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87" r:id="rId2"/>
  </p:sldMasterIdLst>
  <p:notesMasterIdLst>
    <p:notesMasterId r:id="rId55"/>
  </p:notesMasterIdLst>
  <p:handoutMasterIdLst>
    <p:handoutMasterId r:id="rId56"/>
  </p:handoutMasterIdLst>
  <p:sldIdLst>
    <p:sldId id="256" r:id="rId3"/>
    <p:sldId id="1728" r:id="rId4"/>
    <p:sldId id="1596" r:id="rId5"/>
    <p:sldId id="2241" r:id="rId6"/>
    <p:sldId id="728" r:id="rId7"/>
    <p:sldId id="729" r:id="rId8"/>
    <p:sldId id="732" r:id="rId9"/>
    <p:sldId id="918" r:id="rId10"/>
    <p:sldId id="2221" r:id="rId11"/>
    <p:sldId id="2265" r:id="rId12"/>
    <p:sldId id="2224" r:id="rId13"/>
    <p:sldId id="713" r:id="rId14"/>
    <p:sldId id="1540" r:id="rId15"/>
    <p:sldId id="1541" r:id="rId16"/>
    <p:sldId id="1542" r:id="rId17"/>
    <p:sldId id="1543" r:id="rId18"/>
    <p:sldId id="1544" r:id="rId19"/>
    <p:sldId id="1545" r:id="rId20"/>
    <p:sldId id="1546" r:id="rId21"/>
    <p:sldId id="1547" r:id="rId22"/>
    <p:sldId id="1548" r:id="rId23"/>
    <p:sldId id="2264" r:id="rId24"/>
    <p:sldId id="2266" r:id="rId25"/>
    <p:sldId id="2267" r:id="rId26"/>
    <p:sldId id="929" r:id="rId27"/>
    <p:sldId id="930" r:id="rId28"/>
    <p:sldId id="931" r:id="rId29"/>
    <p:sldId id="932" r:id="rId30"/>
    <p:sldId id="933" r:id="rId31"/>
    <p:sldId id="2268" r:id="rId32"/>
    <p:sldId id="2259" r:id="rId33"/>
    <p:sldId id="2260" r:id="rId34"/>
    <p:sldId id="2262" r:id="rId35"/>
    <p:sldId id="2261" r:id="rId36"/>
    <p:sldId id="2269" r:id="rId37"/>
    <p:sldId id="924" r:id="rId38"/>
    <p:sldId id="925" r:id="rId39"/>
    <p:sldId id="926" r:id="rId40"/>
    <p:sldId id="927" r:id="rId41"/>
    <p:sldId id="1082" r:id="rId42"/>
    <p:sldId id="1081" r:id="rId43"/>
    <p:sldId id="2270" r:id="rId44"/>
    <p:sldId id="2271" r:id="rId45"/>
    <p:sldId id="1055" r:id="rId46"/>
    <p:sldId id="1056" r:id="rId47"/>
    <p:sldId id="1057" r:id="rId48"/>
    <p:sldId id="1058" r:id="rId49"/>
    <p:sldId id="1059" r:id="rId50"/>
    <p:sldId id="970" r:id="rId51"/>
    <p:sldId id="1098" r:id="rId52"/>
    <p:sldId id="1099" r:id="rId53"/>
    <p:sldId id="2272" r:id="rId54"/>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58" autoAdjust="0"/>
    <p:restoredTop sz="93469" autoAdjust="0"/>
  </p:normalViewPr>
  <p:slideViewPr>
    <p:cSldViewPr>
      <p:cViewPr varScale="1">
        <p:scale>
          <a:sx n="111" d="100"/>
          <a:sy n="111" d="100"/>
        </p:scale>
        <p:origin x="9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9/12/19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Shape 1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0" name="Shape 1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implementation exactly mirrors the algorithm in that it’s completely local</a:t>
            </a:r>
          </a:p>
        </p:txBody>
      </p:sp>
    </p:spTree>
    <p:extLst>
      <p:ext uri="{BB962C8B-B14F-4D97-AF65-F5344CB8AC3E}">
        <p14:creationId xmlns:p14="http://schemas.microsoft.com/office/powerpoint/2010/main" val="356919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Shape 1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0" name="Shape 1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3559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Shape 1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6" name="Shape 17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Higher level node</a:t>
            </a:r>
          </a:p>
          <a:p>
            <a:pPr lvl="0" rtl="0">
              <a:spcBef>
                <a:spcPts val="0"/>
              </a:spcBef>
              <a:buClr>
                <a:schemeClr val="dk1"/>
              </a:buClr>
              <a:buSzPct val="100000"/>
              <a:buFont typeface="Arial"/>
              <a:buNone/>
            </a:pPr>
            <a:r>
              <a:rPr lang="en">
                <a:solidFill>
                  <a:schemeClr val="dk1"/>
                </a:solidFill>
              </a:rPr>
              <a:t>Beautiful thing is only need to implement forward and backward</a:t>
            </a:r>
          </a:p>
        </p:txBody>
      </p:sp>
    </p:spTree>
    <p:extLst>
      <p:ext uri="{BB962C8B-B14F-4D97-AF65-F5344CB8AC3E}">
        <p14:creationId xmlns:p14="http://schemas.microsoft.com/office/powerpoint/2010/main" val="389576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Shape 1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5" name="Shape 17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757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078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203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2239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632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272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2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961814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8187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2" name="Shape 9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extLst>
      <p:ext uri="{BB962C8B-B14F-4D97-AF65-F5344CB8AC3E}">
        <p14:creationId xmlns:p14="http://schemas.microsoft.com/office/powerpoint/2010/main" val="248820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2" name="Shape 10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Gradient switcher and scaler</a:t>
            </a:r>
          </a:p>
          <a:p>
            <a:pPr lvl="0" rtl="0">
              <a:spcBef>
                <a:spcPts val="0"/>
              </a:spcBef>
              <a:buClr>
                <a:schemeClr val="dk1"/>
              </a:buClr>
              <a:buSzPct val="100000"/>
              <a:buFont typeface="Arial"/>
              <a:buNone/>
            </a:pPr>
            <a:r>
              <a:rPr lang="en">
                <a:solidFill>
                  <a:schemeClr val="dk1"/>
                </a:solidFill>
              </a:rPr>
              <a:t>Mul: scale upstream gradient by value of other branch</a:t>
            </a:r>
          </a:p>
        </p:txBody>
      </p:sp>
    </p:spTree>
    <p:extLst>
      <p:ext uri="{BB962C8B-B14F-4D97-AF65-F5344CB8AC3E}">
        <p14:creationId xmlns:p14="http://schemas.microsoft.com/office/powerpoint/2010/main" val="251979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2" name="Shape 10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Gradients add at branches, from multivariate chain rule</a:t>
            </a:r>
          </a:p>
          <a:p>
            <a:pPr lvl="0" rtl="0">
              <a:spcBef>
                <a:spcPts val="0"/>
              </a:spcBef>
              <a:buNone/>
            </a:pPr>
            <a:r>
              <a:rPr lang="en"/>
              <a:t>Since wiggling this node affects both connected nodes in the forward pass, then at  backprop the upstream gradient coming into this node is the sum of the gradients flowing back from both nodes</a:t>
            </a:r>
          </a:p>
        </p:txBody>
      </p:sp>
    </p:spTree>
    <p:extLst>
      <p:ext uri="{BB962C8B-B14F-4D97-AF65-F5344CB8AC3E}">
        <p14:creationId xmlns:p14="http://schemas.microsoft.com/office/powerpoint/2010/main" val="407957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43</a:t>
            </a:fld>
            <a:endParaRPr lang="en-US"/>
          </a:p>
        </p:txBody>
      </p:sp>
    </p:spTree>
    <p:extLst>
      <p:ext uri="{BB962C8B-B14F-4D97-AF65-F5344CB8AC3E}">
        <p14:creationId xmlns:p14="http://schemas.microsoft.com/office/powerpoint/2010/main" val="337409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6309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Shape 10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6" name="Shape 10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Partial deriv. Of each dimension of output with respect to each dimension of input</a:t>
            </a:r>
          </a:p>
        </p:txBody>
      </p:sp>
    </p:spTree>
    <p:extLst>
      <p:ext uri="{BB962C8B-B14F-4D97-AF65-F5344CB8AC3E}">
        <p14:creationId xmlns:p14="http://schemas.microsoft.com/office/powerpoint/2010/main" val="281238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1" name="Shape 1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6227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6" name="Shape 1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97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0" name="Shape 1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For each elem in input, for each elem in output</a:t>
            </a:r>
          </a:p>
        </p:txBody>
      </p:sp>
    </p:spTree>
    <p:extLst>
      <p:ext uri="{BB962C8B-B14F-4D97-AF65-F5344CB8AC3E}">
        <p14:creationId xmlns:p14="http://schemas.microsoft.com/office/powerpoint/2010/main" val="103064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we’re doing in backprop is we have all these nodes in our computational graph, each node only aware of immediate surroundings</a:t>
            </a:r>
          </a:p>
          <a:p>
            <a:pPr lvl="0" rtl="0">
              <a:spcBef>
                <a:spcPts val="0"/>
              </a:spcBef>
              <a:buNone/>
            </a:pPr>
            <a:r>
              <a:rPr lang="en"/>
              <a:t>at each node have ...</a:t>
            </a:r>
          </a:p>
        </p:txBody>
      </p:sp>
    </p:spTree>
    <p:extLst>
      <p:ext uri="{BB962C8B-B14F-4D97-AF65-F5344CB8AC3E}">
        <p14:creationId xmlns:p14="http://schemas.microsoft.com/office/powerpoint/2010/main" val="232160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8</a:t>
            </a:fld>
            <a:endParaRPr lang="en-US"/>
          </a:p>
        </p:txBody>
      </p:sp>
    </p:spTree>
    <p:extLst>
      <p:ext uri="{BB962C8B-B14F-4D97-AF65-F5344CB8AC3E}">
        <p14:creationId xmlns:p14="http://schemas.microsoft.com/office/powerpoint/2010/main" val="238527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9</a:t>
            </a:fld>
            <a:endParaRPr lang="en-US"/>
          </a:p>
        </p:txBody>
      </p:sp>
    </p:spTree>
    <p:extLst>
      <p:ext uri="{BB962C8B-B14F-4D97-AF65-F5344CB8AC3E}">
        <p14:creationId xmlns:p14="http://schemas.microsoft.com/office/powerpoint/2010/main" val="26865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11</a:t>
            </a:fld>
            <a:endParaRPr lang="en-US"/>
          </a:p>
        </p:txBody>
      </p:sp>
    </p:spTree>
    <p:extLst>
      <p:ext uri="{BB962C8B-B14F-4D97-AF65-F5344CB8AC3E}">
        <p14:creationId xmlns:p14="http://schemas.microsoft.com/office/powerpoint/2010/main" val="346905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557F4-9B78-C140-AB19-BD396D2EE86C}" type="slidenum">
              <a:rPr lang="en-US"/>
              <a:pPr/>
              <a:t>12</a:t>
            </a:fld>
            <a:endParaRPr lang="en-US"/>
          </a:p>
        </p:txBody>
      </p:sp>
      <p:sp>
        <p:nvSpPr>
          <p:cNvPr id="2304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30402"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64581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DD8A4E-80D5-E442-8CCA-D5A1F77B1F24}" type="slidenum">
              <a:rPr lang="en-US" smtClean="0"/>
              <a:pPr>
                <a:defRPr/>
              </a:pPr>
              <a:t>24</a:t>
            </a:fld>
            <a:endParaRPr lang="en-US"/>
          </a:p>
        </p:txBody>
      </p:sp>
    </p:spTree>
    <p:extLst>
      <p:ext uri="{BB962C8B-B14F-4D97-AF65-F5344CB8AC3E}">
        <p14:creationId xmlns:p14="http://schemas.microsoft.com/office/powerpoint/2010/main" val="167541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Shape 1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1" name="Shape 16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During forward pass cache intermediary computation</a:t>
            </a:r>
          </a:p>
        </p:txBody>
      </p:sp>
    </p:spTree>
    <p:extLst>
      <p:ext uri="{BB962C8B-B14F-4D97-AF65-F5344CB8AC3E}">
        <p14:creationId xmlns:p14="http://schemas.microsoft.com/office/powerpoint/2010/main" val="290936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60C6FF14-906B-8C43-8206-00F0F407B02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365AFEEC-C182-2D4A-848B-6A0ED98C1F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03D168A2-5B33-FA46-93E8-3B514973237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7134A590-6033-DE48-865B-A0558AEFCBD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101600"/>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934633"/>
            <a:ext cx="8520600" cy="504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296857" y="6179655"/>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1062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 Dhruv Batra </a:t>
            </a:r>
          </a:p>
        </p:txBody>
      </p:sp>
      <p:sp>
        <p:nvSpPr>
          <p:cNvPr id="6" name="Slide Number Placeholder 5"/>
          <p:cNvSpPr>
            <a:spLocks noGrp="1"/>
          </p:cNvSpPr>
          <p:nvPr>
            <p:ph type="sldNum" sz="quarter" idx="12"/>
          </p:nvPr>
        </p:nvSpPr>
        <p:spPr/>
        <p:txBody>
          <a:bodyPr/>
          <a:lstStyle/>
          <a:p>
            <a:pPr>
              <a:defRPr/>
            </a:pPr>
            <a:fld id="{BCAD4A4B-0330-AF4E-991D-7D58C0870B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56489279-66D6-F54A-8DF6-8569F0E44D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 Dhruv Batra </a:t>
            </a:r>
          </a:p>
        </p:txBody>
      </p:sp>
      <p:sp>
        <p:nvSpPr>
          <p:cNvPr id="9" name="Slide Number Placeholder 8"/>
          <p:cNvSpPr>
            <a:spLocks noGrp="1"/>
          </p:cNvSpPr>
          <p:nvPr>
            <p:ph type="sldNum" sz="quarter" idx="12"/>
          </p:nvPr>
        </p:nvSpPr>
        <p:spPr/>
        <p:txBody>
          <a:bodyPr/>
          <a:lstStyle/>
          <a:p>
            <a:pPr>
              <a:defRPr/>
            </a:pPr>
            <a:fld id="{902DD396-FCC9-5D4C-A19A-0D227FF6545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 Dhruv Batra </a:t>
            </a:r>
          </a:p>
        </p:txBody>
      </p:sp>
      <p:sp>
        <p:nvSpPr>
          <p:cNvPr id="5" name="Slide Number Placeholder 4"/>
          <p:cNvSpPr>
            <a:spLocks noGrp="1"/>
          </p:cNvSpPr>
          <p:nvPr>
            <p:ph type="sldNum" sz="quarter" idx="12"/>
          </p:nvPr>
        </p:nvSpPr>
        <p:spPr/>
        <p:txBody>
          <a:bodyPr/>
          <a:lstStyle/>
          <a:p>
            <a:pPr>
              <a:defRPr/>
            </a:pPr>
            <a:fld id="{BA8D718F-682B-7343-BB3C-8AD70332433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 Dhruv Batra </a:t>
            </a:r>
          </a:p>
        </p:txBody>
      </p:sp>
      <p:sp>
        <p:nvSpPr>
          <p:cNvPr id="4" name="Slide Number Placeholder 3"/>
          <p:cNvSpPr>
            <a:spLocks noGrp="1"/>
          </p:cNvSpPr>
          <p:nvPr>
            <p:ph type="sldNum" sz="quarter" idx="12"/>
          </p:nvPr>
        </p:nvSpPr>
        <p:spPr/>
        <p:txBody>
          <a:bodyPr/>
          <a:lstStyle/>
          <a:p>
            <a:pPr>
              <a:defRPr/>
            </a:pPr>
            <a:fld id="{A51550E6-1DFF-B84C-BFE3-E4371400DA8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7C01E281-1F8F-6944-BFC1-D0DAE21D9B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 Dhruv Batra </a:t>
            </a:r>
          </a:p>
        </p:txBody>
      </p:sp>
      <p:sp>
        <p:nvSpPr>
          <p:cNvPr id="7" name="Slide Number Placeholder 6"/>
          <p:cNvSpPr>
            <a:spLocks noGrp="1"/>
          </p:cNvSpPr>
          <p:nvPr>
            <p:ph type="sldNum" sz="quarter" idx="12"/>
          </p:nvPr>
        </p:nvSpPr>
        <p:spPr/>
        <p:txBody>
          <a:bodyPr/>
          <a:lstStyle/>
          <a:p>
            <a:pPr>
              <a:defRPr/>
            </a:pPr>
            <a:fld id="{D6CCFAE8-AF25-AC44-B97D-AB359B592C3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 Dhruv Batra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51A289-BEF2-FC49-AB93-B19BD27FB5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17" Type="http://schemas.openxmlformats.org/officeDocument/2006/relationships/tags" Target="../tags/tag484.xml"/><Relationship Id="rId21" Type="http://schemas.openxmlformats.org/officeDocument/2006/relationships/tags" Target="../tags/tag388.xml"/><Relationship Id="rId42" Type="http://schemas.openxmlformats.org/officeDocument/2006/relationships/tags" Target="../tags/tag409.xml"/><Relationship Id="rId63" Type="http://schemas.openxmlformats.org/officeDocument/2006/relationships/tags" Target="../tags/tag430.xml"/><Relationship Id="rId84" Type="http://schemas.openxmlformats.org/officeDocument/2006/relationships/tags" Target="../tags/tag451.xml"/><Relationship Id="rId138" Type="http://schemas.openxmlformats.org/officeDocument/2006/relationships/tags" Target="../tags/tag505.xml"/><Relationship Id="rId159" Type="http://schemas.openxmlformats.org/officeDocument/2006/relationships/tags" Target="../tags/tag526.xml"/><Relationship Id="rId170" Type="http://schemas.openxmlformats.org/officeDocument/2006/relationships/tags" Target="../tags/tag537.xml"/><Relationship Id="rId107" Type="http://schemas.openxmlformats.org/officeDocument/2006/relationships/tags" Target="../tags/tag474.xml"/><Relationship Id="rId11" Type="http://schemas.openxmlformats.org/officeDocument/2006/relationships/tags" Target="../tags/tag378.xml"/><Relationship Id="rId32" Type="http://schemas.openxmlformats.org/officeDocument/2006/relationships/tags" Target="../tags/tag399.xml"/><Relationship Id="rId53" Type="http://schemas.openxmlformats.org/officeDocument/2006/relationships/tags" Target="../tags/tag420.xml"/><Relationship Id="rId74" Type="http://schemas.openxmlformats.org/officeDocument/2006/relationships/tags" Target="../tags/tag441.xml"/><Relationship Id="rId128" Type="http://schemas.openxmlformats.org/officeDocument/2006/relationships/tags" Target="../tags/tag495.xml"/><Relationship Id="rId149" Type="http://schemas.openxmlformats.org/officeDocument/2006/relationships/tags" Target="../tags/tag516.xml"/><Relationship Id="rId5" Type="http://schemas.openxmlformats.org/officeDocument/2006/relationships/tags" Target="../tags/tag372.xml"/><Relationship Id="rId95" Type="http://schemas.openxmlformats.org/officeDocument/2006/relationships/tags" Target="../tags/tag462.xml"/><Relationship Id="rId160" Type="http://schemas.openxmlformats.org/officeDocument/2006/relationships/tags" Target="../tags/tag527.xml"/><Relationship Id="rId181" Type="http://schemas.openxmlformats.org/officeDocument/2006/relationships/tags" Target="../tags/tag548.xml"/><Relationship Id="rId22" Type="http://schemas.openxmlformats.org/officeDocument/2006/relationships/tags" Target="../tags/tag389.xml"/><Relationship Id="rId43" Type="http://schemas.openxmlformats.org/officeDocument/2006/relationships/tags" Target="../tags/tag410.xml"/><Relationship Id="rId64" Type="http://schemas.openxmlformats.org/officeDocument/2006/relationships/tags" Target="../tags/tag431.xml"/><Relationship Id="rId118" Type="http://schemas.openxmlformats.org/officeDocument/2006/relationships/tags" Target="../tags/tag485.xml"/><Relationship Id="rId139" Type="http://schemas.openxmlformats.org/officeDocument/2006/relationships/tags" Target="../tags/tag506.xml"/><Relationship Id="rId85" Type="http://schemas.openxmlformats.org/officeDocument/2006/relationships/tags" Target="../tags/tag452.xml"/><Relationship Id="rId150" Type="http://schemas.openxmlformats.org/officeDocument/2006/relationships/tags" Target="../tags/tag517.xml"/><Relationship Id="rId171" Type="http://schemas.openxmlformats.org/officeDocument/2006/relationships/tags" Target="../tags/tag538.xml"/><Relationship Id="rId12" Type="http://schemas.openxmlformats.org/officeDocument/2006/relationships/tags" Target="../tags/tag379.xml"/><Relationship Id="rId33" Type="http://schemas.openxmlformats.org/officeDocument/2006/relationships/tags" Target="../tags/tag400.xml"/><Relationship Id="rId108" Type="http://schemas.openxmlformats.org/officeDocument/2006/relationships/tags" Target="../tags/tag475.xml"/><Relationship Id="rId129" Type="http://schemas.openxmlformats.org/officeDocument/2006/relationships/tags" Target="../tags/tag496.xml"/><Relationship Id="rId54" Type="http://schemas.openxmlformats.org/officeDocument/2006/relationships/tags" Target="../tags/tag421.xml"/><Relationship Id="rId75" Type="http://schemas.openxmlformats.org/officeDocument/2006/relationships/tags" Target="../tags/tag442.xml"/><Relationship Id="rId96" Type="http://schemas.openxmlformats.org/officeDocument/2006/relationships/tags" Target="../tags/tag463.xml"/><Relationship Id="rId140" Type="http://schemas.openxmlformats.org/officeDocument/2006/relationships/tags" Target="../tags/tag507.xml"/><Relationship Id="rId161" Type="http://schemas.openxmlformats.org/officeDocument/2006/relationships/tags" Target="../tags/tag528.xml"/><Relationship Id="rId182" Type="http://schemas.openxmlformats.org/officeDocument/2006/relationships/tags" Target="../tags/tag549.xml"/><Relationship Id="rId6" Type="http://schemas.openxmlformats.org/officeDocument/2006/relationships/tags" Target="../tags/tag373.xml"/><Relationship Id="rId23" Type="http://schemas.openxmlformats.org/officeDocument/2006/relationships/tags" Target="../tags/tag390.xml"/><Relationship Id="rId119" Type="http://schemas.openxmlformats.org/officeDocument/2006/relationships/tags" Target="../tags/tag486.xml"/><Relationship Id="rId44" Type="http://schemas.openxmlformats.org/officeDocument/2006/relationships/tags" Target="../tags/tag411.xml"/><Relationship Id="rId65" Type="http://schemas.openxmlformats.org/officeDocument/2006/relationships/tags" Target="../tags/tag432.xml"/><Relationship Id="rId86" Type="http://schemas.openxmlformats.org/officeDocument/2006/relationships/tags" Target="../tags/tag453.xml"/><Relationship Id="rId130" Type="http://schemas.openxmlformats.org/officeDocument/2006/relationships/tags" Target="../tags/tag497.xml"/><Relationship Id="rId151" Type="http://schemas.openxmlformats.org/officeDocument/2006/relationships/tags" Target="../tags/tag518.xml"/><Relationship Id="rId172" Type="http://schemas.openxmlformats.org/officeDocument/2006/relationships/tags" Target="../tags/tag539.xml"/><Relationship Id="rId13" Type="http://schemas.openxmlformats.org/officeDocument/2006/relationships/tags" Target="../tags/tag380.xml"/><Relationship Id="rId18" Type="http://schemas.openxmlformats.org/officeDocument/2006/relationships/tags" Target="../tags/tag385.xml"/><Relationship Id="rId39" Type="http://schemas.openxmlformats.org/officeDocument/2006/relationships/tags" Target="../tags/tag406.xml"/><Relationship Id="rId109" Type="http://schemas.openxmlformats.org/officeDocument/2006/relationships/tags" Target="../tags/tag476.xml"/><Relationship Id="rId34" Type="http://schemas.openxmlformats.org/officeDocument/2006/relationships/tags" Target="../tags/tag401.xml"/><Relationship Id="rId50" Type="http://schemas.openxmlformats.org/officeDocument/2006/relationships/tags" Target="../tags/tag417.xml"/><Relationship Id="rId55" Type="http://schemas.openxmlformats.org/officeDocument/2006/relationships/tags" Target="../tags/tag422.xml"/><Relationship Id="rId76" Type="http://schemas.openxmlformats.org/officeDocument/2006/relationships/tags" Target="../tags/tag443.xml"/><Relationship Id="rId97" Type="http://schemas.openxmlformats.org/officeDocument/2006/relationships/tags" Target="../tags/tag464.xml"/><Relationship Id="rId104" Type="http://schemas.openxmlformats.org/officeDocument/2006/relationships/tags" Target="../tags/tag471.xml"/><Relationship Id="rId120" Type="http://schemas.openxmlformats.org/officeDocument/2006/relationships/tags" Target="../tags/tag487.xml"/><Relationship Id="rId125" Type="http://schemas.openxmlformats.org/officeDocument/2006/relationships/tags" Target="../tags/tag492.xml"/><Relationship Id="rId141" Type="http://schemas.openxmlformats.org/officeDocument/2006/relationships/tags" Target="../tags/tag508.xml"/><Relationship Id="rId146" Type="http://schemas.openxmlformats.org/officeDocument/2006/relationships/tags" Target="../tags/tag513.xml"/><Relationship Id="rId167" Type="http://schemas.openxmlformats.org/officeDocument/2006/relationships/tags" Target="../tags/tag534.xml"/><Relationship Id="rId7" Type="http://schemas.openxmlformats.org/officeDocument/2006/relationships/tags" Target="../tags/tag374.xml"/><Relationship Id="rId71" Type="http://schemas.openxmlformats.org/officeDocument/2006/relationships/tags" Target="../tags/tag438.xml"/><Relationship Id="rId92" Type="http://schemas.openxmlformats.org/officeDocument/2006/relationships/tags" Target="../tags/tag459.xml"/><Relationship Id="rId162" Type="http://schemas.openxmlformats.org/officeDocument/2006/relationships/tags" Target="../tags/tag529.xml"/><Relationship Id="rId183" Type="http://schemas.openxmlformats.org/officeDocument/2006/relationships/tags" Target="../tags/tag550.xml"/><Relationship Id="rId2" Type="http://schemas.openxmlformats.org/officeDocument/2006/relationships/tags" Target="../tags/tag369.xml"/><Relationship Id="rId29" Type="http://schemas.openxmlformats.org/officeDocument/2006/relationships/tags" Target="../tags/tag396.xml"/><Relationship Id="rId24" Type="http://schemas.openxmlformats.org/officeDocument/2006/relationships/tags" Target="../tags/tag391.xml"/><Relationship Id="rId40" Type="http://schemas.openxmlformats.org/officeDocument/2006/relationships/tags" Target="../tags/tag407.xml"/><Relationship Id="rId45" Type="http://schemas.openxmlformats.org/officeDocument/2006/relationships/tags" Target="../tags/tag412.xml"/><Relationship Id="rId66" Type="http://schemas.openxmlformats.org/officeDocument/2006/relationships/tags" Target="../tags/tag433.xml"/><Relationship Id="rId87" Type="http://schemas.openxmlformats.org/officeDocument/2006/relationships/tags" Target="../tags/tag454.xml"/><Relationship Id="rId110" Type="http://schemas.openxmlformats.org/officeDocument/2006/relationships/tags" Target="../tags/tag477.xml"/><Relationship Id="rId115" Type="http://schemas.openxmlformats.org/officeDocument/2006/relationships/tags" Target="../tags/tag482.xml"/><Relationship Id="rId131" Type="http://schemas.openxmlformats.org/officeDocument/2006/relationships/tags" Target="../tags/tag498.xml"/><Relationship Id="rId136" Type="http://schemas.openxmlformats.org/officeDocument/2006/relationships/tags" Target="../tags/tag503.xml"/><Relationship Id="rId157" Type="http://schemas.openxmlformats.org/officeDocument/2006/relationships/tags" Target="../tags/tag524.xml"/><Relationship Id="rId178" Type="http://schemas.openxmlformats.org/officeDocument/2006/relationships/tags" Target="../tags/tag545.xml"/><Relationship Id="rId61" Type="http://schemas.openxmlformats.org/officeDocument/2006/relationships/tags" Target="../tags/tag428.xml"/><Relationship Id="rId82" Type="http://schemas.openxmlformats.org/officeDocument/2006/relationships/tags" Target="../tags/tag449.xml"/><Relationship Id="rId152" Type="http://schemas.openxmlformats.org/officeDocument/2006/relationships/tags" Target="../tags/tag519.xml"/><Relationship Id="rId173" Type="http://schemas.openxmlformats.org/officeDocument/2006/relationships/tags" Target="../tags/tag540.xml"/><Relationship Id="rId19" Type="http://schemas.openxmlformats.org/officeDocument/2006/relationships/tags" Target="../tags/tag386.xml"/><Relationship Id="rId14" Type="http://schemas.openxmlformats.org/officeDocument/2006/relationships/tags" Target="../tags/tag381.xml"/><Relationship Id="rId30" Type="http://schemas.openxmlformats.org/officeDocument/2006/relationships/tags" Target="../tags/tag397.xml"/><Relationship Id="rId35" Type="http://schemas.openxmlformats.org/officeDocument/2006/relationships/tags" Target="../tags/tag402.xml"/><Relationship Id="rId56" Type="http://schemas.openxmlformats.org/officeDocument/2006/relationships/tags" Target="../tags/tag423.xml"/><Relationship Id="rId77" Type="http://schemas.openxmlformats.org/officeDocument/2006/relationships/tags" Target="../tags/tag444.xml"/><Relationship Id="rId100" Type="http://schemas.openxmlformats.org/officeDocument/2006/relationships/tags" Target="../tags/tag467.xml"/><Relationship Id="rId105" Type="http://schemas.openxmlformats.org/officeDocument/2006/relationships/tags" Target="../tags/tag472.xml"/><Relationship Id="rId126" Type="http://schemas.openxmlformats.org/officeDocument/2006/relationships/tags" Target="../tags/tag493.xml"/><Relationship Id="rId147" Type="http://schemas.openxmlformats.org/officeDocument/2006/relationships/tags" Target="../tags/tag514.xml"/><Relationship Id="rId168" Type="http://schemas.openxmlformats.org/officeDocument/2006/relationships/tags" Target="../tags/tag535.xml"/><Relationship Id="rId8" Type="http://schemas.openxmlformats.org/officeDocument/2006/relationships/tags" Target="../tags/tag375.xml"/><Relationship Id="rId51" Type="http://schemas.openxmlformats.org/officeDocument/2006/relationships/tags" Target="../tags/tag418.xml"/><Relationship Id="rId72" Type="http://schemas.openxmlformats.org/officeDocument/2006/relationships/tags" Target="../tags/tag439.xml"/><Relationship Id="rId93" Type="http://schemas.openxmlformats.org/officeDocument/2006/relationships/tags" Target="../tags/tag460.xml"/><Relationship Id="rId98" Type="http://schemas.openxmlformats.org/officeDocument/2006/relationships/tags" Target="../tags/tag465.xml"/><Relationship Id="rId121" Type="http://schemas.openxmlformats.org/officeDocument/2006/relationships/tags" Target="../tags/tag488.xml"/><Relationship Id="rId142" Type="http://schemas.openxmlformats.org/officeDocument/2006/relationships/tags" Target="../tags/tag509.xml"/><Relationship Id="rId163" Type="http://schemas.openxmlformats.org/officeDocument/2006/relationships/tags" Target="../tags/tag530.xml"/><Relationship Id="rId184" Type="http://schemas.openxmlformats.org/officeDocument/2006/relationships/tags" Target="../tags/tag551.xml"/><Relationship Id="rId3" Type="http://schemas.openxmlformats.org/officeDocument/2006/relationships/tags" Target="../tags/tag370.xml"/><Relationship Id="rId25" Type="http://schemas.openxmlformats.org/officeDocument/2006/relationships/tags" Target="../tags/tag392.xml"/><Relationship Id="rId46" Type="http://schemas.openxmlformats.org/officeDocument/2006/relationships/tags" Target="../tags/tag413.xml"/><Relationship Id="rId67" Type="http://schemas.openxmlformats.org/officeDocument/2006/relationships/tags" Target="../tags/tag434.xml"/><Relationship Id="rId116" Type="http://schemas.openxmlformats.org/officeDocument/2006/relationships/tags" Target="../tags/tag483.xml"/><Relationship Id="rId137" Type="http://schemas.openxmlformats.org/officeDocument/2006/relationships/tags" Target="../tags/tag504.xml"/><Relationship Id="rId158" Type="http://schemas.openxmlformats.org/officeDocument/2006/relationships/tags" Target="../tags/tag525.xml"/><Relationship Id="rId20" Type="http://schemas.openxmlformats.org/officeDocument/2006/relationships/tags" Target="../tags/tag387.xml"/><Relationship Id="rId41" Type="http://schemas.openxmlformats.org/officeDocument/2006/relationships/tags" Target="../tags/tag408.xml"/><Relationship Id="rId62" Type="http://schemas.openxmlformats.org/officeDocument/2006/relationships/tags" Target="../tags/tag429.xml"/><Relationship Id="rId83" Type="http://schemas.openxmlformats.org/officeDocument/2006/relationships/tags" Target="../tags/tag450.xml"/><Relationship Id="rId88" Type="http://schemas.openxmlformats.org/officeDocument/2006/relationships/tags" Target="../tags/tag455.xml"/><Relationship Id="rId111" Type="http://schemas.openxmlformats.org/officeDocument/2006/relationships/tags" Target="../tags/tag478.xml"/><Relationship Id="rId132" Type="http://schemas.openxmlformats.org/officeDocument/2006/relationships/tags" Target="../tags/tag499.xml"/><Relationship Id="rId153" Type="http://schemas.openxmlformats.org/officeDocument/2006/relationships/tags" Target="../tags/tag520.xml"/><Relationship Id="rId174" Type="http://schemas.openxmlformats.org/officeDocument/2006/relationships/tags" Target="../tags/tag541.xml"/><Relationship Id="rId179" Type="http://schemas.openxmlformats.org/officeDocument/2006/relationships/tags" Target="../tags/tag546.xml"/><Relationship Id="rId15" Type="http://schemas.openxmlformats.org/officeDocument/2006/relationships/tags" Target="../tags/tag382.xml"/><Relationship Id="rId36" Type="http://schemas.openxmlformats.org/officeDocument/2006/relationships/tags" Target="../tags/tag403.xml"/><Relationship Id="rId57" Type="http://schemas.openxmlformats.org/officeDocument/2006/relationships/tags" Target="../tags/tag424.xml"/><Relationship Id="rId106" Type="http://schemas.openxmlformats.org/officeDocument/2006/relationships/tags" Target="../tags/tag473.xml"/><Relationship Id="rId127" Type="http://schemas.openxmlformats.org/officeDocument/2006/relationships/tags" Target="../tags/tag494.xml"/><Relationship Id="rId10" Type="http://schemas.openxmlformats.org/officeDocument/2006/relationships/tags" Target="../tags/tag377.xml"/><Relationship Id="rId31" Type="http://schemas.openxmlformats.org/officeDocument/2006/relationships/tags" Target="../tags/tag398.xml"/><Relationship Id="rId52" Type="http://schemas.openxmlformats.org/officeDocument/2006/relationships/tags" Target="../tags/tag419.xml"/><Relationship Id="rId73" Type="http://schemas.openxmlformats.org/officeDocument/2006/relationships/tags" Target="../tags/tag440.xml"/><Relationship Id="rId78" Type="http://schemas.openxmlformats.org/officeDocument/2006/relationships/tags" Target="../tags/tag445.xml"/><Relationship Id="rId94" Type="http://schemas.openxmlformats.org/officeDocument/2006/relationships/tags" Target="../tags/tag461.xml"/><Relationship Id="rId99" Type="http://schemas.openxmlformats.org/officeDocument/2006/relationships/tags" Target="../tags/tag466.xml"/><Relationship Id="rId101" Type="http://schemas.openxmlformats.org/officeDocument/2006/relationships/tags" Target="../tags/tag468.xml"/><Relationship Id="rId122" Type="http://schemas.openxmlformats.org/officeDocument/2006/relationships/tags" Target="../tags/tag489.xml"/><Relationship Id="rId143" Type="http://schemas.openxmlformats.org/officeDocument/2006/relationships/tags" Target="../tags/tag510.xml"/><Relationship Id="rId148" Type="http://schemas.openxmlformats.org/officeDocument/2006/relationships/tags" Target="../tags/tag515.xml"/><Relationship Id="rId164" Type="http://schemas.openxmlformats.org/officeDocument/2006/relationships/tags" Target="../tags/tag531.xml"/><Relationship Id="rId169" Type="http://schemas.openxmlformats.org/officeDocument/2006/relationships/tags" Target="../tags/tag536.xml"/><Relationship Id="rId185" Type="http://schemas.openxmlformats.org/officeDocument/2006/relationships/tags" Target="../tags/tag552.xml"/><Relationship Id="rId4" Type="http://schemas.openxmlformats.org/officeDocument/2006/relationships/tags" Target="../tags/tag371.xml"/><Relationship Id="rId9" Type="http://schemas.openxmlformats.org/officeDocument/2006/relationships/tags" Target="../tags/tag376.xml"/><Relationship Id="rId180" Type="http://schemas.openxmlformats.org/officeDocument/2006/relationships/tags" Target="../tags/tag547.xml"/><Relationship Id="rId26" Type="http://schemas.openxmlformats.org/officeDocument/2006/relationships/tags" Target="../tags/tag393.xml"/><Relationship Id="rId47" Type="http://schemas.openxmlformats.org/officeDocument/2006/relationships/tags" Target="../tags/tag414.xml"/><Relationship Id="rId68" Type="http://schemas.openxmlformats.org/officeDocument/2006/relationships/tags" Target="../tags/tag435.xml"/><Relationship Id="rId89" Type="http://schemas.openxmlformats.org/officeDocument/2006/relationships/tags" Target="../tags/tag456.xml"/><Relationship Id="rId112" Type="http://schemas.openxmlformats.org/officeDocument/2006/relationships/tags" Target="../tags/tag479.xml"/><Relationship Id="rId133" Type="http://schemas.openxmlformats.org/officeDocument/2006/relationships/tags" Target="../tags/tag500.xml"/><Relationship Id="rId154" Type="http://schemas.openxmlformats.org/officeDocument/2006/relationships/tags" Target="../tags/tag521.xml"/><Relationship Id="rId175" Type="http://schemas.openxmlformats.org/officeDocument/2006/relationships/tags" Target="../tags/tag542.xml"/><Relationship Id="rId16" Type="http://schemas.openxmlformats.org/officeDocument/2006/relationships/tags" Target="../tags/tag383.xml"/><Relationship Id="rId37" Type="http://schemas.openxmlformats.org/officeDocument/2006/relationships/tags" Target="../tags/tag404.xml"/><Relationship Id="rId58" Type="http://schemas.openxmlformats.org/officeDocument/2006/relationships/tags" Target="../tags/tag425.xml"/><Relationship Id="rId79" Type="http://schemas.openxmlformats.org/officeDocument/2006/relationships/tags" Target="../tags/tag446.xml"/><Relationship Id="rId102" Type="http://schemas.openxmlformats.org/officeDocument/2006/relationships/tags" Target="../tags/tag469.xml"/><Relationship Id="rId123" Type="http://schemas.openxmlformats.org/officeDocument/2006/relationships/tags" Target="../tags/tag490.xml"/><Relationship Id="rId144" Type="http://schemas.openxmlformats.org/officeDocument/2006/relationships/tags" Target="../tags/tag511.xml"/><Relationship Id="rId90" Type="http://schemas.openxmlformats.org/officeDocument/2006/relationships/tags" Target="../tags/tag457.xml"/><Relationship Id="rId165" Type="http://schemas.openxmlformats.org/officeDocument/2006/relationships/tags" Target="../tags/tag532.xml"/><Relationship Id="rId186" Type="http://schemas.openxmlformats.org/officeDocument/2006/relationships/slideLayout" Target="../slideLayouts/slideLayout13.xml"/><Relationship Id="rId27" Type="http://schemas.openxmlformats.org/officeDocument/2006/relationships/tags" Target="../tags/tag394.xml"/><Relationship Id="rId48" Type="http://schemas.openxmlformats.org/officeDocument/2006/relationships/tags" Target="../tags/tag415.xml"/><Relationship Id="rId69" Type="http://schemas.openxmlformats.org/officeDocument/2006/relationships/tags" Target="../tags/tag436.xml"/><Relationship Id="rId113" Type="http://schemas.openxmlformats.org/officeDocument/2006/relationships/tags" Target="../tags/tag480.xml"/><Relationship Id="rId134" Type="http://schemas.openxmlformats.org/officeDocument/2006/relationships/tags" Target="../tags/tag501.xml"/><Relationship Id="rId80" Type="http://schemas.openxmlformats.org/officeDocument/2006/relationships/tags" Target="../tags/tag447.xml"/><Relationship Id="rId155" Type="http://schemas.openxmlformats.org/officeDocument/2006/relationships/tags" Target="../tags/tag522.xml"/><Relationship Id="rId176" Type="http://schemas.openxmlformats.org/officeDocument/2006/relationships/tags" Target="../tags/tag543.xml"/><Relationship Id="rId17" Type="http://schemas.openxmlformats.org/officeDocument/2006/relationships/tags" Target="../tags/tag384.xml"/><Relationship Id="rId38" Type="http://schemas.openxmlformats.org/officeDocument/2006/relationships/tags" Target="../tags/tag405.xml"/><Relationship Id="rId59" Type="http://schemas.openxmlformats.org/officeDocument/2006/relationships/tags" Target="../tags/tag426.xml"/><Relationship Id="rId103" Type="http://schemas.openxmlformats.org/officeDocument/2006/relationships/tags" Target="../tags/tag470.xml"/><Relationship Id="rId124" Type="http://schemas.openxmlformats.org/officeDocument/2006/relationships/tags" Target="../tags/tag491.xml"/><Relationship Id="rId70" Type="http://schemas.openxmlformats.org/officeDocument/2006/relationships/tags" Target="../tags/tag437.xml"/><Relationship Id="rId91" Type="http://schemas.openxmlformats.org/officeDocument/2006/relationships/tags" Target="../tags/tag458.xml"/><Relationship Id="rId145" Type="http://schemas.openxmlformats.org/officeDocument/2006/relationships/tags" Target="../tags/tag512.xml"/><Relationship Id="rId166" Type="http://schemas.openxmlformats.org/officeDocument/2006/relationships/tags" Target="../tags/tag533.xml"/><Relationship Id="rId1" Type="http://schemas.openxmlformats.org/officeDocument/2006/relationships/tags" Target="../tags/tag368.xml"/><Relationship Id="rId28" Type="http://schemas.openxmlformats.org/officeDocument/2006/relationships/tags" Target="../tags/tag395.xml"/><Relationship Id="rId49" Type="http://schemas.openxmlformats.org/officeDocument/2006/relationships/tags" Target="../tags/tag416.xml"/><Relationship Id="rId114" Type="http://schemas.openxmlformats.org/officeDocument/2006/relationships/tags" Target="../tags/tag481.xml"/><Relationship Id="rId60" Type="http://schemas.openxmlformats.org/officeDocument/2006/relationships/tags" Target="../tags/tag427.xml"/><Relationship Id="rId81" Type="http://schemas.openxmlformats.org/officeDocument/2006/relationships/tags" Target="../tags/tag448.xml"/><Relationship Id="rId135" Type="http://schemas.openxmlformats.org/officeDocument/2006/relationships/tags" Target="../tags/tag502.xml"/><Relationship Id="rId156" Type="http://schemas.openxmlformats.org/officeDocument/2006/relationships/tags" Target="../tags/tag523.xml"/><Relationship Id="rId177" Type="http://schemas.openxmlformats.org/officeDocument/2006/relationships/tags" Target="../tags/tag5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spreadsheets/d/1ouD6ctaemV_3nb2MQHs7rUOAaW9DFLu8I5Zd3yOFs7E/edit?usp=sharing"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tiff"/><Relationship Id="rId1" Type="http://schemas.openxmlformats.org/officeDocument/2006/relationships/slideLayout" Target="../slideLayouts/slideLayout1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image" Target="../media/image23.tif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github.com/BVLC/caffe/blob/master/LICENSE" TargetMode="External"/><Relationship Id="rId5" Type="http://schemas.openxmlformats.org/officeDocument/2006/relationships/hyperlink" Target="https://github.com/BVLC/caffe" TargetMode="Externa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github.com/BVLC/caffe/blob/master/LICENSE"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github.com/BVLC/caffe"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image" Target="../media/image23.tif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notesSlide" Target="../notesSlides/notesSlide2.xml"/><Relationship Id="rId172" Type="http://schemas.openxmlformats.org/officeDocument/2006/relationships/tags" Target="../tags/tag172.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slideLayout" Target="../slideLayouts/slideLayout18.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17" Type="http://schemas.openxmlformats.org/officeDocument/2006/relationships/tags" Target="../tags/tag292.xml"/><Relationship Id="rId21" Type="http://schemas.openxmlformats.org/officeDocument/2006/relationships/tags" Target="../tags/tag196.xml"/><Relationship Id="rId42" Type="http://schemas.openxmlformats.org/officeDocument/2006/relationships/tags" Target="../tags/tag217.xml"/><Relationship Id="rId63" Type="http://schemas.openxmlformats.org/officeDocument/2006/relationships/tags" Target="../tags/tag238.xml"/><Relationship Id="rId84" Type="http://schemas.openxmlformats.org/officeDocument/2006/relationships/tags" Target="../tags/tag259.xml"/><Relationship Id="rId138" Type="http://schemas.openxmlformats.org/officeDocument/2006/relationships/tags" Target="../tags/tag313.xml"/><Relationship Id="rId159" Type="http://schemas.openxmlformats.org/officeDocument/2006/relationships/tags" Target="../tags/tag334.xml"/><Relationship Id="rId170" Type="http://schemas.openxmlformats.org/officeDocument/2006/relationships/tags" Target="../tags/tag345.xml"/><Relationship Id="rId191" Type="http://schemas.openxmlformats.org/officeDocument/2006/relationships/tags" Target="../tags/tag366.xml"/><Relationship Id="rId107" Type="http://schemas.openxmlformats.org/officeDocument/2006/relationships/tags" Target="../tags/tag282.xml"/><Relationship Id="rId11" Type="http://schemas.openxmlformats.org/officeDocument/2006/relationships/tags" Target="../tags/tag186.xml"/><Relationship Id="rId32" Type="http://schemas.openxmlformats.org/officeDocument/2006/relationships/tags" Target="../tags/tag207.xml"/><Relationship Id="rId53" Type="http://schemas.openxmlformats.org/officeDocument/2006/relationships/tags" Target="../tags/tag228.xml"/><Relationship Id="rId74" Type="http://schemas.openxmlformats.org/officeDocument/2006/relationships/tags" Target="../tags/tag249.xml"/><Relationship Id="rId128" Type="http://schemas.openxmlformats.org/officeDocument/2006/relationships/tags" Target="../tags/tag303.xml"/><Relationship Id="rId149" Type="http://schemas.openxmlformats.org/officeDocument/2006/relationships/tags" Target="../tags/tag324.xml"/><Relationship Id="rId5" Type="http://schemas.openxmlformats.org/officeDocument/2006/relationships/tags" Target="../tags/tag180.xml"/><Relationship Id="rId95" Type="http://schemas.openxmlformats.org/officeDocument/2006/relationships/tags" Target="../tags/tag270.xml"/><Relationship Id="rId160" Type="http://schemas.openxmlformats.org/officeDocument/2006/relationships/tags" Target="../tags/tag335.xml"/><Relationship Id="rId181" Type="http://schemas.openxmlformats.org/officeDocument/2006/relationships/tags" Target="../tags/tag356.xml"/><Relationship Id="rId22" Type="http://schemas.openxmlformats.org/officeDocument/2006/relationships/tags" Target="../tags/tag197.xml"/><Relationship Id="rId43" Type="http://schemas.openxmlformats.org/officeDocument/2006/relationships/tags" Target="../tags/tag218.xml"/><Relationship Id="rId64" Type="http://schemas.openxmlformats.org/officeDocument/2006/relationships/tags" Target="../tags/tag239.xml"/><Relationship Id="rId118" Type="http://schemas.openxmlformats.org/officeDocument/2006/relationships/tags" Target="../tags/tag293.xml"/><Relationship Id="rId139" Type="http://schemas.openxmlformats.org/officeDocument/2006/relationships/tags" Target="../tags/tag314.xml"/><Relationship Id="rId85" Type="http://schemas.openxmlformats.org/officeDocument/2006/relationships/tags" Target="../tags/tag260.xml"/><Relationship Id="rId150" Type="http://schemas.openxmlformats.org/officeDocument/2006/relationships/tags" Target="../tags/tag325.xml"/><Relationship Id="rId171" Type="http://schemas.openxmlformats.org/officeDocument/2006/relationships/tags" Target="../tags/tag346.xml"/><Relationship Id="rId192" Type="http://schemas.openxmlformats.org/officeDocument/2006/relationships/tags" Target="../tags/tag367.xml"/><Relationship Id="rId12" Type="http://schemas.openxmlformats.org/officeDocument/2006/relationships/tags" Target="../tags/tag187.xml"/><Relationship Id="rId33" Type="http://schemas.openxmlformats.org/officeDocument/2006/relationships/tags" Target="../tags/tag208.xml"/><Relationship Id="rId108" Type="http://schemas.openxmlformats.org/officeDocument/2006/relationships/tags" Target="../tags/tag283.xml"/><Relationship Id="rId129" Type="http://schemas.openxmlformats.org/officeDocument/2006/relationships/tags" Target="../tags/tag304.xml"/><Relationship Id="rId54" Type="http://schemas.openxmlformats.org/officeDocument/2006/relationships/tags" Target="../tags/tag229.xml"/><Relationship Id="rId75" Type="http://schemas.openxmlformats.org/officeDocument/2006/relationships/tags" Target="../tags/tag250.xml"/><Relationship Id="rId96" Type="http://schemas.openxmlformats.org/officeDocument/2006/relationships/tags" Target="../tags/tag271.xml"/><Relationship Id="rId140" Type="http://schemas.openxmlformats.org/officeDocument/2006/relationships/tags" Target="../tags/tag315.xml"/><Relationship Id="rId161" Type="http://schemas.openxmlformats.org/officeDocument/2006/relationships/tags" Target="../tags/tag336.xml"/><Relationship Id="rId182" Type="http://schemas.openxmlformats.org/officeDocument/2006/relationships/tags" Target="../tags/tag357.xml"/><Relationship Id="rId6" Type="http://schemas.openxmlformats.org/officeDocument/2006/relationships/tags" Target="../tags/tag181.xml"/><Relationship Id="rId23" Type="http://schemas.openxmlformats.org/officeDocument/2006/relationships/tags" Target="../tags/tag198.xml"/><Relationship Id="rId119" Type="http://schemas.openxmlformats.org/officeDocument/2006/relationships/tags" Target="../tags/tag294.xml"/><Relationship Id="rId44" Type="http://schemas.openxmlformats.org/officeDocument/2006/relationships/tags" Target="../tags/tag219.xml"/><Relationship Id="rId65" Type="http://schemas.openxmlformats.org/officeDocument/2006/relationships/tags" Target="../tags/tag240.xml"/><Relationship Id="rId86" Type="http://schemas.openxmlformats.org/officeDocument/2006/relationships/tags" Target="../tags/tag261.xml"/><Relationship Id="rId130" Type="http://schemas.openxmlformats.org/officeDocument/2006/relationships/tags" Target="../tags/tag305.xml"/><Relationship Id="rId151" Type="http://schemas.openxmlformats.org/officeDocument/2006/relationships/tags" Target="../tags/tag326.xml"/><Relationship Id="rId172" Type="http://schemas.openxmlformats.org/officeDocument/2006/relationships/tags" Target="../tags/tag347.xml"/><Relationship Id="rId193" Type="http://schemas.openxmlformats.org/officeDocument/2006/relationships/slideLayout" Target="../slideLayouts/slideLayout18.xml"/><Relationship Id="rId13" Type="http://schemas.openxmlformats.org/officeDocument/2006/relationships/tags" Target="../tags/tag188.xml"/><Relationship Id="rId109" Type="http://schemas.openxmlformats.org/officeDocument/2006/relationships/tags" Target="../tags/tag284.xml"/><Relationship Id="rId34" Type="http://schemas.openxmlformats.org/officeDocument/2006/relationships/tags" Target="../tags/tag209.xml"/><Relationship Id="rId50" Type="http://schemas.openxmlformats.org/officeDocument/2006/relationships/tags" Target="../tags/tag225.xml"/><Relationship Id="rId55" Type="http://schemas.openxmlformats.org/officeDocument/2006/relationships/tags" Target="../tags/tag230.xml"/><Relationship Id="rId76" Type="http://schemas.openxmlformats.org/officeDocument/2006/relationships/tags" Target="../tags/tag251.xml"/><Relationship Id="rId97" Type="http://schemas.openxmlformats.org/officeDocument/2006/relationships/tags" Target="../tags/tag272.xml"/><Relationship Id="rId104" Type="http://schemas.openxmlformats.org/officeDocument/2006/relationships/tags" Target="../tags/tag279.xml"/><Relationship Id="rId120" Type="http://schemas.openxmlformats.org/officeDocument/2006/relationships/tags" Target="../tags/tag295.xml"/><Relationship Id="rId125" Type="http://schemas.openxmlformats.org/officeDocument/2006/relationships/tags" Target="../tags/tag300.xml"/><Relationship Id="rId141" Type="http://schemas.openxmlformats.org/officeDocument/2006/relationships/tags" Target="../tags/tag316.xml"/><Relationship Id="rId146" Type="http://schemas.openxmlformats.org/officeDocument/2006/relationships/tags" Target="../tags/tag321.xml"/><Relationship Id="rId167" Type="http://schemas.openxmlformats.org/officeDocument/2006/relationships/tags" Target="../tags/tag342.xml"/><Relationship Id="rId188" Type="http://schemas.openxmlformats.org/officeDocument/2006/relationships/tags" Target="../tags/tag363.xml"/><Relationship Id="rId7" Type="http://schemas.openxmlformats.org/officeDocument/2006/relationships/tags" Target="../tags/tag182.xml"/><Relationship Id="rId71" Type="http://schemas.openxmlformats.org/officeDocument/2006/relationships/tags" Target="../tags/tag246.xml"/><Relationship Id="rId92" Type="http://schemas.openxmlformats.org/officeDocument/2006/relationships/tags" Target="../tags/tag267.xml"/><Relationship Id="rId162" Type="http://schemas.openxmlformats.org/officeDocument/2006/relationships/tags" Target="../tags/tag337.xml"/><Relationship Id="rId183" Type="http://schemas.openxmlformats.org/officeDocument/2006/relationships/tags" Target="../tags/tag358.xml"/><Relationship Id="rId2" Type="http://schemas.openxmlformats.org/officeDocument/2006/relationships/tags" Target="../tags/tag177.xml"/><Relationship Id="rId29" Type="http://schemas.openxmlformats.org/officeDocument/2006/relationships/tags" Target="../tags/tag204.xml"/><Relationship Id="rId24" Type="http://schemas.openxmlformats.org/officeDocument/2006/relationships/tags" Target="../tags/tag199.xml"/><Relationship Id="rId40" Type="http://schemas.openxmlformats.org/officeDocument/2006/relationships/tags" Target="../tags/tag215.xml"/><Relationship Id="rId45" Type="http://schemas.openxmlformats.org/officeDocument/2006/relationships/tags" Target="../tags/tag220.xml"/><Relationship Id="rId66" Type="http://schemas.openxmlformats.org/officeDocument/2006/relationships/tags" Target="../tags/tag241.xml"/><Relationship Id="rId87" Type="http://schemas.openxmlformats.org/officeDocument/2006/relationships/tags" Target="../tags/tag262.xml"/><Relationship Id="rId110" Type="http://schemas.openxmlformats.org/officeDocument/2006/relationships/tags" Target="../tags/tag285.xml"/><Relationship Id="rId115" Type="http://schemas.openxmlformats.org/officeDocument/2006/relationships/tags" Target="../tags/tag290.xml"/><Relationship Id="rId131" Type="http://schemas.openxmlformats.org/officeDocument/2006/relationships/tags" Target="../tags/tag306.xml"/><Relationship Id="rId136" Type="http://schemas.openxmlformats.org/officeDocument/2006/relationships/tags" Target="../tags/tag311.xml"/><Relationship Id="rId157" Type="http://schemas.openxmlformats.org/officeDocument/2006/relationships/tags" Target="../tags/tag332.xml"/><Relationship Id="rId178" Type="http://schemas.openxmlformats.org/officeDocument/2006/relationships/tags" Target="../tags/tag353.xml"/><Relationship Id="rId61" Type="http://schemas.openxmlformats.org/officeDocument/2006/relationships/tags" Target="../tags/tag236.xml"/><Relationship Id="rId82" Type="http://schemas.openxmlformats.org/officeDocument/2006/relationships/tags" Target="../tags/tag257.xml"/><Relationship Id="rId152" Type="http://schemas.openxmlformats.org/officeDocument/2006/relationships/tags" Target="../tags/tag327.xml"/><Relationship Id="rId173" Type="http://schemas.openxmlformats.org/officeDocument/2006/relationships/tags" Target="../tags/tag348.xml"/><Relationship Id="rId194" Type="http://schemas.openxmlformats.org/officeDocument/2006/relationships/notesSlide" Target="../notesSlides/notesSlide3.xml"/><Relationship Id="rId19" Type="http://schemas.openxmlformats.org/officeDocument/2006/relationships/tags" Target="../tags/tag194.xml"/><Relationship Id="rId14" Type="http://schemas.openxmlformats.org/officeDocument/2006/relationships/tags" Target="../tags/tag189.xml"/><Relationship Id="rId30" Type="http://schemas.openxmlformats.org/officeDocument/2006/relationships/tags" Target="../tags/tag205.xml"/><Relationship Id="rId35" Type="http://schemas.openxmlformats.org/officeDocument/2006/relationships/tags" Target="../tags/tag210.xml"/><Relationship Id="rId56" Type="http://schemas.openxmlformats.org/officeDocument/2006/relationships/tags" Target="../tags/tag231.xml"/><Relationship Id="rId77" Type="http://schemas.openxmlformats.org/officeDocument/2006/relationships/tags" Target="../tags/tag252.xml"/><Relationship Id="rId100" Type="http://schemas.openxmlformats.org/officeDocument/2006/relationships/tags" Target="../tags/tag275.xml"/><Relationship Id="rId105" Type="http://schemas.openxmlformats.org/officeDocument/2006/relationships/tags" Target="../tags/tag280.xml"/><Relationship Id="rId126" Type="http://schemas.openxmlformats.org/officeDocument/2006/relationships/tags" Target="../tags/tag301.xml"/><Relationship Id="rId147" Type="http://schemas.openxmlformats.org/officeDocument/2006/relationships/tags" Target="../tags/tag322.xml"/><Relationship Id="rId168" Type="http://schemas.openxmlformats.org/officeDocument/2006/relationships/tags" Target="../tags/tag343.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tags" Target="../tags/tag247.xml"/><Relationship Id="rId93" Type="http://schemas.openxmlformats.org/officeDocument/2006/relationships/tags" Target="../tags/tag268.xml"/><Relationship Id="rId98" Type="http://schemas.openxmlformats.org/officeDocument/2006/relationships/tags" Target="../tags/tag273.xml"/><Relationship Id="rId121" Type="http://schemas.openxmlformats.org/officeDocument/2006/relationships/tags" Target="../tags/tag296.xml"/><Relationship Id="rId142" Type="http://schemas.openxmlformats.org/officeDocument/2006/relationships/tags" Target="../tags/tag317.xml"/><Relationship Id="rId163" Type="http://schemas.openxmlformats.org/officeDocument/2006/relationships/tags" Target="../tags/tag338.xml"/><Relationship Id="rId184" Type="http://schemas.openxmlformats.org/officeDocument/2006/relationships/tags" Target="../tags/tag359.xml"/><Relationship Id="rId189" Type="http://schemas.openxmlformats.org/officeDocument/2006/relationships/tags" Target="../tags/tag364.xml"/><Relationship Id="rId3" Type="http://schemas.openxmlformats.org/officeDocument/2006/relationships/tags" Target="../tags/tag178.xml"/><Relationship Id="rId25" Type="http://schemas.openxmlformats.org/officeDocument/2006/relationships/tags" Target="../tags/tag200.xml"/><Relationship Id="rId46" Type="http://schemas.openxmlformats.org/officeDocument/2006/relationships/tags" Target="../tags/tag221.xml"/><Relationship Id="rId67" Type="http://schemas.openxmlformats.org/officeDocument/2006/relationships/tags" Target="../tags/tag242.xml"/><Relationship Id="rId116" Type="http://schemas.openxmlformats.org/officeDocument/2006/relationships/tags" Target="../tags/tag291.xml"/><Relationship Id="rId137" Type="http://schemas.openxmlformats.org/officeDocument/2006/relationships/tags" Target="../tags/tag312.xml"/><Relationship Id="rId158" Type="http://schemas.openxmlformats.org/officeDocument/2006/relationships/tags" Target="../tags/tag333.xml"/><Relationship Id="rId20" Type="http://schemas.openxmlformats.org/officeDocument/2006/relationships/tags" Target="../tags/tag195.xml"/><Relationship Id="rId41" Type="http://schemas.openxmlformats.org/officeDocument/2006/relationships/tags" Target="../tags/tag216.xml"/><Relationship Id="rId62" Type="http://schemas.openxmlformats.org/officeDocument/2006/relationships/tags" Target="../tags/tag237.xml"/><Relationship Id="rId83" Type="http://schemas.openxmlformats.org/officeDocument/2006/relationships/tags" Target="../tags/tag258.xml"/><Relationship Id="rId88" Type="http://schemas.openxmlformats.org/officeDocument/2006/relationships/tags" Target="../tags/tag263.xml"/><Relationship Id="rId111" Type="http://schemas.openxmlformats.org/officeDocument/2006/relationships/tags" Target="../tags/tag286.xml"/><Relationship Id="rId132" Type="http://schemas.openxmlformats.org/officeDocument/2006/relationships/tags" Target="../tags/tag307.xml"/><Relationship Id="rId153" Type="http://schemas.openxmlformats.org/officeDocument/2006/relationships/tags" Target="../tags/tag328.xml"/><Relationship Id="rId174" Type="http://schemas.openxmlformats.org/officeDocument/2006/relationships/tags" Target="../tags/tag349.xml"/><Relationship Id="rId179" Type="http://schemas.openxmlformats.org/officeDocument/2006/relationships/tags" Target="../tags/tag354.xml"/><Relationship Id="rId190" Type="http://schemas.openxmlformats.org/officeDocument/2006/relationships/tags" Target="../tags/tag365.xml"/><Relationship Id="rId15" Type="http://schemas.openxmlformats.org/officeDocument/2006/relationships/tags" Target="../tags/tag190.xml"/><Relationship Id="rId36" Type="http://schemas.openxmlformats.org/officeDocument/2006/relationships/tags" Target="../tags/tag211.xml"/><Relationship Id="rId57" Type="http://schemas.openxmlformats.org/officeDocument/2006/relationships/tags" Target="../tags/tag232.xml"/><Relationship Id="rId106" Type="http://schemas.openxmlformats.org/officeDocument/2006/relationships/tags" Target="../tags/tag281.xml"/><Relationship Id="rId127" Type="http://schemas.openxmlformats.org/officeDocument/2006/relationships/tags" Target="../tags/tag302.xml"/><Relationship Id="rId10" Type="http://schemas.openxmlformats.org/officeDocument/2006/relationships/tags" Target="../tags/tag185.xml"/><Relationship Id="rId31" Type="http://schemas.openxmlformats.org/officeDocument/2006/relationships/tags" Target="../tags/tag206.xml"/><Relationship Id="rId52" Type="http://schemas.openxmlformats.org/officeDocument/2006/relationships/tags" Target="../tags/tag227.xml"/><Relationship Id="rId73" Type="http://schemas.openxmlformats.org/officeDocument/2006/relationships/tags" Target="../tags/tag248.xml"/><Relationship Id="rId78" Type="http://schemas.openxmlformats.org/officeDocument/2006/relationships/tags" Target="../tags/tag253.xml"/><Relationship Id="rId94" Type="http://schemas.openxmlformats.org/officeDocument/2006/relationships/tags" Target="../tags/tag269.xml"/><Relationship Id="rId99" Type="http://schemas.openxmlformats.org/officeDocument/2006/relationships/tags" Target="../tags/tag274.xml"/><Relationship Id="rId101" Type="http://schemas.openxmlformats.org/officeDocument/2006/relationships/tags" Target="../tags/tag276.xml"/><Relationship Id="rId122" Type="http://schemas.openxmlformats.org/officeDocument/2006/relationships/tags" Target="../tags/tag297.xml"/><Relationship Id="rId143" Type="http://schemas.openxmlformats.org/officeDocument/2006/relationships/tags" Target="../tags/tag318.xml"/><Relationship Id="rId148" Type="http://schemas.openxmlformats.org/officeDocument/2006/relationships/tags" Target="../tags/tag323.xml"/><Relationship Id="rId164" Type="http://schemas.openxmlformats.org/officeDocument/2006/relationships/tags" Target="../tags/tag339.xml"/><Relationship Id="rId169" Type="http://schemas.openxmlformats.org/officeDocument/2006/relationships/tags" Target="../tags/tag344.xml"/><Relationship Id="rId185" Type="http://schemas.openxmlformats.org/officeDocument/2006/relationships/tags" Target="../tags/tag360.xml"/><Relationship Id="rId4" Type="http://schemas.openxmlformats.org/officeDocument/2006/relationships/tags" Target="../tags/tag179.xml"/><Relationship Id="rId9" Type="http://schemas.openxmlformats.org/officeDocument/2006/relationships/tags" Target="../tags/tag184.xml"/><Relationship Id="rId180" Type="http://schemas.openxmlformats.org/officeDocument/2006/relationships/tags" Target="../tags/tag355.xml"/><Relationship Id="rId26" Type="http://schemas.openxmlformats.org/officeDocument/2006/relationships/tags" Target="../tags/tag201.xml"/><Relationship Id="rId47" Type="http://schemas.openxmlformats.org/officeDocument/2006/relationships/tags" Target="../tags/tag222.xml"/><Relationship Id="rId68" Type="http://schemas.openxmlformats.org/officeDocument/2006/relationships/tags" Target="../tags/tag243.xml"/><Relationship Id="rId89" Type="http://schemas.openxmlformats.org/officeDocument/2006/relationships/tags" Target="../tags/tag264.xml"/><Relationship Id="rId112" Type="http://schemas.openxmlformats.org/officeDocument/2006/relationships/tags" Target="../tags/tag287.xml"/><Relationship Id="rId133" Type="http://schemas.openxmlformats.org/officeDocument/2006/relationships/tags" Target="../tags/tag308.xml"/><Relationship Id="rId154" Type="http://schemas.openxmlformats.org/officeDocument/2006/relationships/tags" Target="../tags/tag329.xml"/><Relationship Id="rId175" Type="http://schemas.openxmlformats.org/officeDocument/2006/relationships/tags" Target="../tags/tag350.xml"/><Relationship Id="rId16" Type="http://schemas.openxmlformats.org/officeDocument/2006/relationships/tags" Target="../tags/tag191.xml"/><Relationship Id="rId37" Type="http://schemas.openxmlformats.org/officeDocument/2006/relationships/tags" Target="../tags/tag212.xml"/><Relationship Id="rId58" Type="http://schemas.openxmlformats.org/officeDocument/2006/relationships/tags" Target="../tags/tag233.xml"/><Relationship Id="rId79" Type="http://schemas.openxmlformats.org/officeDocument/2006/relationships/tags" Target="../tags/tag254.xml"/><Relationship Id="rId102" Type="http://schemas.openxmlformats.org/officeDocument/2006/relationships/tags" Target="../tags/tag277.xml"/><Relationship Id="rId123" Type="http://schemas.openxmlformats.org/officeDocument/2006/relationships/tags" Target="../tags/tag298.xml"/><Relationship Id="rId144" Type="http://schemas.openxmlformats.org/officeDocument/2006/relationships/tags" Target="../tags/tag319.xml"/><Relationship Id="rId90" Type="http://schemas.openxmlformats.org/officeDocument/2006/relationships/tags" Target="../tags/tag265.xml"/><Relationship Id="rId165" Type="http://schemas.openxmlformats.org/officeDocument/2006/relationships/tags" Target="../tags/tag340.xml"/><Relationship Id="rId186" Type="http://schemas.openxmlformats.org/officeDocument/2006/relationships/tags" Target="../tags/tag361.xml"/><Relationship Id="rId27" Type="http://schemas.openxmlformats.org/officeDocument/2006/relationships/tags" Target="../tags/tag202.xml"/><Relationship Id="rId48" Type="http://schemas.openxmlformats.org/officeDocument/2006/relationships/tags" Target="../tags/tag223.xml"/><Relationship Id="rId69" Type="http://schemas.openxmlformats.org/officeDocument/2006/relationships/tags" Target="../tags/tag244.xml"/><Relationship Id="rId113" Type="http://schemas.openxmlformats.org/officeDocument/2006/relationships/tags" Target="../tags/tag288.xml"/><Relationship Id="rId134" Type="http://schemas.openxmlformats.org/officeDocument/2006/relationships/tags" Target="../tags/tag309.xml"/><Relationship Id="rId80" Type="http://schemas.openxmlformats.org/officeDocument/2006/relationships/tags" Target="../tags/tag255.xml"/><Relationship Id="rId155" Type="http://schemas.openxmlformats.org/officeDocument/2006/relationships/tags" Target="../tags/tag330.xml"/><Relationship Id="rId176" Type="http://schemas.openxmlformats.org/officeDocument/2006/relationships/tags" Target="../tags/tag351.xml"/><Relationship Id="rId17" Type="http://schemas.openxmlformats.org/officeDocument/2006/relationships/tags" Target="../tags/tag192.xml"/><Relationship Id="rId38" Type="http://schemas.openxmlformats.org/officeDocument/2006/relationships/tags" Target="../tags/tag213.xml"/><Relationship Id="rId59" Type="http://schemas.openxmlformats.org/officeDocument/2006/relationships/tags" Target="../tags/tag234.xml"/><Relationship Id="rId103" Type="http://schemas.openxmlformats.org/officeDocument/2006/relationships/tags" Target="../tags/tag278.xml"/><Relationship Id="rId124" Type="http://schemas.openxmlformats.org/officeDocument/2006/relationships/tags" Target="../tags/tag299.xml"/><Relationship Id="rId70" Type="http://schemas.openxmlformats.org/officeDocument/2006/relationships/tags" Target="../tags/tag245.xml"/><Relationship Id="rId91" Type="http://schemas.openxmlformats.org/officeDocument/2006/relationships/tags" Target="../tags/tag266.xml"/><Relationship Id="rId145" Type="http://schemas.openxmlformats.org/officeDocument/2006/relationships/tags" Target="../tags/tag320.xml"/><Relationship Id="rId166" Type="http://schemas.openxmlformats.org/officeDocument/2006/relationships/tags" Target="../tags/tag341.xml"/><Relationship Id="rId187" Type="http://schemas.openxmlformats.org/officeDocument/2006/relationships/tags" Target="../tags/tag362.xml"/><Relationship Id="rId1" Type="http://schemas.openxmlformats.org/officeDocument/2006/relationships/tags" Target="../tags/tag176.xml"/><Relationship Id="rId28" Type="http://schemas.openxmlformats.org/officeDocument/2006/relationships/tags" Target="../tags/tag203.xml"/><Relationship Id="rId49" Type="http://schemas.openxmlformats.org/officeDocument/2006/relationships/tags" Target="../tags/tag224.xml"/><Relationship Id="rId114" Type="http://schemas.openxmlformats.org/officeDocument/2006/relationships/tags" Target="../tags/tag289.xml"/><Relationship Id="rId60" Type="http://schemas.openxmlformats.org/officeDocument/2006/relationships/tags" Target="../tags/tag235.xml"/><Relationship Id="rId81" Type="http://schemas.openxmlformats.org/officeDocument/2006/relationships/tags" Target="../tags/tag256.xml"/><Relationship Id="rId135" Type="http://schemas.openxmlformats.org/officeDocument/2006/relationships/tags" Target="../tags/tag310.xml"/><Relationship Id="rId156" Type="http://schemas.openxmlformats.org/officeDocument/2006/relationships/tags" Target="../tags/tag331.xml"/><Relationship Id="rId177" Type="http://schemas.openxmlformats.org/officeDocument/2006/relationships/tags" Target="../tags/tag352.xml"/><Relationship Id="rId18" Type="http://schemas.openxmlformats.org/officeDocument/2006/relationships/tags" Target="../tags/tag193.xml"/><Relationship Id="rId39" Type="http://schemas.openxmlformats.org/officeDocument/2006/relationships/tags" Target="../tags/tag214.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a:t>Georgia </a:t>
            </a:r>
            <a:r>
              <a:rPr lang="en-US" sz="2800" dirty="0"/>
              <a:t>Tech</a:t>
            </a:r>
          </a:p>
        </p:txBody>
      </p:sp>
      <p:sp>
        <p:nvSpPr>
          <p:cNvPr id="3" name="TextBox 2"/>
          <p:cNvSpPr txBox="1"/>
          <p:nvPr/>
        </p:nvSpPr>
        <p:spPr>
          <a:xfrm>
            <a:off x="1828800" y="2307610"/>
            <a:ext cx="6934200" cy="1938992"/>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Automatic Differentiation</a:t>
            </a:r>
          </a:p>
          <a:p>
            <a:pPr marL="1200150" lvl="2" indent="-285750" algn="l">
              <a:spcBef>
                <a:spcPct val="20000"/>
              </a:spcBef>
              <a:buFontTx/>
              <a:buChar char="–"/>
            </a:pPr>
            <a:r>
              <a:rPr lang="en-US" sz="2000" kern="0" dirty="0">
                <a:solidFill>
                  <a:prstClr val="black"/>
                </a:solidFill>
                <a:latin typeface="Arial"/>
                <a:ea typeface="Osaka"/>
                <a:cs typeface="Osaka"/>
              </a:rPr>
              <a:t>Patterns in backprop</a:t>
            </a:r>
          </a:p>
          <a:p>
            <a:pPr marL="1200150" lvl="2" indent="-285750" algn="l">
              <a:spcBef>
                <a:spcPct val="20000"/>
              </a:spcBef>
              <a:buFontTx/>
              <a:buChar char="–"/>
            </a:pPr>
            <a:r>
              <a:rPr lang="en-US" sz="2000" kern="0" dirty="0">
                <a:solidFill>
                  <a:prstClr val="black"/>
                </a:solidFill>
                <a:latin typeface="Arial"/>
                <a:ea typeface="Osaka"/>
                <a:cs typeface="Osaka"/>
              </a:rPr>
              <a:t>Jacobians in </a:t>
            </a:r>
            <a:r>
              <a:rPr lang="en-US" sz="2000" kern="0" dirty="0" err="1">
                <a:solidFill>
                  <a:prstClr val="black"/>
                </a:solidFill>
                <a:latin typeface="Arial"/>
                <a:ea typeface="Osaka"/>
                <a:cs typeface="Osaka"/>
              </a:rPr>
              <a:t>FC+ReLU</a:t>
            </a:r>
            <a:r>
              <a:rPr lang="en-US" sz="2000" kern="0" dirty="0">
                <a:solidFill>
                  <a:prstClr val="black"/>
                </a:solidFill>
                <a:latin typeface="Arial"/>
                <a:ea typeface="Osaka"/>
                <a:cs typeface="Osaka"/>
              </a:rPr>
              <a:t> NNs</a:t>
            </a:r>
          </a:p>
          <a:p>
            <a:pPr marL="742950" lvl="1" indent="-285750" algn="l">
              <a:spcBef>
                <a:spcPct val="20000"/>
              </a:spcBef>
              <a:buFontTx/>
              <a:buChar char="–"/>
            </a:pPr>
            <a:endParaRPr lang="en-US" sz="2000" kern="0" dirty="0">
              <a:solidFill>
                <a:prstClr val="black"/>
              </a:solidFill>
              <a:latin typeface="Arial"/>
              <a:ea typeface="Osaka"/>
              <a:cs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x </a:t>
            </a:r>
            <a:r>
              <a:rPr lang="en-US" dirty="0">
                <a:sym typeface="Wingdings" pitchFamily="2" charset="2"/>
              </a:rPr>
              <a:t> Graph  L</a:t>
            </a:r>
          </a:p>
          <a:p>
            <a:r>
              <a:rPr lang="en-US" dirty="0">
                <a:sym typeface="Wingdings" pitchFamily="2" charset="2"/>
              </a:rPr>
              <a:t>Intuition of Jacobian</a:t>
            </a:r>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10</a:t>
            </a:fld>
            <a:endParaRPr lang="en-US">
              <a:solidFill>
                <a:prstClr val="white">
                  <a:lumMod val="50000"/>
                </a:prstClr>
              </a:solidFill>
            </a:endParaRPr>
          </a:p>
        </p:txBody>
      </p:sp>
      <p:grpSp>
        <p:nvGrpSpPr>
          <p:cNvPr id="200" name="SMARTInkShape-Group1740"/>
          <p:cNvGrpSpPr/>
          <p:nvPr/>
        </p:nvGrpSpPr>
        <p:grpSpPr>
          <a:xfrm>
            <a:off x="1750219" y="2270026"/>
            <a:ext cx="580308" cy="1016100"/>
            <a:chOff x="1750219" y="2270026"/>
            <a:chExt cx="580308" cy="1016100"/>
          </a:xfrm>
        </p:grpSpPr>
        <p:sp>
          <p:nvSpPr>
            <p:cNvPr id="198" name="SMARTInkShape-7835"/>
            <p:cNvSpPr/>
            <p:nvPr>
              <p:custDataLst>
                <p:tags r:id="rId184"/>
              </p:custDataLst>
            </p:nvPr>
          </p:nvSpPr>
          <p:spPr bwMode="auto">
            <a:xfrm>
              <a:off x="1777008" y="2607469"/>
              <a:ext cx="116087" cy="678657"/>
            </a:xfrm>
            <a:custGeom>
              <a:avLst/>
              <a:gdLst/>
              <a:ahLst/>
              <a:cxnLst/>
              <a:rect l="0" t="0" r="0" b="0"/>
              <a:pathLst>
                <a:path w="116087" h="678657">
                  <a:moveTo>
                    <a:pt x="0" y="0"/>
                  </a:moveTo>
                  <a:lnTo>
                    <a:pt x="0" y="0"/>
                  </a:lnTo>
                  <a:lnTo>
                    <a:pt x="2646" y="38854"/>
                  </a:lnTo>
                  <a:lnTo>
                    <a:pt x="9714" y="82950"/>
                  </a:lnTo>
                  <a:lnTo>
                    <a:pt x="15231" y="120210"/>
                  </a:lnTo>
                  <a:lnTo>
                    <a:pt x="23916" y="163499"/>
                  </a:lnTo>
                  <a:lnTo>
                    <a:pt x="31780" y="201461"/>
                  </a:lnTo>
                  <a:lnTo>
                    <a:pt x="35544" y="237845"/>
                  </a:lnTo>
                  <a:lnTo>
                    <a:pt x="42502" y="273761"/>
                  </a:lnTo>
                  <a:lnTo>
                    <a:pt x="49855" y="309537"/>
                  </a:lnTo>
                  <a:lnTo>
                    <a:pt x="53467" y="345274"/>
                  </a:lnTo>
                  <a:lnTo>
                    <a:pt x="60380" y="380997"/>
                  </a:lnTo>
                  <a:lnTo>
                    <a:pt x="67720" y="415726"/>
                  </a:lnTo>
                  <a:lnTo>
                    <a:pt x="73349" y="454630"/>
                  </a:lnTo>
                  <a:lnTo>
                    <a:pt x="83721" y="490978"/>
                  </a:lnTo>
                  <a:lnTo>
                    <a:pt x="89188" y="526821"/>
                  </a:lnTo>
                  <a:lnTo>
                    <a:pt x="96147" y="562564"/>
                  </a:lnTo>
                  <a:lnTo>
                    <a:pt x="100256" y="594649"/>
                  </a:lnTo>
                  <a:lnTo>
                    <a:pt x="107758" y="624991"/>
                  </a:lnTo>
                  <a:lnTo>
                    <a:pt x="112384" y="636946"/>
                  </a:lnTo>
                  <a:lnTo>
                    <a:pt x="116086" y="6786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9" name="SMARTInkShape-7836"/>
            <p:cNvSpPr/>
            <p:nvPr>
              <p:custDataLst>
                <p:tags r:id="rId185"/>
              </p:custDataLst>
            </p:nvPr>
          </p:nvSpPr>
          <p:spPr bwMode="auto">
            <a:xfrm>
              <a:off x="1750219" y="2270026"/>
              <a:ext cx="580308" cy="908944"/>
            </a:xfrm>
            <a:custGeom>
              <a:avLst/>
              <a:gdLst/>
              <a:ahLst/>
              <a:cxnLst/>
              <a:rect l="0" t="0" r="0" b="0"/>
              <a:pathLst>
                <a:path w="580308" h="908944">
                  <a:moveTo>
                    <a:pt x="0" y="257076"/>
                  </a:moveTo>
                  <a:lnTo>
                    <a:pt x="0" y="257076"/>
                  </a:lnTo>
                  <a:lnTo>
                    <a:pt x="24858" y="216841"/>
                  </a:lnTo>
                  <a:lnTo>
                    <a:pt x="60783" y="178759"/>
                  </a:lnTo>
                  <a:lnTo>
                    <a:pt x="105143" y="141169"/>
                  </a:lnTo>
                  <a:lnTo>
                    <a:pt x="149766" y="105287"/>
                  </a:lnTo>
                  <a:lnTo>
                    <a:pt x="163797" y="94364"/>
                  </a:lnTo>
                  <a:lnTo>
                    <a:pt x="205786" y="71288"/>
                  </a:lnTo>
                  <a:lnTo>
                    <a:pt x="243016" y="45245"/>
                  </a:lnTo>
                  <a:lnTo>
                    <a:pt x="265812" y="31923"/>
                  </a:lnTo>
                  <a:lnTo>
                    <a:pt x="287780" y="18054"/>
                  </a:lnTo>
                  <a:lnTo>
                    <a:pt x="324529" y="2357"/>
                  </a:lnTo>
                  <a:lnTo>
                    <a:pt x="340688" y="0"/>
                  </a:lnTo>
                  <a:lnTo>
                    <a:pt x="357792" y="4244"/>
                  </a:lnTo>
                  <a:lnTo>
                    <a:pt x="366520" y="8154"/>
                  </a:lnTo>
                  <a:lnTo>
                    <a:pt x="372339" y="12745"/>
                  </a:lnTo>
                  <a:lnTo>
                    <a:pt x="378804" y="23138"/>
                  </a:lnTo>
                  <a:lnTo>
                    <a:pt x="389092" y="61229"/>
                  </a:lnTo>
                  <a:lnTo>
                    <a:pt x="392768" y="99277"/>
                  </a:lnTo>
                  <a:lnTo>
                    <a:pt x="399751" y="137160"/>
                  </a:lnTo>
                  <a:lnTo>
                    <a:pt x="406164" y="173527"/>
                  </a:lnTo>
                  <a:lnTo>
                    <a:pt x="416986" y="213783"/>
                  </a:lnTo>
                  <a:lnTo>
                    <a:pt x="425727" y="251303"/>
                  </a:lnTo>
                  <a:lnTo>
                    <a:pt x="434924" y="294300"/>
                  </a:lnTo>
                  <a:lnTo>
                    <a:pt x="441775" y="335976"/>
                  </a:lnTo>
                  <a:lnTo>
                    <a:pt x="452329" y="375817"/>
                  </a:lnTo>
                  <a:lnTo>
                    <a:pt x="459310" y="401721"/>
                  </a:lnTo>
                  <a:lnTo>
                    <a:pt x="469713" y="441086"/>
                  </a:lnTo>
                  <a:lnTo>
                    <a:pt x="481148" y="482915"/>
                  </a:lnTo>
                  <a:lnTo>
                    <a:pt x="493901" y="523715"/>
                  </a:lnTo>
                  <a:lnTo>
                    <a:pt x="505974" y="560438"/>
                  </a:lnTo>
                  <a:lnTo>
                    <a:pt x="517914" y="596355"/>
                  </a:lnTo>
                  <a:lnTo>
                    <a:pt x="526849" y="628470"/>
                  </a:lnTo>
                  <a:lnTo>
                    <a:pt x="535780" y="664113"/>
                  </a:lnTo>
                  <a:lnTo>
                    <a:pt x="547687" y="707564"/>
                  </a:lnTo>
                  <a:lnTo>
                    <a:pt x="559594" y="746243"/>
                  </a:lnTo>
                  <a:lnTo>
                    <a:pt x="567531" y="769564"/>
                  </a:lnTo>
                  <a:lnTo>
                    <a:pt x="575718" y="813994"/>
                  </a:lnTo>
                  <a:lnTo>
                    <a:pt x="580016" y="855101"/>
                  </a:lnTo>
                  <a:lnTo>
                    <a:pt x="580307" y="866311"/>
                  </a:lnTo>
                  <a:lnTo>
                    <a:pt x="579356" y="868615"/>
                  </a:lnTo>
                  <a:lnTo>
                    <a:pt x="577729" y="870152"/>
                  </a:lnTo>
                  <a:lnTo>
                    <a:pt x="575653" y="871176"/>
                  </a:lnTo>
                  <a:lnTo>
                    <a:pt x="565408" y="864376"/>
                  </a:lnTo>
                  <a:lnTo>
                    <a:pt x="534578" y="840498"/>
                  </a:lnTo>
                  <a:lnTo>
                    <a:pt x="499155" y="827367"/>
                  </a:lnTo>
                  <a:lnTo>
                    <a:pt x="468901" y="823078"/>
                  </a:lnTo>
                  <a:lnTo>
                    <a:pt x="426337" y="820663"/>
                  </a:lnTo>
                  <a:lnTo>
                    <a:pt x="403796" y="822082"/>
                  </a:lnTo>
                  <a:lnTo>
                    <a:pt x="359632" y="839163"/>
                  </a:lnTo>
                  <a:lnTo>
                    <a:pt x="321952" y="861645"/>
                  </a:lnTo>
                  <a:lnTo>
                    <a:pt x="276820" y="9089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01" name="SMARTInkShape-7837"/>
          <p:cNvSpPr/>
          <p:nvPr>
            <p:custDataLst>
              <p:tags r:id="rId1"/>
            </p:custDataLst>
          </p:nvPr>
        </p:nvSpPr>
        <p:spPr bwMode="auto">
          <a:xfrm>
            <a:off x="8733234" y="4608011"/>
            <a:ext cx="169500" cy="614360"/>
          </a:xfrm>
          <a:custGeom>
            <a:avLst/>
            <a:gdLst/>
            <a:ahLst/>
            <a:cxnLst/>
            <a:rect l="0" t="0" r="0" b="0"/>
            <a:pathLst>
              <a:path w="169500" h="614360">
                <a:moveTo>
                  <a:pt x="0" y="44356"/>
                </a:moveTo>
                <a:lnTo>
                  <a:pt x="0" y="44356"/>
                </a:lnTo>
                <a:lnTo>
                  <a:pt x="38161" y="10937"/>
                </a:lnTo>
                <a:lnTo>
                  <a:pt x="54664" y="4698"/>
                </a:lnTo>
                <a:lnTo>
                  <a:pt x="96385" y="365"/>
                </a:lnTo>
                <a:lnTo>
                  <a:pt x="106669" y="0"/>
                </a:lnTo>
                <a:lnTo>
                  <a:pt x="110800" y="2879"/>
                </a:lnTo>
                <a:lnTo>
                  <a:pt x="122948" y="22799"/>
                </a:lnTo>
                <a:lnTo>
                  <a:pt x="130744" y="48145"/>
                </a:lnTo>
                <a:lnTo>
                  <a:pt x="133312" y="87695"/>
                </a:lnTo>
                <a:lnTo>
                  <a:pt x="136404" y="120697"/>
                </a:lnTo>
                <a:lnTo>
                  <a:pt x="140958" y="164541"/>
                </a:lnTo>
                <a:lnTo>
                  <a:pt x="144953" y="207297"/>
                </a:lnTo>
                <a:lnTo>
                  <a:pt x="149775" y="246755"/>
                </a:lnTo>
                <a:lnTo>
                  <a:pt x="150903" y="279171"/>
                </a:lnTo>
                <a:lnTo>
                  <a:pt x="151404" y="313421"/>
                </a:lnTo>
                <a:lnTo>
                  <a:pt x="156426" y="351951"/>
                </a:lnTo>
                <a:lnTo>
                  <a:pt x="159458" y="396441"/>
                </a:lnTo>
                <a:lnTo>
                  <a:pt x="160168" y="427387"/>
                </a:lnTo>
                <a:lnTo>
                  <a:pt x="160567" y="470055"/>
                </a:lnTo>
                <a:lnTo>
                  <a:pt x="163331" y="505187"/>
                </a:lnTo>
                <a:lnTo>
                  <a:pt x="168413" y="548465"/>
                </a:lnTo>
                <a:lnTo>
                  <a:pt x="169499" y="590286"/>
                </a:lnTo>
                <a:lnTo>
                  <a:pt x="168599" y="604493"/>
                </a:lnTo>
                <a:lnTo>
                  <a:pt x="166970" y="608279"/>
                </a:lnTo>
                <a:lnTo>
                  <a:pt x="164891" y="610805"/>
                </a:lnTo>
                <a:lnTo>
                  <a:pt x="157290" y="613611"/>
                </a:lnTo>
                <a:lnTo>
                  <a:pt x="152486" y="614359"/>
                </a:lnTo>
                <a:lnTo>
                  <a:pt x="131501" y="610672"/>
                </a:lnTo>
                <a:lnTo>
                  <a:pt x="90789" y="590086"/>
                </a:lnTo>
                <a:lnTo>
                  <a:pt x="50137" y="574380"/>
                </a:lnTo>
                <a:lnTo>
                  <a:pt x="21187" y="563705"/>
                </a:lnTo>
                <a:lnTo>
                  <a:pt x="8930" y="5354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2" name="SMARTInkShape-7838"/>
          <p:cNvSpPr/>
          <p:nvPr>
            <p:custDataLst>
              <p:tags r:id="rId2"/>
            </p:custDataLst>
          </p:nvPr>
        </p:nvSpPr>
        <p:spPr bwMode="auto">
          <a:xfrm>
            <a:off x="6733129" y="4795242"/>
            <a:ext cx="205239" cy="392328"/>
          </a:xfrm>
          <a:custGeom>
            <a:avLst/>
            <a:gdLst/>
            <a:ahLst/>
            <a:cxnLst/>
            <a:rect l="0" t="0" r="0" b="0"/>
            <a:pathLst>
              <a:path w="205239" h="392328">
                <a:moveTo>
                  <a:pt x="205238" y="0"/>
                </a:moveTo>
                <a:lnTo>
                  <a:pt x="205238" y="0"/>
                </a:lnTo>
                <a:lnTo>
                  <a:pt x="184247" y="0"/>
                </a:lnTo>
                <a:lnTo>
                  <a:pt x="178381" y="2646"/>
                </a:lnTo>
                <a:lnTo>
                  <a:pt x="170481" y="7129"/>
                </a:lnTo>
                <a:lnTo>
                  <a:pt x="132751" y="20991"/>
                </a:lnTo>
                <a:lnTo>
                  <a:pt x="91660" y="33094"/>
                </a:lnTo>
                <a:lnTo>
                  <a:pt x="55395" y="35673"/>
                </a:lnTo>
                <a:lnTo>
                  <a:pt x="54742" y="36681"/>
                </a:lnTo>
                <a:lnTo>
                  <a:pt x="53692" y="45426"/>
                </a:lnTo>
                <a:lnTo>
                  <a:pt x="53606" y="48144"/>
                </a:lnTo>
                <a:lnTo>
                  <a:pt x="45063" y="89549"/>
                </a:lnTo>
                <a:lnTo>
                  <a:pt x="44614" y="127382"/>
                </a:lnTo>
                <a:lnTo>
                  <a:pt x="38389" y="169360"/>
                </a:lnTo>
                <a:lnTo>
                  <a:pt x="36408" y="203198"/>
                </a:lnTo>
                <a:lnTo>
                  <a:pt x="33093" y="247542"/>
                </a:lnTo>
                <a:lnTo>
                  <a:pt x="24564" y="289255"/>
                </a:lnTo>
                <a:lnTo>
                  <a:pt x="15670" y="332567"/>
                </a:lnTo>
                <a:lnTo>
                  <a:pt x="1499" y="375864"/>
                </a:lnTo>
                <a:lnTo>
                  <a:pt x="0" y="390953"/>
                </a:lnTo>
                <a:lnTo>
                  <a:pt x="944" y="391604"/>
                </a:lnTo>
                <a:lnTo>
                  <a:pt x="4639" y="392327"/>
                </a:lnTo>
                <a:lnTo>
                  <a:pt x="44807" y="374792"/>
                </a:lnTo>
                <a:lnTo>
                  <a:pt x="59807" y="368688"/>
                </a:lnTo>
                <a:lnTo>
                  <a:pt x="102178" y="357310"/>
                </a:lnTo>
                <a:lnTo>
                  <a:pt x="119016" y="357198"/>
                </a:lnTo>
                <a:lnTo>
                  <a:pt x="132617" y="352450"/>
                </a:lnTo>
                <a:lnTo>
                  <a:pt x="135988" y="350059"/>
                </a:lnTo>
                <a:lnTo>
                  <a:pt x="142730" y="3393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07" name="SMARTInkShape-Group1743"/>
          <p:cNvGrpSpPr/>
          <p:nvPr/>
        </p:nvGrpSpPr>
        <p:grpSpPr>
          <a:xfrm>
            <a:off x="2955848" y="5261359"/>
            <a:ext cx="687098" cy="788505"/>
            <a:chOff x="2955848" y="5261359"/>
            <a:chExt cx="687098" cy="788505"/>
          </a:xfrm>
        </p:grpSpPr>
        <p:sp>
          <p:nvSpPr>
            <p:cNvPr id="203" name="SMARTInkShape-7839"/>
            <p:cNvSpPr/>
            <p:nvPr>
              <p:custDataLst>
                <p:tags r:id="rId180"/>
              </p:custDataLst>
            </p:nvPr>
          </p:nvSpPr>
          <p:spPr bwMode="auto">
            <a:xfrm>
              <a:off x="2955848" y="5500688"/>
              <a:ext cx="115966" cy="549176"/>
            </a:xfrm>
            <a:custGeom>
              <a:avLst/>
              <a:gdLst/>
              <a:ahLst/>
              <a:cxnLst/>
              <a:rect l="0" t="0" r="0" b="0"/>
              <a:pathLst>
                <a:path w="115966" h="549176">
                  <a:moveTo>
                    <a:pt x="115965" y="0"/>
                  </a:moveTo>
                  <a:lnTo>
                    <a:pt x="115965" y="0"/>
                  </a:lnTo>
                  <a:lnTo>
                    <a:pt x="115965" y="4740"/>
                  </a:lnTo>
                  <a:lnTo>
                    <a:pt x="113319" y="9713"/>
                  </a:lnTo>
                  <a:lnTo>
                    <a:pt x="90805" y="39217"/>
                  </a:lnTo>
                  <a:lnTo>
                    <a:pt x="77591" y="81609"/>
                  </a:lnTo>
                  <a:lnTo>
                    <a:pt x="68435" y="118548"/>
                  </a:lnTo>
                  <a:lnTo>
                    <a:pt x="57444" y="160449"/>
                  </a:lnTo>
                  <a:lnTo>
                    <a:pt x="53646" y="195265"/>
                  </a:lnTo>
                  <a:lnTo>
                    <a:pt x="46678" y="235568"/>
                  </a:lnTo>
                  <a:lnTo>
                    <a:pt x="38329" y="274077"/>
                  </a:lnTo>
                  <a:lnTo>
                    <a:pt x="30564" y="315474"/>
                  </a:lnTo>
                  <a:lnTo>
                    <a:pt x="26830" y="353316"/>
                  </a:lnTo>
                  <a:lnTo>
                    <a:pt x="19881" y="389664"/>
                  </a:lnTo>
                  <a:lnTo>
                    <a:pt x="12530" y="425570"/>
                  </a:lnTo>
                  <a:lnTo>
                    <a:pt x="8919" y="460351"/>
                  </a:lnTo>
                  <a:lnTo>
                    <a:pt x="1958" y="501919"/>
                  </a:lnTo>
                  <a:lnTo>
                    <a:pt x="152" y="543595"/>
                  </a:lnTo>
                  <a:lnTo>
                    <a:pt x="0" y="549175"/>
                  </a:lnTo>
                  <a:lnTo>
                    <a:pt x="952" y="548679"/>
                  </a:lnTo>
                  <a:lnTo>
                    <a:pt x="8808" y="5357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4" name="SMARTInkShape-7840"/>
            <p:cNvSpPr/>
            <p:nvPr>
              <p:custDataLst>
                <p:tags r:id="rId181"/>
              </p:custDataLst>
            </p:nvPr>
          </p:nvSpPr>
          <p:spPr bwMode="auto">
            <a:xfrm>
              <a:off x="3039741" y="5371454"/>
              <a:ext cx="183877" cy="612486"/>
            </a:xfrm>
            <a:custGeom>
              <a:avLst/>
              <a:gdLst/>
              <a:ahLst/>
              <a:cxnLst/>
              <a:rect l="0" t="0" r="0" b="0"/>
              <a:pathLst>
                <a:path w="183877" h="612486">
                  <a:moveTo>
                    <a:pt x="49931" y="66726"/>
                  </a:moveTo>
                  <a:lnTo>
                    <a:pt x="49931" y="66726"/>
                  </a:lnTo>
                  <a:lnTo>
                    <a:pt x="49931" y="57244"/>
                  </a:lnTo>
                  <a:lnTo>
                    <a:pt x="52577" y="49944"/>
                  </a:lnTo>
                  <a:lnTo>
                    <a:pt x="56068" y="43391"/>
                  </a:lnTo>
                  <a:lnTo>
                    <a:pt x="59025" y="34125"/>
                  </a:lnTo>
                  <a:lnTo>
                    <a:pt x="64752" y="25096"/>
                  </a:lnTo>
                  <a:lnTo>
                    <a:pt x="66440" y="19119"/>
                  </a:lnTo>
                  <a:lnTo>
                    <a:pt x="72482" y="13156"/>
                  </a:lnTo>
                  <a:lnTo>
                    <a:pt x="86892" y="4403"/>
                  </a:lnTo>
                  <a:lnTo>
                    <a:pt x="99100" y="0"/>
                  </a:lnTo>
                  <a:lnTo>
                    <a:pt x="114448" y="28"/>
                  </a:lnTo>
                  <a:lnTo>
                    <a:pt x="143814" y="8130"/>
                  </a:lnTo>
                  <a:lnTo>
                    <a:pt x="153834" y="18855"/>
                  </a:lnTo>
                  <a:lnTo>
                    <a:pt x="170549" y="45282"/>
                  </a:lnTo>
                  <a:lnTo>
                    <a:pt x="174078" y="69839"/>
                  </a:lnTo>
                  <a:lnTo>
                    <a:pt x="173840" y="105647"/>
                  </a:lnTo>
                  <a:lnTo>
                    <a:pt x="166834" y="149174"/>
                  </a:lnTo>
                  <a:lnTo>
                    <a:pt x="167251" y="168656"/>
                  </a:lnTo>
                  <a:lnTo>
                    <a:pt x="173737" y="205348"/>
                  </a:lnTo>
                  <a:lnTo>
                    <a:pt x="175700" y="245435"/>
                  </a:lnTo>
                  <a:lnTo>
                    <a:pt x="181013" y="282837"/>
                  </a:lnTo>
                  <a:lnTo>
                    <a:pt x="183311" y="322698"/>
                  </a:lnTo>
                  <a:lnTo>
                    <a:pt x="183708" y="363165"/>
                  </a:lnTo>
                  <a:lnTo>
                    <a:pt x="183802" y="392945"/>
                  </a:lnTo>
                  <a:lnTo>
                    <a:pt x="183843" y="426025"/>
                  </a:lnTo>
                  <a:lnTo>
                    <a:pt x="183870" y="469236"/>
                  </a:lnTo>
                  <a:lnTo>
                    <a:pt x="183874" y="503377"/>
                  </a:lnTo>
                  <a:lnTo>
                    <a:pt x="183876" y="541496"/>
                  </a:lnTo>
                  <a:lnTo>
                    <a:pt x="183876" y="583254"/>
                  </a:lnTo>
                  <a:lnTo>
                    <a:pt x="183876" y="596278"/>
                  </a:lnTo>
                  <a:lnTo>
                    <a:pt x="180900" y="598354"/>
                  </a:lnTo>
                  <a:lnTo>
                    <a:pt x="169655" y="600661"/>
                  </a:lnTo>
                  <a:lnTo>
                    <a:pt x="146590" y="597220"/>
                  </a:lnTo>
                  <a:lnTo>
                    <a:pt x="105000" y="582023"/>
                  </a:lnTo>
                  <a:lnTo>
                    <a:pt x="63859" y="576963"/>
                  </a:lnTo>
                  <a:lnTo>
                    <a:pt x="56239" y="576548"/>
                  </a:lnTo>
                  <a:lnTo>
                    <a:pt x="39837" y="581378"/>
                  </a:lnTo>
                  <a:lnTo>
                    <a:pt x="9793" y="595908"/>
                  </a:lnTo>
                  <a:lnTo>
                    <a:pt x="5313" y="600092"/>
                  </a:lnTo>
                  <a:lnTo>
                    <a:pt x="335" y="610033"/>
                  </a:lnTo>
                  <a:lnTo>
                    <a:pt x="0" y="612485"/>
                  </a:lnTo>
                  <a:lnTo>
                    <a:pt x="5282" y="61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5" name="SMARTInkShape-7841"/>
            <p:cNvSpPr/>
            <p:nvPr>
              <p:custDataLst>
                <p:tags r:id="rId182"/>
              </p:custDataLst>
            </p:nvPr>
          </p:nvSpPr>
          <p:spPr bwMode="auto">
            <a:xfrm>
              <a:off x="3393281" y="5261359"/>
              <a:ext cx="249665" cy="685814"/>
            </a:xfrm>
            <a:custGeom>
              <a:avLst/>
              <a:gdLst/>
              <a:ahLst/>
              <a:cxnLst/>
              <a:rect l="0" t="0" r="0" b="0"/>
              <a:pathLst>
                <a:path w="249665" h="685814">
                  <a:moveTo>
                    <a:pt x="35719" y="69664"/>
                  </a:moveTo>
                  <a:lnTo>
                    <a:pt x="35719" y="69664"/>
                  </a:lnTo>
                  <a:lnTo>
                    <a:pt x="35719" y="64924"/>
                  </a:lnTo>
                  <a:lnTo>
                    <a:pt x="38365" y="59950"/>
                  </a:lnTo>
                  <a:lnTo>
                    <a:pt x="58079" y="39612"/>
                  </a:lnTo>
                  <a:lnTo>
                    <a:pt x="76850" y="28789"/>
                  </a:lnTo>
                  <a:lnTo>
                    <a:pt x="117743" y="16244"/>
                  </a:lnTo>
                  <a:lnTo>
                    <a:pt x="152296" y="7203"/>
                  </a:lnTo>
                  <a:lnTo>
                    <a:pt x="190046" y="0"/>
                  </a:lnTo>
                  <a:lnTo>
                    <a:pt x="203858" y="4306"/>
                  </a:lnTo>
                  <a:lnTo>
                    <a:pt x="215619" y="12835"/>
                  </a:lnTo>
                  <a:lnTo>
                    <a:pt x="227819" y="29785"/>
                  </a:lnTo>
                  <a:lnTo>
                    <a:pt x="236725" y="52226"/>
                  </a:lnTo>
                  <a:lnTo>
                    <a:pt x="240525" y="93692"/>
                  </a:lnTo>
                  <a:lnTo>
                    <a:pt x="240931" y="131905"/>
                  </a:lnTo>
                  <a:lnTo>
                    <a:pt x="241051" y="165166"/>
                  </a:lnTo>
                  <a:lnTo>
                    <a:pt x="241087" y="208094"/>
                  </a:lnTo>
                  <a:lnTo>
                    <a:pt x="241095" y="243967"/>
                  </a:lnTo>
                  <a:lnTo>
                    <a:pt x="241099" y="279093"/>
                  </a:lnTo>
                  <a:lnTo>
                    <a:pt x="241101" y="315603"/>
                  </a:lnTo>
                  <a:lnTo>
                    <a:pt x="241101" y="357252"/>
                  </a:lnTo>
                  <a:lnTo>
                    <a:pt x="241102" y="398662"/>
                  </a:lnTo>
                  <a:lnTo>
                    <a:pt x="241102" y="440658"/>
                  </a:lnTo>
                  <a:lnTo>
                    <a:pt x="241102" y="473668"/>
                  </a:lnTo>
                  <a:lnTo>
                    <a:pt x="241102" y="515136"/>
                  </a:lnTo>
                  <a:lnTo>
                    <a:pt x="241102" y="556408"/>
                  </a:lnTo>
                  <a:lnTo>
                    <a:pt x="249204" y="599696"/>
                  </a:lnTo>
                  <a:lnTo>
                    <a:pt x="249664" y="602890"/>
                  </a:lnTo>
                  <a:lnTo>
                    <a:pt x="248794" y="602749"/>
                  </a:lnTo>
                  <a:lnTo>
                    <a:pt x="208914" y="571959"/>
                  </a:lnTo>
                  <a:lnTo>
                    <a:pt x="185924" y="559364"/>
                  </a:lnTo>
                  <a:lnTo>
                    <a:pt x="165001" y="554088"/>
                  </a:lnTo>
                  <a:lnTo>
                    <a:pt x="133024" y="559435"/>
                  </a:lnTo>
                  <a:lnTo>
                    <a:pt x="107876" y="568221"/>
                  </a:lnTo>
                  <a:lnTo>
                    <a:pt x="70160" y="598865"/>
                  </a:lnTo>
                  <a:lnTo>
                    <a:pt x="30176" y="637871"/>
                  </a:lnTo>
                  <a:lnTo>
                    <a:pt x="0" y="6858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6" name="SMARTInkShape-7842"/>
            <p:cNvSpPr/>
            <p:nvPr>
              <p:custDataLst>
                <p:tags r:id="rId183"/>
              </p:custDataLst>
            </p:nvPr>
          </p:nvSpPr>
          <p:spPr bwMode="auto">
            <a:xfrm>
              <a:off x="3357566" y="5438180"/>
              <a:ext cx="62505" cy="508380"/>
            </a:xfrm>
            <a:custGeom>
              <a:avLst/>
              <a:gdLst/>
              <a:ahLst/>
              <a:cxnLst/>
              <a:rect l="0" t="0" r="0" b="0"/>
              <a:pathLst>
                <a:path w="62505" h="508380">
                  <a:moveTo>
                    <a:pt x="62504" y="0"/>
                  </a:moveTo>
                  <a:lnTo>
                    <a:pt x="62504" y="0"/>
                  </a:lnTo>
                  <a:lnTo>
                    <a:pt x="57764" y="0"/>
                  </a:lnTo>
                  <a:lnTo>
                    <a:pt x="52791" y="2645"/>
                  </a:lnTo>
                  <a:lnTo>
                    <a:pt x="46254" y="7688"/>
                  </a:lnTo>
                  <a:lnTo>
                    <a:pt x="43971" y="40177"/>
                  </a:lnTo>
                  <a:lnTo>
                    <a:pt x="40046" y="72757"/>
                  </a:lnTo>
                  <a:lnTo>
                    <a:pt x="36998" y="115925"/>
                  </a:lnTo>
                  <a:lnTo>
                    <a:pt x="36095" y="158592"/>
                  </a:lnTo>
                  <a:lnTo>
                    <a:pt x="31088" y="197912"/>
                  </a:lnTo>
                  <a:lnTo>
                    <a:pt x="23320" y="239439"/>
                  </a:lnTo>
                  <a:lnTo>
                    <a:pt x="19475" y="283163"/>
                  </a:lnTo>
                  <a:lnTo>
                    <a:pt x="13595" y="327537"/>
                  </a:lnTo>
                  <a:lnTo>
                    <a:pt x="10310" y="367363"/>
                  </a:lnTo>
                  <a:lnTo>
                    <a:pt x="4595" y="399559"/>
                  </a:lnTo>
                  <a:lnTo>
                    <a:pt x="1359" y="442172"/>
                  </a:lnTo>
                  <a:lnTo>
                    <a:pt x="176" y="485959"/>
                  </a:lnTo>
                  <a:lnTo>
                    <a:pt x="0" y="508379"/>
                  </a:lnTo>
                  <a:lnTo>
                    <a:pt x="8926" y="4554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0" name="SMARTInkShape-Group1744"/>
          <p:cNvGrpSpPr/>
          <p:nvPr/>
        </p:nvGrpSpPr>
        <p:grpSpPr>
          <a:xfrm>
            <a:off x="3000375" y="5914246"/>
            <a:ext cx="580431" cy="68646"/>
            <a:chOff x="3000375" y="5914246"/>
            <a:chExt cx="580431" cy="68646"/>
          </a:xfrm>
        </p:grpSpPr>
        <p:sp>
          <p:nvSpPr>
            <p:cNvPr id="208" name="SMARTInkShape-7843"/>
            <p:cNvSpPr/>
            <p:nvPr>
              <p:custDataLst>
                <p:tags r:id="rId178"/>
              </p:custDataLst>
            </p:nvPr>
          </p:nvSpPr>
          <p:spPr bwMode="auto">
            <a:xfrm>
              <a:off x="3000375" y="5965030"/>
              <a:ext cx="169665" cy="17862"/>
            </a:xfrm>
            <a:custGeom>
              <a:avLst/>
              <a:gdLst/>
              <a:ahLst/>
              <a:cxnLst/>
              <a:rect l="0" t="0" r="0" b="0"/>
              <a:pathLst>
                <a:path w="169665" h="17862">
                  <a:moveTo>
                    <a:pt x="0" y="0"/>
                  </a:moveTo>
                  <a:lnTo>
                    <a:pt x="0" y="0"/>
                  </a:lnTo>
                  <a:lnTo>
                    <a:pt x="40139" y="0"/>
                  </a:lnTo>
                  <a:lnTo>
                    <a:pt x="74956" y="0"/>
                  </a:lnTo>
                  <a:lnTo>
                    <a:pt x="115017" y="4742"/>
                  </a:lnTo>
                  <a:lnTo>
                    <a:pt x="148234" y="11025"/>
                  </a:lnTo>
                  <a:lnTo>
                    <a:pt x="169664" y="178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9" name="SMARTInkShape-7844"/>
            <p:cNvSpPr/>
            <p:nvPr>
              <p:custDataLst>
                <p:tags r:id="rId179"/>
              </p:custDataLst>
            </p:nvPr>
          </p:nvSpPr>
          <p:spPr bwMode="auto">
            <a:xfrm>
              <a:off x="3393281" y="5914246"/>
              <a:ext cx="187525" cy="15068"/>
            </a:xfrm>
            <a:custGeom>
              <a:avLst/>
              <a:gdLst/>
              <a:ahLst/>
              <a:cxnLst/>
              <a:rect l="0" t="0" r="0" b="0"/>
              <a:pathLst>
                <a:path w="187525" h="15068">
                  <a:moveTo>
                    <a:pt x="0" y="6137"/>
                  </a:moveTo>
                  <a:lnTo>
                    <a:pt x="0" y="6137"/>
                  </a:lnTo>
                  <a:lnTo>
                    <a:pt x="35212" y="6137"/>
                  </a:lnTo>
                  <a:lnTo>
                    <a:pt x="78467" y="0"/>
                  </a:lnTo>
                  <a:lnTo>
                    <a:pt x="122583" y="405"/>
                  </a:lnTo>
                  <a:lnTo>
                    <a:pt x="162215" y="6374"/>
                  </a:lnTo>
                  <a:lnTo>
                    <a:pt x="187524" y="150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13" name="SMARTInkShape-Group1745"/>
          <p:cNvGrpSpPr/>
          <p:nvPr/>
        </p:nvGrpSpPr>
        <p:grpSpPr>
          <a:xfrm>
            <a:off x="98227" y="3581328"/>
            <a:ext cx="999697" cy="2205111"/>
            <a:chOff x="98227" y="3581328"/>
            <a:chExt cx="999697" cy="2205111"/>
          </a:xfrm>
        </p:grpSpPr>
        <p:sp>
          <p:nvSpPr>
            <p:cNvPr id="211" name="SMARTInkShape-7845"/>
            <p:cNvSpPr/>
            <p:nvPr>
              <p:custDataLst>
                <p:tags r:id="rId176"/>
              </p:custDataLst>
            </p:nvPr>
          </p:nvSpPr>
          <p:spPr bwMode="auto">
            <a:xfrm>
              <a:off x="98227" y="4143375"/>
              <a:ext cx="160735" cy="1509118"/>
            </a:xfrm>
            <a:custGeom>
              <a:avLst/>
              <a:gdLst/>
              <a:ahLst/>
              <a:cxnLst/>
              <a:rect l="0" t="0" r="0" b="0"/>
              <a:pathLst>
                <a:path w="160735" h="1509118">
                  <a:moveTo>
                    <a:pt x="160734" y="0"/>
                  </a:moveTo>
                  <a:lnTo>
                    <a:pt x="160734" y="0"/>
                  </a:lnTo>
                  <a:lnTo>
                    <a:pt x="155994" y="42027"/>
                  </a:lnTo>
                  <a:lnTo>
                    <a:pt x="151640" y="76689"/>
                  </a:lnTo>
                  <a:lnTo>
                    <a:pt x="145913" y="119296"/>
                  </a:lnTo>
                  <a:lnTo>
                    <a:pt x="142783" y="163780"/>
                  </a:lnTo>
                  <a:lnTo>
                    <a:pt x="138534" y="193507"/>
                  </a:lnTo>
                  <a:lnTo>
                    <a:pt x="135985" y="225901"/>
                  </a:lnTo>
                  <a:lnTo>
                    <a:pt x="133859" y="260143"/>
                  </a:lnTo>
                  <a:lnTo>
                    <a:pt x="129607" y="295204"/>
                  </a:lnTo>
                  <a:lnTo>
                    <a:pt x="124410" y="335923"/>
                  </a:lnTo>
                  <a:lnTo>
                    <a:pt x="118793" y="380479"/>
                  </a:lnTo>
                  <a:lnTo>
                    <a:pt x="115906" y="403473"/>
                  </a:lnTo>
                  <a:lnTo>
                    <a:pt x="112990" y="426740"/>
                  </a:lnTo>
                  <a:lnTo>
                    <a:pt x="109749" y="471112"/>
                  </a:lnTo>
                  <a:lnTo>
                    <a:pt x="108884" y="492669"/>
                  </a:lnTo>
                  <a:lnTo>
                    <a:pt x="107316" y="515969"/>
                  </a:lnTo>
                  <a:lnTo>
                    <a:pt x="105278" y="540433"/>
                  </a:lnTo>
                  <a:lnTo>
                    <a:pt x="102928" y="565671"/>
                  </a:lnTo>
                  <a:lnTo>
                    <a:pt x="100368" y="591426"/>
                  </a:lnTo>
                  <a:lnTo>
                    <a:pt x="97670" y="617527"/>
                  </a:lnTo>
                  <a:lnTo>
                    <a:pt x="94879" y="643856"/>
                  </a:lnTo>
                  <a:lnTo>
                    <a:pt x="92026" y="669347"/>
                  </a:lnTo>
                  <a:lnTo>
                    <a:pt x="89132" y="694278"/>
                  </a:lnTo>
                  <a:lnTo>
                    <a:pt x="86210" y="718836"/>
                  </a:lnTo>
                  <a:lnTo>
                    <a:pt x="84262" y="743146"/>
                  </a:lnTo>
                  <a:lnTo>
                    <a:pt x="82964" y="767290"/>
                  </a:lnTo>
                  <a:lnTo>
                    <a:pt x="82098" y="791325"/>
                  </a:lnTo>
                  <a:lnTo>
                    <a:pt x="80529" y="816277"/>
                  </a:lnTo>
                  <a:lnTo>
                    <a:pt x="78491" y="841840"/>
                  </a:lnTo>
                  <a:lnTo>
                    <a:pt x="76139" y="867813"/>
                  </a:lnTo>
                  <a:lnTo>
                    <a:pt x="73580" y="894057"/>
                  </a:lnTo>
                  <a:lnTo>
                    <a:pt x="70881" y="920483"/>
                  </a:lnTo>
                  <a:lnTo>
                    <a:pt x="68090" y="947031"/>
                  </a:lnTo>
                  <a:lnTo>
                    <a:pt x="65237" y="972665"/>
                  </a:lnTo>
                  <a:lnTo>
                    <a:pt x="62343" y="997694"/>
                  </a:lnTo>
                  <a:lnTo>
                    <a:pt x="59421" y="1022317"/>
                  </a:lnTo>
                  <a:lnTo>
                    <a:pt x="56481" y="1045677"/>
                  </a:lnTo>
                  <a:lnTo>
                    <a:pt x="50569" y="1090154"/>
                  </a:lnTo>
                  <a:lnTo>
                    <a:pt x="44634" y="1133073"/>
                  </a:lnTo>
                  <a:lnTo>
                    <a:pt x="38689" y="1175299"/>
                  </a:lnTo>
                  <a:lnTo>
                    <a:pt x="32739" y="1217217"/>
                  </a:lnTo>
                  <a:lnTo>
                    <a:pt x="29433" y="1253706"/>
                  </a:lnTo>
                  <a:lnTo>
                    <a:pt x="26972" y="1286460"/>
                  </a:lnTo>
                  <a:lnTo>
                    <a:pt x="22571" y="1317554"/>
                  </a:lnTo>
                  <a:lnTo>
                    <a:pt x="19953" y="1347910"/>
                  </a:lnTo>
                  <a:lnTo>
                    <a:pt x="15834" y="1390245"/>
                  </a:lnTo>
                  <a:lnTo>
                    <a:pt x="8329" y="1433216"/>
                  </a:lnTo>
                  <a:lnTo>
                    <a:pt x="2468" y="1473067"/>
                  </a:lnTo>
                  <a:lnTo>
                    <a:pt x="0" y="15091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2" name="SMARTInkShape-7846"/>
            <p:cNvSpPr/>
            <p:nvPr>
              <p:custDataLst>
                <p:tags r:id="rId177"/>
              </p:custDataLst>
            </p:nvPr>
          </p:nvSpPr>
          <p:spPr bwMode="auto">
            <a:xfrm>
              <a:off x="151805" y="3581328"/>
              <a:ext cx="946119" cy="2205111"/>
            </a:xfrm>
            <a:custGeom>
              <a:avLst/>
              <a:gdLst/>
              <a:ahLst/>
              <a:cxnLst/>
              <a:rect l="0" t="0" r="0" b="0"/>
              <a:pathLst>
                <a:path w="946119" h="2205111">
                  <a:moveTo>
                    <a:pt x="160734" y="472750"/>
                  </a:moveTo>
                  <a:lnTo>
                    <a:pt x="160734" y="472750"/>
                  </a:lnTo>
                  <a:lnTo>
                    <a:pt x="143538" y="463656"/>
                  </a:lnTo>
                  <a:lnTo>
                    <a:pt x="138870" y="459448"/>
                  </a:lnTo>
                  <a:lnTo>
                    <a:pt x="136134" y="454270"/>
                  </a:lnTo>
                  <a:lnTo>
                    <a:pt x="134377" y="442862"/>
                  </a:lnTo>
                  <a:lnTo>
                    <a:pt x="139429" y="434331"/>
                  </a:lnTo>
                  <a:lnTo>
                    <a:pt x="182505" y="391362"/>
                  </a:lnTo>
                  <a:lnTo>
                    <a:pt x="222251" y="365943"/>
                  </a:lnTo>
                  <a:lnTo>
                    <a:pt x="258765" y="345231"/>
                  </a:lnTo>
                  <a:lnTo>
                    <a:pt x="294641" y="327911"/>
                  </a:lnTo>
                  <a:lnTo>
                    <a:pt x="330391" y="305675"/>
                  </a:lnTo>
                  <a:lnTo>
                    <a:pt x="373245" y="282173"/>
                  </a:lnTo>
                  <a:lnTo>
                    <a:pt x="408137" y="264368"/>
                  </a:lnTo>
                  <a:lnTo>
                    <a:pt x="442619" y="246524"/>
                  </a:lnTo>
                  <a:lnTo>
                    <a:pt x="484085" y="222717"/>
                  </a:lnTo>
                  <a:lnTo>
                    <a:pt x="518479" y="204859"/>
                  </a:lnTo>
                  <a:lnTo>
                    <a:pt x="553806" y="187000"/>
                  </a:lnTo>
                  <a:lnTo>
                    <a:pt x="596558" y="163188"/>
                  </a:lnTo>
                  <a:lnTo>
                    <a:pt x="639802" y="139375"/>
                  </a:lnTo>
                  <a:lnTo>
                    <a:pt x="680683" y="115563"/>
                  </a:lnTo>
                  <a:lnTo>
                    <a:pt x="725188" y="86789"/>
                  </a:lnTo>
                  <a:lnTo>
                    <a:pt x="768201" y="63720"/>
                  </a:lnTo>
                  <a:lnTo>
                    <a:pt x="809124" y="41562"/>
                  </a:lnTo>
                  <a:lnTo>
                    <a:pt x="840559" y="23326"/>
                  </a:lnTo>
                  <a:lnTo>
                    <a:pt x="855901" y="11390"/>
                  </a:lnTo>
                  <a:lnTo>
                    <a:pt x="880245" y="2124"/>
                  </a:lnTo>
                  <a:lnTo>
                    <a:pt x="899936" y="0"/>
                  </a:lnTo>
                  <a:lnTo>
                    <a:pt x="908633" y="2355"/>
                  </a:lnTo>
                  <a:lnTo>
                    <a:pt x="931559" y="15731"/>
                  </a:lnTo>
                  <a:lnTo>
                    <a:pt x="939224" y="25221"/>
                  </a:lnTo>
                  <a:lnTo>
                    <a:pt x="943292" y="36054"/>
                  </a:lnTo>
                  <a:lnTo>
                    <a:pt x="946118" y="78340"/>
                  </a:lnTo>
                  <a:lnTo>
                    <a:pt x="943816" y="115266"/>
                  </a:lnTo>
                  <a:lnTo>
                    <a:pt x="938842" y="151222"/>
                  </a:lnTo>
                  <a:lnTo>
                    <a:pt x="938161" y="179698"/>
                  </a:lnTo>
                  <a:lnTo>
                    <a:pt x="937859" y="212528"/>
                  </a:lnTo>
                  <a:lnTo>
                    <a:pt x="937689" y="254315"/>
                  </a:lnTo>
                  <a:lnTo>
                    <a:pt x="937638" y="297676"/>
                  </a:lnTo>
                  <a:lnTo>
                    <a:pt x="937623" y="341942"/>
                  </a:lnTo>
                  <a:lnTo>
                    <a:pt x="936627" y="386477"/>
                  </a:lnTo>
                  <a:lnTo>
                    <a:pt x="931481" y="431092"/>
                  </a:lnTo>
                  <a:lnTo>
                    <a:pt x="929515" y="475731"/>
                  </a:lnTo>
                  <a:lnTo>
                    <a:pt x="928933" y="520376"/>
                  </a:lnTo>
                  <a:lnTo>
                    <a:pt x="927768" y="565024"/>
                  </a:lnTo>
                  <a:lnTo>
                    <a:pt x="923979" y="594790"/>
                  </a:lnTo>
                  <a:lnTo>
                    <a:pt x="921634" y="627201"/>
                  </a:lnTo>
                  <a:lnTo>
                    <a:pt x="920591" y="660457"/>
                  </a:lnTo>
                  <a:lnTo>
                    <a:pt x="920128" y="691775"/>
                  </a:lnTo>
                  <a:lnTo>
                    <a:pt x="919922" y="724876"/>
                  </a:lnTo>
                  <a:lnTo>
                    <a:pt x="919831" y="759431"/>
                  </a:lnTo>
                  <a:lnTo>
                    <a:pt x="919790" y="794632"/>
                  </a:lnTo>
                  <a:lnTo>
                    <a:pt x="917126" y="830122"/>
                  </a:lnTo>
                  <a:lnTo>
                    <a:pt x="913627" y="865738"/>
                  </a:lnTo>
                  <a:lnTo>
                    <a:pt x="912072" y="901412"/>
                  </a:lnTo>
                  <a:lnTo>
                    <a:pt x="911381" y="939756"/>
                  </a:lnTo>
                  <a:lnTo>
                    <a:pt x="910082" y="978957"/>
                  </a:lnTo>
                  <a:lnTo>
                    <a:pt x="906197" y="1016223"/>
                  </a:lnTo>
                  <a:lnTo>
                    <a:pt x="903809" y="1052629"/>
                  </a:lnTo>
                  <a:lnTo>
                    <a:pt x="902747" y="1088654"/>
                  </a:lnTo>
                  <a:lnTo>
                    <a:pt x="902276" y="1124508"/>
                  </a:lnTo>
                  <a:lnTo>
                    <a:pt x="902066" y="1162933"/>
                  </a:lnTo>
                  <a:lnTo>
                    <a:pt x="900981" y="1202170"/>
                  </a:lnTo>
                  <a:lnTo>
                    <a:pt x="897191" y="1239452"/>
                  </a:lnTo>
                  <a:lnTo>
                    <a:pt x="894845" y="1275865"/>
                  </a:lnTo>
                  <a:lnTo>
                    <a:pt x="893802" y="1311893"/>
                  </a:lnTo>
                  <a:lnTo>
                    <a:pt x="893339" y="1347749"/>
                  </a:lnTo>
                  <a:lnTo>
                    <a:pt x="890487" y="1383529"/>
                  </a:lnTo>
                  <a:lnTo>
                    <a:pt x="886905" y="1419275"/>
                  </a:lnTo>
                  <a:lnTo>
                    <a:pt x="885313" y="1455006"/>
                  </a:lnTo>
                  <a:lnTo>
                    <a:pt x="881959" y="1493375"/>
                  </a:lnTo>
                  <a:lnTo>
                    <a:pt x="878154" y="1532589"/>
                  </a:lnTo>
                  <a:lnTo>
                    <a:pt x="876462" y="1569859"/>
                  </a:lnTo>
                  <a:lnTo>
                    <a:pt x="873065" y="1603622"/>
                  </a:lnTo>
                  <a:lnTo>
                    <a:pt x="869240" y="1636157"/>
                  </a:lnTo>
                  <a:lnTo>
                    <a:pt x="867540" y="1670460"/>
                  </a:lnTo>
                  <a:lnTo>
                    <a:pt x="864138" y="1702904"/>
                  </a:lnTo>
                  <a:lnTo>
                    <a:pt x="859291" y="1746413"/>
                  </a:lnTo>
                  <a:lnTo>
                    <a:pt x="855209" y="1787088"/>
                  </a:lnTo>
                  <a:lnTo>
                    <a:pt x="847715" y="1827912"/>
                  </a:lnTo>
                  <a:lnTo>
                    <a:pt x="841035" y="1872522"/>
                  </a:lnTo>
                  <a:lnTo>
                    <a:pt x="833578" y="1915142"/>
                  </a:lnTo>
                  <a:lnTo>
                    <a:pt x="828431" y="1950019"/>
                  </a:lnTo>
                  <a:lnTo>
                    <a:pt x="821935" y="1992433"/>
                  </a:lnTo>
                  <a:lnTo>
                    <a:pt x="821651" y="1997565"/>
                  </a:lnTo>
                  <a:lnTo>
                    <a:pt x="821566" y="1994346"/>
                  </a:lnTo>
                  <a:lnTo>
                    <a:pt x="812061" y="1982367"/>
                  </a:lnTo>
                  <a:lnTo>
                    <a:pt x="791936" y="1966250"/>
                  </a:lnTo>
                  <a:lnTo>
                    <a:pt x="762381" y="1953648"/>
                  </a:lnTo>
                  <a:lnTo>
                    <a:pt x="723748" y="1953111"/>
                  </a:lnTo>
                  <a:lnTo>
                    <a:pt x="685623" y="1954495"/>
                  </a:lnTo>
                  <a:lnTo>
                    <a:pt x="643321" y="1963084"/>
                  </a:lnTo>
                  <a:lnTo>
                    <a:pt x="608435" y="1976412"/>
                  </a:lnTo>
                  <a:lnTo>
                    <a:pt x="567120" y="1988078"/>
                  </a:lnTo>
                  <a:lnTo>
                    <a:pt x="523459" y="2003661"/>
                  </a:lnTo>
                  <a:lnTo>
                    <a:pt x="479103" y="2020846"/>
                  </a:lnTo>
                  <a:lnTo>
                    <a:pt x="434541" y="2038506"/>
                  </a:lnTo>
                  <a:lnTo>
                    <a:pt x="404796" y="2050365"/>
                  </a:lnTo>
                  <a:lnTo>
                    <a:pt x="372394" y="2062252"/>
                  </a:lnTo>
                  <a:lnTo>
                    <a:pt x="339141" y="2074149"/>
                  </a:lnTo>
                  <a:lnTo>
                    <a:pt x="307826" y="2086050"/>
                  </a:lnTo>
                  <a:lnTo>
                    <a:pt x="277371" y="2097954"/>
                  </a:lnTo>
                  <a:lnTo>
                    <a:pt x="247299" y="2109860"/>
                  </a:lnTo>
                  <a:lnTo>
                    <a:pt x="217398" y="2121767"/>
                  </a:lnTo>
                  <a:lnTo>
                    <a:pt x="187572" y="2133672"/>
                  </a:lnTo>
                  <a:lnTo>
                    <a:pt x="145535" y="2151531"/>
                  </a:lnTo>
                  <a:lnTo>
                    <a:pt x="105298" y="2169392"/>
                  </a:lnTo>
                  <a:lnTo>
                    <a:pt x="64603" y="2184605"/>
                  </a:lnTo>
                  <a:lnTo>
                    <a:pt x="0" y="22051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14" name="SMARTInkShape-7847"/>
          <p:cNvSpPr/>
          <p:nvPr>
            <p:custDataLst>
              <p:tags r:id="rId3"/>
            </p:custDataLst>
          </p:nvPr>
        </p:nvSpPr>
        <p:spPr bwMode="auto">
          <a:xfrm>
            <a:off x="2678906" y="2544961"/>
            <a:ext cx="133947" cy="53579"/>
          </a:xfrm>
          <a:custGeom>
            <a:avLst/>
            <a:gdLst/>
            <a:ahLst/>
            <a:cxnLst/>
            <a:rect l="0" t="0" r="0" b="0"/>
            <a:pathLst>
              <a:path w="133947" h="53579">
                <a:moveTo>
                  <a:pt x="0" y="53578"/>
                </a:moveTo>
                <a:lnTo>
                  <a:pt x="0" y="53578"/>
                </a:lnTo>
                <a:lnTo>
                  <a:pt x="12429" y="53578"/>
                </a:lnTo>
                <a:lnTo>
                  <a:pt x="48931" y="34151"/>
                </a:lnTo>
                <a:lnTo>
                  <a:pt x="92470" y="12876"/>
                </a:lnTo>
                <a:lnTo>
                  <a:pt x="13394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5" name="SMARTInkShape-7848"/>
          <p:cNvSpPr/>
          <p:nvPr>
            <p:custDataLst>
              <p:tags r:id="rId4"/>
            </p:custDataLst>
          </p:nvPr>
        </p:nvSpPr>
        <p:spPr bwMode="auto">
          <a:xfrm>
            <a:off x="8483203" y="2634258"/>
            <a:ext cx="205381" cy="8931"/>
          </a:xfrm>
          <a:custGeom>
            <a:avLst/>
            <a:gdLst/>
            <a:ahLst/>
            <a:cxnLst/>
            <a:rect l="0" t="0" r="0" b="0"/>
            <a:pathLst>
              <a:path w="205381" h="8931">
                <a:moveTo>
                  <a:pt x="196453" y="8930"/>
                </a:moveTo>
                <a:lnTo>
                  <a:pt x="196453" y="8930"/>
                </a:lnTo>
                <a:lnTo>
                  <a:pt x="205380" y="3"/>
                </a:lnTo>
                <a:lnTo>
                  <a:pt x="171044" y="0"/>
                </a:lnTo>
                <a:lnTo>
                  <a:pt x="133803" y="0"/>
                </a:lnTo>
                <a:lnTo>
                  <a:pt x="91350" y="4740"/>
                </a:lnTo>
                <a:lnTo>
                  <a:pt x="51963" y="8102"/>
                </a:lnTo>
                <a:lnTo>
                  <a:pt x="13314" y="8766"/>
                </a:lnTo>
                <a:lnTo>
                  <a:pt x="5900" y="8821"/>
                </a:lnTo>
                <a:lnTo>
                  <a:pt x="1949" y="786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6" name="SMARTInkShape-7849"/>
          <p:cNvSpPr/>
          <p:nvPr>
            <p:custDataLst>
              <p:tags r:id="rId5"/>
            </p:custDataLst>
          </p:nvPr>
        </p:nvSpPr>
        <p:spPr bwMode="auto">
          <a:xfrm>
            <a:off x="634376" y="5322095"/>
            <a:ext cx="133578" cy="8929"/>
          </a:xfrm>
          <a:custGeom>
            <a:avLst/>
            <a:gdLst/>
            <a:ahLst/>
            <a:cxnLst/>
            <a:rect l="0" t="0" r="0" b="0"/>
            <a:pathLst>
              <a:path w="133578" h="8929">
                <a:moveTo>
                  <a:pt x="8562" y="8928"/>
                </a:moveTo>
                <a:lnTo>
                  <a:pt x="8562" y="8928"/>
                </a:lnTo>
                <a:lnTo>
                  <a:pt x="0" y="8928"/>
                </a:lnTo>
                <a:lnTo>
                  <a:pt x="40770" y="8928"/>
                </a:lnTo>
                <a:lnTo>
                  <a:pt x="13357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7" name="SMARTInkShape-7850"/>
          <p:cNvSpPr/>
          <p:nvPr>
            <p:custDataLst>
              <p:tags r:id="rId6"/>
            </p:custDataLst>
          </p:nvPr>
        </p:nvSpPr>
        <p:spPr bwMode="auto">
          <a:xfrm>
            <a:off x="669727" y="4116589"/>
            <a:ext cx="53579" cy="387516"/>
          </a:xfrm>
          <a:custGeom>
            <a:avLst/>
            <a:gdLst/>
            <a:ahLst/>
            <a:cxnLst/>
            <a:rect l="0" t="0" r="0" b="0"/>
            <a:pathLst>
              <a:path w="53579" h="387516">
                <a:moveTo>
                  <a:pt x="53578" y="8927"/>
                </a:moveTo>
                <a:lnTo>
                  <a:pt x="53578" y="8927"/>
                </a:lnTo>
                <a:lnTo>
                  <a:pt x="53578" y="0"/>
                </a:lnTo>
                <a:lnTo>
                  <a:pt x="53578" y="41364"/>
                </a:lnTo>
                <a:lnTo>
                  <a:pt x="50932" y="76686"/>
                </a:lnTo>
                <a:lnTo>
                  <a:pt x="42554" y="119484"/>
                </a:lnTo>
                <a:lnTo>
                  <a:pt x="37069" y="157214"/>
                </a:lnTo>
                <a:lnTo>
                  <a:pt x="35985" y="195755"/>
                </a:lnTo>
                <a:lnTo>
                  <a:pt x="33125" y="229386"/>
                </a:lnTo>
                <a:lnTo>
                  <a:pt x="28040" y="255431"/>
                </a:lnTo>
                <a:lnTo>
                  <a:pt x="26899" y="296392"/>
                </a:lnTo>
                <a:lnTo>
                  <a:pt x="14370" y="340717"/>
                </a:lnTo>
                <a:lnTo>
                  <a:pt x="1146" y="379554"/>
                </a:lnTo>
                <a:lnTo>
                  <a:pt x="339" y="387515"/>
                </a:lnTo>
                <a:lnTo>
                  <a:pt x="0" y="3839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21" name="SMARTInkShape-Group1750"/>
          <p:cNvGrpSpPr/>
          <p:nvPr/>
        </p:nvGrpSpPr>
        <p:grpSpPr>
          <a:xfrm>
            <a:off x="4268391" y="2419950"/>
            <a:ext cx="1643063" cy="1196574"/>
            <a:chOff x="4268391" y="2419950"/>
            <a:chExt cx="1643063" cy="1196574"/>
          </a:xfrm>
        </p:grpSpPr>
        <p:sp>
          <p:nvSpPr>
            <p:cNvPr id="218" name="SMARTInkShape-7851"/>
            <p:cNvSpPr/>
            <p:nvPr>
              <p:custDataLst>
                <p:tags r:id="rId173"/>
              </p:custDataLst>
            </p:nvPr>
          </p:nvSpPr>
          <p:spPr bwMode="auto">
            <a:xfrm>
              <a:off x="4402336" y="2419950"/>
              <a:ext cx="1509118" cy="1097191"/>
            </a:xfrm>
            <a:custGeom>
              <a:avLst/>
              <a:gdLst/>
              <a:ahLst/>
              <a:cxnLst/>
              <a:rect l="0" t="0" r="0" b="0"/>
              <a:pathLst>
                <a:path w="1509118" h="1097191">
                  <a:moveTo>
                    <a:pt x="0" y="142870"/>
                  </a:moveTo>
                  <a:lnTo>
                    <a:pt x="0" y="142870"/>
                  </a:lnTo>
                  <a:lnTo>
                    <a:pt x="17216" y="143863"/>
                  </a:lnTo>
                  <a:lnTo>
                    <a:pt x="36189" y="148015"/>
                  </a:lnTo>
                  <a:lnTo>
                    <a:pt x="74795" y="139003"/>
                  </a:lnTo>
                  <a:lnTo>
                    <a:pt x="114985" y="133948"/>
                  </a:lnTo>
                  <a:lnTo>
                    <a:pt x="154233" y="124424"/>
                  </a:lnTo>
                  <a:lnTo>
                    <a:pt x="188243" y="115907"/>
                  </a:lnTo>
                  <a:lnTo>
                    <a:pt x="223455" y="109746"/>
                  </a:lnTo>
                  <a:lnTo>
                    <a:pt x="261670" y="105274"/>
                  </a:lnTo>
                  <a:lnTo>
                    <a:pt x="301766" y="97666"/>
                  </a:lnTo>
                  <a:lnTo>
                    <a:pt x="341428" y="91773"/>
                  </a:lnTo>
                  <a:lnTo>
                    <a:pt x="384599" y="87381"/>
                  </a:lnTo>
                  <a:lnTo>
                    <a:pt x="428809" y="79796"/>
                  </a:lnTo>
                  <a:lnTo>
                    <a:pt x="473328" y="73911"/>
                  </a:lnTo>
                  <a:lnTo>
                    <a:pt x="517937" y="69521"/>
                  </a:lnTo>
                  <a:lnTo>
                    <a:pt x="548687" y="64630"/>
                  </a:lnTo>
                  <a:lnTo>
                    <a:pt x="582196" y="59149"/>
                  </a:lnTo>
                  <a:lnTo>
                    <a:pt x="614288" y="53405"/>
                  </a:lnTo>
                  <a:lnTo>
                    <a:pt x="646079" y="47546"/>
                  </a:lnTo>
                  <a:lnTo>
                    <a:pt x="680053" y="41634"/>
                  </a:lnTo>
                  <a:lnTo>
                    <a:pt x="714995" y="35699"/>
                  </a:lnTo>
                  <a:lnTo>
                    <a:pt x="749377" y="29754"/>
                  </a:lnTo>
                  <a:lnTo>
                    <a:pt x="781195" y="23805"/>
                  </a:lnTo>
                  <a:lnTo>
                    <a:pt x="814518" y="20499"/>
                  </a:lnTo>
                  <a:lnTo>
                    <a:pt x="848180" y="18038"/>
                  </a:lnTo>
                  <a:lnTo>
                    <a:pt x="879677" y="13637"/>
                  </a:lnTo>
                  <a:lnTo>
                    <a:pt x="910213" y="11019"/>
                  </a:lnTo>
                  <a:lnTo>
                    <a:pt x="940320" y="8864"/>
                  </a:lnTo>
                  <a:lnTo>
                    <a:pt x="970238" y="4598"/>
                  </a:lnTo>
                  <a:lnTo>
                    <a:pt x="1000071" y="2041"/>
                  </a:lnTo>
                  <a:lnTo>
                    <a:pt x="1042112" y="601"/>
                  </a:lnTo>
                  <a:lnTo>
                    <a:pt x="1082349" y="175"/>
                  </a:lnTo>
                  <a:lnTo>
                    <a:pt x="1123045" y="48"/>
                  </a:lnTo>
                  <a:lnTo>
                    <a:pt x="1160238" y="11"/>
                  </a:lnTo>
                  <a:lnTo>
                    <a:pt x="1204332" y="0"/>
                  </a:lnTo>
                  <a:lnTo>
                    <a:pt x="1237727" y="989"/>
                  </a:lnTo>
                  <a:lnTo>
                    <a:pt x="1275247" y="6133"/>
                  </a:lnTo>
                  <a:lnTo>
                    <a:pt x="1316901" y="8098"/>
                  </a:lnTo>
                  <a:lnTo>
                    <a:pt x="1356694" y="8680"/>
                  </a:lnTo>
                  <a:lnTo>
                    <a:pt x="1377524" y="9844"/>
                  </a:lnTo>
                  <a:lnTo>
                    <a:pt x="1407831" y="21344"/>
                  </a:lnTo>
                  <a:lnTo>
                    <a:pt x="1417138" y="29658"/>
                  </a:lnTo>
                  <a:lnTo>
                    <a:pt x="1423589" y="38975"/>
                  </a:lnTo>
                  <a:lnTo>
                    <a:pt x="1434434" y="66419"/>
                  </a:lnTo>
                  <a:lnTo>
                    <a:pt x="1437710" y="82625"/>
                  </a:lnTo>
                  <a:lnTo>
                    <a:pt x="1453819" y="119101"/>
                  </a:lnTo>
                  <a:lnTo>
                    <a:pt x="1471588" y="161914"/>
                  </a:lnTo>
                  <a:lnTo>
                    <a:pt x="1480206" y="203848"/>
                  </a:lnTo>
                  <a:lnTo>
                    <a:pt x="1489117" y="247179"/>
                  </a:lnTo>
                  <a:lnTo>
                    <a:pt x="1495575" y="282758"/>
                  </a:lnTo>
                  <a:lnTo>
                    <a:pt x="1500269" y="321866"/>
                  </a:lnTo>
                  <a:lnTo>
                    <a:pt x="1506055" y="358184"/>
                  </a:lnTo>
                  <a:lnTo>
                    <a:pt x="1507756" y="392685"/>
                  </a:lnTo>
                  <a:lnTo>
                    <a:pt x="1508512" y="425878"/>
                  </a:lnTo>
                  <a:lnTo>
                    <a:pt x="1508938" y="469810"/>
                  </a:lnTo>
                  <a:lnTo>
                    <a:pt x="1509064" y="507963"/>
                  </a:lnTo>
                  <a:lnTo>
                    <a:pt x="1509101" y="544403"/>
                  </a:lnTo>
                  <a:lnTo>
                    <a:pt x="1509112" y="582981"/>
                  </a:lnTo>
                  <a:lnTo>
                    <a:pt x="1509116" y="625831"/>
                  </a:lnTo>
                  <a:lnTo>
                    <a:pt x="1509116" y="669946"/>
                  </a:lnTo>
                  <a:lnTo>
                    <a:pt x="1509117" y="711791"/>
                  </a:lnTo>
                  <a:lnTo>
                    <a:pt x="1509117" y="749325"/>
                  </a:lnTo>
                  <a:lnTo>
                    <a:pt x="1506472" y="785581"/>
                  </a:lnTo>
                  <a:lnTo>
                    <a:pt x="1503972" y="810512"/>
                  </a:lnTo>
                  <a:lnTo>
                    <a:pt x="1506160" y="851446"/>
                  </a:lnTo>
                  <a:lnTo>
                    <a:pt x="1502398" y="891135"/>
                  </a:lnTo>
                  <a:lnTo>
                    <a:pt x="1501170" y="922909"/>
                  </a:lnTo>
                  <a:lnTo>
                    <a:pt x="1500624" y="956875"/>
                  </a:lnTo>
                  <a:lnTo>
                    <a:pt x="1499389" y="989829"/>
                  </a:lnTo>
                  <a:lnTo>
                    <a:pt x="1495101" y="1027719"/>
                  </a:lnTo>
                  <a:lnTo>
                    <a:pt x="1496243" y="1056210"/>
                  </a:lnTo>
                  <a:lnTo>
                    <a:pt x="1487502" y="1085173"/>
                  </a:lnTo>
                  <a:lnTo>
                    <a:pt x="1481982" y="1092492"/>
                  </a:lnTo>
                  <a:lnTo>
                    <a:pt x="1479121" y="1094443"/>
                  </a:lnTo>
                  <a:lnTo>
                    <a:pt x="1460872" y="1097190"/>
                  </a:lnTo>
                  <a:lnTo>
                    <a:pt x="1423769" y="1088481"/>
                  </a:lnTo>
                  <a:lnTo>
                    <a:pt x="1394201" y="1077564"/>
                  </a:lnTo>
                  <a:lnTo>
                    <a:pt x="1369234" y="1067054"/>
                  </a:lnTo>
                  <a:lnTo>
                    <a:pt x="1321594" y="10536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9" name="SMARTInkShape-7852"/>
            <p:cNvSpPr/>
            <p:nvPr>
              <p:custDataLst>
                <p:tags r:id="rId174"/>
              </p:custDataLst>
            </p:nvPr>
          </p:nvSpPr>
          <p:spPr bwMode="auto">
            <a:xfrm>
              <a:off x="4268391" y="2661047"/>
              <a:ext cx="44649" cy="955477"/>
            </a:xfrm>
            <a:custGeom>
              <a:avLst/>
              <a:gdLst/>
              <a:ahLst/>
              <a:cxnLst/>
              <a:rect l="0" t="0" r="0" b="0"/>
              <a:pathLst>
                <a:path w="44649" h="955477">
                  <a:moveTo>
                    <a:pt x="44648" y="0"/>
                  </a:moveTo>
                  <a:lnTo>
                    <a:pt x="44648" y="0"/>
                  </a:lnTo>
                  <a:lnTo>
                    <a:pt x="39503" y="33661"/>
                  </a:lnTo>
                  <a:lnTo>
                    <a:pt x="40692" y="71031"/>
                  </a:lnTo>
                  <a:lnTo>
                    <a:pt x="36701" y="111816"/>
                  </a:lnTo>
                  <a:lnTo>
                    <a:pt x="36009" y="146350"/>
                  </a:lnTo>
                  <a:lnTo>
                    <a:pt x="35805" y="181718"/>
                  </a:lnTo>
                  <a:lnTo>
                    <a:pt x="35744" y="222073"/>
                  </a:lnTo>
                  <a:lnTo>
                    <a:pt x="30985" y="265449"/>
                  </a:lnTo>
                  <a:lnTo>
                    <a:pt x="32773" y="309721"/>
                  </a:lnTo>
                  <a:lnTo>
                    <a:pt x="30105" y="349517"/>
                  </a:lnTo>
                  <a:lnTo>
                    <a:pt x="28262" y="379575"/>
                  </a:lnTo>
                  <a:lnTo>
                    <a:pt x="26451" y="411786"/>
                  </a:lnTo>
                  <a:lnTo>
                    <a:pt x="22339" y="442638"/>
                  </a:lnTo>
                  <a:lnTo>
                    <a:pt x="19850" y="475533"/>
                  </a:lnTo>
                  <a:lnTo>
                    <a:pt x="18744" y="509004"/>
                  </a:lnTo>
                  <a:lnTo>
                    <a:pt x="18252" y="540417"/>
                  </a:lnTo>
                  <a:lnTo>
                    <a:pt x="18034" y="570914"/>
                  </a:lnTo>
                  <a:lnTo>
                    <a:pt x="17937" y="601005"/>
                  </a:lnTo>
                  <a:lnTo>
                    <a:pt x="17893" y="630916"/>
                  </a:lnTo>
                  <a:lnTo>
                    <a:pt x="17875" y="660745"/>
                  </a:lnTo>
                  <a:lnTo>
                    <a:pt x="17863" y="702784"/>
                  </a:lnTo>
                  <a:lnTo>
                    <a:pt x="15214" y="743021"/>
                  </a:lnTo>
                  <a:lnTo>
                    <a:pt x="10792" y="783716"/>
                  </a:lnTo>
                  <a:lnTo>
                    <a:pt x="9481" y="820910"/>
                  </a:lnTo>
                  <a:lnTo>
                    <a:pt x="9093" y="862357"/>
                  </a:lnTo>
                  <a:lnTo>
                    <a:pt x="6332" y="904404"/>
                  </a:lnTo>
                  <a:lnTo>
                    <a:pt x="0" y="9554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0" name="SMARTInkShape-7853"/>
            <p:cNvSpPr/>
            <p:nvPr>
              <p:custDataLst>
                <p:tags r:id="rId175"/>
              </p:custDataLst>
            </p:nvPr>
          </p:nvSpPr>
          <p:spPr bwMode="auto">
            <a:xfrm>
              <a:off x="4438055" y="3469397"/>
              <a:ext cx="1417629" cy="100637"/>
            </a:xfrm>
            <a:custGeom>
              <a:avLst/>
              <a:gdLst/>
              <a:ahLst/>
              <a:cxnLst/>
              <a:rect l="0" t="0" r="0" b="0"/>
              <a:pathLst>
                <a:path w="1417629" h="100637">
                  <a:moveTo>
                    <a:pt x="0" y="84619"/>
                  </a:moveTo>
                  <a:lnTo>
                    <a:pt x="0" y="84619"/>
                  </a:lnTo>
                  <a:lnTo>
                    <a:pt x="0" y="79878"/>
                  </a:lnTo>
                  <a:lnTo>
                    <a:pt x="5292" y="74905"/>
                  </a:lnTo>
                  <a:lnTo>
                    <a:pt x="15377" y="68368"/>
                  </a:lnTo>
                  <a:lnTo>
                    <a:pt x="21864" y="67236"/>
                  </a:lnTo>
                  <a:lnTo>
                    <a:pt x="46211" y="67846"/>
                  </a:lnTo>
                  <a:lnTo>
                    <a:pt x="66058" y="71932"/>
                  </a:lnTo>
                  <a:lnTo>
                    <a:pt x="102883" y="67636"/>
                  </a:lnTo>
                  <a:lnTo>
                    <a:pt x="135876" y="67019"/>
                  </a:lnTo>
                  <a:lnTo>
                    <a:pt x="177071" y="66836"/>
                  </a:lnTo>
                  <a:lnTo>
                    <a:pt x="220696" y="71523"/>
                  </a:lnTo>
                  <a:lnTo>
                    <a:pt x="255560" y="74455"/>
                  </a:lnTo>
                  <a:lnTo>
                    <a:pt x="293016" y="81582"/>
                  </a:lnTo>
                  <a:lnTo>
                    <a:pt x="336292" y="84219"/>
                  </a:lnTo>
                  <a:lnTo>
                    <a:pt x="374447" y="90676"/>
                  </a:lnTo>
                  <a:lnTo>
                    <a:pt x="405627" y="92697"/>
                  </a:lnTo>
                  <a:lnTo>
                    <a:pt x="438578" y="93170"/>
                  </a:lnTo>
                  <a:lnTo>
                    <a:pt x="477214" y="98177"/>
                  </a:lnTo>
                  <a:lnTo>
                    <a:pt x="517929" y="100636"/>
                  </a:lnTo>
                  <a:lnTo>
                    <a:pt x="551547" y="96089"/>
                  </a:lnTo>
                  <a:lnTo>
                    <a:pt x="586644" y="93309"/>
                  </a:lnTo>
                  <a:lnTo>
                    <a:pt x="622179" y="87634"/>
                  </a:lnTo>
                  <a:lnTo>
                    <a:pt x="657842" y="84520"/>
                  </a:lnTo>
                  <a:lnTo>
                    <a:pt x="693547" y="77754"/>
                  </a:lnTo>
                  <a:lnTo>
                    <a:pt x="729259" y="70458"/>
                  </a:lnTo>
                  <a:lnTo>
                    <a:pt x="764977" y="67855"/>
                  </a:lnTo>
                  <a:lnTo>
                    <a:pt x="800695" y="66091"/>
                  </a:lnTo>
                  <a:lnTo>
                    <a:pt x="837406" y="60719"/>
                  </a:lnTo>
                  <a:lnTo>
                    <a:pt x="878269" y="57693"/>
                  </a:lnTo>
                  <a:lnTo>
                    <a:pt x="915954" y="51946"/>
                  </a:lnTo>
                  <a:lnTo>
                    <a:pt x="952254" y="48810"/>
                  </a:lnTo>
                  <a:lnTo>
                    <a:pt x="988146" y="43030"/>
                  </a:lnTo>
                  <a:lnTo>
                    <a:pt x="1024908" y="40877"/>
                  </a:lnTo>
                  <a:lnTo>
                    <a:pt x="1065787" y="39246"/>
                  </a:lnTo>
                  <a:lnTo>
                    <a:pt x="1103475" y="32921"/>
                  </a:lnTo>
                  <a:lnTo>
                    <a:pt x="1139777" y="25755"/>
                  </a:lnTo>
                  <a:lnTo>
                    <a:pt x="1175669" y="22198"/>
                  </a:lnTo>
                  <a:lnTo>
                    <a:pt x="1211439" y="15302"/>
                  </a:lnTo>
                  <a:lnTo>
                    <a:pt x="1249157" y="7966"/>
                  </a:lnTo>
                  <a:lnTo>
                    <a:pt x="1280470" y="5902"/>
                  </a:lnTo>
                  <a:lnTo>
                    <a:pt x="1317346" y="0"/>
                  </a:lnTo>
                  <a:lnTo>
                    <a:pt x="1357466" y="2383"/>
                  </a:lnTo>
                  <a:lnTo>
                    <a:pt x="1400058" y="4005"/>
                  </a:lnTo>
                  <a:lnTo>
                    <a:pt x="1408722" y="6788"/>
                  </a:lnTo>
                  <a:lnTo>
                    <a:pt x="1412421" y="8919"/>
                  </a:lnTo>
                  <a:lnTo>
                    <a:pt x="1414887" y="12324"/>
                  </a:lnTo>
                  <a:lnTo>
                    <a:pt x="1417628" y="21399"/>
                  </a:lnTo>
                  <a:lnTo>
                    <a:pt x="1417366" y="24613"/>
                  </a:lnTo>
                  <a:lnTo>
                    <a:pt x="1416199" y="26755"/>
                  </a:lnTo>
                  <a:lnTo>
                    <a:pt x="1414430" y="28184"/>
                  </a:lnTo>
                  <a:lnTo>
                    <a:pt x="1412463" y="32416"/>
                  </a:lnTo>
                  <a:lnTo>
                    <a:pt x="1410982" y="39528"/>
                  </a:lnTo>
                  <a:lnTo>
                    <a:pt x="1401961" y="310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22" name="SMARTInkShape-7854"/>
          <p:cNvSpPr/>
          <p:nvPr>
            <p:custDataLst>
              <p:tags r:id="rId7"/>
            </p:custDataLst>
          </p:nvPr>
        </p:nvSpPr>
        <p:spPr bwMode="auto">
          <a:xfrm>
            <a:off x="1187649" y="5126486"/>
            <a:ext cx="133946" cy="32716"/>
          </a:xfrm>
          <a:custGeom>
            <a:avLst/>
            <a:gdLst/>
            <a:ahLst/>
            <a:cxnLst/>
            <a:rect l="0" t="0" r="0" b="0"/>
            <a:pathLst>
              <a:path w="133946" h="32716">
                <a:moveTo>
                  <a:pt x="0" y="25944"/>
                </a:moveTo>
                <a:lnTo>
                  <a:pt x="0" y="25944"/>
                </a:lnTo>
                <a:lnTo>
                  <a:pt x="0" y="21203"/>
                </a:lnTo>
                <a:lnTo>
                  <a:pt x="7688" y="2005"/>
                </a:lnTo>
                <a:lnTo>
                  <a:pt x="9094" y="1055"/>
                </a:lnTo>
                <a:lnTo>
                  <a:pt x="13302" y="0"/>
                </a:lnTo>
                <a:lnTo>
                  <a:pt x="15813" y="710"/>
                </a:lnTo>
                <a:lnTo>
                  <a:pt x="26972" y="8980"/>
                </a:lnTo>
                <a:lnTo>
                  <a:pt x="55324" y="28973"/>
                </a:lnTo>
                <a:lnTo>
                  <a:pt x="67252" y="32251"/>
                </a:lnTo>
                <a:lnTo>
                  <a:pt x="81483" y="32715"/>
                </a:lnTo>
                <a:lnTo>
                  <a:pt x="122260" y="19359"/>
                </a:lnTo>
                <a:lnTo>
                  <a:pt x="126155" y="18577"/>
                </a:lnTo>
                <a:lnTo>
                  <a:pt x="128752" y="19048"/>
                </a:lnTo>
                <a:lnTo>
                  <a:pt x="133945" y="259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45" name="SMARTInkShape-Group1752"/>
          <p:cNvGrpSpPr/>
          <p:nvPr/>
        </p:nvGrpSpPr>
        <p:grpSpPr>
          <a:xfrm>
            <a:off x="3080779" y="4857782"/>
            <a:ext cx="3536120" cy="1617393"/>
            <a:chOff x="3080779" y="4857782"/>
            <a:chExt cx="3536120" cy="1617393"/>
          </a:xfrm>
        </p:grpSpPr>
        <p:sp>
          <p:nvSpPr>
            <p:cNvPr id="223" name="SMARTInkShape-7855"/>
            <p:cNvSpPr/>
            <p:nvPr>
              <p:custDataLst>
                <p:tags r:id="rId151"/>
              </p:custDataLst>
            </p:nvPr>
          </p:nvSpPr>
          <p:spPr bwMode="auto">
            <a:xfrm>
              <a:off x="5675332" y="6039437"/>
              <a:ext cx="471002" cy="289441"/>
            </a:xfrm>
            <a:custGeom>
              <a:avLst/>
              <a:gdLst/>
              <a:ahLst/>
              <a:cxnLst/>
              <a:rect l="0" t="0" r="0" b="0"/>
              <a:pathLst>
                <a:path w="471002" h="289441">
                  <a:moveTo>
                    <a:pt x="93246" y="104188"/>
                  </a:moveTo>
                  <a:lnTo>
                    <a:pt x="93246" y="104188"/>
                  </a:lnTo>
                  <a:lnTo>
                    <a:pt x="97987" y="99448"/>
                  </a:lnTo>
                  <a:lnTo>
                    <a:pt x="97668" y="89183"/>
                  </a:lnTo>
                  <a:lnTo>
                    <a:pt x="94219" y="76683"/>
                  </a:lnTo>
                  <a:lnTo>
                    <a:pt x="89379" y="67820"/>
                  </a:lnTo>
                  <a:lnTo>
                    <a:pt x="71595" y="52512"/>
                  </a:lnTo>
                  <a:lnTo>
                    <a:pt x="64921" y="49894"/>
                  </a:lnTo>
                  <a:lnTo>
                    <a:pt x="52215" y="49630"/>
                  </a:lnTo>
                  <a:lnTo>
                    <a:pt x="37307" y="58113"/>
                  </a:lnTo>
                  <a:lnTo>
                    <a:pt x="29164" y="64540"/>
                  </a:lnTo>
                  <a:lnTo>
                    <a:pt x="17471" y="82267"/>
                  </a:lnTo>
                  <a:lnTo>
                    <a:pt x="7956" y="109268"/>
                  </a:lnTo>
                  <a:lnTo>
                    <a:pt x="0" y="140910"/>
                  </a:lnTo>
                  <a:lnTo>
                    <a:pt x="325" y="148512"/>
                  </a:lnTo>
                  <a:lnTo>
                    <a:pt x="5976" y="162253"/>
                  </a:lnTo>
                  <a:lnTo>
                    <a:pt x="15574" y="176403"/>
                  </a:lnTo>
                  <a:lnTo>
                    <a:pt x="20629" y="178128"/>
                  </a:lnTo>
                  <a:lnTo>
                    <a:pt x="34183" y="177399"/>
                  </a:lnTo>
                  <a:lnTo>
                    <a:pt x="47483" y="171122"/>
                  </a:lnTo>
                  <a:lnTo>
                    <a:pt x="60009" y="160725"/>
                  </a:lnTo>
                  <a:lnTo>
                    <a:pt x="85464" y="126001"/>
                  </a:lnTo>
                  <a:lnTo>
                    <a:pt x="90940" y="102714"/>
                  </a:lnTo>
                  <a:lnTo>
                    <a:pt x="92791" y="64025"/>
                  </a:lnTo>
                  <a:lnTo>
                    <a:pt x="93044" y="52273"/>
                  </a:lnTo>
                  <a:lnTo>
                    <a:pt x="90510" y="43742"/>
                  </a:lnTo>
                  <a:lnTo>
                    <a:pt x="85540" y="34921"/>
                  </a:lnTo>
                  <a:lnTo>
                    <a:pt x="79938" y="47615"/>
                  </a:lnTo>
                  <a:lnTo>
                    <a:pt x="76736" y="74968"/>
                  </a:lnTo>
                  <a:lnTo>
                    <a:pt x="88919" y="117782"/>
                  </a:lnTo>
                  <a:lnTo>
                    <a:pt x="100784" y="141730"/>
                  </a:lnTo>
                  <a:lnTo>
                    <a:pt x="114455" y="158577"/>
                  </a:lnTo>
                  <a:lnTo>
                    <a:pt x="130454" y="168048"/>
                  </a:lnTo>
                  <a:lnTo>
                    <a:pt x="138887" y="170573"/>
                  </a:lnTo>
                  <a:lnTo>
                    <a:pt x="174459" y="169388"/>
                  </a:lnTo>
                  <a:lnTo>
                    <a:pt x="219059" y="157337"/>
                  </a:lnTo>
                  <a:lnTo>
                    <a:pt x="234491" y="150630"/>
                  </a:lnTo>
                  <a:lnTo>
                    <a:pt x="260699" y="124476"/>
                  </a:lnTo>
                  <a:lnTo>
                    <a:pt x="282905" y="80708"/>
                  </a:lnTo>
                  <a:lnTo>
                    <a:pt x="290979" y="56711"/>
                  </a:lnTo>
                  <a:lnTo>
                    <a:pt x="289938" y="35462"/>
                  </a:lnTo>
                  <a:lnTo>
                    <a:pt x="286882" y="25628"/>
                  </a:lnTo>
                  <a:lnTo>
                    <a:pt x="275548" y="12056"/>
                  </a:lnTo>
                  <a:lnTo>
                    <a:pt x="257725" y="1483"/>
                  </a:lnTo>
                  <a:lnTo>
                    <a:pt x="253500" y="0"/>
                  </a:lnTo>
                  <a:lnTo>
                    <a:pt x="238223" y="3642"/>
                  </a:lnTo>
                  <a:lnTo>
                    <a:pt x="220188" y="12868"/>
                  </a:lnTo>
                  <a:lnTo>
                    <a:pt x="205558" y="26890"/>
                  </a:lnTo>
                  <a:lnTo>
                    <a:pt x="197734" y="40399"/>
                  </a:lnTo>
                  <a:lnTo>
                    <a:pt x="195646" y="46779"/>
                  </a:lnTo>
                  <a:lnTo>
                    <a:pt x="197450" y="74720"/>
                  </a:lnTo>
                  <a:lnTo>
                    <a:pt x="207028" y="94068"/>
                  </a:lnTo>
                  <a:lnTo>
                    <a:pt x="237802" y="137766"/>
                  </a:lnTo>
                  <a:lnTo>
                    <a:pt x="276854" y="181533"/>
                  </a:lnTo>
                  <a:lnTo>
                    <a:pt x="283329" y="191811"/>
                  </a:lnTo>
                  <a:lnTo>
                    <a:pt x="284460" y="196337"/>
                  </a:lnTo>
                  <a:lnTo>
                    <a:pt x="284222" y="200348"/>
                  </a:lnTo>
                  <a:lnTo>
                    <a:pt x="283071" y="204013"/>
                  </a:lnTo>
                  <a:lnTo>
                    <a:pt x="279329" y="206457"/>
                  </a:lnTo>
                  <a:lnTo>
                    <a:pt x="267230" y="209172"/>
                  </a:lnTo>
                  <a:lnTo>
                    <a:pt x="222598" y="203465"/>
                  </a:lnTo>
                  <a:lnTo>
                    <a:pt x="203782" y="197985"/>
                  </a:lnTo>
                  <a:lnTo>
                    <a:pt x="190379" y="190078"/>
                  </a:lnTo>
                  <a:lnTo>
                    <a:pt x="188760" y="188237"/>
                  </a:lnTo>
                  <a:lnTo>
                    <a:pt x="188672" y="187010"/>
                  </a:lnTo>
                  <a:lnTo>
                    <a:pt x="189605" y="186192"/>
                  </a:lnTo>
                  <a:lnTo>
                    <a:pt x="205140" y="180300"/>
                  </a:lnTo>
                  <a:lnTo>
                    <a:pt x="249331" y="175557"/>
                  </a:lnTo>
                  <a:lnTo>
                    <a:pt x="293277" y="168059"/>
                  </a:lnTo>
                  <a:lnTo>
                    <a:pt x="332173" y="157162"/>
                  </a:lnTo>
                  <a:lnTo>
                    <a:pt x="351563" y="151303"/>
                  </a:lnTo>
                  <a:lnTo>
                    <a:pt x="357731" y="150481"/>
                  </a:lnTo>
                  <a:lnTo>
                    <a:pt x="369877" y="144275"/>
                  </a:lnTo>
                  <a:lnTo>
                    <a:pt x="393670" y="123615"/>
                  </a:lnTo>
                  <a:lnTo>
                    <a:pt x="408590" y="101015"/>
                  </a:lnTo>
                  <a:lnTo>
                    <a:pt x="420377" y="63616"/>
                  </a:lnTo>
                  <a:lnTo>
                    <a:pt x="422999" y="31792"/>
                  </a:lnTo>
                  <a:lnTo>
                    <a:pt x="418066" y="17111"/>
                  </a:lnTo>
                  <a:lnTo>
                    <a:pt x="413972" y="10418"/>
                  </a:lnTo>
                  <a:lnTo>
                    <a:pt x="409259" y="6948"/>
                  </a:lnTo>
                  <a:lnTo>
                    <a:pt x="404133" y="5627"/>
                  </a:lnTo>
                  <a:lnTo>
                    <a:pt x="398731" y="5737"/>
                  </a:lnTo>
                  <a:lnTo>
                    <a:pt x="387436" y="11153"/>
                  </a:lnTo>
                  <a:lnTo>
                    <a:pt x="381646" y="15376"/>
                  </a:lnTo>
                  <a:lnTo>
                    <a:pt x="372567" y="28005"/>
                  </a:lnTo>
                  <a:lnTo>
                    <a:pt x="368756" y="35540"/>
                  </a:lnTo>
                  <a:lnTo>
                    <a:pt x="367170" y="49204"/>
                  </a:lnTo>
                  <a:lnTo>
                    <a:pt x="374234" y="78885"/>
                  </a:lnTo>
                  <a:lnTo>
                    <a:pt x="391322" y="105289"/>
                  </a:lnTo>
                  <a:lnTo>
                    <a:pt x="426925" y="145698"/>
                  </a:lnTo>
                  <a:lnTo>
                    <a:pt x="455271" y="188675"/>
                  </a:lnTo>
                  <a:lnTo>
                    <a:pt x="469175" y="218849"/>
                  </a:lnTo>
                  <a:lnTo>
                    <a:pt x="471001" y="232208"/>
                  </a:lnTo>
                  <a:lnTo>
                    <a:pt x="470098" y="237160"/>
                  </a:lnTo>
                  <a:lnTo>
                    <a:pt x="459347" y="253610"/>
                  </a:lnTo>
                  <a:lnTo>
                    <a:pt x="434113" y="271051"/>
                  </a:lnTo>
                  <a:lnTo>
                    <a:pt x="396760" y="284046"/>
                  </a:lnTo>
                  <a:lnTo>
                    <a:pt x="359014" y="289440"/>
                  </a:lnTo>
                  <a:lnTo>
                    <a:pt x="271840" y="2827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4" name="SMARTInkShape-7856"/>
            <p:cNvSpPr/>
            <p:nvPr>
              <p:custDataLst>
                <p:tags r:id="rId152"/>
              </p:custDataLst>
            </p:nvPr>
          </p:nvSpPr>
          <p:spPr bwMode="auto">
            <a:xfrm>
              <a:off x="5509621" y="6047611"/>
              <a:ext cx="127658" cy="427564"/>
            </a:xfrm>
            <a:custGeom>
              <a:avLst/>
              <a:gdLst/>
              <a:ahLst/>
              <a:cxnLst/>
              <a:rect l="0" t="0" r="0" b="0"/>
              <a:pathLst>
                <a:path w="127658" h="427564">
                  <a:moveTo>
                    <a:pt x="35715" y="113873"/>
                  </a:moveTo>
                  <a:lnTo>
                    <a:pt x="35715" y="113873"/>
                  </a:lnTo>
                  <a:lnTo>
                    <a:pt x="20484" y="154441"/>
                  </a:lnTo>
                  <a:lnTo>
                    <a:pt x="12792" y="195346"/>
                  </a:lnTo>
                  <a:lnTo>
                    <a:pt x="7043" y="239989"/>
                  </a:lnTo>
                  <a:lnTo>
                    <a:pt x="2084" y="274934"/>
                  </a:lnTo>
                  <a:lnTo>
                    <a:pt x="616" y="310423"/>
                  </a:lnTo>
                  <a:lnTo>
                    <a:pt x="118" y="353230"/>
                  </a:lnTo>
                  <a:lnTo>
                    <a:pt x="32" y="390728"/>
                  </a:lnTo>
                  <a:lnTo>
                    <a:pt x="0" y="427563"/>
                  </a:lnTo>
                  <a:lnTo>
                    <a:pt x="990" y="427179"/>
                  </a:lnTo>
                  <a:lnTo>
                    <a:pt x="6134" y="413410"/>
                  </a:lnTo>
                  <a:lnTo>
                    <a:pt x="8376" y="379894"/>
                  </a:lnTo>
                  <a:lnTo>
                    <a:pt x="8762" y="339207"/>
                  </a:lnTo>
                  <a:lnTo>
                    <a:pt x="8878" y="302017"/>
                  </a:lnTo>
                  <a:lnTo>
                    <a:pt x="8911" y="263216"/>
                  </a:lnTo>
                  <a:lnTo>
                    <a:pt x="8920" y="220300"/>
                  </a:lnTo>
                  <a:lnTo>
                    <a:pt x="8924" y="189947"/>
                  </a:lnTo>
                  <a:lnTo>
                    <a:pt x="8925" y="156613"/>
                  </a:lnTo>
                  <a:lnTo>
                    <a:pt x="8925" y="124601"/>
                  </a:lnTo>
                  <a:lnTo>
                    <a:pt x="8926" y="83979"/>
                  </a:lnTo>
                  <a:lnTo>
                    <a:pt x="8926" y="50445"/>
                  </a:lnTo>
                  <a:lnTo>
                    <a:pt x="8926" y="8988"/>
                  </a:lnTo>
                  <a:lnTo>
                    <a:pt x="8926" y="5254"/>
                  </a:lnTo>
                  <a:lnTo>
                    <a:pt x="9918" y="2765"/>
                  </a:lnTo>
                  <a:lnTo>
                    <a:pt x="11571" y="1106"/>
                  </a:lnTo>
                  <a:lnTo>
                    <a:pt x="13666" y="0"/>
                  </a:lnTo>
                  <a:lnTo>
                    <a:pt x="17047" y="1247"/>
                  </a:lnTo>
                  <a:lnTo>
                    <a:pt x="49065" y="24227"/>
                  </a:lnTo>
                  <a:lnTo>
                    <a:pt x="81237" y="59932"/>
                  </a:lnTo>
                  <a:lnTo>
                    <a:pt x="121659" y="99706"/>
                  </a:lnTo>
                  <a:lnTo>
                    <a:pt x="125753" y="107405"/>
                  </a:lnTo>
                  <a:lnTo>
                    <a:pt x="127657" y="123897"/>
                  </a:lnTo>
                  <a:lnTo>
                    <a:pt x="126775" y="132462"/>
                  </a:lnTo>
                  <a:lnTo>
                    <a:pt x="123211" y="139164"/>
                  </a:lnTo>
                  <a:lnTo>
                    <a:pt x="111313" y="149256"/>
                  </a:lnTo>
                  <a:lnTo>
                    <a:pt x="89293" y="1585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5" name="SMARTInkShape-7857"/>
            <p:cNvSpPr/>
            <p:nvPr>
              <p:custDataLst>
                <p:tags r:id="rId153"/>
              </p:custDataLst>
            </p:nvPr>
          </p:nvSpPr>
          <p:spPr bwMode="auto">
            <a:xfrm>
              <a:off x="5045273" y="6188273"/>
              <a:ext cx="258962" cy="26791"/>
            </a:xfrm>
            <a:custGeom>
              <a:avLst/>
              <a:gdLst/>
              <a:ahLst/>
              <a:cxnLst/>
              <a:rect l="0" t="0" r="0" b="0"/>
              <a:pathLst>
                <a:path w="258962" h="26791">
                  <a:moveTo>
                    <a:pt x="0" y="26790"/>
                  </a:moveTo>
                  <a:lnTo>
                    <a:pt x="0" y="26790"/>
                  </a:lnTo>
                  <a:lnTo>
                    <a:pt x="41764" y="25797"/>
                  </a:lnTo>
                  <a:lnTo>
                    <a:pt x="79797" y="19721"/>
                  </a:lnTo>
                  <a:lnTo>
                    <a:pt x="115974" y="13487"/>
                  </a:lnTo>
                  <a:lnTo>
                    <a:pt x="157920" y="8838"/>
                  </a:lnTo>
                  <a:lnTo>
                    <a:pt x="198543" y="2040"/>
                  </a:lnTo>
                  <a:lnTo>
                    <a:pt x="25896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6" name="SMARTInkShape-7858"/>
            <p:cNvSpPr/>
            <p:nvPr>
              <p:custDataLst>
                <p:tags r:id="rId154"/>
              </p:custDataLst>
            </p:nvPr>
          </p:nvSpPr>
          <p:spPr bwMode="auto">
            <a:xfrm>
              <a:off x="5152430" y="5977326"/>
              <a:ext cx="69672" cy="278255"/>
            </a:xfrm>
            <a:custGeom>
              <a:avLst/>
              <a:gdLst/>
              <a:ahLst/>
              <a:cxnLst/>
              <a:rect l="0" t="0" r="0" b="0"/>
              <a:pathLst>
                <a:path w="69672" h="278255">
                  <a:moveTo>
                    <a:pt x="0" y="130579"/>
                  </a:moveTo>
                  <a:lnTo>
                    <a:pt x="0" y="130579"/>
                  </a:lnTo>
                  <a:lnTo>
                    <a:pt x="12359" y="111153"/>
                  </a:lnTo>
                  <a:lnTo>
                    <a:pt x="28679" y="88598"/>
                  </a:lnTo>
                  <a:lnTo>
                    <a:pt x="47529" y="45474"/>
                  </a:lnTo>
                  <a:lnTo>
                    <a:pt x="68787" y="1973"/>
                  </a:lnTo>
                  <a:lnTo>
                    <a:pt x="69671" y="194"/>
                  </a:lnTo>
                  <a:lnTo>
                    <a:pt x="69268" y="0"/>
                  </a:lnTo>
                  <a:lnTo>
                    <a:pt x="66174" y="2430"/>
                  </a:lnTo>
                  <a:lnTo>
                    <a:pt x="50400" y="42576"/>
                  </a:lnTo>
                  <a:lnTo>
                    <a:pt x="38338" y="83456"/>
                  </a:lnTo>
                  <a:lnTo>
                    <a:pt x="31495" y="118736"/>
                  </a:lnTo>
                  <a:lnTo>
                    <a:pt x="28183" y="157057"/>
                  </a:lnTo>
                  <a:lnTo>
                    <a:pt x="27202" y="199830"/>
                  </a:lnTo>
                  <a:lnTo>
                    <a:pt x="26911" y="239183"/>
                  </a:lnTo>
                  <a:lnTo>
                    <a:pt x="26797" y="278254"/>
                  </a:lnTo>
                  <a:lnTo>
                    <a:pt x="26790" y="273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7" name="SMARTInkShape-7859"/>
            <p:cNvSpPr/>
            <p:nvPr>
              <p:custDataLst>
                <p:tags r:id="rId155"/>
              </p:custDataLst>
            </p:nvPr>
          </p:nvSpPr>
          <p:spPr bwMode="auto">
            <a:xfrm>
              <a:off x="4540471" y="6009680"/>
              <a:ext cx="13671" cy="5145"/>
            </a:xfrm>
            <a:custGeom>
              <a:avLst/>
              <a:gdLst/>
              <a:ahLst/>
              <a:cxnLst/>
              <a:rect l="0" t="0" r="0" b="0"/>
              <a:pathLst>
                <a:path w="13671" h="5145">
                  <a:moveTo>
                    <a:pt x="4740" y="0"/>
                  </a:moveTo>
                  <a:lnTo>
                    <a:pt x="4740" y="0"/>
                  </a:lnTo>
                  <a:lnTo>
                    <a:pt x="0" y="4740"/>
                  </a:lnTo>
                  <a:lnTo>
                    <a:pt x="587" y="5144"/>
                  </a:lnTo>
                  <a:lnTo>
                    <a:pt x="1367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8" name="SMARTInkShape-7860"/>
            <p:cNvSpPr/>
            <p:nvPr>
              <p:custDataLst>
                <p:tags r:id="rId156"/>
              </p:custDataLst>
            </p:nvPr>
          </p:nvSpPr>
          <p:spPr bwMode="auto">
            <a:xfrm>
              <a:off x="4527352" y="6082060"/>
              <a:ext cx="297292" cy="222748"/>
            </a:xfrm>
            <a:custGeom>
              <a:avLst/>
              <a:gdLst/>
              <a:ahLst/>
              <a:cxnLst/>
              <a:rect l="0" t="0" r="0" b="0"/>
              <a:pathLst>
                <a:path w="297292" h="222748">
                  <a:moveTo>
                    <a:pt x="0" y="43706"/>
                  </a:moveTo>
                  <a:lnTo>
                    <a:pt x="0" y="43706"/>
                  </a:lnTo>
                  <a:lnTo>
                    <a:pt x="0" y="82785"/>
                  </a:lnTo>
                  <a:lnTo>
                    <a:pt x="0" y="118820"/>
                  </a:lnTo>
                  <a:lnTo>
                    <a:pt x="992" y="154707"/>
                  </a:lnTo>
                  <a:lnTo>
                    <a:pt x="7688" y="199030"/>
                  </a:lnTo>
                  <a:lnTo>
                    <a:pt x="13669" y="212288"/>
                  </a:lnTo>
                  <a:lnTo>
                    <a:pt x="18042" y="218602"/>
                  </a:lnTo>
                  <a:lnTo>
                    <a:pt x="23935" y="221819"/>
                  </a:lnTo>
                  <a:lnTo>
                    <a:pt x="38419" y="222747"/>
                  </a:lnTo>
                  <a:lnTo>
                    <a:pt x="45456" y="219621"/>
                  </a:lnTo>
                  <a:lnTo>
                    <a:pt x="64841" y="201001"/>
                  </a:lnTo>
                  <a:lnTo>
                    <a:pt x="91815" y="162750"/>
                  </a:lnTo>
                  <a:lnTo>
                    <a:pt x="114186" y="127595"/>
                  </a:lnTo>
                  <a:lnTo>
                    <a:pt x="134782" y="89049"/>
                  </a:lnTo>
                  <a:lnTo>
                    <a:pt x="155534" y="51780"/>
                  </a:lnTo>
                  <a:lnTo>
                    <a:pt x="179905" y="9797"/>
                  </a:lnTo>
                  <a:lnTo>
                    <a:pt x="186854" y="0"/>
                  </a:lnTo>
                  <a:lnTo>
                    <a:pt x="192065" y="18298"/>
                  </a:lnTo>
                  <a:lnTo>
                    <a:pt x="185672" y="53596"/>
                  </a:lnTo>
                  <a:lnTo>
                    <a:pt x="175950" y="95473"/>
                  </a:lnTo>
                  <a:lnTo>
                    <a:pt x="166786" y="129820"/>
                  </a:lnTo>
                  <a:lnTo>
                    <a:pt x="155793" y="173236"/>
                  </a:lnTo>
                  <a:lnTo>
                    <a:pt x="153577" y="189249"/>
                  </a:lnTo>
                  <a:lnTo>
                    <a:pt x="153978" y="192328"/>
                  </a:lnTo>
                  <a:lnTo>
                    <a:pt x="155238" y="192397"/>
                  </a:lnTo>
                  <a:lnTo>
                    <a:pt x="157070" y="190458"/>
                  </a:lnTo>
                  <a:lnTo>
                    <a:pt x="168132" y="157838"/>
                  </a:lnTo>
                  <a:lnTo>
                    <a:pt x="181888" y="120737"/>
                  </a:lnTo>
                  <a:lnTo>
                    <a:pt x="195928" y="80530"/>
                  </a:lnTo>
                  <a:lnTo>
                    <a:pt x="211267" y="41058"/>
                  </a:lnTo>
                  <a:lnTo>
                    <a:pt x="220245" y="19108"/>
                  </a:lnTo>
                  <a:lnTo>
                    <a:pt x="226209" y="12930"/>
                  </a:lnTo>
                  <a:lnTo>
                    <a:pt x="228196" y="13267"/>
                  </a:lnTo>
                  <a:lnTo>
                    <a:pt x="229521" y="15476"/>
                  </a:lnTo>
                  <a:lnTo>
                    <a:pt x="231386" y="36003"/>
                  </a:lnTo>
                  <a:lnTo>
                    <a:pt x="231939" y="70858"/>
                  </a:lnTo>
                  <a:lnTo>
                    <a:pt x="236866" y="113451"/>
                  </a:lnTo>
                  <a:lnTo>
                    <a:pt x="243189" y="152501"/>
                  </a:lnTo>
                  <a:lnTo>
                    <a:pt x="259143" y="194870"/>
                  </a:lnTo>
                  <a:lnTo>
                    <a:pt x="262059" y="201037"/>
                  </a:lnTo>
                  <a:lnTo>
                    <a:pt x="265987" y="205148"/>
                  </a:lnTo>
                  <a:lnTo>
                    <a:pt x="275643" y="209715"/>
                  </a:lnTo>
                  <a:lnTo>
                    <a:pt x="280004" y="209941"/>
                  </a:lnTo>
                  <a:lnTo>
                    <a:pt x="287496" y="207546"/>
                  </a:lnTo>
                  <a:lnTo>
                    <a:pt x="294132" y="197883"/>
                  </a:lnTo>
                  <a:lnTo>
                    <a:pt x="297291" y="191139"/>
                  </a:lnTo>
                  <a:lnTo>
                    <a:pt x="294679" y="1597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29" name="SMARTInkShape-7861"/>
            <p:cNvSpPr/>
            <p:nvPr>
              <p:custDataLst>
                <p:tags r:id="rId157"/>
              </p:custDataLst>
            </p:nvPr>
          </p:nvSpPr>
          <p:spPr bwMode="auto">
            <a:xfrm>
              <a:off x="6482953" y="5589984"/>
              <a:ext cx="133946" cy="53580"/>
            </a:xfrm>
            <a:custGeom>
              <a:avLst/>
              <a:gdLst/>
              <a:ahLst/>
              <a:cxnLst/>
              <a:rect l="0" t="0" r="0" b="0"/>
              <a:pathLst>
                <a:path w="133946" h="53580">
                  <a:moveTo>
                    <a:pt x="0" y="0"/>
                  </a:moveTo>
                  <a:lnTo>
                    <a:pt x="0" y="0"/>
                  </a:lnTo>
                  <a:lnTo>
                    <a:pt x="0" y="4741"/>
                  </a:lnTo>
                  <a:lnTo>
                    <a:pt x="14221" y="17169"/>
                  </a:lnTo>
                  <a:lnTo>
                    <a:pt x="51831" y="32018"/>
                  </a:lnTo>
                  <a:lnTo>
                    <a:pt x="133945" y="535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0" name="SMARTInkShape-7862"/>
            <p:cNvSpPr/>
            <p:nvPr>
              <p:custDataLst>
                <p:tags r:id="rId158"/>
              </p:custDataLst>
            </p:nvPr>
          </p:nvSpPr>
          <p:spPr bwMode="auto">
            <a:xfrm>
              <a:off x="6072309" y="5455180"/>
              <a:ext cx="526731" cy="528691"/>
            </a:xfrm>
            <a:custGeom>
              <a:avLst/>
              <a:gdLst/>
              <a:ahLst/>
              <a:cxnLst/>
              <a:rect l="0" t="0" r="0" b="0"/>
              <a:pathLst>
                <a:path w="526731" h="528691">
                  <a:moveTo>
                    <a:pt x="35596" y="259820"/>
                  </a:moveTo>
                  <a:lnTo>
                    <a:pt x="35596" y="259820"/>
                  </a:lnTo>
                  <a:lnTo>
                    <a:pt x="43286" y="259820"/>
                  </a:lnTo>
                  <a:lnTo>
                    <a:pt x="38145" y="267941"/>
                  </a:lnTo>
                  <a:lnTo>
                    <a:pt x="29684" y="308081"/>
                  </a:lnTo>
                  <a:lnTo>
                    <a:pt x="27561" y="345005"/>
                  </a:lnTo>
                  <a:lnTo>
                    <a:pt x="25940" y="380530"/>
                  </a:lnTo>
                  <a:lnTo>
                    <a:pt x="19617" y="413326"/>
                  </a:lnTo>
                  <a:lnTo>
                    <a:pt x="12451" y="457439"/>
                  </a:lnTo>
                  <a:lnTo>
                    <a:pt x="8895" y="494542"/>
                  </a:lnTo>
                  <a:lnTo>
                    <a:pt x="801" y="528690"/>
                  </a:lnTo>
                  <a:lnTo>
                    <a:pt x="0" y="501516"/>
                  </a:lnTo>
                  <a:lnTo>
                    <a:pt x="6039" y="465320"/>
                  </a:lnTo>
                  <a:lnTo>
                    <a:pt x="7988" y="434480"/>
                  </a:lnTo>
                  <a:lnTo>
                    <a:pt x="8444" y="401608"/>
                  </a:lnTo>
                  <a:lnTo>
                    <a:pt x="13440" y="358276"/>
                  </a:lnTo>
                  <a:lnTo>
                    <a:pt x="16465" y="315560"/>
                  </a:lnTo>
                  <a:lnTo>
                    <a:pt x="22101" y="276225"/>
                  </a:lnTo>
                  <a:lnTo>
                    <a:pt x="24638" y="246275"/>
                  </a:lnTo>
                  <a:lnTo>
                    <a:pt x="28712" y="209173"/>
                  </a:lnTo>
                  <a:lnTo>
                    <a:pt x="34237" y="183008"/>
                  </a:lnTo>
                  <a:lnTo>
                    <a:pt x="37667" y="177854"/>
                  </a:lnTo>
                  <a:lnTo>
                    <a:pt x="49416" y="169482"/>
                  </a:lnTo>
                  <a:lnTo>
                    <a:pt x="56716" y="168836"/>
                  </a:lnTo>
                  <a:lnTo>
                    <a:pt x="72766" y="173412"/>
                  </a:lnTo>
                  <a:lnTo>
                    <a:pt x="116155" y="207798"/>
                  </a:lnTo>
                  <a:lnTo>
                    <a:pt x="142240" y="237527"/>
                  </a:lnTo>
                  <a:lnTo>
                    <a:pt x="147487" y="252889"/>
                  </a:lnTo>
                  <a:lnTo>
                    <a:pt x="150854" y="282264"/>
                  </a:lnTo>
                  <a:lnTo>
                    <a:pt x="148669" y="292284"/>
                  </a:lnTo>
                  <a:lnTo>
                    <a:pt x="141860" y="303504"/>
                  </a:lnTo>
                  <a:lnTo>
                    <a:pt x="135411" y="309993"/>
                  </a:lnTo>
                  <a:lnTo>
                    <a:pt x="125930" y="316184"/>
                  </a:lnTo>
                  <a:lnTo>
                    <a:pt x="82501" y="326529"/>
                  </a:lnTo>
                  <a:lnTo>
                    <a:pt x="49384" y="329856"/>
                  </a:lnTo>
                  <a:lnTo>
                    <a:pt x="28826" y="325343"/>
                  </a:lnTo>
                  <a:lnTo>
                    <a:pt x="5596" y="315757"/>
                  </a:lnTo>
                  <a:lnTo>
                    <a:pt x="42407" y="326034"/>
                  </a:lnTo>
                  <a:lnTo>
                    <a:pt x="80169" y="329710"/>
                  </a:lnTo>
                  <a:lnTo>
                    <a:pt x="113296" y="335539"/>
                  </a:lnTo>
                  <a:lnTo>
                    <a:pt x="156184" y="338810"/>
                  </a:lnTo>
                  <a:lnTo>
                    <a:pt x="197114" y="335039"/>
                  </a:lnTo>
                  <a:lnTo>
                    <a:pt x="229637" y="322897"/>
                  </a:lnTo>
                  <a:lnTo>
                    <a:pt x="236394" y="316755"/>
                  </a:lnTo>
                  <a:lnTo>
                    <a:pt x="243902" y="301991"/>
                  </a:lnTo>
                  <a:lnTo>
                    <a:pt x="243921" y="293887"/>
                  </a:lnTo>
                  <a:lnTo>
                    <a:pt x="232337" y="256847"/>
                  </a:lnTo>
                  <a:lnTo>
                    <a:pt x="220201" y="221089"/>
                  </a:lnTo>
                  <a:lnTo>
                    <a:pt x="198338" y="185763"/>
                  </a:lnTo>
                  <a:lnTo>
                    <a:pt x="197670" y="185643"/>
                  </a:lnTo>
                  <a:lnTo>
                    <a:pt x="197223" y="186556"/>
                  </a:lnTo>
                  <a:lnTo>
                    <a:pt x="208839" y="230249"/>
                  </a:lnTo>
                  <a:lnTo>
                    <a:pt x="225845" y="270245"/>
                  </a:lnTo>
                  <a:lnTo>
                    <a:pt x="252253" y="310618"/>
                  </a:lnTo>
                  <a:lnTo>
                    <a:pt x="260211" y="317123"/>
                  </a:lnTo>
                  <a:lnTo>
                    <a:pt x="270270" y="320785"/>
                  </a:lnTo>
                  <a:lnTo>
                    <a:pt x="273405" y="320308"/>
                  </a:lnTo>
                  <a:lnTo>
                    <a:pt x="279535" y="317130"/>
                  </a:lnTo>
                  <a:lnTo>
                    <a:pt x="282920" y="304474"/>
                  </a:lnTo>
                  <a:lnTo>
                    <a:pt x="289834" y="268750"/>
                  </a:lnTo>
                  <a:lnTo>
                    <a:pt x="293625" y="227886"/>
                  </a:lnTo>
                  <a:lnTo>
                    <a:pt x="295274" y="206261"/>
                  </a:lnTo>
                  <a:lnTo>
                    <a:pt x="302210" y="190932"/>
                  </a:lnTo>
                  <a:lnTo>
                    <a:pt x="307850" y="203359"/>
                  </a:lnTo>
                  <a:lnTo>
                    <a:pt x="314462" y="245403"/>
                  </a:lnTo>
                  <a:lnTo>
                    <a:pt x="321433" y="289671"/>
                  </a:lnTo>
                  <a:lnTo>
                    <a:pt x="329199" y="319156"/>
                  </a:lnTo>
                  <a:lnTo>
                    <a:pt x="338397" y="334477"/>
                  </a:lnTo>
                  <a:lnTo>
                    <a:pt x="351745" y="345257"/>
                  </a:lnTo>
                  <a:lnTo>
                    <a:pt x="359472" y="349520"/>
                  </a:lnTo>
                  <a:lnTo>
                    <a:pt x="366607" y="350378"/>
                  </a:lnTo>
                  <a:lnTo>
                    <a:pt x="379827" y="346039"/>
                  </a:lnTo>
                  <a:lnTo>
                    <a:pt x="392318" y="332205"/>
                  </a:lnTo>
                  <a:lnTo>
                    <a:pt x="415359" y="292870"/>
                  </a:lnTo>
                  <a:lnTo>
                    <a:pt x="431317" y="250538"/>
                  </a:lnTo>
                  <a:lnTo>
                    <a:pt x="442362" y="214110"/>
                  </a:lnTo>
                  <a:lnTo>
                    <a:pt x="448219" y="169725"/>
                  </a:lnTo>
                  <a:lnTo>
                    <a:pt x="455843" y="134568"/>
                  </a:lnTo>
                  <a:lnTo>
                    <a:pt x="464385" y="99015"/>
                  </a:lnTo>
                  <a:lnTo>
                    <a:pt x="470554" y="60700"/>
                  </a:lnTo>
                  <a:lnTo>
                    <a:pt x="472639" y="17530"/>
                  </a:lnTo>
                  <a:lnTo>
                    <a:pt x="473000" y="1058"/>
                  </a:lnTo>
                  <a:lnTo>
                    <a:pt x="472058" y="0"/>
                  </a:lnTo>
                  <a:lnTo>
                    <a:pt x="470438" y="1278"/>
                  </a:lnTo>
                  <a:lnTo>
                    <a:pt x="465993" y="8983"/>
                  </a:lnTo>
                  <a:lnTo>
                    <a:pt x="452157" y="46576"/>
                  </a:lnTo>
                  <a:lnTo>
                    <a:pt x="440379" y="83421"/>
                  </a:lnTo>
                  <a:lnTo>
                    <a:pt x="432463" y="121344"/>
                  </a:lnTo>
                  <a:lnTo>
                    <a:pt x="428684" y="158156"/>
                  </a:lnTo>
                  <a:lnTo>
                    <a:pt x="422714" y="195191"/>
                  </a:lnTo>
                  <a:lnTo>
                    <a:pt x="421496" y="236151"/>
                  </a:lnTo>
                  <a:lnTo>
                    <a:pt x="425986" y="273863"/>
                  </a:lnTo>
                  <a:lnTo>
                    <a:pt x="428750" y="309181"/>
                  </a:lnTo>
                  <a:lnTo>
                    <a:pt x="436404" y="337945"/>
                  </a:lnTo>
                  <a:lnTo>
                    <a:pt x="466639" y="382577"/>
                  </a:lnTo>
                  <a:lnTo>
                    <a:pt x="474557" y="388792"/>
                  </a:lnTo>
                  <a:lnTo>
                    <a:pt x="479049" y="389458"/>
                  </a:lnTo>
                  <a:lnTo>
                    <a:pt x="489333" y="387551"/>
                  </a:lnTo>
                  <a:lnTo>
                    <a:pt x="500518" y="378105"/>
                  </a:lnTo>
                  <a:lnTo>
                    <a:pt x="526730" y="3401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1" name="SMARTInkShape-7863"/>
            <p:cNvSpPr/>
            <p:nvPr>
              <p:custDataLst>
                <p:tags r:id="rId159"/>
              </p:custDataLst>
            </p:nvPr>
          </p:nvSpPr>
          <p:spPr bwMode="auto">
            <a:xfrm>
              <a:off x="5912694" y="5563195"/>
              <a:ext cx="159495" cy="80369"/>
            </a:xfrm>
            <a:custGeom>
              <a:avLst/>
              <a:gdLst/>
              <a:ahLst/>
              <a:cxnLst/>
              <a:rect l="0" t="0" r="0" b="0"/>
              <a:pathLst>
                <a:path w="159495" h="80369">
                  <a:moveTo>
                    <a:pt x="7689" y="0"/>
                  </a:moveTo>
                  <a:lnTo>
                    <a:pt x="7689" y="0"/>
                  </a:lnTo>
                  <a:lnTo>
                    <a:pt x="2948" y="4741"/>
                  </a:lnTo>
                  <a:lnTo>
                    <a:pt x="621" y="9714"/>
                  </a:lnTo>
                  <a:lnTo>
                    <a:pt x="0" y="12429"/>
                  </a:lnTo>
                  <a:lnTo>
                    <a:pt x="13348" y="30472"/>
                  </a:lnTo>
                  <a:lnTo>
                    <a:pt x="40895" y="49929"/>
                  </a:lnTo>
                  <a:lnTo>
                    <a:pt x="83674" y="63521"/>
                  </a:lnTo>
                  <a:lnTo>
                    <a:pt x="114220" y="70565"/>
                  </a:lnTo>
                  <a:lnTo>
                    <a:pt x="159494" y="803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2" name="SMARTInkShape-7864"/>
            <p:cNvSpPr/>
            <p:nvPr>
              <p:custDataLst>
                <p:tags r:id="rId160"/>
              </p:custDataLst>
            </p:nvPr>
          </p:nvSpPr>
          <p:spPr bwMode="auto">
            <a:xfrm>
              <a:off x="5592039" y="5504500"/>
              <a:ext cx="453360" cy="352282"/>
            </a:xfrm>
            <a:custGeom>
              <a:avLst/>
              <a:gdLst/>
              <a:ahLst/>
              <a:cxnLst/>
              <a:rect l="0" t="0" r="0" b="0"/>
              <a:pathLst>
                <a:path w="453360" h="352282">
                  <a:moveTo>
                    <a:pt x="78313" y="264078"/>
                  </a:moveTo>
                  <a:lnTo>
                    <a:pt x="78313" y="264078"/>
                  </a:lnTo>
                  <a:lnTo>
                    <a:pt x="78313" y="254597"/>
                  </a:lnTo>
                  <a:lnTo>
                    <a:pt x="75667" y="247297"/>
                  </a:lnTo>
                  <a:lnTo>
                    <a:pt x="57322" y="225446"/>
                  </a:lnTo>
                  <a:lnTo>
                    <a:pt x="54397" y="224432"/>
                  </a:lnTo>
                  <a:lnTo>
                    <a:pt x="51455" y="224749"/>
                  </a:lnTo>
                  <a:lnTo>
                    <a:pt x="48501" y="225953"/>
                  </a:lnTo>
                  <a:lnTo>
                    <a:pt x="34863" y="237127"/>
                  </a:lnTo>
                  <a:lnTo>
                    <a:pt x="29236" y="244824"/>
                  </a:lnTo>
                  <a:lnTo>
                    <a:pt x="12062" y="281313"/>
                  </a:lnTo>
                  <a:lnTo>
                    <a:pt x="1028" y="314887"/>
                  </a:lnTo>
                  <a:lnTo>
                    <a:pt x="0" y="321763"/>
                  </a:lnTo>
                  <a:lnTo>
                    <a:pt x="1300" y="328332"/>
                  </a:lnTo>
                  <a:lnTo>
                    <a:pt x="8035" y="340921"/>
                  </a:lnTo>
                  <a:lnTo>
                    <a:pt x="12610" y="345072"/>
                  </a:lnTo>
                  <a:lnTo>
                    <a:pt x="22983" y="349685"/>
                  </a:lnTo>
                  <a:lnTo>
                    <a:pt x="49462" y="352281"/>
                  </a:lnTo>
                  <a:lnTo>
                    <a:pt x="63175" y="350243"/>
                  </a:lnTo>
                  <a:lnTo>
                    <a:pt x="89544" y="336109"/>
                  </a:lnTo>
                  <a:lnTo>
                    <a:pt x="109973" y="319927"/>
                  </a:lnTo>
                  <a:lnTo>
                    <a:pt x="123853" y="297824"/>
                  </a:lnTo>
                  <a:lnTo>
                    <a:pt x="125672" y="281060"/>
                  </a:lnTo>
                  <a:lnTo>
                    <a:pt x="118756" y="241304"/>
                  </a:lnTo>
                  <a:lnTo>
                    <a:pt x="108194" y="223860"/>
                  </a:lnTo>
                  <a:lnTo>
                    <a:pt x="90804" y="208175"/>
                  </a:lnTo>
                  <a:lnTo>
                    <a:pt x="86641" y="205973"/>
                  </a:lnTo>
                  <a:lnTo>
                    <a:pt x="61817" y="207615"/>
                  </a:lnTo>
                  <a:lnTo>
                    <a:pt x="34070" y="219126"/>
                  </a:lnTo>
                  <a:lnTo>
                    <a:pt x="21277" y="232193"/>
                  </a:lnTo>
                  <a:lnTo>
                    <a:pt x="13276" y="246930"/>
                  </a:lnTo>
                  <a:lnTo>
                    <a:pt x="9720" y="260095"/>
                  </a:lnTo>
                  <a:lnTo>
                    <a:pt x="10755" y="265391"/>
                  </a:lnTo>
                  <a:lnTo>
                    <a:pt x="17199" y="273922"/>
                  </a:lnTo>
                  <a:lnTo>
                    <a:pt x="57305" y="290595"/>
                  </a:lnTo>
                  <a:lnTo>
                    <a:pt x="64308" y="293662"/>
                  </a:lnTo>
                  <a:lnTo>
                    <a:pt x="97866" y="293238"/>
                  </a:lnTo>
                  <a:lnTo>
                    <a:pt x="134487" y="286829"/>
                  </a:lnTo>
                  <a:lnTo>
                    <a:pt x="173304" y="269637"/>
                  </a:lnTo>
                  <a:lnTo>
                    <a:pt x="188700" y="257898"/>
                  </a:lnTo>
                  <a:lnTo>
                    <a:pt x="196165" y="247771"/>
                  </a:lnTo>
                  <a:lnTo>
                    <a:pt x="197560" y="242293"/>
                  </a:lnTo>
                  <a:lnTo>
                    <a:pt x="196465" y="230914"/>
                  </a:lnTo>
                  <a:lnTo>
                    <a:pt x="192671" y="221888"/>
                  </a:lnTo>
                  <a:lnTo>
                    <a:pt x="190270" y="218092"/>
                  </a:lnTo>
                  <a:lnTo>
                    <a:pt x="184956" y="213873"/>
                  </a:lnTo>
                  <a:lnTo>
                    <a:pt x="176387" y="211500"/>
                  </a:lnTo>
                  <a:lnTo>
                    <a:pt x="173461" y="211166"/>
                  </a:lnTo>
                  <a:lnTo>
                    <a:pt x="170519" y="213921"/>
                  </a:lnTo>
                  <a:lnTo>
                    <a:pt x="162628" y="230034"/>
                  </a:lnTo>
                  <a:lnTo>
                    <a:pt x="159850" y="244951"/>
                  </a:lnTo>
                  <a:lnTo>
                    <a:pt x="159199" y="262853"/>
                  </a:lnTo>
                  <a:lnTo>
                    <a:pt x="164203" y="281393"/>
                  </a:lnTo>
                  <a:lnTo>
                    <a:pt x="178842" y="308067"/>
                  </a:lnTo>
                  <a:lnTo>
                    <a:pt x="197727" y="324296"/>
                  </a:lnTo>
                  <a:lnTo>
                    <a:pt x="213737" y="330529"/>
                  </a:lnTo>
                  <a:lnTo>
                    <a:pt x="222174" y="332191"/>
                  </a:lnTo>
                  <a:lnTo>
                    <a:pt x="229782" y="331315"/>
                  </a:lnTo>
                  <a:lnTo>
                    <a:pt x="248980" y="321592"/>
                  </a:lnTo>
                  <a:lnTo>
                    <a:pt x="257682" y="315106"/>
                  </a:lnTo>
                  <a:lnTo>
                    <a:pt x="268161" y="296396"/>
                  </a:lnTo>
                  <a:lnTo>
                    <a:pt x="273461" y="258261"/>
                  </a:lnTo>
                  <a:lnTo>
                    <a:pt x="274594" y="218468"/>
                  </a:lnTo>
                  <a:lnTo>
                    <a:pt x="274751" y="179989"/>
                  </a:lnTo>
                  <a:lnTo>
                    <a:pt x="273763" y="178252"/>
                  </a:lnTo>
                  <a:lnTo>
                    <a:pt x="272113" y="177096"/>
                  </a:lnTo>
                  <a:lnTo>
                    <a:pt x="270021" y="176324"/>
                  </a:lnTo>
                  <a:lnTo>
                    <a:pt x="268626" y="176802"/>
                  </a:lnTo>
                  <a:lnTo>
                    <a:pt x="267696" y="178113"/>
                  </a:lnTo>
                  <a:lnTo>
                    <a:pt x="266663" y="184199"/>
                  </a:lnTo>
                  <a:lnTo>
                    <a:pt x="268645" y="215006"/>
                  </a:lnTo>
                  <a:lnTo>
                    <a:pt x="275597" y="250199"/>
                  </a:lnTo>
                  <a:lnTo>
                    <a:pt x="286836" y="292315"/>
                  </a:lnTo>
                  <a:lnTo>
                    <a:pt x="300391" y="313345"/>
                  </a:lnTo>
                  <a:lnTo>
                    <a:pt x="313936" y="323347"/>
                  </a:lnTo>
                  <a:lnTo>
                    <a:pt x="321715" y="327403"/>
                  </a:lnTo>
                  <a:lnTo>
                    <a:pt x="328886" y="328122"/>
                  </a:lnTo>
                  <a:lnTo>
                    <a:pt x="342144" y="323631"/>
                  </a:lnTo>
                  <a:lnTo>
                    <a:pt x="352006" y="315020"/>
                  </a:lnTo>
                  <a:lnTo>
                    <a:pt x="356025" y="309946"/>
                  </a:lnTo>
                  <a:lnTo>
                    <a:pt x="363466" y="269133"/>
                  </a:lnTo>
                  <a:lnTo>
                    <a:pt x="370816" y="233583"/>
                  </a:lnTo>
                  <a:lnTo>
                    <a:pt x="372562" y="193672"/>
                  </a:lnTo>
                  <a:lnTo>
                    <a:pt x="377605" y="161416"/>
                  </a:lnTo>
                  <a:lnTo>
                    <a:pt x="380643" y="121983"/>
                  </a:lnTo>
                  <a:lnTo>
                    <a:pt x="387806" y="77479"/>
                  </a:lnTo>
                  <a:lnTo>
                    <a:pt x="390250" y="36793"/>
                  </a:lnTo>
                  <a:lnTo>
                    <a:pt x="390816" y="0"/>
                  </a:lnTo>
                  <a:lnTo>
                    <a:pt x="381133" y="38190"/>
                  </a:lnTo>
                  <a:lnTo>
                    <a:pt x="372759" y="73125"/>
                  </a:lnTo>
                  <a:lnTo>
                    <a:pt x="365780" y="116337"/>
                  </a:lnTo>
                  <a:lnTo>
                    <a:pt x="359831" y="151291"/>
                  </a:lnTo>
                  <a:lnTo>
                    <a:pt x="357221" y="182861"/>
                  </a:lnTo>
                  <a:lnTo>
                    <a:pt x="357053" y="218060"/>
                  </a:lnTo>
                  <a:lnTo>
                    <a:pt x="360285" y="250240"/>
                  </a:lnTo>
                  <a:lnTo>
                    <a:pt x="365301" y="289934"/>
                  </a:lnTo>
                  <a:lnTo>
                    <a:pt x="373212" y="304012"/>
                  </a:lnTo>
                  <a:lnTo>
                    <a:pt x="385988" y="314239"/>
                  </a:lnTo>
                  <a:lnTo>
                    <a:pt x="408963" y="324147"/>
                  </a:lnTo>
                  <a:lnTo>
                    <a:pt x="413840" y="321983"/>
                  </a:lnTo>
                  <a:lnTo>
                    <a:pt x="424550" y="311642"/>
                  </a:lnTo>
                  <a:lnTo>
                    <a:pt x="441737" y="284344"/>
                  </a:lnTo>
                  <a:lnTo>
                    <a:pt x="449915" y="246381"/>
                  </a:lnTo>
                  <a:lnTo>
                    <a:pt x="453359" y="2194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3" name="SMARTInkShape-7865"/>
            <p:cNvSpPr/>
            <p:nvPr>
              <p:custDataLst>
                <p:tags r:id="rId161"/>
              </p:custDataLst>
            </p:nvPr>
          </p:nvSpPr>
          <p:spPr bwMode="auto">
            <a:xfrm>
              <a:off x="5259586" y="5527477"/>
              <a:ext cx="182160" cy="336923"/>
            </a:xfrm>
            <a:custGeom>
              <a:avLst/>
              <a:gdLst/>
              <a:ahLst/>
              <a:cxnLst/>
              <a:rect l="0" t="0" r="0" b="0"/>
              <a:pathLst>
                <a:path w="182160" h="336923">
                  <a:moveTo>
                    <a:pt x="0" y="0"/>
                  </a:moveTo>
                  <a:lnTo>
                    <a:pt x="0" y="0"/>
                  </a:lnTo>
                  <a:lnTo>
                    <a:pt x="42900" y="38159"/>
                  </a:lnTo>
                  <a:lnTo>
                    <a:pt x="85644" y="77082"/>
                  </a:lnTo>
                  <a:lnTo>
                    <a:pt x="123065" y="116828"/>
                  </a:lnTo>
                  <a:lnTo>
                    <a:pt x="153532" y="160832"/>
                  </a:lnTo>
                  <a:lnTo>
                    <a:pt x="172084" y="205395"/>
                  </a:lnTo>
                  <a:lnTo>
                    <a:pt x="181405" y="227435"/>
                  </a:lnTo>
                  <a:lnTo>
                    <a:pt x="182159" y="242965"/>
                  </a:lnTo>
                  <a:lnTo>
                    <a:pt x="179298" y="272447"/>
                  </a:lnTo>
                  <a:lnTo>
                    <a:pt x="170969" y="287775"/>
                  </a:lnTo>
                  <a:lnTo>
                    <a:pt x="156353" y="303517"/>
                  </a:lnTo>
                  <a:lnTo>
                    <a:pt x="112692" y="331206"/>
                  </a:lnTo>
                  <a:lnTo>
                    <a:pt x="83551" y="336922"/>
                  </a:lnTo>
                  <a:lnTo>
                    <a:pt x="59262" y="333874"/>
                  </a:lnTo>
                  <a:lnTo>
                    <a:pt x="55383" y="330731"/>
                  </a:lnTo>
                  <a:lnTo>
                    <a:pt x="53578" y="3125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4" name="SMARTInkShape-7866"/>
            <p:cNvSpPr/>
            <p:nvPr>
              <p:custDataLst>
                <p:tags r:id="rId162"/>
              </p:custDataLst>
            </p:nvPr>
          </p:nvSpPr>
          <p:spPr bwMode="auto">
            <a:xfrm>
              <a:off x="5277997" y="5634633"/>
              <a:ext cx="26238" cy="199646"/>
            </a:xfrm>
            <a:custGeom>
              <a:avLst/>
              <a:gdLst/>
              <a:ahLst/>
              <a:cxnLst/>
              <a:rect l="0" t="0" r="0" b="0"/>
              <a:pathLst>
                <a:path w="26238" h="199646">
                  <a:moveTo>
                    <a:pt x="8378" y="0"/>
                  </a:moveTo>
                  <a:lnTo>
                    <a:pt x="8378" y="0"/>
                  </a:lnTo>
                  <a:lnTo>
                    <a:pt x="8378" y="42900"/>
                  </a:lnTo>
                  <a:lnTo>
                    <a:pt x="2241" y="86159"/>
                  </a:lnTo>
                  <a:lnTo>
                    <a:pt x="0" y="127042"/>
                  </a:lnTo>
                  <a:lnTo>
                    <a:pt x="2257" y="158689"/>
                  </a:lnTo>
                  <a:lnTo>
                    <a:pt x="8020" y="198264"/>
                  </a:lnTo>
                  <a:lnTo>
                    <a:pt x="9131" y="199645"/>
                  </a:lnTo>
                  <a:lnTo>
                    <a:pt x="10865" y="199573"/>
                  </a:lnTo>
                  <a:lnTo>
                    <a:pt x="13013" y="198533"/>
                  </a:lnTo>
                  <a:lnTo>
                    <a:pt x="26237"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5" name="SMARTInkShape-7867"/>
            <p:cNvSpPr/>
            <p:nvPr>
              <p:custDataLst>
                <p:tags r:id="rId163"/>
              </p:custDataLst>
            </p:nvPr>
          </p:nvSpPr>
          <p:spPr bwMode="auto">
            <a:xfrm>
              <a:off x="5054203" y="5697141"/>
              <a:ext cx="196453" cy="62508"/>
            </a:xfrm>
            <a:custGeom>
              <a:avLst/>
              <a:gdLst/>
              <a:ahLst/>
              <a:cxnLst/>
              <a:rect l="0" t="0" r="0" b="0"/>
              <a:pathLst>
                <a:path w="196453" h="62508">
                  <a:moveTo>
                    <a:pt x="0" y="62507"/>
                  </a:moveTo>
                  <a:lnTo>
                    <a:pt x="0" y="62507"/>
                  </a:lnTo>
                  <a:lnTo>
                    <a:pt x="42027" y="50079"/>
                  </a:lnTo>
                  <a:lnTo>
                    <a:pt x="86306" y="38295"/>
                  </a:lnTo>
                  <a:lnTo>
                    <a:pt x="126790" y="28929"/>
                  </a:lnTo>
                  <a:lnTo>
                    <a:pt x="19645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6" name="SMARTInkShape-7868"/>
            <p:cNvSpPr/>
            <p:nvPr>
              <p:custDataLst>
                <p:tags r:id="rId164"/>
              </p:custDataLst>
            </p:nvPr>
          </p:nvSpPr>
          <p:spPr bwMode="auto">
            <a:xfrm>
              <a:off x="5090067" y="5566522"/>
              <a:ext cx="124458" cy="298178"/>
            </a:xfrm>
            <a:custGeom>
              <a:avLst/>
              <a:gdLst/>
              <a:ahLst/>
              <a:cxnLst/>
              <a:rect l="0" t="0" r="0" b="0"/>
              <a:pathLst>
                <a:path w="124458" h="298178">
                  <a:moveTo>
                    <a:pt x="44503" y="68111"/>
                  </a:moveTo>
                  <a:lnTo>
                    <a:pt x="44503" y="68111"/>
                  </a:lnTo>
                  <a:lnTo>
                    <a:pt x="35682" y="76930"/>
                  </a:lnTo>
                  <a:lnTo>
                    <a:pt x="35578" y="118511"/>
                  </a:lnTo>
                  <a:lnTo>
                    <a:pt x="32929" y="144891"/>
                  </a:lnTo>
                  <a:lnTo>
                    <a:pt x="21335" y="184900"/>
                  </a:lnTo>
                  <a:lnTo>
                    <a:pt x="15783" y="222700"/>
                  </a:lnTo>
                  <a:lnTo>
                    <a:pt x="5427" y="263350"/>
                  </a:lnTo>
                  <a:lnTo>
                    <a:pt x="0" y="298177"/>
                  </a:lnTo>
                  <a:lnTo>
                    <a:pt x="6942" y="254082"/>
                  </a:lnTo>
                  <a:lnTo>
                    <a:pt x="13161" y="212443"/>
                  </a:lnTo>
                  <a:lnTo>
                    <a:pt x="21106" y="170407"/>
                  </a:lnTo>
                  <a:lnTo>
                    <a:pt x="29743" y="134470"/>
                  </a:lnTo>
                  <a:lnTo>
                    <a:pt x="38587" y="100231"/>
                  </a:lnTo>
                  <a:lnTo>
                    <a:pt x="42750" y="64949"/>
                  </a:lnTo>
                  <a:lnTo>
                    <a:pt x="50294" y="20449"/>
                  </a:lnTo>
                  <a:lnTo>
                    <a:pt x="53020" y="0"/>
                  </a:lnTo>
                  <a:lnTo>
                    <a:pt x="63092" y="38611"/>
                  </a:lnTo>
                  <a:lnTo>
                    <a:pt x="71509" y="73591"/>
                  </a:lnTo>
                  <a:lnTo>
                    <a:pt x="78500" y="112078"/>
                  </a:lnTo>
                  <a:lnTo>
                    <a:pt x="87011" y="148343"/>
                  </a:lnTo>
                  <a:lnTo>
                    <a:pt x="98247" y="184170"/>
                  </a:lnTo>
                  <a:lnTo>
                    <a:pt x="111994" y="226857"/>
                  </a:lnTo>
                  <a:lnTo>
                    <a:pt x="124250" y="271468"/>
                  </a:lnTo>
                  <a:lnTo>
                    <a:pt x="124457" y="272143"/>
                  </a:lnTo>
                  <a:lnTo>
                    <a:pt x="120007" y="268353"/>
                  </a:lnTo>
                  <a:lnTo>
                    <a:pt x="115941" y="2377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7" name="SMARTInkShape-7869"/>
            <p:cNvSpPr/>
            <p:nvPr>
              <p:custDataLst>
                <p:tags r:id="rId165"/>
              </p:custDataLst>
            </p:nvPr>
          </p:nvSpPr>
          <p:spPr bwMode="auto">
            <a:xfrm>
              <a:off x="4929188" y="5769055"/>
              <a:ext cx="71438" cy="17384"/>
            </a:xfrm>
            <a:custGeom>
              <a:avLst/>
              <a:gdLst/>
              <a:ahLst/>
              <a:cxnLst/>
              <a:rect l="0" t="0" r="0" b="0"/>
              <a:pathLst>
                <a:path w="71438" h="17384">
                  <a:moveTo>
                    <a:pt x="0" y="17383"/>
                  </a:moveTo>
                  <a:lnTo>
                    <a:pt x="0" y="17383"/>
                  </a:lnTo>
                  <a:lnTo>
                    <a:pt x="14258" y="16390"/>
                  </a:lnTo>
                  <a:lnTo>
                    <a:pt x="29471" y="10253"/>
                  </a:lnTo>
                  <a:lnTo>
                    <a:pt x="44001" y="1936"/>
                  </a:lnTo>
                  <a:lnTo>
                    <a:pt x="56427" y="0"/>
                  </a:lnTo>
                  <a:lnTo>
                    <a:pt x="71437" y="8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8" name="SMARTInkShape-7870"/>
            <p:cNvSpPr/>
            <p:nvPr>
              <p:custDataLst>
                <p:tags r:id="rId166"/>
              </p:custDataLst>
            </p:nvPr>
          </p:nvSpPr>
          <p:spPr bwMode="auto">
            <a:xfrm>
              <a:off x="4796772" y="5545336"/>
              <a:ext cx="86658" cy="318975"/>
            </a:xfrm>
            <a:custGeom>
              <a:avLst/>
              <a:gdLst/>
              <a:ahLst/>
              <a:cxnLst/>
              <a:rect l="0" t="0" r="0" b="0"/>
              <a:pathLst>
                <a:path w="86658" h="318975">
                  <a:moveTo>
                    <a:pt x="69908" y="0"/>
                  </a:moveTo>
                  <a:lnTo>
                    <a:pt x="69908" y="0"/>
                  </a:lnTo>
                  <a:lnTo>
                    <a:pt x="65167" y="0"/>
                  </a:lnTo>
                  <a:lnTo>
                    <a:pt x="52738" y="9482"/>
                  </a:lnTo>
                  <a:lnTo>
                    <a:pt x="47394" y="16781"/>
                  </a:lnTo>
                  <a:lnTo>
                    <a:pt x="24067" y="57697"/>
                  </a:lnTo>
                  <a:lnTo>
                    <a:pt x="12338" y="85225"/>
                  </a:lnTo>
                  <a:lnTo>
                    <a:pt x="766" y="129080"/>
                  </a:lnTo>
                  <a:lnTo>
                    <a:pt x="0" y="133679"/>
                  </a:lnTo>
                  <a:lnTo>
                    <a:pt x="1475" y="136744"/>
                  </a:lnTo>
                  <a:lnTo>
                    <a:pt x="4442" y="138788"/>
                  </a:lnTo>
                  <a:lnTo>
                    <a:pt x="8405" y="140150"/>
                  </a:lnTo>
                  <a:lnTo>
                    <a:pt x="12038" y="139074"/>
                  </a:lnTo>
                  <a:lnTo>
                    <a:pt x="18722" y="132586"/>
                  </a:lnTo>
                  <a:lnTo>
                    <a:pt x="37114" y="93135"/>
                  </a:lnTo>
                  <a:lnTo>
                    <a:pt x="59110" y="50261"/>
                  </a:lnTo>
                  <a:lnTo>
                    <a:pt x="69478" y="15989"/>
                  </a:lnTo>
                  <a:lnTo>
                    <a:pt x="71606" y="13636"/>
                  </a:lnTo>
                  <a:lnTo>
                    <a:pt x="74016" y="12067"/>
                  </a:lnTo>
                  <a:lnTo>
                    <a:pt x="76615" y="13005"/>
                  </a:lnTo>
                  <a:lnTo>
                    <a:pt x="82150" y="19340"/>
                  </a:lnTo>
                  <a:lnTo>
                    <a:pt x="86657" y="52842"/>
                  </a:lnTo>
                  <a:lnTo>
                    <a:pt x="84902" y="89151"/>
                  </a:lnTo>
                  <a:lnTo>
                    <a:pt x="80036" y="129727"/>
                  </a:lnTo>
                  <a:lnTo>
                    <a:pt x="74452" y="164226"/>
                  </a:lnTo>
                  <a:lnTo>
                    <a:pt x="63676" y="205300"/>
                  </a:lnTo>
                  <a:lnTo>
                    <a:pt x="55935" y="238982"/>
                  </a:lnTo>
                  <a:lnTo>
                    <a:pt x="52816" y="283273"/>
                  </a:lnTo>
                  <a:lnTo>
                    <a:pt x="53382" y="301516"/>
                  </a:lnTo>
                  <a:lnTo>
                    <a:pt x="56940" y="316240"/>
                  </a:lnTo>
                  <a:lnTo>
                    <a:pt x="59278" y="318974"/>
                  </a:lnTo>
                  <a:lnTo>
                    <a:pt x="69908" y="3125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39" name="SMARTInkShape-7871"/>
            <p:cNvSpPr/>
            <p:nvPr>
              <p:custDataLst>
                <p:tags r:id="rId167"/>
              </p:custDataLst>
            </p:nvPr>
          </p:nvSpPr>
          <p:spPr bwMode="auto">
            <a:xfrm>
              <a:off x="4675286" y="5518547"/>
              <a:ext cx="128887" cy="208834"/>
            </a:xfrm>
            <a:custGeom>
              <a:avLst/>
              <a:gdLst/>
              <a:ahLst/>
              <a:cxnLst/>
              <a:rect l="0" t="0" r="0" b="0"/>
              <a:pathLst>
                <a:path w="128887" h="208834">
                  <a:moveTo>
                    <a:pt x="12800" y="0"/>
                  </a:moveTo>
                  <a:lnTo>
                    <a:pt x="12800" y="0"/>
                  </a:lnTo>
                  <a:lnTo>
                    <a:pt x="8060" y="4740"/>
                  </a:lnTo>
                  <a:lnTo>
                    <a:pt x="371" y="21909"/>
                  </a:lnTo>
                  <a:lnTo>
                    <a:pt x="0" y="37519"/>
                  </a:lnTo>
                  <a:lnTo>
                    <a:pt x="6176" y="79741"/>
                  </a:lnTo>
                  <a:lnTo>
                    <a:pt x="18775" y="103332"/>
                  </a:lnTo>
                  <a:lnTo>
                    <a:pt x="50121" y="143617"/>
                  </a:lnTo>
                  <a:lnTo>
                    <a:pt x="87112" y="187571"/>
                  </a:lnTo>
                  <a:lnTo>
                    <a:pt x="99200" y="200656"/>
                  </a:lnTo>
                  <a:lnTo>
                    <a:pt x="109408" y="207581"/>
                  </a:lnTo>
                  <a:lnTo>
                    <a:pt x="113916" y="208833"/>
                  </a:lnTo>
                  <a:lnTo>
                    <a:pt x="128886"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0" name="SMARTInkShape-7872"/>
            <p:cNvSpPr/>
            <p:nvPr>
              <p:custDataLst>
                <p:tags r:id="rId168"/>
              </p:custDataLst>
            </p:nvPr>
          </p:nvSpPr>
          <p:spPr bwMode="auto">
            <a:xfrm>
              <a:off x="4661297" y="5554266"/>
              <a:ext cx="35720" cy="297683"/>
            </a:xfrm>
            <a:custGeom>
              <a:avLst/>
              <a:gdLst/>
              <a:ahLst/>
              <a:cxnLst/>
              <a:rect l="0" t="0" r="0" b="0"/>
              <a:pathLst>
                <a:path w="35720" h="297683">
                  <a:moveTo>
                    <a:pt x="35719" y="0"/>
                  </a:moveTo>
                  <a:lnTo>
                    <a:pt x="35719" y="0"/>
                  </a:lnTo>
                  <a:lnTo>
                    <a:pt x="33073" y="17650"/>
                  </a:lnTo>
                  <a:lnTo>
                    <a:pt x="28651" y="52524"/>
                  </a:lnTo>
                  <a:lnTo>
                    <a:pt x="24694" y="92623"/>
                  </a:lnTo>
                  <a:lnTo>
                    <a:pt x="19884" y="126000"/>
                  </a:lnTo>
                  <a:lnTo>
                    <a:pt x="18260" y="168094"/>
                  </a:lnTo>
                  <a:lnTo>
                    <a:pt x="11801" y="211209"/>
                  </a:lnTo>
                  <a:lnTo>
                    <a:pt x="9497" y="252063"/>
                  </a:lnTo>
                  <a:lnTo>
                    <a:pt x="8963" y="296206"/>
                  </a:lnTo>
                  <a:lnTo>
                    <a:pt x="7959" y="297682"/>
                  </a:lnTo>
                  <a:lnTo>
                    <a:pt x="6298" y="297673"/>
                  </a:lnTo>
                  <a:lnTo>
                    <a:pt x="4199" y="296675"/>
                  </a:lnTo>
                  <a:lnTo>
                    <a:pt x="0" y="2678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1" name="SMARTInkShape-7873"/>
            <p:cNvSpPr/>
            <p:nvPr>
              <p:custDataLst>
                <p:tags r:id="rId169"/>
              </p:custDataLst>
            </p:nvPr>
          </p:nvSpPr>
          <p:spPr bwMode="auto">
            <a:xfrm>
              <a:off x="4500563" y="5572492"/>
              <a:ext cx="160735" cy="290992"/>
            </a:xfrm>
            <a:custGeom>
              <a:avLst/>
              <a:gdLst/>
              <a:ahLst/>
              <a:cxnLst/>
              <a:rect l="0" t="0" r="0" b="0"/>
              <a:pathLst>
                <a:path w="160735" h="290992">
                  <a:moveTo>
                    <a:pt x="0" y="8563"/>
                  </a:moveTo>
                  <a:lnTo>
                    <a:pt x="0" y="8563"/>
                  </a:lnTo>
                  <a:lnTo>
                    <a:pt x="0" y="874"/>
                  </a:lnTo>
                  <a:lnTo>
                    <a:pt x="992" y="460"/>
                  </a:lnTo>
                  <a:lnTo>
                    <a:pt x="4740" y="0"/>
                  </a:lnTo>
                  <a:lnTo>
                    <a:pt x="42900" y="12094"/>
                  </a:lnTo>
                  <a:lnTo>
                    <a:pt x="61438" y="20633"/>
                  </a:lnTo>
                  <a:lnTo>
                    <a:pt x="95417" y="50773"/>
                  </a:lnTo>
                  <a:lnTo>
                    <a:pt x="118554" y="93689"/>
                  </a:lnTo>
                  <a:lnTo>
                    <a:pt x="119498" y="111550"/>
                  </a:lnTo>
                  <a:lnTo>
                    <a:pt x="115617" y="131726"/>
                  </a:lnTo>
                  <a:lnTo>
                    <a:pt x="102277" y="158826"/>
                  </a:lnTo>
                  <a:lnTo>
                    <a:pt x="84764" y="179865"/>
                  </a:lnTo>
                  <a:lnTo>
                    <a:pt x="62157" y="196681"/>
                  </a:lnTo>
                  <a:lnTo>
                    <a:pt x="48791" y="201312"/>
                  </a:lnTo>
                  <a:lnTo>
                    <a:pt x="13801" y="197002"/>
                  </a:lnTo>
                  <a:lnTo>
                    <a:pt x="12177" y="195704"/>
                  </a:lnTo>
                  <a:lnTo>
                    <a:pt x="10373" y="191617"/>
                  </a:lnTo>
                  <a:lnTo>
                    <a:pt x="11876" y="191122"/>
                  </a:lnTo>
                  <a:lnTo>
                    <a:pt x="18838" y="193218"/>
                  </a:lnTo>
                  <a:lnTo>
                    <a:pt x="52237" y="215135"/>
                  </a:lnTo>
                  <a:lnTo>
                    <a:pt x="91825" y="242701"/>
                  </a:lnTo>
                  <a:lnTo>
                    <a:pt x="133383" y="276625"/>
                  </a:lnTo>
                  <a:lnTo>
                    <a:pt x="148166" y="290819"/>
                  </a:lnTo>
                  <a:lnTo>
                    <a:pt x="150371" y="290991"/>
                  </a:lnTo>
                  <a:lnTo>
                    <a:pt x="155466" y="288537"/>
                  </a:lnTo>
                  <a:lnTo>
                    <a:pt x="157222" y="286493"/>
                  </a:lnTo>
                  <a:lnTo>
                    <a:pt x="160734" y="27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2" name="SMARTInkShape-7874"/>
            <p:cNvSpPr/>
            <p:nvPr>
              <p:custDataLst>
                <p:tags r:id="rId170"/>
              </p:custDataLst>
            </p:nvPr>
          </p:nvSpPr>
          <p:spPr bwMode="auto">
            <a:xfrm>
              <a:off x="4474004" y="5598914"/>
              <a:ext cx="44419" cy="283888"/>
            </a:xfrm>
            <a:custGeom>
              <a:avLst/>
              <a:gdLst/>
              <a:ahLst/>
              <a:cxnLst/>
              <a:rect l="0" t="0" r="0" b="0"/>
              <a:pathLst>
                <a:path w="44419" h="283888">
                  <a:moveTo>
                    <a:pt x="44418" y="0"/>
                  </a:moveTo>
                  <a:lnTo>
                    <a:pt x="44418" y="0"/>
                  </a:lnTo>
                  <a:lnTo>
                    <a:pt x="39677" y="0"/>
                  </a:lnTo>
                  <a:lnTo>
                    <a:pt x="38281" y="992"/>
                  </a:lnTo>
                  <a:lnTo>
                    <a:pt x="37350" y="2646"/>
                  </a:lnTo>
                  <a:lnTo>
                    <a:pt x="23168" y="41108"/>
                  </a:lnTo>
                  <a:lnTo>
                    <a:pt x="14530" y="73585"/>
                  </a:lnTo>
                  <a:lnTo>
                    <a:pt x="8644" y="105796"/>
                  </a:lnTo>
                  <a:lnTo>
                    <a:pt x="3714" y="139294"/>
                  </a:lnTo>
                  <a:lnTo>
                    <a:pt x="938" y="177863"/>
                  </a:lnTo>
                  <a:lnTo>
                    <a:pt x="289" y="209027"/>
                  </a:lnTo>
                  <a:lnTo>
                    <a:pt x="0" y="240075"/>
                  </a:lnTo>
                  <a:lnTo>
                    <a:pt x="2484" y="274862"/>
                  </a:lnTo>
                  <a:lnTo>
                    <a:pt x="4555" y="281468"/>
                  </a:lnTo>
                  <a:lnTo>
                    <a:pt x="6929" y="283887"/>
                  </a:lnTo>
                  <a:lnTo>
                    <a:pt x="17629" y="2678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3" name="SMARTInkShape-7875"/>
            <p:cNvSpPr/>
            <p:nvPr>
              <p:custDataLst>
                <p:tags r:id="rId171"/>
              </p:custDataLst>
            </p:nvPr>
          </p:nvSpPr>
          <p:spPr bwMode="auto">
            <a:xfrm>
              <a:off x="3083002" y="4857782"/>
              <a:ext cx="140616" cy="232141"/>
            </a:xfrm>
            <a:custGeom>
              <a:avLst/>
              <a:gdLst/>
              <a:ahLst/>
              <a:cxnLst/>
              <a:rect l="0" t="0" r="0" b="0"/>
              <a:pathLst>
                <a:path w="140616" h="232141">
                  <a:moveTo>
                    <a:pt x="95967" y="8898"/>
                  </a:moveTo>
                  <a:lnTo>
                    <a:pt x="95967" y="8898"/>
                  </a:lnTo>
                  <a:lnTo>
                    <a:pt x="95967" y="0"/>
                  </a:lnTo>
                  <a:lnTo>
                    <a:pt x="88838" y="8095"/>
                  </a:lnTo>
                  <a:lnTo>
                    <a:pt x="78751" y="22330"/>
                  </a:lnTo>
                  <a:lnTo>
                    <a:pt x="59777" y="37131"/>
                  </a:lnTo>
                  <a:lnTo>
                    <a:pt x="50778" y="41290"/>
                  </a:lnTo>
                  <a:lnTo>
                    <a:pt x="9178" y="79334"/>
                  </a:lnTo>
                  <a:lnTo>
                    <a:pt x="2824" y="85843"/>
                  </a:lnTo>
                  <a:lnTo>
                    <a:pt x="0" y="92045"/>
                  </a:lnTo>
                  <a:lnTo>
                    <a:pt x="1231" y="95086"/>
                  </a:lnTo>
                  <a:lnTo>
                    <a:pt x="7891" y="101112"/>
                  </a:lnTo>
                  <a:lnTo>
                    <a:pt x="46371" y="116046"/>
                  </a:lnTo>
                  <a:lnTo>
                    <a:pt x="56950" y="119025"/>
                  </a:lnTo>
                  <a:lnTo>
                    <a:pt x="73996" y="130273"/>
                  </a:lnTo>
                  <a:lnTo>
                    <a:pt x="111850" y="167683"/>
                  </a:lnTo>
                  <a:lnTo>
                    <a:pt x="140615" y="2321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4" name="SMARTInkShape-7876"/>
            <p:cNvSpPr/>
            <p:nvPr>
              <p:custDataLst>
                <p:tags r:id="rId172"/>
              </p:custDataLst>
            </p:nvPr>
          </p:nvSpPr>
          <p:spPr bwMode="auto">
            <a:xfrm>
              <a:off x="3080779" y="4947079"/>
              <a:ext cx="1223331" cy="696485"/>
            </a:xfrm>
            <a:custGeom>
              <a:avLst/>
              <a:gdLst/>
              <a:ahLst/>
              <a:cxnLst/>
              <a:rect l="0" t="0" r="0" b="0"/>
              <a:pathLst>
                <a:path w="1223331" h="696485">
                  <a:moveTo>
                    <a:pt x="1223330" y="696484"/>
                  </a:moveTo>
                  <a:lnTo>
                    <a:pt x="1223330" y="696484"/>
                  </a:lnTo>
                  <a:lnTo>
                    <a:pt x="1185811" y="668677"/>
                  </a:lnTo>
                  <a:lnTo>
                    <a:pt x="1146797" y="645681"/>
                  </a:lnTo>
                  <a:lnTo>
                    <a:pt x="1112154" y="622030"/>
                  </a:lnTo>
                  <a:lnTo>
                    <a:pt x="1074524" y="603206"/>
                  </a:lnTo>
                  <a:lnTo>
                    <a:pt x="1033939" y="581202"/>
                  </a:lnTo>
                  <a:lnTo>
                    <a:pt x="992553" y="561227"/>
                  </a:lnTo>
                  <a:lnTo>
                    <a:pt x="955715" y="543208"/>
                  </a:lnTo>
                  <a:lnTo>
                    <a:pt x="919775" y="529101"/>
                  </a:lnTo>
                  <a:lnTo>
                    <a:pt x="884013" y="508235"/>
                  </a:lnTo>
                  <a:lnTo>
                    <a:pt x="848285" y="485004"/>
                  </a:lnTo>
                  <a:lnTo>
                    <a:pt x="806281" y="452717"/>
                  </a:lnTo>
                  <a:lnTo>
                    <a:pt x="766124" y="409656"/>
                  </a:lnTo>
                  <a:lnTo>
                    <a:pt x="724678" y="367636"/>
                  </a:lnTo>
                  <a:lnTo>
                    <a:pt x="683545" y="326381"/>
                  </a:lnTo>
                  <a:lnTo>
                    <a:pt x="642374" y="285193"/>
                  </a:lnTo>
                  <a:lnTo>
                    <a:pt x="598183" y="247137"/>
                  </a:lnTo>
                  <a:lnTo>
                    <a:pt x="553595" y="209714"/>
                  </a:lnTo>
                  <a:lnTo>
                    <a:pt x="508954" y="171676"/>
                  </a:lnTo>
                  <a:lnTo>
                    <a:pt x="470444" y="141127"/>
                  </a:lnTo>
                  <a:lnTo>
                    <a:pt x="428220" y="117825"/>
                  </a:lnTo>
                  <a:lnTo>
                    <a:pt x="387652" y="95972"/>
                  </a:lnTo>
                  <a:lnTo>
                    <a:pt x="347338" y="77850"/>
                  </a:lnTo>
                  <a:lnTo>
                    <a:pt x="304046" y="56594"/>
                  </a:lnTo>
                  <a:lnTo>
                    <a:pt x="262922" y="41385"/>
                  </a:lnTo>
                  <a:lnTo>
                    <a:pt x="232270" y="22301"/>
                  </a:lnTo>
                  <a:lnTo>
                    <a:pt x="202387" y="13272"/>
                  </a:lnTo>
                  <a:lnTo>
                    <a:pt x="159486" y="17591"/>
                  </a:lnTo>
                  <a:lnTo>
                    <a:pt x="152552" y="15075"/>
                  </a:lnTo>
                  <a:lnTo>
                    <a:pt x="144757" y="10118"/>
                  </a:lnTo>
                  <a:lnTo>
                    <a:pt x="133378" y="9058"/>
                  </a:lnTo>
                  <a:lnTo>
                    <a:pt x="125735" y="7977"/>
                  </a:lnTo>
                  <a:lnTo>
                    <a:pt x="81826" y="215"/>
                  </a:lnTo>
                  <a:lnTo>
                    <a:pt x="68229" y="0"/>
                  </a:lnTo>
                  <a:lnTo>
                    <a:pt x="62384" y="2628"/>
                  </a:lnTo>
                  <a:lnTo>
                    <a:pt x="55288" y="7659"/>
                  </a:lnTo>
                  <a:lnTo>
                    <a:pt x="45025" y="8865"/>
                  </a:lnTo>
                  <a:lnTo>
                    <a:pt x="39994" y="8887"/>
                  </a:lnTo>
                  <a:lnTo>
                    <a:pt x="34952" y="11538"/>
                  </a:lnTo>
                  <a:lnTo>
                    <a:pt x="20703" y="23135"/>
                  </a:lnTo>
                  <a:lnTo>
                    <a:pt x="14803" y="25147"/>
                  </a:lnTo>
                  <a:lnTo>
                    <a:pt x="12833" y="26676"/>
                  </a:lnTo>
                  <a:lnTo>
                    <a:pt x="9068" y="32576"/>
                  </a:lnTo>
                  <a:lnTo>
                    <a:pt x="377" y="35565"/>
                  </a:lnTo>
                  <a:lnTo>
                    <a:pt x="0" y="27987"/>
                  </a:lnTo>
                  <a:lnTo>
                    <a:pt x="8893" y="178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68" name="SMARTInkShape-Group1753"/>
          <p:cNvGrpSpPr/>
          <p:nvPr/>
        </p:nvGrpSpPr>
        <p:grpSpPr>
          <a:xfrm>
            <a:off x="178594" y="2803922"/>
            <a:ext cx="868990" cy="917381"/>
            <a:chOff x="178594" y="2803922"/>
            <a:chExt cx="868990" cy="917381"/>
          </a:xfrm>
        </p:grpSpPr>
        <p:sp>
          <p:nvSpPr>
            <p:cNvPr id="246" name="SMARTInkShape-7877"/>
            <p:cNvSpPr/>
            <p:nvPr>
              <p:custDataLst>
                <p:tags r:id="rId129"/>
              </p:custDataLst>
            </p:nvPr>
          </p:nvSpPr>
          <p:spPr bwMode="auto">
            <a:xfrm>
              <a:off x="752245" y="3230441"/>
              <a:ext cx="295339" cy="261068"/>
            </a:xfrm>
            <a:custGeom>
              <a:avLst/>
              <a:gdLst/>
              <a:ahLst/>
              <a:cxnLst/>
              <a:rect l="0" t="0" r="0" b="0"/>
              <a:pathLst>
                <a:path w="295339" h="261068">
                  <a:moveTo>
                    <a:pt x="60357" y="100332"/>
                  </a:moveTo>
                  <a:lnTo>
                    <a:pt x="60357" y="100332"/>
                  </a:lnTo>
                  <a:lnTo>
                    <a:pt x="55616" y="100332"/>
                  </a:lnTo>
                  <a:lnTo>
                    <a:pt x="54220" y="99340"/>
                  </a:lnTo>
                  <a:lnTo>
                    <a:pt x="53289" y="97686"/>
                  </a:lnTo>
                  <a:lnTo>
                    <a:pt x="51795" y="92644"/>
                  </a:lnTo>
                  <a:lnTo>
                    <a:pt x="42055" y="91771"/>
                  </a:lnTo>
                  <a:lnTo>
                    <a:pt x="34694" y="94212"/>
                  </a:lnTo>
                  <a:lnTo>
                    <a:pt x="31342" y="96252"/>
                  </a:lnTo>
                  <a:lnTo>
                    <a:pt x="17143" y="113345"/>
                  </a:lnTo>
                  <a:lnTo>
                    <a:pt x="5109" y="137261"/>
                  </a:lnTo>
                  <a:lnTo>
                    <a:pt x="0" y="163199"/>
                  </a:lnTo>
                  <a:lnTo>
                    <a:pt x="4097" y="178213"/>
                  </a:lnTo>
                  <a:lnTo>
                    <a:pt x="7967" y="184995"/>
                  </a:lnTo>
                  <a:lnTo>
                    <a:pt x="12532" y="188524"/>
                  </a:lnTo>
                  <a:lnTo>
                    <a:pt x="17559" y="189885"/>
                  </a:lnTo>
                  <a:lnTo>
                    <a:pt x="22895" y="189800"/>
                  </a:lnTo>
                  <a:lnTo>
                    <a:pt x="34116" y="181768"/>
                  </a:lnTo>
                  <a:lnTo>
                    <a:pt x="52748" y="157098"/>
                  </a:lnTo>
                  <a:lnTo>
                    <a:pt x="54292" y="151074"/>
                  </a:lnTo>
                  <a:lnTo>
                    <a:pt x="53362" y="139090"/>
                  </a:lnTo>
                  <a:lnTo>
                    <a:pt x="43908" y="112795"/>
                  </a:lnTo>
                  <a:lnTo>
                    <a:pt x="42446" y="111617"/>
                  </a:lnTo>
                  <a:lnTo>
                    <a:pt x="38175" y="110309"/>
                  </a:lnTo>
                  <a:lnTo>
                    <a:pt x="36639" y="110952"/>
                  </a:lnTo>
                  <a:lnTo>
                    <a:pt x="35615" y="112373"/>
                  </a:lnTo>
                  <a:lnTo>
                    <a:pt x="34933" y="114313"/>
                  </a:lnTo>
                  <a:lnTo>
                    <a:pt x="35470" y="115606"/>
                  </a:lnTo>
                  <a:lnTo>
                    <a:pt x="36820" y="116468"/>
                  </a:lnTo>
                  <a:lnTo>
                    <a:pt x="38713" y="117042"/>
                  </a:lnTo>
                  <a:lnTo>
                    <a:pt x="40815" y="125618"/>
                  </a:lnTo>
                  <a:lnTo>
                    <a:pt x="46905" y="155377"/>
                  </a:lnTo>
                  <a:lnTo>
                    <a:pt x="54828" y="171653"/>
                  </a:lnTo>
                  <a:lnTo>
                    <a:pt x="68199" y="182760"/>
                  </a:lnTo>
                  <a:lnTo>
                    <a:pt x="73523" y="183065"/>
                  </a:lnTo>
                  <a:lnTo>
                    <a:pt x="84729" y="178113"/>
                  </a:lnTo>
                  <a:lnTo>
                    <a:pt x="107100" y="152628"/>
                  </a:lnTo>
                  <a:lnTo>
                    <a:pt x="125333" y="116651"/>
                  </a:lnTo>
                  <a:lnTo>
                    <a:pt x="130518" y="76032"/>
                  </a:lnTo>
                  <a:lnTo>
                    <a:pt x="130424" y="50468"/>
                  </a:lnTo>
                  <a:lnTo>
                    <a:pt x="128896" y="46254"/>
                  </a:lnTo>
                  <a:lnTo>
                    <a:pt x="126886" y="43444"/>
                  </a:lnTo>
                  <a:lnTo>
                    <a:pt x="124553" y="42563"/>
                  </a:lnTo>
                  <a:lnTo>
                    <a:pt x="122006" y="42968"/>
                  </a:lnTo>
                  <a:lnTo>
                    <a:pt x="119315" y="44230"/>
                  </a:lnTo>
                  <a:lnTo>
                    <a:pt x="110789" y="55487"/>
                  </a:lnTo>
                  <a:lnTo>
                    <a:pt x="101978" y="76131"/>
                  </a:lnTo>
                  <a:lnTo>
                    <a:pt x="101345" y="92553"/>
                  </a:lnTo>
                  <a:lnTo>
                    <a:pt x="109022" y="122608"/>
                  </a:lnTo>
                  <a:lnTo>
                    <a:pt x="117043" y="132722"/>
                  </a:lnTo>
                  <a:lnTo>
                    <a:pt x="127223" y="139533"/>
                  </a:lnTo>
                  <a:lnTo>
                    <a:pt x="138361" y="142559"/>
                  </a:lnTo>
                  <a:lnTo>
                    <a:pt x="149926" y="141259"/>
                  </a:lnTo>
                  <a:lnTo>
                    <a:pt x="174172" y="136356"/>
                  </a:lnTo>
                  <a:lnTo>
                    <a:pt x="142816" y="156800"/>
                  </a:lnTo>
                  <a:lnTo>
                    <a:pt x="128101" y="175936"/>
                  </a:lnTo>
                  <a:lnTo>
                    <a:pt x="128340" y="177523"/>
                  </a:lnTo>
                  <a:lnTo>
                    <a:pt x="129491" y="178582"/>
                  </a:lnTo>
                  <a:lnTo>
                    <a:pt x="131251" y="178296"/>
                  </a:lnTo>
                  <a:lnTo>
                    <a:pt x="153502" y="163344"/>
                  </a:lnTo>
                  <a:lnTo>
                    <a:pt x="172866" y="140524"/>
                  </a:lnTo>
                  <a:lnTo>
                    <a:pt x="197417" y="105736"/>
                  </a:lnTo>
                  <a:lnTo>
                    <a:pt x="225103" y="62532"/>
                  </a:lnTo>
                  <a:lnTo>
                    <a:pt x="234406" y="37208"/>
                  </a:lnTo>
                  <a:lnTo>
                    <a:pt x="238352" y="2576"/>
                  </a:lnTo>
                  <a:lnTo>
                    <a:pt x="237559" y="435"/>
                  </a:lnTo>
                  <a:lnTo>
                    <a:pt x="236039" y="0"/>
                  </a:lnTo>
                  <a:lnTo>
                    <a:pt x="234033" y="702"/>
                  </a:lnTo>
                  <a:lnTo>
                    <a:pt x="210256" y="22100"/>
                  </a:lnTo>
                  <a:lnTo>
                    <a:pt x="200572" y="41103"/>
                  </a:lnTo>
                  <a:lnTo>
                    <a:pt x="196160" y="70326"/>
                  </a:lnTo>
                  <a:lnTo>
                    <a:pt x="197525" y="78343"/>
                  </a:lnTo>
                  <a:lnTo>
                    <a:pt x="204333" y="89898"/>
                  </a:lnTo>
                  <a:lnTo>
                    <a:pt x="219323" y="101981"/>
                  </a:lnTo>
                  <a:lnTo>
                    <a:pt x="261628" y="113363"/>
                  </a:lnTo>
                  <a:lnTo>
                    <a:pt x="274165" y="123983"/>
                  </a:lnTo>
                  <a:lnTo>
                    <a:pt x="293642" y="150314"/>
                  </a:lnTo>
                  <a:lnTo>
                    <a:pt x="295338" y="165211"/>
                  </a:lnTo>
                  <a:lnTo>
                    <a:pt x="286762" y="205816"/>
                  </a:lnTo>
                  <a:lnTo>
                    <a:pt x="285005" y="216006"/>
                  </a:lnTo>
                  <a:lnTo>
                    <a:pt x="256810" y="2610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7" name="SMARTInkShape-7878"/>
            <p:cNvSpPr/>
            <p:nvPr>
              <p:custDataLst>
                <p:tags r:id="rId130"/>
              </p:custDataLst>
            </p:nvPr>
          </p:nvSpPr>
          <p:spPr bwMode="auto">
            <a:xfrm>
              <a:off x="669727" y="3389050"/>
              <a:ext cx="78361" cy="167920"/>
            </a:xfrm>
            <a:custGeom>
              <a:avLst/>
              <a:gdLst/>
              <a:ahLst/>
              <a:cxnLst/>
              <a:rect l="0" t="0" r="0" b="0"/>
              <a:pathLst>
                <a:path w="78361" h="167920">
                  <a:moveTo>
                    <a:pt x="0" y="57809"/>
                  </a:moveTo>
                  <a:lnTo>
                    <a:pt x="0" y="57809"/>
                  </a:lnTo>
                  <a:lnTo>
                    <a:pt x="4740" y="53069"/>
                  </a:lnTo>
                  <a:lnTo>
                    <a:pt x="6137" y="52665"/>
                  </a:lnTo>
                  <a:lnTo>
                    <a:pt x="7068" y="53387"/>
                  </a:lnTo>
                  <a:lnTo>
                    <a:pt x="22902" y="86562"/>
                  </a:lnTo>
                  <a:lnTo>
                    <a:pt x="32414" y="127521"/>
                  </a:lnTo>
                  <a:lnTo>
                    <a:pt x="43735" y="167907"/>
                  </a:lnTo>
                  <a:lnTo>
                    <a:pt x="44039" y="167919"/>
                  </a:lnTo>
                  <a:lnTo>
                    <a:pt x="45370" y="164294"/>
                  </a:lnTo>
                  <a:lnTo>
                    <a:pt x="49268" y="156068"/>
                  </a:lnTo>
                  <a:lnTo>
                    <a:pt x="49017" y="143151"/>
                  </a:lnTo>
                  <a:lnTo>
                    <a:pt x="42386" y="102025"/>
                  </a:lnTo>
                  <a:lnTo>
                    <a:pt x="32295" y="59488"/>
                  </a:lnTo>
                  <a:lnTo>
                    <a:pt x="18017" y="15794"/>
                  </a:lnTo>
                  <a:lnTo>
                    <a:pt x="13630" y="10032"/>
                  </a:lnTo>
                  <a:lnTo>
                    <a:pt x="13055" y="8098"/>
                  </a:lnTo>
                  <a:lnTo>
                    <a:pt x="13664" y="6809"/>
                  </a:lnTo>
                  <a:lnTo>
                    <a:pt x="26511" y="0"/>
                  </a:lnTo>
                  <a:lnTo>
                    <a:pt x="39564" y="35"/>
                  </a:lnTo>
                  <a:lnTo>
                    <a:pt x="53303" y="3358"/>
                  </a:lnTo>
                  <a:lnTo>
                    <a:pt x="66615" y="10808"/>
                  </a:lnTo>
                  <a:lnTo>
                    <a:pt x="73594" y="16415"/>
                  </a:lnTo>
                  <a:lnTo>
                    <a:pt x="77357" y="22213"/>
                  </a:lnTo>
                  <a:lnTo>
                    <a:pt x="78360" y="25149"/>
                  </a:lnTo>
                  <a:lnTo>
                    <a:pt x="78037" y="28098"/>
                  </a:lnTo>
                  <a:lnTo>
                    <a:pt x="75032" y="34021"/>
                  </a:lnTo>
                  <a:lnTo>
                    <a:pt x="35718" y="756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8" name="SMARTInkShape-7879"/>
            <p:cNvSpPr/>
            <p:nvPr>
              <p:custDataLst>
                <p:tags r:id="rId131"/>
              </p:custDataLst>
            </p:nvPr>
          </p:nvSpPr>
          <p:spPr bwMode="auto">
            <a:xfrm>
              <a:off x="491133" y="3545086"/>
              <a:ext cx="71438" cy="44282"/>
            </a:xfrm>
            <a:custGeom>
              <a:avLst/>
              <a:gdLst/>
              <a:ahLst/>
              <a:cxnLst/>
              <a:rect l="0" t="0" r="0" b="0"/>
              <a:pathLst>
                <a:path w="71438" h="44282">
                  <a:moveTo>
                    <a:pt x="0" y="35719"/>
                  </a:moveTo>
                  <a:lnTo>
                    <a:pt x="0" y="35719"/>
                  </a:lnTo>
                  <a:lnTo>
                    <a:pt x="0" y="44281"/>
                  </a:lnTo>
                  <a:lnTo>
                    <a:pt x="14258" y="36454"/>
                  </a:lnTo>
                  <a:lnTo>
                    <a:pt x="52976" y="7479"/>
                  </a:lnTo>
                  <a:lnTo>
                    <a:pt x="714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9" name="SMARTInkShape-7880"/>
            <p:cNvSpPr/>
            <p:nvPr>
              <p:custDataLst>
                <p:tags r:id="rId132"/>
              </p:custDataLst>
            </p:nvPr>
          </p:nvSpPr>
          <p:spPr bwMode="auto">
            <a:xfrm>
              <a:off x="482203" y="3404707"/>
              <a:ext cx="62108" cy="174981"/>
            </a:xfrm>
            <a:custGeom>
              <a:avLst/>
              <a:gdLst/>
              <a:ahLst/>
              <a:cxnLst/>
              <a:rect l="0" t="0" r="0" b="0"/>
              <a:pathLst>
                <a:path w="62108" h="174981">
                  <a:moveTo>
                    <a:pt x="0" y="95731"/>
                  </a:moveTo>
                  <a:lnTo>
                    <a:pt x="0" y="95731"/>
                  </a:lnTo>
                  <a:lnTo>
                    <a:pt x="12429" y="70873"/>
                  </a:lnTo>
                  <a:lnTo>
                    <a:pt x="17145" y="27879"/>
                  </a:lnTo>
                  <a:lnTo>
                    <a:pt x="17818" y="0"/>
                  </a:lnTo>
                  <a:lnTo>
                    <a:pt x="22596" y="19633"/>
                  </a:lnTo>
                  <a:lnTo>
                    <a:pt x="35951" y="58798"/>
                  </a:lnTo>
                  <a:lnTo>
                    <a:pt x="42072" y="95371"/>
                  </a:lnTo>
                  <a:lnTo>
                    <a:pt x="47068" y="136220"/>
                  </a:lnTo>
                  <a:lnTo>
                    <a:pt x="53713" y="167613"/>
                  </a:lnTo>
                  <a:lnTo>
                    <a:pt x="55653" y="170441"/>
                  </a:lnTo>
                  <a:lnTo>
                    <a:pt x="61154" y="174980"/>
                  </a:lnTo>
                  <a:lnTo>
                    <a:pt x="61605" y="174361"/>
                  </a:lnTo>
                  <a:lnTo>
                    <a:pt x="62107" y="171026"/>
                  </a:lnTo>
                  <a:lnTo>
                    <a:pt x="53578" y="1582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0" name="SMARTInkShape-7881"/>
            <p:cNvSpPr/>
            <p:nvPr>
              <p:custDataLst>
                <p:tags r:id="rId133"/>
              </p:custDataLst>
            </p:nvPr>
          </p:nvSpPr>
          <p:spPr bwMode="auto">
            <a:xfrm>
              <a:off x="178594" y="3482578"/>
              <a:ext cx="44649" cy="26790"/>
            </a:xfrm>
            <a:custGeom>
              <a:avLst/>
              <a:gdLst/>
              <a:ahLst/>
              <a:cxnLst/>
              <a:rect l="0" t="0" r="0" b="0"/>
              <a:pathLst>
                <a:path w="44649" h="26790">
                  <a:moveTo>
                    <a:pt x="0" y="26789"/>
                  </a:moveTo>
                  <a:lnTo>
                    <a:pt x="0" y="26789"/>
                  </a:lnTo>
                  <a:lnTo>
                    <a:pt x="4464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1" name="SMARTInkShape-7882"/>
            <p:cNvSpPr/>
            <p:nvPr>
              <p:custDataLst>
                <p:tags r:id="rId134"/>
              </p:custDataLst>
            </p:nvPr>
          </p:nvSpPr>
          <p:spPr bwMode="auto">
            <a:xfrm>
              <a:off x="178594" y="3591633"/>
              <a:ext cx="205384" cy="129670"/>
            </a:xfrm>
            <a:custGeom>
              <a:avLst/>
              <a:gdLst/>
              <a:ahLst/>
              <a:cxnLst/>
              <a:rect l="0" t="0" r="0" b="0"/>
              <a:pathLst>
                <a:path w="205384" h="129670">
                  <a:moveTo>
                    <a:pt x="0" y="51680"/>
                  </a:moveTo>
                  <a:lnTo>
                    <a:pt x="0" y="51680"/>
                  </a:lnTo>
                  <a:lnTo>
                    <a:pt x="0" y="56420"/>
                  </a:lnTo>
                  <a:lnTo>
                    <a:pt x="8121" y="75032"/>
                  </a:lnTo>
                  <a:lnTo>
                    <a:pt x="32018" y="115478"/>
                  </a:lnTo>
                  <a:lnTo>
                    <a:pt x="38373" y="124021"/>
                  </a:lnTo>
                  <a:lnTo>
                    <a:pt x="44505" y="128480"/>
                  </a:lnTo>
                  <a:lnTo>
                    <a:pt x="47530" y="129669"/>
                  </a:lnTo>
                  <a:lnTo>
                    <a:pt x="50538" y="129469"/>
                  </a:lnTo>
                  <a:lnTo>
                    <a:pt x="56526" y="126601"/>
                  </a:lnTo>
                  <a:lnTo>
                    <a:pt x="65476" y="109928"/>
                  </a:lnTo>
                  <a:lnTo>
                    <a:pt x="70260" y="83764"/>
                  </a:lnTo>
                  <a:lnTo>
                    <a:pt x="76023" y="42271"/>
                  </a:lnTo>
                  <a:lnTo>
                    <a:pt x="79986" y="18728"/>
                  </a:lnTo>
                  <a:lnTo>
                    <a:pt x="84995" y="12040"/>
                  </a:lnTo>
                  <a:lnTo>
                    <a:pt x="86429" y="11363"/>
                  </a:lnTo>
                  <a:lnTo>
                    <a:pt x="87385" y="11903"/>
                  </a:lnTo>
                  <a:lnTo>
                    <a:pt x="88022" y="13255"/>
                  </a:lnTo>
                  <a:lnTo>
                    <a:pt x="89439" y="13165"/>
                  </a:lnTo>
                  <a:lnTo>
                    <a:pt x="93660" y="10418"/>
                  </a:lnTo>
                  <a:lnTo>
                    <a:pt x="96174" y="10282"/>
                  </a:lnTo>
                  <a:lnTo>
                    <a:pt x="101614" y="12775"/>
                  </a:lnTo>
                  <a:lnTo>
                    <a:pt x="110254" y="29238"/>
                  </a:lnTo>
                  <a:lnTo>
                    <a:pt x="117964" y="69242"/>
                  </a:lnTo>
                  <a:lnTo>
                    <a:pt x="120314" y="72317"/>
                  </a:lnTo>
                  <a:lnTo>
                    <a:pt x="124087" y="96656"/>
                  </a:lnTo>
                  <a:lnTo>
                    <a:pt x="124893" y="111683"/>
                  </a:lnTo>
                  <a:lnTo>
                    <a:pt x="125005" y="73732"/>
                  </a:lnTo>
                  <a:lnTo>
                    <a:pt x="120592" y="30551"/>
                  </a:lnTo>
                  <a:lnTo>
                    <a:pt x="124042" y="12523"/>
                  </a:lnTo>
                  <a:lnTo>
                    <a:pt x="132445" y="0"/>
                  </a:lnTo>
                  <a:lnTo>
                    <a:pt x="138570" y="1591"/>
                  </a:lnTo>
                  <a:lnTo>
                    <a:pt x="150529" y="8065"/>
                  </a:lnTo>
                  <a:lnTo>
                    <a:pt x="153931" y="10697"/>
                  </a:lnTo>
                  <a:lnTo>
                    <a:pt x="176559" y="53225"/>
                  </a:lnTo>
                  <a:lnTo>
                    <a:pt x="193441" y="67194"/>
                  </a:lnTo>
                  <a:lnTo>
                    <a:pt x="195437" y="66984"/>
                  </a:lnTo>
                  <a:lnTo>
                    <a:pt x="200301" y="64104"/>
                  </a:lnTo>
                  <a:lnTo>
                    <a:pt x="205383" y="338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2" name="SMARTInkShape-7883"/>
            <p:cNvSpPr/>
            <p:nvPr>
              <p:custDataLst>
                <p:tags r:id="rId135"/>
              </p:custDataLst>
            </p:nvPr>
          </p:nvSpPr>
          <p:spPr bwMode="auto">
            <a:xfrm>
              <a:off x="824014" y="3027164"/>
              <a:ext cx="131464" cy="73936"/>
            </a:xfrm>
            <a:custGeom>
              <a:avLst/>
              <a:gdLst/>
              <a:ahLst/>
              <a:cxnLst/>
              <a:rect l="0" t="0" r="0" b="0"/>
              <a:pathLst>
                <a:path w="131464" h="73936">
                  <a:moveTo>
                    <a:pt x="15377" y="53578"/>
                  </a:moveTo>
                  <a:lnTo>
                    <a:pt x="15377" y="53578"/>
                  </a:lnTo>
                  <a:lnTo>
                    <a:pt x="3103" y="66844"/>
                  </a:lnTo>
                  <a:lnTo>
                    <a:pt x="0" y="73695"/>
                  </a:lnTo>
                  <a:lnTo>
                    <a:pt x="3141" y="73935"/>
                  </a:lnTo>
                  <a:lnTo>
                    <a:pt x="26524" y="63799"/>
                  </a:lnTo>
                  <a:lnTo>
                    <a:pt x="67335" y="39502"/>
                  </a:lnTo>
                  <a:lnTo>
                    <a:pt x="13146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3" name="SMARTInkShape-7884"/>
            <p:cNvSpPr/>
            <p:nvPr>
              <p:custDataLst>
                <p:tags r:id="rId136"/>
              </p:custDataLst>
            </p:nvPr>
          </p:nvSpPr>
          <p:spPr bwMode="auto">
            <a:xfrm>
              <a:off x="634008" y="3015498"/>
              <a:ext cx="321470" cy="349719"/>
            </a:xfrm>
            <a:custGeom>
              <a:avLst/>
              <a:gdLst/>
              <a:ahLst/>
              <a:cxnLst/>
              <a:rect l="0" t="0" r="0" b="0"/>
              <a:pathLst>
                <a:path w="321470" h="349719">
                  <a:moveTo>
                    <a:pt x="0" y="208119"/>
                  </a:moveTo>
                  <a:lnTo>
                    <a:pt x="0" y="208119"/>
                  </a:lnTo>
                  <a:lnTo>
                    <a:pt x="0" y="212860"/>
                  </a:lnTo>
                  <a:lnTo>
                    <a:pt x="2646" y="217833"/>
                  </a:lnTo>
                  <a:lnTo>
                    <a:pt x="21368" y="247285"/>
                  </a:lnTo>
                  <a:lnTo>
                    <a:pt x="38373" y="287017"/>
                  </a:lnTo>
                  <a:lnTo>
                    <a:pt x="43409" y="322886"/>
                  </a:lnTo>
                  <a:lnTo>
                    <a:pt x="44485" y="349718"/>
                  </a:lnTo>
                  <a:lnTo>
                    <a:pt x="47273" y="328753"/>
                  </a:lnTo>
                  <a:lnTo>
                    <a:pt x="52333" y="301291"/>
                  </a:lnTo>
                  <a:lnTo>
                    <a:pt x="48469" y="268578"/>
                  </a:lnTo>
                  <a:lnTo>
                    <a:pt x="41040" y="227466"/>
                  </a:lnTo>
                  <a:lnTo>
                    <a:pt x="34785" y="190517"/>
                  </a:lnTo>
                  <a:lnTo>
                    <a:pt x="20480" y="162684"/>
                  </a:lnTo>
                  <a:lnTo>
                    <a:pt x="20599" y="158977"/>
                  </a:lnTo>
                  <a:lnTo>
                    <a:pt x="23376" y="152213"/>
                  </a:lnTo>
                  <a:lnTo>
                    <a:pt x="26498" y="150013"/>
                  </a:lnTo>
                  <a:lnTo>
                    <a:pt x="40373" y="146915"/>
                  </a:lnTo>
                  <a:lnTo>
                    <a:pt x="58044" y="146990"/>
                  </a:lnTo>
                  <a:lnTo>
                    <a:pt x="73422" y="150523"/>
                  </a:lnTo>
                  <a:lnTo>
                    <a:pt x="78714" y="153847"/>
                  </a:lnTo>
                  <a:lnTo>
                    <a:pt x="82241" y="158047"/>
                  </a:lnTo>
                  <a:lnTo>
                    <a:pt x="84593" y="162832"/>
                  </a:lnTo>
                  <a:lnTo>
                    <a:pt x="84560" y="176085"/>
                  </a:lnTo>
                  <a:lnTo>
                    <a:pt x="83163" y="183786"/>
                  </a:lnTo>
                  <a:lnTo>
                    <a:pt x="76318" y="194989"/>
                  </a:lnTo>
                  <a:lnTo>
                    <a:pt x="51014" y="215007"/>
                  </a:lnTo>
                  <a:lnTo>
                    <a:pt x="37225" y="221102"/>
                  </a:lnTo>
                  <a:lnTo>
                    <a:pt x="21685" y="225015"/>
                  </a:lnTo>
                  <a:lnTo>
                    <a:pt x="21402" y="225336"/>
                  </a:lnTo>
                  <a:lnTo>
                    <a:pt x="23733" y="225693"/>
                  </a:lnTo>
                  <a:lnTo>
                    <a:pt x="56119" y="218265"/>
                  </a:lnTo>
                  <a:lnTo>
                    <a:pt x="87814" y="216297"/>
                  </a:lnTo>
                  <a:lnTo>
                    <a:pt x="97898" y="212415"/>
                  </a:lnTo>
                  <a:lnTo>
                    <a:pt x="115651" y="201617"/>
                  </a:lnTo>
                  <a:lnTo>
                    <a:pt x="118772" y="200808"/>
                  </a:lnTo>
                  <a:lnTo>
                    <a:pt x="120853" y="199276"/>
                  </a:lnTo>
                  <a:lnTo>
                    <a:pt x="122241" y="197263"/>
                  </a:lnTo>
                  <a:lnTo>
                    <a:pt x="129208" y="182162"/>
                  </a:lnTo>
                  <a:lnTo>
                    <a:pt x="129194" y="171447"/>
                  </a:lnTo>
                  <a:lnTo>
                    <a:pt x="118315" y="129530"/>
                  </a:lnTo>
                  <a:lnTo>
                    <a:pt x="116084" y="118620"/>
                  </a:lnTo>
                  <a:lnTo>
                    <a:pt x="114100" y="115711"/>
                  </a:lnTo>
                  <a:lnTo>
                    <a:pt x="111786" y="113771"/>
                  </a:lnTo>
                  <a:lnTo>
                    <a:pt x="110243" y="113471"/>
                  </a:lnTo>
                  <a:lnTo>
                    <a:pt x="109214" y="114263"/>
                  </a:lnTo>
                  <a:lnTo>
                    <a:pt x="108528" y="115782"/>
                  </a:lnTo>
                  <a:lnTo>
                    <a:pt x="119705" y="155842"/>
                  </a:lnTo>
                  <a:lnTo>
                    <a:pt x="125951" y="177251"/>
                  </a:lnTo>
                  <a:lnTo>
                    <a:pt x="137971" y="191807"/>
                  </a:lnTo>
                  <a:lnTo>
                    <a:pt x="144995" y="195908"/>
                  </a:lnTo>
                  <a:lnTo>
                    <a:pt x="154070" y="195085"/>
                  </a:lnTo>
                  <a:lnTo>
                    <a:pt x="159268" y="193477"/>
                  </a:lnTo>
                  <a:lnTo>
                    <a:pt x="162733" y="189428"/>
                  </a:lnTo>
                  <a:lnTo>
                    <a:pt x="166584" y="176992"/>
                  </a:lnTo>
                  <a:lnTo>
                    <a:pt x="169056" y="139610"/>
                  </a:lnTo>
                  <a:lnTo>
                    <a:pt x="169657" y="101709"/>
                  </a:lnTo>
                  <a:lnTo>
                    <a:pt x="169662" y="110665"/>
                  </a:lnTo>
                  <a:lnTo>
                    <a:pt x="189781" y="150652"/>
                  </a:lnTo>
                  <a:lnTo>
                    <a:pt x="199217" y="169154"/>
                  </a:lnTo>
                  <a:lnTo>
                    <a:pt x="203256" y="173212"/>
                  </a:lnTo>
                  <a:lnTo>
                    <a:pt x="213037" y="177722"/>
                  </a:lnTo>
                  <a:lnTo>
                    <a:pt x="218423" y="176940"/>
                  </a:lnTo>
                  <a:lnTo>
                    <a:pt x="229699" y="170780"/>
                  </a:lnTo>
                  <a:lnTo>
                    <a:pt x="238680" y="156136"/>
                  </a:lnTo>
                  <a:lnTo>
                    <a:pt x="252529" y="119137"/>
                  </a:lnTo>
                  <a:lnTo>
                    <a:pt x="257055" y="92127"/>
                  </a:lnTo>
                  <a:lnTo>
                    <a:pt x="252448" y="51188"/>
                  </a:lnTo>
                  <a:lnTo>
                    <a:pt x="250243" y="10277"/>
                  </a:lnTo>
                  <a:lnTo>
                    <a:pt x="250073" y="0"/>
                  </a:lnTo>
                  <a:lnTo>
                    <a:pt x="250039" y="6936"/>
                  </a:lnTo>
                  <a:lnTo>
                    <a:pt x="257100" y="45476"/>
                  </a:lnTo>
                  <a:lnTo>
                    <a:pt x="261055" y="82538"/>
                  </a:lnTo>
                  <a:lnTo>
                    <a:pt x="266540" y="121136"/>
                  </a:lnTo>
                  <a:lnTo>
                    <a:pt x="277426" y="161130"/>
                  </a:lnTo>
                  <a:lnTo>
                    <a:pt x="280201" y="167863"/>
                  </a:lnTo>
                  <a:lnTo>
                    <a:pt x="284035" y="171360"/>
                  </a:lnTo>
                  <a:lnTo>
                    <a:pt x="288575" y="172699"/>
                  </a:lnTo>
                  <a:lnTo>
                    <a:pt x="293587" y="172599"/>
                  </a:lnTo>
                  <a:lnTo>
                    <a:pt x="296928" y="170549"/>
                  </a:lnTo>
                  <a:lnTo>
                    <a:pt x="299155" y="167197"/>
                  </a:lnTo>
                  <a:lnTo>
                    <a:pt x="310286" y="124735"/>
                  </a:lnTo>
                  <a:lnTo>
                    <a:pt x="321469" y="652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4" name="SMARTInkShape-7885"/>
            <p:cNvSpPr/>
            <p:nvPr>
              <p:custDataLst>
                <p:tags r:id="rId137"/>
              </p:custDataLst>
            </p:nvPr>
          </p:nvSpPr>
          <p:spPr bwMode="auto">
            <a:xfrm>
              <a:off x="517922" y="3196828"/>
              <a:ext cx="80368" cy="35720"/>
            </a:xfrm>
            <a:custGeom>
              <a:avLst/>
              <a:gdLst/>
              <a:ahLst/>
              <a:cxnLst/>
              <a:rect l="0" t="0" r="0" b="0"/>
              <a:pathLst>
                <a:path w="80368" h="35720">
                  <a:moveTo>
                    <a:pt x="0" y="35719"/>
                  </a:moveTo>
                  <a:lnTo>
                    <a:pt x="0" y="35719"/>
                  </a:lnTo>
                  <a:lnTo>
                    <a:pt x="36209" y="23360"/>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5" name="SMARTInkShape-7886"/>
            <p:cNvSpPr/>
            <p:nvPr>
              <p:custDataLst>
                <p:tags r:id="rId138"/>
              </p:custDataLst>
            </p:nvPr>
          </p:nvSpPr>
          <p:spPr bwMode="auto">
            <a:xfrm>
              <a:off x="322184" y="3129056"/>
              <a:ext cx="320755" cy="336535"/>
            </a:xfrm>
            <a:custGeom>
              <a:avLst/>
              <a:gdLst/>
              <a:ahLst/>
              <a:cxnLst/>
              <a:rect l="0" t="0" r="0" b="0"/>
              <a:pathLst>
                <a:path w="320755" h="336535">
                  <a:moveTo>
                    <a:pt x="17144" y="183858"/>
                  </a:moveTo>
                  <a:lnTo>
                    <a:pt x="17144" y="183858"/>
                  </a:lnTo>
                  <a:lnTo>
                    <a:pt x="17144" y="188598"/>
                  </a:lnTo>
                  <a:lnTo>
                    <a:pt x="14498" y="193571"/>
                  </a:lnTo>
                  <a:lnTo>
                    <a:pt x="12404" y="196287"/>
                  </a:lnTo>
                  <a:lnTo>
                    <a:pt x="2905" y="227176"/>
                  </a:lnTo>
                  <a:lnTo>
                    <a:pt x="0" y="262382"/>
                  </a:lnTo>
                  <a:lnTo>
                    <a:pt x="2143" y="294106"/>
                  </a:lnTo>
                  <a:lnTo>
                    <a:pt x="7500" y="309256"/>
                  </a:lnTo>
                  <a:lnTo>
                    <a:pt x="21673" y="327948"/>
                  </a:lnTo>
                  <a:lnTo>
                    <a:pt x="32717" y="336534"/>
                  </a:lnTo>
                  <a:lnTo>
                    <a:pt x="38440" y="336243"/>
                  </a:lnTo>
                  <a:lnTo>
                    <a:pt x="50091" y="327983"/>
                  </a:lnTo>
                  <a:lnTo>
                    <a:pt x="63066" y="316079"/>
                  </a:lnTo>
                  <a:lnTo>
                    <a:pt x="73194" y="296787"/>
                  </a:lnTo>
                  <a:lnTo>
                    <a:pt x="83826" y="256725"/>
                  </a:lnTo>
                  <a:lnTo>
                    <a:pt x="83822" y="243363"/>
                  </a:lnTo>
                  <a:lnTo>
                    <a:pt x="67659" y="200669"/>
                  </a:lnTo>
                  <a:lnTo>
                    <a:pt x="57455" y="186369"/>
                  </a:lnTo>
                  <a:lnTo>
                    <a:pt x="46305" y="180013"/>
                  </a:lnTo>
                  <a:lnTo>
                    <a:pt x="34735" y="179834"/>
                  </a:lnTo>
                  <a:lnTo>
                    <a:pt x="28871" y="181175"/>
                  </a:lnTo>
                  <a:lnTo>
                    <a:pt x="23970" y="185046"/>
                  </a:lnTo>
                  <a:lnTo>
                    <a:pt x="5745" y="216168"/>
                  </a:lnTo>
                  <a:lnTo>
                    <a:pt x="4584" y="221274"/>
                  </a:lnTo>
                  <a:lnTo>
                    <a:pt x="4802" y="225669"/>
                  </a:lnTo>
                  <a:lnTo>
                    <a:pt x="5939" y="229591"/>
                  </a:lnTo>
                  <a:lnTo>
                    <a:pt x="15141" y="236595"/>
                  </a:lnTo>
                  <a:lnTo>
                    <a:pt x="21762" y="239852"/>
                  </a:lnTo>
                  <a:lnTo>
                    <a:pt x="34410" y="240825"/>
                  </a:lnTo>
                  <a:lnTo>
                    <a:pt x="58699" y="233365"/>
                  </a:lnTo>
                  <a:lnTo>
                    <a:pt x="76641" y="215725"/>
                  </a:lnTo>
                  <a:lnTo>
                    <a:pt x="95960" y="178143"/>
                  </a:lnTo>
                  <a:lnTo>
                    <a:pt x="97205" y="170419"/>
                  </a:lnTo>
                  <a:lnTo>
                    <a:pt x="97375" y="172263"/>
                  </a:lnTo>
                  <a:lnTo>
                    <a:pt x="102212" y="178879"/>
                  </a:lnTo>
                  <a:lnTo>
                    <a:pt x="136656" y="203942"/>
                  </a:lnTo>
                  <a:lnTo>
                    <a:pt x="157462" y="209323"/>
                  </a:lnTo>
                  <a:lnTo>
                    <a:pt x="161291" y="209764"/>
                  </a:lnTo>
                  <a:lnTo>
                    <a:pt x="164836" y="208074"/>
                  </a:lnTo>
                  <a:lnTo>
                    <a:pt x="171420" y="200905"/>
                  </a:lnTo>
                  <a:lnTo>
                    <a:pt x="172581" y="196215"/>
                  </a:lnTo>
                  <a:lnTo>
                    <a:pt x="168406" y="156663"/>
                  </a:lnTo>
                  <a:lnTo>
                    <a:pt x="160405" y="116049"/>
                  </a:lnTo>
                  <a:lnTo>
                    <a:pt x="160276" y="115831"/>
                  </a:lnTo>
                  <a:lnTo>
                    <a:pt x="160133" y="118236"/>
                  </a:lnTo>
                  <a:lnTo>
                    <a:pt x="168163" y="148259"/>
                  </a:lnTo>
                  <a:lnTo>
                    <a:pt x="188189" y="191227"/>
                  </a:lnTo>
                  <a:lnTo>
                    <a:pt x="198987" y="204385"/>
                  </a:lnTo>
                  <a:lnTo>
                    <a:pt x="204789" y="207864"/>
                  </a:lnTo>
                  <a:lnTo>
                    <a:pt x="211857" y="210098"/>
                  </a:lnTo>
                  <a:lnTo>
                    <a:pt x="222563" y="205744"/>
                  </a:lnTo>
                  <a:lnTo>
                    <a:pt x="230150" y="198215"/>
                  </a:lnTo>
                  <a:lnTo>
                    <a:pt x="236829" y="186270"/>
                  </a:lnTo>
                  <a:lnTo>
                    <a:pt x="247476" y="149204"/>
                  </a:lnTo>
                  <a:lnTo>
                    <a:pt x="248953" y="111675"/>
                  </a:lnTo>
                  <a:lnTo>
                    <a:pt x="248216" y="74717"/>
                  </a:lnTo>
                  <a:lnTo>
                    <a:pt x="236873" y="31596"/>
                  </a:lnTo>
                  <a:lnTo>
                    <a:pt x="231774" y="0"/>
                  </a:lnTo>
                  <a:lnTo>
                    <a:pt x="231598" y="2263"/>
                  </a:lnTo>
                  <a:lnTo>
                    <a:pt x="238614" y="39324"/>
                  </a:lnTo>
                  <a:lnTo>
                    <a:pt x="246696" y="75108"/>
                  </a:lnTo>
                  <a:lnTo>
                    <a:pt x="255375" y="114705"/>
                  </a:lnTo>
                  <a:lnTo>
                    <a:pt x="267196" y="150464"/>
                  </a:lnTo>
                  <a:lnTo>
                    <a:pt x="274130" y="160087"/>
                  </a:lnTo>
                  <a:lnTo>
                    <a:pt x="283826" y="167670"/>
                  </a:lnTo>
                  <a:lnTo>
                    <a:pt x="294750" y="171703"/>
                  </a:lnTo>
                  <a:lnTo>
                    <a:pt x="300442" y="172778"/>
                  </a:lnTo>
                  <a:lnTo>
                    <a:pt x="304236" y="171510"/>
                  </a:lnTo>
                  <a:lnTo>
                    <a:pt x="306765" y="168681"/>
                  </a:lnTo>
                  <a:lnTo>
                    <a:pt x="317295" y="143348"/>
                  </a:lnTo>
                  <a:lnTo>
                    <a:pt x="320754" y="1124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6" name="SMARTInkShape-7887"/>
            <p:cNvSpPr/>
            <p:nvPr>
              <p:custDataLst>
                <p:tags r:id="rId139"/>
              </p:custDataLst>
            </p:nvPr>
          </p:nvSpPr>
          <p:spPr bwMode="auto">
            <a:xfrm>
              <a:off x="795219" y="2803922"/>
              <a:ext cx="148695" cy="214313"/>
            </a:xfrm>
            <a:custGeom>
              <a:avLst/>
              <a:gdLst/>
              <a:ahLst/>
              <a:cxnLst/>
              <a:rect l="0" t="0" r="0" b="0"/>
              <a:pathLst>
                <a:path w="148695" h="214313">
                  <a:moveTo>
                    <a:pt x="17383" y="0"/>
                  </a:moveTo>
                  <a:lnTo>
                    <a:pt x="17383" y="0"/>
                  </a:lnTo>
                  <a:lnTo>
                    <a:pt x="12642" y="4740"/>
                  </a:lnTo>
                  <a:lnTo>
                    <a:pt x="7669" y="7068"/>
                  </a:lnTo>
                  <a:lnTo>
                    <a:pt x="0" y="8821"/>
                  </a:lnTo>
                  <a:lnTo>
                    <a:pt x="21659" y="11561"/>
                  </a:lnTo>
                  <a:lnTo>
                    <a:pt x="57450" y="18022"/>
                  </a:lnTo>
                  <a:lnTo>
                    <a:pt x="77193" y="22231"/>
                  </a:lnTo>
                  <a:lnTo>
                    <a:pt x="105880" y="39660"/>
                  </a:lnTo>
                  <a:lnTo>
                    <a:pt x="143018" y="72473"/>
                  </a:lnTo>
                  <a:lnTo>
                    <a:pt x="147635" y="84796"/>
                  </a:lnTo>
                  <a:lnTo>
                    <a:pt x="148694" y="100195"/>
                  </a:lnTo>
                  <a:lnTo>
                    <a:pt x="142720" y="125599"/>
                  </a:lnTo>
                  <a:lnTo>
                    <a:pt x="122585" y="165000"/>
                  </a:lnTo>
                  <a:lnTo>
                    <a:pt x="82965" y="196231"/>
                  </a:lnTo>
                  <a:lnTo>
                    <a:pt x="62031" y="2143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7" name="SMARTInkShape-7888"/>
            <p:cNvSpPr/>
            <p:nvPr>
              <p:custDataLst>
                <p:tags r:id="rId140"/>
              </p:custDataLst>
            </p:nvPr>
          </p:nvSpPr>
          <p:spPr bwMode="auto">
            <a:xfrm>
              <a:off x="830461" y="2857500"/>
              <a:ext cx="53579" cy="147858"/>
            </a:xfrm>
            <a:custGeom>
              <a:avLst/>
              <a:gdLst/>
              <a:ahLst/>
              <a:cxnLst/>
              <a:rect l="0" t="0" r="0" b="0"/>
              <a:pathLst>
                <a:path w="53579" h="147858">
                  <a:moveTo>
                    <a:pt x="0" y="0"/>
                  </a:moveTo>
                  <a:lnTo>
                    <a:pt x="0" y="0"/>
                  </a:lnTo>
                  <a:lnTo>
                    <a:pt x="4741" y="0"/>
                  </a:lnTo>
                  <a:lnTo>
                    <a:pt x="9714" y="7937"/>
                  </a:lnTo>
                  <a:lnTo>
                    <a:pt x="23916" y="51831"/>
                  </a:lnTo>
                  <a:lnTo>
                    <a:pt x="33969" y="93256"/>
                  </a:lnTo>
                  <a:lnTo>
                    <a:pt x="35488" y="131821"/>
                  </a:lnTo>
                  <a:lnTo>
                    <a:pt x="36609" y="142923"/>
                  </a:lnTo>
                  <a:lnTo>
                    <a:pt x="38296" y="145884"/>
                  </a:lnTo>
                  <a:lnTo>
                    <a:pt x="40414" y="147857"/>
                  </a:lnTo>
                  <a:lnTo>
                    <a:pt x="42817" y="146196"/>
                  </a:lnTo>
                  <a:lnTo>
                    <a:pt x="48134" y="136413"/>
                  </a:lnTo>
                  <a:lnTo>
                    <a:pt x="53578"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8" name="SMARTInkShape-7889"/>
            <p:cNvSpPr/>
            <p:nvPr>
              <p:custDataLst>
                <p:tags r:id="rId141"/>
              </p:custDataLst>
            </p:nvPr>
          </p:nvSpPr>
          <p:spPr bwMode="auto">
            <a:xfrm>
              <a:off x="714375" y="2902148"/>
              <a:ext cx="116087" cy="76584"/>
            </a:xfrm>
            <a:custGeom>
              <a:avLst/>
              <a:gdLst/>
              <a:ahLst/>
              <a:cxnLst/>
              <a:rect l="0" t="0" r="0" b="0"/>
              <a:pathLst>
                <a:path w="116087" h="76584">
                  <a:moveTo>
                    <a:pt x="0" y="71438"/>
                  </a:moveTo>
                  <a:lnTo>
                    <a:pt x="0" y="71438"/>
                  </a:lnTo>
                  <a:lnTo>
                    <a:pt x="4741" y="76178"/>
                  </a:lnTo>
                  <a:lnTo>
                    <a:pt x="8121" y="76583"/>
                  </a:lnTo>
                  <a:lnTo>
                    <a:pt x="22360" y="72411"/>
                  </a:lnTo>
                  <a:lnTo>
                    <a:pt x="40139" y="62907"/>
                  </a:lnTo>
                  <a:lnTo>
                    <a:pt x="82556" y="30377"/>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59" name="SMARTInkShape-7890"/>
            <p:cNvSpPr/>
            <p:nvPr>
              <p:custDataLst>
                <p:tags r:id="rId142"/>
              </p:custDataLst>
            </p:nvPr>
          </p:nvSpPr>
          <p:spPr bwMode="auto">
            <a:xfrm>
              <a:off x="723305" y="2853420"/>
              <a:ext cx="80368" cy="213481"/>
            </a:xfrm>
            <a:custGeom>
              <a:avLst/>
              <a:gdLst/>
              <a:ahLst/>
              <a:cxnLst/>
              <a:rect l="0" t="0" r="0" b="0"/>
              <a:pathLst>
                <a:path w="80368" h="213481">
                  <a:moveTo>
                    <a:pt x="0" y="21939"/>
                  </a:moveTo>
                  <a:lnTo>
                    <a:pt x="0" y="21939"/>
                  </a:lnTo>
                  <a:lnTo>
                    <a:pt x="7688" y="21939"/>
                  </a:lnTo>
                  <a:lnTo>
                    <a:pt x="8821" y="63966"/>
                  </a:lnTo>
                  <a:lnTo>
                    <a:pt x="8897" y="102081"/>
                  </a:lnTo>
                  <a:lnTo>
                    <a:pt x="7931" y="139010"/>
                  </a:lnTo>
                  <a:lnTo>
                    <a:pt x="1240" y="178063"/>
                  </a:lnTo>
                  <a:lnTo>
                    <a:pt x="109" y="213480"/>
                  </a:lnTo>
                  <a:lnTo>
                    <a:pt x="32" y="207456"/>
                  </a:lnTo>
                  <a:lnTo>
                    <a:pt x="7072" y="165236"/>
                  </a:lnTo>
                  <a:lnTo>
                    <a:pt x="8379" y="130213"/>
                  </a:lnTo>
                  <a:lnTo>
                    <a:pt x="11412" y="90070"/>
                  </a:lnTo>
                  <a:lnTo>
                    <a:pt x="14002" y="69087"/>
                  </a:lnTo>
                  <a:lnTo>
                    <a:pt x="12871" y="31363"/>
                  </a:lnTo>
                  <a:lnTo>
                    <a:pt x="17665" y="0"/>
                  </a:lnTo>
                  <a:lnTo>
                    <a:pt x="17773" y="1605"/>
                  </a:lnTo>
                  <a:lnTo>
                    <a:pt x="31108" y="12704"/>
                  </a:lnTo>
                  <a:lnTo>
                    <a:pt x="52150" y="54604"/>
                  </a:lnTo>
                  <a:lnTo>
                    <a:pt x="63790" y="94836"/>
                  </a:lnTo>
                  <a:lnTo>
                    <a:pt x="76567" y="137225"/>
                  </a:lnTo>
                  <a:lnTo>
                    <a:pt x="80219" y="163622"/>
                  </a:lnTo>
                  <a:lnTo>
                    <a:pt x="80367" y="1469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0" name="SMARTInkShape-7891"/>
            <p:cNvSpPr/>
            <p:nvPr>
              <p:custDataLst>
                <p:tags r:id="rId143"/>
              </p:custDataLst>
            </p:nvPr>
          </p:nvSpPr>
          <p:spPr bwMode="auto">
            <a:xfrm>
              <a:off x="580430" y="2991445"/>
              <a:ext cx="53579" cy="44650"/>
            </a:xfrm>
            <a:custGeom>
              <a:avLst/>
              <a:gdLst/>
              <a:ahLst/>
              <a:cxnLst/>
              <a:rect l="0" t="0" r="0" b="0"/>
              <a:pathLst>
                <a:path w="53579" h="44650">
                  <a:moveTo>
                    <a:pt x="0" y="44649"/>
                  </a:moveTo>
                  <a:lnTo>
                    <a:pt x="0" y="44649"/>
                  </a:lnTo>
                  <a:lnTo>
                    <a:pt x="4740" y="39908"/>
                  </a:lnTo>
                  <a:lnTo>
                    <a:pt x="9713" y="37581"/>
                  </a:lnTo>
                  <a:lnTo>
                    <a:pt x="12429" y="36960"/>
                  </a:lnTo>
                  <a:lnTo>
                    <a:pt x="24908" y="29827"/>
                  </a:lnTo>
                  <a:lnTo>
                    <a:pt x="38909" y="26697"/>
                  </a:lnTo>
                  <a:lnTo>
                    <a:pt x="46397" y="22449"/>
                  </a:lnTo>
                  <a:lnTo>
                    <a:pt x="50386" y="17254"/>
                  </a:lnTo>
                  <a:lnTo>
                    <a:pt x="535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1" name="SMARTInkShape-7892"/>
            <p:cNvSpPr/>
            <p:nvPr>
              <p:custDataLst>
                <p:tags r:id="rId144"/>
              </p:custDataLst>
            </p:nvPr>
          </p:nvSpPr>
          <p:spPr bwMode="auto">
            <a:xfrm>
              <a:off x="500063" y="2948038"/>
              <a:ext cx="53579" cy="155965"/>
            </a:xfrm>
            <a:custGeom>
              <a:avLst/>
              <a:gdLst/>
              <a:ahLst/>
              <a:cxnLst/>
              <a:rect l="0" t="0" r="0" b="0"/>
              <a:pathLst>
                <a:path w="53579" h="155965">
                  <a:moveTo>
                    <a:pt x="0" y="7689"/>
                  </a:moveTo>
                  <a:lnTo>
                    <a:pt x="0" y="7689"/>
                  </a:lnTo>
                  <a:lnTo>
                    <a:pt x="0" y="0"/>
                  </a:lnTo>
                  <a:lnTo>
                    <a:pt x="7129" y="15247"/>
                  </a:lnTo>
                  <a:lnTo>
                    <a:pt x="16250" y="56150"/>
                  </a:lnTo>
                  <a:lnTo>
                    <a:pt x="26859" y="99837"/>
                  </a:lnTo>
                  <a:lnTo>
                    <a:pt x="37759" y="141627"/>
                  </a:lnTo>
                  <a:lnTo>
                    <a:pt x="43287" y="155964"/>
                  </a:lnTo>
                  <a:lnTo>
                    <a:pt x="44733" y="155156"/>
                  </a:lnTo>
                  <a:lnTo>
                    <a:pt x="53578" y="1416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2" name="SMARTInkShape-7893"/>
            <p:cNvSpPr/>
            <p:nvPr>
              <p:custDataLst>
                <p:tags r:id="rId145"/>
              </p:custDataLst>
            </p:nvPr>
          </p:nvSpPr>
          <p:spPr bwMode="auto">
            <a:xfrm>
              <a:off x="473274" y="2937867"/>
              <a:ext cx="17860" cy="120799"/>
            </a:xfrm>
            <a:custGeom>
              <a:avLst/>
              <a:gdLst/>
              <a:ahLst/>
              <a:cxnLst/>
              <a:rect l="0" t="0" r="0" b="0"/>
              <a:pathLst>
                <a:path w="17860" h="120799">
                  <a:moveTo>
                    <a:pt x="17859" y="0"/>
                  </a:moveTo>
                  <a:lnTo>
                    <a:pt x="17859" y="0"/>
                  </a:lnTo>
                  <a:lnTo>
                    <a:pt x="13119" y="43774"/>
                  </a:lnTo>
                  <a:lnTo>
                    <a:pt x="9757" y="84347"/>
                  </a:lnTo>
                  <a:lnTo>
                    <a:pt x="8182" y="100949"/>
                  </a:lnTo>
                  <a:lnTo>
                    <a:pt x="849" y="115619"/>
                  </a:lnTo>
                  <a:lnTo>
                    <a:pt x="251" y="120798"/>
                  </a:lnTo>
                  <a:lnTo>
                    <a:pt x="0"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3" name="SMARTInkShape-7894"/>
            <p:cNvSpPr/>
            <p:nvPr>
              <p:custDataLst>
                <p:tags r:id="rId146"/>
              </p:custDataLst>
            </p:nvPr>
          </p:nvSpPr>
          <p:spPr bwMode="auto">
            <a:xfrm>
              <a:off x="383977" y="3000375"/>
              <a:ext cx="80368" cy="64113"/>
            </a:xfrm>
            <a:custGeom>
              <a:avLst/>
              <a:gdLst/>
              <a:ahLst/>
              <a:cxnLst/>
              <a:rect l="0" t="0" r="0" b="0"/>
              <a:pathLst>
                <a:path w="80368" h="64113">
                  <a:moveTo>
                    <a:pt x="0" y="0"/>
                  </a:moveTo>
                  <a:lnTo>
                    <a:pt x="0" y="0"/>
                  </a:lnTo>
                  <a:lnTo>
                    <a:pt x="0" y="20117"/>
                  </a:lnTo>
                  <a:lnTo>
                    <a:pt x="5291" y="29115"/>
                  </a:lnTo>
                  <a:lnTo>
                    <a:pt x="14258" y="38737"/>
                  </a:lnTo>
                  <a:lnTo>
                    <a:pt x="46722" y="60908"/>
                  </a:lnTo>
                  <a:lnTo>
                    <a:pt x="52976" y="63426"/>
                  </a:lnTo>
                  <a:lnTo>
                    <a:pt x="58137" y="64112"/>
                  </a:lnTo>
                  <a:lnTo>
                    <a:pt x="80367"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4" name="SMARTInkShape-7895"/>
            <p:cNvSpPr/>
            <p:nvPr>
              <p:custDataLst>
                <p:tags r:id="rId147"/>
              </p:custDataLst>
            </p:nvPr>
          </p:nvSpPr>
          <p:spPr bwMode="auto">
            <a:xfrm>
              <a:off x="383977" y="3027164"/>
              <a:ext cx="17860" cy="125017"/>
            </a:xfrm>
            <a:custGeom>
              <a:avLst/>
              <a:gdLst/>
              <a:ahLst/>
              <a:cxnLst/>
              <a:rect l="0" t="0" r="0" b="0"/>
              <a:pathLst>
                <a:path w="17860" h="125017">
                  <a:moveTo>
                    <a:pt x="0" y="0"/>
                  </a:moveTo>
                  <a:lnTo>
                    <a:pt x="0" y="0"/>
                  </a:lnTo>
                  <a:lnTo>
                    <a:pt x="4740" y="4740"/>
                  </a:lnTo>
                  <a:lnTo>
                    <a:pt x="12429" y="21910"/>
                  </a:lnTo>
                  <a:lnTo>
                    <a:pt x="16786" y="62499"/>
                  </a:lnTo>
                  <a:lnTo>
                    <a:pt x="17647" y="106677"/>
                  </a:lnTo>
                  <a:lnTo>
                    <a:pt x="17859"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5" name="SMARTInkShape-7896"/>
            <p:cNvSpPr/>
            <p:nvPr>
              <p:custDataLst>
                <p:tags r:id="rId148"/>
              </p:custDataLst>
            </p:nvPr>
          </p:nvSpPr>
          <p:spPr bwMode="auto">
            <a:xfrm>
              <a:off x="250031" y="3080742"/>
              <a:ext cx="89298" cy="62509"/>
            </a:xfrm>
            <a:custGeom>
              <a:avLst/>
              <a:gdLst/>
              <a:ahLst/>
              <a:cxnLst/>
              <a:rect l="0" t="0" r="0" b="0"/>
              <a:pathLst>
                <a:path w="89298" h="62509">
                  <a:moveTo>
                    <a:pt x="0" y="62508"/>
                  </a:moveTo>
                  <a:lnTo>
                    <a:pt x="0" y="62508"/>
                  </a:lnTo>
                  <a:lnTo>
                    <a:pt x="4741" y="57767"/>
                  </a:lnTo>
                  <a:lnTo>
                    <a:pt x="47250" y="32456"/>
                  </a:lnTo>
                  <a:lnTo>
                    <a:pt x="81327" y="12142"/>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6" name="SMARTInkShape-7897"/>
            <p:cNvSpPr/>
            <p:nvPr>
              <p:custDataLst>
                <p:tags r:id="rId149"/>
              </p:custDataLst>
            </p:nvPr>
          </p:nvSpPr>
          <p:spPr bwMode="auto">
            <a:xfrm>
              <a:off x="223242" y="3027164"/>
              <a:ext cx="89298" cy="44650"/>
            </a:xfrm>
            <a:custGeom>
              <a:avLst/>
              <a:gdLst/>
              <a:ahLst/>
              <a:cxnLst/>
              <a:rect l="0" t="0" r="0" b="0"/>
              <a:pathLst>
                <a:path w="89298" h="44650">
                  <a:moveTo>
                    <a:pt x="0" y="44649"/>
                  </a:moveTo>
                  <a:lnTo>
                    <a:pt x="0" y="44649"/>
                  </a:lnTo>
                  <a:lnTo>
                    <a:pt x="12429" y="32220"/>
                  </a:lnTo>
                  <a:lnTo>
                    <a:pt x="55141" y="8909"/>
                  </a:lnTo>
                  <a:lnTo>
                    <a:pt x="69255" y="2640"/>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7" name="SMARTInkShape-7898"/>
            <p:cNvSpPr/>
            <p:nvPr>
              <p:custDataLst>
                <p:tags r:id="rId150"/>
              </p:custDataLst>
            </p:nvPr>
          </p:nvSpPr>
          <p:spPr bwMode="auto">
            <a:xfrm>
              <a:off x="232172" y="3089672"/>
              <a:ext cx="17860" cy="178595"/>
            </a:xfrm>
            <a:custGeom>
              <a:avLst/>
              <a:gdLst/>
              <a:ahLst/>
              <a:cxnLst/>
              <a:rect l="0" t="0" r="0" b="0"/>
              <a:pathLst>
                <a:path w="17860" h="178595">
                  <a:moveTo>
                    <a:pt x="0" y="0"/>
                  </a:moveTo>
                  <a:lnTo>
                    <a:pt x="0" y="0"/>
                  </a:lnTo>
                  <a:lnTo>
                    <a:pt x="0" y="4740"/>
                  </a:lnTo>
                  <a:lnTo>
                    <a:pt x="7068" y="35742"/>
                  </a:lnTo>
                  <a:lnTo>
                    <a:pt x="8378" y="74090"/>
                  </a:lnTo>
                  <a:lnTo>
                    <a:pt x="8766" y="114226"/>
                  </a:lnTo>
                  <a:lnTo>
                    <a:pt x="11527" y="145962"/>
                  </a:lnTo>
                  <a:lnTo>
                    <a:pt x="17859"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71" name="SMARTInkShape-Group1754"/>
          <p:cNvGrpSpPr/>
          <p:nvPr/>
        </p:nvGrpSpPr>
        <p:grpSpPr>
          <a:xfrm>
            <a:off x="1348383" y="3161109"/>
            <a:ext cx="687576" cy="866168"/>
            <a:chOff x="1348383" y="3161109"/>
            <a:chExt cx="687576" cy="866168"/>
          </a:xfrm>
        </p:grpSpPr>
        <p:sp>
          <p:nvSpPr>
            <p:cNvPr id="269" name="SMARTInkShape-7899"/>
            <p:cNvSpPr/>
            <p:nvPr>
              <p:custDataLst>
                <p:tags r:id="rId127"/>
              </p:custDataLst>
            </p:nvPr>
          </p:nvSpPr>
          <p:spPr bwMode="auto">
            <a:xfrm>
              <a:off x="1928813" y="3839766"/>
              <a:ext cx="105298" cy="185957"/>
            </a:xfrm>
            <a:custGeom>
              <a:avLst/>
              <a:gdLst/>
              <a:ahLst/>
              <a:cxnLst/>
              <a:rect l="0" t="0" r="0" b="0"/>
              <a:pathLst>
                <a:path w="105298" h="185957">
                  <a:moveTo>
                    <a:pt x="80367" y="0"/>
                  </a:moveTo>
                  <a:lnTo>
                    <a:pt x="80367" y="0"/>
                  </a:lnTo>
                  <a:lnTo>
                    <a:pt x="62984" y="0"/>
                  </a:lnTo>
                  <a:lnTo>
                    <a:pt x="62649" y="4740"/>
                  </a:lnTo>
                  <a:lnTo>
                    <a:pt x="67290" y="17169"/>
                  </a:lnTo>
                  <a:lnTo>
                    <a:pt x="87672" y="54663"/>
                  </a:lnTo>
                  <a:lnTo>
                    <a:pt x="100882" y="94251"/>
                  </a:lnTo>
                  <a:lnTo>
                    <a:pt x="105297" y="123837"/>
                  </a:lnTo>
                  <a:lnTo>
                    <a:pt x="101865" y="146715"/>
                  </a:lnTo>
                  <a:lnTo>
                    <a:pt x="89823" y="166061"/>
                  </a:lnTo>
                  <a:lnTo>
                    <a:pt x="79278" y="173023"/>
                  </a:lnTo>
                  <a:lnTo>
                    <a:pt x="35683" y="185956"/>
                  </a:lnTo>
                  <a:lnTo>
                    <a:pt x="25450" y="184181"/>
                  </a:lnTo>
                  <a:lnTo>
                    <a:pt x="19943" y="182318"/>
                  </a:lnTo>
                  <a:lnTo>
                    <a:pt x="0"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0" name="SMARTInkShape-7900"/>
            <p:cNvSpPr/>
            <p:nvPr>
              <p:custDataLst>
                <p:tags r:id="rId128"/>
              </p:custDataLst>
            </p:nvPr>
          </p:nvSpPr>
          <p:spPr bwMode="auto">
            <a:xfrm>
              <a:off x="1348383" y="3161109"/>
              <a:ext cx="687576" cy="866168"/>
            </a:xfrm>
            <a:custGeom>
              <a:avLst/>
              <a:gdLst/>
              <a:ahLst/>
              <a:cxnLst/>
              <a:rect l="0" t="0" r="0" b="0"/>
              <a:pathLst>
                <a:path w="687576" h="866168">
                  <a:moveTo>
                    <a:pt x="0" y="0"/>
                  </a:moveTo>
                  <a:lnTo>
                    <a:pt x="0" y="0"/>
                  </a:lnTo>
                  <a:lnTo>
                    <a:pt x="9481" y="0"/>
                  </a:lnTo>
                  <a:lnTo>
                    <a:pt x="16781" y="2646"/>
                  </a:lnTo>
                  <a:lnTo>
                    <a:pt x="20117" y="4741"/>
                  </a:lnTo>
                  <a:lnTo>
                    <a:pt x="42692" y="11024"/>
                  </a:lnTo>
                  <a:lnTo>
                    <a:pt x="86462" y="50791"/>
                  </a:lnTo>
                  <a:lnTo>
                    <a:pt x="125473" y="84614"/>
                  </a:lnTo>
                  <a:lnTo>
                    <a:pt x="162166" y="125575"/>
                  </a:lnTo>
                  <a:lnTo>
                    <a:pt x="205571" y="162670"/>
                  </a:lnTo>
                  <a:lnTo>
                    <a:pt x="241139" y="201576"/>
                  </a:lnTo>
                  <a:lnTo>
                    <a:pt x="267902" y="235784"/>
                  </a:lnTo>
                  <a:lnTo>
                    <a:pt x="293692" y="267181"/>
                  </a:lnTo>
                  <a:lnTo>
                    <a:pt x="322022" y="301310"/>
                  </a:lnTo>
                  <a:lnTo>
                    <a:pt x="354705" y="341844"/>
                  </a:lnTo>
                  <a:lnTo>
                    <a:pt x="392416" y="385356"/>
                  </a:lnTo>
                  <a:lnTo>
                    <a:pt x="428528" y="427134"/>
                  </a:lnTo>
                  <a:lnTo>
                    <a:pt x="463332" y="470186"/>
                  </a:lnTo>
                  <a:lnTo>
                    <a:pt x="492991" y="508383"/>
                  </a:lnTo>
                  <a:lnTo>
                    <a:pt x="522478" y="544591"/>
                  </a:lnTo>
                  <a:lnTo>
                    <a:pt x="547411" y="586543"/>
                  </a:lnTo>
                  <a:lnTo>
                    <a:pt x="568800" y="624522"/>
                  </a:lnTo>
                  <a:lnTo>
                    <a:pt x="582873" y="660687"/>
                  </a:lnTo>
                  <a:lnTo>
                    <a:pt x="595207" y="696494"/>
                  </a:lnTo>
                  <a:lnTo>
                    <a:pt x="607198" y="732230"/>
                  </a:lnTo>
                  <a:lnTo>
                    <a:pt x="622099" y="770746"/>
                  </a:lnTo>
                  <a:lnTo>
                    <a:pt x="642937" y="813843"/>
                  </a:lnTo>
                  <a:lnTo>
                    <a:pt x="657820" y="835402"/>
                  </a:lnTo>
                  <a:lnTo>
                    <a:pt x="666750" y="844052"/>
                  </a:lnTo>
                  <a:lnTo>
                    <a:pt x="672703" y="846424"/>
                  </a:lnTo>
                  <a:lnTo>
                    <a:pt x="674687" y="848048"/>
                  </a:lnTo>
                  <a:lnTo>
                    <a:pt x="687575" y="866167"/>
                  </a:lnTo>
                  <a:lnTo>
                    <a:pt x="682842" y="861435"/>
                  </a:lnTo>
                  <a:lnTo>
                    <a:pt x="678656" y="8483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272" name="SMARTInkShape-7901"/>
          <p:cNvSpPr/>
          <p:nvPr>
            <p:custDataLst>
              <p:tags r:id="rId8"/>
            </p:custDataLst>
          </p:nvPr>
        </p:nvSpPr>
        <p:spPr bwMode="auto">
          <a:xfrm>
            <a:off x="1428750" y="5170289"/>
            <a:ext cx="142876" cy="44281"/>
          </a:xfrm>
          <a:custGeom>
            <a:avLst/>
            <a:gdLst/>
            <a:ahLst/>
            <a:cxnLst/>
            <a:rect l="0" t="0" r="0" b="0"/>
            <a:pathLst>
              <a:path w="142876" h="44281">
                <a:moveTo>
                  <a:pt x="142875" y="0"/>
                </a:moveTo>
                <a:lnTo>
                  <a:pt x="142875" y="0"/>
                </a:lnTo>
                <a:lnTo>
                  <a:pt x="138135" y="0"/>
                </a:lnTo>
                <a:lnTo>
                  <a:pt x="107555" y="8684"/>
                </a:lnTo>
                <a:lnTo>
                  <a:pt x="99651" y="8896"/>
                </a:lnTo>
                <a:lnTo>
                  <a:pt x="90387" y="15060"/>
                </a:lnTo>
                <a:lnTo>
                  <a:pt x="76942" y="18021"/>
                </a:lnTo>
                <a:lnTo>
                  <a:pt x="63007" y="27409"/>
                </a:lnTo>
                <a:lnTo>
                  <a:pt x="55441" y="34077"/>
                </a:lnTo>
                <a:lnTo>
                  <a:pt x="51760" y="34989"/>
                </a:lnTo>
                <a:lnTo>
                  <a:pt x="20757" y="36708"/>
                </a:lnTo>
                <a:lnTo>
                  <a:pt x="9449" y="44280"/>
                </a:lnTo>
                <a:lnTo>
                  <a:pt x="4343" y="39799"/>
                </a:lnTo>
                <a:lnTo>
                  <a:pt x="1930" y="34886"/>
                </a:lnTo>
                <a:lnTo>
                  <a:pt x="0" y="893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284" name="SMARTInkShape-Group1756"/>
          <p:cNvGrpSpPr/>
          <p:nvPr/>
        </p:nvGrpSpPr>
        <p:grpSpPr>
          <a:xfrm>
            <a:off x="1821656" y="4643438"/>
            <a:ext cx="1241119" cy="571381"/>
            <a:chOff x="1821656" y="4643438"/>
            <a:chExt cx="1241119" cy="571381"/>
          </a:xfrm>
        </p:grpSpPr>
        <p:sp>
          <p:nvSpPr>
            <p:cNvPr id="273" name="SMARTInkShape-7902"/>
            <p:cNvSpPr/>
            <p:nvPr>
              <p:custDataLst>
                <p:tags r:id="rId116"/>
              </p:custDataLst>
            </p:nvPr>
          </p:nvSpPr>
          <p:spPr bwMode="auto">
            <a:xfrm>
              <a:off x="1821656" y="5161359"/>
              <a:ext cx="125017" cy="35720"/>
            </a:xfrm>
            <a:custGeom>
              <a:avLst/>
              <a:gdLst/>
              <a:ahLst/>
              <a:cxnLst/>
              <a:rect l="0" t="0" r="0" b="0"/>
              <a:pathLst>
                <a:path w="125017" h="35720">
                  <a:moveTo>
                    <a:pt x="125016" y="35719"/>
                  </a:moveTo>
                  <a:lnTo>
                    <a:pt x="125016" y="35719"/>
                  </a:lnTo>
                  <a:lnTo>
                    <a:pt x="80429" y="33074"/>
                  </a:lnTo>
                  <a:lnTo>
                    <a:pt x="36508" y="17628"/>
                  </a:lnTo>
                  <a:lnTo>
                    <a:pt x="0"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4" name="SMARTInkShape-7903"/>
            <p:cNvSpPr/>
            <p:nvPr>
              <p:custDataLst>
                <p:tags r:id="rId117"/>
              </p:custDataLst>
            </p:nvPr>
          </p:nvSpPr>
          <p:spPr bwMode="auto">
            <a:xfrm>
              <a:off x="2098477" y="4705945"/>
              <a:ext cx="89297" cy="1"/>
            </a:xfrm>
            <a:custGeom>
              <a:avLst/>
              <a:gdLst/>
              <a:ahLst/>
              <a:cxnLst/>
              <a:rect l="0" t="0" r="0" b="0"/>
              <a:pathLst>
                <a:path w="89297" h="1">
                  <a:moveTo>
                    <a:pt x="0" y="0"/>
                  </a:moveTo>
                  <a:lnTo>
                    <a:pt x="0" y="0"/>
                  </a:lnTo>
                  <a:lnTo>
                    <a:pt x="44002" y="0"/>
                  </a:lnTo>
                  <a:lnTo>
                    <a:pt x="89296"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5" name="SMARTInkShape-7904"/>
            <p:cNvSpPr/>
            <p:nvPr>
              <p:custDataLst>
                <p:tags r:id="rId118"/>
              </p:custDataLst>
            </p:nvPr>
          </p:nvSpPr>
          <p:spPr bwMode="auto">
            <a:xfrm>
              <a:off x="1955602" y="4705945"/>
              <a:ext cx="53579" cy="8931"/>
            </a:xfrm>
            <a:custGeom>
              <a:avLst/>
              <a:gdLst/>
              <a:ahLst/>
              <a:cxnLst/>
              <a:rect l="0" t="0" r="0" b="0"/>
              <a:pathLst>
                <a:path w="53579" h="8931">
                  <a:moveTo>
                    <a:pt x="0" y="8930"/>
                  </a:moveTo>
                  <a:lnTo>
                    <a:pt x="0" y="8930"/>
                  </a:lnTo>
                  <a:lnTo>
                    <a:pt x="13302" y="8930"/>
                  </a:lnTo>
                  <a:lnTo>
                    <a:pt x="18479" y="6284"/>
                  </a:lnTo>
                  <a:lnTo>
                    <a:pt x="21249" y="4190"/>
                  </a:lnTo>
                  <a:lnTo>
                    <a:pt x="53578"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6" name="SMARTInkShape-7905"/>
            <p:cNvSpPr/>
            <p:nvPr>
              <p:custDataLst>
                <p:tags r:id="rId119"/>
              </p:custDataLst>
            </p:nvPr>
          </p:nvSpPr>
          <p:spPr bwMode="auto">
            <a:xfrm>
              <a:off x="3009343" y="4670227"/>
              <a:ext cx="53432" cy="425413"/>
            </a:xfrm>
            <a:custGeom>
              <a:avLst/>
              <a:gdLst/>
              <a:ahLst/>
              <a:cxnLst/>
              <a:rect l="0" t="0" r="0" b="0"/>
              <a:pathLst>
                <a:path w="53432" h="425413">
                  <a:moveTo>
                    <a:pt x="35680" y="0"/>
                  </a:moveTo>
                  <a:lnTo>
                    <a:pt x="35680" y="0"/>
                  </a:lnTo>
                  <a:lnTo>
                    <a:pt x="35680" y="43754"/>
                  </a:lnTo>
                  <a:lnTo>
                    <a:pt x="38326" y="64888"/>
                  </a:lnTo>
                  <a:lnTo>
                    <a:pt x="44059" y="104804"/>
                  </a:lnTo>
                  <a:lnTo>
                    <a:pt x="44501" y="147150"/>
                  </a:lnTo>
                  <a:lnTo>
                    <a:pt x="44589" y="190756"/>
                  </a:lnTo>
                  <a:lnTo>
                    <a:pt x="45600" y="231516"/>
                  </a:lnTo>
                  <a:lnTo>
                    <a:pt x="53431" y="258361"/>
                  </a:lnTo>
                  <a:lnTo>
                    <a:pt x="41101" y="276077"/>
                  </a:lnTo>
                  <a:lnTo>
                    <a:pt x="33748" y="294189"/>
                  </a:lnTo>
                  <a:lnTo>
                    <a:pt x="31416" y="297329"/>
                  </a:lnTo>
                  <a:lnTo>
                    <a:pt x="28824" y="306110"/>
                  </a:lnTo>
                  <a:lnTo>
                    <a:pt x="28133" y="311229"/>
                  </a:lnTo>
                  <a:lnTo>
                    <a:pt x="22074" y="322209"/>
                  </a:lnTo>
                  <a:lnTo>
                    <a:pt x="17680" y="327915"/>
                  </a:lnTo>
                  <a:lnTo>
                    <a:pt x="12797" y="344839"/>
                  </a:lnTo>
                  <a:lnTo>
                    <a:pt x="4922" y="383301"/>
                  </a:lnTo>
                  <a:lnTo>
                    <a:pt x="48" y="425412"/>
                  </a:lnTo>
                  <a:lnTo>
                    <a:pt x="0" y="422896"/>
                  </a:lnTo>
                  <a:lnTo>
                    <a:pt x="8891" y="410765"/>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7" name="SMARTInkShape-7906"/>
            <p:cNvSpPr/>
            <p:nvPr>
              <p:custDataLst>
                <p:tags r:id="rId120"/>
              </p:custDataLst>
            </p:nvPr>
          </p:nvSpPr>
          <p:spPr bwMode="auto">
            <a:xfrm>
              <a:off x="2928938" y="5116711"/>
              <a:ext cx="44649" cy="26745"/>
            </a:xfrm>
            <a:custGeom>
              <a:avLst/>
              <a:gdLst/>
              <a:ahLst/>
              <a:cxnLst/>
              <a:rect l="0" t="0" r="0" b="0"/>
              <a:pathLst>
                <a:path w="44649" h="26745">
                  <a:moveTo>
                    <a:pt x="44648" y="0"/>
                  </a:moveTo>
                  <a:lnTo>
                    <a:pt x="44648" y="0"/>
                  </a:lnTo>
                  <a:lnTo>
                    <a:pt x="44648" y="26281"/>
                  </a:lnTo>
                  <a:lnTo>
                    <a:pt x="32219" y="26744"/>
                  </a:lnTo>
                  <a:lnTo>
                    <a:pt x="0" y="1785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8" name="SMARTInkShape-7907"/>
            <p:cNvSpPr/>
            <p:nvPr>
              <p:custDataLst>
                <p:tags r:id="rId121"/>
              </p:custDataLst>
            </p:nvPr>
          </p:nvSpPr>
          <p:spPr bwMode="auto">
            <a:xfrm>
              <a:off x="2732484" y="5152430"/>
              <a:ext cx="71439" cy="8930"/>
            </a:xfrm>
            <a:custGeom>
              <a:avLst/>
              <a:gdLst/>
              <a:ahLst/>
              <a:cxnLst/>
              <a:rect l="0" t="0" r="0" b="0"/>
              <a:pathLst>
                <a:path w="71439" h="8930">
                  <a:moveTo>
                    <a:pt x="71438" y="0"/>
                  </a:moveTo>
                  <a:lnTo>
                    <a:pt x="71438" y="0"/>
                  </a:lnTo>
                  <a:lnTo>
                    <a:pt x="56061" y="7688"/>
                  </a:lnTo>
                  <a:lnTo>
                    <a:pt x="12116" y="8925"/>
                  </a:lnTo>
                  <a:lnTo>
                    <a:pt x="0" y="892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9" name="SMARTInkShape-7908"/>
            <p:cNvSpPr/>
            <p:nvPr>
              <p:custDataLst>
                <p:tags r:id="rId122"/>
              </p:custDataLst>
            </p:nvPr>
          </p:nvSpPr>
          <p:spPr bwMode="auto">
            <a:xfrm>
              <a:off x="2044899" y="5179220"/>
              <a:ext cx="634008" cy="35599"/>
            </a:xfrm>
            <a:custGeom>
              <a:avLst/>
              <a:gdLst/>
              <a:ahLst/>
              <a:cxnLst/>
              <a:rect l="0" t="0" r="0" b="0"/>
              <a:pathLst>
                <a:path w="634008" h="35599">
                  <a:moveTo>
                    <a:pt x="634007" y="0"/>
                  </a:moveTo>
                  <a:lnTo>
                    <a:pt x="634007" y="0"/>
                  </a:lnTo>
                  <a:lnTo>
                    <a:pt x="592092" y="15444"/>
                  </a:lnTo>
                  <a:lnTo>
                    <a:pt x="577992" y="17381"/>
                  </a:lnTo>
                  <a:lnTo>
                    <a:pt x="571740" y="15000"/>
                  </a:lnTo>
                  <a:lnTo>
                    <a:pt x="565653" y="11627"/>
                  </a:lnTo>
                  <a:lnTo>
                    <a:pt x="553661" y="9461"/>
                  </a:lnTo>
                  <a:lnTo>
                    <a:pt x="515486" y="11621"/>
                  </a:lnTo>
                  <a:lnTo>
                    <a:pt x="472131" y="16626"/>
                  </a:lnTo>
                  <a:lnTo>
                    <a:pt x="430199" y="23752"/>
                  </a:lnTo>
                  <a:lnTo>
                    <a:pt x="395467" y="26880"/>
                  </a:lnTo>
                  <a:lnTo>
                    <a:pt x="356113" y="33677"/>
                  </a:lnTo>
                  <a:lnTo>
                    <a:pt x="315998" y="35449"/>
                  </a:lnTo>
                  <a:lnTo>
                    <a:pt x="304816" y="35598"/>
                  </a:lnTo>
                  <a:lnTo>
                    <a:pt x="296539" y="33018"/>
                  </a:lnTo>
                  <a:lnTo>
                    <a:pt x="287881" y="28019"/>
                  </a:lnTo>
                  <a:lnTo>
                    <a:pt x="287170" y="26617"/>
                  </a:lnTo>
                  <a:lnTo>
                    <a:pt x="286381" y="22412"/>
                  </a:lnTo>
                  <a:lnTo>
                    <a:pt x="285178" y="20894"/>
                  </a:lnTo>
                  <a:lnTo>
                    <a:pt x="281196" y="19208"/>
                  </a:lnTo>
                  <a:lnTo>
                    <a:pt x="252346" y="17977"/>
                  </a:lnTo>
                  <a:lnTo>
                    <a:pt x="209542" y="25557"/>
                  </a:lnTo>
                  <a:lnTo>
                    <a:pt x="185772" y="27537"/>
                  </a:lnTo>
                  <a:lnTo>
                    <a:pt x="171901" y="32853"/>
                  </a:lnTo>
                  <a:lnTo>
                    <a:pt x="150813" y="33877"/>
                  </a:lnTo>
                  <a:lnTo>
                    <a:pt x="108969" y="27122"/>
                  </a:lnTo>
                  <a:lnTo>
                    <a:pt x="69571" y="26817"/>
                  </a:lnTo>
                  <a:lnTo>
                    <a:pt x="58040" y="24155"/>
                  </a:lnTo>
                  <a:lnTo>
                    <a:pt x="48616" y="20657"/>
                  </a:lnTo>
                  <a:lnTo>
                    <a:pt x="0" y="892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0" name="SMARTInkShape-7909"/>
            <p:cNvSpPr/>
            <p:nvPr>
              <p:custDataLst>
                <p:tags r:id="rId123"/>
              </p:custDataLst>
            </p:nvPr>
          </p:nvSpPr>
          <p:spPr bwMode="auto">
            <a:xfrm>
              <a:off x="2303859" y="4688086"/>
              <a:ext cx="116087" cy="1"/>
            </a:xfrm>
            <a:custGeom>
              <a:avLst/>
              <a:gdLst/>
              <a:ahLst/>
              <a:cxnLst/>
              <a:rect l="0" t="0" r="0" b="0"/>
              <a:pathLst>
                <a:path w="116087" h="1">
                  <a:moveTo>
                    <a:pt x="0" y="0"/>
                  </a:moveTo>
                  <a:lnTo>
                    <a:pt x="0" y="0"/>
                  </a:lnTo>
                  <a:lnTo>
                    <a:pt x="39293" y="0"/>
                  </a:lnTo>
                  <a:lnTo>
                    <a:pt x="82232" y="0"/>
                  </a:lnTo>
                  <a:lnTo>
                    <a:pt x="116086"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1" name="SMARTInkShape-7910"/>
            <p:cNvSpPr/>
            <p:nvPr>
              <p:custDataLst>
                <p:tags r:id="rId124"/>
              </p:custDataLst>
            </p:nvPr>
          </p:nvSpPr>
          <p:spPr bwMode="auto">
            <a:xfrm>
              <a:off x="2500313" y="4697016"/>
              <a:ext cx="116086" cy="1"/>
            </a:xfrm>
            <a:custGeom>
              <a:avLst/>
              <a:gdLst/>
              <a:ahLst/>
              <a:cxnLst/>
              <a:rect l="0" t="0" r="0" b="0"/>
              <a:pathLst>
                <a:path w="116086" h="1">
                  <a:moveTo>
                    <a:pt x="0" y="0"/>
                  </a:moveTo>
                  <a:lnTo>
                    <a:pt x="0" y="0"/>
                  </a:lnTo>
                  <a:lnTo>
                    <a:pt x="42499" y="0"/>
                  </a:lnTo>
                  <a:lnTo>
                    <a:pt x="86944" y="0"/>
                  </a:lnTo>
                  <a:lnTo>
                    <a:pt x="116085"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2" name="SMARTInkShape-7911"/>
            <p:cNvSpPr/>
            <p:nvPr>
              <p:custDataLst>
                <p:tags r:id="rId125"/>
              </p:custDataLst>
            </p:nvPr>
          </p:nvSpPr>
          <p:spPr bwMode="auto">
            <a:xfrm>
              <a:off x="2678906" y="4679156"/>
              <a:ext cx="125017" cy="17861"/>
            </a:xfrm>
            <a:custGeom>
              <a:avLst/>
              <a:gdLst/>
              <a:ahLst/>
              <a:cxnLst/>
              <a:rect l="0" t="0" r="0" b="0"/>
              <a:pathLst>
                <a:path w="125017" h="17861">
                  <a:moveTo>
                    <a:pt x="0" y="17860"/>
                  </a:moveTo>
                  <a:lnTo>
                    <a:pt x="0" y="17860"/>
                  </a:lnTo>
                  <a:lnTo>
                    <a:pt x="4741" y="17860"/>
                  </a:lnTo>
                  <a:lnTo>
                    <a:pt x="41322" y="9298"/>
                  </a:lnTo>
                  <a:lnTo>
                    <a:pt x="82722" y="8940"/>
                  </a:lnTo>
                  <a:lnTo>
                    <a:pt x="125016"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3" name="SMARTInkShape-7912"/>
            <p:cNvSpPr/>
            <p:nvPr>
              <p:custDataLst>
                <p:tags r:id="rId126"/>
              </p:custDataLst>
            </p:nvPr>
          </p:nvSpPr>
          <p:spPr bwMode="auto">
            <a:xfrm>
              <a:off x="2956094" y="4643438"/>
              <a:ext cx="80001" cy="25407"/>
            </a:xfrm>
            <a:custGeom>
              <a:avLst/>
              <a:gdLst/>
              <a:ahLst/>
              <a:cxnLst/>
              <a:rect l="0" t="0" r="0" b="0"/>
              <a:pathLst>
                <a:path w="80001" h="25407">
                  <a:moveTo>
                    <a:pt x="8562" y="0"/>
                  </a:moveTo>
                  <a:lnTo>
                    <a:pt x="8562" y="0"/>
                  </a:lnTo>
                  <a:lnTo>
                    <a:pt x="8562" y="4740"/>
                  </a:lnTo>
                  <a:lnTo>
                    <a:pt x="5916" y="9713"/>
                  </a:lnTo>
                  <a:lnTo>
                    <a:pt x="874" y="16250"/>
                  </a:lnTo>
                  <a:lnTo>
                    <a:pt x="0" y="22122"/>
                  </a:lnTo>
                  <a:lnTo>
                    <a:pt x="870" y="23678"/>
                  </a:lnTo>
                  <a:lnTo>
                    <a:pt x="2442" y="24715"/>
                  </a:lnTo>
                  <a:lnTo>
                    <a:pt x="4482" y="25406"/>
                  </a:lnTo>
                  <a:lnTo>
                    <a:pt x="42543" y="18979"/>
                  </a:lnTo>
                  <a:lnTo>
                    <a:pt x="56076" y="15711"/>
                  </a:lnTo>
                  <a:lnTo>
                    <a:pt x="80000" y="892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87" name="SMARTInkShape-Group1757"/>
          <p:cNvGrpSpPr/>
          <p:nvPr/>
        </p:nvGrpSpPr>
        <p:grpSpPr>
          <a:xfrm>
            <a:off x="1419821" y="4750594"/>
            <a:ext cx="258961" cy="35319"/>
            <a:chOff x="1419821" y="4750594"/>
            <a:chExt cx="258961" cy="35319"/>
          </a:xfrm>
        </p:grpSpPr>
        <p:sp>
          <p:nvSpPr>
            <p:cNvPr id="285" name="SMARTInkShape-7913"/>
            <p:cNvSpPr/>
            <p:nvPr>
              <p:custDataLst>
                <p:tags r:id="rId114"/>
              </p:custDataLst>
            </p:nvPr>
          </p:nvSpPr>
          <p:spPr bwMode="auto">
            <a:xfrm>
              <a:off x="1553766" y="4750594"/>
              <a:ext cx="125016" cy="17860"/>
            </a:xfrm>
            <a:custGeom>
              <a:avLst/>
              <a:gdLst/>
              <a:ahLst/>
              <a:cxnLst/>
              <a:rect l="0" t="0" r="0" b="0"/>
              <a:pathLst>
                <a:path w="125016" h="17860">
                  <a:moveTo>
                    <a:pt x="0" y="17859"/>
                  </a:moveTo>
                  <a:lnTo>
                    <a:pt x="0" y="17859"/>
                  </a:lnTo>
                  <a:lnTo>
                    <a:pt x="17215" y="16867"/>
                  </a:lnTo>
                  <a:lnTo>
                    <a:pt x="54669" y="10170"/>
                  </a:lnTo>
                  <a:lnTo>
                    <a:pt x="98370" y="6447"/>
                  </a:lnTo>
                  <a:lnTo>
                    <a:pt x="125015"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6" name="SMARTInkShape-7914"/>
            <p:cNvSpPr/>
            <p:nvPr>
              <p:custDataLst>
                <p:tags r:id="rId115"/>
              </p:custDataLst>
            </p:nvPr>
          </p:nvSpPr>
          <p:spPr bwMode="auto">
            <a:xfrm>
              <a:off x="1419821" y="4768453"/>
              <a:ext cx="107157" cy="17460"/>
            </a:xfrm>
            <a:custGeom>
              <a:avLst/>
              <a:gdLst/>
              <a:ahLst/>
              <a:cxnLst/>
              <a:rect l="0" t="0" r="0" b="0"/>
              <a:pathLst>
                <a:path w="107157" h="17460">
                  <a:moveTo>
                    <a:pt x="0" y="0"/>
                  </a:moveTo>
                  <a:lnTo>
                    <a:pt x="0" y="0"/>
                  </a:lnTo>
                  <a:lnTo>
                    <a:pt x="0" y="4740"/>
                  </a:lnTo>
                  <a:lnTo>
                    <a:pt x="1984" y="6137"/>
                  </a:lnTo>
                  <a:lnTo>
                    <a:pt x="13265" y="9094"/>
                  </a:lnTo>
                  <a:lnTo>
                    <a:pt x="26469" y="15834"/>
                  </a:lnTo>
                  <a:lnTo>
                    <a:pt x="48112" y="17459"/>
                  </a:lnTo>
                  <a:lnTo>
                    <a:pt x="80059" y="10651"/>
                  </a:lnTo>
                  <a:lnTo>
                    <a:pt x="107156"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290" name="SMARTInkShape-Group1758"/>
          <p:cNvGrpSpPr/>
          <p:nvPr/>
        </p:nvGrpSpPr>
        <p:grpSpPr>
          <a:xfrm>
            <a:off x="2009180" y="3502992"/>
            <a:ext cx="258404" cy="495794"/>
            <a:chOff x="2009180" y="3502992"/>
            <a:chExt cx="258404" cy="495794"/>
          </a:xfrm>
        </p:grpSpPr>
        <p:sp>
          <p:nvSpPr>
            <p:cNvPr id="288" name="SMARTInkShape-7915"/>
            <p:cNvSpPr/>
            <p:nvPr>
              <p:custDataLst>
                <p:tags r:id="rId112"/>
              </p:custDataLst>
            </p:nvPr>
          </p:nvSpPr>
          <p:spPr bwMode="auto">
            <a:xfrm>
              <a:off x="2044899" y="3502992"/>
              <a:ext cx="222685" cy="495794"/>
            </a:xfrm>
            <a:custGeom>
              <a:avLst/>
              <a:gdLst/>
              <a:ahLst/>
              <a:cxnLst/>
              <a:rect l="0" t="0" r="0" b="0"/>
              <a:pathLst>
                <a:path w="222685" h="495794">
                  <a:moveTo>
                    <a:pt x="26789" y="33164"/>
                  </a:moveTo>
                  <a:lnTo>
                    <a:pt x="26789" y="33164"/>
                  </a:lnTo>
                  <a:lnTo>
                    <a:pt x="49168" y="13762"/>
                  </a:lnTo>
                  <a:lnTo>
                    <a:pt x="85486" y="962"/>
                  </a:lnTo>
                  <a:lnTo>
                    <a:pt x="99509" y="0"/>
                  </a:lnTo>
                  <a:lnTo>
                    <a:pt x="142910" y="11822"/>
                  </a:lnTo>
                  <a:lnTo>
                    <a:pt x="161847" y="15265"/>
                  </a:lnTo>
                  <a:lnTo>
                    <a:pt x="180283" y="22169"/>
                  </a:lnTo>
                  <a:lnTo>
                    <a:pt x="201452" y="24955"/>
                  </a:lnTo>
                  <a:lnTo>
                    <a:pt x="207935" y="28854"/>
                  </a:lnTo>
                  <a:lnTo>
                    <a:pt x="210061" y="32275"/>
                  </a:lnTo>
                  <a:lnTo>
                    <a:pt x="213472" y="49378"/>
                  </a:lnTo>
                  <a:lnTo>
                    <a:pt x="216884" y="78452"/>
                  </a:lnTo>
                  <a:lnTo>
                    <a:pt x="220416" y="91987"/>
                  </a:lnTo>
                  <a:lnTo>
                    <a:pt x="222684" y="133015"/>
                  </a:lnTo>
                  <a:lnTo>
                    <a:pt x="220431" y="164945"/>
                  </a:lnTo>
                  <a:lnTo>
                    <a:pt x="216125" y="198549"/>
                  </a:lnTo>
                  <a:lnTo>
                    <a:pt x="214849" y="242571"/>
                  </a:lnTo>
                  <a:lnTo>
                    <a:pt x="214551" y="275062"/>
                  </a:lnTo>
                  <a:lnTo>
                    <a:pt x="214383" y="319260"/>
                  </a:lnTo>
                  <a:lnTo>
                    <a:pt x="214333" y="354074"/>
                  </a:lnTo>
                  <a:lnTo>
                    <a:pt x="214318" y="393934"/>
                  </a:lnTo>
                  <a:lnTo>
                    <a:pt x="214314" y="430329"/>
                  </a:lnTo>
                  <a:lnTo>
                    <a:pt x="214312" y="472918"/>
                  </a:lnTo>
                  <a:lnTo>
                    <a:pt x="214312" y="479386"/>
                  </a:lnTo>
                  <a:lnTo>
                    <a:pt x="201883" y="479625"/>
                  </a:lnTo>
                  <a:lnTo>
                    <a:pt x="160959" y="472578"/>
                  </a:lnTo>
                  <a:lnTo>
                    <a:pt x="120319" y="471086"/>
                  </a:lnTo>
                  <a:lnTo>
                    <a:pt x="80211" y="477920"/>
                  </a:lnTo>
                  <a:lnTo>
                    <a:pt x="37745" y="488825"/>
                  </a:lnTo>
                  <a:lnTo>
                    <a:pt x="5140" y="495793"/>
                  </a:lnTo>
                  <a:lnTo>
                    <a:pt x="1442" y="494380"/>
                  </a:lnTo>
                  <a:lnTo>
                    <a:pt x="0" y="47964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9" name="SMARTInkShape-7916"/>
            <p:cNvSpPr/>
            <p:nvPr>
              <p:custDataLst>
                <p:tags r:id="rId113"/>
              </p:custDataLst>
            </p:nvPr>
          </p:nvSpPr>
          <p:spPr bwMode="auto">
            <a:xfrm>
              <a:off x="2009180" y="3634383"/>
              <a:ext cx="26758" cy="348259"/>
            </a:xfrm>
            <a:custGeom>
              <a:avLst/>
              <a:gdLst/>
              <a:ahLst/>
              <a:cxnLst/>
              <a:rect l="0" t="0" r="0" b="0"/>
              <a:pathLst>
                <a:path w="26758" h="348259">
                  <a:moveTo>
                    <a:pt x="17859" y="0"/>
                  </a:moveTo>
                  <a:lnTo>
                    <a:pt x="17859" y="0"/>
                  </a:lnTo>
                  <a:lnTo>
                    <a:pt x="17859" y="4740"/>
                  </a:lnTo>
                  <a:lnTo>
                    <a:pt x="25548" y="38160"/>
                  </a:lnTo>
                  <a:lnTo>
                    <a:pt x="26544" y="78056"/>
                  </a:lnTo>
                  <a:lnTo>
                    <a:pt x="26757" y="119971"/>
                  </a:lnTo>
                  <a:lnTo>
                    <a:pt x="24129" y="130380"/>
                  </a:lnTo>
                  <a:lnTo>
                    <a:pt x="22039" y="134545"/>
                  </a:lnTo>
                  <a:lnTo>
                    <a:pt x="18409" y="173564"/>
                  </a:lnTo>
                  <a:lnTo>
                    <a:pt x="15376" y="209184"/>
                  </a:lnTo>
                  <a:lnTo>
                    <a:pt x="8194" y="248511"/>
                  </a:lnTo>
                  <a:lnTo>
                    <a:pt x="1618" y="287875"/>
                  </a:lnTo>
                  <a:lnTo>
                    <a:pt x="142" y="330034"/>
                  </a:lnTo>
                  <a:lnTo>
                    <a:pt x="0" y="34825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13" name="SMARTInkShape-Group1759"/>
          <p:cNvGrpSpPr/>
          <p:nvPr/>
        </p:nvGrpSpPr>
        <p:grpSpPr>
          <a:xfrm>
            <a:off x="1866305" y="4091525"/>
            <a:ext cx="535782" cy="1641335"/>
            <a:chOff x="1866305" y="4091525"/>
            <a:chExt cx="535782" cy="1641335"/>
          </a:xfrm>
        </p:grpSpPr>
        <p:sp>
          <p:nvSpPr>
            <p:cNvPr id="291" name="SMARTInkShape-7917"/>
            <p:cNvSpPr/>
            <p:nvPr>
              <p:custDataLst>
                <p:tags r:id="rId90"/>
              </p:custDataLst>
            </p:nvPr>
          </p:nvSpPr>
          <p:spPr bwMode="auto">
            <a:xfrm>
              <a:off x="2384227" y="5107780"/>
              <a:ext cx="8930" cy="98229"/>
            </a:xfrm>
            <a:custGeom>
              <a:avLst/>
              <a:gdLst/>
              <a:ahLst/>
              <a:cxnLst/>
              <a:rect l="0" t="0" r="0" b="0"/>
              <a:pathLst>
                <a:path w="8930" h="98229">
                  <a:moveTo>
                    <a:pt x="0" y="98228"/>
                  </a:moveTo>
                  <a:lnTo>
                    <a:pt x="0" y="98228"/>
                  </a:lnTo>
                  <a:lnTo>
                    <a:pt x="992" y="60103"/>
                  </a:lnTo>
                  <a:lnTo>
                    <a:pt x="7688" y="19663"/>
                  </a:lnTo>
                  <a:lnTo>
                    <a:pt x="892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2" name="SMARTInkShape-7918"/>
            <p:cNvSpPr/>
            <p:nvPr>
              <p:custDataLst>
                <p:tags r:id="rId91"/>
              </p:custDataLst>
            </p:nvPr>
          </p:nvSpPr>
          <p:spPr bwMode="auto">
            <a:xfrm>
              <a:off x="1982391" y="4111441"/>
              <a:ext cx="71438" cy="23005"/>
            </a:xfrm>
            <a:custGeom>
              <a:avLst/>
              <a:gdLst/>
              <a:ahLst/>
              <a:cxnLst/>
              <a:rect l="0" t="0" r="0" b="0"/>
              <a:pathLst>
                <a:path w="71438" h="23005">
                  <a:moveTo>
                    <a:pt x="0" y="5145"/>
                  </a:moveTo>
                  <a:lnTo>
                    <a:pt x="0" y="5145"/>
                  </a:lnTo>
                  <a:lnTo>
                    <a:pt x="4740" y="405"/>
                  </a:lnTo>
                  <a:lnTo>
                    <a:pt x="6137" y="0"/>
                  </a:lnTo>
                  <a:lnTo>
                    <a:pt x="7067" y="723"/>
                  </a:lnTo>
                  <a:lnTo>
                    <a:pt x="9094" y="4172"/>
                  </a:lnTo>
                  <a:lnTo>
                    <a:pt x="13302" y="9012"/>
                  </a:lnTo>
                  <a:lnTo>
                    <a:pt x="30730" y="17315"/>
                  </a:lnTo>
                  <a:lnTo>
                    <a:pt x="71437" y="23004"/>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3" name="SMARTInkShape-7919"/>
            <p:cNvSpPr/>
            <p:nvPr>
              <p:custDataLst>
                <p:tags r:id="rId92"/>
              </p:custDataLst>
            </p:nvPr>
          </p:nvSpPr>
          <p:spPr bwMode="auto">
            <a:xfrm>
              <a:off x="2357438" y="4116586"/>
              <a:ext cx="8930" cy="53579"/>
            </a:xfrm>
            <a:custGeom>
              <a:avLst/>
              <a:gdLst/>
              <a:ahLst/>
              <a:cxnLst/>
              <a:rect l="0" t="0" r="0" b="0"/>
              <a:pathLst>
                <a:path w="8930" h="53579">
                  <a:moveTo>
                    <a:pt x="0" y="53578"/>
                  </a:moveTo>
                  <a:lnTo>
                    <a:pt x="0" y="53578"/>
                  </a:lnTo>
                  <a:lnTo>
                    <a:pt x="0" y="41149"/>
                  </a:lnTo>
                  <a:lnTo>
                    <a:pt x="2645" y="35487"/>
                  </a:lnTo>
                  <a:lnTo>
                    <a:pt x="6137" y="29662"/>
                  </a:lnTo>
                  <a:lnTo>
                    <a:pt x="8561" y="19610"/>
                  </a:lnTo>
                  <a:lnTo>
                    <a:pt x="7692" y="19026"/>
                  </a:lnTo>
                  <a:lnTo>
                    <a:pt x="4080" y="18378"/>
                  </a:lnTo>
                  <a:lnTo>
                    <a:pt x="3712" y="17213"/>
                  </a:lnTo>
                  <a:lnTo>
                    <a:pt x="892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4" name="SMARTInkShape-7920"/>
            <p:cNvSpPr/>
            <p:nvPr>
              <p:custDataLst>
                <p:tags r:id="rId93"/>
              </p:custDataLst>
            </p:nvPr>
          </p:nvSpPr>
          <p:spPr bwMode="auto">
            <a:xfrm>
              <a:off x="2349749" y="4196953"/>
              <a:ext cx="7690" cy="98228"/>
            </a:xfrm>
            <a:custGeom>
              <a:avLst/>
              <a:gdLst/>
              <a:ahLst/>
              <a:cxnLst/>
              <a:rect l="0" t="0" r="0" b="0"/>
              <a:pathLst>
                <a:path w="7690" h="98228">
                  <a:moveTo>
                    <a:pt x="7689" y="98227"/>
                  </a:moveTo>
                  <a:lnTo>
                    <a:pt x="7689" y="98227"/>
                  </a:lnTo>
                  <a:lnTo>
                    <a:pt x="621" y="81445"/>
                  </a:lnTo>
                  <a:lnTo>
                    <a:pt x="0" y="78109"/>
                  </a:lnTo>
                  <a:lnTo>
                    <a:pt x="6556" y="37685"/>
                  </a:lnTo>
                  <a:lnTo>
                    <a:pt x="768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5" name="SMARTInkShape-7921"/>
            <p:cNvSpPr/>
            <p:nvPr>
              <p:custDataLst>
                <p:tags r:id="rId94"/>
              </p:custDataLst>
            </p:nvPr>
          </p:nvSpPr>
          <p:spPr bwMode="auto">
            <a:xfrm>
              <a:off x="2366382" y="4330898"/>
              <a:ext cx="13837" cy="464345"/>
            </a:xfrm>
            <a:custGeom>
              <a:avLst/>
              <a:gdLst/>
              <a:ahLst/>
              <a:cxnLst/>
              <a:rect l="0" t="0" r="0" b="0"/>
              <a:pathLst>
                <a:path w="13837" h="464345">
                  <a:moveTo>
                    <a:pt x="8915" y="464344"/>
                  </a:moveTo>
                  <a:lnTo>
                    <a:pt x="8915" y="464344"/>
                  </a:lnTo>
                  <a:lnTo>
                    <a:pt x="4174" y="459604"/>
                  </a:lnTo>
                  <a:lnTo>
                    <a:pt x="1847" y="451985"/>
                  </a:lnTo>
                  <a:lnTo>
                    <a:pt x="1805" y="440991"/>
                  </a:lnTo>
                  <a:lnTo>
                    <a:pt x="9152" y="398561"/>
                  </a:lnTo>
                  <a:lnTo>
                    <a:pt x="13836" y="373085"/>
                  </a:lnTo>
                  <a:lnTo>
                    <a:pt x="9759" y="332063"/>
                  </a:lnTo>
                  <a:lnTo>
                    <a:pt x="8964" y="288669"/>
                  </a:lnTo>
                  <a:lnTo>
                    <a:pt x="8919" y="247703"/>
                  </a:lnTo>
                  <a:lnTo>
                    <a:pt x="8915" y="205421"/>
                  </a:lnTo>
                  <a:lnTo>
                    <a:pt x="8915" y="165970"/>
                  </a:lnTo>
                  <a:lnTo>
                    <a:pt x="6269" y="160415"/>
                  </a:lnTo>
                  <a:lnTo>
                    <a:pt x="2778" y="154639"/>
                  </a:lnTo>
                  <a:lnTo>
                    <a:pt x="1226" y="148765"/>
                  </a:lnTo>
                  <a:lnTo>
                    <a:pt x="149" y="110088"/>
                  </a:lnTo>
                  <a:lnTo>
                    <a:pt x="0" y="69049"/>
                  </a:lnTo>
                  <a:lnTo>
                    <a:pt x="984" y="54501"/>
                  </a:lnTo>
                  <a:lnTo>
                    <a:pt x="7675" y="24167"/>
                  </a:lnTo>
                  <a:lnTo>
                    <a:pt x="8915"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6" name="SMARTInkShape-7922"/>
            <p:cNvSpPr/>
            <p:nvPr>
              <p:custDataLst>
                <p:tags r:id="rId95"/>
              </p:custDataLst>
            </p:nvPr>
          </p:nvSpPr>
          <p:spPr bwMode="auto">
            <a:xfrm>
              <a:off x="2366735" y="4884539"/>
              <a:ext cx="17493" cy="125017"/>
            </a:xfrm>
            <a:custGeom>
              <a:avLst/>
              <a:gdLst/>
              <a:ahLst/>
              <a:cxnLst/>
              <a:rect l="0" t="0" r="0" b="0"/>
              <a:pathLst>
                <a:path w="17493" h="125017">
                  <a:moveTo>
                    <a:pt x="8562" y="125016"/>
                  </a:moveTo>
                  <a:lnTo>
                    <a:pt x="8562" y="125016"/>
                  </a:lnTo>
                  <a:lnTo>
                    <a:pt x="3821" y="125016"/>
                  </a:lnTo>
                  <a:lnTo>
                    <a:pt x="2425" y="123031"/>
                  </a:lnTo>
                  <a:lnTo>
                    <a:pt x="0" y="104898"/>
                  </a:lnTo>
                  <a:lnTo>
                    <a:pt x="7353" y="61525"/>
                  </a:lnTo>
                  <a:lnTo>
                    <a:pt x="17492"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7" name="SMARTInkShape-7923"/>
            <p:cNvSpPr/>
            <p:nvPr>
              <p:custDataLst>
                <p:tags r:id="rId96"/>
              </p:custDataLst>
            </p:nvPr>
          </p:nvSpPr>
          <p:spPr bwMode="auto">
            <a:xfrm>
              <a:off x="2062758" y="5670352"/>
              <a:ext cx="62509" cy="25549"/>
            </a:xfrm>
            <a:custGeom>
              <a:avLst/>
              <a:gdLst/>
              <a:ahLst/>
              <a:cxnLst/>
              <a:rect l="0" t="0" r="0" b="0"/>
              <a:pathLst>
                <a:path w="62509" h="25549">
                  <a:moveTo>
                    <a:pt x="0" y="17859"/>
                  </a:moveTo>
                  <a:lnTo>
                    <a:pt x="0" y="17859"/>
                  </a:lnTo>
                  <a:lnTo>
                    <a:pt x="0" y="25548"/>
                  </a:lnTo>
                  <a:lnTo>
                    <a:pt x="9481" y="21680"/>
                  </a:lnTo>
                  <a:lnTo>
                    <a:pt x="26470" y="11293"/>
                  </a:lnTo>
                  <a:lnTo>
                    <a:pt x="62508"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8" name="SMARTInkShape-7924"/>
            <p:cNvSpPr/>
            <p:nvPr>
              <p:custDataLst>
                <p:tags r:id="rId97"/>
              </p:custDataLst>
            </p:nvPr>
          </p:nvSpPr>
          <p:spPr bwMode="auto">
            <a:xfrm>
              <a:off x="2375297" y="5286375"/>
              <a:ext cx="17860" cy="107156"/>
            </a:xfrm>
            <a:custGeom>
              <a:avLst/>
              <a:gdLst/>
              <a:ahLst/>
              <a:cxnLst/>
              <a:rect l="0" t="0" r="0" b="0"/>
              <a:pathLst>
                <a:path w="17860" h="107156">
                  <a:moveTo>
                    <a:pt x="0" y="107155"/>
                  </a:moveTo>
                  <a:lnTo>
                    <a:pt x="0" y="107155"/>
                  </a:lnTo>
                  <a:lnTo>
                    <a:pt x="0" y="82959"/>
                  </a:lnTo>
                  <a:lnTo>
                    <a:pt x="9094" y="40962"/>
                  </a:lnTo>
                  <a:lnTo>
                    <a:pt x="1785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99" name="SMARTInkShape-7925"/>
            <p:cNvSpPr/>
            <p:nvPr>
              <p:custDataLst>
                <p:tags r:id="rId98"/>
              </p:custDataLst>
            </p:nvPr>
          </p:nvSpPr>
          <p:spPr bwMode="auto">
            <a:xfrm>
              <a:off x="2366367" y="5473898"/>
              <a:ext cx="8931" cy="44650"/>
            </a:xfrm>
            <a:custGeom>
              <a:avLst/>
              <a:gdLst/>
              <a:ahLst/>
              <a:cxnLst/>
              <a:rect l="0" t="0" r="0" b="0"/>
              <a:pathLst>
                <a:path w="8931" h="44650">
                  <a:moveTo>
                    <a:pt x="0" y="44649"/>
                  </a:moveTo>
                  <a:lnTo>
                    <a:pt x="0" y="44649"/>
                  </a:lnTo>
                  <a:lnTo>
                    <a:pt x="992" y="27433"/>
                  </a:lnTo>
                  <a:lnTo>
                    <a:pt x="8930"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0" name="SMARTInkShape-7926"/>
            <p:cNvSpPr/>
            <p:nvPr>
              <p:custDataLst>
                <p:tags r:id="rId99"/>
              </p:custDataLst>
            </p:nvPr>
          </p:nvSpPr>
          <p:spPr bwMode="auto">
            <a:xfrm>
              <a:off x="2357438" y="5634633"/>
              <a:ext cx="1" cy="7689"/>
            </a:xfrm>
            <a:custGeom>
              <a:avLst/>
              <a:gdLst/>
              <a:ahLst/>
              <a:cxnLst/>
              <a:rect l="0" t="0" r="0" b="0"/>
              <a:pathLst>
                <a:path w="1" h="7689">
                  <a:moveTo>
                    <a:pt x="0" y="0"/>
                  </a:moveTo>
                  <a:lnTo>
                    <a:pt x="0" y="0"/>
                  </a:lnTo>
                  <a:lnTo>
                    <a:pt x="0" y="768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1" name="SMARTInkShape-7927"/>
            <p:cNvSpPr/>
            <p:nvPr>
              <p:custDataLst>
                <p:tags r:id="rId100"/>
              </p:custDataLst>
            </p:nvPr>
          </p:nvSpPr>
          <p:spPr bwMode="auto">
            <a:xfrm>
              <a:off x="2277070" y="5652492"/>
              <a:ext cx="17861" cy="1"/>
            </a:xfrm>
            <a:custGeom>
              <a:avLst/>
              <a:gdLst/>
              <a:ahLst/>
              <a:cxnLst/>
              <a:rect l="0" t="0" r="0" b="0"/>
              <a:pathLst>
                <a:path w="17861" h="1">
                  <a:moveTo>
                    <a:pt x="0" y="0"/>
                  </a:moveTo>
                  <a:lnTo>
                    <a:pt x="0" y="0"/>
                  </a:lnTo>
                  <a:lnTo>
                    <a:pt x="17860"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2" name="SMARTInkShape-7928"/>
            <p:cNvSpPr/>
            <p:nvPr>
              <p:custDataLst>
                <p:tags r:id="rId101"/>
              </p:custDataLst>
            </p:nvPr>
          </p:nvSpPr>
          <p:spPr bwMode="auto">
            <a:xfrm>
              <a:off x="2196703" y="5661422"/>
              <a:ext cx="26790" cy="8931"/>
            </a:xfrm>
            <a:custGeom>
              <a:avLst/>
              <a:gdLst/>
              <a:ahLst/>
              <a:cxnLst/>
              <a:rect l="0" t="0" r="0" b="0"/>
              <a:pathLst>
                <a:path w="26790" h="8931">
                  <a:moveTo>
                    <a:pt x="0" y="8930"/>
                  </a:moveTo>
                  <a:lnTo>
                    <a:pt x="0" y="8930"/>
                  </a:lnTo>
                  <a:lnTo>
                    <a:pt x="9481" y="8930"/>
                  </a:lnTo>
                  <a:lnTo>
                    <a:pt x="16782" y="6284"/>
                  </a:lnTo>
                  <a:lnTo>
                    <a:pt x="2678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3" name="SMARTInkShape-7929"/>
            <p:cNvSpPr/>
            <p:nvPr>
              <p:custDataLst>
                <p:tags r:id="rId102"/>
              </p:custDataLst>
            </p:nvPr>
          </p:nvSpPr>
          <p:spPr bwMode="auto">
            <a:xfrm>
              <a:off x="2205633" y="4091525"/>
              <a:ext cx="196454" cy="42921"/>
            </a:xfrm>
            <a:custGeom>
              <a:avLst/>
              <a:gdLst/>
              <a:ahLst/>
              <a:cxnLst/>
              <a:rect l="0" t="0" r="0" b="0"/>
              <a:pathLst>
                <a:path w="196454" h="42921">
                  <a:moveTo>
                    <a:pt x="0" y="42920"/>
                  </a:moveTo>
                  <a:lnTo>
                    <a:pt x="0" y="42920"/>
                  </a:lnTo>
                  <a:lnTo>
                    <a:pt x="4740" y="42920"/>
                  </a:lnTo>
                  <a:lnTo>
                    <a:pt x="46276" y="33826"/>
                  </a:lnTo>
                  <a:lnTo>
                    <a:pt x="83334" y="27086"/>
                  </a:lnTo>
                  <a:lnTo>
                    <a:pt x="123838" y="20720"/>
                  </a:lnTo>
                  <a:lnTo>
                    <a:pt x="163113" y="4105"/>
                  </a:lnTo>
                  <a:lnTo>
                    <a:pt x="178747" y="0"/>
                  </a:lnTo>
                  <a:lnTo>
                    <a:pt x="181673" y="416"/>
                  </a:lnTo>
                  <a:lnTo>
                    <a:pt x="183623" y="1686"/>
                  </a:lnTo>
                  <a:lnTo>
                    <a:pt x="184923" y="3524"/>
                  </a:lnTo>
                  <a:lnTo>
                    <a:pt x="186368" y="8213"/>
                  </a:lnTo>
                  <a:lnTo>
                    <a:pt x="186753" y="10853"/>
                  </a:lnTo>
                  <a:lnTo>
                    <a:pt x="188002" y="12612"/>
                  </a:lnTo>
                  <a:lnTo>
                    <a:pt x="189827" y="13785"/>
                  </a:lnTo>
                  <a:lnTo>
                    <a:pt x="192035" y="14567"/>
                  </a:lnTo>
                  <a:lnTo>
                    <a:pt x="193508" y="16081"/>
                  </a:lnTo>
                  <a:lnTo>
                    <a:pt x="196453" y="2506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4" name="SMARTInkShape-7930"/>
            <p:cNvSpPr/>
            <p:nvPr>
              <p:custDataLst>
                <p:tags r:id="rId103"/>
              </p:custDataLst>
            </p:nvPr>
          </p:nvSpPr>
          <p:spPr bwMode="auto">
            <a:xfrm>
              <a:off x="1919883" y="5715000"/>
              <a:ext cx="35720" cy="17860"/>
            </a:xfrm>
            <a:custGeom>
              <a:avLst/>
              <a:gdLst/>
              <a:ahLst/>
              <a:cxnLst/>
              <a:rect l="0" t="0" r="0" b="0"/>
              <a:pathLst>
                <a:path w="35720" h="17860">
                  <a:moveTo>
                    <a:pt x="0" y="17859"/>
                  </a:moveTo>
                  <a:lnTo>
                    <a:pt x="0" y="17859"/>
                  </a:lnTo>
                  <a:lnTo>
                    <a:pt x="12429" y="17859"/>
                  </a:lnTo>
                  <a:lnTo>
                    <a:pt x="18092" y="15214"/>
                  </a:lnTo>
                  <a:lnTo>
                    <a:pt x="35719"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5" name="SMARTInkShape-7931"/>
            <p:cNvSpPr/>
            <p:nvPr>
              <p:custDataLst>
                <p:tags r:id="rId104"/>
              </p:custDataLst>
            </p:nvPr>
          </p:nvSpPr>
          <p:spPr bwMode="auto">
            <a:xfrm>
              <a:off x="1866305" y="5616773"/>
              <a:ext cx="8931" cy="1"/>
            </a:xfrm>
            <a:custGeom>
              <a:avLst/>
              <a:gdLst/>
              <a:ahLst/>
              <a:cxnLst/>
              <a:rect l="0" t="0" r="0" b="0"/>
              <a:pathLst>
                <a:path w="8931" h="1">
                  <a:moveTo>
                    <a:pt x="0" y="0"/>
                  </a:moveTo>
                  <a:lnTo>
                    <a:pt x="0" y="0"/>
                  </a:lnTo>
                  <a:lnTo>
                    <a:pt x="8930" y="0"/>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6" name="SMARTInkShape-7932"/>
            <p:cNvSpPr/>
            <p:nvPr>
              <p:custDataLst>
                <p:tags r:id="rId105"/>
              </p:custDataLst>
            </p:nvPr>
          </p:nvSpPr>
          <p:spPr bwMode="auto">
            <a:xfrm>
              <a:off x="1910953" y="4839891"/>
              <a:ext cx="8931" cy="62508"/>
            </a:xfrm>
            <a:custGeom>
              <a:avLst/>
              <a:gdLst/>
              <a:ahLst/>
              <a:cxnLst/>
              <a:rect l="0" t="0" r="0" b="0"/>
              <a:pathLst>
                <a:path w="8931" h="62508">
                  <a:moveTo>
                    <a:pt x="0" y="0"/>
                  </a:moveTo>
                  <a:lnTo>
                    <a:pt x="0" y="0"/>
                  </a:lnTo>
                  <a:lnTo>
                    <a:pt x="992" y="22360"/>
                  </a:lnTo>
                  <a:lnTo>
                    <a:pt x="8378" y="52883"/>
                  </a:lnTo>
                  <a:lnTo>
                    <a:pt x="8930" y="62507"/>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7" name="SMARTInkShape-7933"/>
            <p:cNvSpPr/>
            <p:nvPr>
              <p:custDataLst>
                <p:tags r:id="rId106"/>
              </p:custDataLst>
            </p:nvPr>
          </p:nvSpPr>
          <p:spPr bwMode="auto">
            <a:xfrm>
              <a:off x="1884164" y="5089922"/>
              <a:ext cx="8931" cy="62509"/>
            </a:xfrm>
            <a:custGeom>
              <a:avLst/>
              <a:gdLst/>
              <a:ahLst/>
              <a:cxnLst/>
              <a:rect l="0" t="0" r="0" b="0"/>
              <a:pathLst>
                <a:path w="8931" h="62509">
                  <a:moveTo>
                    <a:pt x="0" y="0"/>
                  </a:moveTo>
                  <a:lnTo>
                    <a:pt x="0" y="0"/>
                  </a:lnTo>
                  <a:lnTo>
                    <a:pt x="992" y="38155"/>
                  </a:lnTo>
                  <a:lnTo>
                    <a:pt x="8930" y="6250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8" name="SMARTInkShape-7934"/>
            <p:cNvSpPr/>
            <p:nvPr>
              <p:custDataLst>
                <p:tags r:id="rId107"/>
              </p:custDataLst>
            </p:nvPr>
          </p:nvSpPr>
          <p:spPr bwMode="auto">
            <a:xfrm>
              <a:off x="1875235" y="5509617"/>
              <a:ext cx="8930" cy="62509"/>
            </a:xfrm>
            <a:custGeom>
              <a:avLst/>
              <a:gdLst/>
              <a:ahLst/>
              <a:cxnLst/>
              <a:rect l="0" t="0" r="0" b="0"/>
              <a:pathLst>
                <a:path w="8930" h="62509">
                  <a:moveTo>
                    <a:pt x="8929" y="0"/>
                  </a:moveTo>
                  <a:lnTo>
                    <a:pt x="8929" y="0"/>
                  </a:lnTo>
                  <a:lnTo>
                    <a:pt x="827" y="40529"/>
                  </a:lnTo>
                  <a:lnTo>
                    <a:pt x="0" y="6250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09" name="SMARTInkShape-7935"/>
            <p:cNvSpPr/>
            <p:nvPr>
              <p:custDataLst>
                <p:tags r:id="rId108"/>
              </p:custDataLst>
            </p:nvPr>
          </p:nvSpPr>
          <p:spPr bwMode="auto">
            <a:xfrm>
              <a:off x="1928922" y="4616648"/>
              <a:ext cx="8821" cy="80369"/>
            </a:xfrm>
            <a:custGeom>
              <a:avLst/>
              <a:gdLst/>
              <a:ahLst/>
              <a:cxnLst/>
              <a:rect l="0" t="0" r="0" b="0"/>
              <a:pathLst>
                <a:path w="8821" h="80369">
                  <a:moveTo>
                    <a:pt x="8820" y="0"/>
                  </a:moveTo>
                  <a:lnTo>
                    <a:pt x="8820" y="0"/>
                  </a:lnTo>
                  <a:lnTo>
                    <a:pt x="1752" y="16782"/>
                  </a:lnTo>
                  <a:lnTo>
                    <a:pt x="0" y="38633"/>
                  </a:lnTo>
                  <a:lnTo>
                    <a:pt x="2585" y="44621"/>
                  </a:lnTo>
                  <a:lnTo>
                    <a:pt x="4663" y="47606"/>
                  </a:lnTo>
                  <a:lnTo>
                    <a:pt x="7588" y="61290"/>
                  </a:lnTo>
                  <a:lnTo>
                    <a:pt x="8820" y="8036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0" name="SMARTInkShape-7936"/>
            <p:cNvSpPr/>
            <p:nvPr>
              <p:custDataLst>
                <p:tags r:id="rId109"/>
              </p:custDataLst>
            </p:nvPr>
          </p:nvSpPr>
          <p:spPr bwMode="auto">
            <a:xfrm>
              <a:off x="1946672" y="4152305"/>
              <a:ext cx="1" cy="53579"/>
            </a:xfrm>
            <a:custGeom>
              <a:avLst/>
              <a:gdLst/>
              <a:ahLst/>
              <a:cxnLst/>
              <a:rect l="0" t="0" r="0" b="0"/>
              <a:pathLst>
                <a:path w="1" h="53579">
                  <a:moveTo>
                    <a:pt x="0" y="0"/>
                  </a:moveTo>
                  <a:lnTo>
                    <a:pt x="0" y="0"/>
                  </a:lnTo>
                  <a:lnTo>
                    <a:pt x="0" y="44544"/>
                  </a:lnTo>
                  <a:lnTo>
                    <a:pt x="0" y="5357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1" name="SMARTInkShape-7937"/>
            <p:cNvSpPr/>
            <p:nvPr>
              <p:custDataLst>
                <p:tags r:id="rId110"/>
              </p:custDataLst>
            </p:nvPr>
          </p:nvSpPr>
          <p:spPr bwMode="auto">
            <a:xfrm>
              <a:off x="1946672" y="4286250"/>
              <a:ext cx="8931" cy="35720"/>
            </a:xfrm>
            <a:custGeom>
              <a:avLst/>
              <a:gdLst/>
              <a:ahLst/>
              <a:cxnLst/>
              <a:rect l="0" t="0" r="0" b="0"/>
              <a:pathLst>
                <a:path w="8931" h="35720">
                  <a:moveTo>
                    <a:pt x="0" y="0"/>
                  </a:moveTo>
                  <a:lnTo>
                    <a:pt x="0" y="0"/>
                  </a:lnTo>
                  <a:lnTo>
                    <a:pt x="0" y="22488"/>
                  </a:lnTo>
                  <a:lnTo>
                    <a:pt x="992" y="23921"/>
                  </a:lnTo>
                  <a:lnTo>
                    <a:pt x="2646" y="24877"/>
                  </a:lnTo>
                  <a:lnTo>
                    <a:pt x="7688" y="26412"/>
                  </a:lnTo>
                  <a:lnTo>
                    <a:pt x="8930" y="35719"/>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2" name="SMARTInkShape-7938"/>
            <p:cNvSpPr/>
            <p:nvPr>
              <p:custDataLst>
                <p:tags r:id="rId111"/>
              </p:custDataLst>
            </p:nvPr>
          </p:nvSpPr>
          <p:spPr bwMode="auto">
            <a:xfrm>
              <a:off x="1937742" y="4446984"/>
              <a:ext cx="17861" cy="62509"/>
            </a:xfrm>
            <a:custGeom>
              <a:avLst/>
              <a:gdLst/>
              <a:ahLst/>
              <a:cxnLst/>
              <a:rect l="0" t="0" r="0" b="0"/>
              <a:pathLst>
                <a:path w="17861" h="62509">
                  <a:moveTo>
                    <a:pt x="0" y="0"/>
                  </a:moveTo>
                  <a:lnTo>
                    <a:pt x="0" y="0"/>
                  </a:lnTo>
                  <a:lnTo>
                    <a:pt x="0" y="20117"/>
                  </a:lnTo>
                  <a:lnTo>
                    <a:pt x="2646" y="26470"/>
                  </a:lnTo>
                  <a:lnTo>
                    <a:pt x="6137" y="32600"/>
                  </a:lnTo>
                  <a:lnTo>
                    <a:pt x="9095" y="41630"/>
                  </a:lnTo>
                  <a:lnTo>
                    <a:pt x="17860" y="62508"/>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28" name="SMARTInkShape-Group1760"/>
          <p:cNvGrpSpPr/>
          <p:nvPr/>
        </p:nvGrpSpPr>
        <p:grpSpPr>
          <a:xfrm>
            <a:off x="1989762" y="3682814"/>
            <a:ext cx="295721" cy="1549109"/>
            <a:chOff x="1989762" y="3682814"/>
            <a:chExt cx="295721" cy="1549109"/>
          </a:xfrm>
        </p:grpSpPr>
        <p:sp>
          <p:nvSpPr>
            <p:cNvPr id="314" name="SMARTInkShape-7939"/>
            <p:cNvSpPr/>
            <p:nvPr>
              <p:custDataLst>
                <p:tags r:id="rId76"/>
              </p:custDataLst>
            </p:nvPr>
          </p:nvSpPr>
          <p:spPr bwMode="auto">
            <a:xfrm>
              <a:off x="2219420" y="4670227"/>
              <a:ext cx="21933" cy="38718"/>
            </a:xfrm>
            <a:custGeom>
              <a:avLst/>
              <a:gdLst/>
              <a:ahLst/>
              <a:cxnLst/>
              <a:rect l="0" t="0" r="0" b="0"/>
              <a:pathLst>
                <a:path w="21933" h="38718">
                  <a:moveTo>
                    <a:pt x="21932" y="0"/>
                  </a:moveTo>
                  <a:lnTo>
                    <a:pt x="21932" y="0"/>
                  </a:lnTo>
                  <a:lnTo>
                    <a:pt x="17191" y="0"/>
                  </a:lnTo>
                  <a:lnTo>
                    <a:pt x="12218" y="5291"/>
                  </a:lnTo>
                  <a:lnTo>
                    <a:pt x="941" y="24857"/>
                  </a:lnTo>
                  <a:lnTo>
                    <a:pt x="0" y="29469"/>
                  </a:lnTo>
                  <a:lnTo>
                    <a:pt x="365" y="33537"/>
                  </a:lnTo>
                  <a:lnTo>
                    <a:pt x="1601" y="37240"/>
                  </a:lnTo>
                  <a:lnTo>
                    <a:pt x="3417" y="38717"/>
                  </a:lnTo>
                  <a:lnTo>
                    <a:pt x="5620" y="38710"/>
                  </a:lnTo>
                  <a:lnTo>
                    <a:pt x="11544" y="36309"/>
                  </a:lnTo>
                  <a:lnTo>
                    <a:pt x="20562" y="20393"/>
                  </a:lnTo>
                  <a:lnTo>
                    <a:pt x="20027" y="19548"/>
                  </a:lnTo>
                  <a:lnTo>
                    <a:pt x="13002"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5" name="SMARTInkShape-7940"/>
            <p:cNvSpPr/>
            <p:nvPr>
              <p:custDataLst>
                <p:tags r:id="rId77"/>
              </p:custDataLst>
            </p:nvPr>
          </p:nvSpPr>
          <p:spPr bwMode="auto">
            <a:xfrm>
              <a:off x="2187853" y="4991695"/>
              <a:ext cx="53500" cy="118216"/>
            </a:xfrm>
            <a:custGeom>
              <a:avLst/>
              <a:gdLst/>
              <a:ahLst/>
              <a:cxnLst/>
              <a:rect l="0" t="0" r="0" b="0"/>
              <a:pathLst>
                <a:path w="53500" h="118216">
                  <a:moveTo>
                    <a:pt x="17780" y="0"/>
                  </a:moveTo>
                  <a:lnTo>
                    <a:pt x="17780" y="0"/>
                  </a:lnTo>
                  <a:lnTo>
                    <a:pt x="10091" y="0"/>
                  </a:lnTo>
                  <a:lnTo>
                    <a:pt x="4478" y="9481"/>
                  </a:lnTo>
                  <a:lnTo>
                    <a:pt x="521" y="43251"/>
                  </a:lnTo>
                  <a:lnTo>
                    <a:pt x="0" y="81359"/>
                  </a:lnTo>
                  <a:lnTo>
                    <a:pt x="936" y="105466"/>
                  </a:lnTo>
                  <a:lnTo>
                    <a:pt x="4671" y="115665"/>
                  </a:lnTo>
                  <a:lnTo>
                    <a:pt x="8049" y="117790"/>
                  </a:lnTo>
                  <a:lnTo>
                    <a:pt x="12284" y="118215"/>
                  </a:lnTo>
                  <a:lnTo>
                    <a:pt x="17093" y="117506"/>
                  </a:lnTo>
                  <a:lnTo>
                    <a:pt x="33341" y="107026"/>
                  </a:lnTo>
                  <a:lnTo>
                    <a:pt x="53499"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6" name="SMARTInkShape-7941"/>
            <p:cNvSpPr/>
            <p:nvPr>
              <p:custDataLst>
                <p:tags r:id="rId78"/>
              </p:custDataLst>
            </p:nvPr>
          </p:nvSpPr>
          <p:spPr bwMode="auto">
            <a:xfrm>
              <a:off x="2205633" y="5098852"/>
              <a:ext cx="66767" cy="133071"/>
            </a:xfrm>
            <a:custGeom>
              <a:avLst/>
              <a:gdLst/>
              <a:ahLst/>
              <a:cxnLst/>
              <a:rect l="0" t="0" r="0" b="0"/>
              <a:pathLst>
                <a:path w="66767" h="133071">
                  <a:moveTo>
                    <a:pt x="53578" y="0"/>
                  </a:moveTo>
                  <a:lnTo>
                    <a:pt x="53578" y="0"/>
                  </a:lnTo>
                  <a:lnTo>
                    <a:pt x="58319" y="4740"/>
                  </a:lnTo>
                  <a:lnTo>
                    <a:pt x="60646" y="12358"/>
                  </a:lnTo>
                  <a:lnTo>
                    <a:pt x="66766" y="54663"/>
                  </a:lnTo>
                  <a:lnTo>
                    <a:pt x="60236" y="95761"/>
                  </a:lnTo>
                  <a:lnTo>
                    <a:pt x="53462" y="127300"/>
                  </a:lnTo>
                  <a:lnTo>
                    <a:pt x="51517" y="129515"/>
                  </a:lnTo>
                  <a:lnTo>
                    <a:pt x="46709" y="131976"/>
                  </a:lnTo>
                  <a:lnTo>
                    <a:pt x="41265" y="133070"/>
                  </a:lnTo>
                  <a:lnTo>
                    <a:pt x="38424" y="132369"/>
                  </a:lnTo>
                  <a:lnTo>
                    <a:pt x="32621" y="128945"/>
                  </a:lnTo>
                  <a:lnTo>
                    <a:pt x="19036" y="111958"/>
                  </a:lnTo>
                  <a:lnTo>
                    <a:pt x="0" y="535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7" name="SMARTInkShape-7942"/>
            <p:cNvSpPr/>
            <p:nvPr>
              <p:custDataLst>
                <p:tags r:id="rId79"/>
              </p:custDataLst>
            </p:nvPr>
          </p:nvSpPr>
          <p:spPr bwMode="auto">
            <a:xfrm>
              <a:off x="2250649" y="4973836"/>
              <a:ext cx="34834" cy="33635"/>
            </a:xfrm>
            <a:custGeom>
              <a:avLst/>
              <a:gdLst/>
              <a:ahLst/>
              <a:cxnLst/>
              <a:rect l="0" t="0" r="0" b="0"/>
              <a:pathLst>
                <a:path w="34834" h="33635">
                  <a:moveTo>
                    <a:pt x="8562" y="0"/>
                  </a:moveTo>
                  <a:lnTo>
                    <a:pt x="8562" y="0"/>
                  </a:lnTo>
                  <a:lnTo>
                    <a:pt x="3822" y="0"/>
                  </a:lnTo>
                  <a:lnTo>
                    <a:pt x="2425" y="992"/>
                  </a:lnTo>
                  <a:lnTo>
                    <a:pt x="1494" y="2646"/>
                  </a:lnTo>
                  <a:lnTo>
                    <a:pt x="184" y="12359"/>
                  </a:lnTo>
                  <a:lnTo>
                    <a:pt x="0" y="17169"/>
                  </a:lnTo>
                  <a:lnTo>
                    <a:pt x="2442" y="25159"/>
                  </a:lnTo>
                  <a:lnTo>
                    <a:pt x="4482" y="28679"/>
                  </a:lnTo>
                  <a:lnTo>
                    <a:pt x="6834" y="31025"/>
                  </a:lnTo>
                  <a:lnTo>
                    <a:pt x="12094" y="33634"/>
                  </a:lnTo>
                  <a:lnTo>
                    <a:pt x="14885" y="32344"/>
                  </a:lnTo>
                  <a:lnTo>
                    <a:pt x="33602" y="10852"/>
                  </a:lnTo>
                  <a:lnTo>
                    <a:pt x="34574" y="7138"/>
                  </a:lnTo>
                  <a:lnTo>
                    <a:pt x="34833" y="4759"/>
                  </a:lnTo>
                  <a:lnTo>
                    <a:pt x="34013" y="3173"/>
                  </a:lnTo>
                  <a:lnTo>
                    <a:pt x="32475" y="2115"/>
                  </a:lnTo>
                  <a:lnTo>
                    <a:pt x="30457" y="1410"/>
                  </a:lnTo>
                  <a:lnTo>
                    <a:pt x="29112" y="1932"/>
                  </a:lnTo>
                  <a:lnTo>
                    <a:pt x="28215" y="3273"/>
                  </a:lnTo>
                  <a:lnTo>
                    <a:pt x="26421"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8" name="SMARTInkShape-7943"/>
            <p:cNvSpPr/>
            <p:nvPr>
              <p:custDataLst>
                <p:tags r:id="rId80"/>
              </p:custDataLst>
            </p:nvPr>
          </p:nvSpPr>
          <p:spPr bwMode="auto">
            <a:xfrm>
              <a:off x="2035969" y="4929188"/>
              <a:ext cx="222036" cy="53579"/>
            </a:xfrm>
            <a:custGeom>
              <a:avLst/>
              <a:gdLst/>
              <a:ahLst/>
              <a:cxnLst/>
              <a:rect l="0" t="0" r="0" b="0"/>
              <a:pathLst>
                <a:path w="222036" h="53579">
                  <a:moveTo>
                    <a:pt x="0" y="53578"/>
                  </a:moveTo>
                  <a:lnTo>
                    <a:pt x="0" y="53578"/>
                  </a:lnTo>
                  <a:lnTo>
                    <a:pt x="23352" y="52585"/>
                  </a:lnTo>
                  <a:lnTo>
                    <a:pt x="65783" y="38346"/>
                  </a:lnTo>
                  <a:lnTo>
                    <a:pt x="102847" y="28506"/>
                  </a:lnTo>
                  <a:lnTo>
                    <a:pt x="140995" y="19999"/>
                  </a:lnTo>
                  <a:lnTo>
                    <a:pt x="178222" y="8764"/>
                  </a:lnTo>
                  <a:lnTo>
                    <a:pt x="222035" y="151"/>
                  </a:lnTo>
                  <a:lnTo>
                    <a:pt x="21431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9" name="SMARTInkShape-7944"/>
            <p:cNvSpPr/>
            <p:nvPr>
              <p:custDataLst>
                <p:tags r:id="rId81"/>
              </p:custDataLst>
            </p:nvPr>
          </p:nvSpPr>
          <p:spPr bwMode="auto">
            <a:xfrm>
              <a:off x="1989762" y="4958007"/>
              <a:ext cx="115644" cy="233210"/>
            </a:xfrm>
            <a:custGeom>
              <a:avLst/>
              <a:gdLst/>
              <a:ahLst/>
              <a:cxnLst/>
              <a:rect l="0" t="0" r="0" b="0"/>
              <a:pathLst>
                <a:path w="115644" h="233210">
                  <a:moveTo>
                    <a:pt x="90855" y="122985"/>
                  </a:moveTo>
                  <a:lnTo>
                    <a:pt x="90855" y="122985"/>
                  </a:lnTo>
                  <a:lnTo>
                    <a:pt x="74605" y="122985"/>
                  </a:lnTo>
                  <a:lnTo>
                    <a:pt x="60708" y="135414"/>
                  </a:lnTo>
                  <a:lnTo>
                    <a:pt x="57613" y="143723"/>
                  </a:lnTo>
                  <a:lnTo>
                    <a:pt x="49326" y="179110"/>
                  </a:lnTo>
                  <a:lnTo>
                    <a:pt x="48123" y="207965"/>
                  </a:lnTo>
                  <a:lnTo>
                    <a:pt x="51358" y="219624"/>
                  </a:lnTo>
                  <a:lnTo>
                    <a:pt x="58758" y="231766"/>
                  </a:lnTo>
                  <a:lnTo>
                    <a:pt x="62511" y="233209"/>
                  </a:lnTo>
                  <a:lnTo>
                    <a:pt x="71974" y="232166"/>
                  </a:lnTo>
                  <a:lnTo>
                    <a:pt x="80148" y="225750"/>
                  </a:lnTo>
                  <a:lnTo>
                    <a:pt x="104051" y="196682"/>
                  </a:lnTo>
                  <a:lnTo>
                    <a:pt x="114237" y="165579"/>
                  </a:lnTo>
                  <a:lnTo>
                    <a:pt x="115643" y="138251"/>
                  </a:lnTo>
                  <a:lnTo>
                    <a:pt x="110216" y="102593"/>
                  </a:lnTo>
                  <a:lnTo>
                    <a:pt x="96848" y="65967"/>
                  </a:lnTo>
                  <a:lnTo>
                    <a:pt x="81055" y="32669"/>
                  </a:lnTo>
                  <a:lnTo>
                    <a:pt x="70625" y="13391"/>
                  </a:lnTo>
                  <a:lnTo>
                    <a:pt x="62682" y="4824"/>
                  </a:lnTo>
                  <a:lnTo>
                    <a:pt x="53198" y="1016"/>
                  </a:lnTo>
                  <a:lnTo>
                    <a:pt x="47891" y="0"/>
                  </a:lnTo>
                  <a:lnTo>
                    <a:pt x="42369" y="1308"/>
                  </a:lnTo>
                  <a:lnTo>
                    <a:pt x="30941" y="8052"/>
                  </a:lnTo>
                  <a:lnTo>
                    <a:pt x="3260" y="44745"/>
                  </a:lnTo>
                  <a:lnTo>
                    <a:pt x="0" y="61423"/>
                  </a:lnTo>
                  <a:lnTo>
                    <a:pt x="1559" y="872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0" name="SMARTInkShape-7945"/>
            <p:cNvSpPr/>
            <p:nvPr>
              <p:custDataLst>
                <p:tags r:id="rId82"/>
              </p:custDataLst>
            </p:nvPr>
          </p:nvSpPr>
          <p:spPr bwMode="auto">
            <a:xfrm>
              <a:off x="2134195" y="5036712"/>
              <a:ext cx="44389" cy="88930"/>
            </a:xfrm>
            <a:custGeom>
              <a:avLst/>
              <a:gdLst/>
              <a:ahLst/>
              <a:cxnLst/>
              <a:rect l="0" t="0" r="0" b="0"/>
              <a:pathLst>
                <a:path w="44389" h="88930">
                  <a:moveTo>
                    <a:pt x="0" y="8561"/>
                  </a:moveTo>
                  <a:lnTo>
                    <a:pt x="0" y="8561"/>
                  </a:lnTo>
                  <a:lnTo>
                    <a:pt x="7689" y="873"/>
                  </a:lnTo>
                  <a:lnTo>
                    <a:pt x="13303" y="0"/>
                  </a:lnTo>
                  <a:lnTo>
                    <a:pt x="18480" y="2441"/>
                  </a:lnTo>
                  <a:lnTo>
                    <a:pt x="34629" y="16834"/>
                  </a:lnTo>
                  <a:lnTo>
                    <a:pt x="40196" y="24805"/>
                  </a:lnTo>
                  <a:lnTo>
                    <a:pt x="42670" y="32648"/>
                  </a:lnTo>
                  <a:lnTo>
                    <a:pt x="44388" y="50110"/>
                  </a:lnTo>
                  <a:lnTo>
                    <a:pt x="41887" y="54478"/>
                  </a:lnTo>
                  <a:lnTo>
                    <a:pt x="30395" y="68259"/>
                  </a:lnTo>
                  <a:lnTo>
                    <a:pt x="28392" y="74119"/>
                  </a:lnTo>
                  <a:lnTo>
                    <a:pt x="22210" y="80031"/>
                  </a:lnTo>
                  <a:lnTo>
                    <a:pt x="8930" y="8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1" name="SMARTInkShape-7946"/>
            <p:cNvSpPr/>
            <p:nvPr>
              <p:custDataLst>
                <p:tags r:id="rId83"/>
              </p:custDataLst>
            </p:nvPr>
          </p:nvSpPr>
          <p:spPr bwMode="auto">
            <a:xfrm>
              <a:off x="2232790" y="4804280"/>
              <a:ext cx="26422" cy="98078"/>
            </a:xfrm>
            <a:custGeom>
              <a:avLst/>
              <a:gdLst/>
              <a:ahLst/>
              <a:cxnLst/>
              <a:rect l="0" t="0" r="0" b="0"/>
              <a:pathLst>
                <a:path w="26422" h="98078">
                  <a:moveTo>
                    <a:pt x="8562" y="8822"/>
                  </a:moveTo>
                  <a:lnTo>
                    <a:pt x="8562" y="8822"/>
                  </a:lnTo>
                  <a:lnTo>
                    <a:pt x="8562" y="0"/>
                  </a:lnTo>
                  <a:lnTo>
                    <a:pt x="7569" y="22258"/>
                  </a:lnTo>
                  <a:lnTo>
                    <a:pt x="873" y="55435"/>
                  </a:lnTo>
                  <a:lnTo>
                    <a:pt x="0" y="76101"/>
                  </a:lnTo>
                  <a:lnTo>
                    <a:pt x="869" y="80464"/>
                  </a:lnTo>
                  <a:lnTo>
                    <a:pt x="2441" y="83372"/>
                  </a:lnTo>
                  <a:lnTo>
                    <a:pt x="4481" y="85311"/>
                  </a:lnTo>
                  <a:lnTo>
                    <a:pt x="6748" y="90111"/>
                  </a:lnTo>
                  <a:lnTo>
                    <a:pt x="7353" y="92780"/>
                  </a:lnTo>
                  <a:lnTo>
                    <a:pt x="8748" y="94559"/>
                  </a:lnTo>
                  <a:lnTo>
                    <a:pt x="17373" y="98077"/>
                  </a:lnTo>
                  <a:lnTo>
                    <a:pt x="26050" y="89555"/>
                  </a:lnTo>
                  <a:lnTo>
                    <a:pt x="26421" y="802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2" name="SMARTInkShape-7947"/>
            <p:cNvSpPr/>
            <p:nvPr>
              <p:custDataLst>
                <p:tags r:id="rId84"/>
              </p:custDataLst>
            </p:nvPr>
          </p:nvSpPr>
          <p:spPr bwMode="auto">
            <a:xfrm>
              <a:off x="2121258" y="4714875"/>
              <a:ext cx="75446" cy="195369"/>
            </a:xfrm>
            <a:custGeom>
              <a:avLst/>
              <a:gdLst/>
              <a:ahLst/>
              <a:cxnLst/>
              <a:rect l="0" t="0" r="0" b="0"/>
              <a:pathLst>
                <a:path w="75446" h="195369">
                  <a:moveTo>
                    <a:pt x="12937" y="0"/>
                  </a:moveTo>
                  <a:lnTo>
                    <a:pt x="12937" y="0"/>
                  </a:lnTo>
                  <a:lnTo>
                    <a:pt x="17678" y="4740"/>
                  </a:lnTo>
                  <a:lnTo>
                    <a:pt x="25366" y="26650"/>
                  </a:lnTo>
                  <a:lnTo>
                    <a:pt x="28732" y="68617"/>
                  </a:lnTo>
                  <a:lnTo>
                    <a:pt x="20871" y="109245"/>
                  </a:lnTo>
                  <a:lnTo>
                    <a:pt x="12642" y="146140"/>
                  </a:lnTo>
                  <a:lnTo>
                    <a:pt x="3920" y="177907"/>
                  </a:lnTo>
                  <a:lnTo>
                    <a:pt x="0" y="188211"/>
                  </a:lnTo>
                  <a:lnTo>
                    <a:pt x="344" y="190957"/>
                  </a:lnTo>
                  <a:lnTo>
                    <a:pt x="3284" y="195368"/>
                  </a:lnTo>
                  <a:lnTo>
                    <a:pt x="28802" y="176240"/>
                  </a:lnTo>
                  <a:lnTo>
                    <a:pt x="64255" y="162147"/>
                  </a:lnTo>
                  <a:lnTo>
                    <a:pt x="75445" y="15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3" name="SMARTInkShape-7948"/>
            <p:cNvSpPr/>
            <p:nvPr>
              <p:custDataLst>
                <p:tags r:id="rId85"/>
              </p:custDataLst>
            </p:nvPr>
          </p:nvSpPr>
          <p:spPr bwMode="auto">
            <a:xfrm>
              <a:off x="2000250" y="4704623"/>
              <a:ext cx="96176" cy="232194"/>
            </a:xfrm>
            <a:custGeom>
              <a:avLst/>
              <a:gdLst/>
              <a:ahLst/>
              <a:cxnLst/>
              <a:rect l="0" t="0" r="0" b="0"/>
              <a:pathLst>
                <a:path w="96176" h="232194">
                  <a:moveTo>
                    <a:pt x="62508" y="99549"/>
                  </a:moveTo>
                  <a:lnTo>
                    <a:pt x="62508" y="99549"/>
                  </a:lnTo>
                  <a:lnTo>
                    <a:pt x="62508" y="94808"/>
                  </a:lnTo>
                  <a:lnTo>
                    <a:pt x="61516" y="93412"/>
                  </a:lnTo>
                  <a:lnTo>
                    <a:pt x="59862" y="92481"/>
                  </a:lnTo>
                  <a:lnTo>
                    <a:pt x="54820" y="90987"/>
                  </a:lnTo>
                  <a:lnTo>
                    <a:pt x="44465" y="95469"/>
                  </a:lnTo>
                  <a:lnTo>
                    <a:pt x="28829" y="112561"/>
                  </a:lnTo>
                  <a:lnTo>
                    <a:pt x="16369" y="141218"/>
                  </a:lnTo>
                  <a:lnTo>
                    <a:pt x="11134" y="184325"/>
                  </a:lnTo>
                  <a:lnTo>
                    <a:pt x="9583" y="211098"/>
                  </a:lnTo>
                  <a:lnTo>
                    <a:pt x="14512" y="223871"/>
                  </a:lnTo>
                  <a:lnTo>
                    <a:pt x="18604" y="230056"/>
                  </a:lnTo>
                  <a:lnTo>
                    <a:pt x="24309" y="232193"/>
                  </a:lnTo>
                  <a:lnTo>
                    <a:pt x="38585" y="229278"/>
                  </a:lnTo>
                  <a:lnTo>
                    <a:pt x="63357" y="216480"/>
                  </a:lnTo>
                  <a:lnTo>
                    <a:pt x="75453" y="200466"/>
                  </a:lnTo>
                  <a:lnTo>
                    <a:pt x="91303" y="162588"/>
                  </a:lnTo>
                  <a:lnTo>
                    <a:pt x="96175" y="130685"/>
                  </a:lnTo>
                  <a:lnTo>
                    <a:pt x="92878" y="105577"/>
                  </a:lnTo>
                  <a:lnTo>
                    <a:pt x="80877" y="71349"/>
                  </a:lnTo>
                  <a:lnTo>
                    <a:pt x="65181" y="30589"/>
                  </a:lnTo>
                  <a:lnTo>
                    <a:pt x="49630" y="9883"/>
                  </a:lnTo>
                  <a:lnTo>
                    <a:pt x="38263" y="828"/>
                  </a:lnTo>
                  <a:lnTo>
                    <a:pt x="32454" y="0"/>
                  </a:lnTo>
                  <a:lnTo>
                    <a:pt x="20708" y="4373"/>
                  </a:lnTo>
                  <a:lnTo>
                    <a:pt x="11519" y="15576"/>
                  </a:lnTo>
                  <a:lnTo>
                    <a:pt x="5119" y="30478"/>
                  </a:lnTo>
                  <a:lnTo>
                    <a:pt x="0" y="638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4" name="SMARTInkShape-7949"/>
            <p:cNvSpPr/>
            <p:nvPr>
              <p:custDataLst>
                <p:tags r:id="rId86"/>
              </p:custDataLst>
            </p:nvPr>
          </p:nvSpPr>
          <p:spPr bwMode="auto">
            <a:xfrm>
              <a:off x="2116336" y="3682814"/>
              <a:ext cx="26790" cy="70435"/>
            </a:xfrm>
            <a:custGeom>
              <a:avLst/>
              <a:gdLst/>
              <a:ahLst/>
              <a:cxnLst/>
              <a:rect l="0" t="0" r="0" b="0"/>
              <a:pathLst>
                <a:path w="26790" h="70435">
                  <a:moveTo>
                    <a:pt x="0" y="14077"/>
                  </a:moveTo>
                  <a:lnTo>
                    <a:pt x="0" y="14077"/>
                  </a:lnTo>
                  <a:lnTo>
                    <a:pt x="992" y="23190"/>
                  </a:lnTo>
                  <a:lnTo>
                    <a:pt x="11024" y="64758"/>
                  </a:lnTo>
                  <a:lnTo>
                    <a:pt x="13302" y="68700"/>
                  </a:lnTo>
                  <a:lnTo>
                    <a:pt x="15814" y="70336"/>
                  </a:lnTo>
                  <a:lnTo>
                    <a:pt x="18480" y="70434"/>
                  </a:lnTo>
                  <a:lnTo>
                    <a:pt x="21249" y="69508"/>
                  </a:lnTo>
                  <a:lnTo>
                    <a:pt x="23096" y="66906"/>
                  </a:lnTo>
                  <a:lnTo>
                    <a:pt x="25148" y="58723"/>
                  </a:lnTo>
                  <a:lnTo>
                    <a:pt x="26573" y="17408"/>
                  </a:lnTo>
                  <a:lnTo>
                    <a:pt x="26761" y="0"/>
                  </a:lnTo>
                  <a:lnTo>
                    <a:pt x="26789" y="319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5" name="SMARTInkShape-7950"/>
            <p:cNvSpPr/>
            <p:nvPr>
              <p:custDataLst>
                <p:tags r:id="rId87"/>
              </p:custDataLst>
            </p:nvPr>
          </p:nvSpPr>
          <p:spPr bwMode="auto">
            <a:xfrm>
              <a:off x="2119478" y="3857625"/>
              <a:ext cx="68066" cy="163223"/>
            </a:xfrm>
            <a:custGeom>
              <a:avLst/>
              <a:gdLst/>
              <a:ahLst/>
              <a:cxnLst/>
              <a:rect l="0" t="0" r="0" b="0"/>
              <a:pathLst>
                <a:path w="68066" h="163223">
                  <a:moveTo>
                    <a:pt x="32577" y="0"/>
                  </a:moveTo>
                  <a:lnTo>
                    <a:pt x="32577" y="0"/>
                  </a:lnTo>
                  <a:lnTo>
                    <a:pt x="37317" y="0"/>
                  </a:lnTo>
                  <a:lnTo>
                    <a:pt x="42290" y="7938"/>
                  </a:lnTo>
                  <a:lnTo>
                    <a:pt x="56492" y="45694"/>
                  </a:lnTo>
                  <a:lnTo>
                    <a:pt x="66545" y="79954"/>
                  </a:lnTo>
                  <a:lnTo>
                    <a:pt x="68065" y="117208"/>
                  </a:lnTo>
                  <a:lnTo>
                    <a:pt x="67201" y="133452"/>
                  </a:lnTo>
                  <a:lnTo>
                    <a:pt x="63509" y="147286"/>
                  </a:lnTo>
                  <a:lnTo>
                    <a:pt x="55916" y="157403"/>
                  </a:lnTo>
                  <a:lnTo>
                    <a:pt x="51113" y="161490"/>
                  </a:lnTo>
                  <a:lnTo>
                    <a:pt x="45926" y="163222"/>
                  </a:lnTo>
                  <a:lnTo>
                    <a:pt x="34872" y="162502"/>
                  </a:lnTo>
                  <a:lnTo>
                    <a:pt x="25990" y="158874"/>
                  </a:lnTo>
                  <a:lnTo>
                    <a:pt x="7463" y="143720"/>
                  </a:lnTo>
                  <a:lnTo>
                    <a:pt x="1571" y="130352"/>
                  </a:lnTo>
                  <a:lnTo>
                    <a:pt x="0" y="122620"/>
                  </a:lnTo>
                  <a:lnTo>
                    <a:pt x="3546" y="106092"/>
                  </a:lnTo>
                  <a:lnTo>
                    <a:pt x="11737" y="90808"/>
                  </a:lnTo>
                  <a:lnTo>
                    <a:pt x="27504" y="76626"/>
                  </a:lnTo>
                  <a:lnTo>
                    <a:pt x="43752" y="67132"/>
                  </a:lnTo>
                  <a:lnTo>
                    <a:pt x="59366"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6" name="SMARTInkShape-7951"/>
            <p:cNvSpPr/>
            <p:nvPr>
              <p:custDataLst>
                <p:tags r:id="rId88"/>
              </p:custDataLst>
            </p:nvPr>
          </p:nvSpPr>
          <p:spPr bwMode="auto">
            <a:xfrm>
              <a:off x="2178844" y="4500563"/>
              <a:ext cx="26790" cy="98227"/>
            </a:xfrm>
            <a:custGeom>
              <a:avLst/>
              <a:gdLst/>
              <a:ahLst/>
              <a:cxnLst/>
              <a:rect l="0" t="0" r="0" b="0"/>
              <a:pathLst>
                <a:path w="26790" h="98227">
                  <a:moveTo>
                    <a:pt x="0" y="0"/>
                  </a:moveTo>
                  <a:lnTo>
                    <a:pt x="0" y="0"/>
                  </a:lnTo>
                  <a:lnTo>
                    <a:pt x="7068" y="16781"/>
                  </a:lnTo>
                  <a:lnTo>
                    <a:pt x="9849" y="51697"/>
                  </a:lnTo>
                  <a:lnTo>
                    <a:pt x="15045" y="59856"/>
                  </a:lnTo>
                  <a:lnTo>
                    <a:pt x="18018" y="68557"/>
                  </a:lnTo>
                  <a:lnTo>
                    <a:pt x="23749" y="77418"/>
                  </a:lnTo>
                  <a:lnTo>
                    <a:pt x="25888" y="86328"/>
                  </a:lnTo>
                  <a:lnTo>
                    <a:pt x="26789" y="982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27" name="SMARTInkShape-7952"/>
            <p:cNvSpPr/>
            <p:nvPr>
              <p:custDataLst>
                <p:tags r:id="rId89"/>
              </p:custDataLst>
            </p:nvPr>
          </p:nvSpPr>
          <p:spPr bwMode="auto">
            <a:xfrm>
              <a:off x="2169914" y="4198780"/>
              <a:ext cx="8931" cy="132119"/>
            </a:xfrm>
            <a:custGeom>
              <a:avLst/>
              <a:gdLst/>
              <a:ahLst/>
              <a:cxnLst/>
              <a:rect l="0" t="0" r="0" b="0"/>
              <a:pathLst>
                <a:path w="8931" h="132119">
                  <a:moveTo>
                    <a:pt x="0" y="33892"/>
                  </a:moveTo>
                  <a:lnTo>
                    <a:pt x="0" y="33892"/>
                  </a:lnTo>
                  <a:lnTo>
                    <a:pt x="0" y="24411"/>
                  </a:lnTo>
                  <a:lnTo>
                    <a:pt x="2646" y="17110"/>
                  </a:lnTo>
                  <a:lnTo>
                    <a:pt x="4741" y="13774"/>
                  </a:lnTo>
                  <a:lnTo>
                    <a:pt x="5145" y="10558"/>
                  </a:lnTo>
                  <a:lnTo>
                    <a:pt x="874" y="0"/>
                  </a:lnTo>
                  <a:lnTo>
                    <a:pt x="34" y="37073"/>
                  </a:lnTo>
                  <a:lnTo>
                    <a:pt x="2656" y="61624"/>
                  </a:lnTo>
                  <a:lnTo>
                    <a:pt x="8104" y="99317"/>
                  </a:lnTo>
                  <a:lnTo>
                    <a:pt x="8930" y="1321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34" name="SMARTInkShape-Group1761"/>
          <p:cNvGrpSpPr/>
          <p:nvPr/>
        </p:nvGrpSpPr>
        <p:grpSpPr>
          <a:xfrm>
            <a:off x="1237356" y="4929188"/>
            <a:ext cx="620020" cy="210590"/>
            <a:chOff x="1237356" y="4929188"/>
            <a:chExt cx="620020" cy="210590"/>
          </a:xfrm>
        </p:grpSpPr>
        <p:sp>
          <p:nvSpPr>
            <p:cNvPr id="329" name="SMARTInkShape-7953"/>
            <p:cNvSpPr/>
            <p:nvPr>
              <p:custDataLst>
                <p:tags r:id="rId71"/>
              </p:custDataLst>
            </p:nvPr>
          </p:nvSpPr>
          <p:spPr bwMode="auto">
            <a:xfrm>
              <a:off x="1237356" y="4929188"/>
              <a:ext cx="39329" cy="68811"/>
            </a:xfrm>
            <a:custGeom>
              <a:avLst/>
              <a:gdLst/>
              <a:ahLst/>
              <a:cxnLst/>
              <a:rect l="0" t="0" r="0" b="0"/>
              <a:pathLst>
                <a:path w="39329" h="68811">
                  <a:moveTo>
                    <a:pt x="12800" y="0"/>
                  </a:moveTo>
                  <a:lnTo>
                    <a:pt x="12800" y="0"/>
                  </a:lnTo>
                  <a:lnTo>
                    <a:pt x="372" y="24857"/>
                  </a:lnTo>
                  <a:lnTo>
                    <a:pt x="0" y="38829"/>
                  </a:lnTo>
                  <a:lnTo>
                    <a:pt x="3143" y="52975"/>
                  </a:lnTo>
                  <a:lnTo>
                    <a:pt x="7847" y="62571"/>
                  </a:lnTo>
                  <a:lnTo>
                    <a:pt x="13245" y="67496"/>
                  </a:lnTo>
                  <a:lnTo>
                    <a:pt x="16073" y="68810"/>
                  </a:lnTo>
                  <a:lnTo>
                    <a:pt x="19943" y="67701"/>
                  </a:lnTo>
                  <a:lnTo>
                    <a:pt x="29535" y="61178"/>
                  </a:lnTo>
                  <a:lnTo>
                    <a:pt x="35121" y="54309"/>
                  </a:lnTo>
                  <a:lnTo>
                    <a:pt x="36610" y="51089"/>
                  </a:lnTo>
                  <a:lnTo>
                    <a:pt x="39328" y="12667"/>
                  </a:lnTo>
                  <a:lnTo>
                    <a:pt x="38423" y="8444"/>
                  </a:lnTo>
                  <a:lnTo>
                    <a:pt x="36827" y="5629"/>
                  </a:lnTo>
                  <a:lnTo>
                    <a:pt x="34771" y="3754"/>
                  </a:lnTo>
                  <a:lnTo>
                    <a:pt x="32409" y="3493"/>
                  </a:lnTo>
                  <a:lnTo>
                    <a:pt x="27138" y="5852"/>
                  </a:lnTo>
                  <a:lnTo>
                    <a:pt x="25335" y="7870"/>
                  </a:lnTo>
                  <a:lnTo>
                    <a:pt x="2173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0" name="SMARTInkShape-7954"/>
            <p:cNvSpPr/>
            <p:nvPr>
              <p:custDataLst>
                <p:tags r:id="rId72"/>
              </p:custDataLst>
            </p:nvPr>
          </p:nvSpPr>
          <p:spPr bwMode="auto">
            <a:xfrm>
              <a:off x="1250156" y="5036345"/>
              <a:ext cx="35720" cy="103433"/>
            </a:xfrm>
            <a:custGeom>
              <a:avLst/>
              <a:gdLst/>
              <a:ahLst/>
              <a:cxnLst/>
              <a:rect l="0" t="0" r="0" b="0"/>
              <a:pathLst>
                <a:path w="35720" h="103433">
                  <a:moveTo>
                    <a:pt x="0" y="0"/>
                  </a:moveTo>
                  <a:lnTo>
                    <a:pt x="0" y="0"/>
                  </a:lnTo>
                  <a:lnTo>
                    <a:pt x="0" y="42899"/>
                  </a:lnTo>
                  <a:lnTo>
                    <a:pt x="2646" y="86419"/>
                  </a:lnTo>
                  <a:lnTo>
                    <a:pt x="7129" y="97939"/>
                  </a:lnTo>
                  <a:lnTo>
                    <a:pt x="9714" y="101010"/>
                  </a:lnTo>
                  <a:lnTo>
                    <a:pt x="12429" y="103059"/>
                  </a:lnTo>
                  <a:lnTo>
                    <a:pt x="15232" y="103432"/>
                  </a:lnTo>
                  <a:lnTo>
                    <a:pt x="35719"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1" name="SMARTInkShape-7955"/>
            <p:cNvSpPr/>
            <p:nvPr>
              <p:custDataLst>
                <p:tags r:id="rId73"/>
              </p:custDataLst>
            </p:nvPr>
          </p:nvSpPr>
          <p:spPr bwMode="auto">
            <a:xfrm>
              <a:off x="1741289" y="5045273"/>
              <a:ext cx="116087" cy="26791"/>
            </a:xfrm>
            <a:custGeom>
              <a:avLst/>
              <a:gdLst/>
              <a:ahLst/>
              <a:cxnLst/>
              <a:rect l="0" t="0" r="0" b="0"/>
              <a:pathLst>
                <a:path w="116087" h="26791">
                  <a:moveTo>
                    <a:pt x="0" y="26790"/>
                  </a:moveTo>
                  <a:lnTo>
                    <a:pt x="0" y="26790"/>
                  </a:lnTo>
                  <a:lnTo>
                    <a:pt x="7689" y="26790"/>
                  </a:lnTo>
                  <a:lnTo>
                    <a:pt x="48638" y="11968"/>
                  </a:lnTo>
                  <a:lnTo>
                    <a:pt x="91745" y="4590"/>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2" name="SMARTInkShape-7956"/>
            <p:cNvSpPr/>
            <p:nvPr>
              <p:custDataLst>
                <p:tags r:id="rId74"/>
              </p:custDataLst>
            </p:nvPr>
          </p:nvSpPr>
          <p:spPr bwMode="auto">
            <a:xfrm>
              <a:off x="1501429" y="5072063"/>
              <a:ext cx="105916" cy="34984"/>
            </a:xfrm>
            <a:custGeom>
              <a:avLst/>
              <a:gdLst/>
              <a:ahLst/>
              <a:cxnLst/>
              <a:rect l="0" t="0" r="0" b="0"/>
              <a:pathLst>
                <a:path w="105916" h="34984">
                  <a:moveTo>
                    <a:pt x="7688" y="17859"/>
                  </a:moveTo>
                  <a:lnTo>
                    <a:pt x="7688" y="17859"/>
                  </a:lnTo>
                  <a:lnTo>
                    <a:pt x="0" y="33236"/>
                  </a:lnTo>
                  <a:lnTo>
                    <a:pt x="578" y="34063"/>
                  </a:lnTo>
                  <a:lnTo>
                    <a:pt x="3867" y="34983"/>
                  </a:lnTo>
                  <a:lnTo>
                    <a:pt x="26336" y="28444"/>
                  </a:lnTo>
                  <a:lnTo>
                    <a:pt x="40885" y="21436"/>
                  </a:lnTo>
                  <a:lnTo>
                    <a:pt x="79970" y="13589"/>
                  </a:lnTo>
                  <a:lnTo>
                    <a:pt x="1059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3" name="SMARTInkShape-7957"/>
            <p:cNvSpPr/>
            <p:nvPr>
              <p:custDataLst>
                <p:tags r:id="rId75"/>
              </p:custDataLst>
            </p:nvPr>
          </p:nvSpPr>
          <p:spPr bwMode="auto">
            <a:xfrm>
              <a:off x="1401961" y="5063133"/>
              <a:ext cx="26790" cy="8931"/>
            </a:xfrm>
            <a:custGeom>
              <a:avLst/>
              <a:gdLst/>
              <a:ahLst/>
              <a:cxnLst/>
              <a:rect l="0" t="0" r="0" b="0"/>
              <a:pathLst>
                <a:path w="26790" h="8931">
                  <a:moveTo>
                    <a:pt x="0" y="0"/>
                  </a:moveTo>
                  <a:lnTo>
                    <a:pt x="0" y="0"/>
                  </a:lnTo>
                  <a:lnTo>
                    <a:pt x="4741" y="0"/>
                  </a:lnTo>
                  <a:lnTo>
                    <a:pt x="6137" y="992"/>
                  </a:lnTo>
                  <a:lnTo>
                    <a:pt x="7068" y="2645"/>
                  </a:lnTo>
                  <a:lnTo>
                    <a:pt x="7688" y="4740"/>
                  </a:lnTo>
                  <a:lnTo>
                    <a:pt x="9094" y="6137"/>
                  </a:lnTo>
                  <a:lnTo>
                    <a:pt x="13302" y="7688"/>
                  </a:lnTo>
                  <a:lnTo>
                    <a:pt x="26789"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39" name="SMARTInkShape-Group1762"/>
          <p:cNvGrpSpPr/>
          <p:nvPr/>
        </p:nvGrpSpPr>
        <p:grpSpPr>
          <a:xfrm>
            <a:off x="3051482" y="5528991"/>
            <a:ext cx="538253" cy="364549"/>
            <a:chOff x="3051482" y="5528991"/>
            <a:chExt cx="538253" cy="364549"/>
          </a:xfrm>
        </p:grpSpPr>
        <p:sp>
          <p:nvSpPr>
            <p:cNvPr id="335" name="SMARTInkShape-7958"/>
            <p:cNvSpPr/>
            <p:nvPr>
              <p:custDataLst>
                <p:tags r:id="rId67"/>
              </p:custDataLst>
            </p:nvPr>
          </p:nvSpPr>
          <p:spPr bwMode="auto">
            <a:xfrm>
              <a:off x="3425423" y="5528991"/>
              <a:ext cx="164312" cy="321831"/>
            </a:xfrm>
            <a:custGeom>
              <a:avLst/>
              <a:gdLst/>
              <a:ahLst/>
              <a:cxnLst/>
              <a:rect l="0" t="0" r="0" b="0"/>
              <a:pathLst>
                <a:path w="164312" h="321831">
                  <a:moveTo>
                    <a:pt x="92874" y="186009"/>
                  </a:moveTo>
                  <a:lnTo>
                    <a:pt x="92874" y="186009"/>
                  </a:lnTo>
                  <a:lnTo>
                    <a:pt x="67444" y="186009"/>
                  </a:lnTo>
                  <a:lnTo>
                    <a:pt x="23797" y="212867"/>
                  </a:lnTo>
                  <a:lnTo>
                    <a:pt x="9996" y="224717"/>
                  </a:lnTo>
                  <a:lnTo>
                    <a:pt x="738" y="243119"/>
                  </a:lnTo>
                  <a:lnTo>
                    <a:pt x="0" y="259016"/>
                  </a:lnTo>
                  <a:lnTo>
                    <a:pt x="7611" y="293475"/>
                  </a:lnTo>
                  <a:lnTo>
                    <a:pt x="12977" y="303224"/>
                  </a:lnTo>
                  <a:lnTo>
                    <a:pt x="18669" y="309542"/>
                  </a:lnTo>
                  <a:lnTo>
                    <a:pt x="24506" y="318964"/>
                  </a:lnTo>
                  <a:lnTo>
                    <a:pt x="28444" y="321279"/>
                  </a:lnTo>
                  <a:lnTo>
                    <a:pt x="33053" y="321830"/>
                  </a:lnTo>
                  <a:lnTo>
                    <a:pt x="38111" y="321204"/>
                  </a:lnTo>
                  <a:lnTo>
                    <a:pt x="49022" y="315218"/>
                  </a:lnTo>
                  <a:lnTo>
                    <a:pt x="54710" y="310844"/>
                  </a:lnTo>
                  <a:lnTo>
                    <a:pt x="67455" y="290465"/>
                  </a:lnTo>
                  <a:lnTo>
                    <a:pt x="81087" y="250807"/>
                  </a:lnTo>
                  <a:lnTo>
                    <a:pt x="83380" y="206195"/>
                  </a:lnTo>
                  <a:lnTo>
                    <a:pt x="83693" y="171499"/>
                  </a:lnTo>
                  <a:lnTo>
                    <a:pt x="82840" y="135904"/>
                  </a:lnTo>
                  <a:lnTo>
                    <a:pt x="77774" y="93552"/>
                  </a:lnTo>
                  <a:lnTo>
                    <a:pt x="72914" y="48977"/>
                  </a:lnTo>
                  <a:lnTo>
                    <a:pt x="66684" y="6152"/>
                  </a:lnTo>
                  <a:lnTo>
                    <a:pt x="66203" y="0"/>
                  </a:lnTo>
                  <a:lnTo>
                    <a:pt x="66095" y="43593"/>
                  </a:lnTo>
                  <a:lnTo>
                    <a:pt x="66087" y="86072"/>
                  </a:lnTo>
                  <a:lnTo>
                    <a:pt x="66086" y="121892"/>
                  </a:lnTo>
                  <a:lnTo>
                    <a:pt x="66085" y="162491"/>
                  </a:lnTo>
                  <a:lnTo>
                    <a:pt x="66085" y="200097"/>
                  </a:lnTo>
                  <a:lnTo>
                    <a:pt x="68069" y="237367"/>
                  </a:lnTo>
                  <a:lnTo>
                    <a:pt x="80343" y="277404"/>
                  </a:lnTo>
                  <a:lnTo>
                    <a:pt x="90943" y="299059"/>
                  </a:lnTo>
                  <a:lnTo>
                    <a:pt x="99524" y="305031"/>
                  </a:lnTo>
                  <a:lnTo>
                    <a:pt x="122288" y="309022"/>
                  </a:lnTo>
                  <a:lnTo>
                    <a:pt x="141004" y="304843"/>
                  </a:lnTo>
                  <a:lnTo>
                    <a:pt x="164311" y="2931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6" name="SMARTInkShape-7959"/>
            <p:cNvSpPr/>
            <p:nvPr>
              <p:custDataLst>
                <p:tags r:id="rId68"/>
              </p:custDataLst>
            </p:nvPr>
          </p:nvSpPr>
          <p:spPr bwMode="auto">
            <a:xfrm>
              <a:off x="3241477" y="5697141"/>
              <a:ext cx="89297" cy="142876"/>
            </a:xfrm>
            <a:custGeom>
              <a:avLst/>
              <a:gdLst/>
              <a:ahLst/>
              <a:cxnLst/>
              <a:rect l="0" t="0" r="0" b="0"/>
              <a:pathLst>
                <a:path w="89297" h="142876">
                  <a:moveTo>
                    <a:pt x="89296" y="0"/>
                  </a:moveTo>
                  <a:lnTo>
                    <a:pt x="89296" y="0"/>
                  </a:lnTo>
                  <a:lnTo>
                    <a:pt x="82167" y="8121"/>
                  </a:lnTo>
                  <a:lnTo>
                    <a:pt x="73073" y="21367"/>
                  </a:lnTo>
                  <a:lnTo>
                    <a:pt x="47056" y="47854"/>
                  </a:lnTo>
                  <a:lnTo>
                    <a:pt x="14815" y="92206"/>
                  </a:lnTo>
                  <a:lnTo>
                    <a:pt x="3955" y="116440"/>
                  </a:lnTo>
                  <a:lnTo>
                    <a:pt x="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7" name="SMARTInkShape-7960"/>
            <p:cNvSpPr/>
            <p:nvPr>
              <p:custDataLst>
                <p:tags r:id="rId69"/>
              </p:custDataLst>
            </p:nvPr>
          </p:nvSpPr>
          <p:spPr bwMode="auto">
            <a:xfrm>
              <a:off x="3232547" y="5759648"/>
              <a:ext cx="98227" cy="100878"/>
            </a:xfrm>
            <a:custGeom>
              <a:avLst/>
              <a:gdLst/>
              <a:ahLst/>
              <a:cxnLst/>
              <a:rect l="0" t="0" r="0" b="0"/>
              <a:pathLst>
                <a:path w="98227" h="100878">
                  <a:moveTo>
                    <a:pt x="0" y="0"/>
                  </a:moveTo>
                  <a:lnTo>
                    <a:pt x="0" y="0"/>
                  </a:lnTo>
                  <a:lnTo>
                    <a:pt x="7129" y="8122"/>
                  </a:lnTo>
                  <a:lnTo>
                    <a:pt x="24908" y="46276"/>
                  </a:lnTo>
                  <a:lnTo>
                    <a:pt x="46397" y="84771"/>
                  </a:lnTo>
                  <a:lnTo>
                    <a:pt x="58324" y="94892"/>
                  </a:lnTo>
                  <a:lnTo>
                    <a:pt x="70570" y="100714"/>
                  </a:lnTo>
                  <a:lnTo>
                    <a:pt x="73836" y="100877"/>
                  </a:lnTo>
                  <a:lnTo>
                    <a:pt x="76013" y="99994"/>
                  </a:lnTo>
                  <a:lnTo>
                    <a:pt x="83817" y="89269"/>
                  </a:lnTo>
                  <a:lnTo>
                    <a:pt x="98226" y="6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8" name="SMARTInkShape-7961"/>
            <p:cNvSpPr/>
            <p:nvPr>
              <p:custDataLst>
                <p:tags r:id="rId70"/>
              </p:custDataLst>
            </p:nvPr>
          </p:nvSpPr>
          <p:spPr bwMode="auto">
            <a:xfrm>
              <a:off x="3051482" y="5683066"/>
              <a:ext cx="100699" cy="210474"/>
            </a:xfrm>
            <a:custGeom>
              <a:avLst/>
              <a:gdLst/>
              <a:ahLst/>
              <a:cxnLst/>
              <a:rect l="0" t="0" r="0" b="0"/>
              <a:pathLst>
                <a:path w="100699" h="210474">
                  <a:moveTo>
                    <a:pt x="82838" y="5145"/>
                  </a:moveTo>
                  <a:lnTo>
                    <a:pt x="82838" y="5145"/>
                  </a:lnTo>
                  <a:lnTo>
                    <a:pt x="82838" y="405"/>
                  </a:lnTo>
                  <a:lnTo>
                    <a:pt x="81846" y="0"/>
                  </a:lnTo>
                  <a:lnTo>
                    <a:pt x="75150" y="4271"/>
                  </a:lnTo>
                  <a:lnTo>
                    <a:pt x="61712" y="14744"/>
                  </a:lnTo>
                  <a:lnTo>
                    <a:pt x="56848" y="17497"/>
                  </a:lnTo>
                  <a:lnTo>
                    <a:pt x="23116" y="59807"/>
                  </a:lnTo>
                  <a:lnTo>
                    <a:pt x="6586" y="89511"/>
                  </a:lnTo>
                  <a:lnTo>
                    <a:pt x="0" y="109448"/>
                  </a:lnTo>
                  <a:lnTo>
                    <a:pt x="196" y="142985"/>
                  </a:lnTo>
                  <a:lnTo>
                    <a:pt x="6538" y="173317"/>
                  </a:lnTo>
                  <a:lnTo>
                    <a:pt x="14531" y="186714"/>
                  </a:lnTo>
                  <a:lnTo>
                    <a:pt x="25690" y="195974"/>
                  </a:lnTo>
                  <a:lnTo>
                    <a:pt x="47715" y="205775"/>
                  </a:lnTo>
                  <a:lnTo>
                    <a:pt x="86874" y="210473"/>
                  </a:lnTo>
                  <a:lnTo>
                    <a:pt x="100698" y="2015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46" name="SMARTInkShape-Group1763"/>
          <p:cNvGrpSpPr/>
          <p:nvPr/>
        </p:nvGrpSpPr>
        <p:grpSpPr>
          <a:xfrm>
            <a:off x="2357438" y="2232178"/>
            <a:ext cx="410766" cy="657525"/>
            <a:chOff x="2357438" y="2232178"/>
            <a:chExt cx="410766" cy="657525"/>
          </a:xfrm>
        </p:grpSpPr>
        <p:sp>
          <p:nvSpPr>
            <p:cNvPr id="340" name="SMARTInkShape-7962"/>
            <p:cNvSpPr/>
            <p:nvPr>
              <p:custDataLst>
                <p:tags r:id="rId61"/>
              </p:custDataLst>
            </p:nvPr>
          </p:nvSpPr>
          <p:spPr bwMode="auto">
            <a:xfrm>
              <a:off x="2653164" y="2232178"/>
              <a:ext cx="115040" cy="330643"/>
            </a:xfrm>
            <a:custGeom>
              <a:avLst/>
              <a:gdLst/>
              <a:ahLst/>
              <a:cxnLst/>
              <a:rect l="0" t="0" r="0" b="0"/>
              <a:pathLst>
                <a:path w="115040" h="330643">
                  <a:moveTo>
                    <a:pt x="79320" y="187767"/>
                  </a:moveTo>
                  <a:lnTo>
                    <a:pt x="79320" y="187767"/>
                  </a:lnTo>
                  <a:lnTo>
                    <a:pt x="79320" y="170644"/>
                  </a:lnTo>
                  <a:lnTo>
                    <a:pt x="65099" y="170126"/>
                  </a:lnTo>
                  <a:lnTo>
                    <a:pt x="52825" y="175296"/>
                  </a:lnTo>
                  <a:lnTo>
                    <a:pt x="28777" y="194785"/>
                  </a:lnTo>
                  <a:lnTo>
                    <a:pt x="10877" y="221376"/>
                  </a:lnTo>
                  <a:lnTo>
                    <a:pt x="2486" y="244910"/>
                  </a:lnTo>
                  <a:lnTo>
                    <a:pt x="0" y="269191"/>
                  </a:lnTo>
                  <a:lnTo>
                    <a:pt x="4004" y="295236"/>
                  </a:lnTo>
                  <a:lnTo>
                    <a:pt x="8805" y="304984"/>
                  </a:lnTo>
                  <a:lnTo>
                    <a:pt x="11474" y="307584"/>
                  </a:lnTo>
                  <a:lnTo>
                    <a:pt x="19732" y="310472"/>
                  </a:lnTo>
                  <a:lnTo>
                    <a:pt x="24712" y="311242"/>
                  </a:lnTo>
                  <a:lnTo>
                    <a:pt x="45942" y="307586"/>
                  </a:lnTo>
                  <a:lnTo>
                    <a:pt x="51115" y="304357"/>
                  </a:lnTo>
                  <a:lnTo>
                    <a:pt x="54564" y="300221"/>
                  </a:lnTo>
                  <a:lnTo>
                    <a:pt x="73819" y="258359"/>
                  </a:lnTo>
                  <a:lnTo>
                    <a:pt x="84525" y="217503"/>
                  </a:lnTo>
                  <a:lnTo>
                    <a:pt x="90894" y="185108"/>
                  </a:lnTo>
                  <a:lnTo>
                    <a:pt x="90577" y="142882"/>
                  </a:lnTo>
                  <a:lnTo>
                    <a:pt x="84199" y="105235"/>
                  </a:lnTo>
                  <a:lnTo>
                    <a:pt x="80766" y="64205"/>
                  </a:lnTo>
                  <a:lnTo>
                    <a:pt x="75008" y="20628"/>
                  </a:lnTo>
                  <a:lnTo>
                    <a:pt x="69797" y="4343"/>
                  </a:lnTo>
                  <a:lnTo>
                    <a:pt x="67018" y="0"/>
                  </a:lnTo>
                  <a:lnTo>
                    <a:pt x="65166" y="81"/>
                  </a:lnTo>
                  <a:lnTo>
                    <a:pt x="63108" y="8109"/>
                  </a:lnTo>
                  <a:lnTo>
                    <a:pt x="64839" y="40120"/>
                  </a:lnTo>
                  <a:lnTo>
                    <a:pt x="67923" y="81466"/>
                  </a:lnTo>
                  <a:lnTo>
                    <a:pt x="69294" y="113072"/>
                  </a:lnTo>
                  <a:lnTo>
                    <a:pt x="72549" y="142994"/>
                  </a:lnTo>
                  <a:lnTo>
                    <a:pt x="77303" y="172829"/>
                  </a:lnTo>
                  <a:lnTo>
                    <a:pt x="82723" y="202625"/>
                  </a:lnTo>
                  <a:lnTo>
                    <a:pt x="88440" y="235050"/>
                  </a:lnTo>
                  <a:lnTo>
                    <a:pt x="95279" y="268313"/>
                  </a:lnTo>
                  <a:lnTo>
                    <a:pt x="115039" y="3306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1" name="SMARTInkShape-7963"/>
            <p:cNvSpPr/>
            <p:nvPr>
              <p:custDataLst>
                <p:tags r:id="rId62"/>
              </p:custDataLst>
            </p:nvPr>
          </p:nvSpPr>
          <p:spPr bwMode="auto">
            <a:xfrm>
              <a:off x="2556373" y="2590992"/>
              <a:ext cx="176112" cy="163610"/>
            </a:xfrm>
            <a:custGeom>
              <a:avLst/>
              <a:gdLst/>
              <a:ahLst/>
              <a:cxnLst/>
              <a:rect l="0" t="0" r="0" b="0"/>
              <a:pathLst>
                <a:path w="176112" h="163610">
                  <a:moveTo>
                    <a:pt x="15377" y="25406"/>
                  </a:moveTo>
                  <a:lnTo>
                    <a:pt x="15377" y="25406"/>
                  </a:lnTo>
                  <a:lnTo>
                    <a:pt x="0" y="25406"/>
                  </a:lnTo>
                  <a:lnTo>
                    <a:pt x="7734" y="20666"/>
                  </a:lnTo>
                  <a:lnTo>
                    <a:pt x="48350" y="7628"/>
                  </a:lnTo>
                  <a:lnTo>
                    <a:pt x="82889" y="0"/>
                  </a:lnTo>
                  <a:lnTo>
                    <a:pt x="88166" y="2515"/>
                  </a:lnTo>
                  <a:lnTo>
                    <a:pt x="96676" y="13248"/>
                  </a:lnTo>
                  <a:lnTo>
                    <a:pt x="98473" y="27940"/>
                  </a:lnTo>
                  <a:lnTo>
                    <a:pt x="94973" y="45384"/>
                  </a:lnTo>
                  <a:lnTo>
                    <a:pt x="79203" y="80983"/>
                  </a:lnTo>
                  <a:lnTo>
                    <a:pt x="43360" y="121946"/>
                  </a:lnTo>
                  <a:lnTo>
                    <a:pt x="17733" y="148037"/>
                  </a:lnTo>
                  <a:lnTo>
                    <a:pt x="18932" y="148832"/>
                  </a:lnTo>
                  <a:lnTo>
                    <a:pt x="62161" y="150360"/>
                  </a:lnTo>
                  <a:lnTo>
                    <a:pt x="106731" y="157482"/>
                  </a:lnTo>
                  <a:lnTo>
                    <a:pt x="147641" y="163609"/>
                  </a:lnTo>
                  <a:lnTo>
                    <a:pt x="159489" y="160252"/>
                  </a:lnTo>
                  <a:lnTo>
                    <a:pt x="168062" y="155452"/>
                  </a:lnTo>
                  <a:lnTo>
                    <a:pt x="176111" y="141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2" name="SMARTInkShape-7964"/>
            <p:cNvSpPr/>
            <p:nvPr>
              <p:custDataLst>
                <p:tags r:id="rId63"/>
              </p:custDataLst>
            </p:nvPr>
          </p:nvSpPr>
          <p:spPr bwMode="auto">
            <a:xfrm>
              <a:off x="2562820" y="2634258"/>
              <a:ext cx="53579" cy="223243"/>
            </a:xfrm>
            <a:custGeom>
              <a:avLst/>
              <a:gdLst/>
              <a:ahLst/>
              <a:cxnLst/>
              <a:rect l="0" t="0" r="0" b="0"/>
              <a:pathLst>
                <a:path w="53579" h="223243">
                  <a:moveTo>
                    <a:pt x="0" y="0"/>
                  </a:moveTo>
                  <a:lnTo>
                    <a:pt x="0" y="0"/>
                  </a:lnTo>
                  <a:lnTo>
                    <a:pt x="993" y="15250"/>
                  </a:lnTo>
                  <a:lnTo>
                    <a:pt x="8122" y="37591"/>
                  </a:lnTo>
                  <a:lnTo>
                    <a:pt x="25160" y="77099"/>
                  </a:lnTo>
                  <a:lnTo>
                    <a:pt x="32591" y="112471"/>
                  </a:lnTo>
                  <a:lnTo>
                    <a:pt x="39841" y="155831"/>
                  </a:lnTo>
                  <a:lnTo>
                    <a:pt x="51084" y="199445"/>
                  </a:lnTo>
                  <a:lnTo>
                    <a:pt x="53578"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3" name="SMARTInkShape-7965"/>
            <p:cNvSpPr/>
            <p:nvPr>
              <p:custDataLst>
                <p:tags r:id="rId64"/>
              </p:custDataLst>
            </p:nvPr>
          </p:nvSpPr>
          <p:spPr bwMode="auto">
            <a:xfrm>
              <a:off x="2518172" y="2652117"/>
              <a:ext cx="35720" cy="232173"/>
            </a:xfrm>
            <a:custGeom>
              <a:avLst/>
              <a:gdLst/>
              <a:ahLst/>
              <a:cxnLst/>
              <a:rect l="0" t="0" r="0" b="0"/>
              <a:pathLst>
                <a:path w="35720" h="232173">
                  <a:moveTo>
                    <a:pt x="0" y="0"/>
                  </a:moveTo>
                  <a:lnTo>
                    <a:pt x="0" y="0"/>
                  </a:lnTo>
                  <a:lnTo>
                    <a:pt x="0" y="4741"/>
                  </a:lnTo>
                  <a:lnTo>
                    <a:pt x="14239" y="47268"/>
                  </a:lnTo>
                  <a:lnTo>
                    <a:pt x="17779" y="80041"/>
                  </a:lnTo>
                  <a:lnTo>
                    <a:pt x="23678" y="118746"/>
                  </a:lnTo>
                  <a:lnTo>
                    <a:pt x="26174" y="162142"/>
                  </a:lnTo>
                  <a:lnTo>
                    <a:pt x="31408" y="203897"/>
                  </a:lnTo>
                  <a:lnTo>
                    <a:pt x="35719"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4" name="SMARTInkShape-7966"/>
            <p:cNvSpPr/>
            <p:nvPr>
              <p:custDataLst>
                <p:tags r:id="rId65"/>
              </p:custDataLst>
            </p:nvPr>
          </p:nvSpPr>
          <p:spPr bwMode="auto">
            <a:xfrm>
              <a:off x="2357438" y="2768203"/>
              <a:ext cx="142876" cy="89298"/>
            </a:xfrm>
            <a:custGeom>
              <a:avLst/>
              <a:gdLst/>
              <a:ahLst/>
              <a:cxnLst/>
              <a:rect l="0" t="0" r="0" b="0"/>
              <a:pathLst>
                <a:path w="142876" h="89298">
                  <a:moveTo>
                    <a:pt x="0" y="89297"/>
                  </a:moveTo>
                  <a:lnTo>
                    <a:pt x="0" y="89297"/>
                  </a:lnTo>
                  <a:lnTo>
                    <a:pt x="8121" y="82168"/>
                  </a:lnTo>
                  <a:lnTo>
                    <a:pt x="47595" y="62439"/>
                  </a:lnTo>
                  <a:lnTo>
                    <a:pt x="67018" y="53558"/>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5" name="SMARTInkShape-7967"/>
            <p:cNvSpPr/>
            <p:nvPr>
              <p:custDataLst>
                <p:tags r:id="rId66"/>
              </p:custDataLst>
            </p:nvPr>
          </p:nvSpPr>
          <p:spPr bwMode="auto">
            <a:xfrm>
              <a:off x="2358107" y="2723555"/>
              <a:ext cx="79699" cy="166148"/>
            </a:xfrm>
            <a:custGeom>
              <a:avLst/>
              <a:gdLst/>
              <a:ahLst/>
              <a:cxnLst/>
              <a:rect l="0" t="0" r="0" b="0"/>
              <a:pathLst>
                <a:path w="79699" h="166148">
                  <a:moveTo>
                    <a:pt x="61838" y="0"/>
                  </a:moveTo>
                  <a:lnTo>
                    <a:pt x="61838" y="0"/>
                  </a:lnTo>
                  <a:lnTo>
                    <a:pt x="52357" y="0"/>
                  </a:lnTo>
                  <a:lnTo>
                    <a:pt x="42411" y="5291"/>
                  </a:lnTo>
                  <a:lnTo>
                    <a:pt x="19857" y="24857"/>
                  </a:lnTo>
                  <a:lnTo>
                    <a:pt x="6956" y="51462"/>
                  </a:lnTo>
                  <a:lnTo>
                    <a:pt x="837" y="82742"/>
                  </a:lnTo>
                  <a:lnTo>
                    <a:pt x="0" y="99282"/>
                  </a:lnTo>
                  <a:lnTo>
                    <a:pt x="9010" y="134809"/>
                  </a:lnTo>
                  <a:lnTo>
                    <a:pt x="14766" y="157793"/>
                  </a:lnTo>
                  <a:lnTo>
                    <a:pt x="17558" y="161750"/>
                  </a:lnTo>
                  <a:lnTo>
                    <a:pt x="21404" y="164388"/>
                  </a:lnTo>
                  <a:lnTo>
                    <a:pt x="25953" y="166147"/>
                  </a:lnTo>
                  <a:lnTo>
                    <a:pt x="38944" y="165455"/>
                  </a:lnTo>
                  <a:lnTo>
                    <a:pt x="46575" y="163881"/>
                  </a:lnTo>
                  <a:lnTo>
                    <a:pt x="57701" y="156841"/>
                  </a:lnTo>
                  <a:lnTo>
                    <a:pt x="79698"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53" name="SMARTInkShape-Group1764"/>
          <p:cNvGrpSpPr/>
          <p:nvPr/>
        </p:nvGrpSpPr>
        <p:grpSpPr>
          <a:xfrm>
            <a:off x="8072438" y="2381564"/>
            <a:ext cx="562571" cy="484867"/>
            <a:chOff x="8072438" y="2381564"/>
            <a:chExt cx="562571" cy="484867"/>
          </a:xfrm>
        </p:grpSpPr>
        <p:sp>
          <p:nvSpPr>
            <p:cNvPr id="347" name="SMARTInkShape-7968"/>
            <p:cNvSpPr/>
            <p:nvPr>
              <p:custDataLst>
                <p:tags r:id="rId55"/>
              </p:custDataLst>
            </p:nvPr>
          </p:nvSpPr>
          <p:spPr bwMode="auto">
            <a:xfrm>
              <a:off x="8511942" y="2381564"/>
              <a:ext cx="123067" cy="178799"/>
            </a:xfrm>
            <a:custGeom>
              <a:avLst/>
              <a:gdLst/>
              <a:ahLst/>
              <a:cxnLst/>
              <a:rect l="0" t="0" r="0" b="0"/>
              <a:pathLst>
                <a:path w="123067" h="178799">
                  <a:moveTo>
                    <a:pt x="105206" y="29452"/>
                  </a:moveTo>
                  <a:lnTo>
                    <a:pt x="105206" y="29452"/>
                  </a:lnTo>
                  <a:lnTo>
                    <a:pt x="100466" y="15230"/>
                  </a:lnTo>
                  <a:lnTo>
                    <a:pt x="92847" y="5602"/>
                  </a:lnTo>
                  <a:lnTo>
                    <a:pt x="88037" y="1646"/>
                  </a:lnTo>
                  <a:lnTo>
                    <a:pt x="82847" y="0"/>
                  </a:lnTo>
                  <a:lnTo>
                    <a:pt x="71787" y="818"/>
                  </a:lnTo>
                  <a:lnTo>
                    <a:pt x="42381" y="10419"/>
                  </a:lnTo>
                  <a:lnTo>
                    <a:pt x="15047" y="31294"/>
                  </a:lnTo>
                  <a:lnTo>
                    <a:pt x="2437" y="68658"/>
                  </a:lnTo>
                  <a:lnTo>
                    <a:pt x="0" y="80942"/>
                  </a:lnTo>
                  <a:lnTo>
                    <a:pt x="3368" y="107657"/>
                  </a:lnTo>
                  <a:lnTo>
                    <a:pt x="18540" y="149263"/>
                  </a:lnTo>
                  <a:lnTo>
                    <a:pt x="22039" y="161415"/>
                  </a:lnTo>
                  <a:lnTo>
                    <a:pt x="28886" y="170123"/>
                  </a:lnTo>
                  <a:lnTo>
                    <a:pt x="33491" y="173834"/>
                  </a:lnTo>
                  <a:lnTo>
                    <a:pt x="46543" y="177957"/>
                  </a:lnTo>
                  <a:lnTo>
                    <a:pt x="63259" y="178798"/>
                  </a:lnTo>
                  <a:lnTo>
                    <a:pt x="123066" y="1633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8" name="SMARTInkShape-7969"/>
            <p:cNvSpPr/>
            <p:nvPr>
              <p:custDataLst>
                <p:tags r:id="rId56"/>
              </p:custDataLst>
            </p:nvPr>
          </p:nvSpPr>
          <p:spPr bwMode="auto">
            <a:xfrm>
              <a:off x="8350498" y="2572991"/>
              <a:ext cx="132706" cy="220241"/>
            </a:xfrm>
            <a:custGeom>
              <a:avLst/>
              <a:gdLst/>
              <a:ahLst/>
              <a:cxnLst/>
              <a:rect l="0" t="0" r="0" b="0"/>
              <a:pathLst>
                <a:path w="132706" h="220241">
                  <a:moveTo>
                    <a:pt x="7690" y="7689"/>
                  </a:moveTo>
                  <a:lnTo>
                    <a:pt x="7690" y="7689"/>
                  </a:lnTo>
                  <a:lnTo>
                    <a:pt x="0" y="0"/>
                  </a:lnTo>
                  <a:lnTo>
                    <a:pt x="40896" y="6556"/>
                  </a:lnTo>
                  <a:lnTo>
                    <a:pt x="84767" y="15586"/>
                  </a:lnTo>
                  <a:lnTo>
                    <a:pt x="110895" y="28990"/>
                  </a:lnTo>
                  <a:lnTo>
                    <a:pt x="118050" y="36338"/>
                  </a:lnTo>
                  <a:lnTo>
                    <a:pt x="118966" y="40679"/>
                  </a:lnTo>
                  <a:lnTo>
                    <a:pt x="117339" y="50794"/>
                  </a:lnTo>
                  <a:lnTo>
                    <a:pt x="101080" y="79593"/>
                  </a:lnTo>
                  <a:lnTo>
                    <a:pt x="76113" y="105419"/>
                  </a:lnTo>
                  <a:lnTo>
                    <a:pt x="34998" y="134523"/>
                  </a:lnTo>
                  <a:lnTo>
                    <a:pt x="20249" y="147395"/>
                  </a:lnTo>
                  <a:lnTo>
                    <a:pt x="20031" y="149443"/>
                  </a:lnTo>
                  <a:lnTo>
                    <a:pt x="22435" y="154365"/>
                  </a:lnTo>
                  <a:lnTo>
                    <a:pt x="48699" y="173432"/>
                  </a:lnTo>
                  <a:lnTo>
                    <a:pt x="61137" y="179224"/>
                  </a:lnTo>
                  <a:lnTo>
                    <a:pt x="104053" y="213086"/>
                  </a:lnTo>
                  <a:lnTo>
                    <a:pt x="111041" y="218039"/>
                  </a:lnTo>
                  <a:lnTo>
                    <a:pt x="117453" y="220240"/>
                  </a:lnTo>
                  <a:lnTo>
                    <a:pt x="120554" y="219835"/>
                  </a:lnTo>
                  <a:lnTo>
                    <a:pt x="132705" y="2041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9" name="SMARTInkShape-7970"/>
            <p:cNvSpPr/>
            <p:nvPr>
              <p:custDataLst>
                <p:tags r:id="rId57"/>
              </p:custDataLst>
            </p:nvPr>
          </p:nvSpPr>
          <p:spPr bwMode="auto">
            <a:xfrm>
              <a:off x="8358188" y="2589609"/>
              <a:ext cx="8378" cy="258962"/>
            </a:xfrm>
            <a:custGeom>
              <a:avLst/>
              <a:gdLst/>
              <a:ahLst/>
              <a:cxnLst/>
              <a:rect l="0" t="0" r="0" b="0"/>
              <a:pathLst>
                <a:path w="8378" h="258962">
                  <a:moveTo>
                    <a:pt x="0" y="0"/>
                  </a:moveTo>
                  <a:lnTo>
                    <a:pt x="0" y="0"/>
                  </a:lnTo>
                  <a:lnTo>
                    <a:pt x="0" y="40165"/>
                  </a:lnTo>
                  <a:lnTo>
                    <a:pt x="0" y="79482"/>
                  </a:lnTo>
                  <a:lnTo>
                    <a:pt x="0" y="116375"/>
                  </a:lnTo>
                  <a:lnTo>
                    <a:pt x="6136" y="159028"/>
                  </a:lnTo>
                  <a:lnTo>
                    <a:pt x="8377" y="198762"/>
                  </a:lnTo>
                  <a:lnTo>
                    <a:pt x="7864" y="242031"/>
                  </a:lnTo>
                  <a:lnTo>
                    <a:pt x="2770" y="258354"/>
                  </a:lnTo>
                  <a:lnTo>
                    <a:pt x="0"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0" name="SMARTInkShape-7971"/>
            <p:cNvSpPr/>
            <p:nvPr>
              <p:custDataLst>
                <p:tags r:id="rId58"/>
              </p:custDataLst>
            </p:nvPr>
          </p:nvSpPr>
          <p:spPr bwMode="auto">
            <a:xfrm>
              <a:off x="8286750" y="2607469"/>
              <a:ext cx="26790" cy="258962"/>
            </a:xfrm>
            <a:custGeom>
              <a:avLst/>
              <a:gdLst/>
              <a:ahLst/>
              <a:cxnLst/>
              <a:rect l="0" t="0" r="0" b="0"/>
              <a:pathLst>
                <a:path w="26790" h="258962">
                  <a:moveTo>
                    <a:pt x="26789" y="0"/>
                  </a:moveTo>
                  <a:lnTo>
                    <a:pt x="26789" y="0"/>
                  </a:lnTo>
                  <a:lnTo>
                    <a:pt x="26789" y="40164"/>
                  </a:lnTo>
                  <a:lnTo>
                    <a:pt x="24143" y="75400"/>
                  </a:lnTo>
                  <a:lnTo>
                    <a:pt x="19721" y="114614"/>
                  </a:lnTo>
                  <a:lnTo>
                    <a:pt x="13487" y="158679"/>
                  </a:lnTo>
                  <a:lnTo>
                    <a:pt x="6884" y="198044"/>
                  </a:lnTo>
                  <a:lnTo>
                    <a:pt x="906" y="230029"/>
                  </a:lnTo>
                  <a:lnTo>
                    <a:pt x="0"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1" name="SMARTInkShape-7972"/>
            <p:cNvSpPr/>
            <p:nvPr>
              <p:custDataLst>
                <p:tags r:id="rId59"/>
              </p:custDataLst>
            </p:nvPr>
          </p:nvSpPr>
          <p:spPr bwMode="auto">
            <a:xfrm>
              <a:off x="8072438" y="2741414"/>
              <a:ext cx="178594" cy="53579"/>
            </a:xfrm>
            <a:custGeom>
              <a:avLst/>
              <a:gdLst/>
              <a:ahLst/>
              <a:cxnLst/>
              <a:rect l="0" t="0" r="0" b="0"/>
              <a:pathLst>
                <a:path w="178594" h="53579">
                  <a:moveTo>
                    <a:pt x="0" y="53578"/>
                  </a:moveTo>
                  <a:lnTo>
                    <a:pt x="0" y="53578"/>
                  </a:lnTo>
                  <a:lnTo>
                    <a:pt x="42026" y="41149"/>
                  </a:lnTo>
                  <a:lnTo>
                    <a:pt x="79849" y="29663"/>
                  </a:lnTo>
                  <a:lnTo>
                    <a:pt x="120207" y="19610"/>
                  </a:lnTo>
                  <a:lnTo>
                    <a:pt x="1785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2" name="SMARTInkShape-7973"/>
            <p:cNvSpPr/>
            <p:nvPr>
              <p:custDataLst>
                <p:tags r:id="rId60"/>
              </p:custDataLst>
            </p:nvPr>
          </p:nvSpPr>
          <p:spPr bwMode="auto">
            <a:xfrm>
              <a:off x="8087512" y="2649112"/>
              <a:ext cx="101012" cy="215530"/>
            </a:xfrm>
            <a:custGeom>
              <a:avLst/>
              <a:gdLst/>
              <a:ahLst/>
              <a:cxnLst/>
              <a:rect l="0" t="0" r="0" b="0"/>
              <a:pathLst>
                <a:path w="101012" h="215530">
                  <a:moveTo>
                    <a:pt x="83152" y="65513"/>
                  </a:moveTo>
                  <a:lnTo>
                    <a:pt x="83152" y="65513"/>
                  </a:lnTo>
                  <a:lnTo>
                    <a:pt x="87893" y="60772"/>
                  </a:lnTo>
                  <a:lnTo>
                    <a:pt x="97391" y="38008"/>
                  </a:lnTo>
                  <a:lnTo>
                    <a:pt x="100535" y="13837"/>
                  </a:lnTo>
                  <a:lnTo>
                    <a:pt x="98154" y="5174"/>
                  </a:lnTo>
                  <a:lnTo>
                    <a:pt x="96130" y="1474"/>
                  </a:lnTo>
                  <a:lnTo>
                    <a:pt x="91804" y="0"/>
                  </a:lnTo>
                  <a:lnTo>
                    <a:pt x="79060" y="1008"/>
                  </a:lnTo>
                  <a:lnTo>
                    <a:pt x="55151" y="16635"/>
                  </a:lnTo>
                  <a:lnTo>
                    <a:pt x="23915" y="47489"/>
                  </a:lnTo>
                  <a:lnTo>
                    <a:pt x="9384" y="76174"/>
                  </a:lnTo>
                  <a:lnTo>
                    <a:pt x="0" y="111226"/>
                  </a:lnTo>
                  <a:lnTo>
                    <a:pt x="416" y="153031"/>
                  </a:lnTo>
                  <a:lnTo>
                    <a:pt x="11564" y="187356"/>
                  </a:lnTo>
                  <a:lnTo>
                    <a:pt x="16576" y="194366"/>
                  </a:lnTo>
                  <a:lnTo>
                    <a:pt x="27435" y="202156"/>
                  </a:lnTo>
                  <a:lnTo>
                    <a:pt x="56713" y="213294"/>
                  </a:lnTo>
                  <a:lnTo>
                    <a:pt x="70078" y="215529"/>
                  </a:lnTo>
                  <a:lnTo>
                    <a:pt x="76421" y="213149"/>
                  </a:lnTo>
                  <a:lnTo>
                    <a:pt x="97381" y="194095"/>
                  </a:lnTo>
                  <a:lnTo>
                    <a:pt x="99398" y="186822"/>
                  </a:lnTo>
                  <a:lnTo>
                    <a:pt x="101011" y="1548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54" name="SMARTInkShape-7974"/>
          <p:cNvSpPr/>
          <p:nvPr>
            <p:custDataLst>
              <p:tags r:id="rId9"/>
            </p:custDataLst>
          </p:nvPr>
        </p:nvSpPr>
        <p:spPr bwMode="auto">
          <a:xfrm>
            <a:off x="2634258" y="4153450"/>
            <a:ext cx="392897" cy="1570481"/>
          </a:xfrm>
          <a:custGeom>
            <a:avLst/>
            <a:gdLst/>
            <a:ahLst/>
            <a:cxnLst/>
            <a:rect l="0" t="0" r="0" b="0"/>
            <a:pathLst>
              <a:path w="392897" h="1570481">
                <a:moveTo>
                  <a:pt x="223242" y="25644"/>
                </a:moveTo>
                <a:lnTo>
                  <a:pt x="223242" y="25644"/>
                </a:lnTo>
                <a:lnTo>
                  <a:pt x="231363" y="18515"/>
                </a:lnTo>
                <a:lnTo>
                  <a:pt x="261402" y="4653"/>
                </a:lnTo>
                <a:lnTo>
                  <a:pt x="290017" y="0"/>
                </a:lnTo>
                <a:lnTo>
                  <a:pt x="317662" y="186"/>
                </a:lnTo>
                <a:lnTo>
                  <a:pt x="329037" y="3746"/>
                </a:lnTo>
                <a:lnTo>
                  <a:pt x="337400" y="11281"/>
                </a:lnTo>
                <a:lnTo>
                  <a:pt x="341019" y="16069"/>
                </a:lnTo>
                <a:lnTo>
                  <a:pt x="346113" y="41768"/>
                </a:lnTo>
                <a:lnTo>
                  <a:pt x="347834" y="79871"/>
                </a:lnTo>
                <a:lnTo>
                  <a:pt x="348174" y="119295"/>
                </a:lnTo>
                <a:lnTo>
                  <a:pt x="352981" y="161000"/>
                </a:lnTo>
                <a:lnTo>
                  <a:pt x="360682" y="202561"/>
                </a:lnTo>
                <a:lnTo>
                  <a:pt x="364507" y="236813"/>
                </a:lnTo>
                <a:lnTo>
                  <a:pt x="371936" y="281191"/>
                </a:lnTo>
                <a:lnTo>
                  <a:pt x="374432" y="324941"/>
                </a:lnTo>
                <a:lnTo>
                  <a:pt x="377510" y="363694"/>
                </a:lnTo>
                <a:lnTo>
                  <a:pt x="382061" y="402958"/>
                </a:lnTo>
                <a:lnTo>
                  <a:pt x="383409" y="443365"/>
                </a:lnTo>
                <a:lnTo>
                  <a:pt x="383808" y="483119"/>
                </a:lnTo>
                <a:lnTo>
                  <a:pt x="386572" y="526317"/>
                </a:lnTo>
                <a:lnTo>
                  <a:pt x="390091" y="556735"/>
                </a:lnTo>
                <a:lnTo>
                  <a:pt x="391655" y="590098"/>
                </a:lnTo>
                <a:lnTo>
                  <a:pt x="392350" y="622125"/>
                </a:lnTo>
                <a:lnTo>
                  <a:pt x="392659" y="653887"/>
                </a:lnTo>
                <a:lnTo>
                  <a:pt x="392796" y="687848"/>
                </a:lnTo>
                <a:lnTo>
                  <a:pt x="392858" y="722785"/>
                </a:lnTo>
                <a:lnTo>
                  <a:pt x="392885" y="757163"/>
                </a:lnTo>
                <a:lnTo>
                  <a:pt x="392896" y="788980"/>
                </a:lnTo>
                <a:lnTo>
                  <a:pt x="390256" y="822302"/>
                </a:lnTo>
                <a:lnTo>
                  <a:pt x="386767" y="856957"/>
                </a:lnTo>
                <a:lnTo>
                  <a:pt x="385217" y="892202"/>
                </a:lnTo>
                <a:lnTo>
                  <a:pt x="381882" y="927710"/>
                </a:lnTo>
                <a:lnTo>
                  <a:pt x="378084" y="962344"/>
                </a:lnTo>
                <a:lnTo>
                  <a:pt x="376397" y="994272"/>
                </a:lnTo>
                <a:lnTo>
                  <a:pt x="373001" y="1027645"/>
                </a:lnTo>
                <a:lnTo>
                  <a:pt x="369177" y="1062321"/>
                </a:lnTo>
                <a:lnTo>
                  <a:pt x="367477" y="1097577"/>
                </a:lnTo>
                <a:lnTo>
                  <a:pt x="364076" y="1130445"/>
                </a:lnTo>
                <a:lnTo>
                  <a:pt x="359257" y="1161588"/>
                </a:lnTo>
                <a:lnTo>
                  <a:pt x="353808" y="1191966"/>
                </a:lnTo>
                <a:lnTo>
                  <a:pt x="350724" y="1222004"/>
                </a:lnTo>
                <a:lnTo>
                  <a:pt x="348362" y="1251891"/>
                </a:lnTo>
                <a:lnTo>
                  <a:pt x="344004" y="1281710"/>
                </a:lnTo>
                <a:lnTo>
                  <a:pt x="338761" y="1311499"/>
                </a:lnTo>
                <a:lnTo>
                  <a:pt x="332876" y="1353515"/>
                </a:lnTo>
                <a:lnTo>
                  <a:pt x="328486" y="1391100"/>
                </a:lnTo>
                <a:lnTo>
                  <a:pt x="323548" y="1427371"/>
                </a:lnTo>
                <a:lnTo>
                  <a:pt x="322084" y="1465900"/>
                </a:lnTo>
                <a:lnTo>
                  <a:pt x="321651" y="1503443"/>
                </a:lnTo>
                <a:lnTo>
                  <a:pt x="324168" y="1530774"/>
                </a:lnTo>
                <a:lnTo>
                  <a:pt x="329168" y="1548305"/>
                </a:lnTo>
                <a:lnTo>
                  <a:pt x="328586" y="1549743"/>
                </a:lnTo>
                <a:lnTo>
                  <a:pt x="327206" y="1550703"/>
                </a:lnTo>
                <a:lnTo>
                  <a:pt x="325293" y="1551341"/>
                </a:lnTo>
                <a:lnTo>
                  <a:pt x="313121" y="1547501"/>
                </a:lnTo>
                <a:lnTo>
                  <a:pt x="288254" y="1538306"/>
                </a:lnTo>
                <a:lnTo>
                  <a:pt x="253308" y="1535811"/>
                </a:lnTo>
                <a:lnTo>
                  <a:pt x="217378" y="1535072"/>
                </a:lnTo>
                <a:lnTo>
                  <a:pt x="180604" y="1535845"/>
                </a:lnTo>
                <a:lnTo>
                  <a:pt x="141707" y="1540925"/>
                </a:lnTo>
                <a:lnTo>
                  <a:pt x="101340" y="1545790"/>
                </a:lnTo>
                <a:lnTo>
                  <a:pt x="63430" y="1553242"/>
                </a:lnTo>
                <a:lnTo>
                  <a:pt x="19805" y="1564649"/>
                </a:lnTo>
                <a:lnTo>
                  <a:pt x="0" y="15704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68" name="SMARTInkShape-Group1766"/>
          <p:cNvGrpSpPr/>
          <p:nvPr/>
        </p:nvGrpSpPr>
        <p:grpSpPr>
          <a:xfrm>
            <a:off x="350076" y="3884414"/>
            <a:ext cx="1364425" cy="1871036"/>
            <a:chOff x="350076" y="3884414"/>
            <a:chExt cx="1364425" cy="1871036"/>
          </a:xfrm>
        </p:grpSpPr>
        <p:sp>
          <p:nvSpPr>
            <p:cNvPr id="355" name="SMARTInkShape-7975"/>
            <p:cNvSpPr/>
            <p:nvPr>
              <p:custDataLst>
                <p:tags r:id="rId42"/>
              </p:custDataLst>
            </p:nvPr>
          </p:nvSpPr>
          <p:spPr bwMode="auto">
            <a:xfrm>
              <a:off x="1281081" y="4286250"/>
              <a:ext cx="433420" cy="1469200"/>
            </a:xfrm>
            <a:custGeom>
              <a:avLst/>
              <a:gdLst/>
              <a:ahLst/>
              <a:cxnLst/>
              <a:rect l="0" t="0" r="0" b="0"/>
              <a:pathLst>
                <a:path w="433420" h="1469200">
                  <a:moveTo>
                    <a:pt x="433419" y="0"/>
                  </a:moveTo>
                  <a:lnTo>
                    <a:pt x="433419" y="0"/>
                  </a:lnTo>
                  <a:lnTo>
                    <a:pt x="393280" y="992"/>
                  </a:lnTo>
                  <a:lnTo>
                    <a:pt x="349871" y="9094"/>
                  </a:lnTo>
                  <a:lnTo>
                    <a:pt x="312725" y="21249"/>
                  </a:lnTo>
                  <a:lnTo>
                    <a:pt x="271039" y="51160"/>
                  </a:lnTo>
                  <a:lnTo>
                    <a:pt x="250149" y="73367"/>
                  </a:lnTo>
                  <a:lnTo>
                    <a:pt x="242825" y="87509"/>
                  </a:lnTo>
                  <a:lnTo>
                    <a:pt x="231601" y="121803"/>
                  </a:lnTo>
                  <a:lnTo>
                    <a:pt x="228100" y="158239"/>
                  </a:lnTo>
                  <a:lnTo>
                    <a:pt x="222212" y="201447"/>
                  </a:lnTo>
                  <a:lnTo>
                    <a:pt x="220487" y="234391"/>
                  </a:lnTo>
                  <a:lnTo>
                    <a:pt x="214775" y="276927"/>
                  </a:lnTo>
                  <a:lnTo>
                    <a:pt x="209575" y="310271"/>
                  </a:lnTo>
                  <a:lnTo>
                    <a:pt x="204948" y="345265"/>
                  </a:lnTo>
                  <a:lnTo>
                    <a:pt x="201352" y="387279"/>
                  </a:lnTo>
                  <a:lnTo>
                    <a:pt x="195435" y="424863"/>
                  </a:lnTo>
                  <a:lnTo>
                    <a:pt x="193241" y="461134"/>
                  </a:lnTo>
                  <a:lnTo>
                    <a:pt x="191599" y="498009"/>
                  </a:lnTo>
                  <a:lnTo>
                    <a:pt x="186262" y="538921"/>
                  </a:lnTo>
                  <a:lnTo>
                    <a:pt x="183247" y="577612"/>
                  </a:lnTo>
                  <a:lnTo>
                    <a:pt x="176511" y="620054"/>
                  </a:lnTo>
                  <a:lnTo>
                    <a:pt x="169223" y="664049"/>
                  </a:lnTo>
                  <a:lnTo>
                    <a:pt x="165631" y="707511"/>
                  </a:lnTo>
                  <a:lnTo>
                    <a:pt x="158724" y="746958"/>
                  </a:lnTo>
                  <a:lnTo>
                    <a:pt x="150393" y="789623"/>
                  </a:lnTo>
                  <a:lnTo>
                    <a:pt x="141641" y="833685"/>
                  </a:lnTo>
                  <a:lnTo>
                    <a:pt x="132764" y="878159"/>
                  </a:lnTo>
                  <a:lnTo>
                    <a:pt x="123850" y="922756"/>
                  </a:lnTo>
                  <a:lnTo>
                    <a:pt x="114925" y="966397"/>
                  </a:lnTo>
                  <a:lnTo>
                    <a:pt x="105004" y="1005896"/>
                  </a:lnTo>
                  <a:lnTo>
                    <a:pt x="90930" y="1047586"/>
                  </a:lnTo>
                  <a:lnTo>
                    <a:pt x="80036" y="1086507"/>
                  </a:lnTo>
                  <a:lnTo>
                    <a:pt x="70524" y="1128025"/>
                  </a:lnTo>
                  <a:lnTo>
                    <a:pt x="60429" y="1165902"/>
                  </a:lnTo>
                  <a:lnTo>
                    <a:pt x="46304" y="1201270"/>
                  </a:lnTo>
                  <a:lnTo>
                    <a:pt x="32139" y="1243035"/>
                  </a:lnTo>
                  <a:lnTo>
                    <a:pt x="19787" y="1284468"/>
                  </a:lnTo>
                  <a:lnTo>
                    <a:pt x="10780" y="1321728"/>
                  </a:lnTo>
                  <a:lnTo>
                    <a:pt x="4984" y="1359360"/>
                  </a:lnTo>
                  <a:lnTo>
                    <a:pt x="0" y="1389559"/>
                  </a:lnTo>
                  <a:lnTo>
                    <a:pt x="8707" y="1429665"/>
                  </a:lnTo>
                  <a:lnTo>
                    <a:pt x="12237" y="1446329"/>
                  </a:lnTo>
                  <a:lnTo>
                    <a:pt x="14717" y="1450391"/>
                  </a:lnTo>
                  <a:lnTo>
                    <a:pt x="22764" y="1457551"/>
                  </a:lnTo>
                  <a:lnTo>
                    <a:pt x="47932" y="1467159"/>
                  </a:lnTo>
                  <a:lnTo>
                    <a:pt x="61339" y="1467979"/>
                  </a:lnTo>
                  <a:lnTo>
                    <a:pt x="66303" y="1466809"/>
                  </a:lnTo>
                  <a:lnTo>
                    <a:pt x="106711" y="1469199"/>
                  </a:lnTo>
                  <a:lnTo>
                    <a:pt x="146634" y="1465403"/>
                  </a:lnTo>
                  <a:lnTo>
                    <a:pt x="183632" y="1464745"/>
                  </a:lnTo>
                  <a:lnTo>
                    <a:pt x="216533" y="1459810"/>
                  </a:lnTo>
                  <a:lnTo>
                    <a:pt x="259354" y="1456805"/>
                  </a:lnTo>
                  <a:lnTo>
                    <a:pt x="289911" y="1456101"/>
                  </a:lnTo>
                  <a:lnTo>
                    <a:pt x="327068" y="1455705"/>
                  </a:lnTo>
                  <a:lnTo>
                    <a:pt x="366881" y="1455572"/>
                  </a:lnTo>
                  <a:lnTo>
                    <a:pt x="397700" y="14555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6" name="SMARTInkShape-7976"/>
            <p:cNvSpPr/>
            <p:nvPr>
              <p:custDataLst>
                <p:tags r:id="rId43"/>
              </p:custDataLst>
            </p:nvPr>
          </p:nvSpPr>
          <p:spPr bwMode="auto">
            <a:xfrm>
              <a:off x="1116211" y="4750594"/>
              <a:ext cx="98228" cy="61268"/>
            </a:xfrm>
            <a:custGeom>
              <a:avLst/>
              <a:gdLst/>
              <a:ahLst/>
              <a:cxnLst/>
              <a:rect l="0" t="0" r="0" b="0"/>
              <a:pathLst>
                <a:path w="98228" h="61268">
                  <a:moveTo>
                    <a:pt x="0" y="53578"/>
                  </a:moveTo>
                  <a:lnTo>
                    <a:pt x="0" y="53578"/>
                  </a:lnTo>
                  <a:lnTo>
                    <a:pt x="0" y="58318"/>
                  </a:lnTo>
                  <a:lnTo>
                    <a:pt x="1984" y="59714"/>
                  </a:lnTo>
                  <a:lnTo>
                    <a:pt x="9481" y="61267"/>
                  </a:lnTo>
                  <a:lnTo>
                    <a:pt x="29598" y="52659"/>
                  </a:lnTo>
                  <a:lnTo>
                    <a:pt x="74230" y="20791"/>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7" name="SMARTInkShape-7977"/>
            <p:cNvSpPr/>
            <p:nvPr>
              <p:custDataLst>
                <p:tags r:id="rId44"/>
              </p:custDataLst>
            </p:nvPr>
          </p:nvSpPr>
          <p:spPr bwMode="auto">
            <a:xfrm>
              <a:off x="1098352" y="4634508"/>
              <a:ext cx="125016" cy="53579"/>
            </a:xfrm>
            <a:custGeom>
              <a:avLst/>
              <a:gdLst/>
              <a:ahLst/>
              <a:cxnLst/>
              <a:rect l="0" t="0" r="0" b="0"/>
              <a:pathLst>
                <a:path w="125016" h="53579">
                  <a:moveTo>
                    <a:pt x="0" y="53578"/>
                  </a:moveTo>
                  <a:lnTo>
                    <a:pt x="0" y="53578"/>
                  </a:lnTo>
                  <a:lnTo>
                    <a:pt x="29141" y="50932"/>
                  </a:lnTo>
                  <a:lnTo>
                    <a:pt x="54275" y="41219"/>
                  </a:lnTo>
                  <a:lnTo>
                    <a:pt x="97326" y="15423"/>
                  </a:lnTo>
                  <a:lnTo>
                    <a:pt x="12501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8" name="SMARTInkShape-7978"/>
            <p:cNvSpPr/>
            <p:nvPr>
              <p:custDataLst>
                <p:tags r:id="rId45"/>
              </p:custDataLst>
            </p:nvPr>
          </p:nvSpPr>
          <p:spPr bwMode="auto">
            <a:xfrm>
              <a:off x="682441" y="4786313"/>
              <a:ext cx="85513" cy="89297"/>
            </a:xfrm>
            <a:custGeom>
              <a:avLst/>
              <a:gdLst/>
              <a:ahLst/>
              <a:cxnLst/>
              <a:rect l="0" t="0" r="0" b="0"/>
              <a:pathLst>
                <a:path w="85513" h="89297">
                  <a:moveTo>
                    <a:pt x="5145" y="0"/>
                  </a:moveTo>
                  <a:lnTo>
                    <a:pt x="5145" y="0"/>
                  </a:lnTo>
                  <a:lnTo>
                    <a:pt x="405" y="4740"/>
                  </a:lnTo>
                  <a:lnTo>
                    <a:pt x="0" y="6136"/>
                  </a:lnTo>
                  <a:lnTo>
                    <a:pt x="723" y="7067"/>
                  </a:lnTo>
                  <a:lnTo>
                    <a:pt x="31252" y="21125"/>
                  </a:lnTo>
                  <a:lnTo>
                    <a:pt x="60618" y="48055"/>
                  </a:lnTo>
                  <a:lnTo>
                    <a:pt x="85512"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59" name="SMARTInkShape-7979"/>
            <p:cNvSpPr/>
            <p:nvPr>
              <p:custDataLst>
                <p:tags r:id="rId46"/>
              </p:custDataLst>
            </p:nvPr>
          </p:nvSpPr>
          <p:spPr bwMode="auto">
            <a:xfrm>
              <a:off x="562570" y="4822031"/>
              <a:ext cx="169666" cy="107158"/>
            </a:xfrm>
            <a:custGeom>
              <a:avLst/>
              <a:gdLst/>
              <a:ahLst/>
              <a:cxnLst/>
              <a:rect l="0" t="0" r="0" b="0"/>
              <a:pathLst>
                <a:path w="169666" h="107158">
                  <a:moveTo>
                    <a:pt x="0" y="107157"/>
                  </a:moveTo>
                  <a:lnTo>
                    <a:pt x="0" y="107157"/>
                  </a:lnTo>
                  <a:lnTo>
                    <a:pt x="0" y="102416"/>
                  </a:lnTo>
                  <a:lnTo>
                    <a:pt x="15377" y="83218"/>
                  </a:lnTo>
                  <a:lnTo>
                    <a:pt x="54929" y="55760"/>
                  </a:lnTo>
                  <a:lnTo>
                    <a:pt x="95759" y="36398"/>
                  </a:lnTo>
                  <a:lnTo>
                    <a:pt x="133804" y="19933"/>
                  </a:lnTo>
                  <a:lnTo>
                    <a:pt x="16966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0" name="SMARTInkShape-7980"/>
            <p:cNvSpPr/>
            <p:nvPr>
              <p:custDataLst>
                <p:tags r:id="rId47"/>
              </p:custDataLst>
            </p:nvPr>
          </p:nvSpPr>
          <p:spPr bwMode="auto">
            <a:xfrm>
              <a:off x="680313" y="4911328"/>
              <a:ext cx="123360" cy="315425"/>
            </a:xfrm>
            <a:custGeom>
              <a:avLst/>
              <a:gdLst/>
              <a:ahLst/>
              <a:cxnLst/>
              <a:rect l="0" t="0" r="0" b="0"/>
              <a:pathLst>
                <a:path w="123360" h="315425">
                  <a:moveTo>
                    <a:pt x="51922" y="0"/>
                  </a:moveTo>
                  <a:lnTo>
                    <a:pt x="51922" y="0"/>
                  </a:lnTo>
                  <a:lnTo>
                    <a:pt x="51922" y="7689"/>
                  </a:lnTo>
                  <a:lnTo>
                    <a:pt x="31804" y="49054"/>
                  </a:lnTo>
                  <a:lnTo>
                    <a:pt x="20313" y="82230"/>
                  </a:lnTo>
                  <a:lnTo>
                    <a:pt x="14369" y="123326"/>
                  </a:lnTo>
                  <a:lnTo>
                    <a:pt x="3934" y="160401"/>
                  </a:lnTo>
                  <a:lnTo>
                    <a:pt x="0" y="196906"/>
                  </a:lnTo>
                  <a:lnTo>
                    <a:pt x="3575" y="239141"/>
                  </a:lnTo>
                  <a:lnTo>
                    <a:pt x="15658" y="278334"/>
                  </a:lnTo>
                  <a:lnTo>
                    <a:pt x="26213" y="295022"/>
                  </a:lnTo>
                  <a:lnTo>
                    <a:pt x="38511" y="305746"/>
                  </a:lnTo>
                  <a:lnTo>
                    <a:pt x="53899" y="313819"/>
                  </a:lnTo>
                  <a:lnTo>
                    <a:pt x="70660" y="315424"/>
                  </a:lnTo>
                  <a:lnTo>
                    <a:pt x="87039" y="311836"/>
                  </a:lnTo>
                  <a:lnTo>
                    <a:pt x="100933" y="303627"/>
                  </a:lnTo>
                  <a:lnTo>
                    <a:pt x="115171" y="287850"/>
                  </a:lnTo>
                  <a:lnTo>
                    <a:pt x="123359"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1" name="SMARTInkShape-7981"/>
            <p:cNvSpPr/>
            <p:nvPr>
              <p:custDataLst>
                <p:tags r:id="rId48"/>
              </p:custDataLst>
            </p:nvPr>
          </p:nvSpPr>
          <p:spPr bwMode="auto">
            <a:xfrm>
              <a:off x="589359" y="5083187"/>
              <a:ext cx="96021" cy="158541"/>
            </a:xfrm>
            <a:custGeom>
              <a:avLst/>
              <a:gdLst/>
              <a:ahLst/>
              <a:cxnLst/>
              <a:rect l="0" t="0" r="0" b="0"/>
              <a:pathLst>
                <a:path w="96021" h="158541">
                  <a:moveTo>
                    <a:pt x="0" y="42454"/>
                  </a:moveTo>
                  <a:lnTo>
                    <a:pt x="0" y="42454"/>
                  </a:lnTo>
                  <a:lnTo>
                    <a:pt x="31455" y="12983"/>
                  </a:lnTo>
                  <a:lnTo>
                    <a:pt x="58138" y="1097"/>
                  </a:lnTo>
                  <a:lnTo>
                    <a:pt x="62571" y="0"/>
                  </a:lnTo>
                  <a:lnTo>
                    <a:pt x="72789" y="1427"/>
                  </a:lnTo>
                  <a:lnTo>
                    <a:pt x="78292" y="3196"/>
                  </a:lnTo>
                  <a:lnTo>
                    <a:pt x="82952" y="9336"/>
                  </a:lnTo>
                  <a:lnTo>
                    <a:pt x="93260" y="38704"/>
                  </a:lnTo>
                  <a:lnTo>
                    <a:pt x="96020" y="54347"/>
                  </a:lnTo>
                  <a:lnTo>
                    <a:pt x="94600" y="67914"/>
                  </a:lnTo>
                  <a:lnTo>
                    <a:pt x="87117" y="102199"/>
                  </a:lnTo>
                  <a:lnTo>
                    <a:pt x="79722" y="121010"/>
                  </a:lnTo>
                  <a:lnTo>
                    <a:pt x="62508" y="1585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2" name="SMARTInkShape-7982"/>
            <p:cNvSpPr/>
            <p:nvPr>
              <p:custDataLst>
                <p:tags r:id="rId49"/>
              </p:custDataLst>
            </p:nvPr>
          </p:nvSpPr>
          <p:spPr bwMode="auto">
            <a:xfrm>
              <a:off x="350076" y="4954738"/>
              <a:ext cx="203566" cy="436702"/>
            </a:xfrm>
            <a:custGeom>
              <a:avLst/>
              <a:gdLst/>
              <a:ahLst/>
              <a:cxnLst/>
              <a:rect l="0" t="0" r="0" b="0"/>
              <a:pathLst>
                <a:path w="203566" h="436702">
                  <a:moveTo>
                    <a:pt x="203565" y="153042"/>
                  </a:moveTo>
                  <a:lnTo>
                    <a:pt x="203565" y="153042"/>
                  </a:lnTo>
                  <a:lnTo>
                    <a:pt x="164531" y="132053"/>
                  </a:lnTo>
                  <a:lnTo>
                    <a:pt x="137609" y="127399"/>
                  </a:lnTo>
                  <a:lnTo>
                    <a:pt x="121665" y="126763"/>
                  </a:lnTo>
                  <a:lnTo>
                    <a:pt x="104657" y="131772"/>
                  </a:lnTo>
                  <a:lnTo>
                    <a:pt x="89161" y="140613"/>
                  </a:lnTo>
                  <a:lnTo>
                    <a:pt x="58167" y="177730"/>
                  </a:lnTo>
                  <a:lnTo>
                    <a:pt x="32594" y="222265"/>
                  </a:lnTo>
                  <a:lnTo>
                    <a:pt x="16959" y="266633"/>
                  </a:lnTo>
                  <a:lnTo>
                    <a:pt x="4316" y="309095"/>
                  </a:lnTo>
                  <a:lnTo>
                    <a:pt x="0" y="348660"/>
                  </a:lnTo>
                  <a:lnTo>
                    <a:pt x="8201" y="391802"/>
                  </a:lnTo>
                  <a:lnTo>
                    <a:pt x="27940" y="426523"/>
                  </a:lnTo>
                  <a:lnTo>
                    <a:pt x="34888" y="432598"/>
                  </a:lnTo>
                  <a:lnTo>
                    <a:pt x="41504" y="435655"/>
                  </a:lnTo>
                  <a:lnTo>
                    <a:pt x="47899" y="436701"/>
                  </a:lnTo>
                  <a:lnTo>
                    <a:pt x="75862" y="428692"/>
                  </a:lnTo>
                  <a:lnTo>
                    <a:pt x="104542" y="404271"/>
                  </a:lnTo>
                  <a:lnTo>
                    <a:pt x="127151" y="371899"/>
                  </a:lnTo>
                  <a:lnTo>
                    <a:pt x="146418" y="327692"/>
                  </a:lnTo>
                  <a:lnTo>
                    <a:pt x="159953" y="291111"/>
                  </a:lnTo>
                  <a:lnTo>
                    <a:pt x="165507" y="256680"/>
                  </a:lnTo>
                  <a:lnTo>
                    <a:pt x="167153" y="216603"/>
                  </a:lnTo>
                  <a:lnTo>
                    <a:pt x="162900" y="173309"/>
                  </a:lnTo>
                  <a:lnTo>
                    <a:pt x="155356" y="129062"/>
                  </a:lnTo>
                  <a:lnTo>
                    <a:pt x="146837" y="89273"/>
                  </a:lnTo>
                  <a:lnTo>
                    <a:pt x="138029" y="52348"/>
                  </a:lnTo>
                  <a:lnTo>
                    <a:pt x="124395" y="21013"/>
                  </a:lnTo>
                  <a:lnTo>
                    <a:pt x="113477" y="7381"/>
                  </a:lnTo>
                  <a:lnTo>
                    <a:pt x="107788" y="2357"/>
                  </a:lnTo>
                  <a:lnTo>
                    <a:pt x="100026" y="0"/>
                  </a:lnTo>
                  <a:lnTo>
                    <a:pt x="80818" y="26"/>
                  </a:lnTo>
                  <a:lnTo>
                    <a:pt x="61698" y="11283"/>
                  </a:lnTo>
                  <a:lnTo>
                    <a:pt x="34651" y="41366"/>
                  </a:lnTo>
                  <a:lnTo>
                    <a:pt x="16041" y="726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3" name="SMARTInkShape-7983"/>
            <p:cNvSpPr/>
            <p:nvPr>
              <p:custDataLst>
                <p:tags r:id="rId50"/>
              </p:custDataLst>
            </p:nvPr>
          </p:nvSpPr>
          <p:spPr bwMode="auto">
            <a:xfrm>
              <a:off x="383977" y="4629988"/>
              <a:ext cx="560080" cy="227763"/>
            </a:xfrm>
            <a:custGeom>
              <a:avLst/>
              <a:gdLst/>
              <a:ahLst/>
              <a:cxnLst/>
              <a:rect l="0" t="0" r="0" b="0"/>
              <a:pathLst>
                <a:path w="560080" h="227763">
                  <a:moveTo>
                    <a:pt x="0" y="227762"/>
                  </a:moveTo>
                  <a:lnTo>
                    <a:pt x="0" y="227762"/>
                  </a:lnTo>
                  <a:lnTo>
                    <a:pt x="12429" y="215333"/>
                  </a:lnTo>
                  <a:lnTo>
                    <a:pt x="20737" y="212316"/>
                  </a:lnTo>
                  <a:lnTo>
                    <a:pt x="63544" y="203047"/>
                  </a:lnTo>
                  <a:lnTo>
                    <a:pt x="107292" y="194117"/>
                  </a:lnTo>
                  <a:lnTo>
                    <a:pt x="145547" y="182935"/>
                  </a:lnTo>
                  <a:lnTo>
                    <a:pt x="182031" y="171485"/>
                  </a:lnTo>
                  <a:lnTo>
                    <a:pt x="221615" y="155525"/>
                  </a:lnTo>
                  <a:lnTo>
                    <a:pt x="261124" y="140874"/>
                  </a:lnTo>
                  <a:lnTo>
                    <a:pt x="304250" y="127603"/>
                  </a:lnTo>
                  <a:lnTo>
                    <a:pt x="348447" y="108458"/>
                  </a:lnTo>
                  <a:lnTo>
                    <a:pt x="392962" y="86579"/>
                  </a:lnTo>
                  <a:lnTo>
                    <a:pt x="434925" y="67529"/>
                  </a:lnTo>
                  <a:lnTo>
                    <a:pt x="472494" y="49317"/>
                  </a:lnTo>
                  <a:lnTo>
                    <a:pt x="516004" y="30125"/>
                  </a:lnTo>
                  <a:lnTo>
                    <a:pt x="556965" y="5636"/>
                  </a:lnTo>
                  <a:lnTo>
                    <a:pt x="560079" y="716"/>
                  </a:lnTo>
                  <a:lnTo>
                    <a:pt x="557933" y="0"/>
                  </a:lnTo>
                  <a:lnTo>
                    <a:pt x="535781" y="452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4" name="SMARTInkShape-7984"/>
            <p:cNvSpPr/>
            <p:nvPr>
              <p:custDataLst>
                <p:tags r:id="rId51"/>
              </p:custDataLst>
            </p:nvPr>
          </p:nvSpPr>
          <p:spPr bwMode="auto">
            <a:xfrm>
              <a:off x="732235" y="3884414"/>
              <a:ext cx="114021" cy="142876"/>
            </a:xfrm>
            <a:custGeom>
              <a:avLst/>
              <a:gdLst/>
              <a:ahLst/>
              <a:cxnLst/>
              <a:rect l="0" t="0" r="0" b="0"/>
              <a:pathLst>
                <a:path w="114021" h="142876">
                  <a:moveTo>
                    <a:pt x="0" y="0"/>
                  </a:moveTo>
                  <a:lnTo>
                    <a:pt x="0" y="0"/>
                  </a:lnTo>
                  <a:lnTo>
                    <a:pt x="30471" y="25731"/>
                  </a:lnTo>
                  <a:lnTo>
                    <a:pt x="71922" y="46763"/>
                  </a:lnTo>
                  <a:lnTo>
                    <a:pt x="97771" y="64138"/>
                  </a:lnTo>
                  <a:lnTo>
                    <a:pt x="109115" y="78756"/>
                  </a:lnTo>
                  <a:lnTo>
                    <a:pt x="114020" y="105135"/>
                  </a:lnTo>
                  <a:lnTo>
                    <a:pt x="107156"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5" name="SMARTInkShape-7985"/>
            <p:cNvSpPr/>
            <p:nvPr>
              <p:custDataLst>
                <p:tags r:id="rId52"/>
              </p:custDataLst>
            </p:nvPr>
          </p:nvSpPr>
          <p:spPr bwMode="auto">
            <a:xfrm>
              <a:off x="598289" y="3973711"/>
              <a:ext cx="176528" cy="98228"/>
            </a:xfrm>
            <a:custGeom>
              <a:avLst/>
              <a:gdLst/>
              <a:ahLst/>
              <a:cxnLst/>
              <a:rect l="0" t="0" r="0" b="0"/>
              <a:pathLst>
                <a:path w="176528" h="98228">
                  <a:moveTo>
                    <a:pt x="0" y="98227"/>
                  </a:moveTo>
                  <a:lnTo>
                    <a:pt x="0" y="98227"/>
                  </a:lnTo>
                  <a:lnTo>
                    <a:pt x="14221" y="98227"/>
                  </a:lnTo>
                  <a:lnTo>
                    <a:pt x="56921" y="78799"/>
                  </a:lnTo>
                  <a:lnTo>
                    <a:pt x="100284" y="57524"/>
                  </a:lnTo>
                  <a:lnTo>
                    <a:pt x="143146" y="41799"/>
                  </a:lnTo>
                  <a:lnTo>
                    <a:pt x="168132" y="33873"/>
                  </a:lnTo>
                  <a:lnTo>
                    <a:pt x="171619" y="31512"/>
                  </a:lnTo>
                  <a:lnTo>
                    <a:pt x="173944" y="27953"/>
                  </a:lnTo>
                  <a:lnTo>
                    <a:pt x="176527" y="18707"/>
                  </a:lnTo>
                  <a:lnTo>
                    <a:pt x="176224" y="14456"/>
                  </a:lnTo>
                  <a:lnTo>
                    <a:pt x="16966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6" name="SMARTInkShape-7986"/>
            <p:cNvSpPr/>
            <p:nvPr>
              <p:custDataLst>
                <p:tags r:id="rId53"/>
              </p:custDataLst>
            </p:nvPr>
          </p:nvSpPr>
          <p:spPr bwMode="auto">
            <a:xfrm>
              <a:off x="653653" y="4188023"/>
              <a:ext cx="303767" cy="315561"/>
            </a:xfrm>
            <a:custGeom>
              <a:avLst/>
              <a:gdLst/>
              <a:ahLst/>
              <a:cxnLst/>
              <a:rect l="0" t="0" r="0" b="0"/>
              <a:pathLst>
                <a:path w="303767" h="315561">
                  <a:moveTo>
                    <a:pt x="51792" y="0"/>
                  </a:moveTo>
                  <a:lnTo>
                    <a:pt x="51792" y="0"/>
                  </a:lnTo>
                  <a:lnTo>
                    <a:pt x="51792" y="41132"/>
                  </a:lnTo>
                  <a:lnTo>
                    <a:pt x="49147" y="84670"/>
                  </a:lnTo>
                  <a:lnTo>
                    <a:pt x="44725" y="120999"/>
                  </a:lnTo>
                  <a:lnTo>
                    <a:pt x="38123" y="155906"/>
                  </a:lnTo>
                  <a:lnTo>
                    <a:pt x="26245" y="200315"/>
                  </a:lnTo>
                  <a:lnTo>
                    <a:pt x="16441" y="240592"/>
                  </a:lnTo>
                  <a:lnTo>
                    <a:pt x="4240" y="281461"/>
                  </a:lnTo>
                  <a:lnTo>
                    <a:pt x="0" y="301787"/>
                  </a:lnTo>
                  <a:lnTo>
                    <a:pt x="1654" y="310407"/>
                  </a:lnTo>
                  <a:lnTo>
                    <a:pt x="3484" y="314094"/>
                  </a:lnTo>
                  <a:lnTo>
                    <a:pt x="6688" y="315560"/>
                  </a:lnTo>
                  <a:lnTo>
                    <a:pt x="15540" y="314543"/>
                  </a:lnTo>
                  <a:lnTo>
                    <a:pt x="59966" y="296022"/>
                  </a:lnTo>
                  <a:lnTo>
                    <a:pt x="89933" y="288794"/>
                  </a:lnTo>
                  <a:lnTo>
                    <a:pt x="126134" y="286351"/>
                  </a:lnTo>
                  <a:lnTo>
                    <a:pt x="167643" y="278740"/>
                  </a:lnTo>
                  <a:lnTo>
                    <a:pt x="205291" y="271546"/>
                  </a:lnTo>
                  <a:lnTo>
                    <a:pt x="243924" y="263632"/>
                  </a:lnTo>
                  <a:lnTo>
                    <a:pt x="285610" y="254631"/>
                  </a:lnTo>
                  <a:lnTo>
                    <a:pt x="301760" y="246654"/>
                  </a:lnTo>
                  <a:lnTo>
                    <a:pt x="303766" y="244803"/>
                  </a:lnTo>
                  <a:lnTo>
                    <a:pt x="301824"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67" name="SMARTInkShape-7987"/>
            <p:cNvSpPr/>
            <p:nvPr>
              <p:custDataLst>
                <p:tags r:id="rId54"/>
              </p:custDataLst>
            </p:nvPr>
          </p:nvSpPr>
          <p:spPr bwMode="auto">
            <a:xfrm>
              <a:off x="386557" y="4183374"/>
              <a:ext cx="189813" cy="499232"/>
            </a:xfrm>
            <a:custGeom>
              <a:avLst/>
              <a:gdLst/>
              <a:ahLst/>
              <a:cxnLst/>
              <a:rect l="0" t="0" r="0" b="0"/>
              <a:pathLst>
                <a:path w="189813" h="499232">
                  <a:moveTo>
                    <a:pt x="140295" y="290399"/>
                  </a:moveTo>
                  <a:lnTo>
                    <a:pt x="140295" y="290399"/>
                  </a:lnTo>
                  <a:lnTo>
                    <a:pt x="140295" y="285659"/>
                  </a:lnTo>
                  <a:lnTo>
                    <a:pt x="137649" y="280686"/>
                  </a:lnTo>
                  <a:lnTo>
                    <a:pt x="135554" y="277971"/>
                  </a:lnTo>
                  <a:lnTo>
                    <a:pt x="127935" y="274953"/>
                  </a:lnTo>
                  <a:lnTo>
                    <a:pt x="102135" y="273017"/>
                  </a:lnTo>
                  <a:lnTo>
                    <a:pt x="81804" y="277422"/>
                  </a:lnTo>
                  <a:lnTo>
                    <a:pt x="58472" y="289751"/>
                  </a:lnTo>
                  <a:lnTo>
                    <a:pt x="21598" y="328086"/>
                  </a:lnTo>
                  <a:lnTo>
                    <a:pt x="6127" y="362971"/>
                  </a:lnTo>
                  <a:lnTo>
                    <a:pt x="0" y="399987"/>
                  </a:lnTo>
                  <a:lnTo>
                    <a:pt x="5058" y="435776"/>
                  </a:lnTo>
                  <a:lnTo>
                    <a:pt x="13794" y="465655"/>
                  </a:lnTo>
                  <a:lnTo>
                    <a:pt x="27517" y="485974"/>
                  </a:lnTo>
                  <a:lnTo>
                    <a:pt x="49437" y="499231"/>
                  </a:lnTo>
                  <a:lnTo>
                    <a:pt x="55910" y="499074"/>
                  </a:lnTo>
                  <a:lnTo>
                    <a:pt x="71041" y="493607"/>
                  </a:lnTo>
                  <a:lnTo>
                    <a:pt x="96293" y="474632"/>
                  </a:lnTo>
                  <a:lnTo>
                    <a:pt x="123372" y="435417"/>
                  </a:lnTo>
                  <a:lnTo>
                    <a:pt x="139304" y="397979"/>
                  </a:lnTo>
                  <a:lnTo>
                    <a:pt x="152005" y="361920"/>
                  </a:lnTo>
                  <a:lnTo>
                    <a:pt x="164068" y="319998"/>
                  </a:lnTo>
                  <a:lnTo>
                    <a:pt x="173360" y="276733"/>
                  </a:lnTo>
                  <a:lnTo>
                    <a:pt x="177873" y="238063"/>
                  </a:lnTo>
                  <a:lnTo>
                    <a:pt x="182848" y="198824"/>
                  </a:lnTo>
                  <a:lnTo>
                    <a:pt x="186968" y="158425"/>
                  </a:lnTo>
                  <a:lnTo>
                    <a:pt x="189812" y="133518"/>
                  </a:lnTo>
                  <a:lnTo>
                    <a:pt x="186827" y="95198"/>
                  </a:lnTo>
                  <a:lnTo>
                    <a:pt x="184509" y="51984"/>
                  </a:lnTo>
                  <a:lnTo>
                    <a:pt x="180451" y="36270"/>
                  </a:lnTo>
                  <a:lnTo>
                    <a:pt x="163107" y="12365"/>
                  </a:lnTo>
                  <a:lnTo>
                    <a:pt x="147457" y="3118"/>
                  </a:lnTo>
                  <a:lnTo>
                    <a:pt x="129587" y="0"/>
                  </a:lnTo>
                  <a:lnTo>
                    <a:pt x="100191" y="3823"/>
                  </a:lnTo>
                  <a:lnTo>
                    <a:pt x="88406" y="8581"/>
                  </a:lnTo>
                  <a:lnTo>
                    <a:pt x="50998" y="403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71" name="SMARTInkShape-Group1767"/>
          <p:cNvGrpSpPr/>
          <p:nvPr/>
        </p:nvGrpSpPr>
        <p:grpSpPr>
          <a:xfrm>
            <a:off x="7581305" y="2349858"/>
            <a:ext cx="194671" cy="132596"/>
            <a:chOff x="7581305" y="2349858"/>
            <a:chExt cx="194671" cy="132596"/>
          </a:xfrm>
        </p:grpSpPr>
        <p:sp>
          <p:nvSpPr>
            <p:cNvPr id="369" name="SMARTInkShape-7988"/>
            <p:cNvSpPr/>
            <p:nvPr>
              <p:custDataLst>
                <p:tags r:id="rId40"/>
              </p:custDataLst>
            </p:nvPr>
          </p:nvSpPr>
          <p:spPr bwMode="auto">
            <a:xfrm>
              <a:off x="7715250" y="2349858"/>
              <a:ext cx="60726" cy="132596"/>
            </a:xfrm>
            <a:custGeom>
              <a:avLst/>
              <a:gdLst/>
              <a:ahLst/>
              <a:cxnLst/>
              <a:rect l="0" t="0" r="0" b="0"/>
              <a:pathLst>
                <a:path w="60726" h="132596">
                  <a:moveTo>
                    <a:pt x="35719" y="16509"/>
                  </a:moveTo>
                  <a:lnTo>
                    <a:pt x="35719" y="16509"/>
                  </a:lnTo>
                  <a:lnTo>
                    <a:pt x="30978" y="16509"/>
                  </a:lnTo>
                  <a:lnTo>
                    <a:pt x="29582" y="15517"/>
                  </a:lnTo>
                  <a:lnTo>
                    <a:pt x="28651" y="13863"/>
                  </a:lnTo>
                  <a:lnTo>
                    <a:pt x="27034" y="7415"/>
                  </a:lnTo>
                  <a:lnTo>
                    <a:pt x="26821" y="0"/>
                  </a:lnTo>
                  <a:lnTo>
                    <a:pt x="26799" y="3790"/>
                  </a:lnTo>
                  <a:lnTo>
                    <a:pt x="24148" y="8541"/>
                  </a:lnTo>
                  <a:lnTo>
                    <a:pt x="19102" y="14935"/>
                  </a:lnTo>
                  <a:lnTo>
                    <a:pt x="17969" y="24059"/>
                  </a:lnTo>
                  <a:lnTo>
                    <a:pt x="17869" y="37747"/>
                  </a:lnTo>
                  <a:lnTo>
                    <a:pt x="19850" y="40590"/>
                  </a:lnTo>
                  <a:lnTo>
                    <a:pt x="60725" y="77254"/>
                  </a:lnTo>
                  <a:lnTo>
                    <a:pt x="60327" y="78834"/>
                  </a:lnTo>
                  <a:lnTo>
                    <a:pt x="45188" y="101274"/>
                  </a:lnTo>
                  <a:lnTo>
                    <a:pt x="0" y="1325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0" name="SMARTInkShape-7989"/>
            <p:cNvSpPr/>
            <p:nvPr>
              <p:custDataLst>
                <p:tags r:id="rId41"/>
              </p:custDataLst>
            </p:nvPr>
          </p:nvSpPr>
          <p:spPr bwMode="auto">
            <a:xfrm>
              <a:off x="7581305" y="2411016"/>
              <a:ext cx="178594" cy="25552"/>
            </a:xfrm>
            <a:custGeom>
              <a:avLst/>
              <a:gdLst/>
              <a:ahLst/>
              <a:cxnLst/>
              <a:rect l="0" t="0" r="0" b="0"/>
              <a:pathLst>
                <a:path w="178594" h="25552">
                  <a:moveTo>
                    <a:pt x="0" y="17859"/>
                  </a:moveTo>
                  <a:lnTo>
                    <a:pt x="0" y="17859"/>
                  </a:lnTo>
                  <a:lnTo>
                    <a:pt x="21250" y="17859"/>
                  </a:lnTo>
                  <a:lnTo>
                    <a:pt x="60641" y="25547"/>
                  </a:lnTo>
                  <a:lnTo>
                    <a:pt x="98849" y="25551"/>
                  </a:lnTo>
                  <a:lnTo>
                    <a:pt x="138294" y="19672"/>
                  </a:lnTo>
                  <a:lnTo>
                    <a:pt x="159378" y="15751"/>
                  </a:lnTo>
                  <a:lnTo>
                    <a:pt x="178585" y="8932"/>
                  </a:lnTo>
                  <a:lnTo>
                    <a:pt x="17859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87" name="SMARTInkShape-Group1768"/>
          <p:cNvGrpSpPr/>
          <p:nvPr/>
        </p:nvGrpSpPr>
        <p:grpSpPr>
          <a:xfrm>
            <a:off x="1857375" y="2171233"/>
            <a:ext cx="6045399" cy="2677588"/>
            <a:chOff x="1857375" y="2171233"/>
            <a:chExt cx="6045399" cy="2677588"/>
          </a:xfrm>
        </p:grpSpPr>
        <p:sp>
          <p:nvSpPr>
            <p:cNvPr id="372" name="SMARTInkShape-7990"/>
            <p:cNvSpPr/>
            <p:nvPr>
              <p:custDataLst>
                <p:tags r:id="rId25"/>
              </p:custDataLst>
            </p:nvPr>
          </p:nvSpPr>
          <p:spPr bwMode="auto">
            <a:xfrm>
              <a:off x="2000250" y="2652117"/>
              <a:ext cx="116087" cy="98228"/>
            </a:xfrm>
            <a:custGeom>
              <a:avLst/>
              <a:gdLst/>
              <a:ahLst/>
              <a:cxnLst/>
              <a:rect l="0" t="0" r="0" b="0"/>
              <a:pathLst>
                <a:path w="116087" h="98228">
                  <a:moveTo>
                    <a:pt x="0" y="0"/>
                  </a:moveTo>
                  <a:lnTo>
                    <a:pt x="0" y="0"/>
                  </a:lnTo>
                  <a:lnTo>
                    <a:pt x="14258" y="992"/>
                  </a:lnTo>
                  <a:lnTo>
                    <a:pt x="53968" y="14239"/>
                  </a:lnTo>
                  <a:lnTo>
                    <a:pt x="72656" y="17779"/>
                  </a:lnTo>
                  <a:lnTo>
                    <a:pt x="84917" y="24671"/>
                  </a:lnTo>
                  <a:lnTo>
                    <a:pt x="101018" y="38809"/>
                  </a:lnTo>
                  <a:lnTo>
                    <a:pt x="110078" y="52399"/>
                  </a:lnTo>
                  <a:lnTo>
                    <a:pt x="114306" y="68994"/>
                  </a:lnTo>
                  <a:lnTo>
                    <a:pt x="116086"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3" name="SMARTInkShape-7991"/>
            <p:cNvSpPr/>
            <p:nvPr>
              <p:custDataLst>
                <p:tags r:id="rId26"/>
              </p:custDataLst>
            </p:nvPr>
          </p:nvSpPr>
          <p:spPr bwMode="auto">
            <a:xfrm>
              <a:off x="3116461" y="2589718"/>
              <a:ext cx="142876" cy="1833298"/>
            </a:xfrm>
            <a:custGeom>
              <a:avLst/>
              <a:gdLst/>
              <a:ahLst/>
              <a:cxnLst/>
              <a:rect l="0" t="0" r="0" b="0"/>
              <a:pathLst>
                <a:path w="142876" h="1833298">
                  <a:moveTo>
                    <a:pt x="142875" y="8821"/>
                  </a:moveTo>
                  <a:lnTo>
                    <a:pt x="142875" y="8821"/>
                  </a:lnTo>
                  <a:lnTo>
                    <a:pt x="135186" y="1133"/>
                  </a:lnTo>
                  <a:lnTo>
                    <a:pt x="126366" y="0"/>
                  </a:lnTo>
                  <a:lnTo>
                    <a:pt x="125095" y="42634"/>
                  </a:lnTo>
                  <a:lnTo>
                    <a:pt x="127677" y="83594"/>
                  </a:lnTo>
                  <a:lnTo>
                    <a:pt x="131159" y="118452"/>
                  </a:lnTo>
                  <a:lnTo>
                    <a:pt x="132707" y="157095"/>
                  </a:lnTo>
                  <a:lnTo>
                    <a:pt x="133395" y="189484"/>
                  </a:lnTo>
                  <a:lnTo>
                    <a:pt x="133782" y="230030"/>
                  </a:lnTo>
                  <a:lnTo>
                    <a:pt x="133897" y="269825"/>
                  </a:lnTo>
                  <a:lnTo>
                    <a:pt x="133931" y="313036"/>
                  </a:lnTo>
                  <a:lnTo>
                    <a:pt x="133941" y="357258"/>
                  </a:lnTo>
                  <a:lnTo>
                    <a:pt x="133944" y="401780"/>
                  </a:lnTo>
                  <a:lnTo>
                    <a:pt x="133945" y="432509"/>
                  </a:lnTo>
                  <a:lnTo>
                    <a:pt x="133945" y="466009"/>
                  </a:lnTo>
                  <a:lnTo>
                    <a:pt x="133945" y="500743"/>
                  </a:lnTo>
                  <a:lnTo>
                    <a:pt x="133945" y="536023"/>
                  </a:lnTo>
                  <a:lnTo>
                    <a:pt x="133945" y="571547"/>
                  </a:lnTo>
                  <a:lnTo>
                    <a:pt x="131299" y="607179"/>
                  </a:lnTo>
                  <a:lnTo>
                    <a:pt x="127808" y="642860"/>
                  </a:lnTo>
                  <a:lnTo>
                    <a:pt x="126257" y="678561"/>
                  </a:lnTo>
                  <a:lnTo>
                    <a:pt x="125567" y="716918"/>
                  </a:lnTo>
                  <a:lnTo>
                    <a:pt x="124269" y="756125"/>
                  </a:lnTo>
                  <a:lnTo>
                    <a:pt x="120384" y="793393"/>
                  </a:lnTo>
                  <a:lnTo>
                    <a:pt x="117996" y="832447"/>
                  </a:lnTo>
                  <a:lnTo>
                    <a:pt x="115943" y="872955"/>
                  </a:lnTo>
                  <a:lnTo>
                    <a:pt x="111723" y="914110"/>
                  </a:lnTo>
                  <a:lnTo>
                    <a:pt x="109186" y="952906"/>
                  </a:lnTo>
                  <a:lnTo>
                    <a:pt x="107066" y="990985"/>
                  </a:lnTo>
                  <a:lnTo>
                    <a:pt x="102817" y="1031059"/>
                  </a:lnTo>
                  <a:lnTo>
                    <a:pt x="100266" y="1072022"/>
                  </a:lnTo>
                  <a:lnTo>
                    <a:pt x="98141" y="1113378"/>
                  </a:lnTo>
                  <a:lnTo>
                    <a:pt x="93889" y="1154910"/>
                  </a:lnTo>
                  <a:lnTo>
                    <a:pt x="88692" y="1196519"/>
                  </a:lnTo>
                  <a:lnTo>
                    <a:pt x="83075" y="1238163"/>
                  </a:lnTo>
                  <a:lnTo>
                    <a:pt x="77271" y="1279823"/>
                  </a:lnTo>
                  <a:lnTo>
                    <a:pt x="74030" y="1318843"/>
                  </a:lnTo>
                  <a:lnTo>
                    <a:pt x="71598" y="1356030"/>
                  </a:lnTo>
                  <a:lnTo>
                    <a:pt x="67209" y="1392401"/>
                  </a:lnTo>
                  <a:lnTo>
                    <a:pt x="61951" y="1431055"/>
                  </a:lnTo>
                  <a:lnTo>
                    <a:pt x="56307" y="1472378"/>
                  </a:lnTo>
                  <a:lnTo>
                    <a:pt x="53413" y="1494510"/>
                  </a:lnTo>
                  <a:lnTo>
                    <a:pt x="47552" y="1538284"/>
                  </a:lnTo>
                  <a:lnTo>
                    <a:pt x="41639" y="1577582"/>
                  </a:lnTo>
                  <a:lnTo>
                    <a:pt x="38350" y="1612246"/>
                  </a:lnTo>
                  <a:lnTo>
                    <a:pt x="35896" y="1643196"/>
                  </a:lnTo>
                  <a:lnTo>
                    <a:pt x="29928" y="1682934"/>
                  </a:lnTo>
                  <a:lnTo>
                    <a:pt x="26727" y="1719843"/>
                  </a:lnTo>
                  <a:lnTo>
                    <a:pt x="20928" y="1756907"/>
                  </a:lnTo>
                  <a:lnTo>
                    <a:pt x="17776" y="1796882"/>
                  </a:lnTo>
                  <a:lnTo>
                    <a:pt x="11000" y="1825484"/>
                  </a:lnTo>
                  <a:lnTo>
                    <a:pt x="5550" y="1833219"/>
                  </a:lnTo>
                  <a:lnTo>
                    <a:pt x="3700" y="1833297"/>
                  </a:lnTo>
                  <a:lnTo>
                    <a:pt x="0" y="18215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4" name="SMARTInkShape-7992"/>
            <p:cNvSpPr/>
            <p:nvPr>
              <p:custDataLst>
                <p:tags r:id="rId27"/>
              </p:custDataLst>
            </p:nvPr>
          </p:nvSpPr>
          <p:spPr bwMode="auto">
            <a:xfrm>
              <a:off x="4403632" y="2564743"/>
              <a:ext cx="531606" cy="788376"/>
            </a:xfrm>
            <a:custGeom>
              <a:avLst/>
              <a:gdLst/>
              <a:ahLst/>
              <a:cxnLst/>
              <a:rect l="0" t="0" r="0" b="0"/>
              <a:pathLst>
                <a:path w="531606" h="788376">
                  <a:moveTo>
                    <a:pt x="346962" y="60585"/>
                  </a:moveTo>
                  <a:lnTo>
                    <a:pt x="346962" y="60585"/>
                  </a:lnTo>
                  <a:lnTo>
                    <a:pt x="332723" y="45354"/>
                  </a:lnTo>
                  <a:lnTo>
                    <a:pt x="330175" y="36670"/>
                  </a:lnTo>
                  <a:lnTo>
                    <a:pt x="329579" y="30774"/>
                  </a:lnTo>
                  <a:lnTo>
                    <a:pt x="326668" y="24846"/>
                  </a:lnTo>
                  <a:lnTo>
                    <a:pt x="323060" y="18904"/>
                  </a:lnTo>
                  <a:lnTo>
                    <a:pt x="321456" y="12956"/>
                  </a:lnTo>
                  <a:lnTo>
                    <a:pt x="320036" y="10973"/>
                  </a:lnTo>
                  <a:lnTo>
                    <a:pt x="318097" y="9651"/>
                  </a:lnTo>
                  <a:lnTo>
                    <a:pt x="313297" y="7190"/>
                  </a:lnTo>
                  <a:lnTo>
                    <a:pt x="307856" y="2789"/>
                  </a:lnTo>
                  <a:lnTo>
                    <a:pt x="299486" y="171"/>
                  </a:lnTo>
                  <a:lnTo>
                    <a:pt x="288158" y="0"/>
                  </a:lnTo>
                  <a:lnTo>
                    <a:pt x="267031" y="5482"/>
                  </a:lnTo>
                  <a:lnTo>
                    <a:pt x="232379" y="23845"/>
                  </a:lnTo>
                  <a:lnTo>
                    <a:pt x="190309" y="52225"/>
                  </a:lnTo>
                  <a:lnTo>
                    <a:pt x="148152" y="90140"/>
                  </a:lnTo>
                  <a:lnTo>
                    <a:pt x="105731" y="133180"/>
                  </a:lnTo>
                  <a:lnTo>
                    <a:pt x="78233" y="172083"/>
                  </a:lnTo>
                  <a:lnTo>
                    <a:pt x="54426" y="212961"/>
                  </a:lnTo>
                  <a:lnTo>
                    <a:pt x="41342" y="244640"/>
                  </a:lnTo>
                  <a:lnTo>
                    <a:pt x="24897" y="280154"/>
                  </a:lnTo>
                  <a:lnTo>
                    <a:pt x="15306" y="303030"/>
                  </a:lnTo>
                  <a:lnTo>
                    <a:pt x="11043" y="333042"/>
                  </a:lnTo>
                  <a:lnTo>
                    <a:pt x="6503" y="363578"/>
                  </a:lnTo>
                  <a:lnTo>
                    <a:pt x="2170" y="394678"/>
                  </a:lnTo>
                  <a:lnTo>
                    <a:pt x="245" y="428344"/>
                  </a:lnTo>
                  <a:lnTo>
                    <a:pt x="0" y="472924"/>
                  </a:lnTo>
                  <a:lnTo>
                    <a:pt x="5923" y="512276"/>
                  </a:lnTo>
                  <a:lnTo>
                    <a:pt x="13962" y="555355"/>
                  </a:lnTo>
                  <a:lnTo>
                    <a:pt x="22627" y="596562"/>
                  </a:lnTo>
                  <a:lnTo>
                    <a:pt x="34444" y="632418"/>
                  </a:lnTo>
                  <a:lnTo>
                    <a:pt x="50300" y="671633"/>
                  </a:lnTo>
                  <a:lnTo>
                    <a:pt x="76617" y="715774"/>
                  </a:lnTo>
                  <a:lnTo>
                    <a:pt x="112997" y="754892"/>
                  </a:lnTo>
                  <a:lnTo>
                    <a:pt x="119548" y="761581"/>
                  </a:lnTo>
                  <a:lnTo>
                    <a:pt x="125899" y="764057"/>
                  </a:lnTo>
                  <a:lnTo>
                    <a:pt x="132118" y="763722"/>
                  </a:lnTo>
                  <a:lnTo>
                    <a:pt x="138248" y="761515"/>
                  </a:lnTo>
                  <a:lnTo>
                    <a:pt x="144319" y="763020"/>
                  </a:lnTo>
                  <a:lnTo>
                    <a:pt x="165321" y="776383"/>
                  </a:lnTo>
                  <a:lnTo>
                    <a:pt x="201641" y="782658"/>
                  </a:lnTo>
                  <a:lnTo>
                    <a:pt x="243821" y="788375"/>
                  </a:lnTo>
                  <a:lnTo>
                    <a:pt x="285754" y="784668"/>
                  </a:lnTo>
                  <a:lnTo>
                    <a:pt x="327595" y="774526"/>
                  </a:lnTo>
                  <a:lnTo>
                    <a:pt x="364523" y="762968"/>
                  </a:lnTo>
                  <a:lnTo>
                    <a:pt x="406618" y="738857"/>
                  </a:lnTo>
                  <a:lnTo>
                    <a:pt x="449002" y="714398"/>
                  </a:lnTo>
                  <a:lnTo>
                    <a:pt x="486673" y="671931"/>
                  </a:lnTo>
                  <a:lnTo>
                    <a:pt x="509644" y="645211"/>
                  </a:lnTo>
                  <a:lnTo>
                    <a:pt x="524764" y="606419"/>
                  </a:lnTo>
                  <a:lnTo>
                    <a:pt x="531605" y="576194"/>
                  </a:lnTo>
                  <a:lnTo>
                    <a:pt x="530986" y="542103"/>
                  </a:lnTo>
                  <a:lnTo>
                    <a:pt x="521888" y="504509"/>
                  </a:lnTo>
                  <a:lnTo>
                    <a:pt x="508704" y="484262"/>
                  </a:lnTo>
                  <a:lnTo>
                    <a:pt x="492599" y="474443"/>
                  </a:lnTo>
                  <a:lnTo>
                    <a:pt x="482749" y="470436"/>
                  </a:lnTo>
                  <a:lnTo>
                    <a:pt x="461220" y="468629"/>
                  </a:lnTo>
                  <a:lnTo>
                    <a:pt x="424542" y="470813"/>
                  </a:lnTo>
                  <a:lnTo>
                    <a:pt x="384959" y="480994"/>
                  </a:lnTo>
                  <a:lnTo>
                    <a:pt x="354578" y="497068"/>
                  </a:lnTo>
                  <a:lnTo>
                    <a:pt x="345386" y="505270"/>
                  </a:lnTo>
                  <a:lnTo>
                    <a:pt x="339485" y="513880"/>
                  </a:lnTo>
                  <a:lnTo>
                    <a:pt x="340985" y="515578"/>
                  </a:lnTo>
                  <a:lnTo>
                    <a:pt x="347943" y="520111"/>
                  </a:lnTo>
                  <a:lnTo>
                    <a:pt x="362943" y="520142"/>
                  </a:lnTo>
                  <a:lnTo>
                    <a:pt x="400169" y="512077"/>
                  </a:lnTo>
                  <a:lnTo>
                    <a:pt x="441330" y="508059"/>
                  </a:lnTo>
                  <a:lnTo>
                    <a:pt x="477031" y="507200"/>
                  </a:lnTo>
                  <a:lnTo>
                    <a:pt x="492082" y="515065"/>
                  </a:lnTo>
                  <a:lnTo>
                    <a:pt x="500264" y="521329"/>
                  </a:lnTo>
                  <a:lnTo>
                    <a:pt x="509354" y="536228"/>
                  </a:lnTo>
                  <a:lnTo>
                    <a:pt x="515669" y="566545"/>
                  </a:lnTo>
                  <a:lnTo>
                    <a:pt x="515350" y="588192"/>
                  </a:lnTo>
                  <a:lnTo>
                    <a:pt x="508900" y="624627"/>
                  </a:lnTo>
                  <a:lnTo>
                    <a:pt x="501797" y="660157"/>
                  </a:lnTo>
                  <a:lnTo>
                    <a:pt x="496719" y="701718"/>
                  </a:lnTo>
                  <a:lnTo>
                    <a:pt x="489838" y="73924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5" name="SMARTInkShape-7993"/>
            <p:cNvSpPr/>
            <p:nvPr>
              <p:custDataLst>
                <p:tags r:id="rId28"/>
              </p:custDataLst>
            </p:nvPr>
          </p:nvSpPr>
          <p:spPr bwMode="auto">
            <a:xfrm>
              <a:off x="3205758" y="2171233"/>
              <a:ext cx="3429000" cy="2677588"/>
            </a:xfrm>
            <a:custGeom>
              <a:avLst/>
              <a:gdLst/>
              <a:ahLst/>
              <a:cxnLst/>
              <a:rect l="0" t="0" r="0" b="0"/>
              <a:pathLst>
                <a:path w="3429000" h="2677588">
                  <a:moveTo>
                    <a:pt x="0" y="418376"/>
                  </a:moveTo>
                  <a:lnTo>
                    <a:pt x="0" y="418376"/>
                  </a:lnTo>
                  <a:lnTo>
                    <a:pt x="16781" y="398949"/>
                  </a:lnTo>
                  <a:lnTo>
                    <a:pt x="20117" y="393519"/>
                  </a:lnTo>
                  <a:lnTo>
                    <a:pt x="31761" y="384839"/>
                  </a:lnTo>
                  <a:lnTo>
                    <a:pt x="74211" y="357209"/>
                  </a:lnTo>
                  <a:lnTo>
                    <a:pt x="108529" y="345241"/>
                  </a:lnTo>
                  <a:lnTo>
                    <a:pt x="140636" y="340152"/>
                  </a:lnTo>
                  <a:lnTo>
                    <a:pt x="170323" y="336316"/>
                  </a:lnTo>
                  <a:lnTo>
                    <a:pt x="208652" y="332296"/>
                  </a:lnTo>
                  <a:lnTo>
                    <a:pt x="231375" y="331224"/>
                  </a:lnTo>
                  <a:lnTo>
                    <a:pt x="255453" y="330509"/>
                  </a:lnTo>
                  <a:lnTo>
                    <a:pt x="295436" y="329715"/>
                  </a:lnTo>
                  <a:lnTo>
                    <a:pt x="329742" y="329362"/>
                  </a:lnTo>
                  <a:lnTo>
                    <a:pt x="361526" y="329205"/>
                  </a:lnTo>
                  <a:lnTo>
                    <a:pt x="394834" y="329135"/>
                  </a:lnTo>
                  <a:lnTo>
                    <a:pt x="430474" y="329104"/>
                  </a:lnTo>
                  <a:lnTo>
                    <a:pt x="469465" y="329091"/>
                  </a:lnTo>
                  <a:lnTo>
                    <a:pt x="507299" y="329084"/>
                  </a:lnTo>
                  <a:lnTo>
                    <a:pt x="543958" y="329081"/>
                  </a:lnTo>
                  <a:lnTo>
                    <a:pt x="580095" y="329080"/>
                  </a:lnTo>
                  <a:lnTo>
                    <a:pt x="618645" y="326434"/>
                  </a:lnTo>
                  <a:lnTo>
                    <a:pt x="659922" y="322943"/>
                  </a:lnTo>
                  <a:lnTo>
                    <a:pt x="682042" y="322012"/>
                  </a:lnTo>
                  <a:lnTo>
                    <a:pt x="704726" y="321391"/>
                  </a:lnTo>
                  <a:lnTo>
                    <a:pt x="748451" y="318056"/>
                  </a:lnTo>
                  <a:lnTo>
                    <a:pt x="792027" y="314258"/>
                  </a:lnTo>
                  <a:lnTo>
                    <a:pt x="814761" y="313245"/>
                  </a:lnTo>
                  <a:lnTo>
                    <a:pt x="837853" y="312570"/>
                  </a:lnTo>
                  <a:lnTo>
                    <a:pt x="861186" y="311128"/>
                  </a:lnTo>
                  <a:lnTo>
                    <a:pt x="884678" y="309174"/>
                  </a:lnTo>
                  <a:lnTo>
                    <a:pt x="908278" y="306880"/>
                  </a:lnTo>
                  <a:lnTo>
                    <a:pt x="931948" y="304358"/>
                  </a:lnTo>
                  <a:lnTo>
                    <a:pt x="955666" y="301684"/>
                  </a:lnTo>
                  <a:lnTo>
                    <a:pt x="979415" y="298910"/>
                  </a:lnTo>
                  <a:lnTo>
                    <a:pt x="1003186" y="296068"/>
                  </a:lnTo>
                  <a:lnTo>
                    <a:pt x="1026970" y="293181"/>
                  </a:lnTo>
                  <a:lnTo>
                    <a:pt x="1050764" y="290264"/>
                  </a:lnTo>
                  <a:lnTo>
                    <a:pt x="1076548" y="286336"/>
                  </a:lnTo>
                  <a:lnTo>
                    <a:pt x="1103660" y="281732"/>
                  </a:lnTo>
                  <a:lnTo>
                    <a:pt x="1131656" y="276679"/>
                  </a:lnTo>
                  <a:lnTo>
                    <a:pt x="1158258" y="272317"/>
                  </a:lnTo>
                  <a:lnTo>
                    <a:pt x="1183929" y="268418"/>
                  </a:lnTo>
                  <a:lnTo>
                    <a:pt x="1208981" y="264826"/>
                  </a:lnTo>
                  <a:lnTo>
                    <a:pt x="1234612" y="261439"/>
                  </a:lnTo>
                  <a:lnTo>
                    <a:pt x="1260630" y="258189"/>
                  </a:lnTo>
                  <a:lnTo>
                    <a:pt x="1286904" y="255030"/>
                  </a:lnTo>
                  <a:lnTo>
                    <a:pt x="1313350" y="251932"/>
                  </a:lnTo>
                  <a:lnTo>
                    <a:pt x="1339910" y="248874"/>
                  </a:lnTo>
                  <a:lnTo>
                    <a:pt x="1366547" y="245844"/>
                  </a:lnTo>
                  <a:lnTo>
                    <a:pt x="1394227" y="242831"/>
                  </a:lnTo>
                  <a:lnTo>
                    <a:pt x="1422601" y="239831"/>
                  </a:lnTo>
                  <a:lnTo>
                    <a:pt x="1451440" y="236838"/>
                  </a:lnTo>
                  <a:lnTo>
                    <a:pt x="1479595" y="233851"/>
                  </a:lnTo>
                  <a:lnTo>
                    <a:pt x="1507295" y="230867"/>
                  </a:lnTo>
                  <a:lnTo>
                    <a:pt x="1534691" y="227886"/>
                  </a:lnTo>
                  <a:lnTo>
                    <a:pt x="1561885" y="224906"/>
                  </a:lnTo>
                  <a:lnTo>
                    <a:pt x="1588944" y="221927"/>
                  </a:lnTo>
                  <a:lnTo>
                    <a:pt x="1615914" y="218949"/>
                  </a:lnTo>
                  <a:lnTo>
                    <a:pt x="1642822" y="215972"/>
                  </a:lnTo>
                  <a:lnTo>
                    <a:pt x="1669692" y="212995"/>
                  </a:lnTo>
                  <a:lnTo>
                    <a:pt x="1696534" y="210018"/>
                  </a:lnTo>
                  <a:lnTo>
                    <a:pt x="1723359" y="207041"/>
                  </a:lnTo>
                  <a:lnTo>
                    <a:pt x="1750171" y="204064"/>
                  </a:lnTo>
                  <a:lnTo>
                    <a:pt x="1776976" y="201088"/>
                  </a:lnTo>
                  <a:lnTo>
                    <a:pt x="1802784" y="198111"/>
                  </a:lnTo>
                  <a:lnTo>
                    <a:pt x="1827926" y="195134"/>
                  </a:lnTo>
                  <a:lnTo>
                    <a:pt x="1852625" y="192158"/>
                  </a:lnTo>
                  <a:lnTo>
                    <a:pt x="1877029" y="189181"/>
                  </a:lnTo>
                  <a:lnTo>
                    <a:pt x="1901235" y="186205"/>
                  </a:lnTo>
                  <a:lnTo>
                    <a:pt x="1925309" y="183228"/>
                  </a:lnTo>
                  <a:lnTo>
                    <a:pt x="1950290" y="181244"/>
                  </a:lnTo>
                  <a:lnTo>
                    <a:pt x="1975873" y="179921"/>
                  </a:lnTo>
                  <a:lnTo>
                    <a:pt x="2001858" y="179039"/>
                  </a:lnTo>
                  <a:lnTo>
                    <a:pt x="2027119" y="177459"/>
                  </a:lnTo>
                  <a:lnTo>
                    <a:pt x="2051897" y="175413"/>
                  </a:lnTo>
                  <a:lnTo>
                    <a:pt x="2076353" y="173057"/>
                  </a:lnTo>
                  <a:lnTo>
                    <a:pt x="2100595" y="170494"/>
                  </a:lnTo>
                  <a:lnTo>
                    <a:pt x="2124693" y="167794"/>
                  </a:lnTo>
                  <a:lnTo>
                    <a:pt x="2148697" y="165001"/>
                  </a:lnTo>
                  <a:lnTo>
                    <a:pt x="2172636" y="162147"/>
                  </a:lnTo>
                  <a:lnTo>
                    <a:pt x="2196533" y="159252"/>
                  </a:lnTo>
                  <a:lnTo>
                    <a:pt x="2220403" y="156330"/>
                  </a:lnTo>
                  <a:lnTo>
                    <a:pt x="2244252" y="153390"/>
                  </a:lnTo>
                  <a:lnTo>
                    <a:pt x="2268090" y="150437"/>
                  </a:lnTo>
                  <a:lnTo>
                    <a:pt x="2291919" y="147477"/>
                  </a:lnTo>
                  <a:lnTo>
                    <a:pt x="2314751" y="144511"/>
                  </a:lnTo>
                  <a:lnTo>
                    <a:pt x="2358640" y="138570"/>
                  </a:lnTo>
                  <a:lnTo>
                    <a:pt x="2381060" y="135597"/>
                  </a:lnTo>
                  <a:lnTo>
                    <a:pt x="2403943" y="132622"/>
                  </a:lnTo>
                  <a:lnTo>
                    <a:pt x="2427137" y="129647"/>
                  </a:lnTo>
                  <a:lnTo>
                    <a:pt x="2471428" y="123695"/>
                  </a:lnTo>
                  <a:lnTo>
                    <a:pt x="2514264" y="118735"/>
                  </a:lnTo>
                  <a:lnTo>
                    <a:pt x="2556453" y="116530"/>
                  </a:lnTo>
                  <a:lnTo>
                    <a:pt x="2598354" y="112905"/>
                  </a:lnTo>
                  <a:lnTo>
                    <a:pt x="2640129" y="107986"/>
                  </a:lnTo>
                  <a:lnTo>
                    <a:pt x="2681846" y="102493"/>
                  </a:lnTo>
                  <a:lnTo>
                    <a:pt x="2720893" y="96744"/>
                  </a:lnTo>
                  <a:lnTo>
                    <a:pt x="2759082" y="90882"/>
                  </a:lnTo>
                  <a:lnTo>
                    <a:pt x="2799206" y="84969"/>
                  </a:lnTo>
                  <a:lnTo>
                    <a:pt x="2834899" y="79034"/>
                  </a:lnTo>
                  <a:lnTo>
                    <a:pt x="2868291" y="73089"/>
                  </a:lnTo>
                  <a:lnTo>
                    <a:pt x="2902975" y="67139"/>
                  </a:lnTo>
                  <a:lnTo>
                    <a:pt x="2935589" y="61188"/>
                  </a:lnTo>
                  <a:lnTo>
                    <a:pt x="2966620" y="56227"/>
                  </a:lnTo>
                  <a:lnTo>
                    <a:pt x="2996948" y="54023"/>
                  </a:lnTo>
                  <a:lnTo>
                    <a:pt x="3026964" y="50397"/>
                  </a:lnTo>
                  <a:lnTo>
                    <a:pt x="3056840" y="45478"/>
                  </a:lnTo>
                  <a:lnTo>
                    <a:pt x="3100559" y="37131"/>
                  </a:lnTo>
                  <a:lnTo>
                    <a:pt x="3139090" y="28374"/>
                  </a:lnTo>
                  <a:lnTo>
                    <a:pt x="3175642" y="20487"/>
                  </a:lnTo>
                  <a:lnTo>
                    <a:pt x="3210614" y="16718"/>
                  </a:lnTo>
                  <a:lnTo>
                    <a:pt x="3249602" y="7058"/>
                  </a:lnTo>
                  <a:lnTo>
                    <a:pt x="3285966" y="336"/>
                  </a:lnTo>
                  <a:lnTo>
                    <a:pt x="3326956" y="0"/>
                  </a:lnTo>
                  <a:lnTo>
                    <a:pt x="3362621" y="11153"/>
                  </a:lnTo>
                  <a:lnTo>
                    <a:pt x="3372378" y="27375"/>
                  </a:lnTo>
                  <a:lnTo>
                    <a:pt x="3383450" y="64399"/>
                  </a:lnTo>
                  <a:lnTo>
                    <a:pt x="3388912" y="93373"/>
                  </a:lnTo>
                  <a:lnTo>
                    <a:pt x="3391339" y="126095"/>
                  </a:lnTo>
                  <a:lnTo>
                    <a:pt x="3397446" y="168504"/>
                  </a:lnTo>
                  <a:lnTo>
                    <a:pt x="3400799" y="206206"/>
                  </a:lnTo>
                  <a:lnTo>
                    <a:pt x="3401792" y="247252"/>
                  </a:lnTo>
                  <a:lnTo>
                    <a:pt x="3402087" y="286093"/>
                  </a:lnTo>
                  <a:lnTo>
                    <a:pt x="3402174" y="327477"/>
                  </a:lnTo>
                  <a:lnTo>
                    <a:pt x="3402194" y="359125"/>
                  </a:lnTo>
                  <a:lnTo>
                    <a:pt x="3403195" y="392043"/>
                  </a:lnTo>
                  <a:lnTo>
                    <a:pt x="3406948" y="423209"/>
                  </a:lnTo>
                  <a:lnTo>
                    <a:pt x="3409277" y="456243"/>
                  </a:lnTo>
                  <a:lnTo>
                    <a:pt x="3410312" y="490768"/>
                  </a:lnTo>
                  <a:lnTo>
                    <a:pt x="3410772" y="525957"/>
                  </a:lnTo>
                  <a:lnTo>
                    <a:pt x="3413622" y="564086"/>
                  </a:lnTo>
                  <a:lnTo>
                    <a:pt x="3417204" y="604183"/>
                  </a:lnTo>
                  <a:lnTo>
                    <a:pt x="3418797" y="645155"/>
                  </a:lnTo>
                  <a:lnTo>
                    <a:pt x="3419504" y="686516"/>
                  </a:lnTo>
                  <a:lnTo>
                    <a:pt x="3419818" y="729042"/>
                  </a:lnTo>
                  <a:lnTo>
                    <a:pt x="3419903" y="751494"/>
                  </a:lnTo>
                  <a:lnTo>
                    <a:pt x="3419959" y="774400"/>
                  </a:lnTo>
                  <a:lnTo>
                    <a:pt x="3420988" y="797608"/>
                  </a:lnTo>
                  <a:lnTo>
                    <a:pt x="3422667" y="821018"/>
                  </a:lnTo>
                  <a:lnTo>
                    <a:pt x="3424778" y="844562"/>
                  </a:lnTo>
                  <a:lnTo>
                    <a:pt x="3426184" y="868195"/>
                  </a:lnTo>
                  <a:lnTo>
                    <a:pt x="3427123" y="891889"/>
                  </a:lnTo>
                  <a:lnTo>
                    <a:pt x="3427749" y="915621"/>
                  </a:lnTo>
                  <a:lnTo>
                    <a:pt x="3427174" y="939381"/>
                  </a:lnTo>
                  <a:lnTo>
                    <a:pt x="3425798" y="963158"/>
                  </a:lnTo>
                  <a:lnTo>
                    <a:pt x="3423888" y="986947"/>
                  </a:lnTo>
                  <a:lnTo>
                    <a:pt x="3422616" y="1010744"/>
                  </a:lnTo>
                  <a:lnTo>
                    <a:pt x="3421767" y="1034546"/>
                  </a:lnTo>
                  <a:lnTo>
                    <a:pt x="3421202" y="1058351"/>
                  </a:lnTo>
                  <a:lnTo>
                    <a:pt x="3420824" y="1083151"/>
                  </a:lnTo>
                  <a:lnTo>
                    <a:pt x="3420573" y="1108614"/>
                  </a:lnTo>
                  <a:lnTo>
                    <a:pt x="3420406" y="1134519"/>
                  </a:lnTo>
                  <a:lnTo>
                    <a:pt x="3420293" y="1160719"/>
                  </a:lnTo>
                  <a:lnTo>
                    <a:pt x="3420220" y="1187115"/>
                  </a:lnTo>
                  <a:lnTo>
                    <a:pt x="3420169" y="1213643"/>
                  </a:lnTo>
                  <a:lnTo>
                    <a:pt x="3420137" y="1239265"/>
                  </a:lnTo>
                  <a:lnTo>
                    <a:pt x="3420114" y="1264284"/>
                  </a:lnTo>
                  <a:lnTo>
                    <a:pt x="3420100" y="1288901"/>
                  </a:lnTo>
                  <a:lnTo>
                    <a:pt x="3420090" y="1314241"/>
                  </a:lnTo>
                  <a:lnTo>
                    <a:pt x="3420083" y="1340065"/>
                  </a:lnTo>
                  <a:lnTo>
                    <a:pt x="3420079" y="1366210"/>
                  </a:lnTo>
                  <a:lnTo>
                    <a:pt x="3420076" y="1392570"/>
                  </a:lnTo>
                  <a:lnTo>
                    <a:pt x="3420074" y="1419073"/>
                  </a:lnTo>
                  <a:lnTo>
                    <a:pt x="3420072" y="1445672"/>
                  </a:lnTo>
                  <a:lnTo>
                    <a:pt x="3420072" y="1471342"/>
                  </a:lnTo>
                  <a:lnTo>
                    <a:pt x="3420072" y="1496392"/>
                  </a:lnTo>
                  <a:lnTo>
                    <a:pt x="3420071" y="1521030"/>
                  </a:lnTo>
                  <a:lnTo>
                    <a:pt x="3420071" y="1545393"/>
                  </a:lnTo>
                  <a:lnTo>
                    <a:pt x="3420071" y="1569572"/>
                  </a:lnTo>
                  <a:lnTo>
                    <a:pt x="3420070" y="1593629"/>
                  </a:lnTo>
                  <a:lnTo>
                    <a:pt x="3420070" y="1618597"/>
                  </a:lnTo>
                  <a:lnTo>
                    <a:pt x="3420070" y="1644172"/>
                  </a:lnTo>
                  <a:lnTo>
                    <a:pt x="3420070" y="1670152"/>
                  </a:lnTo>
                  <a:lnTo>
                    <a:pt x="3420070" y="1695409"/>
                  </a:lnTo>
                  <a:lnTo>
                    <a:pt x="3420070" y="1720185"/>
                  </a:lnTo>
                  <a:lnTo>
                    <a:pt x="3420070" y="1744639"/>
                  </a:lnTo>
                  <a:lnTo>
                    <a:pt x="3421062" y="1768879"/>
                  </a:lnTo>
                  <a:lnTo>
                    <a:pt x="3422716" y="1792977"/>
                  </a:lnTo>
                  <a:lnTo>
                    <a:pt x="3424811" y="1816980"/>
                  </a:lnTo>
                  <a:lnTo>
                    <a:pt x="3426207" y="1839928"/>
                  </a:lnTo>
                  <a:lnTo>
                    <a:pt x="3427759" y="1883945"/>
                  </a:lnTo>
                  <a:lnTo>
                    <a:pt x="3428173" y="1906399"/>
                  </a:lnTo>
                  <a:lnTo>
                    <a:pt x="3428448" y="1929305"/>
                  </a:lnTo>
                  <a:lnTo>
                    <a:pt x="3428632" y="1952514"/>
                  </a:lnTo>
                  <a:lnTo>
                    <a:pt x="3428836" y="1996822"/>
                  </a:lnTo>
                  <a:lnTo>
                    <a:pt x="3428927" y="2039665"/>
                  </a:lnTo>
                  <a:lnTo>
                    <a:pt x="3428967" y="2081858"/>
                  </a:lnTo>
                  <a:lnTo>
                    <a:pt x="3428985" y="2121115"/>
                  </a:lnTo>
                  <a:lnTo>
                    <a:pt x="3428994" y="2158407"/>
                  </a:lnTo>
                  <a:lnTo>
                    <a:pt x="3428997" y="2194825"/>
                  </a:lnTo>
                  <a:lnTo>
                    <a:pt x="3428998" y="2228208"/>
                  </a:lnTo>
                  <a:lnTo>
                    <a:pt x="3428999" y="2260574"/>
                  </a:lnTo>
                  <a:lnTo>
                    <a:pt x="3428999" y="2294803"/>
                  </a:lnTo>
                  <a:lnTo>
                    <a:pt x="3424259" y="2338061"/>
                  </a:lnTo>
                  <a:lnTo>
                    <a:pt x="3421311" y="2380754"/>
                  </a:lnTo>
                  <a:lnTo>
                    <a:pt x="3415697" y="2420083"/>
                  </a:lnTo>
                  <a:lnTo>
                    <a:pt x="3404911" y="2461799"/>
                  </a:lnTo>
                  <a:lnTo>
                    <a:pt x="3395009" y="2502988"/>
                  </a:lnTo>
                  <a:lnTo>
                    <a:pt x="3374081" y="2544168"/>
                  </a:lnTo>
                  <a:lnTo>
                    <a:pt x="3368575" y="2552922"/>
                  </a:lnTo>
                  <a:lnTo>
                    <a:pt x="3351873" y="2565295"/>
                  </a:lnTo>
                  <a:lnTo>
                    <a:pt x="3317512" y="2577839"/>
                  </a:lnTo>
                  <a:lnTo>
                    <a:pt x="3281203" y="2585194"/>
                  </a:lnTo>
                  <a:lnTo>
                    <a:pt x="3237529" y="2587678"/>
                  </a:lnTo>
                  <a:lnTo>
                    <a:pt x="3197752" y="2588109"/>
                  </a:lnTo>
                  <a:lnTo>
                    <a:pt x="3154548" y="2588237"/>
                  </a:lnTo>
                  <a:lnTo>
                    <a:pt x="3110327" y="2588275"/>
                  </a:lnTo>
                  <a:lnTo>
                    <a:pt x="3078016" y="2588283"/>
                  </a:lnTo>
                  <a:lnTo>
                    <a:pt x="3042820" y="2587295"/>
                  </a:lnTo>
                  <a:lnTo>
                    <a:pt x="3004025" y="2583548"/>
                  </a:lnTo>
                  <a:lnTo>
                    <a:pt x="2963633" y="2581222"/>
                  </a:lnTo>
                  <a:lnTo>
                    <a:pt x="2922530" y="2580188"/>
                  </a:lnTo>
                  <a:lnTo>
                    <a:pt x="2881110" y="2579728"/>
                  </a:lnTo>
                  <a:lnTo>
                    <a:pt x="2836905" y="2579524"/>
                  </a:lnTo>
                  <a:lnTo>
                    <a:pt x="2814004" y="2579469"/>
                  </a:lnTo>
                  <a:lnTo>
                    <a:pt x="2789807" y="2579433"/>
                  </a:lnTo>
                  <a:lnTo>
                    <a:pt x="2764746" y="2579409"/>
                  </a:lnTo>
                  <a:lnTo>
                    <a:pt x="2739109" y="2579393"/>
                  </a:lnTo>
                  <a:lnTo>
                    <a:pt x="2714081" y="2579382"/>
                  </a:lnTo>
                  <a:lnTo>
                    <a:pt x="2689457" y="2579375"/>
                  </a:lnTo>
                  <a:lnTo>
                    <a:pt x="2665104" y="2579370"/>
                  </a:lnTo>
                  <a:lnTo>
                    <a:pt x="2639939" y="2579367"/>
                  </a:lnTo>
                  <a:lnTo>
                    <a:pt x="2614232" y="2579365"/>
                  </a:lnTo>
                  <a:lnTo>
                    <a:pt x="2588166" y="2579364"/>
                  </a:lnTo>
                  <a:lnTo>
                    <a:pt x="2561857" y="2579362"/>
                  </a:lnTo>
                  <a:lnTo>
                    <a:pt x="2535390" y="2579362"/>
                  </a:lnTo>
                  <a:lnTo>
                    <a:pt x="2508814" y="2579362"/>
                  </a:lnTo>
                  <a:lnTo>
                    <a:pt x="2482168" y="2579362"/>
                  </a:lnTo>
                  <a:lnTo>
                    <a:pt x="2455474" y="2579361"/>
                  </a:lnTo>
                  <a:lnTo>
                    <a:pt x="2428748" y="2579361"/>
                  </a:lnTo>
                  <a:lnTo>
                    <a:pt x="2401009" y="2579361"/>
                  </a:lnTo>
                  <a:lnTo>
                    <a:pt x="2372595" y="2579361"/>
                  </a:lnTo>
                  <a:lnTo>
                    <a:pt x="2343730" y="2579361"/>
                  </a:lnTo>
                  <a:lnTo>
                    <a:pt x="2314564" y="2579361"/>
                  </a:lnTo>
                  <a:lnTo>
                    <a:pt x="2285199" y="2579361"/>
                  </a:lnTo>
                  <a:lnTo>
                    <a:pt x="2255700" y="2579361"/>
                  </a:lnTo>
                  <a:lnTo>
                    <a:pt x="2225121" y="2580353"/>
                  </a:lnTo>
                  <a:lnTo>
                    <a:pt x="2193820" y="2582006"/>
                  </a:lnTo>
                  <a:lnTo>
                    <a:pt x="2162039" y="2584101"/>
                  </a:lnTo>
                  <a:lnTo>
                    <a:pt x="2129936" y="2585497"/>
                  </a:lnTo>
                  <a:lnTo>
                    <a:pt x="2097622" y="2586429"/>
                  </a:lnTo>
                  <a:lnTo>
                    <a:pt x="2065165" y="2587049"/>
                  </a:lnTo>
                  <a:lnTo>
                    <a:pt x="2033605" y="2587463"/>
                  </a:lnTo>
                  <a:lnTo>
                    <a:pt x="2002643" y="2587739"/>
                  </a:lnTo>
                  <a:lnTo>
                    <a:pt x="1972079" y="2587922"/>
                  </a:lnTo>
                  <a:lnTo>
                    <a:pt x="1940790" y="2589037"/>
                  </a:lnTo>
                  <a:lnTo>
                    <a:pt x="1909016" y="2590773"/>
                  </a:lnTo>
                  <a:lnTo>
                    <a:pt x="1876919" y="2592922"/>
                  </a:lnTo>
                  <a:lnTo>
                    <a:pt x="1844607" y="2594354"/>
                  </a:lnTo>
                  <a:lnTo>
                    <a:pt x="1812152" y="2595310"/>
                  </a:lnTo>
                  <a:lnTo>
                    <a:pt x="1779602" y="2595947"/>
                  </a:lnTo>
                  <a:lnTo>
                    <a:pt x="1746987" y="2596371"/>
                  </a:lnTo>
                  <a:lnTo>
                    <a:pt x="1714329" y="2596654"/>
                  </a:lnTo>
                  <a:lnTo>
                    <a:pt x="1681644" y="2596843"/>
                  </a:lnTo>
                  <a:lnTo>
                    <a:pt x="1648940" y="2596968"/>
                  </a:lnTo>
                  <a:lnTo>
                    <a:pt x="1616223" y="2597052"/>
                  </a:lnTo>
                  <a:lnTo>
                    <a:pt x="1583497" y="2597108"/>
                  </a:lnTo>
                  <a:lnTo>
                    <a:pt x="1550766" y="2597145"/>
                  </a:lnTo>
                  <a:lnTo>
                    <a:pt x="1518032" y="2597170"/>
                  </a:lnTo>
                  <a:lnTo>
                    <a:pt x="1485294" y="2597187"/>
                  </a:lnTo>
                  <a:lnTo>
                    <a:pt x="1452556" y="2598190"/>
                  </a:lnTo>
                  <a:lnTo>
                    <a:pt x="1419816" y="2599851"/>
                  </a:lnTo>
                  <a:lnTo>
                    <a:pt x="1387075" y="2601951"/>
                  </a:lnTo>
                  <a:lnTo>
                    <a:pt x="1354334" y="2603350"/>
                  </a:lnTo>
                  <a:lnTo>
                    <a:pt x="1321592" y="2604284"/>
                  </a:lnTo>
                  <a:lnTo>
                    <a:pt x="1288851" y="2604906"/>
                  </a:lnTo>
                  <a:lnTo>
                    <a:pt x="1257101" y="2606313"/>
                  </a:lnTo>
                  <a:lnTo>
                    <a:pt x="1226012" y="2608243"/>
                  </a:lnTo>
                  <a:lnTo>
                    <a:pt x="1195365" y="2610522"/>
                  </a:lnTo>
                  <a:lnTo>
                    <a:pt x="1164019" y="2612041"/>
                  </a:lnTo>
                  <a:lnTo>
                    <a:pt x="1132208" y="2613054"/>
                  </a:lnTo>
                  <a:lnTo>
                    <a:pt x="1100087" y="2613729"/>
                  </a:lnTo>
                  <a:lnTo>
                    <a:pt x="1068750" y="2615171"/>
                  </a:lnTo>
                  <a:lnTo>
                    <a:pt x="1037937" y="2617125"/>
                  </a:lnTo>
                  <a:lnTo>
                    <a:pt x="1007474" y="2619420"/>
                  </a:lnTo>
                  <a:lnTo>
                    <a:pt x="978235" y="2620950"/>
                  </a:lnTo>
                  <a:lnTo>
                    <a:pt x="949813" y="2621969"/>
                  </a:lnTo>
                  <a:lnTo>
                    <a:pt x="921935" y="2622650"/>
                  </a:lnTo>
                  <a:lnTo>
                    <a:pt x="894420" y="2624094"/>
                  </a:lnTo>
                  <a:lnTo>
                    <a:pt x="867148" y="2626051"/>
                  </a:lnTo>
                  <a:lnTo>
                    <a:pt x="840036" y="2628347"/>
                  </a:lnTo>
                  <a:lnTo>
                    <a:pt x="813032" y="2629877"/>
                  </a:lnTo>
                  <a:lnTo>
                    <a:pt x="786099" y="2630898"/>
                  </a:lnTo>
                  <a:lnTo>
                    <a:pt x="759215" y="2631578"/>
                  </a:lnTo>
                  <a:lnTo>
                    <a:pt x="725416" y="2633024"/>
                  </a:lnTo>
                  <a:lnTo>
                    <a:pt x="687009" y="2634980"/>
                  </a:lnTo>
                  <a:lnTo>
                    <a:pt x="645529" y="2637276"/>
                  </a:lnTo>
                  <a:lnTo>
                    <a:pt x="609939" y="2639799"/>
                  </a:lnTo>
                  <a:lnTo>
                    <a:pt x="578275" y="2642473"/>
                  </a:lnTo>
                  <a:lnTo>
                    <a:pt x="549227" y="2645248"/>
                  </a:lnTo>
                  <a:lnTo>
                    <a:pt x="523909" y="2647098"/>
                  </a:lnTo>
                  <a:lnTo>
                    <a:pt x="479903" y="2649153"/>
                  </a:lnTo>
                  <a:lnTo>
                    <a:pt x="437855" y="2650067"/>
                  </a:lnTo>
                  <a:lnTo>
                    <a:pt x="398001" y="2651465"/>
                  </a:lnTo>
                  <a:lnTo>
                    <a:pt x="363751" y="2655394"/>
                  </a:lnTo>
                  <a:lnTo>
                    <a:pt x="329347" y="2660448"/>
                  </a:lnTo>
                  <a:lnTo>
                    <a:pt x="295204" y="2666001"/>
                  </a:lnTo>
                  <a:lnTo>
                    <a:pt x="263493" y="2671776"/>
                  </a:lnTo>
                  <a:lnTo>
                    <a:pt x="222490" y="2675865"/>
                  </a:lnTo>
                  <a:lnTo>
                    <a:pt x="185206" y="2677077"/>
                  </a:lnTo>
                  <a:lnTo>
                    <a:pt x="98226" y="26775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6" name="SMARTInkShape-7994"/>
            <p:cNvSpPr/>
            <p:nvPr>
              <p:custDataLst>
                <p:tags r:id="rId29"/>
              </p:custDataLst>
            </p:nvPr>
          </p:nvSpPr>
          <p:spPr bwMode="auto">
            <a:xfrm>
              <a:off x="1884164" y="2687836"/>
              <a:ext cx="169665" cy="71438"/>
            </a:xfrm>
            <a:custGeom>
              <a:avLst/>
              <a:gdLst/>
              <a:ahLst/>
              <a:cxnLst/>
              <a:rect l="0" t="0" r="0" b="0"/>
              <a:pathLst>
                <a:path w="169665" h="71438">
                  <a:moveTo>
                    <a:pt x="0" y="71437"/>
                  </a:moveTo>
                  <a:lnTo>
                    <a:pt x="0" y="71437"/>
                  </a:lnTo>
                  <a:lnTo>
                    <a:pt x="0" y="46625"/>
                  </a:lnTo>
                  <a:lnTo>
                    <a:pt x="992" y="46958"/>
                  </a:lnTo>
                  <a:lnTo>
                    <a:pt x="4741" y="49974"/>
                  </a:lnTo>
                  <a:lnTo>
                    <a:pt x="12360" y="51976"/>
                  </a:lnTo>
                  <a:lnTo>
                    <a:pt x="46276" y="52375"/>
                  </a:lnTo>
                  <a:lnTo>
                    <a:pt x="84771" y="45862"/>
                  </a:lnTo>
                  <a:lnTo>
                    <a:pt x="125596" y="35094"/>
                  </a:lnTo>
                  <a:lnTo>
                    <a:pt x="146685" y="26604"/>
                  </a:lnTo>
                  <a:lnTo>
                    <a:pt x="16966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7" name="SMARTInkShape-7995"/>
            <p:cNvSpPr/>
            <p:nvPr>
              <p:custDataLst>
                <p:tags r:id="rId30"/>
              </p:custDataLst>
            </p:nvPr>
          </p:nvSpPr>
          <p:spPr bwMode="auto">
            <a:xfrm>
              <a:off x="2091265" y="2839641"/>
              <a:ext cx="167947" cy="260193"/>
            </a:xfrm>
            <a:custGeom>
              <a:avLst/>
              <a:gdLst/>
              <a:ahLst/>
              <a:cxnLst/>
              <a:rect l="0" t="0" r="0" b="0"/>
              <a:pathLst>
                <a:path w="167947" h="260193">
                  <a:moveTo>
                    <a:pt x="25071" y="0"/>
                  </a:moveTo>
                  <a:lnTo>
                    <a:pt x="25071" y="0"/>
                  </a:lnTo>
                  <a:lnTo>
                    <a:pt x="20331" y="0"/>
                  </a:lnTo>
                  <a:lnTo>
                    <a:pt x="15357" y="5291"/>
                  </a:lnTo>
                  <a:lnTo>
                    <a:pt x="4080" y="24857"/>
                  </a:lnTo>
                  <a:lnTo>
                    <a:pt x="0" y="56203"/>
                  </a:lnTo>
                  <a:lnTo>
                    <a:pt x="5750" y="98965"/>
                  </a:lnTo>
                  <a:lnTo>
                    <a:pt x="13614" y="138904"/>
                  </a:lnTo>
                  <a:lnTo>
                    <a:pt x="23220" y="181165"/>
                  </a:lnTo>
                  <a:lnTo>
                    <a:pt x="41095" y="223566"/>
                  </a:lnTo>
                  <a:lnTo>
                    <a:pt x="50052" y="235292"/>
                  </a:lnTo>
                  <a:lnTo>
                    <a:pt x="63955" y="247118"/>
                  </a:lnTo>
                  <a:lnTo>
                    <a:pt x="93257" y="260192"/>
                  </a:lnTo>
                  <a:lnTo>
                    <a:pt x="102278" y="258789"/>
                  </a:lnTo>
                  <a:lnTo>
                    <a:pt x="110277" y="253886"/>
                  </a:lnTo>
                  <a:lnTo>
                    <a:pt x="147082" y="214650"/>
                  </a:lnTo>
                  <a:lnTo>
                    <a:pt x="161399" y="185826"/>
                  </a:lnTo>
                  <a:lnTo>
                    <a:pt x="167946" y="151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8" name="SMARTInkShape-7996"/>
            <p:cNvSpPr/>
            <p:nvPr>
              <p:custDataLst>
                <p:tags r:id="rId31"/>
              </p:custDataLst>
            </p:nvPr>
          </p:nvSpPr>
          <p:spPr bwMode="auto">
            <a:xfrm>
              <a:off x="1946672" y="2920008"/>
              <a:ext cx="140792" cy="216291"/>
            </a:xfrm>
            <a:custGeom>
              <a:avLst/>
              <a:gdLst/>
              <a:ahLst/>
              <a:cxnLst/>
              <a:rect l="0" t="0" r="0" b="0"/>
              <a:pathLst>
                <a:path w="140792" h="216291">
                  <a:moveTo>
                    <a:pt x="0" y="0"/>
                  </a:moveTo>
                  <a:lnTo>
                    <a:pt x="0" y="0"/>
                  </a:lnTo>
                  <a:lnTo>
                    <a:pt x="37441" y="2646"/>
                  </a:lnTo>
                  <a:lnTo>
                    <a:pt x="78944" y="12429"/>
                  </a:lnTo>
                  <a:lnTo>
                    <a:pt x="119536" y="26857"/>
                  </a:lnTo>
                  <a:lnTo>
                    <a:pt x="128534" y="33765"/>
                  </a:lnTo>
                  <a:lnTo>
                    <a:pt x="135840" y="43449"/>
                  </a:lnTo>
                  <a:lnTo>
                    <a:pt x="140791" y="64798"/>
                  </a:lnTo>
                  <a:lnTo>
                    <a:pt x="137517" y="94716"/>
                  </a:lnTo>
                  <a:lnTo>
                    <a:pt x="130241" y="111880"/>
                  </a:lnTo>
                  <a:lnTo>
                    <a:pt x="104661" y="148548"/>
                  </a:lnTo>
                  <a:lnTo>
                    <a:pt x="71937" y="191032"/>
                  </a:lnTo>
                  <a:lnTo>
                    <a:pt x="43893" y="215791"/>
                  </a:lnTo>
                  <a:lnTo>
                    <a:pt x="41169" y="216290"/>
                  </a:lnTo>
                  <a:lnTo>
                    <a:pt x="35719"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79" name="SMARTInkShape-7997"/>
            <p:cNvSpPr/>
            <p:nvPr>
              <p:custDataLst>
                <p:tags r:id="rId32"/>
              </p:custDataLst>
            </p:nvPr>
          </p:nvSpPr>
          <p:spPr bwMode="auto">
            <a:xfrm>
              <a:off x="2946797" y="3090040"/>
              <a:ext cx="161843" cy="401469"/>
            </a:xfrm>
            <a:custGeom>
              <a:avLst/>
              <a:gdLst/>
              <a:ahLst/>
              <a:cxnLst/>
              <a:rect l="0" t="0" r="0" b="0"/>
              <a:pathLst>
                <a:path w="161843" h="401469">
                  <a:moveTo>
                    <a:pt x="26789" y="8562"/>
                  </a:moveTo>
                  <a:lnTo>
                    <a:pt x="26789" y="8562"/>
                  </a:lnTo>
                  <a:lnTo>
                    <a:pt x="22049" y="8562"/>
                  </a:lnTo>
                  <a:lnTo>
                    <a:pt x="20652" y="7569"/>
                  </a:lnTo>
                  <a:lnTo>
                    <a:pt x="19721" y="5916"/>
                  </a:lnTo>
                  <a:lnTo>
                    <a:pt x="18227" y="873"/>
                  </a:lnTo>
                  <a:lnTo>
                    <a:pt x="19097" y="459"/>
                  </a:lnTo>
                  <a:lnTo>
                    <a:pt x="22709" y="0"/>
                  </a:lnTo>
                  <a:lnTo>
                    <a:pt x="27621" y="7733"/>
                  </a:lnTo>
                  <a:lnTo>
                    <a:pt x="42774" y="38218"/>
                  </a:lnTo>
                  <a:lnTo>
                    <a:pt x="57763" y="55162"/>
                  </a:lnTo>
                  <a:lnTo>
                    <a:pt x="80606" y="75571"/>
                  </a:lnTo>
                  <a:lnTo>
                    <a:pt x="115309" y="115318"/>
                  </a:lnTo>
                  <a:lnTo>
                    <a:pt x="140776" y="152756"/>
                  </a:lnTo>
                  <a:lnTo>
                    <a:pt x="158018" y="183357"/>
                  </a:lnTo>
                  <a:lnTo>
                    <a:pt x="161842" y="205972"/>
                  </a:lnTo>
                  <a:lnTo>
                    <a:pt x="160953" y="243348"/>
                  </a:lnTo>
                  <a:lnTo>
                    <a:pt x="151318" y="268297"/>
                  </a:lnTo>
                  <a:lnTo>
                    <a:pt x="121914" y="312272"/>
                  </a:lnTo>
                  <a:lnTo>
                    <a:pt x="79959" y="349704"/>
                  </a:lnTo>
                  <a:lnTo>
                    <a:pt x="40405" y="380479"/>
                  </a:lnTo>
                  <a:lnTo>
                    <a:pt x="0" y="4014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0" name="SMARTInkShape-7998"/>
            <p:cNvSpPr/>
            <p:nvPr>
              <p:custDataLst>
                <p:tags r:id="rId33"/>
              </p:custDataLst>
            </p:nvPr>
          </p:nvSpPr>
          <p:spPr bwMode="auto">
            <a:xfrm>
              <a:off x="6545461" y="3143250"/>
              <a:ext cx="1093016" cy="116087"/>
            </a:xfrm>
            <a:custGeom>
              <a:avLst/>
              <a:gdLst/>
              <a:ahLst/>
              <a:cxnLst/>
              <a:rect l="0" t="0" r="0" b="0"/>
              <a:pathLst>
                <a:path w="1093016" h="116087">
                  <a:moveTo>
                    <a:pt x="0" y="116086"/>
                  </a:moveTo>
                  <a:lnTo>
                    <a:pt x="0" y="116086"/>
                  </a:lnTo>
                  <a:lnTo>
                    <a:pt x="4741" y="116086"/>
                  </a:lnTo>
                  <a:lnTo>
                    <a:pt x="34874" y="101950"/>
                  </a:lnTo>
                  <a:lnTo>
                    <a:pt x="73495" y="91588"/>
                  </a:lnTo>
                  <a:lnTo>
                    <a:pt x="114434" y="80232"/>
                  </a:lnTo>
                  <a:lnTo>
                    <a:pt x="156219" y="73175"/>
                  </a:lnTo>
                  <a:lnTo>
                    <a:pt x="190926" y="67212"/>
                  </a:lnTo>
                  <a:lnTo>
                    <a:pt x="231085" y="63902"/>
                  </a:lnTo>
                  <a:lnTo>
                    <a:pt x="274403" y="62921"/>
                  </a:lnTo>
                  <a:lnTo>
                    <a:pt x="306504" y="62691"/>
                  </a:lnTo>
                  <a:lnTo>
                    <a:pt x="340615" y="61597"/>
                  </a:lnTo>
                  <a:lnTo>
                    <a:pt x="375618" y="57803"/>
                  </a:lnTo>
                  <a:lnTo>
                    <a:pt x="411020" y="55456"/>
                  </a:lnTo>
                  <a:lnTo>
                    <a:pt x="447590" y="54413"/>
                  </a:lnTo>
                  <a:lnTo>
                    <a:pt x="486993" y="53949"/>
                  </a:lnTo>
                  <a:lnTo>
                    <a:pt x="530304" y="53743"/>
                  </a:lnTo>
                  <a:lnTo>
                    <a:pt x="552965" y="53688"/>
                  </a:lnTo>
                  <a:lnTo>
                    <a:pt x="596666" y="53627"/>
                  </a:lnTo>
                  <a:lnTo>
                    <a:pt x="639239" y="53600"/>
                  </a:lnTo>
                  <a:lnTo>
                    <a:pt x="681312" y="53588"/>
                  </a:lnTo>
                  <a:lnTo>
                    <a:pt x="723162" y="50936"/>
                  </a:lnTo>
                  <a:lnTo>
                    <a:pt x="764913" y="48435"/>
                  </a:lnTo>
                  <a:lnTo>
                    <a:pt x="806620" y="50631"/>
                  </a:lnTo>
                  <a:lnTo>
                    <a:pt x="845661" y="49622"/>
                  </a:lnTo>
                  <a:lnTo>
                    <a:pt x="882858" y="46859"/>
                  </a:lnTo>
                  <a:lnTo>
                    <a:pt x="919233" y="45631"/>
                  </a:lnTo>
                  <a:lnTo>
                    <a:pt x="963699" y="44940"/>
                  </a:lnTo>
                  <a:lnTo>
                    <a:pt x="1002010" y="44734"/>
                  </a:lnTo>
                  <a:lnTo>
                    <a:pt x="1031720" y="42041"/>
                  </a:lnTo>
                  <a:lnTo>
                    <a:pt x="1071333" y="34946"/>
                  </a:lnTo>
                  <a:lnTo>
                    <a:pt x="1086343" y="29422"/>
                  </a:lnTo>
                  <a:lnTo>
                    <a:pt x="1093015" y="23660"/>
                  </a:lnTo>
                  <a:lnTo>
                    <a:pt x="1092809" y="19742"/>
                  </a:lnTo>
                  <a:lnTo>
                    <a:pt x="10804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1" name="SMARTInkShape-7999"/>
            <p:cNvSpPr/>
            <p:nvPr>
              <p:custDataLst>
                <p:tags r:id="rId34"/>
              </p:custDataLst>
            </p:nvPr>
          </p:nvSpPr>
          <p:spPr bwMode="auto">
            <a:xfrm>
              <a:off x="7509867" y="3018234"/>
              <a:ext cx="104857" cy="187525"/>
            </a:xfrm>
            <a:custGeom>
              <a:avLst/>
              <a:gdLst/>
              <a:ahLst/>
              <a:cxnLst/>
              <a:rect l="0" t="0" r="0" b="0"/>
              <a:pathLst>
                <a:path w="104857" h="187525">
                  <a:moveTo>
                    <a:pt x="0" y="0"/>
                  </a:moveTo>
                  <a:lnTo>
                    <a:pt x="0" y="0"/>
                  </a:lnTo>
                  <a:lnTo>
                    <a:pt x="41940" y="2646"/>
                  </a:lnTo>
                  <a:lnTo>
                    <a:pt x="67926" y="12429"/>
                  </a:lnTo>
                  <a:lnTo>
                    <a:pt x="86162" y="30472"/>
                  </a:lnTo>
                  <a:lnTo>
                    <a:pt x="99393" y="49929"/>
                  </a:lnTo>
                  <a:lnTo>
                    <a:pt x="104856" y="73002"/>
                  </a:lnTo>
                  <a:lnTo>
                    <a:pt x="99266" y="115672"/>
                  </a:lnTo>
                  <a:lnTo>
                    <a:pt x="89054" y="136469"/>
                  </a:lnTo>
                  <a:lnTo>
                    <a:pt x="67826" y="162042"/>
                  </a:lnTo>
                  <a:lnTo>
                    <a:pt x="49421" y="174241"/>
                  </a:lnTo>
                  <a:lnTo>
                    <a:pt x="8930"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2" name="SMARTInkShape-8000"/>
            <p:cNvSpPr/>
            <p:nvPr>
              <p:custDataLst>
                <p:tags r:id="rId35"/>
              </p:custDataLst>
            </p:nvPr>
          </p:nvSpPr>
          <p:spPr bwMode="auto">
            <a:xfrm>
              <a:off x="7599169" y="2598539"/>
              <a:ext cx="303605" cy="357144"/>
            </a:xfrm>
            <a:custGeom>
              <a:avLst/>
              <a:gdLst/>
              <a:ahLst/>
              <a:cxnLst/>
              <a:rect l="0" t="0" r="0" b="0"/>
              <a:pathLst>
                <a:path w="303605" h="357144">
                  <a:moveTo>
                    <a:pt x="71433" y="0"/>
                  </a:moveTo>
                  <a:lnTo>
                    <a:pt x="71433" y="0"/>
                  </a:lnTo>
                  <a:lnTo>
                    <a:pt x="66692" y="4740"/>
                  </a:lnTo>
                  <a:lnTo>
                    <a:pt x="64365" y="9713"/>
                  </a:lnTo>
                  <a:lnTo>
                    <a:pt x="63744" y="12429"/>
                  </a:lnTo>
                  <a:lnTo>
                    <a:pt x="72380" y="48931"/>
                  </a:lnTo>
                  <a:lnTo>
                    <a:pt x="78786" y="88379"/>
                  </a:lnTo>
                  <a:lnTo>
                    <a:pt x="67777" y="129979"/>
                  </a:lnTo>
                  <a:lnTo>
                    <a:pt x="60899" y="167300"/>
                  </a:lnTo>
                  <a:lnTo>
                    <a:pt x="50452" y="204683"/>
                  </a:lnTo>
                  <a:lnTo>
                    <a:pt x="33884" y="243388"/>
                  </a:lnTo>
                  <a:lnTo>
                    <a:pt x="14921" y="283409"/>
                  </a:lnTo>
                  <a:lnTo>
                    <a:pt x="3238" y="318360"/>
                  </a:lnTo>
                  <a:lnTo>
                    <a:pt x="0" y="356679"/>
                  </a:lnTo>
                  <a:lnTo>
                    <a:pt x="21905" y="357143"/>
                  </a:lnTo>
                  <a:lnTo>
                    <a:pt x="62494" y="351042"/>
                  </a:lnTo>
                  <a:lnTo>
                    <a:pt x="104944" y="348090"/>
                  </a:lnTo>
                  <a:lnTo>
                    <a:pt x="141227" y="343884"/>
                  </a:lnTo>
                  <a:lnTo>
                    <a:pt x="181740" y="340678"/>
                  </a:lnTo>
                  <a:lnTo>
                    <a:pt x="222076" y="344469"/>
                  </a:lnTo>
                  <a:lnTo>
                    <a:pt x="260706" y="342395"/>
                  </a:lnTo>
                  <a:lnTo>
                    <a:pt x="303604" y="3393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3" name="SMARTInkShape-8001"/>
            <p:cNvSpPr/>
            <p:nvPr>
              <p:custDataLst>
                <p:tags r:id="rId36"/>
              </p:custDataLst>
            </p:nvPr>
          </p:nvSpPr>
          <p:spPr bwMode="auto">
            <a:xfrm>
              <a:off x="5563350" y="2607469"/>
              <a:ext cx="267737" cy="526852"/>
            </a:xfrm>
            <a:custGeom>
              <a:avLst/>
              <a:gdLst/>
              <a:ahLst/>
              <a:cxnLst/>
              <a:rect l="0" t="0" r="0" b="0"/>
              <a:pathLst>
                <a:path w="267737" h="526852">
                  <a:moveTo>
                    <a:pt x="124861" y="0"/>
                  </a:moveTo>
                  <a:lnTo>
                    <a:pt x="124861" y="0"/>
                  </a:lnTo>
                  <a:lnTo>
                    <a:pt x="116740" y="10105"/>
                  </a:lnTo>
                  <a:lnTo>
                    <a:pt x="103493" y="38602"/>
                  </a:lnTo>
                  <a:lnTo>
                    <a:pt x="91851" y="81883"/>
                  </a:lnTo>
                  <a:lnTo>
                    <a:pt x="77267" y="121716"/>
                  </a:lnTo>
                  <a:lnTo>
                    <a:pt x="66221" y="163505"/>
                  </a:lnTo>
                  <a:lnTo>
                    <a:pt x="56664" y="202455"/>
                  </a:lnTo>
                  <a:lnTo>
                    <a:pt x="47548" y="243982"/>
                  </a:lnTo>
                  <a:lnTo>
                    <a:pt x="38564" y="282855"/>
                  </a:lnTo>
                  <a:lnTo>
                    <a:pt x="29618" y="323367"/>
                  </a:lnTo>
                  <a:lnTo>
                    <a:pt x="17706" y="367374"/>
                  </a:lnTo>
                  <a:lnTo>
                    <a:pt x="5799" y="409250"/>
                  </a:lnTo>
                  <a:lnTo>
                    <a:pt x="629" y="452568"/>
                  </a:lnTo>
                  <a:lnTo>
                    <a:pt x="0" y="469183"/>
                  </a:lnTo>
                  <a:lnTo>
                    <a:pt x="16078" y="426348"/>
                  </a:lnTo>
                  <a:lnTo>
                    <a:pt x="33773" y="382939"/>
                  </a:lnTo>
                  <a:lnTo>
                    <a:pt x="46609" y="347950"/>
                  </a:lnTo>
                  <a:lnTo>
                    <a:pt x="68724" y="305312"/>
                  </a:lnTo>
                  <a:lnTo>
                    <a:pt x="99331" y="275356"/>
                  </a:lnTo>
                  <a:lnTo>
                    <a:pt x="116491" y="262609"/>
                  </a:lnTo>
                  <a:lnTo>
                    <a:pt x="134039" y="258267"/>
                  </a:lnTo>
                  <a:lnTo>
                    <a:pt x="142886" y="258498"/>
                  </a:lnTo>
                  <a:lnTo>
                    <a:pt x="149776" y="260637"/>
                  </a:lnTo>
                  <a:lnTo>
                    <a:pt x="160077" y="268305"/>
                  </a:lnTo>
                  <a:lnTo>
                    <a:pt x="176196" y="293259"/>
                  </a:lnTo>
                  <a:lnTo>
                    <a:pt x="184058" y="335269"/>
                  </a:lnTo>
                  <a:lnTo>
                    <a:pt x="188543" y="368282"/>
                  </a:lnTo>
                  <a:lnTo>
                    <a:pt x="196646" y="409753"/>
                  </a:lnTo>
                  <a:lnTo>
                    <a:pt x="211227" y="454288"/>
                  </a:lnTo>
                  <a:lnTo>
                    <a:pt x="230810" y="492356"/>
                  </a:lnTo>
                  <a:lnTo>
                    <a:pt x="267736" y="5268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4" name="SMARTInkShape-8002"/>
            <p:cNvSpPr/>
            <p:nvPr>
              <p:custDataLst>
                <p:tags r:id="rId37"/>
              </p:custDataLst>
            </p:nvPr>
          </p:nvSpPr>
          <p:spPr bwMode="auto">
            <a:xfrm>
              <a:off x="1857375" y="3232547"/>
              <a:ext cx="1184463" cy="142767"/>
            </a:xfrm>
            <a:custGeom>
              <a:avLst/>
              <a:gdLst/>
              <a:ahLst/>
              <a:cxnLst/>
              <a:rect l="0" t="0" r="0" b="0"/>
              <a:pathLst>
                <a:path w="1184463" h="142767">
                  <a:moveTo>
                    <a:pt x="0" y="133945"/>
                  </a:moveTo>
                  <a:lnTo>
                    <a:pt x="0" y="133945"/>
                  </a:lnTo>
                  <a:lnTo>
                    <a:pt x="9114" y="134937"/>
                  </a:lnTo>
                  <a:lnTo>
                    <a:pt x="49234" y="142047"/>
                  </a:lnTo>
                  <a:lnTo>
                    <a:pt x="92718" y="142766"/>
                  </a:lnTo>
                  <a:lnTo>
                    <a:pt x="131321" y="138102"/>
                  </a:lnTo>
                  <a:lnTo>
                    <a:pt x="170981" y="135177"/>
                  </a:lnTo>
                  <a:lnTo>
                    <a:pt x="214793" y="133196"/>
                  </a:lnTo>
                  <a:lnTo>
                    <a:pt x="253922" y="126888"/>
                  </a:lnTo>
                  <a:lnTo>
                    <a:pt x="292084" y="118735"/>
                  </a:lnTo>
                  <a:lnTo>
                    <a:pt x="334370" y="111028"/>
                  </a:lnTo>
                  <a:lnTo>
                    <a:pt x="378318" y="107311"/>
                  </a:lnTo>
                  <a:lnTo>
                    <a:pt x="407920" y="102925"/>
                  </a:lnTo>
                  <a:lnTo>
                    <a:pt x="440259" y="97669"/>
                  </a:lnTo>
                  <a:lnTo>
                    <a:pt x="473483" y="93018"/>
                  </a:lnTo>
                  <a:lnTo>
                    <a:pt x="504786" y="90951"/>
                  </a:lnTo>
                  <a:lnTo>
                    <a:pt x="537881" y="87386"/>
                  </a:lnTo>
                  <a:lnTo>
                    <a:pt x="572433" y="83487"/>
                  </a:lnTo>
                  <a:lnTo>
                    <a:pt x="607633" y="81753"/>
                  </a:lnTo>
                  <a:lnTo>
                    <a:pt x="643122" y="78337"/>
                  </a:lnTo>
                  <a:lnTo>
                    <a:pt x="677746" y="73512"/>
                  </a:lnTo>
                  <a:lnTo>
                    <a:pt x="709671" y="68060"/>
                  </a:lnTo>
                  <a:lnTo>
                    <a:pt x="743042" y="64975"/>
                  </a:lnTo>
                  <a:lnTo>
                    <a:pt x="776725" y="62612"/>
                  </a:lnTo>
                  <a:lnTo>
                    <a:pt x="808232" y="58255"/>
                  </a:lnTo>
                  <a:lnTo>
                    <a:pt x="841418" y="53011"/>
                  </a:lnTo>
                  <a:lnTo>
                    <a:pt x="875018" y="48365"/>
                  </a:lnTo>
                  <a:lnTo>
                    <a:pt x="906488" y="46300"/>
                  </a:lnTo>
                  <a:lnTo>
                    <a:pt x="947356" y="40397"/>
                  </a:lnTo>
                  <a:lnTo>
                    <a:pt x="989340" y="37105"/>
                  </a:lnTo>
                  <a:lnTo>
                    <a:pt x="1028459" y="36129"/>
                  </a:lnTo>
                  <a:lnTo>
                    <a:pt x="1070104" y="29663"/>
                  </a:lnTo>
                  <a:lnTo>
                    <a:pt x="1109639" y="24711"/>
                  </a:lnTo>
                  <a:lnTo>
                    <a:pt x="1143698" y="19889"/>
                  </a:lnTo>
                  <a:lnTo>
                    <a:pt x="1184358" y="17978"/>
                  </a:lnTo>
                  <a:lnTo>
                    <a:pt x="1184462" y="16946"/>
                  </a:lnTo>
                  <a:lnTo>
                    <a:pt x="1181933" y="13154"/>
                  </a:lnTo>
                  <a:lnTo>
                    <a:pt x="1160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5" name="SMARTInkShape-8003"/>
            <p:cNvSpPr/>
            <p:nvPr>
              <p:custDataLst>
                <p:tags r:id="rId38"/>
              </p:custDataLst>
            </p:nvPr>
          </p:nvSpPr>
          <p:spPr bwMode="auto">
            <a:xfrm>
              <a:off x="5226476" y="2971085"/>
              <a:ext cx="355355" cy="467042"/>
            </a:xfrm>
            <a:custGeom>
              <a:avLst/>
              <a:gdLst/>
              <a:ahLst/>
              <a:cxnLst/>
              <a:rect l="0" t="0" r="0" b="0"/>
              <a:pathLst>
                <a:path w="355355" h="467042">
                  <a:moveTo>
                    <a:pt x="95619" y="91798"/>
                  </a:moveTo>
                  <a:lnTo>
                    <a:pt x="95619" y="91798"/>
                  </a:lnTo>
                  <a:lnTo>
                    <a:pt x="105099" y="82317"/>
                  </a:lnTo>
                  <a:lnTo>
                    <a:pt x="109753" y="72371"/>
                  </a:lnTo>
                  <a:lnTo>
                    <a:pt x="110995" y="66940"/>
                  </a:lnTo>
                  <a:lnTo>
                    <a:pt x="109838" y="61335"/>
                  </a:lnTo>
                  <a:lnTo>
                    <a:pt x="103261" y="49816"/>
                  </a:lnTo>
                  <a:lnTo>
                    <a:pt x="88401" y="36915"/>
                  </a:lnTo>
                  <a:lnTo>
                    <a:pt x="81878" y="35366"/>
                  </a:lnTo>
                  <a:lnTo>
                    <a:pt x="58474" y="37925"/>
                  </a:lnTo>
                  <a:lnTo>
                    <a:pt x="33680" y="45960"/>
                  </a:lnTo>
                  <a:lnTo>
                    <a:pt x="19803" y="55219"/>
                  </a:lnTo>
                  <a:lnTo>
                    <a:pt x="9667" y="68595"/>
                  </a:lnTo>
                  <a:lnTo>
                    <a:pt x="2847" y="85454"/>
                  </a:lnTo>
                  <a:lnTo>
                    <a:pt x="0" y="116266"/>
                  </a:lnTo>
                  <a:lnTo>
                    <a:pt x="2850" y="135415"/>
                  </a:lnTo>
                  <a:lnTo>
                    <a:pt x="10070" y="148556"/>
                  </a:lnTo>
                  <a:lnTo>
                    <a:pt x="20886" y="157703"/>
                  </a:lnTo>
                  <a:lnTo>
                    <a:pt x="35614" y="165076"/>
                  </a:lnTo>
                  <a:lnTo>
                    <a:pt x="49436" y="166368"/>
                  </a:lnTo>
                  <a:lnTo>
                    <a:pt x="55900" y="165324"/>
                  </a:lnTo>
                  <a:lnTo>
                    <a:pt x="61202" y="161651"/>
                  </a:lnTo>
                  <a:lnTo>
                    <a:pt x="69739" y="149633"/>
                  </a:lnTo>
                  <a:lnTo>
                    <a:pt x="80123" y="126132"/>
                  </a:lnTo>
                  <a:lnTo>
                    <a:pt x="84743" y="86096"/>
                  </a:lnTo>
                  <a:lnTo>
                    <a:pt x="79364" y="43250"/>
                  </a:lnTo>
                  <a:lnTo>
                    <a:pt x="78829" y="38597"/>
                  </a:lnTo>
                  <a:lnTo>
                    <a:pt x="77480" y="37479"/>
                  </a:lnTo>
                  <a:lnTo>
                    <a:pt x="75588" y="38718"/>
                  </a:lnTo>
                  <a:lnTo>
                    <a:pt x="73335" y="41528"/>
                  </a:lnTo>
                  <a:lnTo>
                    <a:pt x="69422" y="85264"/>
                  </a:lnTo>
                  <a:lnTo>
                    <a:pt x="70084" y="104769"/>
                  </a:lnTo>
                  <a:lnTo>
                    <a:pt x="73687" y="116745"/>
                  </a:lnTo>
                  <a:lnTo>
                    <a:pt x="90773" y="133806"/>
                  </a:lnTo>
                  <a:lnTo>
                    <a:pt x="109009" y="140234"/>
                  </a:lnTo>
                  <a:lnTo>
                    <a:pt x="128358" y="142098"/>
                  </a:lnTo>
                  <a:lnTo>
                    <a:pt x="143573" y="139620"/>
                  </a:lnTo>
                  <a:lnTo>
                    <a:pt x="172775" y="123165"/>
                  </a:lnTo>
                  <a:lnTo>
                    <a:pt x="212112" y="83037"/>
                  </a:lnTo>
                  <a:lnTo>
                    <a:pt x="216846" y="75337"/>
                  </a:lnTo>
                  <a:lnTo>
                    <a:pt x="219942" y="68607"/>
                  </a:lnTo>
                  <a:lnTo>
                    <a:pt x="224625" y="62308"/>
                  </a:lnTo>
                  <a:lnTo>
                    <a:pt x="229434" y="21993"/>
                  </a:lnTo>
                  <a:lnTo>
                    <a:pt x="223401" y="52175"/>
                  </a:lnTo>
                  <a:lnTo>
                    <a:pt x="221864" y="84441"/>
                  </a:lnTo>
                  <a:lnTo>
                    <a:pt x="220998" y="127431"/>
                  </a:lnTo>
                  <a:lnTo>
                    <a:pt x="216001" y="170045"/>
                  </a:lnTo>
                  <a:lnTo>
                    <a:pt x="212977" y="209350"/>
                  </a:lnTo>
                  <a:lnTo>
                    <a:pt x="216821" y="246131"/>
                  </a:lnTo>
                  <a:lnTo>
                    <a:pt x="224244" y="286906"/>
                  </a:lnTo>
                  <a:lnTo>
                    <a:pt x="232727" y="325666"/>
                  </a:lnTo>
                  <a:lnTo>
                    <a:pt x="236785" y="362286"/>
                  </a:lnTo>
                  <a:lnTo>
                    <a:pt x="240379" y="391600"/>
                  </a:lnTo>
                  <a:lnTo>
                    <a:pt x="245335" y="430990"/>
                  </a:lnTo>
                  <a:lnTo>
                    <a:pt x="249449" y="455229"/>
                  </a:lnTo>
                  <a:lnTo>
                    <a:pt x="251751" y="462077"/>
                  </a:lnTo>
                  <a:lnTo>
                    <a:pt x="254277" y="465651"/>
                  </a:lnTo>
                  <a:lnTo>
                    <a:pt x="256953" y="467041"/>
                  </a:lnTo>
                  <a:lnTo>
                    <a:pt x="259729" y="466976"/>
                  </a:lnTo>
                  <a:lnTo>
                    <a:pt x="260588" y="464948"/>
                  </a:lnTo>
                  <a:lnTo>
                    <a:pt x="249619" y="420953"/>
                  </a:lnTo>
                  <a:lnTo>
                    <a:pt x="243116" y="376751"/>
                  </a:lnTo>
                  <a:lnTo>
                    <a:pt x="239862" y="334758"/>
                  </a:lnTo>
                  <a:lnTo>
                    <a:pt x="234158" y="295637"/>
                  </a:lnTo>
                  <a:lnTo>
                    <a:pt x="230925" y="258910"/>
                  </a:lnTo>
                  <a:lnTo>
                    <a:pt x="228840" y="218073"/>
                  </a:lnTo>
                  <a:lnTo>
                    <a:pt x="219902" y="176052"/>
                  </a:lnTo>
                  <a:lnTo>
                    <a:pt x="214133" y="134952"/>
                  </a:lnTo>
                  <a:lnTo>
                    <a:pt x="214768" y="107009"/>
                  </a:lnTo>
                  <a:lnTo>
                    <a:pt x="227274" y="68964"/>
                  </a:lnTo>
                  <a:lnTo>
                    <a:pt x="252372" y="28491"/>
                  </a:lnTo>
                  <a:lnTo>
                    <a:pt x="256675" y="22804"/>
                  </a:lnTo>
                  <a:lnTo>
                    <a:pt x="297072" y="0"/>
                  </a:lnTo>
                  <a:lnTo>
                    <a:pt x="329823" y="217"/>
                  </a:lnTo>
                  <a:lnTo>
                    <a:pt x="346222" y="6777"/>
                  </a:lnTo>
                  <a:lnTo>
                    <a:pt x="351984" y="11305"/>
                  </a:lnTo>
                  <a:lnTo>
                    <a:pt x="354833" y="17300"/>
                  </a:lnTo>
                  <a:lnTo>
                    <a:pt x="355354" y="31899"/>
                  </a:lnTo>
                  <a:lnTo>
                    <a:pt x="350068" y="52111"/>
                  </a:lnTo>
                  <a:lnTo>
                    <a:pt x="337477" y="70668"/>
                  </a:lnTo>
                  <a:lnTo>
                    <a:pt x="296902" y="104514"/>
                  </a:lnTo>
                  <a:lnTo>
                    <a:pt x="253200" y="132365"/>
                  </a:lnTo>
                  <a:lnTo>
                    <a:pt x="202774" y="1543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6" name="SMARTInkShape-8004"/>
            <p:cNvSpPr/>
            <p:nvPr>
              <p:custDataLst>
                <p:tags r:id="rId39"/>
              </p:custDataLst>
            </p:nvPr>
          </p:nvSpPr>
          <p:spPr bwMode="auto">
            <a:xfrm>
              <a:off x="5022269" y="2979853"/>
              <a:ext cx="148021" cy="252695"/>
            </a:xfrm>
            <a:custGeom>
              <a:avLst/>
              <a:gdLst/>
              <a:ahLst/>
              <a:cxnLst/>
              <a:rect l="0" t="0" r="0" b="0"/>
              <a:pathLst>
                <a:path w="148021" h="252695">
                  <a:moveTo>
                    <a:pt x="5145" y="252694"/>
                  </a:moveTo>
                  <a:lnTo>
                    <a:pt x="5145" y="252694"/>
                  </a:lnTo>
                  <a:lnTo>
                    <a:pt x="405" y="252694"/>
                  </a:lnTo>
                  <a:lnTo>
                    <a:pt x="0" y="251701"/>
                  </a:lnTo>
                  <a:lnTo>
                    <a:pt x="20204" y="210589"/>
                  </a:lnTo>
                  <a:lnTo>
                    <a:pt x="34615" y="182641"/>
                  </a:lnTo>
                  <a:lnTo>
                    <a:pt x="47942" y="161161"/>
                  </a:lnTo>
                  <a:lnTo>
                    <a:pt x="61334" y="122496"/>
                  </a:lnTo>
                  <a:lnTo>
                    <a:pt x="74526" y="80793"/>
                  </a:lnTo>
                  <a:lnTo>
                    <a:pt x="87659" y="38049"/>
                  </a:lnTo>
                  <a:lnTo>
                    <a:pt x="91441" y="8187"/>
                  </a:lnTo>
                  <a:lnTo>
                    <a:pt x="90456" y="3369"/>
                  </a:lnTo>
                  <a:lnTo>
                    <a:pt x="88808" y="157"/>
                  </a:lnTo>
                  <a:lnTo>
                    <a:pt x="85725" y="0"/>
                  </a:lnTo>
                  <a:lnTo>
                    <a:pt x="77008" y="5117"/>
                  </a:lnTo>
                  <a:lnTo>
                    <a:pt x="60944" y="23895"/>
                  </a:lnTo>
                  <a:lnTo>
                    <a:pt x="54749" y="37235"/>
                  </a:lnTo>
                  <a:lnTo>
                    <a:pt x="43161" y="81067"/>
                  </a:lnTo>
                  <a:lnTo>
                    <a:pt x="42877" y="93072"/>
                  </a:lnTo>
                  <a:lnTo>
                    <a:pt x="46058" y="101714"/>
                  </a:lnTo>
                  <a:lnTo>
                    <a:pt x="48295" y="104416"/>
                  </a:lnTo>
                  <a:lnTo>
                    <a:pt x="64806" y="115481"/>
                  </a:lnTo>
                  <a:lnTo>
                    <a:pt x="70687" y="117296"/>
                  </a:lnTo>
                  <a:lnTo>
                    <a:pt x="94821" y="119454"/>
                  </a:lnTo>
                  <a:lnTo>
                    <a:pt x="103870" y="123361"/>
                  </a:lnTo>
                  <a:lnTo>
                    <a:pt x="111200" y="131051"/>
                  </a:lnTo>
                  <a:lnTo>
                    <a:pt x="114544" y="135880"/>
                  </a:lnTo>
                  <a:lnTo>
                    <a:pt x="123990" y="166378"/>
                  </a:lnTo>
                  <a:lnTo>
                    <a:pt x="124773" y="184896"/>
                  </a:lnTo>
                  <a:lnTo>
                    <a:pt x="121930" y="217694"/>
                  </a:lnTo>
                  <a:lnTo>
                    <a:pt x="123682" y="222415"/>
                  </a:lnTo>
                  <a:lnTo>
                    <a:pt x="126834" y="224571"/>
                  </a:lnTo>
                  <a:lnTo>
                    <a:pt x="148020" y="2259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388" name="SMARTInkShape-8005"/>
          <p:cNvSpPr/>
          <p:nvPr>
            <p:custDataLst>
              <p:tags r:id="rId10"/>
            </p:custDataLst>
          </p:nvPr>
        </p:nvSpPr>
        <p:spPr bwMode="auto">
          <a:xfrm>
            <a:off x="5572125" y="812602"/>
            <a:ext cx="2312790" cy="80368"/>
          </a:xfrm>
          <a:custGeom>
            <a:avLst/>
            <a:gdLst/>
            <a:ahLst/>
            <a:cxnLst/>
            <a:rect l="0" t="0" r="0" b="0"/>
            <a:pathLst>
              <a:path w="2312790" h="80368">
                <a:moveTo>
                  <a:pt x="0" y="80367"/>
                </a:moveTo>
                <a:lnTo>
                  <a:pt x="0" y="80367"/>
                </a:lnTo>
                <a:lnTo>
                  <a:pt x="32466" y="80367"/>
                </a:lnTo>
                <a:lnTo>
                  <a:pt x="74773" y="79375"/>
                </a:lnTo>
                <a:lnTo>
                  <a:pt x="119169" y="74230"/>
                </a:lnTo>
                <a:lnTo>
                  <a:pt x="163742" y="71272"/>
                </a:lnTo>
                <a:lnTo>
                  <a:pt x="193491" y="67064"/>
                </a:lnTo>
                <a:lnTo>
                  <a:pt x="228540" y="64533"/>
                </a:lnTo>
                <a:lnTo>
                  <a:pt x="267269" y="62415"/>
                </a:lnTo>
                <a:lnTo>
                  <a:pt x="307632" y="58167"/>
                </a:lnTo>
                <a:lnTo>
                  <a:pt x="351368" y="52972"/>
                </a:lnTo>
                <a:lnTo>
                  <a:pt x="374144" y="50197"/>
                </a:lnTo>
                <a:lnTo>
                  <a:pt x="397265" y="48347"/>
                </a:lnTo>
                <a:lnTo>
                  <a:pt x="420617" y="47114"/>
                </a:lnTo>
                <a:lnTo>
                  <a:pt x="444123" y="46292"/>
                </a:lnTo>
                <a:lnTo>
                  <a:pt x="468722" y="44752"/>
                </a:lnTo>
                <a:lnTo>
                  <a:pt x="494052" y="42733"/>
                </a:lnTo>
                <a:lnTo>
                  <a:pt x="519867" y="40395"/>
                </a:lnTo>
                <a:lnTo>
                  <a:pt x="547000" y="38836"/>
                </a:lnTo>
                <a:lnTo>
                  <a:pt x="575011" y="37797"/>
                </a:lnTo>
                <a:lnTo>
                  <a:pt x="603606" y="37104"/>
                </a:lnTo>
                <a:lnTo>
                  <a:pt x="632592" y="35650"/>
                </a:lnTo>
                <a:lnTo>
                  <a:pt x="661837" y="33688"/>
                </a:lnTo>
                <a:lnTo>
                  <a:pt x="691256" y="31388"/>
                </a:lnTo>
                <a:lnTo>
                  <a:pt x="721783" y="29855"/>
                </a:lnTo>
                <a:lnTo>
                  <a:pt x="753048" y="28833"/>
                </a:lnTo>
                <a:lnTo>
                  <a:pt x="784805" y="28152"/>
                </a:lnTo>
                <a:lnTo>
                  <a:pt x="817883" y="26705"/>
                </a:lnTo>
                <a:lnTo>
                  <a:pt x="851842" y="24748"/>
                </a:lnTo>
                <a:lnTo>
                  <a:pt x="886387" y="22452"/>
                </a:lnTo>
                <a:lnTo>
                  <a:pt x="921323" y="20921"/>
                </a:lnTo>
                <a:lnTo>
                  <a:pt x="956520" y="19900"/>
                </a:lnTo>
                <a:lnTo>
                  <a:pt x="991891" y="19220"/>
                </a:lnTo>
                <a:lnTo>
                  <a:pt x="1028370" y="17774"/>
                </a:lnTo>
                <a:lnTo>
                  <a:pt x="1065588" y="15818"/>
                </a:lnTo>
                <a:lnTo>
                  <a:pt x="1103298" y="13522"/>
                </a:lnTo>
                <a:lnTo>
                  <a:pt x="1141337" y="11991"/>
                </a:lnTo>
                <a:lnTo>
                  <a:pt x="1179595" y="10970"/>
                </a:lnTo>
                <a:lnTo>
                  <a:pt x="1217998" y="10290"/>
                </a:lnTo>
                <a:lnTo>
                  <a:pt x="1256498" y="8844"/>
                </a:lnTo>
                <a:lnTo>
                  <a:pt x="1295064" y="6888"/>
                </a:lnTo>
                <a:lnTo>
                  <a:pt x="1333673" y="4592"/>
                </a:lnTo>
                <a:lnTo>
                  <a:pt x="1371318" y="3061"/>
                </a:lnTo>
                <a:lnTo>
                  <a:pt x="1408322" y="2041"/>
                </a:lnTo>
                <a:lnTo>
                  <a:pt x="1444896" y="1360"/>
                </a:lnTo>
                <a:lnTo>
                  <a:pt x="1482178" y="907"/>
                </a:lnTo>
                <a:lnTo>
                  <a:pt x="1519932" y="604"/>
                </a:lnTo>
                <a:lnTo>
                  <a:pt x="1557999" y="403"/>
                </a:lnTo>
                <a:lnTo>
                  <a:pt x="1594290" y="268"/>
                </a:lnTo>
                <a:lnTo>
                  <a:pt x="1629400" y="179"/>
                </a:lnTo>
                <a:lnTo>
                  <a:pt x="1663719" y="119"/>
                </a:lnTo>
                <a:lnTo>
                  <a:pt x="1698506" y="79"/>
                </a:lnTo>
                <a:lnTo>
                  <a:pt x="1733603" y="53"/>
                </a:lnTo>
                <a:lnTo>
                  <a:pt x="1768908" y="35"/>
                </a:lnTo>
                <a:lnTo>
                  <a:pt x="1802365" y="23"/>
                </a:lnTo>
                <a:lnTo>
                  <a:pt x="1834593" y="15"/>
                </a:lnTo>
                <a:lnTo>
                  <a:pt x="1865999" y="10"/>
                </a:lnTo>
                <a:lnTo>
                  <a:pt x="1895866" y="7"/>
                </a:lnTo>
                <a:lnTo>
                  <a:pt x="1924708" y="4"/>
                </a:lnTo>
                <a:lnTo>
                  <a:pt x="1952865" y="3"/>
                </a:lnTo>
                <a:lnTo>
                  <a:pt x="1979574" y="2"/>
                </a:lnTo>
                <a:lnTo>
                  <a:pt x="2005318" y="1"/>
                </a:lnTo>
                <a:lnTo>
                  <a:pt x="2030417" y="0"/>
                </a:lnTo>
                <a:lnTo>
                  <a:pt x="2054096" y="0"/>
                </a:lnTo>
                <a:lnTo>
                  <a:pt x="2076827" y="0"/>
                </a:lnTo>
                <a:lnTo>
                  <a:pt x="2119612" y="0"/>
                </a:lnTo>
                <a:lnTo>
                  <a:pt x="2158471" y="0"/>
                </a:lnTo>
                <a:lnTo>
                  <a:pt x="2190295" y="2645"/>
                </a:lnTo>
                <a:lnTo>
                  <a:pt x="2227876" y="7067"/>
                </a:lnTo>
                <a:lnTo>
                  <a:pt x="2263156" y="5732"/>
                </a:lnTo>
                <a:lnTo>
                  <a:pt x="23127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89" name="SMARTInkShape-8006"/>
          <p:cNvSpPr/>
          <p:nvPr>
            <p:custDataLst>
              <p:tags r:id="rId11"/>
            </p:custDataLst>
          </p:nvPr>
        </p:nvSpPr>
        <p:spPr bwMode="auto">
          <a:xfrm>
            <a:off x="1063001" y="848688"/>
            <a:ext cx="1749852" cy="53205"/>
          </a:xfrm>
          <a:custGeom>
            <a:avLst/>
            <a:gdLst/>
            <a:ahLst/>
            <a:cxnLst/>
            <a:rect l="0" t="0" r="0" b="0"/>
            <a:pathLst>
              <a:path w="1749852" h="53205">
                <a:moveTo>
                  <a:pt x="8562" y="8562"/>
                </a:moveTo>
                <a:lnTo>
                  <a:pt x="8562" y="8562"/>
                </a:lnTo>
                <a:lnTo>
                  <a:pt x="0" y="0"/>
                </a:lnTo>
                <a:lnTo>
                  <a:pt x="42432" y="13316"/>
                </a:lnTo>
                <a:lnTo>
                  <a:pt x="79634" y="28573"/>
                </a:lnTo>
                <a:lnTo>
                  <a:pt x="120901" y="38083"/>
                </a:lnTo>
                <a:lnTo>
                  <a:pt x="161351" y="47185"/>
                </a:lnTo>
                <a:lnTo>
                  <a:pt x="203212" y="51425"/>
                </a:lnTo>
                <a:lnTo>
                  <a:pt x="247034" y="52681"/>
                </a:lnTo>
                <a:lnTo>
                  <a:pt x="291438" y="53054"/>
                </a:lnTo>
                <a:lnTo>
                  <a:pt x="326438" y="53141"/>
                </a:lnTo>
                <a:lnTo>
                  <a:pt x="364153" y="53179"/>
                </a:lnTo>
                <a:lnTo>
                  <a:pt x="400758" y="53197"/>
                </a:lnTo>
                <a:lnTo>
                  <a:pt x="439517" y="53204"/>
                </a:lnTo>
                <a:lnTo>
                  <a:pt x="479894" y="52216"/>
                </a:lnTo>
                <a:lnTo>
                  <a:pt x="520991" y="48469"/>
                </a:lnTo>
                <a:lnTo>
                  <a:pt x="562407" y="46142"/>
                </a:lnTo>
                <a:lnTo>
                  <a:pt x="603965" y="44116"/>
                </a:lnTo>
                <a:lnTo>
                  <a:pt x="645586" y="39908"/>
                </a:lnTo>
                <a:lnTo>
                  <a:pt x="687236" y="37376"/>
                </a:lnTo>
                <a:lnTo>
                  <a:pt x="729890" y="36251"/>
                </a:lnTo>
                <a:lnTo>
                  <a:pt x="752377" y="35951"/>
                </a:lnTo>
                <a:lnTo>
                  <a:pt x="775306" y="35751"/>
                </a:lnTo>
                <a:lnTo>
                  <a:pt x="819303" y="32883"/>
                </a:lnTo>
                <a:lnTo>
                  <a:pt x="862008" y="29293"/>
                </a:lnTo>
                <a:lnTo>
                  <a:pt x="904139" y="27698"/>
                </a:lnTo>
                <a:lnTo>
                  <a:pt x="946016" y="26989"/>
                </a:lnTo>
                <a:lnTo>
                  <a:pt x="987778" y="25681"/>
                </a:lnTo>
                <a:lnTo>
                  <a:pt x="1029490" y="21793"/>
                </a:lnTo>
                <a:lnTo>
                  <a:pt x="1071180" y="19403"/>
                </a:lnTo>
                <a:lnTo>
                  <a:pt x="1112860" y="18341"/>
                </a:lnTo>
                <a:lnTo>
                  <a:pt x="1154535" y="17869"/>
                </a:lnTo>
                <a:lnTo>
                  <a:pt x="1196209" y="15014"/>
                </a:lnTo>
                <a:lnTo>
                  <a:pt x="1237881" y="11429"/>
                </a:lnTo>
                <a:lnTo>
                  <a:pt x="1279553" y="9836"/>
                </a:lnTo>
                <a:lnTo>
                  <a:pt x="1318580" y="9128"/>
                </a:lnTo>
                <a:lnTo>
                  <a:pt x="1355768" y="8814"/>
                </a:lnTo>
                <a:lnTo>
                  <a:pt x="1392140" y="8674"/>
                </a:lnTo>
                <a:lnTo>
                  <a:pt x="1428150" y="8612"/>
                </a:lnTo>
                <a:lnTo>
                  <a:pt x="1463997" y="8584"/>
                </a:lnTo>
                <a:lnTo>
                  <a:pt x="1499773" y="8572"/>
                </a:lnTo>
                <a:lnTo>
                  <a:pt x="1532872" y="8566"/>
                </a:lnTo>
                <a:lnTo>
                  <a:pt x="1576751" y="8563"/>
                </a:lnTo>
                <a:lnTo>
                  <a:pt x="1614887" y="8562"/>
                </a:lnTo>
                <a:lnTo>
                  <a:pt x="1658589" y="13303"/>
                </a:lnTo>
                <a:lnTo>
                  <a:pt x="1700522" y="16940"/>
                </a:lnTo>
                <a:lnTo>
                  <a:pt x="1749851" y="17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92" name="SMARTInkShape-Group1771"/>
          <p:cNvGrpSpPr/>
          <p:nvPr/>
        </p:nvGrpSpPr>
        <p:grpSpPr>
          <a:xfrm>
            <a:off x="7411641" y="2156218"/>
            <a:ext cx="562318" cy="1058083"/>
            <a:chOff x="7411641" y="2156218"/>
            <a:chExt cx="562318" cy="1058083"/>
          </a:xfrm>
        </p:grpSpPr>
        <p:sp>
          <p:nvSpPr>
            <p:cNvPr id="390" name="SMARTInkShape-8007"/>
            <p:cNvSpPr/>
            <p:nvPr>
              <p:custDataLst>
                <p:tags r:id="rId23"/>
              </p:custDataLst>
            </p:nvPr>
          </p:nvSpPr>
          <p:spPr bwMode="auto">
            <a:xfrm>
              <a:off x="7420570" y="2156218"/>
              <a:ext cx="553389" cy="1058083"/>
            </a:xfrm>
            <a:custGeom>
              <a:avLst/>
              <a:gdLst/>
              <a:ahLst/>
              <a:cxnLst/>
              <a:rect l="0" t="0" r="0" b="0"/>
              <a:pathLst>
                <a:path w="553389" h="1058083">
                  <a:moveTo>
                    <a:pt x="26789" y="94063"/>
                  </a:moveTo>
                  <a:lnTo>
                    <a:pt x="26789" y="94063"/>
                  </a:lnTo>
                  <a:lnTo>
                    <a:pt x="26789" y="80761"/>
                  </a:lnTo>
                  <a:lnTo>
                    <a:pt x="41010" y="68073"/>
                  </a:lnTo>
                  <a:lnTo>
                    <a:pt x="83710" y="40198"/>
                  </a:lnTo>
                  <a:lnTo>
                    <a:pt x="123912" y="21356"/>
                  </a:lnTo>
                  <a:lnTo>
                    <a:pt x="160517" y="9072"/>
                  </a:lnTo>
                  <a:lnTo>
                    <a:pt x="196410" y="2971"/>
                  </a:lnTo>
                  <a:lnTo>
                    <a:pt x="216278" y="0"/>
                  </a:lnTo>
                  <a:lnTo>
                    <a:pt x="256346" y="3905"/>
                  </a:lnTo>
                  <a:lnTo>
                    <a:pt x="288557" y="8683"/>
                  </a:lnTo>
                  <a:lnTo>
                    <a:pt x="325939" y="16951"/>
                  </a:lnTo>
                  <a:lnTo>
                    <a:pt x="361084" y="23489"/>
                  </a:lnTo>
                  <a:lnTo>
                    <a:pt x="402128" y="39186"/>
                  </a:lnTo>
                  <a:lnTo>
                    <a:pt x="444906" y="61333"/>
                  </a:lnTo>
                  <a:lnTo>
                    <a:pt x="479245" y="72972"/>
                  </a:lnTo>
                  <a:lnTo>
                    <a:pt x="523702" y="80755"/>
                  </a:lnTo>
                  <a:lnTo>
                    <a:pt x="527729" y="84199"/>
                  </a:lnTo>
                  <a:lnTo>
                    <a:pt x="532203" y="93317"/>
                  </a:lnTo>
                  <a:lnTo>
                    <a:pt x="532403" y="97535"/>
                  </a:lnTo>
                  <a:lnTo>
                    <a:pt x="524618" y="137489"/>
                  </a:lnTo>
                  <a:lnTo>
                    <a:pt x="520898" y="152059"/>
                  </a:lnTo>
                  <a:lnTo>
                    <a:pt x="518510" y="193750"/>
                  </a:lnTo>
                  <a:lnTo>
                    <a:pt x="518096" y="228441"/>
                  </a:lnTo>
                  <a:lnTo>
                    <a:pt x="520620" y="269147"/>
                  </a:lnTo>
                  <a:lnTo>
                    <a:pt x="525005" y="310974"/>
                  </a:lnTo>
                  <a:lnTo>
                    <a:pt x="526305" y="344864"/>
                  </a:lnTo>
                  <a:lnTo>
                    <a:pt x="526690" y="380042"/>
                  </a:lnTo>
                  <a:lnTo>
                    <a:pt x="531560" y="422743"/>
                  </a:lnTo>
                  <a:lnTo>
                    <a:pt x="535940" y="466970"/>
                  </a:lnTo>
                  <a:lnTo>
                    <a:pt x="541671" y="502100"/>
                  </a:lnTo>
                  <a:lnTo>
                    <a:pt x="543811" y="538637"/>
                  </a:lnTo>
                  <a:lnTo>
                    <a:pt x="545437" y="579448"/>
                  </a:lnTo>
                  <a:lnTo>
                    <a:pt x="550769" y="618110"/>
                  </a:lnTo>
                  <a:lnTo>
                    <a:pt x="552790" y="660543"/>
                  </a:lnTo>
                  <a:lnTo>
                    <a:pt x="553388" y="703543"/>
                  </a:lnTo>
                  <a:lnTo>
                    <a:pt x="552574" y="742852"/>
                  </a:lnTo>
                  <a:lnTo>
                    <a:pt x="547482" y="784485"/>
                  </a:lnTo>
                  <a:lnTo>
                    <a:pt x="545532" y="822397"/>
                  </a:lnTo>
                  <a:lnTo>
                    <a:pt x="543962" y="858766"/>
                  </a:lnTo>
                  <a:lnTo>
                    <a:pt x="538647" y="897654"/>
                  </a:lnTo>
                  <a:lnTo>
                    <a:pt x="537054" y="932756"/>
                  </a:lnTo>
                  <a:lnTo>
                    <a:pt x="533701" y="966217"/>
                  </a:lnTo>
                  <a:lnTo>
                    <a:pt x="528881" y="1007653"/>
                  </a:lnTo>
                  <a:lnTo>
                    <a:pt x="526127" y="1048544"/>
                  </a:lnTo>
                  <a:lnTo>
                    <a:pt x="524384" y="1051852"/>
                  </a:lnTo>
                  <a:lnTo>
                    <a:pt x="522230" y="1054058"/>
                  </a:lnTo>
                  <a:lnTo>
                    <a:pt x="517190" y="1056509"/>
                  </a:lnTo>
                  <a:lnTo>
                    <a:pt x="505871" y="1058082"/>
                  </a:lnTo>
                  <a:lnTo>
                    <a:pt x="497353" y="1053005"/>
                  </a:lnTo>
                  <a:lnTo>
                    <a:pt x="454793" y="1020195"/>
                  </a:lnTo>
                  <a:lnTo>
                    <a:pt x="416995" y="989453"/>
                  </a:lnTo>
                  <a:lnTo>
                    <a:pt x="378703" y="970864"/>
                  </a:lnTo>
                  <a:lnTo>
                    <a:pt x="339058" y="955212"/>
                  </a:lnTo>
                  <a:lnTo>
                    <a:pt x="304631" y="946626"/>
                  </a:lnTo>
                  <a:lnTo>
                    <a:pt x="264446" y="943640"/>
                  </a:lnTo>
                  <a:lnTo>
                    <a:pt x="226962" y="943748"/>
                  </a:lnTo>
                  <a:lnTo>
                    <a:pt x="190720" y="949623"/>
                  </a:lnTo>
                  <a:lnTo>
                    <a:pt x="154847" y="957647"/>
                  </a:lnTo>
                  <a:lnTo>
                    <a:pt x="120074" y="966309"/>
                  </a:lnTo>
                  <a:lnTo>
                    <a:pt x="81155" y="978124"/>
                  </a:lnTo>
                  <a:lnTo>
                    <a:pt x="48520" y="987038"/>
                  </a:lnTo>
                  <a:lnTo>
                    <a:pt x="0" y="99596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1" name="SMARTInkShape-8008"/>
            <p:cNvSpPr/>
            <p:nvPr>
              <p:custDataLst>
                <p:tags r:id="rId24"/>
              </p:custDataLst>
            </p:nvPr>
          </p:nvSpPr>
          <p:spPr bwMode="auto">
            <a:xfrm>
              <a:off x="7411641" y="2384227"/>
              <a:ext cx="53579" cy="776883"/>
            </a:xfrm>
            <a:custGeom>
              <a:avLst/>
              <a:gdLst/>
              <a:ahLst/>
              <a:cxnLst/>
              <a:rect l="0" t="0" r="0" b="0"/>
              <a:pathLst>
                <a:path w="53579" h="776883">
                  <a:moveTo>
                    <a:pt x="53578" y="0"/>
                  </a:moveTo>
                  <a:lnTo>
                    <a:pt x="53578" y="0"/>
                  </a:lnTo>
                  <a:lnTo>
                    <a:pt x="48837" y="4740"/>
                  </a:lnTo>
                  <a:lnTo>
                    <a:pt x="46510" y="9713"/>
                  </a:lnTo>
                  <a:lnTo>
                    <a:pt x="45889" y="12428"/>
                  </a:lnTo>
                  <a:lnTo>
                    <a:pt x="38756" y="24908"/>
                  </a:lnTo>
                  <a:lnTo>
                    <a:pt x="35985" y="65033"/>
                  </a:lnTo>
                  <a:lnTo>
                    <a:pt x="35771" y="108243"/>
                  </a:lnTo>
                  <a:lnTo>
                    <a:pt x="35734" y="145842"/>
                  </a:lnTo>
                  <a:lnTo>
                    <a:pt x="35725" y="174951"/>
                  </a:lnTo>
                  <a:lnTo>
                    <a:pt x="35721" y="207733"/>
                  </a:lnTo>
                  <a:lnTo>
                    <a:pt x="35720" y="244792"/>
                  </a:lnTo>
                  <a:lnTo>
                    <a:pt x="34726" y="284413"/>
                  </a:lnTo>
                  <a:lnTo>
                    <a:pt x="30978" y="325174"/>
                  </a:lnTo>
                  <a:lnTo>
                    <a:pt x="28651" y="363795"/>
                  </a:lnTo>
                  <a:lnTo>
                    <a:pt x="27617" y="400804"/>
                  </a:lnTo>
                  <a:lnTo>
                    <a:pt x="27157" y="437096"/>
                  </a:lnTo>
                  <a:lnTo>
                    <a:pt x="26952" y="473069"/>
                  </a:lnTo>
                  <a:lnTo>
                    <a:pt x="26862" y="507909"/>
                  </a:lnTo>
                  <a:lnTo>
                    <a:pt x="26820" y="539930"/>
                  </a:lnTo>
                  <a:lnTo>
                    <a:pt x="26799" y="581107"/>
                  </a:lnTo>
                  <a:lnTo>
                    <a:pt x="22051" y="618444"/>
                  </a:lnTo>
                  <a:lnTo>
                    <a:pt x="19102" y="654642"/>
                  </a:lnTo>
                  <a:lnTo>
                    <a:pt x="11968" y="695299"/>
                  </a:lnTo>
                  <a:lnTo>
                    <a:pt x="4588" y="736263"/>
                  </a:lnTo>
                  <a:lnTo>
                    <a:pt x="0" y="77688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395" name="SMARTInkShape-Group1772"/>
          <p:cNvGrpSpPr/>
          <p:nvPr/>
        </p:nvGrpSpPr>
        <p:grpSpPr>
          <a:xfrm>
            <a:off x="8438933" y="2175302"/>
            <a:ext cx="311816" cy="557183"/>
            <a:chOff x="8438933" y="2175302"/>
            <a:chExt cx="311816" cy="557183"/>
          </a:xfrm>
        </p:grpSpPr>
        <p:sp>
          <p:nvSpPr>
            <p:cNvPr id="393" name="SMARTInkShape-8009"/>
            <p:cNvSpPr/>
            <p:nvPr>
              <p:custDataLst>
                <p:tags r:id="rId21"/>
              </p:custDataLst>
            </p:nvPr>
          </p:nvSpPr>
          <p:spPr bwMode="auto">
            <a:xfrm>
              <a:off x="8456414" y="2175302"/>
              <a:ext cx="294335" cy="557183"/>
            </a:xfrm>
            <a:custGeom>
              <a:avLst/>
              <a:gdLst/>
              <a:ahLst/>
              <a:cxnLst/>
              <a:rect l="0" t="0" r="0" b="0"/>
              <a:pathLst>
                <a:path w="294335" h="557183">
                  <a:moveTo>
                    <a:pt x="35719" y="74979"/>
                  </a:moveTo>
                  <a:lnTo>
                    <a:pt x="35719" y="74979"/>
                  </a:lnTo>
                  <a:lnTo>
                    <a:pt x="30573" y="74979"/>
                  </a:lnTo>
                  <a:lnTo>
                    <a:pt x="32771" y="74979"/>
                  </a:lnTo>
                  <a:lnTo>
                    <a:pt x="37054" y="72333"/>
                  </a:lnTo>
                  <a:lnTo>
                    <a:pt x="57370" y="57810"/>
                  </a:lnTo>
                  <a:lnTo>
                    <a:pt x="70477" y="52466"/>
                  </a:lnTo>
                  <a:lnTo>
                    <a:pt x="114343" y="35487"/>
                  </a:lnTo>
                  <a:lnTo>
                    <a:pt x="154105" y="19186"/>
                  </a:lnTo>
                  <a:lnTo>
                    <a:pt x="177633" y="10495"/>
                  </a:lnTo>
                  <a:lnTo>
                    <a:pt x="217776" y="4610"/>
                  </a:lnTo>
                  <a:lnTo>
                    <a:pt x="253262" y="0"/>
                  </a:lnTo>
                  <a:lnTo>
                    <a:pt x="269988" y="5606"/>
                  </a:lnTo>
                  <a:lnTo>
                    <a:pt x="285821" y="15177"/>
                  </a:lnTo>
                  <a:lnTo>
                    <a:pt x="290742" y="29218"/>
                  </a:lnTo>
                  <a:lnTo>
                    <a:pt x="293513" y="64728"/>
                  </a:lnTo>
                  <a:lnTo>
                    <a:pt x="294334" y="105015"/>
                  </a:lnTo>
                  <a:lnTo>
                    <a:pt x="291932" y="135803"/>
                  </a:lnTo>
                  <a:lnTo>
                    <a:pt x="286971" y="172873"/>
                  </a:lnTo>
                  <a:lnTo>
                    <a:pt x="286111" y="214118"/>
                  </a:lnTo>
                  <a:lnTo>
                    <a:pt x="283265" y="246951"/>
                  </a:lnTo>
                  <a:lnTo>
                    <a:pt x="278730" y="288322"/>
                  </a:lnTo>
                  <a:lnTo>
                    <a:pt x="277386" y="321085"/>
                  </a:lnTo>
                  <a:lnTo>
                    <a:pt x="276988" y="359566"/>
                  </a:lnTo>
                  <a:lnTo>
                    <a:pt x="276853" y="398644"/>
                  </a:lnTo>
                  <a:lnTo>
                    <a:pt x="276827" y="433593"/>
                  </a:lnTo>
                  <a:lnTo>
                    <a:pt x="274176" y="475039"/>
                  </a:lnTo>
                  <a:lnTo>
                    <a:pt x="267106" y="497786"/>
                  </a:lnTo>
                  <a:lnTo>
                    <a:pt x="255829" y="514361"/>
                  </a:lnTo>
                  <a:lnTo>
                    <a:pt x="250920" y="515737"/>
                  </a:lnTo>
                  <a:lnTo>
                    <a:pt x="213254" y="513152"/>
                  </a:lnTo>
                  <a:lnTo>
                    <a:pt x="177729" y="507976"/>
                  </a:lnTo>
                  <a:lnTo>
                    <a:pt x="145264" y="500159"/>
                  </a:lnTo>
                  <a:lnTo>
                    <a:pt x="102572" y="501040"/>
                  </a:lnTo>
                  <a:lnTo>
                    <a:pt x="66441" y="507585"/>
                  </a:lnTo>
                  <a:lnTo>
                    <a:pt x="28091" y="528664"/>
                  </a:lnTo>
                  <a:lnTo>
                    <a:pt x="16453" y="536570"/>
                  </a:lnTo>
                  <a:lnTo>
                    <a:pt x="0" y="55718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4" name="SMARTInkShape-8010"/>
            <p:cNvSpPr/>
            <p:nvPr>
              <p:custDataLst>
                <p:tags r:id="rId22"/>
              </p:custDataLst>
            </p:nvPr>
          </p:nvSpPr>
          <p:spPr bwMode="auto">
            <a:xfrm>
              <a:off x="8438933" y="2277438"/>
              <a:ext cx="35341" cy="400911"/>
            </a:xfrm>
            <a:custGeom>
              <a:avLst/>
              <a:gdLst/>
              <a:ahLst/>
              <a:cxnLst/>
              <a:rect l="0" t="0" r="0" b="0"/>
              <a:pathLst>
                <a:path w="35341" h="400911">
                  <a:moveTo>
                    <a:pt x="35340" y="8562"/>
                  </a:moveTo>
                  <a:lnTo>
                    <a:pt x="35340" y="8562"/>
                  </a:lnTo>
                  <a:lnTo>
                    <a:pt x="35340" y="0"/>
                  </a:lnTo>
                  <a:lnTo>
                    <a:pt x="29204" y="23076"/>
                  </a:lnTo>
                  <a:lnTo>
                    <a:pt x="26246" y="61590"/>
                  </a:lnTo>
                  <a:lnTo>
                    <a:pt x="22038" y="96953"/>
                  </a:lnTo>
                  <a:lnTo>
                    <a:pt x="19506" y="130529"/>
                  </a:lnTo>
                  <a:lnTo>
                    <a:pt x="18080" y="174677"/>
                  </a:lnTo>
                  <a:lnTo>
                    <a:pt x="15013" y="215539"/>
                  </a:lnTo>
                  <a:lnTo>
                    <a:pt x="10466" y="256420"/>
                  </a:lnTo>
                  <a:lnTo>
                    <a:pt x="9118" y="293668"/>
                  </a:lnTo>
                  <a:lnTo>
                    <a:pt x="6074" y="329840"/>
                  </a:lnTo>
                  <a:lnTo>
                    <a:pt x="1533" y="365693"/>
                  </a:lnTo>
                  <a:lnTo>
                    <a:pt x="0" y="399142"/>
                  </a:lnTo>
                  <a:lnTo>
                    <a:pt x="866" y="400910"/>
                  </a:lnTo>
                  <a:lnTo>
                    <a:pt x="2435" y="400104"/>
                  </a:lnTo>
                  <a:lnTo>
                    <a:pt x="6825" y="392924"/>
                  </a:lnTo>
                  <a:lnTo>
                    <a:pt x="17481" y="3657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00" name="SMARTInkShape-Group1773"/>
          <p:cNvGrpSpPr/>
          <p:nvPr/>
        </p:nvGrpSpPr>
        <p:grpSpPr>
          <a:xfrm>
            <a:off x="8063508" y="855638"/>
            <a:ext cx="631829" cy="1242840"/>
            <a:chOff x="8063508" y="855638"/>
            <a:chExt cx="631829" cy="1242840"/>
          </a:xfrm>
        </p:grpSpPr>
        <p:sp>
          <p:nvSpPr>
            <p:cNvPr id="396" name="SMARTInkShape-8011"/>
            <p:cNvSpPr/>
            <p:nvPr>
              <p:custDataLst>
                <p:tags r:id="rId17"/>
              </p:custDataLst>
            </p:nvPr>
          </p:nvSpPr>
          <p:spPr bwMode="auto">
            <a:xfrm>
              <a:off x="8190133" y="855638"/>
              <a:ext cx="505204" cy="393260"/>
            </a:xfrm>
            <a:custGeom>
              <a:avLst/>
              <a:gdLst/>
              <a:ahLst/>
              <a:cxnLst/>
              <a:rect l="0" t="0" r="0" b="0"/>
              <a:pathLst>
                <a:path w="505204" h="393260">
                  <a:moveTo>
                    <a:pt x="16250" y="242714"/>
                  </a:moveTo>
                  <a:lnTo>
                    <a:pt x="16250" y="242714"/>
                  </a:lnTo>
                  <a:lnTo>
                    <a:pt x="16250" y="247454"/>
                  </a:lnTo>
                  <a:lnTo>
                    <a:pt x="13603" y="252427"/>
                  </a:lnTo>
                  <a:lnTo>
                    <a:pt x="3821" y="268445"/>
                  </a:lnTo>
                  <a:lnTo>
                    <a:pt x="0" y="289694"/>
                  </a:lnTo>
                  <a:lnTo>
                    <a:pt x="3607" y="324323"/>
                  </a:lnTo>
                  <a:lnTo>
                    <a:pt x="14708" y="365218"/>
                  </a:lnTo>
                  <a:lnTo>
                    <a:pt x="28471" y="384955"/>
                  </a:lnTo>
                  <a:lnTo>
                    <a:pt x="35903" y="390268"/>
                  </a:lnTo>
                  <a:lnTo>
                    <a:pt x="45664" y="393259"/>
                  </a:lnTo>
                  <a:lnTo>
                    <a:pt x="54458" y="386021"/>
                  </a:lnTo>
                  <a:lnTo>
                    <a:pt x="63990" y="372882"/>
                  </a:lnTo>
                  <a:lnTo>
                    <a:pt x="73941" y="349743"/>
                  </a:lnTo>
                  <a:lnTo>
                    <a:pt x="76617" y="336253"/>
                  </a:lnTo>
                  <a:lnTo>
                    <a:pt x="73383" y="303282"/>
                  </a:lnTo>
                  <a:lnTo>
                    <a:pt x="66141" y="266833"/>
                  </a:lnTo>
                  <a:lnTo>
                    <a:pt x="59949" y="239357"/>
                  </a:lnTo>
                  <a:lnTo>
                    <a:pt x="51877" y="227662"/>
                  </a:lnTo>
                  <a:lnTo>
                    <a:pt x="44321" y="221141"/>
                  </a:lnTo>
                  <a:lnTo>
                    <a:pt x="40917" y="219402"/>
                  </a:lnTo>
                  <a:lnTo>
                    <a:pt x="36664" y="220227"/>
                  </a:lnTo>
                  <a:lnTo>
                    <a:pt x="26646" y="226436"/>
                  </a:lnTo>
                  <a:lnTo>
                    <a:pt x="20870" y="233164"/>
                  </a:lnTo>
                  <a:lnTo>
                    <a:pt x="19330" y="236347"/>
                  </a:lnTo>
                  <a:lnTo>
                    <a:pt x="16430" y="279913"/>
                  </a:lnTo>
                  <a:lnTo>
                    <a:pt x="16330" y="288351"/>
                  </a:lnTo>
                  <a:lnTo>
                    <a:pt x="18930" y="295408"/>
                  </a:lnTo>
                  <a:lnTo>
                    <a:pt x="33426" y="317504"/>
                  </a:lnTo>
                  <a:lnTo>
                    <a:pt x="39607" y="322340"/>
                  </a:lnTo>
                  <a:lnTo>
                    <a:pt x="54412" y="327712"/>
                  </a:lnTo>
                  <a:lnTo>
                    <a:pt x="88962" y="325996"/>
                  </a:lnTo>
                  <a:lnTo>
                    <a:pt x="108428" y="316439"/>
                  </a:lnTo>
                  <a:lnTo>
                    <a:pt x="122702" y="302270"/>
                  </a:lnTo>
                  <a:lnTo>
                    <a:pt x="143365" y="264925"/>
                  </a:lnTo>
                  <a:lnTo>
                    <a:pt x="148171" y="241357"/>
                  </a:lnTo>
                  <a:lnTo>
                    <a:pt x="144854" y="215523"/>
                  </a:lnTo>
                  <a:lnTo>
                    <a:pt x="132848" y="193757"/>
                  </a:lnTo>
                  <a:lnTo>
                    <a:pt x="128709" y="190232"/>
                  </a:lnTo>
                  <a:lnTo>
                    <a:pt x="124956" y="188874"/>
                  </a:lnTo>
                  <a:lnTo>
                    <a:pt x="121464" y="188961"/>
                  </a:lnTo>
                  <a:lnTo>
                    <a:pt x="114935" y="191704"/>
                  </a:lnTo>
                  <a:lnTo>
                    <a:pt x="111805" y="193824"/>
                  </a:lnTo>
                  <a:lnTo>
                    <a:pt x="110711" y="197222"/>
                  </a:lnTo>
                  <a:lnTo>
                    <a:pt x="112142" y="206289"/>
                  </a:lnTo>
                  <a:lnTo>
                    <a:pt x="118525" y="222551"/>
                  </a:lnTo>
                  <a:lnTo>
                    <a:pt x="152331" y="262461"/>
                  </a:lnTo>
                  <a:lnTo>
                    <a:pt x="187252" y="302355"/>
                  </a:lnTo>
                  <a:lnTo>
                    <a:pt x="201866" y="320804"/>
                  </a:lnTo>
                  <a:lnTo>
                    <a:pt x="200517" y="322555"/>
                  </a:lnTo>
                  <a:lnTo>
                    <a:pt x="178748" y="335310"/>
                  </a:lnTo>
                  <a:lnTo>
                    <a:pt x="164869" y="335792"/>
                  </a:lnTo>
                  <a:lnTo>
                    <a:pt x="145928" y="332757"/>
                  </a:lnTo>
                  <a:lnTo>
                    <a:pt x="144374" y="331516"/>
                  </a:lnTo>
                  <a:lnTo>
                    <a:pt x="142647" y="327491"/>
                  </a:lnTo>
                  <a:lnTo>
                    <a:pt x="144171" y="325029"/>
                  </a:lnTo>
                  <a:lnTo>
                    <a:pt x="151156" y="319647"/>
                  </a:lnTo>
                  <a:lnTo>
                    <a:pt x="190972" y="297464"/>
                  </a:lnTo>
                  <a:lnTo>
                    <a:pt x="215078" y="283508"/>
                  </a:lnTo>
                  <a:lnTo>
                    <a:pt x="228459" y="263193"/>
                  </a:lnTo>
                  <a:lnTo>
                    <a:pt x="241625" y="234009"/>
                  </a:lnTo>
                  <a:lnTo>
                    <a:pt x="247079" y="191238"/>
                  </a:lnTo>
                  <a:lnTo>
                    <a:pt x="246833" y="174195"/>
                  </a:lnTo>
                  <a:lnTo>
                    <a:pt x="243416" y="163313"/>
                  </a:lnTo>
                  <a:lnTo>
                    <a:pt x="241116" y="161006"/>
                  </a:lnTo>
                  <a:lnTo>
                    <a:pt x="238590" y="160461"/>
                  </a:lnTo>
                  <a:lnTo>
                    <a:pt x="235914" y="161089"/>
                  </a:lnTo>
                  <a:lnTo>
                    <a:pt x="227407" y="166714"/>
                  </a:lnTo>
                  <a:lnTo>
                    <a:pt x="226475" y="170219"/>
                  </a:lnTo>
                  <a:lnTo>
                    <a:pt x="228085" y="179405"/>
                  </a:lnTo>
                  <a:lnTo>
                    <a:pt x="239309" y="195733"/>
                  </a:lnTo>
                  <a:lnTo>
                    <a:pt x="272214" y="236798"/>
                  </a:lnTo>
                  <a:lnTo>
                    <a:pt x="288362" y="257935"/>
                  </a:lnTo>
                  <a:lnTo>
                    <a:pt x="289932" y="261790"/>
                  </a:lnTo>
                  <a:lnTo>
                    <a:pt x="288993" y="265353"/>
                  </a:lnTo>
                  <a:lnTo>
                    <a:pt x="272678" y="281254"/>
                  </a:lnTo>
                  <a:lnTo>
                    <a:pt x="263832" y="284647"/>
                  </a:lnTo>
                  <a:lnTo>
                    <a:pt x="258695" y="285552"/>
                  </a:lnTo>
                  <a:lnTo>
                    <a:pt x="250342" y="283912"/>
                  </a:lnTo>
                  <a:lnTo>
                    <a:pt x="240061" y="280056"/>
                  </a:lnTo>
                  <a:lnTo>
                    <a:pt x="235776" y="279154"/>
                  </a:lnTo>
                  <a:lnTo>
                    <a:pt x="236022" y="278913"/>
                  </a:lnTo>
                  <a:lnTo>
                    <a:pt x="276576" y="273720"/>
                  </a:lnTo>
                  <a:lnTo>
                    <a:pt x="319428" y="254496"/>
                  </a:lnTo>
                  <a:lnTo>
                    <a:pt x="341197" y="237949"/>
                  </a:lnTo>
                  <a:lnTo>
                    <a:pt x="365787" y="214476"/>
                  </a:lnTo>
                  <a:lnTo>
                    <a:pt x="375910" y="190250"/>
                  </a:lnTo>
                  <a:lnTo>
                    <a:pt x="381091" y="146508"/>
                  </a:lnTo>
                  <a:lnTo>
                    <a:pt x="382199" y="102028"/>
                  </a:lnTo>
                  <a:lnTo>
                    <a:pt x="379646" y="93205"/>
                  </a:lnTo>
                  <a:lnTo>
                    <a:pt x="377577" y="89463"/>
                  </a:lnTo>
                  <a:lnTo>
                    <a:pt x="374212" y="87961"/>
                  </a:lnTo>
                  <a:lnTo>
                    <a:pt x="365183" y="88937"/>
                  </a:lnTo>
                  <a:lnTo>
                    <a:pt x="348943" y="99806"/>
                  </a:lnTo>
                  <a:lnTo>
                    <a:pt x="342707" y="112722"/>
                  </a:lnTo>
                  <a:lnTo>
                    <a:pt x="340928" y="128385"/>
                  </a:lnTo>
                  <a:lnTo>
                    <a:pt x="345698" y="166767"/>
                  </a:lnTo>
                  <a:lnTo>
                    <a:pt x="347999" y="172239"/>
                  </a:lnTo>
                  <a:lnTo>
                    <a:pt x="355848" y="180964"/>
                  </a:lnTo>
                  <a:lnTo>
                    <a:pt x="371243" y="185504"/>
                  </a:lnTo>
                  <a:lnTo>
                    <a:pt x="380904" y="186714"/>
                  </a:lnTo>
                  <a:lnTo>
                    <a:pt x="399576" y="182768"/>
                  </a:lnTo>
                  <a:lnTo>
                    <a:pt x="417797" y="173407"/>
                  </a:lnTo>
                  <a:lnTo>
                    <a:pt x="443797" y="150410"/>
                  </a:lnTo>
                  <a:lnTo>
                    <a:pt x="462525" y="119894"/>
                  </a:lnTo>
                  <a:lnTo>
                    <a:pt x="469859" y="82413"/>
                  </a:lnTo>
                  <a:lnTo>
                    <a:pt x="471307" y="46346"/>
                  </a:lnTo>
                  <a:lnTo>
                    <a:pt x="466818" y="19497"/>
                  </a:lnTo>
                  <a:lnTo>
                    <a:pt x="459258" y="6915"/>
                  </a:lnTo>
                  <a:lnTo>
                    <a:pt x="454463" y="2171"/>
                  </a:lnTo>
                  <a:lnTo>
                    <a:pt x="449282" y="0"/>
                  </a:lnTo>
                  <a:lnTo>
                    <a:pt x="438235" y="234"/>
                  </a:lnTo>
                  <a:lnTo>
                    <a:pt x="433503" y="3670"/>
                  </a:lnTo>
                  <a:lnTo>
                    <a:pt x="425599" y="15425"/>
                  </a:lnTo>
                  <a:lnTo>
                    <a:pt x="424071" y="30571"/>
                  </a:lnTo>
                  <a:lnTo>
                    <a:pt x="429604" y="74328"/>
                  </a:lnTo>
                  <a:lnTo>
                    <a:pt x="453433" y="115892"/>
                  </a:lnTo>
                  <a:lnTo>
                    <a:pt x="477384" y="155972"/>
                  </a:lnTo>
                  <a:lnTo>
                    <a:pt x="500027" y="198402"/>
                  </a:lnTo>
                  <a:lnTo>
                    <a:pt x="505203" y="215473"/>
                  </a:lnTo>
                  <a:lnTo>
                    <a:pt x="501996" y="236296"/>
                  </a:lnTo>
                  <a:lnTo>
                    <a:pt x="490022" y="256577"/>
                  </a:lnTo>
                  <a:lnTo>
                    <a:pt x="455340" y="284582"/>
                  </a:lnTo>
                  <a:lnTo>
                    <a:pt x="409156" y="30522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7" name="SMARTInkShape-8012"/>
            <p:cNvSpPr/>
            <p:nvPr>
              <p:custDataLst>
                <p:tags r:id="rId18"/>
              </p:custDataLst>
            </p:nvPr>
          </p:nvSpPr>
          <p:spPr bwMode="auto">
            <a:xfrm>
              <a:off x="8063508" y="931184"/>
              <a:ext cx="107157" cy="336833"/>
            </a:xfrm>
            <a:custGeom>
              <a:avLst/>
              <a:gdLst/>
              <a:ahLst/>
              <a:cxnLst/>
              <a:rect l="0" t="0" r="0" b="0"/>
              <a:pathLst>
                <a:path w="107157" h="336833">
                  <a:moveTo>
                    <a:pt x="0" y="327902"/>
                  </a:moveTo>
                  <a:lnTo>
                    <a:pt x="0" y="327902"/>
                  </a:lnTo>
                  <a:lnTo>
                    <a:pt x="4741" y="327902"/>
                  </a:lnTo>
                  <a:lnTo>
                    <a:pt x="9713" y="322610"/>
                  </a:lnTo>
                  <a:lnTo>
                    <a:pt x="31044" y="288326"/>
                  </a:lnTo>
                  <a:lnTo>
                    <a:pt x="47012" y="250581"/>
                  </a:lnTo>
                  <a:lnTo>
                    <a:pt x="58468" y="209962"/>
                  </a:lnTo>
                  <a:lnTo>
                    <a:pt x="68580" y="165919"/>
                  </a:lnTo>
                  <a:lnTo>
                    <a:pt x="70592" y="128433"/>
                  </a:lnTo>
                  <a:lnTo>
                    <a:pt x="71186" y="88553"/>
                  </a:lnTo>
                  <a:lnTo>
                    <a:pt x="66648" y="44262"/>
                  </a:lnTo>
                  <a:lnTo>
                    <a:pt x="60407" y="10141"/>
                  </a:lnTo>
                  <a:lnTo>
                    <a:pt x="58130" y="5928"/>
                  </a:lnTo>
                  <a:lnTo>
                    <a:pt x="55621" y="3120"/>
                  </a:lnTo>
                  <a:lnTo>
                    <a:pt x="50186" y="0"/>
                  </a:lnTo>
                  <a:lnTo>
                    <a:pt x="46356" y="2144"/>
                  </a:lnTo>
                  <a:lnTo>
                    <a:pt x="36808" y="12464"/>
                  </a:lnTo>
                  <a:lnTo>
                    <a:pt x="18395" y="51876"/>
                  </a:lnTo>
                  <a:lnTo>
                    <a:pt x="11734" y="80752"/>
                  </a:lnTo>
                  <a:lnTo>
                    <a:pt x="9760" y="114443"/>
                  </a:lnTo>
                  <a:lnTo>
                    <a:pt x="9175" y="157499"/>
                  </a:lnTo>
                  <a:lnTo>
                    <a:pt x="10031" y="190651"/>
                  </a:lnTo>
                  <a:lnTo>
                    <a:pt x="16090" y="226050"/>
                  </a:lnTo>
                  <a:lnTo>
                    <a:pt x="27028" y="264678"/>
                  </a:lnTo>
                  <a:lnTo>
                    <a:pt x="38742" y="296231"/>
                  </a:lnTo>
                  <a:lnTo>
                    <a:pt x="52380" y="315431"/>
                  </a:lnTo>
                  <a:lnTo>
                    <a:pt x="73728" y="328947"/>
                  </a:lnTo>
                  <a:lnTo>
                    <a:pt x="107156" y="33683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8" name="SMARTInkShape-8013"/>
            <p:cNvSpPr/>
            <p:nvPr>
              <p:custDataLst>
                <p:tags r:id="rId19"/>
              </p:custDataLst>
            </p:nvPr>
          </p:nvSpPr>
          <p:spPr bwMode="auto">
            <a:xfrm>
              <a:off x="8550237" y="1678781"/>
              <a:ext cx="22264" cy="392908"/>
            </a:xfrm>
            <a:custGeom>
              <a:avLst/>
              <a:gdLst/>
              <a:ahLst/>
              <a:cxnLst/>
              <a:rect l="0" t="0" r="0" b="0"/>
              <a:pathLst>
                <a:path w="22264" h="392908">
                  <a:moveTo>
                    <a:pt x="22263" y="0"/>
                  </a:moveTo>
                  <a:lnTo>
                    <a:pt x="22263" y="0"/>
                  </a:lnTo>
                  <a:lnTo>
                    <a:pt x="17522" y="0"/>
                  </a:lnTo>
                  <a:lnTo>
                    <a:pt x="12549" y="2646"/>
                  </a:lnTo>
                  <a:lnTo>
                    <a:pt x="9834" y="4741"/>
                  </a:lnTo>
                  <a:lnTo>
                    <a:pt x="6013" y="31391"/>
                  </a:lnTo>
                  <a:lnTo>
                    <a:pt x="5118" y="62238"/>
                  </a:lnTo>
                  <a:lnTo>
                    <a:pt x="4721" y="99099"/>
                  </a:lnTo>
                  <a:lnTo>
                    <a:pt x="4545" y="138633"/>
                  </a:lnTo>
                  <a:lnTo>
                    <a:pt x="1820" y="171417"/>
                  </a:lnTo>
                  <a:lnTo>
                    <a:pt x="0" y="212186"/>
                  </a:lnTo>
                  <a:lnTo>
                    <a:pt x="3533" y="256777"/>
                  </a:lnTo>
                  <a:lnTo>
                    <a:pt x="4146" y="289843"/>
                  </a:lnTo>
                  <a:lnTo>
                    <a:pt x="9067" y="329517"/>
                  </a:lnTo>
                  <a:lnTo>
                    <a:pt x="18628" y="371124"/>
                  </a:lnTo>
                  <a:lnTo>
                    <a:pt x="22263" y="39290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9" name="SMARTInkShape-8014"/>
            <p:cNvSpPr/>
            <p:nvPr>
              <p:custDataLst>
                <p:tags r:id="rId20"/>
              </p:custDataLst>
            </p:nvPr>
          </p:nvSpPr>
          <p:spPr bwMode="auto">
            <a:xfrm>
              <a:off x="8411766" y="1732359"/>
              <a:ext cx="53579" cy="366119"/>
            </a:xfrm>
            <a:custGeom>
              <a:avLst/>
              <a:gdLst/>
              <a:ahLst/>
              <a:cxnLst/>
              <a:rect l="0" t="0" r="0" b="0"/>
              <a:pathLst>
                <a:path w="53579" h="366119">
                  <a:moveTo>
                    <a:pt x="0" y="0"/>
                  </a:moveTo>
                  <a:lnTo>
                    <a:pt x="0" y="0"/>
                  </a:lnTo>
                  <a:lnTo>
                    <a:pt x="4740" y="0"/>
                  </a:lnTo>
                  <a:lnTo>
                    <a:pt x="6136" y="993"/>
                  </a:lnTo>
                  <a:lnTo>
                    <a:pt x="7067" y="2646"/>
                  </a:lnTo>
                  <a:lnTo>
                    <a:pt x="15813" y="33458"/>
                  </a:lnTo>
                  <a:lnTo>
                    <a:pt x="21249" y="64811"/>
                  </a:lnTo>
                  <a:lnTo>
                    <a:pt x="25147" y="107288"/>
                  </a:lnTo>
                  <a:lnTo>
                    <a:pt x="26465" y="151059"/>
                  </a:lnTo>
                  <a:lnTo>
                    <a:pt x="27685" y="185208"/>
                  </a:lnTo>
                  <a:lnTo>
                    <a:pt x="32897" y="220462"/>
                  </a:lnTo>
                  <a:lnTo>
                    <a:pt x="35875" y="258027"/>
                  </a:lnTo>
                  <a:lnTo>
                    <a:pt x="40087" y="289304"/>
                  </a:lnTo>
                  <a:lnTo>
                    <a:pt x="43296" y="330901"/>
                  </a:lnTo>
                  <a:lnTo>
                    <a:pt x="53578" y="36611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405" name="SMARTInkShape-Group1774"/>
          <p:cNvGrpSpPr/>
          <p:nvPr/>
        </p:nvGrpSpPr>
        <p:grpSpPr>
          <a:xfrm>
            <a:off x="7737721" y="1116211"/>
            <a:ext cx="236491" cy="330399"/>
            <a:chOff x="7737721" y="1116211"/>
            <a:chExt cx="236491" cy="330399"/>
          </a:xfrm>
        </p:grpSpPr>
        <p:sp>
          <p:nvSpPr>
            <p:cNvPr id="401" name="SMARTInkShape-8015"/>
            <p:cNvSpPr/>
            <p:nvPr>
              <p:custDataLst>
                <p:tags r:id="rId13"/>
              </p:custDataLst>
            </p:nvPr>
          </p:nvSpPr>
          <p:spPr bwMode="auto">
            <a:xfrm>
              <a:off x="7795617" y="1259086"/>
              <a:ext cx="125017" cy="107157"/>
            </a:xfrm>
            <a:custGeom>
              <a:avLst/>
              <a:gdLst/>
              <a:ahLst/>
              <a:cxnLst/>
              <a:rect l="0" t="0" r="0" b="0"/>
              <a:pathLst>
                <a:path w="125017" h="107157">
                  <a:moveTo>
                    <a:pt x="0" y="107156"/>
                  </a:moveTo>
                  <a:lnTo>
                    <a:pt x="0" y="107156"/>
                  </a:lnTo>
                  <a:lnTo>
                    <a:pt x="39730" y="68419"/>
                  </a:lnTo>
                  <a:lnTo>
                    <a:pt x="81620" y="34098"/>
                  </a:lnTo>
                  <a:lnTo>
                    <a:pt x="12501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2" name="SMARTInkShape-8016"/>
            <p:cNvSpPr/>
            <p:nvPr>
              <p:custDataLst>
                <p:tags r:id="rId14"/>
              </p:custDataLst>
            </p:nvPr>
          </p:nvSpPr>
          <p:spPr bwMode="auto">
            <a:xfrm>
              <a:off x="7737721" y="1151930"/>
              <a:ext cx="236491" cy="133469"/>
            </a:xfrm>
            <a:custGeom>
              <a:avLst/>
              <a:gdLst/>
              <a:ahLst/>
              <a:cxnLst/>
              <a:rect l="0" t="0" r="0" b="0"/>
              <a:pathLst>
                <a:path w="236491" h="133469">
                  <a:moveTo>
                    <a:pt x="13248" y="116086"/>
                  </a:moveTo>
                  <a:lnTo>
                    <a:pt x="13248" y="116086"/>
                  </a:lnTo>
                  <a:lnTo>
                    <a:pt x="819" y="128515"/>
                  </a:lnTo>
                  <a:lnTo>
                    <a:pt x="0" y="130325"/>
                  </a:lnTo>
                  <a:lnTo>
                    <a:pt x="447" y="131531"/>
                  </a:lnTo>
                  <a:lnTo>
                    <a:pt x="1738" y="132336"/>
                  </a:lnTo>
                  <a:lnTo>
                    <a:pt x="13035" y="133468"/>
                  </a:lnTo>
                  <a:lnTo>
                    <a:pt x="23405" y="128441"/>
                  </a:lnTo>
                  <a:lnTo>
                    <a:pt x="43047" y="117101"/>
                  </a:lnTo>
                  <a:lnTo>
                    <a:pt x="85082" y="94208"/>
                  </a:lnTo>
                  <a:lnTo>
                    <a:pt x="129386" y="65347"/>
                  </a:lnTo>
                  <a:lnTo>
                    <a:pt x="173988" y="38346"/>
                  </a:lnTo>
                  <a:lnTo>
                    <a:pt x="198127" y="24922"/>
                  </a:lnTo>
                  <a:lnTo>
                    <a:pt x="215201" y="13668"/>
                  </a:lnTo>
                  <a:lnTo>
                    <a:pt x="223060" y="10043"/>
                  </a:lnTo>
                  <a:lnTo>
                    <a:pt x="23649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3" name="SMARTInkShape-8017"/>
            <p:cNvSpPr/>
            <p:nvPr>
              <p:custDataLst>
                <p:tags r:id="rId15"/>
              </p:custDataLst>
            </p:nvPr>
          </p:nvSpPr>
          <p:spPr bwMode="auto">
            <a:xfrm>
              <a:off x="7867055" y="1116211"/>
              <a:ext cx="53579" cy="223243"/>
            </a:xfrm>
            <a:custGeom>
              <a:avLst/>
              <a:gdLst/>
              <a:ahLst/>
              <a:cxnLst/>
              <a:rect l="0" t="0" r="0" b="0"/>
              <a:pathLst>
                <a:path w="53579" h="223243">
                  <a:moveTo>
                    <a:pt x="0" y="0"/>
                  </a:moveTo>
                  <a:lnTo>
                    <a:pt x="0" y="0"/>
                  </a:lnTo>
                  <a:lnTo>
                    <a:pt x="2645" y="34433"/>
                  </a:lnTo>
                  <a:lnTo>
                    <a:pt x="7067" y="73702"/>
                  </a:lnTo>
                  <a:lnTo>
                    <a:pt x="11024" y="111465"/>
                  </a:lnTo>
                  <a:lnTo>
                    <a:pt x="21249" y="155632"/>
                  </a:lnTo>
                  <a:lnTo>
                    <a:pt x="38419" y="197643"/>
                  </a:lnTo>
                  <a:lnTo>
                    <a:pt x="53578" y="22324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04" name="SMARTInkShape-8018"/>
            <p:cNvSpPr/>
            <p:nvPr>
              <p:custDataLst>
                <p:tags r:id="rId16"/>
              </p:custDataLst>
            </p:nvPr>
          </p:nvSpPr>
          <p:spPr bwMode="auto">
            <a:xfrm>
              <a:off x="7786688" y="1151930"/>
              <a:ext cx="53579" cy="294680"/>
            </a:xfrm>
            <a:custGeom>
              <a:avLst/>
              <a:gdLst/>
              <a:ahLst/>
              <a:cxnLst/>
              <a:rect l="0" t="0" r="0" b="0"/>
              <a:pathLst>
                <a:path w="53579" h="294680">
                  <a:moveTo>
                    <a:pt x="0" y="0"/>
                  </a:moveTo>
                  <a:lnTo>
                    <a:pt x="0" y="0"/>
                  </a:lnTo>
                  <a:lnTo>
                    <a:pt x="4740" y="9481"/>
                  </a:lnTo>
                  <a:lnTo>
                    <a:pt x="8377" y="52964"/>
                  </a:lnTo>
                  <a:lnTo>
                    <a:pt x="13561" y="89175"/>
                  </a:lnTo>
                  <a:lnTo>
                    <a:pt x="17009" y="125984"/>
                  </a:lnTo>
                  <a:lnTo>
                    <a:pt x="20336" y="167797"/>
                  </a:lnTo>
                  <a:lnTo>
                    <a:pt x="25514" y="205014"/>
                  </a:lnTo>
                  <a:lnTo>
                    <a:pt x="32673" y="246173"/>
                  </a:lnTo>
                  <a:lnTo>
                    <a:pt x="40058" y="281873"/>
                  </a:lnTo>
                  <a:lnTo>
                    <a:pt x="53578" y="29467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406" name="SMARTInkShape-8019"/>
          <p:cNvSpPr/>
          <p:nvPr>
            <p:custDataLst>
              <p:tags r:id="rId12"/>
            </p:custDataLst>
          </p:nvPr>
        </p:nvSpPr>
        <p:spPr bwMode="auto">
          <a:xfrm>
            <a:off x="7590248" y="2536031"/>
            <a:ext cx="241089" cy="383978"/>
          </a:xfrm>
          <a:custGeom>
            <a:avLst/>
            <a:gdLst/>
            <a:ahLst/>
            <a:cxnLst/>
            <a:rect l="0" t="0" r="0" b="0"/>
            <a:pathLst>
              <a:path w="241089" h="383978">
                <a:moveTo>
                  <a:pt x="89283" y="0"/>
                </a:moveTo>
                <a:lnTo>
                  <a:pt x="89283" y="0"/>
                </a:lnTo>
                <a:lnTo>
                  <a:pt x="89283" y="36619"/>
                </a:lnTo>
                <a:lnTo>
                  <a:pt x="88291" y="70602"/>
                </a:lnTo>
                <a:lnTo>
                  <a:pt x="82154" y="110657"/>
                </a:lnTo>
                <a:lnTo>
                  <a:pt x="75044" y="147109"/>
                </a:lnTo>
                <a:lnTo>
                  <a:pt x="66847" y="189242"/>
                </a:lnTo>
                <a:lnTo>
                  <a:pt x="51448" y="230747"/>
                </a:lnTo>
                <a:lnTo>
                  <a:pt x="38851" y="273746"/>
                </a:lnTo>
                <a:lnTo>
                  <a:pt x="23821" y="316324"/>
                </a:lnTo>
                <a:lnTo>
                  <a:pt x="3957" y="360018"/>
                </a:lnTo>
                <a:lnTo>
                  <a:pt x="1751" y="363407"/>
                </a:lnTo>
                <a:lnTo>
                  <a:pt x="32" y="374609"/>
                </a:lnTo>
                <a:lnTo>
                  <a:pt x="0" y="379658"/>
                </a:lnTo>
                <a:lnTo>
                  <a:pt x="1980" y="380105"/>
                </a:lnTo>
                <a:lnTo>
                  <a:pt x="38571" y="374629"/>
                </a:lnTo>
                <a:lnTo>
                  <a:pt x="76216" y="365447"/>
                </a:lnTo>
                <a:lnTo>
                  <a:pt x="92406" y="360858"/>
                </a:lnTo>
                <a:lnTo>
                  <a:pt x="135136" y="357913"/>
                </a:lnTo>
                <a:lnTo>
                  <a:pt x="167361" y="360048"/>
                </a:lnTo>
                <a:lnTo>
                  <a:pt x="206868" y="365318"/>
                </a:lnTo>
                <a:lnTo>
                  <a:pt x="223784" y="366873"/>
                </a:lnTo>
                <a:lnTo>
                  <a:pt x="226575" y="368605"/>
                </a:lnTo>
                <a:lnTo>
                  <a:pt x="241088" y="38397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10846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mode vs Reverse Mode</a:t>
            </a:r>
          </a:p>
        </p:txBody>
      </p:sp>
      <p:sp>
        <p:nvSpPr>
          <p:cNvPr id="3" name="Content Placeholder 2"/>
          <p:cNvSpPr>
            <a:spLocks noGrp="1"/>
          </p:cNvSpPr>
          <p:nvPr>
            <p:ph idx="1"/>
          </p:nvPr>
        </p:nvSpPr>
        <p:spPr/>
        <p:txBody>
          <a:bodyPr/>
          <a:lstStyle/>
          <a:p>
            <a:r>
              <a:rPr lang="en-US" dirty="0"/>
              <a:t>What are the differences? </a:t>
            </a:r>
          </a:p>
          <a:p>
            <a:endParaRPr lang="en-US" dirty="0"/>
          </a:p>
          <a:p>
            <a:r>
              <a:rPr lang="en-US" dirty="0"/>
              <a:t>Which one is faster to compute? </a:t>
            </a:r>
          </a:p>
          <a:p>
            <a:pPr lvl="1"/>
            <a:r>
              <a:rPr lang="en-US" dirty="0"/>
              <a:t>Forward or backward?</a:t>
            </a:r>
          </a:p>
          <a:p>
            <a:endParaRPr lang="en-US" dirty="0"/>
          </a:p>
          <a:p>
            <a:r>
              <a:rPr lang="en-US" dirty="0"/>
              <a:t>Which one is more memory efficient (less storage)? </a:t>
            </a:r>
          </a:p>
          <a:p>
            <a:pPr lvl="1"/>
            <a:r>
              <a:rPr lang="en-US" dirty="0"/>
              <a:t>Forward or backward?</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11</a:t>
            </a:fld>
            <a:endParaRPr lang="en-US">
              <a:solidFill>
                <a:prstClr val="white">
                  <a:lumMod val="50000"/>
                </a:prstClr>
              </a:solidFill>
            </a:endParaRPr>
          </a:p>
        </p:txBody>
      </p:sp>
    </p:spTree>
    <p:extLst>
      <p:ext uri="{BB962C8B-B14F-4D97-AF65-F5344CB8AC3E}">
        <p14:creationId xmlns:p14="http://schemas.microsoft.com/office/powerpoint/2010/main" val="318506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658880" y="36482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7" name="Rectangle 3"/>
          <p:cNvSpPr>
            <a:spLocks noChangeArrowheads="1"/>
          </p:cNvSpPr>
          <p:nvPr/>
        </p:nvSpPr>
        <p:spPr bwMode="auto">
          <a:xfrm>
            <a:off x="3748320" y="345242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8" name="Rectangle 4"/>
          <p:cNvSpPr>
            <a:spLocks noChangeArrowheads="1"/>
          </p:cNvSpPr>
          <p:nvPr/>
        </p:nvSpPr>
        <p:spPr bwMode="auto">
          <a:xfrm>
            <a:off x="2736000" y="4986187"/>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09" name="Rectangle 5"/>
          <p:cNvSpPr>
            <a:spLocks noChangeArrowheads="1"/>
          </p:cNvSpPr>
          <p:nvPr/>
        </p:nvSpPr>
        <p:spPr bwMode="auto">
          <a:xfrm>
            <a:off x="2312640" y="2308946"/>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0" name="Rectangle 6"/>
          <p:cNvSpPr>
            <a:spLocks noChangeArrowheads="1"/>
          </p:cNvSpPr>
          <p:nvPr/>
        </p:nvSpPr>
        <p:spPr bwMode="auto">
          <a:xfrm>
            <a:off x="3160800" y="1231713"/>
            <a:ext cx="1244160" cy="829527"/>
          </a:xfrm>
          <a:prstGeom prst="rect">
            <a:avLst/>
          </a:prstGeom>
          <a:solidFill>
            <a:srgbClr val="00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98311" name="Line 7"/>
          <p:cNvSpPr>
            <a:spLocks noChangeShapeType="1"/>
          </p:cNvSpPr>
          <p:nvPr/>
        </p:nvSpPr>
        <p:spPr bwMode="auto">
          <a:xfrm flipV="1">
            <a:off x="3362401" y="5796993"/>
            <a:ext cx="144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2" name="Line 8"/>
          <p:cNvSpPr>
            <a:spLocks noChangeShapeType="1"/>
          </p:cNvSpPr>
          <p:nvPr/>
        </p:nvSpPr>
        <p:spPr bwMode="auto">
          <a:xfrm flipH="1" flipV="1">
            <a:off x="2279521" y="4476374"/>
            <a:ext cx="1084320" cy="625026"/>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3" name="Freeform 9"/>
          <p:cNvSpPr>
            <a:spLocks/>
          </p:cNvSpPr>
          <p:nvPr/>
        </p:nvSpPr>
        <p:spPr bwMode="auto">
          <a:xfrm>
            <a:off x="67681" y="3102469"/>
            <a:ext cx="3250080" cy="3318108"/>
          </a:xfrm>
          <a:custGeom>
            <a:avLst/>
            <a:gdLst>
              <a:gd name="T0" fmla="*/ 9953 w 9954"/>
              <a:gd name="T1" fmla="*/ 10161 h 10162"/>
              <a:gd name="T2" fmla="*/ 1698 w 9954"/>
              <a:gd name="T3" fmla="*/ 5715 h 10162"/>
              <a:gd name="T4" fmla="*/ 8683 w 9954"/>
              <a:gd name="T5" fmla="*/ 0 h 10162"/>
            </a:gdLst>
            <a:ahLst/>
            <a:cxnLst>
              <a:cxn ang="0">
                <a:pos x="T0" y="T1"/>
              </a:cxn>
              <a:cxn ang="0">
                <a:pos x="T2" y="T3"/>
              </a:cxn>
              <a:cxn ang="0">
                <a:pos x="T4" y="T5"/>
              </a:cxn>
            </a:cxnLst>
            <a:rect l="0" t="0" r="r" b="b"/>
            <a:pathLst>
              <a:path w="9954" h="10162">
                <a:moveTo>
                  <a:pt x="9953" y="10161"/>
                </a:moveTo>
                <a:cubicBezTo>
                  <a:pt x="7715" y="9152"/>
                  <a:pt x="2264" y="6965"/>
                  <a:pt x="1698" y="5715"/>
                </a:cubicBezTo>
                <a:cubicBezTo>
                  <a:pt x="0" y="1965"/>
                  <a:pt x="8826" y="579"/>
                  <a:pt x="8683"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4" name="Freeform 10"/>
          <p:cNvSpPr>
            <a:spLocks/>
          </p:cNvSpPr>
          <p:nvPr/>
        </p:nvSpPr>
        <p:spPr bwMode="auto">
          <a:xfrm>
            <a:off x="3661921" y="2065560"/>
            <a:ext cx="3250080" cy="2903345"/>
          </a:xfrm>
          <a:custGeom>
            <a:avLst/>
            <a:gdLst>
              <a:gd name="T0" fmla="*/ 0 w 9954"/>
              <a:gd name="T1" fmla="*/ 8890 h 8891"/>
              <a:gd name="T2" fmla="*/ 6350 w 9954"/>
              <a:gd name="T3" fmla="*/ 6667 h 8891"/>
              <a:gd name="T4" fmla="*/ 8255 w 9954"/>
              <a:gd name="T5" fmla="*/ 5001 h 8891"/>
              <a:gd name="T6" fmla="*/ 1270 w 9954"/>
              <a:gd name="T7" fmla="*/ 0 h 8891"/>
            </a:gdLst>
            <a:ahLst/>
            <a:cxnLst>
              <a:cxn ang="0">
                <a:pos x="T0" y="T1"/>
              </a:cxn>
              <a:cxn ang="0">
                <a:pos x="T2" y="T3"/>
              </a:cxn>
              <a:cxn ang="0">
                <a:pos x="T4" y="T5"/>
              </a:cxn>
              <a:cxn ang="0">
                <a:pos x="T6" y="T7"/>
              </a:cxn>
            </a:cxnLst>
            <a:rect l="0" t="0" r="r" b="b"/>
            <a:pathLst>
              <a:path w="9954" h="8891">
                <a:moveTo>
                  <a:pt x="0" y="8890"/>
                </a:moveTo>
                <a:cubicBezTo>
                  <a:pt x="1517" y="8295"/>
                  <a:pt x="4418" y="7572"/>
                  <a:pt x="6350" y="6667"/>
                </a:cubicBezTo>
                <a:cubicBezTo>
                  <a:pt x="7510" y="6125"/>
                  <a:pt x="8160" y="5368"/>
                  <a:pt x="8255" y="5001"/>
                </a:cubicBezTo>
                <a:cubicBezTo>
                  <a:pt x="9953" y="1719"/>
                  <a:pt x="1127" y="507"/>
                  <a:pt x="1270" y="0"/>
                </a:cubicBezTo>
              </a:path>
            </a:pathLst>
          </a:custGeom>
          <a:noFill/>
          <a:ln w="36720" cap="flat">
            <a:solidFill>
              <a:srgbClr val="00000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5" name="Line 11"/>
          <p:cNvSpPr>
            <a:spLocks noChangeShapeType="1"/>
          </p:cNvSpPr>
          <p:nvPr/>
        </p:nvSpPr>
        <p:spPr bwMode="auto">
          <a:xfrm flipH="1" flipV="1">
            <a:off x="3938401" y="2064121"/>
            <a:ext cx="624960" cy="1454553"/>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6" name="Line 12"/>
          <p:cNvSpPr>
            <a:spLocks noChangeShapeType="1"/>
          </p:cNvSpPr>
          <p:nvPr/>
        </p:nvSpPr>
        <p:spPr bwMode="auto">
          <a:xfrm flipV="1">
            <a:off x="2903040" y="2064121"/>
            <a:ext cx="829440" cy="41764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7" name="Line 13"/>
          <p:cNvSpPr>
            <a:spLocks noChangeShapeType="1"/>
          </p:cNvSpPr>
          <p:nvPr/>
        </p:nvSpPr>
        <p:spPr bwMode="auto">
          <a:xfrm flipV="1">
            <a:off x="3317760" y="4268992"/>
            <a:ext cx="1036800" cy="1039789"/>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8318" name="Text Box 14"/>
          <p:cNvSpPr txBox="1">
            <a:spLocks noChangeArrowheads="1"/>
          </p:cNvSpPr>
          <p:nvPr/>
        </p:nvSpPr>
        <p:spPr bwMode="auto">
          <a:xfrm>
            <a:off x="4354560" y="5025328"/>
            <a:ext cx="4789440" cy="7903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2200" b="1" dirty="0">
                <a:solidFill>
                  <a:srgbClr val="FF0000"/>
                </a:solidFill>
                <a:latin typeface="FreeSans" charset="0"/>
              </a:rPr>
              <a:t>Any DAG of differentiable modules is allowed!</a:t>
            </a:r>
          </a:p>
        </p:txBody>
      </p:sp>
      <p:sp>
        <p:nvSpPr>
          <p:cNvPr id="98319" name="Line 15"/>
          <p:cNvSpPr>
            <a:spLocks noChangeShapeType="1"/>
          </p:cNvSpPr>
          <p:nvPr/>
        </p:nvSpPr>
        <p:spPr bwMode="auto">
          <a:xfrm flipV="1">
            <a:off x="2073600" y="3101030"/>
            <a:ext cx="1036800" cy="832407"/>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TextBox 18"/>
          <p:cNvSpPr txBox="1"/>
          <p:nvPr/>
        </p:nvSpPr>
        <p:spPr>
          <a:xfrm>
            <a:off x="3346992" y="6578469"/>
            <a:ext cx="2531913"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endParaRPr lang="en-US" dirty="0">
              <a:solidFill>
                <a:schemeClr val="bg1">
                  <a:lumMod val="65000"/>
                </a:schemeClr>
              </a:solidFill>
            </a:endParaRPr>
          </a:p>
        </p:txBody>
      </p:sp>
      <p:sp>
        <p:nvSpPr>
          <p:cNvPr id="20" name="Footer Placeholder 1"/>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21" name="Slide Number Placeholder 2"/>
          <p:cNvSpPr>
            <a:spLocks noGrp="1"/>
          </p:cNvSpPr>
          <p:nvPr>
            <p:ph type="sldNum" sz="quarter" idx="12"/>
          </p:nvPr>
        </p:nvSpPr>
        <p:spPr>
          <a:xfrm>
            <a:off x="7086600" y="6400800"/>
            <a:ext cx="1905000" cy="457200"/>
          </a:xfrm>
        </p:spPr>
        <p:txBody>
          <a:bodyPr/>
          <a:lstStyle/>
          <a:p>
            <a:pPr>
              <a:defRPr/>
            </a:pPr>
            <a:fld id="{A51550E6-1DFF-B84C-BFE3-E4371400DA8D}" type="slidenum">
              <a:rPr lang="en-US" smtClean="0"/>
              <a:pPr>
                <a:defRPr/>
              </a:pPr>
              <a:t>12</a:t>
            </a:fld>
            <a:endParaRPr lang="en-US"/>
          </a:p>
        </p:txBody>
      </p:sp>
      <p:sp>
        <p:nvSpPr>
          <p:cNvPr id="22"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Computational Graph</a:t>
            </a:r>
          </a:p>
        </p:txBody>
      </p:sp>
    </p:spTree>
    <p:extLst>
      <p:ext uri="{BB962C8B-B14F-4D97-AF65-F5344CB8AC3E}">
        <p14:creationId xmlns:p14="http://schemas.microsoft.com/office/powerpoint/2010/main" val="1223739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Forward-Prop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13</a:t>
            </a:fld>
            <a:endParaRPr lang="en-US"/>
          </a:p>
        </p:txBody>
      </p:sp>
      <p:pic>
        <p:nvPicPr>
          <p:cNvPr id="7" name="Picture 6"/>
          <p:cNvPicPr>
            <a:picLocks noChangeAspect="1"/>
          </p:cNvPicPr>
          <p:nvPr/>
        </p:nvPicPr>
        <p:blipFill>
          <a:blip r:embed="rId2"/>
          <a:stretch>
            <a:fillRect/>
          </a:stretch>
        </p:blipFill>
        <p:spPr>
          <a:xfrm>
            <a:off x="0" y="1790700"/>
            <a:ext cx="9144000" cy="3270157"/>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99957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Computation: Back-Prop</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14</a:t>
            </a:fld>
            <a:endParaRPr lang="en-US"/>
          </a:p>
        </p:txBody>
      </p:sp>
      <p:pic>
        <p:nvPicPr>
          <p:cNvPr id="3" name="Picture 2"/>
          <p:cNvPicPr>
            <a:picLocks noChangeAspect="1"/>
          </p:cNvPicPr>
          <p:nvPr/>
        </p:nvPicPr>
        <p:blipFill>
          <a:blip r:embed="rId2"/>
          <a:stretch>
            <a:fillRect/>
          </a:stretch>
        </p:blipFill>
        <p:spPr>
          <a:xfrm>
            <a:off x="0" y="1817255"/>
            <a:ext cx="9144000" cy="3308918"/>
          </a:xfrm>
          <a:prstGeom prst="rect">
            <a:avLst/>
          </a:prstGeom>
        </p:spPr>
      </p:pic>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19054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15</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7" name="Right Arrow 6"/>
          <p:cNvSpPr/>
          <p:nvPr/>
        </p:nvSpPr>
        <p:spPr bwMode="auto">
          <a:xfrm>
            <a:off x="6858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TextBox 7"/>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07329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16</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71407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17</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TextBox 9"/>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89440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18</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9" name="Right Arrow 8"/>
          <p:cNvSpPr/>
          <p:nvPr/>
        </p:nvSpPr>
        <p:spPr bwMode="auto">
          <a:xfrm rot="10800000">
            <a:off x="6858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28287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8" name="Right Arrow 7"/>
          <p:cNvSpPr/>
          <p:nvPr/>
        </p:nvSpPr>
        <p:spPr bwMode="auto">
          <a:xfrm rot="10800000">
            <a:off x="38100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12088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HW1 Reminder</a:t>
            </a:r>
          </a:p>
          <a:p>
            <a:pPr lvl="1"/>
            <a:r>
              <a:rPr lang="en-US" dirty="0"/>
              <a:t>Due: 09/26, 11:55pm</a:t>
            </a:r>
          </a:p>
          <a:p>
            <a:pPr lvl="1"/>
            <a:endParaRPr lang="en-US" dirty="0"/>
          </a:p>
          <a:p>
            <a:r>
              <a:rPr lang="en-US" dirty="0"/>
              <a:t>Project Teams Google Doc</a:t>
            </a:r>
          </a:p>
          <a:p>
            <a:pPr lvl="1"/>
            <a:r>
              <a:rPr lang="en-US" dirty="0">
                <a:hlinkClick r:id="rId2"/>
              </a:rPr>
              <a:t>https://docs.google.com/spreadsheets/d/1ouD6ctaemV_3nb2MQHs7rUOAaW9DFLu8I5Zd3yOFs7E/edit?usp=sharing</a:t>
            </a:r>
            <a:endParaRPr lang="en-US" dirty="0"/>
          </a:p>
          <a:p>
            <a:pPr lvl="1"/>
            <a:r>
              <a:rPr lang="en-US" dirty="0"/>
              <a:t>Project Title</a:t>
            </a:r>
          </a:p>
          <a:p>
            <a:pPr lvl="1"/>
            <a:r>
              <a:rPr lang="en-US" dirty="0"/>
              <a:t>1-3 sentence project summary TL;DR</a:t>
            </a:r>
          </a:p>
          <a:p>
            <a:pPr lvl="1"/>
            <a:r>
              <a:rPr lang="en-US" dirty="0"/>
              <a:t>Team member names</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spTree>
    <p:extLst>
      <p:ext uri="{BB962C8B-B14F-4D97-AF65-F5344CB8AC3E}">
        <p14:creationId xmlns:p14="http://schemas.microsoft.com/office/powerpoint/2010/main" val="356319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102390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Training</a:t>
            </a:r>
          </a:p>
        </p:txBody>
      </p:sp>
      <p:sp>
        <p:nvSpPr>
          <p:cNvPr id="3" name="Content Placeholder 2"/>
          <p:cNvSpPr>
            <a:spLocks noGrp="1"/>
          </p:cNvSpPr>
          <p:nvPr>
            <p:ph idx="1"/>
          </p:nvPr>
        </p:nvSpPr>
        <p:spPr/>
        <p:txBody>
          <a:bodyPr/>
          <a:lstStyle/>
          <a:p>
            <a:r>
              <a:rPr lang="en-US" dirty="0"/>
              <a:t>Step 1: Compute Loss on mini-batch 		[F-Pass]</a:t>
            </a:r>
          </a:p>
          <a:p>
            <a:r>
              <a:rPr lang="en-US" dirty="0"/>
              <a:t>Step 2: Compute gradients </a:t>
            </a:r>
            <a:r>
              <a:rPr lang="en-US" dirty="0" err="1"/>
              <a:t>wrt</a:t>
            </a:r>
            <a:r>
              <a:rPr lang="en-US" dirty="0"/>
              <a:t> parameters 	[B-Pass]</a:t>
            </a:r>
          </a:p>
          <a:p>
            <a:r>
              <a:rPr lang="en-US" dirty="0"/>
              <a:t>Step 3: Use gradient to update parameters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0" y="2850419"/>
            <a:ext cx="9144000" cy="1645381"/>
          </a:xfrm>
          <a:prstGeom prst="rect">
            <a:avLst/>
          </a:prstGeom>
        </p:spPr>
      </p:pic>
      <p:sp>
        <p:nvSpPr>
          <p:cNvPr id="10" name="Right Arrow 9"/>
          <p:cNvSpPr/>
          <p:nvPr/>
        </p:nvSpPr>
        <p:spPr bwMode="auto">
          <a:xfrm rot="10800000">
            <a:off x="609600" y="3294919"/>
            <a:ext cx="1600200" cy="6858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7" name="Picture 6"/>
          <p:cNvPicPr>
            <a:picLocks noChangeAspect="1"/>
          </p:cNvPicPr>
          <p:nvPr/>
        </p:nvPicPr>
        <p:blipFill>
          <a:blip r:embed="rId3"/>
          <a:stretch>
            <a:fillRect/>
          </a:stretch>
        </p:blipFill>
        <p:spPr>
          <a:xfrm>
            <a:off x="2590800" y="4775200"/>
            <a:ext cx="3022600" cy="1168400"/>
          </a:xfrm>
          <a:prstGeom prst="rect">
            <a:avLst/>
          </a:prstGeom>
        </p:spPr>
      </p:pic>
      <p:sp>
        <p:nvSpPr>
          <p:cNvPr id="9" name="TextBox 8"/>
          <p:cNvSpPr txBox="1"/>
          <p:nvPr/>
        </p:nvSpPr>
        <p:spPr>
          <a:xfrm>
            <a:off x="2883528" y="6578469"/>
            <a:ext cx="3458849" cy="276999"/>
          </a:xfrm>
          <a:prstGeom prst="rect">
            <a:avLst/>
          </a:prstGeom>
          <a:noFill/>
        </p:spPr>
        <p:txBody>
          <a:bodyPr wrap="none" rtlCol="0">
            <a:spAutoFit/>
          </a:bodyPr>
          <a:lstStyle/>
          <a:p>
            <a:r>
              <a:rPr lang="en-US" dirty="0">
                <a:solidFill>
                  <a:schemeClr val="bg1">
                    <a:lumMod val="65000"/>
                  </a:schemeClr>
                </a:solidFill>
              </a:rPr>
              <a:t>Slide Credit: </a:t>
            </a:r>
            <a:r>
              <a:rPr lang="en-US" dirty="0" err="1">
                <a:solidFill>
                  <a:schemeClr val="bg1">
                    <a:lumMod val="65000"/>
                  </a:schemeClr>
                </a:solidFill>
              </a:rPr>
              <a:t>Marc'Aurelio</a:t>
            </a:r>
            <a:r>
              <a:rPr lang="en-US" dirty="0">
                <a:solidFill>
                  <a:schemeClr val="bg1">
                    <a:lumMod val="65000"/>
                  </a:schemeClr>
                </a:solidFill>
              </a:rPr>
              <a:t> </a:t>
            </a:r>
            <a:r>
              <a:rPr lang="en-US" dirty="0" err="1">
                <a:solidFill>
                  <a:schemeClr val="bg1">
                    <a:lumMod val="65000"/>
                  </a:schemeClr>
                </a:solidFill>
              </a:rPr>
              <a:t>Ranzato</a:t>
            </a:r>
            <a:r>
              <a:rPr lang="en-US" dirty="0">
                <a:solidFill>
                  <a:schemeClr val="bg1">
                    <a:lumMod val="65000"/>
                  </a:schemeClr>
                </a:solidFill>
              </a:rPr>
              <a:t>, </a:t>
            </a:r>
            <a:r>
              <a:rPr lang="en-US" dirty="0" err="1">
                <a:solidFill>
                  <a:schemeClr val="bg1">
                    <a:lumMod val="65000"/>
                  </a:schemeClr>
                </a:solidFill>
              </a:rPr>
              <a:t>Yann</a:t>
            </a:r>
            <a:r>
              <a:rPr lang="en-US" dirty="0">
                <a:solidFill>
                  <a:schemeClr val="bg1">
                    <a:lumMod val="65000"/>
                  </a:schemeClr>
                </a:solidFill>
              </a:rPr>
              <a:t> </a:t>
            </a:r>
            <a:r>
              <a:rPr lang="en-US" dirty="0" err="1">
                <a:solidFill>
                  <a:schemeClr val="bg1">
                    <a:lumMod val="65000"/>
                  </a:schemeClr>
                </a:solidFill>
              </a:rPr>
              <a:t>LeCun</a:t>
            </a:r>
            <a:endParaRPr lang="en-US" dirty="0">
              <a:solidFill>
                <a:schemeClr val="bg1">
                  <a:lumMod val="65000"/>
                </a:schemeClr>
              </a:solidFill>
            </a:endParaRPr>
          </a:p>
        </p:txBody>
      </p:sp>
    </p:spTree>
    <p:extLst>
      <p:ext uri="{BB962C8B-B14F-4D97-AF65-F5344CB8AC3E}">
        <p14:creationId xmlns:p14="http://schemas.microsoft.com/office/powerpoint/2010/main" val="370374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22</a:t>
            </a:fld>
            <a:endParaRPr lang="en-US"/>
          </a:p>
        </p:txBody>
      </p:sp>
    </p:spTree>
    <p:extLst>
      <p:ext uri="{BB962C8B-B14F-4D97-AF65-F5344CB8AC3E}">
        <p14:creationId xmlns:p14="http://schemas.microsoft.com/office/powerpoint/2010/main" val="408040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23</a:t>
            </a:fld>
            <a:endParaRPr lang="en-US"/>
          </a:p>
        </p:txBody>
      </p:sp>
      <p:pic>
        <p:nvPicPr>
          <p:cNvPr id="4" name="Picture 3"/>
          <p:cNvPicPr>
            <a:picLocks noChangeAspect="1"/>
          </p:cNvPicPr>
          <p:nvPr/>
        </p:nvPicPr>
        <p:blipFill>
          <a:blip r:embed="rId2"/>
          <a:stretch>
            <a:fillRect/>
          </a:stretch>
        </p:blipFill>
        <p:spPr>
          <a:xfrm>
            <a:off x="0" y="2231169"/>
            <a:ext cx="9144000" cy="2395661"/>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dirty="0" err="1"/>
              <a:t>Vedaldi</a:t>
            </a:r>
            <a:endParaRPr lang="en-US" sz="1200" dirty="0"/>
          </a:p>
        </p:txBody>
      </p:sp>
      <p:pic>
        <p:nvPicPr>
          <p:cNvPr id="7" name="Picture 6">
            <a:extLst>
              <a:ext uri="{FF2B5EF4-FFF2-40B4-BE49-F238E27FC236}">
                <a16:creationId xmlns:a16="http://schemas.microsoft.com/office/drawing/2014/main" id="{8D85A365-DDD1-9E4E-8AB1-DC645796FF70}"/>
              </a:ext>
            </a:extLst>
          </p:cNvPr>
          <p:cNvPicPr>
            <a:picLocks noChangeAspect="1"/>
          </p:cNvPicPr>
          <p:nvPr/>
        </p:nvPicPr>
        <p:blipFill>
          <a:blip r:embed="rId3"/>
          <a:stretch>
            <a:fillRect/>
          </a:stretch>
        </p:blipFill>
        <p:spPr>
          <a:xfrm>
            <a:off x="254000" y="2834160"/>
            <a:ext cx="279400" cy="215900"/>
          </a:xfrm>
          <a:prstGeom prst="rect">
            <a:avLst/>
          </a:prstGeom>
          <a:solidFill>
            <a:schemeClr val="bg1"/>
          </a:solidFill>
          <a:ln w="63500">
            <a:solidFill>
              <a:schemeClr val="bg1"/>
            </a:solidFill>
          </a:ln>
        </p:spPr>
      </p:pic>
      <p:pic>
        <p:nvPicPr>
          <p:cNvPr id="11" name="Picture 10">
            <a:extLst>
              <a:ext uri="{FF2B5EF4-FFF2-40B4-BE49-F238E27FC236}">
                <a16:creationId xmlns:a16="http://schemas.microsoft.com/office/drawing/2014/main" id="{98D77B1C-0F50-5A48-887D-B932A8DA2722}"/>
              </a:ext>
            </a:extLst>
          </p:cNvPr>
          <p:cNvPicPr>
            <a:picLocks noChangeAspect="1"/>
          </p:cNvPicPr>
          <p:nvPr/>
        </p:nvPicPr>
        <p:blipFill>
          <a:blip r:embed="rId4"/>
          <a:stretch>
            <a:fillRect/>
          </a:stretch>
        </p:blipFill>
        <p:spPr>
          <a:xfrm>
            <a:off x="2667000" y="2438400"/>
            <a:ext cx="596900" cy="368300"/>
          </a:xfrm>
          <a:prstGeom prst="rect">
            <a:avLst/>
          </a:prstGeom>
          <a:solidFill>
            <a:schemeClr val="bg1"/>
          </a:solidFill>
        </p:spPr>
      </p:pic>
      <p:pic>
        <p:nvPicPr>
          <p:cNvPr id="12" name="Picture 11">
            <a:extLst>
              <a:ext uri="{FF2B5EF4-FFF2-40B4-BE49-F238E27FC236}">
                <a16:creationId xmlns:a16="http://schemas.microsoft.com/office/drawing/2014/main" id="{0ACD635F-11A0-D344-872A-97AC019A8389}"/>
              </a:ext>
            </a:extLst>
          </p:cNvPr>
          <p:cNvPicPr>
            <a:picLocks noChangeAspect="1"/>
          </p:cNvPicPr>
          <p:nvPr/>
        </p:nvPicPr>
        <p:blipFill>
          <a:blip r:embed="rId4"/>
          <a:stretch>
            <a:fillRect/>
          </a:stretch>
        </p:blipFill>
        <p:spPr>
          <a:xfrm>
            <a:off x="2667000" y="2451100"/>
            <a:ext cx="596900" cy="368300"/>
          </a:xfrm>
          <a:prstGeom prst="rect">
            <a:avLst/>
          </a:prstGeom>
          <a:solidFill>
            <a:schemeClr val="bg1"/>
          </a:solidFill>
          <a:ln w="12700">
            <a:solidFill>
              <a:schemeClr val="bg1"/>
            </a:solidFill>
          </a:ln>
        </p:spPr>
      </p:pic>
      <p:pic>
        <p:nvPicPr>
          <p:cNvPr id="13" name="Picture 12">
            <a:extLst>
              <a:ext uri="{FF2B5EF4-FFF2-40B4-BE49-F238E27FC236}">
                <a16:creationId xmlns:a16="http://schemas.microsoft.com/office/drawing/2014/main" id="{4C1B29B3-3902-9C45-81F3-BED7A9EFB0F3}"/>
              </a:ext>
            </a:extLst>
          </p:cNvPr>
          <p:cNvPicPr>
            <a:picLocks noChangeAspect="1"/>
          </p:cNvPicPr>
          <p:nvPr/>
        </p:nvPicPr>
        <p:blipFill>
          <a:blip r:embed="rId5"/>
          <a:stretch>
            <a:fillRect/>
          </a:stretch>
        </p:blipFill>
        <p:spPr>
          <a:xfrm>
            <a:off x="4615787" y="2451100"/>
            <a:ext cx="596900" cy="368300"/>
          </a:xfrm>
          <a:prstGeom prst="rect">
            <a:avLst/>
          </a:prstGeom>
          <a:solidFill>
            <a:schemeClr val="bg1"/>
          </a:solidFill>
          <a:ln w="12700">
            <a:solidFill>
              <a:schemeClr val="bg1"/>
            </a:solidFill>
          </a:ln>
        </p:spPr>
      </p:pic>
      <p:pic>
        <p:nvPicPr>
          <p:cNvPr id="14" name="Picture 13">
            <a:extLst>
              <a:ext uri="{FF2B5EF4-FFF2-40B4-BE49-F238E27FC236}">
                <a16:creationId xmlns:a16="http://schemas.microsoft.com/office/drawing/2014/main" id="{38D1A769-B121-BE44-9803-28A7D0A1507A}"/>
              </a:ext>
            </a:extLst>
          </p:cNvPr>
          <p:cNvPicPr>
            <a:picLocks noChangeAspect="1"/>
          </p:cNvPicPr>
          <p:nvPr/>
        </p:nvPicPr>
        <p:blipFill>
          <a:blip r:embed="rId6"/>
          <a:stretch>
            <a:fillRect/>
          </a:stretch>
        </p:blipFill>
        <p:spPr>
          <a:xfrm>
            <a:off x="5486400" y="2465860"/>
            <a:ext cx="1041400" cy="368300"/>
          </a:xfrm>
          <a:prstGeom prst="rect">
            <a:avLst/>
          </a:prstGeom>
          <a:solidFill>
            <a:schemeClr val="bg1"/>
          </a:solidFill>
        </p:spPr>
      </p:pic>
      <p:pic>
        <p:nvPicPr>
          <p:cNvPr id="18" name="Picture 17">
            <a:extLst>
              <a:ext uri="{FF2B5EF4-FFF2-40B4-BE49-F238E27FC236}">
                <a16:creationId xmlns:a16="http://schemas.microsoft.com/office/drawing/2014/main" id="{3F69AFE3-D56B-4446-BE60-4007833B6F9D}"/>
              </a:ext>
            </a:extLst>
          </p:cNvPr>
          <p:cNvPicPr>
            <a:picLocks noChangeAspect="1"/>
          </p:cNvPicPr>
          <p:nvPr/>
        </p:nvPicPr>
        <p:blipFill>
          <a:blip r:embed="rId7"/>
          <a:stretch>
            <a:fillRect/>
          </a:stretch>
        </p:blipFill>
        <p:spPr>
          <a:xfrm>
            <a:off x="8039100" y="2781300"/>
            <a:ext cx="266700" cy="292100"/>
          </a:xfrm>
          <a:prstGeom prst="rect">
            <a:avLst/>
          </a:prstGeom>
          <a:solidFill>
            <a:schemeClr val="bg1"/>
          </a:solidFill>
          <a:ln w="12700">
            <a:solidFill>
              <a:schemeClr val="bg1"/>
            </a:solidFill>
          </a:ln>
        </p:spPr>
      </p:pic>
      <p:sp>
        <p:nvSpPr>
          <p:cNvPr id="19" name="Title 1">
            <a:extLst>
              <a:ext uri="{FF2B5EF4-FFF2-40B4-BE49-F238E27FC236}">
                <a16:creationId xmlns:a16="http://schemas.microsoft.com/office/drawing/2014/main" id="{7FC68E27-2AFE-134B-B8B5-90667434BF6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Neural Network Computation Graph</a:t>
            </a:r>
          </a:p>
        </p:txBody>
      </p:sp>
    </p:spTree>
    <p:extLst>
      <p:ext uri="{BB962C8B-B14F-4D97-AF65-F5344CB8AC3E}">
        <p14:creationId xmlns:p14="http://schemas.microsoft.com/office/powerpoint/2010/main" val="303377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24</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p:spTree>
    <p:extLst>
      <p:ext uri="{BB962C8B-B14F-4D97-AF65-F5344CB8AC3E}">
        <p14:creationId xmlns:p14="http://schemas.microsoft.com/office/powerpoint/2010/main" val="51396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Shape 168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25</a:t>
            </a:fld>
            <a:endParaRPr lang="en" sz="1800">
              <a:solidFill>
                <a:srgbClr val="FFFFFF"/>
              </a:solidFill>
            </a:endParaRPr>
          </a:p>
        </p:txBody>
      </p:sp>
      <p:pic>
        <p:nvPicPr>
          <p:cNvPr id="1685" name="Shape 1685" descr="Lecture 4 - slide 41 printed no blanks.png"/>
          <p:cNvPicPr preferRelativeResize="0"/>
          <p:nvPr/>
        </p:nvPicPr>
        <p:blipFill rotWithShape="1">
          <a:blip r:embed="rId3">
            <a:alphaModFix/>
          </a:blip>
          <a:srcRect t="7467" b="7476"/>
          <a:stretch/>
        </p:blipFill>
        <p:spPr>
          <a:xfrm>
            <a:off x="201375" y="2073475"/>
            <a:ext cx="3260300" cy="1172708"/>
          </a:xfrm>
          <a:prstGeom prst="rect">
            <a:avLst/>
          </a:prstGeom>
          <a:noFill/>
          <a:ln>
            <a:noFill/>
          </a:ln>
        </p:spPr>
      </p:pic>
      <p:pic>
        <p:nvPicPr>
          <p:cNvPr id="1686" name="Shape 1686"/>
          <p:cNvPicPr preferRelativeResize="0"/>
          <p:nvPr/>
        </p:nvPicPr>
        <p:blipFill>
          <a:blip r:embed="rId4">
            <a:alphaModFix/>
          </a:blip>
          <a:stretch>
            <a:fillRect/>
          </a:stretch>
        </p:blipFill>
        <p:spPr>
          <a:xfrm>
            <a:off x="3461676" y="2009163"/>
            <a:ext cx="5540125" cy="3051075"/>
          </a:xfrm>
          <a:prstGeom prst="rect">
            <a:avLst/>
          </a:prstGeom>
          <a:noFill/>
          <a:ln>
            <a:noFill/>
          </a:ln>
        </p:spPr>
      </p:pic>
      <p:sp>
        <p:nvSpPr>
          <p:cNvPr id="1687" name="Shape 1687"/>
          <p:cNvSpPr txBox="1"/>
          <p:nvPr/>
        </p:nvSpPr>
        <p:spPr>
          <a:xfrm>
            <a:off x="3391675" y="1586550"/>
            <a:ext cx="5375400" cy="43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Graph (or Net) object  </a:t>
            </a:r>
            <a:r>
              <a:rPr lang="en" sz="1800" i="1" kern="0">
                <a:solidFill>
                  <a:srgbClr val="000000"/>
                </a:solidFill>
                <a:latin typeface="Arial"/>
                <a:ea typeface="Arial"/>
                <a:cs typeface="Arial"/>
                <a:sym typeface="Arial"/>
              </a:rPr>
              <a:t>(rough psuedo code)</a:t>
            </a:r>
          </a:p>
        </p:txBody>
      </p:sp>
      <p:sp>
        <p:nvSpPr>
          <p:cNvPr id="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07825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Shape 169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26</a:t>
            </a:fld>
            <a:endParaRPr lang="en" sz="1800">
              <a:solidFill>
                <a:srgbClr val="FFFFFF"/>
              </a:solidFill>
            </a:endParaRPr>
          </a:p>
        </p:txBody>
      </p:sp>
      <p:pic>
        <p:nvPicPr>
          <p:cNvPr id="1693" name="Shape 1693"/>
          <p:cNvPicPr preferRelativeResize="0"/>
          <p:nvPr/>
        </p:nvPicPr>
        <p:blipFill>
          <a:blip r:embed="rId3">
            <a:alphaModFix/>
          </a:blip>
          <a:stretch>
            <a:fillRect/>
          </a:stretch>
        </p:blipFill>
        <p:spPr>
          <a:xfrm>
            <a:off x="2963425" y="1848100"/>
            <a:ext cx="4340750" cy="2390424"/>
          </a:xfrm>
          <a:prstGeom prst="rect">
            <a:avLst/>
          </a:prstGeom>
          <a:noFill/>
          <a:ln>
            <a:noFill/>
          </a:ln>
        </p:spPr>
      </p:pic>
      <p:cxnSp>
        <p:nvCxnSpPr>
          <p:cNvPr id="1694" name="Shape 1694"/>
          <p:cNvCxnSpPr>
            <a:stCxn id="1695" idx="1"/>
          </p:cNvCxnSpPr>
          <p:nvPr/>
        </p:nvCxnSpPr>
        <p:spPr>
          <a:xfrm rot="10800000">
            <a:off x="4849312" y="3182100"/>
            <a:ext cx="1444500" cy="514200"/>
          </a:xfrm>
          <a:prstGeom prst="straightConnector1">
            <a:avLst/>
          </a:prstGeom>
          <a:noFill/>
          <a:ln w="19050" cap="flat" cmpd="sng">
            <a:solidFill>
              <a:srgbClr val="000000"/>
            </a:solidFill>
            <a:prstDash val="solid"/>
            <a:round/>
            <a:headEnd type="none" w="lg" len="lg"/>
            <a:tailEnd type="triangle" w="lg" len="lg"/>
          </a:ln>
        </p:spPr>
      </p:cxnSp>
      <p:pic>
        <p:nvPicPr>
          <p:cNvPr id="1695" name="Shape 1695"/>
          <p:cNvPicPr preferRelativeResize="0"/>
          <p:nvPr/>
        </p:nvPicPr>
        <p:blipFill>
          <a:blip r:embed="rId4">
            <a:alphaModFix/>
          </a:blip>
          <a:stretch>
            <a:fillRect/>
          </a:stretch>
        </p:blipFill>
        <p:spPr>
          <a:xfrm>
            <a:off x="6293813" y="3358163"/>
            <a:ext cx="466725" cy="676275"/>
          </a:xfrm>
          <a:prstGeom prst="rect">
            <a:avLst/>
          </a:prstGeom>
          <a:noFill/>
          <a:ln w="9525" cap="flat" cmpd="sng">
            <a:solidFill>
              <a:srgbClr val="000000"/>
            </a:solidFill>
            <a:prstDash val="solid"/>
            <a:round/>
            <a:headEnd type="none" w="med" len="med"/>
            <a:tailEnd type="none" w="med" len="med"/>
          </a:ln>
        </p:spPr>
      </p:pic>
      <p:pic>
        <p:nvPicPr>
          <p:cNvPr id="1696" name="Shape 1696"/>
          <p:cNvPicPr preferRelativeResize="0"/>
          <p:nvPr/>
        </p:nvPicPr>
        <p:blipFill>
          <a:blip r:embed="rId5">
            <a:alphaModFix/>
          </a:blip>
          <a:stretch>
            <a:fillRect/>
          </a:stretch>
        </p:blipFill>
        <p:spPr>
          <a:xfrm>
            <a:off x="4730875" y="4486975"/>
            <a:ext cx="514350" cy="647150"/>
          </a:xfrm>
          <a:prstGeom prst="rect">
            <a:avLst/>
          </a:prstGeom>
          <a:noFill/>
          <a:ln w="9525" cap="flat" cmpd="sng">
            <a:solidFill>
              <a:srgbClr val="000000"/>
            </a:solidFill>
            <a:prstDash val="solid"/>
            <a:round/>
            <a:headEnd type="none" w="med" len="med"/>
            <a:tailEnd type="none" w="med" len="med"/>
          </a:ln>
        </p:spPr>
      </p:pic>
      <p:cxnSp>
        <p:nvCxnSpPr>
          <p:cNvPr id="1697" name="Shape 1697"/>
          <p:cNvCxnSpPr>
            <a:stCxn id="1696" idx="0"/>
          </p:cNvCxnSpPr>
          <p:nvPr/>
        </p:nvCxnSpPr>
        <p:spPr>
          <a:xfrm rot="10800000">
            <a:off x="4507450" y="4076275"/>
            <a:ext cx="480600" cy="410700"/>
          </a:xfrm>
          <a:prstGeom prst="straightConnector1">
            <a:avLst/>
          </a:prstGeom>
          <a:noFill/>
          <a:ln w="19050" cap="flat" cmpd="sng">
            <a:solidFill>
              <a:srgbClr val="000000"/>
            </a:solidFill>
            <a:prstDash val="solid"/>
            <a:round/>
            <a:headEnd type="none" w="lg" len="lg"/>
            <a:tailEnd type="triangle" w="lg" len="lg"/>
          </a:ln>
        </p:spPr>
      </p:cxnSp>
      <p:sp>
        <p:nvSpPr>
          <p:cNvPr id="1698" name="Shape 1698"/>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699" name="Shape 1699"/>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00" name="Shape 1700"/>
          <p:cNvCxnSpPr>
            <a:endCxn id="1699"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01" name="Shape 1701"/>
          <p:cNvCxnSpPr>
            <a:endCxn id="1699"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02" name="Shape 1702"/>
          <p:cNvCxnSpPr>
            <a:stCxn id="1699"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03" name="Shape 1703"/>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04" name="Shape 1704"/>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05" name="Shape 1705"/>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06" name="Shape 1706"/>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8"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71018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27</a:t>
            </a:fld>
            <a:endParaRPr lang="en" sz="1800">
              <a:solidFill>
                <a:srgbClr val="FFFFFF"/>
              </a:solidFill>
            </a:endParaRPr>
          </a:p>
        </p:txBody>
      </p:sp>
      <p:pic>
        <p:nvPicPr>
          <p:cNvPr id="1713" name="Shape 1713"/>
          <p:cNvPicPr preferRelativeResize="0"/>
          <p:nvPr/>
        </p:nvPicPr>
        <p:blipFill>
          <a:blip r:embed="rId3">
            <a:alphaModFix/>
          </a:blip>
          <a:stretch>
            <a:fillRect/>
          </a:stretch>
        </p:blipFill>
        <p:spPr>
          <a:xfrm>
            <a:off x="2927375" y="1839075"/>
            <a:ext cx="6108574" cy="2940300"/>
          </a:xfrm>
          <a:prstGeom prst="rect">
            <a:avLst/>
          </a:prstGeom>
          <a:noFill/>
          <a:ln>
            <a:noFill/>
          </a:ln>
        </p:spPr>
      </p:pic>
      <p:sp>
        <p:nvSpPr>
          <p:cNvPr id="1714" name="Shape 1714"/>
          <p:cNvSpPr txBox="1"/>
          <p:nvPr/>
        </p:nvSpPr>
        <p:spPr>
          <a:xfrm>
            <a:off x="314725" y="3768650"/>
            <a:ext cx="2721600" cy="36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(x,y,z are scalars)</a:t>
            </a:r>
          </a:p>
        </p:txBody>
      </p:sp>
      <p:sp>
        <p:nvSpPr>
          <p:cNvPr id="1715" name="Shape 1715"/>
          <p:cNvSpPr/>
          <p:nvPr/>
        </p:nvSpPr>
        <p:spPr>
          <a:xfrm>
            <a:off x="1178325" y="2666375"/>
            <a:ext cx="548700" cy="5487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2400" kern="0">
              <a:solidFill>
                <a:srgbClr val="000000"/>
              </a:solidFill>
              <a:latin typeface="Arial"/>
              <a:ea typeface="Arial"/>
              <a:cs typeface="Arial"/>
              <a:sym typeface="Arial"/>
            </a:endParaRPr>
          </a:p>
        </p:txBody>
      </p:sp>
      <p:cxnSp>
        <p:nvCxnSpPr>
          <p:cNvPr id="1716" name="Shape 1716"/>
          <p:cNvCxnSpPr>
            <a:endCxn id="1715" idx="1"/>
          </p:cNvCxnSpPr>
          <p:nvPr/>
        </p:nvCxnSpPr>
        <p:spPr>
          <a:xfrm>
            <a:off x="829980" y="2424530"/>
            <a:ext cx="428700" cy="322200"/>
          </a:xfrm>
          <a:prstGeom prst="straightConnector1">
            <a:avLst/>
          </a:prstGeom>
          <a:noFill/>
          <a:ln w="9525" cap="flat" cmpd="sng">
            <a:solidFill>
              <a:schemeClr val="dk2"/>
            </a:solidFill>
            <a:prstDash val="solid"/>
            <a:round/>
            <a:headEnd type="none" w="lg" len="lg"/>
            <a:tailEnd type="triangle" w="lg" len="lg"/>
          </a:ln>
        </p:spPr>
      </p:cxnSp>
      <p:cxnSp>
        <p:nvCxnSpPr>
          <p:cNvPr id="1717" name="Shape 1717"/>
          <p:cNvCxnSpPr>
            <a:endCxn id="1715" idx="3"/>
          </p:cNvCxnSpPr>
          <p:nvPr/>
        </p:nvCxnSpPr>
        <p:spPr>
          <a:xfrm rot="10800000" flipH="1">
            <a:off x="758880" y="3134719"/>
            <a:ext cx="499800" cy="292500"/>
          </a:xfrm>
          <a:prstGeom prst="straightConnector1">
            <a:avLst/>
          </a:prstGeom>
          <a:noFill/>
          <a:ln w="9525" cap="flat" cmpd="sng">
            <a:solidFill>
              <a:schemeClr val="dk2"/>
            </a:solidFill>
            <a:prstDash val="solid"/>
            <a:round/>
            <a:headEnd type="none" w="lg" len="lg"/>
            <a:tailEnd type="triangle" w="lg" len="lg"/>
          </a:ln>
        </p:spPr>
      </p:cxnSp>
      <p:cxnSp>
        <p:nvCxnSpPr>
          <p:cNvPr id="1718" name="Shape 1718"/>
          <p:cNvCxnSpPr>
            <a:stCxn id="1715" idx="6"/>
          </p:cNvCxnSpPr>
          <p:nvPr/>
        </p:nvCxnSpPr>
        <p:spPr>
          <a:xfrm>
            <a:off x="1727025" y="2940725"/>
            <a:ext cx="610200" cy="0"/>
          </a:xfrm>
          <a:prstGeom prst="straightConnector1">
            <a:avLst/>
          </a:prstGeom>
          <a:noFill/>
          <a:ln w="9525" cap="flat" cmpd="sng">
            <a:solidFill>
              <a:schemeClr val="dk2"/>
            </a:solidFill>
            <a:prstDash val="solid"/>
            <a:round/>
            <a:headEnd type="none" w="lg" len="lg"/>
            <a:tailEnd type="triangle" w="lg" len="lg"/>
          </a:ln>
        </p:spPr>
      </p:cxnSp>
      <p:sp>
        <p:nvSpPr>
          <p:cNvPr id="1719" name="Shape 1719"/>
          <p:cNvSpPr txBox="1"/>
          <p:nvPr/>
        </p:nvSpPr>
        <p:spPr>
          <a:xfrm>
            <a:off x="872575" y="2085325"/>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x</a:t>
            </a:r>
          </a:p>
        </p:txBody>
      </p:sp>
      <p:sp>
        <p:nvSpPr>
          <p:cNvPr id="1720" name="Shape 1720"/>
          <p:cNvSpPr txBox="1"/>
          <p:nvPr/>
        </p:nvSpPr>
        <p:spPr>
          <a:xfrm>
            <a:off x="888800" y="3246350"/>
            <a:ext cx="3342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y</a:t>
            </a:r>
          </a:p>
        </p:txBody>
      </p:sp>
      <p:sp>
        <p:nvSpPr>
          <p:cNvPr id="1721" name="Shape 1721"/>
          <p:cNvSpPr txBox="1"/>
          <p:nvPr/>
        </p:nvSpPr>
        <p:spPr>
          <a:xfrm>
            <a:off x="1939125" y="2467275"/>
            <a:ext cx="241800" cy="227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00"/>
                </a:solidFill>
                <a:latin typeface="Arial"/>
                <a:ea typeface="Arial"/>
                <a:cs typeface="Arial"/>
                <a:sym typeface="Arial"/>
              </a:rPr>
              <a:t>z</a:t>
            </a:r>
          </a:p>
        </p:txBody>
      </p:sp>
      <p:sp>
        <p:nvSpPr>
          <p:cNvPr id="1722" name="Shape 1722"/>
          <p:cNvSpPr txBox="1"/>
          <p:nvPr/>
        </p:nvSpPr>
        <p:spPr>
          <a:xfrm>
            <a:off x="1278500" y="2694975"/>
            <a:ext cx="428700" cy="40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3000" kern="0">
                <a:solidFill>
                  <a:srgbClr val="000000"/>
                </a:solidFill>
                <a:latin typeface="Arial"/>
                <a:ea typeface="Arial"/>
                <a:cs typeface="Arial"/>
                <a:sym typeface="Arial"/>
              </a:rPr>
              <a:t>*</a:t>
            </a:r>
          </a:p>
        </p:txBody>
      </p:sp>
      <p:sp>
        <p:nvSpPr>
          <p:cNvPr id="14" name="Title 1"/>
          <p:cNvSpPr txBox="1">
            <a:spLocks/>
          </p:cNvSpPr>
          <p:nvPr/>
        </p:nvSpPr>
        <p:spPr>
          <a:xfrm>
            <a:off x="0" y="227000"/>
            <a:ext cx="91440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 sz="3000" kern="0" dirty="0"/>
              <a:t>Modularized implementation: forward / backward API</a:t>
            </a:r>
            <a:endParaRPr lang="en-US" sz="3000" kern="0" dirty="0"/>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9739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Shape 172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28</a:t>
            </a:fld>
            <a:endParaRPr lang="en" sz="1800">
              <a:solidFill>
                <a:srgbClr val="FFFFFF"/>
              </a:solidFill>
            </a:endParaRPr>
          </a:p>
        </p:txBody>
      </p:sp>
      <p:sp>
        <p:nvSpPr>
          <p:cNvPr id="1729" name="Shape 1729"/>
          <p:cNvSpPr txBox="1"/>
          <p:nvPr/>
        </p:nvSpPr>
        <p:spPr>
          <a:xfrm>
            <a:off x="272200" y="920175"/>
            <a:ext cx="8367000" cy="590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600" kern="0">
                <a:solidFill>
                  <a:srgbClr val="000000"/>
                </a:solidFill>
                <a:latin typeface="Arial"/>
                <a:ea typeface="Arial"/>
                <a:cs typeface="Arial"/>
                <a:sym typeface="Arial"/>
              </a:rPr>
              <a:t>Example: Caffe layers</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pic>
        <p:nvPicPr>
          <p:cNvPr id="1730" name="Shape 1730"/>
          <p:cNvPicPr preferRelativeResize="0"/>
          <p:nvPr/>
        </p:nvPicPr>
        <p:blipFill>
          <a:blip r:embed="rId3">
            <a:alphaModFix/>
          </a:blip>
          <a:stretch>
            <a:fillRect/>
          </a:stretch>
        </p:blipFill>
        <p:spPr>
          <a:xfrm>
            <a:off x="399326" y="1534375"/>
            <a:ext cx="3614299" cy="3468724"/>
          </a:xfrm>
          <a:prstGeom prst="rect">
            <a:avLst/>
          </a:prstGeom>
          <a:noFill/>
          <a:ln>
            <a:noFill/>
          </a:ln>
        </p:spPr>
      </p:pic>
      <p:pic>
        <p:nvPicPr>
          <p:cNvPr id="1731" name="Shape 1731"/>
          <p:cNvPicPr preferRelativeResize="0"/>
          <p:nvPr/>
        </p:nvPicPr>
        <p:blipFill>
          <a:blip r:embed="rId4">
            <a:alphaModFix/>
          </a:blip>
          <a:stretch>
            <a:fillRect/>
          </a:stretch>
        </p:blipFill>
        <p:spPr>
          <a:xfrm>
            <a:off x="4211926" y="1576100"/>
            <a:ext cx="3392803" cy="3427000"/>
          </a:xfrm>
          <a:prstGeom prst="rect">
            <a:avLst/>
          </a:prstGeom>
          <a:noFill/>
          <a:ln>
            <a:noFill/>
          </a:ln>
        </p:spPr>
      </p:pic>
      <p:sp>
        <p:nvSpPr>
          <p:cNvPr id="1732" name="Shape 1732"/>
          <p:cNvSpPr txBox="1"/>
          <p:nvPr/>
        </p:nvSpPr>
        <p:spPr>
          <a:xfrm>
            <a:off x="357475" y="50232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5"/>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6"/>
              </a:rPr>
              <a:t>BSD 2-Clause</a:t>
            </a: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82124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Shape 1737"/>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29</a:t>
            </a:fld>
            <a:endParaRPr lang="en" sz="1800">
              <a:solidFill>
                <a:srgbClr val="FFFFFF"/>
              </a:solidFill>
            </a:endParaRPr>
          </a:p>
        </p:txBody>
      </p:sp>
      <p:pic>
        <p:nvPicPr>
          <p:cNvPr id="1738" name="Shape 1738"/>
          <p:cNvPicPr preferRelativeResize="0"/>
          <p:nvPr/>
        </p:nvPicPr>
        <p:blipFill>
          <a:blip r:embed="rId3">
            <a:alphaModFix/>
          </a:blip>
          <a:stretch>
            <a:fillRect/>
          </a:stretch>
        </p:blipFill>
        <p:spPr>
          <a:xfrm>
            <a:off x="255949" y="993226"/>
            <a:ext cx="2776224" cy="4115485"/>
          </a:xfrm>
          <a:prstGeom prst="rect">
            <a:avLst/>
          </a:prstGeom>
          <a:noFill/>
          <a:ln>
            <a:noFill/>
          </a:ln>
        </p:spPr>
      </p:pic>
      <p:pic>
        <p:nvPicPr>
          <p:cNvPr id="1739" name="Shape 1739"/>
          <p:cNvPicPr preferRelativeResize="0"/>
          <p:nvPr/>
        </p:nvPicPr>
        <p:blipFill>
          <a:blip r:embed="rId4">
            <a:alphaModFix/>
          </a:blip>
          <a:stretch>
            <a:fillRect/>
          </a:stretch>
        </p:blipFill>
        <p:spPr>
          <a:xfrm>
            <a:off x="4397575" y="2160976"/>
            <a:ext cx="1581150" cy="619125"/>
          </a:xfrm>
          <a:prstGeom prst="rect">
            <a:avLst/>
          </a:prstGeom>
          <a:noFill/>
          <a:ln w="9525" cap="flat" cmpd="sng">
            <a:solidFill>
              <a:srgbClr val="0000FF"/>
            </a:solidFill>
            <a:prstDash val="solid"/>
            <a:round/>
            <a:headEnd type="none" w="med" len="med"/>
            <a:tailEnd type="none" w="med" len="med"/>
          </a:ln>
        </p:spPr>
      </p:pic>
      <p:pic>
        <p:nvPicPr>
          <p:cNvPr id="1740" name="Shape 1740"/>
          <p:cNvPicPr preferRelativeResize="0"/>
          <p:nvPr/>
        </p:nvPicPr>
        <p:blipFill rotWithShape="1">
          <a:blip r:embed="rId5">
            <a:alphaModFix/>
          </a:blip>
          <a:srcRect l="77925"/>
          <a:stretch/>
        </p:blipFill>
        <p:spPr>
          <a:xfrm>
            <a:off x="4332376" y="3564001"/>
            <a:ext cx="1581149" cy="657225"/>
          </a:xfrm>
          <a:prstGeom prst="rect">
            <a:avLst/>
          </a:prstGeom>
          <a:noFill/>
          <a:ln w="9525" cap="flat" cmpd="sng">
            <a:solidFill>
              <a:srgbClr val="FF0000"/>
            </a:solidFill>
            <a:prstDash val="solid"/>
            <a:round/>
            <a:headEnd type="none" w="med" len="med"/>
            <a:tailEnd type="none" w="med" len="med"/>
          </a:ln>
        </p:spPr>
      </p:pic>
      <p:sp>
        <p:nvSpPr>
          <p:cNvPr id="1741" name="Shape 1741"/>
          <p:cNvSpPr/>
          <p:nvPr/>
        </p:nvSpPr>
        <p:spPr>
          <a:xfrm>
            <a:off x="391525" y="1546175"/>
            <a:ext cx="2680200" cy="1404900"/>
          </a:xfrm>
          <a:prstGeom prst="rect">
            <a:avLst/>
          </a:prstGeom>
          <a:noFill/>
          <a:ln w="19050" cap="flat" cmpd="sng">
            <a:solidFill>
              <a:srgbClr val="0000FF"/>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742" name="Shape 1742"/>
          <p:cNvSpPr/>
          <p:nvPr/>
        </p:nvSpPr>
        <p:spPr>
          <a:xfrm>
            <a:off x="391525" y="2992450"/>
            <a:ext cx="2680200" cy="13722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743" name="Shape 1743"/>
          <p:cNvCxnSpPr>
            <a:stCxn id="1740" idx="1"/>
          </p:cNvCxnSpPr>
          <p:nvPr/>
        </p:nvCxnSpPr>
        <p:spPr>
          <a:xfrm flipH="1">
            <a:off x="2800575" y="3892612"/>
            <a:ext cx="1531800" cy="122700"/>
          </a:xfrm>
          <a:prstGeom prst="straightConnector1">
            <a:avLst/>
          </a:prstGeom>
          <a:noFill/>
          <a:ln w="9525" cap="flat" cmpd="sng">
            <a:solidFill>
              <a:schemeClr val="dk2"/>
            </a:solidFill>
            <a:prstDash val="solid"/>
            <a:round/>
            <a:headEnd type="none" w="lg" len="lg"/>
            <a:tailEnd type="triangle" w="lg" len="lg"/>
          </a:ln>
        </p:spPr>
      </p:cxnSp>
      <p:cxnSp>
        <p:nvCxnSpPr>
          <p:cNvPr id="1744" name="Shape 1744"/>
          <p:cNvCxnSpPr>
            <a:stCxn id="1739" idx="1"/>
          </p:cNvCxnSpPr>
          <p:nvPr/>
        </p:nvCxnSpPr>
        <p:spPr>
          <a:xfrm flipH="1">
            <a:off x="2011675" y="2470537"/>
            <a:ext cx="2385900" cy="219900"/>
          </a:xfrm>
          <a:prstGeom prst="straightConnector1">
            <a:avLst/>
          </a:prstGeom>
          <a:noFill/>
          <a:ln w="9525" cap="flat" cmpd="sng">
            <a:solidFill>
              <a:schemeClr val="dk2"/>
            </a:solidFill>
            <a:prstDash val="solid"/>
            <a:round/>
            <a:headEnd type="none" w="lg" len="lg"/>
            <a:tailEnd type="triangle" w="lg" len="lg"/>
          </a:ln>
        </p:spPr>
      </p:cxnSp>
      <p:sp>
        <p:nvSpPr>
          <p:cNvPr id="1745" name="Shape 1745"/>
          <p:cNvSpPr txBox="1"/>
          <p:nvPr/>
        </p:nvSpPr>
        <p:spPr>
          <a:xfrm>
            <a:off x="5913525" y="3621775"/>
            <a:ext cx="3079800" cy="4551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200" kern="0">
                <a:solidFill>
                  <a:srgbClr val="000000"/>
                </a:solidFill>
                <a:latin typeface="Arial"/>
                <a:ea typeface="Arial"/>
                <a:cs typeface="Arial"/>
                <a:sym typeface="Arial"/>
              </a:rPr>
              <a:t>* top_diff  (chain rule)</a:t>
            </a:r>
          </a:p>
        </p:txBody>
      </p:sp>
      <p:sp>
        <p:nvSpPr>
          <p:cNvPr id="1746" name="Shape 1746"/>
          <p:cNvSpPr txBox="1"/>
          <p:nvPr/>
        </p:nvSpPr>
        <p:spPr>
          <a:xfrm>
            <a:off x="281275" y="5099450"/>
            <a:ext cx="2957100" cy="19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0097A7"/>
                </a:solidFill>
                <a:latin typeface="Arial"/>
                <a:ea typeface="Arial"/>
                <a:cs typeface="Arial"/>
                <a:sym typeface="Arial"/>
                <a:hlinkClick r:id="rId6"/>
              </a:rPr>
              <a:t>Caffe</a:t>
            </a:r>
            <a:r>
              <a:rPr lang="en" sz="600" kern="0">
                <a:solidFill>
                  <a:srgbClr val="000000"/>
                </a:solidFill>
                <a:latin typeface="Arial"/>
                <a:ea typeface="Arial"/>
                <a:cs typeface="Arial"/>
                <a:sym typeface="Arial"/>
              </a:rPr>
              <a:t> is licensed under </a:t>
            </a:r>
            <a:r>
              <a:rPr lang="en" sz="600" u="sng" kern="0">
                <a:solidFill>
                  <a:srgbClr val="0097A7"/>
                </a:solidFill>
                <a:latin typeface="Arial"/>
                <a:ea typeface="Arial"/>
                <a:cs typeface="Arial"/>
                <a:sym typeface="Arial"/>
                <a:hlinkClick r:id="rId7"/>
              </a:rPr>
              <a:t>BSD 2-Clause</a:t>
            </a:r>
          </a:p>
        </p:txBody>
      </p:sp>
      <p:sp>
        <p:nvSpPr>
          <p:cNvPr id="1747" name="Shape 1747"/>
          <p:cNvSpPr txBox="1"/>
          <p:nvPr/>
        </p:nvSpPr>
        <p:spPr>
          <a:xfrm>
            <a:off x="272200" y="920175"/>
            <a:ext cx="8367000" cy="590100"/>
          </a:xfrm>
          <a:prstGeom prst="rect">
            <a:avLst/>
          </a:prstGeom>
          <a:noFill/>
          <a:ln>
            <a:noFill/>
          </a:ln>
        </p:spPr>
        <p:txBody>
          <a:bodyPr lIns="91425" tIns="91425" rIns="91425" bIns="91425" anchor="t" anchorCtr="0">
            <a:noAutofit/>
          </a:bodyPr>
          <a:lstStyle/>
          <a:p>
            <a:pPr algn="r" eaLnBrk="1" fontAlgn="auto" hangingPunct="1">
              <a:spcBef>
                <a:spcPts val="0"/>
              </a:spcBef>
              <a:spcAft>
                <a:spcPts val="0"/>
              </a:spcAft>
            </a:pPr>
            <a:r>
              <a:rPr lang="en" sz="2600" kern="0">
                <a:solidFill>
                  <a:srgbClr val="000000"/>
                </a:solidFill>
                <a:latin typeface="Arial"/>
                <a:ea typeface="Arial"/>
                <a:cs typeface="Arial"/>
                <a:sym typeface="Arial"/>
              </a:rPr>
              <a:t>Caffe Sigmoid Layer</a:t>
            </a:r>
          </a:p>
          <a:p>
            <a:pPr algn="l" eaLnBrk="1" fontAlgn="auto" hangingPunct="1">
              <a:spcBef>
                <a:spcPts val="0"/>
              </a:spcBef>
              <a:spcAft>
                <a:spcPts val="0"/>
              </a:spcAft>
            </a:pPr>
            <a:endParaRPr sz="3000" kern="0">
              <a:solidFill>
                <a:srgbClr val="000000"/>
              </a:solidFill>
              <a:latin typeface="Arial"/>
              <a:ea typeface="Arial"/>
              <a:cs typeface="Arial"/>
              <a:sym typeface="Arial"/>
            </a:endParaRPr>
          </a:p>
        </p:txBody>
      </p:sp>
      <p:sp>
        <p:nvSpPr>
          <p:cNvPr id="1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95802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000" dirty="0"/>
              <a:t>Recap from last time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spTree>
    <p:extLst>
      <p:ext uri="{BB962C8B-B14F-4D97-AF65-F5344CB8AC3E}">
        <p14:creationId xmlns:p14="http://schemas.microsoft.com/office/powerpoint/2010/main" val="648348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30</a:t>
            </a:fld>
            <a:endParaRPr lang="en-US"/>
          </a:p>
        </p:txBody>
      </p:sp>
    </p:spTree>
    <p:extLst>
      <p:ext uri="{BB962C8B-B14F-4D97-AF65-F5344CB8AC3E}">
        <p14:creationId xmlns:p14="http://schemas.microsoft.com/office/powerpoint/2010/main" val="387577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4" name="Rectangle 3"/>
          <p:cNvSpPr/>
          <p:nvPr/>
        </p:nvSpPr>
        <p:spPr bwMode="auto">
          <a:xfrm>
            <a:off x="4248150" y="2261997"/>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5" name="Rectangle 4">
            <a:extLst>
              <a:ext uri="{FF2B5EF4-FFF2-40B4-BE49-F238E27FC236}">
                <a16:creationId xmlns:a16="http://schemas.microsoft.com/office/drawing/2014/main" id="{8FBD9495-B14C-0045-8D03-8D7E399BB4A6}"/>
              </a:ext>
            </a:extLst>
          </p:cNvPr>
          <p:cNvSpPr/>
          <p:nvPr/>
        </p:nvSpPr>
        <p:spPr bwMode="auto">
          <a:xfrm>
            <a:off x="5562600" y="2261997"/>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D4844B8A-CBE4-0D49-B793-2AE7617B764C}"/>
              </a:ext>
            </a:extLst>
          </p:cNvPr>
          <p:cNvSpPr/>
          <p:nvPr/>
        </p:nvSpPr>
        <p:spPr bwMode="auto">
          <a:xfrm>
            <a:off x="5486400" y="3810000"/>
            <a:ext cx="4572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EC4510C1-A4F6-454F-82EA-98D03BCC6AB2}"/>
              </a:ext>
            </a:extLst>
          </p:cNvPr>
          <p:cNvSpPr/>
          <p:nvPr/>
        </p:nvSpPr>
        <p:spPr bwMode="auto">
          <a:xfrm>
            <a:off x="6858000"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DDD21BE9-581D-F74B-AEDB-A7B8A7B27F13}"/>
              </a:ext>
            </a:extLst>
          </p:cNvPr>
          <p:cNvSpPr/>
          <p:nvPr/>
        </p:nvSpPr>
        <p:spPr bwMode="auto">
          <a:xfrm>
            <a:off x="8127149" y="3067619"/>
            <a:ext cx="6096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Title 1">
            <a:extLst>
              <a:ext uri="{FF2B5EF4-FFF2-40B4-BE49-F238E27FC236}">
                <a16:creationId xmlns:a16="http://schemas.microsoft.com/office/drawing/2014/main" id="{6CEF4159-2C05-9C40-82FF-3D2733E28D22}"/>
              </a:ext>
            </a:extLst>
          </p:cNvPr>
          <p:cNvSpPr>
            <a:spLocks noGrp="1"/>
          </p:cNvSpPr>
          <p:nvPr>
            <p:ph type="title"/>
          </p:nvPr>
        </p:nvSpPr>
        <p:spPr>
          <a:xfrm>
            <a:off x="311700" y="227000"/>
            <a:ext cx="8520600" cy="763600"/>
          </a:xfrm>
        </p:spPr>
        <p:txBody>
          <a:bodyPr/>
          <a:lstStyle/>
          <a:p>
            <a:r>
              <a:rPr lang="en" dirty="0"/>
              <a:t>Backpropagation: a simple example</a:t>
            </a:r>
            <a:endParaRPr lang="en-US" dirty="0"/>
          </a:p>
        </p:txBody>
      </p:sp>
      <p:sp>
        <p:nvSpPr>
          <p:cNvPr id="22" name="Rectangle 21">
            <a:extLst>
              <a:ext uri="{FF2B5EF4-FFF2-40B4-BE49-F238E27FC236}">
                <a16:creationId xmlns:a16="http://schemas.microsoft.com/office/drawing/2014/main" id="{54AC3734-8AD0-D34F-91EF-224CFE07ABB9}"/>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0352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Backpropagation: a simple example</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414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p:cNvSpPr/>
          <p:nvPr/>
        </p:nvSpPr>
        <p:spPr bwMode="auto">
          <a:xfrm>
            <a:off x="4267200" y="2999994"/>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p:cNvSpPr/>
          <p:nvPr/>
        </p:nvSpPr>
        <p:spPr bwMode="auto">
          <a:xfrm>
            <a:off x="68580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p:cNvSpPr/>
          <p:nvPr/>
        </p:nvSpPr>
        <p:spPr bwMode="auto">
          <a:xfrm>
            <a:off x="8153400" y="3406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p:cNvSpPr/>
          <p:nvPr/>
        </p:nvSpPr>
        <p:spPr bwMode="auto">
          <a:xfrm>
            <a:off x="5562600" y="4168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p:cNvSpPr/>
          <p:nvPr/>
        </p:nvSpPr>
        <p:spPr bwMode="auto">
          <a:xfrm>
            <a:off x="4267200" y="3787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p:cNvSpPr/>
          <p:nvPr/>
        </p:nvSpPr>
        <p:spPr bwMode="auto">
          <a:xfrm>
            <a:off x="4267200" y="4549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bwMode="auto">
          <a:xfrm>
            <a:off x="5562600" y="2644140"/>
            <a:ext cx="381000" cy="2514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16234D54-5E1A-F048-83E3-EE25F9F86EDD}"/>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8461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5" name="Rectangle 4">
            <a:extLst>
              <a:ext uri="{FF2B5EF4-FFF2-40B4-BE49-F238E27FC236}">
                <a16:creationId xmlns:a16="http://schemas.microsoft.com/office/drawing/2014/main" id="{A4442ED3-AC2B-3B47-9A6A-C1C8A73CC54F}"/>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Rectangle 5">
            <a:extLst>
              <a:ext uri="{FF2B5EF4-FFF2-40B4-BE49-F238E27FC236}">
                <a16:creationId xmlns:a16="http://schemas.microsoft.com/office/drawing/2014/main" id="{093195E1-0271-6247-B3AE-C287CBCEE980}"/>
              </a:ext>
            </a:extLst>
          </p:cNvPr>
          <p:cNvSpPr/>
          <p:nvPr/>
        </p:nvSpPr>
        <p:spPr bwMode="auto">
          <a:xfrm>
            <a:off x="5410200" y="2667000"/>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a:extLst>
              <a:ext uri="{FF2B5EF4-FFF2-40B4-BE49-F238E27FC236}">
                <a16:creationId xmlns:a16="http://schemas.microsoft.com/office/drawing/2014/main" id="{6D68A752-1740-9D4D-BE63-2EEED7B46DDF}"/>
              </a:ext>
            </a:extLst>
          </p:cNvPr>
          <p:cNvSpPr/>
          <p:nvPr/>
        </p:nvSpPr>
        <p:spPr bwMode="auto">
          <a:xfrm>
            <a:off x="5410200" y="2620836"/>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921F2846-E36D-714D-9FA1-E854CFAE8FA3}"/>
              </a:ext>
            </a:extLst>
          </p:cNvPr>
          <p:cNvSpPr/>
          <p:nvPr/>
        </p:nvSpPr>
        <p:spPr bwMode="auto">
          <a:xfrm>
            <a:off x="5410200" y="2780862"/>
            <a:ext cx="533400" cy="3048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A4C606B9-1241-DC4F-BC00-8A0918DB5060}"/>
              </a:ext>
            </a:extLst>
          </p:cNvPr>
          <p:cNvSpPr/>
          <p:nvPr/>
        </p:nvSpPr>
        <p:spPr bwMode="auto">
          <a:xfrm>
            <a:off x="5410200" y="4160520"/>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an </a:t>
            </a:r>
            <a:r>
              <a:rPr lang="en" sz="1800" b="1" kern="0" dirty="0">
                <a:solidFill>
                  <a:srgbClr val="0000FF"/>
                </a:solidFill>
                <a:latin typeface="Arial"/>
                <a:ea typeface="Arial"/>
                <a:cs typeface="Arial"/>
                <a:sym typeface="Arial"/>
              </a:rPr>
              <a:t>add</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28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9" name="Shape 969"/>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2" name="Title 1"/>
          <p:cNvSpPr>
            <a:spLocks noGrp="1"/>
          </p:cNvSpPr>
          <p:nvPr>
            <p:ph type="title"/>
          </p:nvPr>
        </p:nvSpPr>
        <p:spPr>
          <a:xfrm>
            <a:off x="311700" y="227000"/>
            <a:ext cx="8520600" cy="763600"/>
          </a:xfrm>
        </p:spPr>
        <p:txBody>
          <a:bodyPr/>
          <a:lstStyle/>
          <a:p>
            <a:r>
              <a:rPr lang="en" dirty="0"/>
              <a:t>Patterns in backward flow</a:t>
            </a:r>
            <a:endParaRPr lang="en-US" dirty="0"/>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1" name="Rectangle 10">
            <a:extLst>
              <a:ext uri="{FF2B5EF4-FFF2-40B4-BE49-F238E27FC236}">
                <a16:creationId xmlns:a16="http://schemas.microsoft.com/office/drawing/2014/main" id="{44E03D8F-1DDD-C841-95DA-8423F1A0D840}"/>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BB5F2FD8-6B6B-594F-9538-19EA0E02EA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DF50A29-F635-F346-BC6D-C1E513D3C7FC}"/>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37AA495C-5347-D841-AC7F-3BA87E44B76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Shape 978">
            <a:extLst>
              <a:ext uri="{FF2B5EF4-FFF2-40B4-BE49-F238E27FC236}">
                <a16:creationId xmlns:a16="http://schemas.microsoft.com/office/drawing/2014/main" id="{389D359E-5792-E74E-874D-8B1577D8B5B4}"/>
              </a:ext>
            </a:extLst>
          </p:cNvPr>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925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7" name="Shape 977"/>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78" name="Shape 978"/>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dirty="0">
                <a:solidFill>
                  <a:srgbClr val="000000"/>
                </a:solidFill>
                <a:latin typeface="Arial"/>
                <a:ea typeface="Arial"/>
                <a:cs typeface="Arial"/>
                <a:sym typeface="Arial"/>
              </a:rPr>
              <a:t>add</a:t>
            </a:r>
            <a:r>
              <a:rPr lang="en" sz="1800" kern="0" dirty="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980" name="Shape 980"/>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FF"/>
                </a:solidFill>
                <a:latin typeface="Arial"/>
                <a:ea typeface="Arial"/>
                <a:cs typeface="Arial"/>
                <a:sym typeface="Arial"/>
              </a:rPr>
              <a:t>Q: What is a </a:t>
            </a:r>
            <a:r>
              <a:rPr lang="en" sz="1800" b="1" kern="0" dirty="0">
                <a:solidFill>
                  <a:srgbClr val="0000FF"/>
                </a:solidFill>
                <a:latin typeface="Arial"/>
                <a:ea typeface="Arial"/>
                <a:cs typeface="Arial"/>
                <a:sym typeface="Arial"/>
              </a:rPr>
              <a:t>max</a:t>
            </a:r>
            <a:r>
              <a:rPr lang="en" sz="1800" kern="0" dirty="0">
                <a:solidFill>
                  <a:srgbClr val="0000FF"/>
                </a:solidFill>
                <a:latin typeface="Arial"/>
                <a:ea typeface="Arial"/>
                <a:cs typeface="Arial"/>
                <a:sym typeface="Arial"/>
              </a:rPr>
              <a:t> gate?</a:t>
            </a: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a:p>
            <a:pPr algn="l" eaLnBrk="1" fontAlgn="auto" hangingPunct="1">
              <a:spcBef>
                <a:spcPts val="0"/>
              </a:spcBef>
              <a:spcAft>
                <a:spcPts val="0"/>
              </a:spcAft>
            </a:pPr>
            <a:endParaRPr sz="1800" kern="0" dirty="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0" name="Rectangle 9">
            <a:extLst>
              <a:ext uri="{FF2B5EF4-FFF2-40B4-BE49-F238E27FC236}">
                <a16:creationId xmlns:a16="http://schemas.microsoft.com/office/drawing/2014/main" id="{1B5F548A-0212-7D4F-B1A2-DBB7822B5C4D}"/>
              </a:ext>
            </a:extLst>
          </p:cNvPr>
          <p:cNvSpPr/>
          <p:nvPr/>
        </p:nvSpPr>
        <p:spPr bwMode="auto">
          <a:xfrm>
            <a:off x="4267200" y="4499007"/>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888FB87C-A397-6345-A797-C2913223CE8E}"/>
              </a:ext>
            </a:extLst>
          </p:cNvPr>
          <p:cNvSpPr/>
          <p:nvPr/>
        </p:nvSpPr>
        <p:spPr bwMode="auto">
          <a:xfrm>
            <a:off x="4114800" y="3787276"/>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C1D12451-1BCC-1946-B312-6AE01E8E2B87}"/>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6098ACAD-FE27-8D48-8BF5-95162AF4DCA3}"/>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19322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6" name="Shape 986"/>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87" name="Shape 987"/>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89" name="Shape 989"/>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Rectangle 6">
            <a:extLst>
              <a:ext uri="{FF2B5EF4-FFF2-40B4-BE49-F238E27FC236}">
                <a16:creationId xmlns:a16="http://schemas.microsoft.com/office/drawing/2014/main" id="{55B42953-B160-9743-A81E-A6E538CE8A01}"/>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ectangle 8">
            <a:extLst>
              <a:ext uri="{FF2B5EF4-FFF2-40B4-BE49-F238E27FC236}">
                <a16:creationId xmlns:a16="http://schemas.microsoft.com/office/drawing/2014/main" id="{BBA008FE-C9FA-7E44-B1CE-3FDB7DA356C0}"/>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22735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5" name="Shape 99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996" name="Shape 99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8" name="Shape 99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999" name="Shape 99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Q: What is a </a:t>
            </a:r>
            <a:r>
              <a:rPr lang="en" sz="1800" b="1" kern="0">
                <a:solidFill>
                  <a:srgbClr val="0000FF"/>
                </a:solidFill>
                <a:latin typeface="Arial"/>
                <a:ea typeface="Arial"/>
                <a:cs typeface="Arial"/>
                <a:sym typeface="Arial"/>
              </a:rPr>
              <a:t>mul</a:t>
            </a:r>
            <a:r>
              <a:rPr lang="en" sz="1800" kern="0">
                <a:solidFill>
                  <a:srgbClr val="0000FF"/>
                </a:solidFill>
                <a:latin typeface="Arial"/>
                <a:ea typeface="Arial"/>
                <a:cs typeface="Arial"/>
                <a:sym typeface="Arial"/>
              </a:rPr>
              <a:t> gate? </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Rectangle 7">
            <a:extLst>
              <a:ext uri="{FF2B5EF4-FFF2-40B4-BE49-F238E27FC236}">
                <a16:creationId xmlns:a16="http://schemas.microsoft.com/office/drawing/2014/main" id="{5152E6AA-B511-9B40-B65B-52A54DE25BB5}"/>
              </a:ext>
            </a:extLst>
          </p:cNvPr>
          <p:cNvSpPr/>
          <p:nvPr/>
        </p:nvSpPr>
        <p:spPr bwMode="auto">
          <a:xfrm>
            <a:off x="4114800" y="3031048"/>
            <a:ext cx="533400" cy="3352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ectangle 9">
            <a:extLst>
              <a:ext uri="{FF2B5EF4-FFF2-40B4-BE49-F238E27FC236}">
                <a16:creationId xmlns:a16="http://schemas.microsoft.com/office/drawing/2014/main" id="{35209BF6-E92D-6B48-8016-19E070ABF507}"/>
              </a:ext>
            </a:extLst>
          </p:cNvPr>
          <p:cNvSpPr/>
          <p:nvPr/>
        </p:nvSpPr>
        <p:spPr bwMode="auto">
          <a:xfrm>
            <a:off x="4267200" y="2231239"/>
            <a:ext cx="419100" cy="27660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5574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pic>
        <p:nvPicPr>
          <p:cNvPr id="1005" name="Shape 1005"/>
          <p:cNvPicPr preferRelativeResize="0"/>
          <p:nvPr/>
        </p:nvPicPr>
        <p:blipFill>
          <a:blip r:embed="rId3">
            <a:alphaModFix/>
          </a:blip>
          <a:stretch>
            <a:fillRect/>
          </a:stretch>
        </p:blipFill>
        <p:spPr>
          <a:xfrm>
            <a:off x="3938375" y="1909925"/>
            <a:ext cx="4798374" cy="2868600"/>
          </a:xfrm>
          <a:prstGeom prst="rect">
            <a:avLst/>
          </a:prstGeom>
          <a:noFill/>
          <a:ln>
            <a:noFill/>
          </a:ln>
        </p:spPr>
      </p:pic>
      <p:sp>
        <p:nvSpPr>
          <p:cNvPr id="1006" name="Shape 1006"/>
          <p:cNvSpPr txBox="1"/>
          <p:nvPr/>
        </p:nvSpPr>
        <p:spPr>
          <a:xfrm>
            <a:off x="348950" y="1909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add</a:t>
            </a:r>
            <a:r>
              <a:rPr lang="en" sz="1800" kern="0">
                <a:solidFill>
                  <a:srgbClr val="000000"/>
                </a:solidFill>
                <a:latin typeface="Arial"/>
                <a:ea typeface="Arial"/>
                <a:cs typeface="Arial"/>
                <a:sym typeface="Arial"/>
              </a:rPr>
              <a:t> gate: gradient distributor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8" name="Shape 1008"/>
          <p:cNvSpPr txBox="1"/>
          <p:nvPr/>
        </p:nvSpPr>
        <p:spPr>
          <a:xfrm>
            <a:off x="348950" y="2290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max</a:t>
            </a:r>
            <a:r>
              <a:rPr lang="en" sz="1800" kern="0">
                <a:solidFill>
                  <a:srgbClr val="000000"/>
                </a:solidFill>
                <a:latin typeface="Arial"/>
                <a:ea typeface="Arial"/>
                <a:cs typeface="Arial"/>
                <a:sym typeface="Arial"/>
              </a:rPr>
              <a:t> gate: gradient router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1009" name="Shape 1009"/>
          <p:cNvSpPr txBox="1"/>
          <p:nvPr/>
        </p:nvSpPr>
        <p:spPr>
          <a:xfrm>
            <a:off x="348950" y="2671925"/>
            <a:ext cx="3557100" cy="7413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b="1" kern="0">
                <a:solidFill>
                  <a:srgbClr val="000000"/>
                </a:solidFill>
                <a:latin typeface="Arial"/>
                <a:ea typeface="Arial"/>
                <a:cs typeface="Arial"/>
                <a:sym typeface="Arial"/>
              </a:rPr>
              <a:t>mul</a:t>
            </a:r>
            <a:r>
              <a:rPr lang="en" sz="1800" kern="0">
                <a:solidFill>
                  <a:srgbClr val="000000"/>
                </a:solidFill>
                <a:latin typeface="Arial"/>
                <a:ea typeface="Arial"/>
                <a:cs typeface="Arial"/>
                <a:sym typeface="Arial"/>
              </a:rPr>
              <a:t> gate: gradient switcher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p:txBody>
      </p:sp>
      <p:sp>
        <p:nvSpPr>
          <p:cNvPr id="2" name="Title 1"/>
          <p:cNvSpPr>
            <a:spLocks noGrp="1"/>
          </p:cNvSpPr>
          <p:nvPr>
            <p:ph type="title"/>
          </p:nvPr>
        </p:nvSpPr>
        <p:spPr>
          <a:xfrm>
            <a:off x="311700" y="227000"/>
            <a:ext cx="8520600" cy="763600"/>
          </a:xfrm>
        </p:spPr>
        <p:txBody>
          <a:bodyPr/>
          <a:lstStyle/>
          <a:p>
            <a:r>
              <a:rPr lang="en"/>
              <a:t>Patterns in backward flow</a:t>
            </a:r>
            <a:endParaRPr lang="en-US" dirty="0"/>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60073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07CC-934F-BA4F-A07B-32FA4213FE73}"/>
              </a:ext>
            </a:extLst>
          </p:cNvPr>
          <p:cNvSpPr>
            <a:spLocks noGrp="1"/>
          </p:cNvSpPr>
          <p:nvPr>
            <p:ph type="title"/>
          </p:nvPr>
        </p:nvSpPr>
        <p:spPr>
          <a:xfrm>
            <a:off x="0" y="228600"/>
            <a:ext cx="9144000" cy="685800"/>
          </a:xfrm>
        </p:spPr>
        <p:txBody>
          <a:bodyPr>
            <a:noAutofit/>
          </a:bodyPr>
          <a:lstStyle/>
          <a:p>
            <a:r>
              <a:rPr lang="en-US" sz="3400" dirty="0"/>
              <a:t>Deep Learning = Differentiable Programming</a:t>
            </a:r>
          </a:p>
        </p:txBody>
      </p:sp>
      <p:sp>
        <p:nvSpPr>
          <p:cNvPr id="3" name="Content Placeholder 2">
            <a:extLst>
              <a:ext uri="{FF2B5EF4-FFF2-40B4-BE49-F238E27FC236}">
                <a16:creationId xmlns:a16="http://schemas.microsoft.com/office/drawing/2014/main" id="{B9775C01-BE91-BC4F-8CE4-5F276CC3F1CB}"/>
              </a:ext>
            </a:extLst>
          </p:cNvPr>
          <p:cNvSpPr>
            <a:spLocks noGrp="1"/>
          </p:cNvSpPr>
          <p:nvPr>
            <p:ph idx="1"/>
          </p:nvPr>
        </p:nvSpPr>
        <p:spPr/>
        <p:txBody>
          <a:bodyPr/>
          <a:lstStyle/>
          <a:p>
            <a:r>
              <a:rPr lang="en-US" dirty="0"/>
              <a:t>Computation = Graph</a:t>
            </a:r>
          </a:p>
          <a:p>
            <a:pPr lvl="1"/>
            <a:r>
              <a:rPr lang="en-US" dirty="0"/>
              <a:t>Input = Data + Parameters</a:t>
            </a:r>
          </a:p>
          <a:p>
            <a:pPr lvl="1"/>
            <a:r>
              <a:rPr lang="en-US" dirty="0"/>
              <a:t>Output = Loss</a:t>
            </a:r>
          </a:p>
          <a:p>
            <a:pPr lvl="1"/>
            <a:r>
              <a:rPr lang="en-US" dirty="0"/>
              <a:t>Scheduling = Topological ordering</a:t>
            </a:r>
          </a:p>
          <a:p>
            <a:endParaRPr lang="en-US" dirty="0"/>
          </a:p>
          <a:p>
            <a:r>
              <a:rPr lang="en-US" dirty="0"/>
              <a:t>Auto-Diff</a:t>
            </a:r>
          </a:p>
          <a:p>
            <a:pPr lvl="1"/>
            <a:r>
              <a:rPr lang="en-US" dirty="0"/>
              <a:t>A family of algorithms for</a:t>
            </a:r>
          </a:p>
          <a:p>
            <a:pPr marL="457200" lvl="1" indent="0">
              <a:buNone/>
            </a:pPr>
            <a:r>
              <a:rPr lang="en-US" dirty="0"/>
              <a:t>    implementing chain-rule on computation graphs</a:t>
            </a:r>
          </a:p>
        </p:txBody>
      </p:sp>
      <p:sp>
        <p:nvSpPr>
          <p:cNvPr id="4" name="Footer Placeholder 3">
            <a:extLst>
              <a:ext uri="{FF2B5EF4-FFF2-40B4-BE49-F238E27FC236}">
                <a16:creationId xmlns:a16="http://schemas.microsoft.com/office/drawing/2014/main" id="{BA917B4A-EA11-2F48-9390-687CFD2F3CED}"/>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37D5857A-38D9-ED45-8524-EA4B28C70FD2}"/>
              </a:ext>
            </a:extLst>
          </p:cNvPr>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4215865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5" name="Shape 1015"/>
          <p:cNvSpPr/>
          <p:nvPr/>
        </p:nvSpPr>
        <p:spPr>
          <a:xfrm>
            <a:off x="2909925" y="2683950"/>
            <a:ext cx="863100" cy="863100"/>
          </a:xfrm>
          <a:prstGeom prst="ellipse">
            <a:avLst/>
          </a:prstGeom>
          <a:solidFill>
            <a:srgbClr val="EFEFE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6" name="Shape 1016"/>
          <p:cNvCxnSpPr/>
          <p:nvPr/>
        </p:nvCxnSpPr>
        <p:spPr>
          <a:xfrm rot="10800000" flipH="1">
            <a:off x="3750650" y="2133275"/>
            <a:ext cx="1577400" cy="833400"/>
          </a:xfrm>
          <a:prstGeom prst="straightConnector1">
            <a:avLst/>
          </a:prstGeom>
          <a:noFill/>
          <a:ln w="9525" cap="flat" cmpd="sng">
            <a:solidFill>
              <a:srgbClr val="38761D"/>
            </a:solidFill>
            <a:prstDash val="solid"/>
            <a:round/>
            <a:headEnd type="none" w="lg" len="lg"/>
            <a:tailEnd type="triangle" w="lg" len="lg"/>
          </a:ln>
        </p:spPr>
      </p:cxnSp>
      <p:sp>
        <p:nvSpPr>
          <p:cNvPr id="1017" name="Shape 1017"/>
          <p:cNvSpPr/>
          <p:nvPr/>
        </p:nvSpPr>
        <p:spPr>
          <a:xfrm>
            <a:off x="5328050" y="1705450"/>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18" name="Shape 1018"/>
          <p:cNvCxnSpPr>
            <a:stCxn id="1015" idx="5"/>
          </p:cNvCxnSpPr>
          <p:nvPr/>
        </p:nvCxnSpPr>
        <p:spPr>
          <a:xfrm>
            <a:off x="3646626" y="3420651"/>
            <a:ext cx="1703700" cy="840600"/>
          </a:xfrm>
          <a:prstGeom prst="straightConnector1">
            <a:avLst/>
          </a:prstGeom>
          <a:noFill/>
          <a:ln w="9525" cap="flat" cmpd="sng">
            <a:solidFill>
              <a:srgbClr val="38761D"/>
            </a:solidFill>
            <a:prstDash val="solid"/>
            <a:round/>
            <a:headEnd type="none" w="lg" len="lg"/>
            <a:tailEnd type="triangle" w="lg" len="lg"/>
          </a:ln>
        </p:spPr>
      </p:cxnSp>
      <p:sp>
        <p:nvSpPr>
          <p:cNvPr id="1019" name="Shape 1019"/>
          <p:cNvSpPr/>
          <p:nvPr/>
        </p:nvSpPr>
        <p:spPr>
          <a:xfrm>
            <a:off x="5350325" y="3874125"/>
            <a:ext cx="863100" cy="8631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20" name="Shape 1020"/>
          <p:cNvCxnSpPr/>
          <p:nvPr/>
        </p:nvCxnSpPr>
        <p:spPr>
          <a:xfrm flipH="1">
            <a:off x="3906825" y="2319300"/>
            <a:ext cx="1458300" cy="751500"/>
          </a:xfrm>
          <a:prstGeom prst="straightConnector1">
            <a:avLst/>
          </a:prstGeom>
          <a:noFill/>
          <a:ln w="9525" cap="flat" cmpd="sng">
            <a:solidFill>
              <a:srgbClr val="FF0000"/>
            </a:solidFill>
            <a:prstDash val="solid"/>
            <a:round/>
            <a:headEnd type="none" w="lg" len="lg"/>
            <a:tailEnd type="triangle" w="lg" len="lg"/>
          </a:ln>
        </p:spPr>
      </p:cxnSp>
      <p:cxnSp>
        <p:nvCxnSpPr>
          <p:cNvPr id="1021" name="Shape 1021"/>
          <p:cNvCxnSpPr>
            <a:stCxn id="1019" idx="1"/>
          </p:cNvCxnSpPr>
          <p:nvPr/>
        </p:nvCxnSpPr>
        <p:spPr>
          <a:xfrm rot="10800000">
            <a:off x="3899623" y="3301523"/>
            <a:ext cx="1577100" cy="699000"/>
          </a:xfrm>
          <a:prstGeom prst="straightConnector1">
            <a:avLst/>
          </a:prstGeom>
          <a:noFill/>
          <a:ln w="9525" cap="flat" cmpd="sng">
            <a:solidFill>
              <a:srgbClr val="FF0000"/>
            </a:solidFill>
            <a:prstDash val="solid"/>
            <a:round/>
            <a:headEnd type="none" w="lg" len="lg"/>
            <a:tailEnd type="triangle" w="lg" len="lg"/>
          </a:ln>
        </p:spPr>
      </p:cxnSp>
      <p:cxnSp>
        <p:nvCxnSpPr>
          <p:cNvPr id="1022" name="Shape 1022"/>
          <p:cNvCxnSpPr/>
          <p:nvPr/>
        </p:nvCxnSpPr>
        <p:spPr>
          <a:xfrm rot="10800000" flipH="1">
            <a:off x="6168725" y="1448875"/>
            <a:ext cx="930000" cy="520800"/>
          </a:xfrm>
          <a:prstGeom prst="straightConnector1">
            <a:avLst/>
          </a:prstGeom>
          <a:noFill/>
          <a:ln w="9525" cap="flat" cmpd="sng">
            <a:solidFill>
              <a:schemeClr val="dk2"/>
            </a:solidFill>
            <a:prstDash val="solid"/>
            <a:round/>
            <a:headEnd type="none" w="lg" len="lg"/>
            <a:tailEnd type="triangle" w="lg" len="lg"/>
          </a:ln>
        </p:spPr>
      </p:cxnSp>
      <p:cxnSp>
        <p:nvCxnSpPr>
          <p:cNvPr id="1023" name="Shape 1023"/>
          <p:cNvCxnSpPr/>
          <p:nvPr/>
        </p:nvCxnSpPr>
        <p:spPr>
          <a:xfrm>
            <a:off x="6161300" y="2304500"/>
            <a:ext cx="1063800" cy="409200"/>
          </a:xfrm>
          <a:prstGeom prst="straightConnector1">
            <a:avLst/>
          </a:prstGeom>
          <a:noFill/>
          <a:ln w="9525" cap="flat" cmpd="sng">
            <a:solidFill>
              <a:schemeClr val="dk2"/>
            </a:solidFill>
            <a:prstDash val="solid"/>
            <a:round/>
            <a:headEnd type="none" w="lg" len="lg"/>
            <a:tailEnd type="triangle" w="lg" len="lg"/>
          </a:ln>
        </p:spPr>
      </p:cxnSp>
      <p:cxnSp>
        <p:nvCxnSpPr>
          <p:cNvPr id="1024" name="Shape 1024"/>
          <p:cNvCxnSpPr/>
          <p:nvPr/>
        </p:nvCxnSpPr>
        <p:spPr>
          <a:xfrm rot="10800000" flipH="1">
            <a:off x="6183600" y="3450300"/>
            <a:ext cx="1182900" cy="669600"/>
          </a:xfrm>
          <a:prstGeom prst="straightConnector1">
            <a:avLst/>
          </a:prstGeom>
          <a:noFill/>
          <a:ln w="9525" cap="flat" cmpd="sng">
            <a:solidFill>
              <a:schemeClr val="dk2"/>
            </a:solidFill>
            <a:prstDash val="solid"/>
            <a:round/>
            <a:headEnd type="none" w="lg" len="lg"/>
            <a:tailEnd type="triangle" w="lg" len="lg"/>
          </a:ln>
        </p:spPr>
      </p:cxnSp>
      <p:cxnSp>
        <p:nvCxnSpPr>
          <p:cNvPr id="1025" name="Shape 1025"/>
          <p:cNvCxnSpPr>
            <a:stCxn id="1019" idx="5"/>
          </p:cNvCxnSpPr>
          <p:nvPr/>
        </p:nvCxnSpPr>
        <p:spPr>
          <a:xfrm>
            <a:off x="6087026" y="4610826"/>
            <a:ext cx="989400" cy="573000"/>
          </a:xfrm>
          <a:prstGeom prst="straightConnector1">
            <a:avLst/>
          </a:prstGeom>
          <a:noFill/>
          <a:ln w="9525" cap="flat" cmpd="sng">
            <a:solidFill>
              <a:schemeClr val="dk2"/>
            </a:solidFill>
            <a:prstDash val="solid"/>
            <a:round/>
            <a:headEnd type="none" w="lg" len="lg"/>
            <a:tailEnd type="triangle" w="lg" len="lg"/>
          </a:ln>
        </p:spPr>
      </p:cxnSp>
      <p:cxnSp>
        <p:nvCxnSpPr>
          <p:cNvPr id="1026" name="Shape 1026"/>
          <p:cNvCxnSpPr>
            <a:endCxn id="1015" idx="2"/>
          </p:cNvCxnSpPr>
          <p:nvPr/>
        </p:nvCxnSpPr>
        <p:spPr>
          <a:xfrm>
            <a:off x="1771425" y="3115500"/>
            <a:ext cx="1138500" cy="0"/>
          </a:xfrm>
          <a:prstGeom prst="straightConnector1">
            <a:avLst/>
          </a:prstGeom>
          <a:noFill/>
          <a:ln w="9525" cap="flat" cmpd="sng">
            <a:solidFill>
              <a:schemeClr val="dk2"/>
            </a:solidFill>
            <a:prstDash val="solid"/>
            <a:round/>
            <a:headEnd type="none" w="lg" len="lg"/>
            <a:tailEnd type="triangle" w="lg" len="lg"/>
          </a:ln>
        </p:spPr>
      </p:cxnSp>
      <p:sp>
        <p:nvSpPr>
          <p:cNvPr id="1027" name="Shape 1027"/>
          <p:cNvSpPr txBox="1"/>
          <p:nvPr/>
        </p:nvSpPr>
        <p:spPr>
          <a:xfrm>
            <a:off x="3961025" y="2903555"/>
            <a:ext cx="394500" cy="409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FF0000"/>
                </a:solidFill>
                <a:latin typeface="Arial"/>
                <a:ea typeface="Arial"/>
                <a:cs typeface="Arial"/>
                <a:sym typeface="Arial"/>
              </a:rPr>
              <a:t>+</a:t>
            </a:r>
          </a:p>
        </p:txBody>
      </p:sp>
      <p:sp>
        <p:nvSpPr>
          <p:cNvPr id="2" name="Title 1"/>
          <p:cNvSpPr>
            <a:spLocks noGrp="1"/>
          </p:cNvSpPr>
          <p:nvPr>
            <p:ph type="title"/>
          </p:nvPr>
        </p:nvSpPr>
        <p:spPr>
          <a:xfrm>
            <a:off x="311700" y="227000"/>
            <a:ext cx="8520600" cy="763600"/>
          </a:xfrm>
        </p:spPr>
        <p:txBody>
          <a:bodyPr/>
          <a:lstStyle/>
          <a:p>
            <a:r>
              <a:rPr lang="en" dirty="0"/>
              <a:t>Gradients add at branches</a:t>
            </a:r>
            <a:endParaRPr lang="en-US"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939879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Duality in </a:t>
            </a:r>
            <a:r>
              <a:rPr lang="en-US" dirty="0" err="1"/>
              <a:t>Fprop</a:t>
            </a:r>
            <a:r>
              <a:rPr lang="en-US" dirty="0"/>
              <a:t> and </a:t>
            </a:r>
            <a:r>
              <a:rPr lang="en-US" dirty="0" err="1"/>
              <a:t>Bprop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41</a:t>
            </a:fld>
            <a:endParaRPr lang="en-US"/>
          </a:p>
        </p:txBody>
      </p:sp>
      <p:sp>
        <p:nvSpPr>
          <p:cNvPr id="6" name="Oval 8"/>
          <p:cNvSpPr>
            <a:spLocks noChangeArrowheads="1"/>
          </p:cNvSpPr>
          <p:nvPr/>
        </p:nvSpPr>
        <p:spPr bwMode="auto">
          <a:xfrm>
            <a:off x="3164280" y="3197488"/>
            <a:ext cx="414720" cy="414764"/>
          </a:xfrm>
          <a:prstGeom prst="ellipse">
            <a:avLst/>
          </a:prstGeom>
          <a:noFill/>
          <a:ln w="36720" cap="flat">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7" name="Line 9"/>
          <p:cNvSpPr>
            <a:spLocks noChangeShapeType="1"/>
          </p:cNvSpPr>
          <p:nvPr/>
        </p:nvSpPr>
        <p:spPr bwMode="auto">
          <a:xfrm>
            <a:off x="2607000" y="2847530"/>
            <a:ext cx="622080" cy="41476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Line 10"/>
          <p:cNvSpPr>
            <a:spLocks noChangeShapeType="1"/>
          </p:cNvSpPr>
          <p:nvPr/>
        </p:nvSpPr>
        <p:spPr bwMode="auto">
          <a:xfrm flipV="1">
            <a:off x="2608440" y="3466796"/>
            <a:ext cx="622080" cy="417644"/>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9" name="Line 11"/>
          <p:cNvSpPr>
            <a:spLocks noChangeShapeType="1"/>
          </p:cNvSpPr>
          <p:nvPr/>
        </p:nvSpPr>
        <p:spPr bwMode="auto">
          <a:xfrm>
            <a:off x="3551640" y="3381828"/>
            <a:ext cx="607680" cy="1440"/>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 name="Oval 12"/>
          <p:cNvSpPr>
            <a:spLocks noChangeArrowheads="1"/>
          </p:cNvSpPr>
          <p:nvPr/>
        </p:nvSpPr>
        <p:spPr bwMode="auto">
          <a:xfrm flipH="1">
            <a:off x="6355320" y="4405774"/>
            <a:ext cx="414720" cy="414764"/>
          </a:xfrm>
          <a:prstGeom prst="ellipse">
            <a:avLst/>
          </a:prstGeom>
          <a:noFill/>
          <a:ln w="36720" cap="flat">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7967" tIns="76349" rIns="97967" bIns="57147" anchor="ctr"/>
          <a:lstStyle/>
          <a:p>
            <a:pPr algn="ctr"/>
            <a:r>
              <a:rPr lang="en-US" sz="2200" b="1">
                <a:solidFill>
                  <a:srgbClr val="000000"/>
                </a:solidFill>
              </a:rPr>
              <a:t>+</a:t>
            </a:r>
          </a:p>
        </p:txBody>
      </p:sp>
      <p:sp>
        <p:nvSpPr>
          <p:cNvPr id="11" name="Line 13"/>
          <p:cNvSpPr>
            <a:spLocks noChangeShapeType="1"/>
          </p:cNvSpPr>
          <p:nvPr/>
        </p:nvSpPr>
        <p:spPr bwMode="auto">
          <a:xfrm flipH="1">
            <a:off x="6703801" y="4055818"/>
            <a:ext cx="624960" cy="414764"/>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2" name="Line 14"/>
          <p:cNvSpPr>
            <a:spLocks noChangeShapeType="1"/>
          </p:cNvSpPr>
          <p:nvPr/>
        </p:nvSpPr>
        <p:spPr bwMode="auto">
          <a:xfrm flipH="1" flipV="1">
            <a:off x="6703801" y="4675083"/>
            <a:ext cx="624960" cy="417644"/>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Line 15"/>
          <p:cNvSpPr>
            <a:spLocks noChangeShapeType="1"/>
          </p:cNvSpPr>
          <p:nvPr/>
        </p:nvSpPr>
        <p:spPr bwMode="auto">
          <a:xfrm flipH="1">
            <a:off x="5773560" y="4590113"/>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4" name="Line 16"/>
          <p:cNvSpPr>
            <a:spLocks noChangeShapeType="1"/>
          </p:cNvSpPr>
          <p:nvPr/>
        </p:nvSpPr>
        <p:spPr bwMode="auto">
          <a:xfrm flipH="1">
            <a:off x="5868600" y="3088037"/>
            <a:ext cx="610560" cy="1440"/>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5" name="Line 17"/>
          <p:cNvSpPr>
            <a:spLocks noChangeShapeType="1"/>
          </p:cNvSpPr>
          <p:nvPr/>
        </p:nvSpPr>
        <p:spPr bwMode="auto">
          <a:xfrm flipH="1">
            <a:off x="5868600" y="3708741"/>
            <a:ext cx="610560" cy="1441"/>
          </a:xfrm>
          <a:prstGeom prst="line">
            <a:avLst/>
          </a:prstGeom>
          <a:noFill/>
          <a:ln w="36720"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6" name="Line 18"/>
          <p:cNvSpPr>
            <a:spLocks noChangeShapeType="1"/>
          </p:cNvSpPr>
          <p:nvPr/>
        </p:nvSpPr>
        <p:spPr bwMode="auto">
          <a:xfrm>
            <a:off x="6483480" y="3088037"/>
            <a:ext cx="1440" cy="622145"/>
          </a:xfrm>
          <a:prstGeom prst="line">
            <a:avLst/>
          </a:prstGeom>
          <a:noFill/>
          <a:ln w="36720" cap="flat">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7" name="Line 19"/>
          <p:cNvSpPr>
            <a:spLocks noChangeShapeType="1"/>
          </p:cNvSpPr>
          <p:nvPr/>
        </p:nvSpPr>
        <p:spPr bwMode="auto">
          <a:xfrm flipH="1">
            <a:off x="6457560" y="3414950"/>
            <a:ext cx="610560" cy="1441"/>
          </a:xfrm>
          <a:prstGeom prst="line">
            <a:avLst/>
          </a:prstGeom>
          <a:noFill/>
          <a:ln w="36720" cap="flat">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 name="Line 20"/>
          <p:cNvSpPr>
            <a:spLocks noChangeShapeType="1"/>
          </p:cNvSpPr>
          <p:nvPr/>
        </p:nvSpPr>
        <p:spPr bwMode="auto">
          <a:xfrm>
            <a:off x="3224761" y="4165270"/>
            <a:ext cx="607680" cy="1440"/>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9" name="Line 21"/>
          <p:cNvSpPr>
            <a:spLocks noChangeShapeType="1"/>
          </p:cNvSpPr>
          <p:nvPr/>
        </p:nvSpPr>
        <p:spPr bwMode="auto">
          <a:xfrm>
            <a:off x="3224761" y="4785974"/>
            <a:ext cx="607680" cy="1441"/>
          </a:xfrm>
          <a:prstGeom prst="line">
            <a:avLst/>
          </a:prstGeom>
          <a:noFill/>
          <a:ln w="36720"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Line 22"/>
          <p:cNvSpPr>
            <a:spLocks noChangeShapeType="1"/>
          </p:cNvSpPr>
          <p:nvPr/>
        </p:nvSpPr>
        <p:spPr bwMode="auto">
          <a:xfrm>
            <a:off x="3220440" y="4165270"/>
            <a:ext cx="1440" cy="622145"/>
          </a:xfrm>
          <a:prstGeom prst="line">
            <a:avLst/>
          </a:prstGeom>
          <a:noFill/>
          <a:ln w="36720"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1" name="Line 23"/>
          <p:cNvSpPr>
            <a:spLocks noChangeShapeType="1"/>
          </p:cNvSpPr>
          <p:nvPr/>
        </p:nvSpPr>
        <p:spPr bwMode="auto">
          <a:xfrm>
            <a:off x="2637241" y="4492183"/>
            <a:ext cx="607680" cy="1441"/>
          </a:xfrm>
          <a:prstGeom prst="line">
            <a:avLst/>
          </a:prstGeom>
          <a:noFill/>
          <a:ln w="36720"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 name="Line 24"/>
          <p:cNvSpPr>
            <a:spLocks noChangeShapeType="1"/>
          </p:cNvSpPr>
          <p:nvPr/>
        </p:nvSpPr>
        <p:spPr bwMode="auto">
          <a:xfrm>
            <a:off x="2042520" y="3982370"/>
            <a:ext cx="5806080" cy="1441"/>
          </a:xfrm>
          <a:prstGeom prst="line">
            <a:avLst/>
          </a:prstGeom>
          <a:noFill/>
          <a:ln w="54720" cap="flat">
            <a:solidFill>
              <a:srgbClr val="0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3" name="Line 25"/>
          <p:cNvSpPr>
            <a:spLocks noChangeShapeType="1"/>
          </p:cNvSpPr>
          <p:nvPr/>
        </p:nvSpPr>
        <p:spPr bwMode="auto">
          <a:xfrm>
            <a:off x="2042520" y="2774084"/>
            <a:ext cx="5806080" cy="1440"/>
          </a:xfrm>
          <a:prstGeom prst="line">
            <a:avLst/>
          </a:prstGeom>
          <a:noFill/>
          <a:ln w="54720" cap="flat">
            <a:solidFill>
              <a:srgbClr val="0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4" name="Line 26"/>
          <p:cNvSpPr>
            <a:spLocks noChangeShapeType="1"/>
          </p:cNvSpPr>
          <p:nvPr/>
        </p:nvSpPr>
        <p:spPr bwMode="auto">
          <a:xfrm flipV="1">
            <a:off x="4844760" y="2412605"/>
            <a:ext cx="1440" cy="2491462"/>
          </a:xfrm>
          <a:prstGeom prst="line">
            <a:avLst/>
          </a:prstGeom>
          <a:noFill/>
          <a:ln w="54720" cap="flat">
            <a:solidFill>
              <a:srgbClr val="0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5" name="Text Box 27"/>
          <p:cNvSpPr txBox="1">
            <a:spLocks noChangeArrowheads="1"/>
          </p:cNvSpPr>
          <p:nvPr/>
        </p:nvSpPr>
        <p:spPr bwMode="auto">
          <a:xfrm>
            <a:off x="2804760" y="2362201"/>
            <a:ext cx="1248960" cy="6984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dirty="0">
                <a:latin typeface="FreeSans" charset="0"/>
              </a:rPr>
              <a:t>FPROP</a:t>
            </a:r>
          </a:p>
        </p:txBody>
      </p:sp>
      <p:sp>
        <p:nvSpPr>
          <p:cNvPr id="26" name="Text Box 28"/>
          <p:cNvSpPr txBox="1">
            <a:spLocks noChangeArrowheads="1"/>
          </p:cNvSpPr>
          <p:nvPr/>
        </p:nvSpPr>
        <p:spPr bwMode="auto">
          <a:xfrm>
            <a:off x="5746200" y="2362200"/>
            <a:ext cx="1272960" cy="4421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sz="2200" i="1">
                <a:latin typeface="FreeSans" charset="0"/>
              </a:rPr>
              <a:t>BPROP</a:t>
            </a:r>
          </a:p>
        </p:txBody>
      </p:sp>
      <p:sp>
        <p:nvSpPr>
          <p:cNvPr id="27" name="Text Box 29"/>
          <p:cNvSpPr txBox="1">
            <a:spLocks noChangeArrowheads="1"/>
          </p:cNvSpPr>
          <p:nvPr/>
        </p:nvSpPr>
        <p:spPr bwMode="auto">
          <a:xfrm rot="16200000">
            <a:off x="1849517" y="3203265"/>
            <a:ext cx="829527" cy="3139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SUM</a:t>
            </a:r>
          </a:p>
        </p:txBody>
      </p:sp>
      <p:sp>
        <p:nvSpPr>
          <p:cNvPr id="28" name="Text Box 30"/>
          <p:cNvSpPr txBox="1">
            <a:spLocks noChangeArrowheads="1"/>
          </p:cNvSpPr>
          <p:nvPr/>
        </p:nvSpPr>
        <p:spPr bwMode="auto">
          <a:xfrm rot="16200000">
            <a:off x="1965437" y="4229385"/>
            <a:ext cx="829527" cy="5457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pPr algn="ctr"/>
            <a:r>
              <a:rPr lang="en-US">
                <a:latin typeface="FreeSans" charset="0"/>
              </a:rPr>
              <a:t>COPY</a:t>
            </a:r>
          </a:p>
          <a:p>
            <a:pPr algn="ctr"/>
            <a:endParaRPr lang="en-US">
              <a:latin typeface="FreeSans" charset="0"/>
            </a:endParaRPr>
          </a:p>
        </p:txBody>
      </p:sp>
    </p:spTree>
    <p:extLst>
      <p:ext uri="{BB962C8B-B14F-4D97-AF65-F5344CB8AC3E}">
        <p14:creationId xmlns:p14="http://schemas.microsoft.com/office/powerpoint/2010/main" val="2863051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Today</a:t>
            </a:r>
          </a:p>
        </p:txBody>
      </p:sp>
      <p:sp>
        <p:nvSpPr>
          <p:cNvPr id="3" name="Content Placeholder 2"/>
          <p:cNvSpPr>
            <a:spLocks noGrp="1"/>
          </p:cNvSpPr>
          <p:nvPr>
            <p:ph idx="1"/>
          </p:nvPr>
        </p:nvSpPr>
        <p:spPr/>
        <p:txBody>
          <a:bodyPr/>
          <a:lstStyle/>
          <a:p>
            <a:r>
              <a:rPr lang="en-US" dirty="0"/>
              <a:t>Automatic Differentiation</a:t>
            </a:r>
          </a:p>
          <a:p>
            <a:pPr lvl="1"/>
            <a:r>
              <a:rPr lang="en-US" dirty="0"/>
              <a:t>Patterns in backprop</a:t>
            </a:r>
          </a:p>
          <a:p>
            <a:pPr lvl="1"/>
            <a:r>
              <a:rPr lang="en-US" dirty="0"/>
              <a:t>Jacobians in </a:t>
            </a:r>
            <a:r>
              <a:rPr lang="en-US" dirty="0" err="1"/>
              <a:t>FC+ReLU</a:t>
            </a:r>
            <a:r>
              <a:rPr lang="en-US" dirty="0"/>
              <a:t> NNs</a:t>
            </a:r>
          </a:p>
          <a:p>
            <a:pPr lvl="1"/>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42</a:t>
            </a:fld>
            <a:endParaRPr lang="en-US"/>
          </a:p>
        </p:txBody>
      </p:sp>
    </p:spTree>
    <p:extLst>
      <p:ext uri="{BB962C8B-B14F-4D97-AF65-F5344CB8AC3E}">
        <p14:creationId xmlns:p14="http://schemas.microsoft.com/office/powerpoint/2010/main" val="1869052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 Dhruv Batra </a:t>
            </a:r>
          </a:p>
        </p:txBody>
      </p:sp>
      <p:sp>
        <p:nvSpPr>
          <p:cNvPr id="3" name="Slide Number Placeholder 2"/>
          <p:cNvSpPr>
            <a:spLocks noGrp="1"/>
          </p:cNvSpPr>
          <p:nvPr>
            <p:ph type="sldNum" sz="quarter" idx="12"/>
          </p:nvPr>
        </p:nvSpPr>
        <p:spPr/>
        <p:txBody>
          <a:bodyPr/>
          <a:lstStyle/>
          <a:p>
            <a:pPr>
              <a:defRPr/>
            </a:pPr>
            <a:fld id="{A51550E6-1DFF-B84C-BFE3-E4371400DA8D}" type="slidenum">
              <a:rPr lang="en-US" smtClean="0"/>
              <a:pPr>
                <a:defRPr/>
              </a:pPr>
              <a:t>43</a:t>
            </a:fld>
            <a:endParaRPr lang="en-US"/>
          </a:p>
        </p:txBody>
      </p:sp>
      <p:pic>
        <p:nvPicPr>
          <p:cNvPr id="4" name="Picture 3"/>
          <p:cNvPicPr>
            <a:picLocks noChangeAspect="1"/>
          </p:cNvPicPr>
          <p:nvPr/>
        </p:nvPicPr>
        <p:blipFill>
          <a:blip r:embed="rId3"/>
          <a:stretch>
            <a:fillRect/>
          </a:stretch>
        </p:blipFill>
        <p:spPr>
          <a:xfrm>
            <a:off x="0" y="1539347"/>
            <a:ext cx="9144000" cy="3779306"/>
          </a:xfrm>
          <a:prstGeom prst="rect">
            <a:avLst/>
          </a:prstGeom>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Figure Credit: Andrea </a:t>
            </a:r>
            <a:r>
              <a:rPr lang="en-US" sz="1200"/>
              <a:t>Vedaldi</a:t>
            </a:r>
            <a:endParaRPr lang="en-US" sz="1200" dirty="0"/>
          </a:p>
        </p:txBody>
      </p:sp>
      <p:pic>
        <p:nvPicPr>
          <p:cNvPr id="18" name="Picture 17">
            <a:extLst>
              <a:ext uri="{FF2B5EF4-FFF2-40B4-BE49-F238E27FC236}">
                <a16:creationId xmlns:a16="http://schemas.microsoft.com/office/drawing/2014/main" id="{3D0B6275-4A9A-9547-8CD7-B870530D7A58}"/>
              </a:ext>
            </a:extLst>
          </p:cNvPr>
          <p:cNvPicPr>
            <a:picLocks noChangeAspect="1"/>
          </p:cNvPicPr>
          <p:nvPr/>
        </p:nvPicPr>
        <p:blipFill>
          <a:blip r:embed="rId4"/>
          <a:stretch>
            <a:fillRect/>
          </a:stretch>
        </p:blipFill>
        <p:spPr>
          <a:xfrm>
            <a:off x="8561696" y="1779896"/>
            <a:ext cx="190500" cy="215900"/>
          </a:xfrm>
          <a:prstGeom prst="rect">
            <a:avLst/>
          </a:prstGeom>
          <a:solidFill>
            <a:schemeClr val="bg1"/>
          </a:solidFill>
          <a:ln w="50800">
            <a:solidFill>
              <a:schemeClr val="bg1"/>
            </a:solidFill>
          </a:ln>
        </p:spPr>
      </p:pic>
      <p:pic>
        <p:nvPicPr>
          <p:cNvPr id="19" name="Picture 18">
            <a:extLst>
              <a:ext uri="{FF2B5EF4-FFF2-40B4-BE49-F238E27FC236}">
                <a16:creationId xmlns:a16="http://schemas.microsoft.com/office/drawing/2014/main" id="{0E77F1D1-4470-6543-AD21-0A5E4C537B72}"/>
              </a:ext>
            </a:extLst>
          </p:cNvPr>
          <p:cNvPicPr>
            <a:picLocks noChangeAspect="1"/>
          </p:cNvPicPr>
          <p:nvPr/>
        </p:nvPicPr>
        <p:blipFill>
          <a:blip r:embed="rId5"/>
          <a:stretch>
            <a:fillRect/>
          </a:stretch>
        </p:blipFill>
        <p:spPr>
          <a:xfrm>
            <a:off x="228600" y="1828800"/>
            <a:ext cx="190500" cy="139700"/>
          </a:xfrm>
          <a:prstGeom prst="rect">
            <a:avLst/>
          </a:prstGeom>
          <a:solidFill>
            <a:schemeClr val="bg1"/>
          </a:solidFill>
          <a:ln w="50800">
            <a:solidFill>
              <a:schemeClr val="bg1"/>
            </a:solidFill>
          </a:ln>
        </p:spPr>
      </p:pic>
      <p:pic>
        <p:nvPicPr>
          <p:cNvPr id="21" name="Picture 20">
            <a:extLst>
              <a:ext uri="{FF2B5EF4-FFF2-40B4-BE49-F238E27FC236}">
                <a16:creationId xmlns:a16="http://schemas.microsoft.com/office/drawing/2014/main" id="{0CA45EC9-3DD7-5B4E-B9F2-BCC8B18D2B67}"/>
              </a:ext>
            </a:extLst>
          </p:cNvPr>
          <p:cNvPicPr>
            <a:picLocks noChangeAspect="1"/>
          </p:cNvPicPr>
          <p:nvPr/>
        </p:nvPicPr>
        <p:blipFill>
          <a:blip r:embed="rId6"/>
          <a:stretch>
            <a:fillRect/>
          </a:stretch>
        </p:blipFill>
        <p:spPr>
          <a:xfrm>
            <a:off x="6311900" y="1779896"/>
            <a:ext cx="622300" cy="228600"/>
          </a:xfrm>
          <a:prstGeom prst="rect">
            <a:avLst/>
          </a:prstGeom>
          <a:solidFill>
            <a:schemeClr val="bg1"/>
          </a:solidFill>
        </p:spPr>
      </p:pic>
      <p:pic>
        <p:nvPicPr>
          <p:cNvPr id="22" name="Picture 21">
            <a:extLst>
              <a:ext uri="{FF2B5EF4-FFF2-40B4-BE49-F238E27FC236}">
                <a16:creationId xmlns:a16="http://schemas.microsoft.com/office/drawing/2014/main" id="{F064C310-3A3B-F445-B788-1443542E9FDB}"/>
              </a:ext>
            </a:extLst>
          </p:cNvPr>
          <p:cNvPicPr>
            <a:picLocks noChangeAspect="1"/>
          </p:cNvPicPr>
          <p:nvPr/>
        </p:nvPicPr>
        <p:blipFill>
          <a:blip r:embed="rId7"/>
          <a:stretch>
            <a:fillRect/>
          </a:stretch>
        </p:blipFill>
        <p:spPr>
          <a:xfrm>
            <a:off x="2223448" y="1793544"/>
            <a:ext cx="368300" cy="201304"/>
          </a:xfrm>
          <a:prstGeom prst="rect">
            <a:avLst/>
          </a:prstGeom>
          <a:solidFill>
            <a:schemeClr val="bg1"/>
          </a:solidFill>
        </p:spPr>
      </p:pic>
      <p:pic>
        <p:nvPicPr>
          <p:cNvPr id="23" name="Picture 22">
            <a:extLst>
              <a:ext uri="{FF2B5EF4-FFF2-40B4-BE49-F238E27FC236}">
                <a16:creationId xmlns:a16="http://schemas.microsoft.com/office/drawing/2014/main" id="{A4FEE8FF-FD6C-494A-8DBA-70763612F2BE}"/>
              </a:ext>
            </a:extLst>
          </p:cNvPr>
          <p:cNvPicPr>
            <a:picLocks noChangeAspect="1"/>
          </p:cNvPicPr>
          <p:nvPr/>
        </p:nvPicPr>
        <p:blipFill>
          <a:blip r:embed="rId8"/>
          <a:stretch>
            <a:fillRect/>
          </a:stretch>
        </p:blipFill>
        <p:spPr>
          <a:xfrm>
            <a:off x="4387850" y="1766248"/>
            <a:ext cx="368300" cy="228600"/>
          </a:xfrm>
          <a:prstGeom prst="rect">
            <a:avLst/>
          </a:prstGeom>
          <a:solidFill>
            <a:schemeClr val="bg1"/>
          </a:solidFill>
        </p:spPr>
      </p:pic>
      <p:pic>
        <p:nvPicPr>
          <p:cNvPr id="24" name="Picture 23">
            <a:extLst>
              <a:ext uri="{FF2B5EF4-FFF2-40B4-BE49-F238E27FC236}">
                <a16:creationId xmlns:a16="http://schemas.microsoft.com/office/drawing/2014/main" id="{6E01A979-BDB6-4245-BF4B-5E47079676FB}"/>
              </a:ext>
            </a:extLst>
          </p:cNvPr>
          <p:cNvPicPr>
            <a:picLocks noChangeAspect="1"/>
          </p:cNvPicPr>
          <p:nvPr/>
        </p:nvPicPr>
        <p:blipFill>
          <a:blip r:embed="rId9"/>
          <a:stretch>
            <a:fillRect/>
          </a:stretch>
        </p:blipFill>
        <p:spPr>
          <a:xfrm>
            <a:off x="4267200" y="3864592"/>
            <a:ext cx="482600" cy="228600"/>
          </a:xfrm>
          <a:prstGeom prst="rect">
            <a:avLst/>
          </a:prstGeom>
          <a:solidFill>
            <a:schemeClr val="bg1"/>
          </a:solidFill>
          <a:ln w="38100">
            <a:solidFill>
              <a:schemeClr val="bg1"/>
            </a:solidFill>
          </a:ln>
        </p:spPr>
      </p:pic>
      <p:pic>
        <p:nvPicPr>
          <p:cNvPr id="25" name="Picture 24">
            <a:extLst>
              <a:ext uri="{FF2B5EF4-FFF2-40B4-BE49-F238E27FC236}">
                <a16:creationId xmlns:a16="http://schemas.microsoft.com/office/drawing/2014/main" id="{2592964E-ACA6-F640-9343-43908FF6B632}"/>
              </a:ext>
            </a:extLst>
          </p:cNvPr>
          <p:cNvPicPr>
            <a:picLocks noChangeAspect="1"/>
          </p:cNvPicPr>
          <p:nvPr/>
        </p:nvPicPr>
        <p:blipFill>
          <a:blip r:embed="rId10"/>
          <a:stretch>
            <a:fillRect/>
          </a:stretch>
        </p:blipFill>
        <p:spPr>
          <a:xfrm>
            <a:off x="6214468" y="3872552"/>
            <a:ext cx="749300" cy="228600"/>
          </a:xfrm>
          <a:prstGeom prst="rect">
            <a:avLst/>
          </a:prstGeom>
          <a:solidFill>
            <a:schemeClr val="bg1"/>
          </a:solidFill>
          <a:ln w="12700">
            <a:solidFill>
              <a:schemeClr val="bg1"/>
            </a:solidFill>
          </a:ln>
        </p:spPr>
      </p:pic>
      <p:pic>
        <p:nvPicPr>
          <p:cNvPr id="26" name="Picture 25">
            <a:extLst>
              <a:ext uri="{FF2B5EF4-FFF2-40B4-BE49-F238E27FC236}">
                <a16:creationId xmlns:a16="http://schemas.microsoft.com/office/drawing/2014/main" id="{C7B65FC3-6904-1548-B2F1-4C0330007B5A}"/>
              </a:ext>
            </a:extLst>
          </p:cNvPr>
          <p:cNvPicPr>
            <a:picLocks noChangeAspect="1"/>
          </p:cNvPicPr>
          <p:nvPr/>
        </p:nvPicPr>
        <p:blipFill>
          <a:blip r:embed="rId11"/>
          <a:stretch>
            <a:fillRect/>
          </a:stretch>
        </p:blipFill>
        <p:spPr>
          <a:xfrm>
            <a:off x="2223448" y="3878240"/>
            <a:ext cx="482600" cy="228600"/>
          </a:xfrm>
          <a:prstGeom prst="rect">
            <a:avLst/>
          </a:prstGeom>
          <a:solidFill>
            <a:schemeClr val="bg1"/>
          </a:solidFill>
        </p:spPr>
      </p:pic>
      <p:pic>
        <p:nvPicPr>
          <p:cNvPr id="28" name="Picture 27">
            <a:extLst>
              <a:ext uri="{FF2B5EF4-FFF2-40B4-BE49-F238E27FC236}">
                <a16:creationId xmlns:a16="http://schemas.microsoft.com/office/drawing/2014/main" id="{D11EF64B-2B3F-E342-9BA3-BC91D092AEFF}"/>
              </a:ext>
            </a:extLst>
          </p:cNvPr>
          <p:cNvPicPr>
            <a:picLocks noChangeAspect="1"/>
          </p:cNvPicPr>
          <p:nvPr/>
        </p:nvPicPr>
        <p:blipFill>
          <a:blip r:embed="rId12"/>
          <a:stretch>
            <a:fillRect/>
          </a:stretch>
        </p:blipFill>
        <p:spPr>
          <a:xfrm>
            <a:off x="193344" y="3878240"/>
            <a:ext cx="317500" cy="215900"/>
          </a:xfrm>
          <a:prstGeom prst="rect">
            <a:avLst/>
          </a:prstGeom>
          <a:solidFill>
            <a:schemeClr val="bg1"/>
          </a:solidFill>
          <a:ln w="25400">
            <a:solidFill>
              <a:schemeClr val="bg1"/>
            </a:solidFill>
          </a:ln>
        </p:spPr>
      </p:pic>
      <p:pic>
        <p:nvPicPr>
          <p:cNvPr id="29" name="Picture 28">
            <a:extLst>
              <a:ext uri="{FF2B5EF4-FFF2-40B4-BE49-F238E27FC236}">
                <a16:creationId xmlns:a16="http://schemas.microsoft.com/office/drawing/2014/main" id="{DFF688AD-7B4A-B044-AB60-75028508E2FE}"/>
              </a:ext>
            </a:extLst>
          </p:cNvPr>
          <p:cNvPicPr>
            <a:picLocks noChangeAspect="1"/>
          </p:cNvPicPr>
          <p:nvPr/>
        </p:nvPicPr>
        <p:blipFill>
          <a:blip r:embed="rId13"/>
          <a:stretch>
            <a:fillRect/>
          </a:stretch>
        </p:blipFill>
        <p:spPr>
          <a:xfrm>
            <a:off x="8472796" y="3885252"/>
            <a:ext cx="317500" cy="215900"/>
          </a:xfrm>
          <a:prstGeom prst="rect">
            <a:avLst/>
          </a:prstGeom>
          <a:solidFill>
            <a:schemeClr val="bg1"/>
          </a:solidFill>
          <a:ln w="38100">
            <a:solidFill>
              <a:schemeClr val="bg1"/>
            </a:solidFill>
          </a:ln>
        </p:spPr>
      </p:pic>
      <p:sp>
        <p:nvSpPr>
          <p:cNvPr id="30" name="Title 1">
            <a:extLst>
              <a:ext uri="{FF2B5EF4-FFF2-40B4-BE49-F238E27FC236}">
                <a16:creationId xmlns:a16="http://schemas.microsoft.com/office/drawing/2014/main" id="{4DF04D39-74B7-E942-AAD0-277B45D73C76}"/>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Backprop</a:t>
            </a:r>
          </a:p>
        </p:txBody>
      </p:sp>
    </p:spTree>
    <p:extLst>
      <p:ext uri="{BB962C8B-B14F-4D97-AF65-F5344CB8AC3E}">
        <p14:creationId xmlns:p14="http://schemas.microsoft.com/office/powerpoint/2010/main" val="2083592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8" name="Shape 1058"/>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059" name="Shape 1059"/>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0" name="Shape 1060"/>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1" name="Shape 1061"/>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2" name="Shape 1062"/>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3" name="Shape 1063"/>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4" name="Shape 1064"/>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65" name="Shape 1065"/>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66" name="Shape 1066"/>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7" name="Shape 1067"/>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8" name="Shape 1068"/>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69" name="Shape 1069"/>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0" name="Shape 1070"/>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71" name="Shape 1071"/>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72" name="Shape 1072"/>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1" name="Title 1">
            <a:extLst>
              <a:ext uri="{FF2B5EF4-FFF2-40B4-BE49-F238E27FC236}">
                <a16:creationId xmlns:a16="http://schemas.microsoft.com/office/drawing/2014/main" id="{B2F50974-04EA-EE4B-AD87-9AE9BB3B9F8B}"/>
              </a:ext>
            </a:extLst>
          </p:cNvPr>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Jacobian of </a:t>
            </a:r>
            <a:r>
              <a:rPr lang="en-US" kern="0" dirty="0" err="1"/>
              <a:t>ReLU</a:t>
            </a:r>
            <a:endParaRPr lang="en-US" kern="0" dirty="0"/>
          </a:p>
        </p:txBody>
      </p:sp>
    </p:spTree>
    <p:extLst>
      <p:ext uri="{BB962C8B-B14F-4D97-AF65-F5344CB8AC3E}">
        <p14:creationId xmlns:p14="http://schemas.microsoft.com/office/powerpoint/2010/main" val="3382656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Shape 1078"/>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45</a:t>
            </a:fld>
            <a:endParaRPr lang="en" sz="1800">
              <a:solidFill>
                <a:srgbClr val="FFFFFF"/>
              </a:solidFill>
            </a:endParaRPr>
          </a:p>
        </p:txBody>
      </p:sp>
      <p:sp>
        <p:nvSpPr>
          <p:cNvPr id="1082" name="Shape 1082"/>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083" name="Shape 1083"/>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4" name="Shape 1084"/>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5" name="Shape 1085"/>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6" name="Shape 1086"/>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7" name="Shape 1087"/>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88" name="Shape 1088"/>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090" name="Shape 1090"/>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1" name="Shape 1091"/>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2" name="Shape 1092"/>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3" name="Shape 1093"/>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4" name="Shape 1094"/>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095" name="Shape 1095"/>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096" name="Shape 1096"/>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098" name="Shape 1098"/>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21" name="Title 1">
            <a:extLst>
              <a:ext uri="{FF2B5EF4-FFF2-40B4-BE49-F238E27FC236}">
                <a16:creationId xmlns:a16="http://schemas.microsoft.com/office/drawing/2014/main" id="{DFF0E92C-41D6-2E42-871C-F27719704E10}"/>
              </a:ext>
            </a:extLst>
          </p:cNvPr>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Jacobian of </a:t>
            </a:r>
            <a:r>
              <a:rPr lang="en-US" kern="0" dirty="0" err="1"/>
              <a:t>ReLU</a:t>
            </a:r>
            <a:endParaRPr lang="en-US" kern="0" dirty="0"/>
          </a:p>
        </p:txBody>
      </p:sp>
    </p:spTree>
    <p:extLst>
      <p:ext uri="{BB962C8B-B14F-4D97-AF65-F5344CB8AC3E}">
        <p14:creationId xmlns:p14="http://schemas.microsoft.com/office/powerpoint/2010/main" val="2508818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sldNum" sz="quarter"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46</a:t>
            </a:fld>
            <a:endParaRPr lang="en" sz="1800">
              <a:solidFill>
                <a:srgbClr val="FFFFFF"/>
              </a:solidFill>
            </a:endParaRPr>
          </a:p>
        </p:txBody>
      </p:sp>
      <p:sp>
        <p:nvSpPr>
          <p:cNvPr id="1107" name="Shape 1107"/>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08" name="Shape 1108"/>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09" name="Shape 1109"/>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0" name="Shape 1110"/>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1" name="Shape 1111"/>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2" name="Shape 1112"/>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3" name="Shape 1113"/>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14" name="Shape 1114"/>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15" name="Shape 1115"/>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6" name="Shape 1116"/>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7" name="Shape 1117"/>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8" name="Shape 1118"/>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19" name="Shape 1119"/>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20" name="Shape 1120"/>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21" name="Shape 1121"/>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23" name="Shape 1123"/>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a:p>
            <a:pPr algn="l" eaLnBrk="1" fontAlgn="auto" hangingPunct="1">
              <a:spcBef>
                <a:spcPts val="0"/>
              </a:spcBef>
              <a:spcAft>
                <a:spcPts val="0"/>
              </a:spcAft>
            </a:pPr>
            <a:r>
              <a:rPr lang="en" sz="2400" kern="0">
                <a:solidFill>
                  <a:srgbClr val="0000FF"/>
                </a:solidFill>
                <a:latin typeface="Arial"/>
                <a:ea typeface="Arial"/>
                <a:cs typeface="Arial"/>
                <a:sym typeface="Arial"/>
              </a:rPr>
              <a:t>[4096 x 4096!]</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793722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127"/>
        <p:cNvGrpSpPr/>
        <p:nvPr/>
      </p:nvGrpSpPr>
      <p:grpSpPr>
        <a:xfrm>
          <a:off x="0" y="0"/>
          <a:ext cx="0" cy="0"/>
          <a:chOff x="0" y="0"/>
          <a:chExt cx="0" cy="0"/>
        </a:xfrm>
      </p:grpSpPr>
      <p:sp>
        <p:nvSpPr>
          <p:cNvPr id="1128" name="Shape 1128"/>
          <p:cNvSpPr txBox="1"/>
          <p:nvPr/>
        </p:nvSpPr>
        <p:spPr>
          <a:xfrm>
            <a:off x="355525" y="4128050"/>
            <a:ext cx="2510100" cy="118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129" name="Shape 1129"/>
          <p:cNvSpPr txBox="1"/>
          <p:nvPr/>
        </p:nvSpPr>
        <p:spPr>
          <a:xfrm>
            <a:off x="5370300" y="4563525"/>
            <a:ext cx="3776400" cy="730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i.e. Jacobian would technically be a</a:t>
            </a:r>
          </a:p>
          <a:p>
            <a:pPr algn="l" eaLnBrk="1" fontAlgn="auto" hangingPunct="1">
              <a:spcBef>
                <a:spcPts val="0"/>
              </a:spcBef>
              <a:spcAft>
                <a:spcPts val="0"/>
              </a:spcAft>
            </a:pPr>
            <a:r>
              <a:rPr lang="en" sz="1800" kern="0">
                <a:solidFill>
                  <a:srgbClr val="0000FF"/>
                </a:solidFill>
                <a:latin typeface="Arial"/>
                <a:ea typeface="Arial"/>
                <a:cs typeface="Arial"/>
                <a:sym typeface="Arial"/>
              </a:rPr>
              <a:t>[409,600 x 409,600] matrix :\</a:t>
            </a:r>
          </a:p>
        </p:txBody>
      </p:sp>
      <p:sp>
        <p:nvSpPr>
          <p:cNvPr id="1130" name="Shape 1130"/>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31" name="Shape 1131"/>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2" name="Shape 1132"/>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3" name="Shape 1133"/>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4" name="Shape 1134"/>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5" name="Shape 1135"/>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6" name="Shape 1136"/>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37" name="Shape 1137"/>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38" name="Shape 1138"/>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39" name="Shape 1139"/>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0" name="Shape 1140"/>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1" name="Shape 1141"/>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2" name="Shape 1142"/>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43" name="Shape 1143"/>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44" name="Shape 1144"/>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1146" name="Shape 1146"/>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a:p>
            <a:pPr algn="l" eaLnBrk="1" fontAlgn="auto" hangingPunct="1">
              <a:spcBef>
                <a:spcPts val="0"/>
              </a:spcBef>
              <a:spcAft>
                <a:spcPts val="0"/>
              </a:spcAft>
            </a:pPr>
            <a:r>
              <a:rPr lang="en" sz="2400" kern="0">
                <a:solidFill>
                  <a:srgbClr val="0000FF"/>
                </a:solidFill>
                <a:latin typeface="Arial"/>
                <a:ea typeface="Arial"/>
                <a:cs typeface="Arial"/>
                <a:sym typeface="Arial"/>
              </a:rPr>
              <a:t>[4096 x 4096!]</a:t>
            </a:r>
          </a:p>
        </p:txBody>
      </p:sp>
      <p:sp>
        <p:nvSpPr>
          <p:cNvPr id="1147" name="Shape 1147"/>
          <p:cNvSpPr txBox="1"/>
          <p:nvPr/>
        </p:nvSpPr>
        <p:spPr>
          <a:xfrm>
            <a:off x="5376950" y="3631650"/>
            <a:ext cx="2970300" cy="652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FF"/>
                </a:solidFill>
                <a:latin typeface="Arial"/>
                <a:ea typeface="Arial"/>
                <a:cs typeface="Arial"/>
                <a:sym typeface="Arial"/>
              </a:rPr>
              <a:t>in practice we process an entire minibatch (e.g. 100) of examples at one time:</a:t>
            </a:r>
          </a:p>
        </p:txBody>
      </p:sp>
      <p:sp>
        <p:nvSpPr>
          <p:cNvPr id="22"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406047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Shape 1152"/>
          <p:cNvSpPr txBox="1"/>
          <p:nvPr/>
        </p:nvSpPr>
        <p:spPr>
          <a:xfrm>
            <a:off x="403275" y="3647875"/>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 what is the size of the Jacobian matrix?</a:t>
            </a:r>
          </a:p>
          <a:p>
            <a:pPr algn="l" eaLnBrk="1" fontAlgn="auto" hangingPunct="1">
              <a:spcBef>
                <a:spcPts val="0"/>
              </a:spcBef>
              <a:spcAft>
                <a:spcPts val="0"/>
              </a:spcAft>
            </a:pPr>
            <a:r>
              <a:rPr lang="en" sz="2400" kern="0">
                <a:solidFill>
                  <a:srgbClr val="0000FF"/>
                </a:solidFill>
                <a:latin typeface="Arial"/>
                <a:ea typeface="Arial"/>
                <a:cs typeface="Arial"/>
                <a:sym typeface="Arial"/>
              </a:rPr>
              <a:t>[4096 x 4096!]</a:t>
            </a:r>
          </a:p>
        </p:txBody>
      </p:sp>
      <p:sp>
        <p:nvSpPr>
          <p:cNvPr id="1153" name="Shape 1153"/>
          <p:cNvSpPr txBox="1"/>
          <p:nvPr/>
        </p:nvSpPr>
        <p:spPr>
          <a:xfrm>
            <a:off x="6345675" y="3996562"/>
            <a:ext cx="2559900" cy="115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kern="0">
                <a:solidFill>
                  <a:srgbClr val="0000FF"/>
                </a:solidFill>
                <a:latin typeface="Arial"/>
                <a:ea typeface="Arial"/>
                <a:cs typeface="Arial"/>
                <a:sym typeface="Arial"/>
              </a:rPr>
              <a:t>Q2: what does it look like?</a:t>
            </a:r>
          </a:p>
        </p:txBody>
      </p:sp>
      <p:sp>
        <p:nvSpPr>
          <p:cNvPr id="1154" name="Shape 1154"/>
          <p:cNvSpPr/>
          <p:nvPr/>
        </p:nvSpPr>
        <p:spPr>
          <a:xfrm>
            <a:off x="3191725" y="1769425"/>
            <a:ext cx="2040600" cy="2901000"/>
          </a:xfrm>
          <a:prstGeom prst="rect">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en" sz="2100" kern="0" dirty="0">
                <a:solidFill>
                  <a:srgbClr val="000000"/>
                </a:solidFill>
                <a:latin typeface="Arial"/>
                <a:ea typeface="Arial"/>
                <a:cs typeface="Arial"/>
                <a:sym typeface="Arial"/>
              </a:rPr>
              <a:t>g(x) = max(0,x)</a:t>
            </a:r>
          </a:p>
          <a:p>
            <a:pPr lvl="0" eaLnBrk="1" fontAlgn="auto" hangingPunct="1">
              <a:spcBef>
                <a:spcPts val="0"/>
              </a:spcBef>
              <a:spcAft>
                <a:spcPts val="0"/>
              </a:spcAft>
            </a:pPr>
            <a:r>
              <a:rPr lang="en" sz="2100" i="1" kern="0" dirty="0">
                <a:solidFill>
                  <a:srgbClr val="000000"/>
                </a:solidFill>
                <a:latin typeface="Arial"/>
                <a:ea typeface="Arial"/>
                <a:cs typeface="Arial"/>
                <a:sym typeface="Arial"/>
              </a:rPr>
              <a:t>(elementwise)</a:t>
            </a:r>
          </a:p>
        </p:txBody>
      </p:sp>
      <p:cxnSp>
        <p:nvCxnSpPr>
          <p:cNvPr id="1155" name="Shape 1155"/>
          <p:cNvCxnSpPr/>
          <p:nvPr/>
        </p:nvCxnSpPr>
        <p:spPr>
          <a:xfrm>
            <a:off x="2516250"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6" name="Shape 1156"/>
          <p:cNvCxnSpPr/>
          <p:nvPr/>
        </p:nvCxnSpPr>
        <p:spPr>
          <a:xfrm>
            <a:off x="2516250"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7" name="Shape 1157"/>
          <p:cNvCxnSpPr/>
          <p:nvPr/>
        </p:nvCxnSpPr>
        <p:spPr>
          <a:xfrm>
            <a:off x="2516250"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8" name="Shape 1158"/>
          <p:cNvCxnSpPr/>
          <p:nvPr/>
        </p:nvCxnSpPr>
        <p:spPr>
          <a:xfrm>
            <a:off x="2516250"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59" name="Shape 1159"/>
          <p:cNvCxnSpPr/>
          <p:nvPr/>
        </p:nvCxnSpPr>
        <p:spPr>
          <a:xfrm>
            <a:off x="2516250"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0" name="Shape 1160"/>
          <p:cNvCxnSpPr/>
          <p:nvPr/>
        </p:nvCxnSpPr>
        <p:spPr>
          <a:xfrm>
            <a:off x="2516250"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1" name="Shape 1161"/>
          <p:cNvSpPr txBox="1"/>
          <p:nvPr/>
        </p:nvSpPr>
        <p:spPr>
          <a:xfrm>
            <a:off x="705000" y="2782150"/>
            <a:ext cx="24306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input vector</a:t>
            </a:r>
          </a:p>
        </p:txBody>
      </p:sp>
      <p:cxnSp>
        <p:nvCxnSpPr>
          <p:cNvPr id="1162" name="Shape 1162"/>
          <p:cNvCxnSpPr/>
          <p:nvPr/>
        </p:nvCxnSpPr>
        <p:spPr>
          <a:xfrm>
            <a:off x="5233023" y="2821850"/>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3" name="Shape 1163"/>
          <p:cNvCxnSpPr/>
          <p:nvPr/>
        </p:nvCxnSpPr>
        <p:spPr>
          <a:xfrm>
            <a:off x="5233023" y="298137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4" name="Shape 1164"/>
          <p:cNvCxnSpPr/>
          <p:nvPr/>
        </p:nvCxnSpPr>
        <p:spPr>
          <a:xfrm>
            <a:off x="5233023" y="3098225"/>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5" name="Shape 1165"/>
          <p:cNvCxnSpPr/>
          <p:nvPr/>
        </p:nvCxnSpPr>
        <p:spPr>
          <a:xfrm>
            <a:off x="5233023" y="3231291"/>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6" name="Shape 1166"/>
          <p:cNvCxnSpPr/>
          <p:nvPr/>
        </p:nvCxnSpPr>
        <p:spPr>
          <a:xfrm>
            <a:off x="5233023" y="3390816"/>
            <a:ext cx="675600" cy="0"/>
          </a:xfrm>
          <a:prstGeom prst="straightConnector1">
            <a:avLst/>
          </a:prstGeom>
          <a:noFill/>
          <a:ln w="9525" cap="flat" cmpd="sng">
            <a:solidFill>
              <a:schemeClr val="dk2"/>
            </a:solidFill>
            <a:prstDash val="solid"/>
            <a:round/>
            <a:headEnd type="none" w="lg" len="lg"/>
            <a:tailEnd type="triangle" w="lg" len="lg"/>
          </a:ln>
        </p:spPr>
      </p:cxnSp>
      <p:cxnSp>
        <p:nvCxnSpPr>
          <p:cNvPr id="1167" name="Shape 1167"/>
          <p:cNvCxnSpPr/>
          <p:nvPr/>
        </p:nvCxnSpPr>
        <p:spPr>
          <a:xfrm>
            <a:off x="5233023" y="3507666"/>
            <a:ext cx="675600" cy="0"/>
          </a:xfrm>
          <a:prstGeom prst="straightConnector1">
            <a:avLst/>
          </a:prstGeom>
          <a:noFill/>
          <a:ln w="9525" cap="flat" cmpd="sng">
            <a:solidFill>
              <a:schemeClr val="dk2"/>
            </a:solidFill>
            <a:prstDash val="solid"/>
            <a:round/>
            <a:headEnd type="none" w="lg" len="lg"/>
            <a:tailEnd type="triangle" w="lg" len="lg"/>
          </a:ln>
        </p:spPr>
      </p:cxnSp>
      <p:sp>
        <p:nvSpPr>
          <p:cNvPr id="1168" name="Shape 1168"/>
          <p:cNvSpPr txBox="1"/>
          <p:nvPr/>
        </p:nvSpPr>
        <p:spPr>
          <a:xfrm>
            <a:off x="6292850" y="2782150"/>
            <a:ext cx="1887300" cy="46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000" kern="0">
                <a:solidFill>
                  <a:srgbClr val="000000"/>
                </a:solidFill>
                <a:latin typeface="Arial"/>
                <a:ea typeface="Arial"/>
                <a:cs typeface="Arial"/>
                <a:sym typeface="Arial"/>
              </a:rPr>
              <a:t>4096-d </a:t>
            </a:r>
          </a:p>
          <a:p>
            <a:pPr algn="l" eaLnBrk="1" fontAlgn="auto" hangingPunct="1">
              <a:spcBef>
                <a:spcPts val="0"/>
              </a:spcBef>
              <a:spcAft>
                <a:spcPts val="0"/>
              </a:spcAft>
            </a:pPr>
            <a:r>
              <a:rPr lang="en" sz="2000" kern="0">
                <a:solidFill>
                  <a:srgbClr val="000000"/>
                </a:solidFill>
                <a:latin typeface="Arial"/>
                <a:ea typeface="Arial"/>
                <a:cs typeface="Arial"/>
                <a:sym typeface="Arial"/>
              </a:rPr>
              <a:t>output vector</a:t>
            </a:r>
          </a:p>
        </p:txBody>
      </p:sp>
      <p:sp>
        <p:nvSpPr>
          <p:cNvPr id="23" name="Title 1"/>
          <p:cNvSpPr txBox="1">
            <a:spLocks/>
          </p:cNvSpPr>
          <p:nvPr/>
        </p:nvSpPr>
        <p:spPr>
          <a:xfrm>
            <a:off x="311700" y="228600"/>
            <a:ext cx="8520600" cy="7636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a:t>Jacobian of ReLU</a:t>
            </a:r>
            <a:endParaRPr lang="en-US" kern="0" dirty="0"/>
          </a:p>
        </p:txBody>
      </p:sp>
      <p:sp>
        <p:nvSpPr>
          <p:cNvPr id="2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364364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49</a:t>
            </a:fld>
            <a:endParaRPr lang="en-US"/>
          </a:p>
        </p:txBody>
      </p:sp>
    </p:spTree>
    <p:extLst>
      <p:ext uri="{BB962C8B-B14F-4D97-AF65-F5344CB8AC3E}">
        <p14:creationId xmlns:p14="http://schemas.microsoft.com/office/powerpoint/2010/main" val="143020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5</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Forward mode AD</a:t>
            </a:r>
          </a:p>
        </p:txBody>
      </p:sp>
      <p:grpSp>
        <p:nvGrpSpPr>
          <p:cNvPr id="683" name="SMARTInkShape-Group903"/>
          <p:cNvGrpSpPr/>
          <p:nvPr/>
        </p:nvGrpSpPr>
        <p:grpSpPr>
          <a:xfrm>
            <a:off x="4956032" y="2759273"/>
            <a:ext cx="611954" cy="803673"/>
            <a:chOff x="4956032" y="2759273"/>
            <a:chExt cx="611954" cy="803673"/>
          </a:xfrm>
        </p:grpSpPr>
        <p:sp>
          <p:nvSpPr>
            <p:cNvPr id="679" name="SMARTInkShape-2925"/>
            <p:cNvSpPr/>
            <p:nvPr>
              <p:custDataLst>
                <p:tags r:id="rId172"/>
              </p:custDataLst>
            </p:nvPr>
          </p:nvSpPr>
          <p:spPr bwMode="auto">
            <a:xfrm>
              <a:off x="5268516" y="3152180"/>
              <a:ext cx="1" cy="17860"/>
            </a:xfrm>
            <a:custGeom>
              <a:avLst/>
              <a:gdLst/>
              <a:ahLst/>
              <a:cxnLst/>
              <a:rect l="0" t="0" r="0" b="0"/>
              <a:pathLst>
                <a:path w="1" h="17860">
                  <a:moveTo>
                    <a:pt x="0" y="17859"/>
                  </a:moveTo>
                  <a:lnTo>
                    <a:pt x="0" y="17859"/>
                  </a:lnTo>
                  <a:lnTo>
                    <a:pt x="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0" name="SMARTInkShape-2926"/>
            <p:cNvSpPr/>
            <p:nvPr>
              <p:custDataLst>
                <p:tags r:id="rId173"/>
              </p:custDataLst>
            </p:nvPr>
          </p:nvSpPr>
          <p:spPr bwMode="auto">
            <a:xfrm>
              <a:off x="5366742" y="2759273"/>
              <a:ext cx="201244" cy="803673"/>
            </a:xfrm>
            <a:custGeom>
              <a:avLst/>
              <a:gdLst/>
              <a:ahLst/>
              <a:cxnLst/>
              <a:rect l="0" t="0" r="0" b="0"/>
              <a:pathLst>
                <a:path w="201244" h="803673">
                  <a:moveTo>
                    <a:pt x="80367" y="0"/>
                  </a:moveTo>
                  <a:lnTo>
                    <a:pt x="80367" y="0"/>
                  </a:lnTo>
                  <a:lnTo>
                    <a:pt x="88489" y="10106"/>
                  </a:lnTo>
                  <a:lnTo>
                    <a:pt x="108172" y="52525"/>
                  </a:lnTo>
                  <a:lnTo>
                    <a:pt x="119515" y="84860"/>
                  </a:lnTo>
                  <a:lnTo>
                    <a:pt x="131170" y="122383"/>
                  </a:lnTo>
                  <a:lnTo>
                    <a:pt x="140318" y="154273"/>
                  </a:lnTo>
                  <a:lnTo>
                    <a:pt x="153693" y="194539"/>
                  </a:lnTo>
                  <a:lnTo>
                    <a:pt x="167578" y="234251"/>
                  </a:lnTo>
                  <a:lnTo>
                    <a:pt x="177976" y="274791"/>
                  </a:lnTo>
                  <a:lnTo>
                    <a:pt x="187341" y="314584"/>
                  </a:lnTo>
                  <a:lnTo>
                    <a:pt x="193753" y="355148"/>
                  </a:lnTo>
                  <a:lnTo>
                    <a:pt x="198299" y="392302"/>
                  </a:lnTo>
                  <a:lnTo>
                    <a:pt x="201243" y="416451"/>
                  </a:lnTo>
                  <a:lnTo>
                    <a:pt x="198313" y="453350"/>
                  </a:lnTo>
                  <a:lnTo>
                    <a:pt x="196012" y="493278"/>
                  </a:lnTo>
                  <a:lnTo>
                    <a:pt x="186848" y="537087"/>
                  </a:lnTo>
                  <a:lnTo>
                    <a:pt x="178294" y="564143"/>
                  </a:lnTo>
                  <a:lnTo>
                    <a:pt x="161262" y="602626"/>
                  </a:lnTo>
                  <a:lnTo>
                    <a:pt x="138842" y="645215"/>
                  </a:lnTo>
                  <a:lnTo>
                    <a:pt x="114891" y="681426"/>
                  </a:lnTo>
                  <a:lnTo>
                    <a:pt x="81124" y="722088"/>
                  </a:lnTo>
                  <a:lnTo>
                    <a:pt x="43377" y="763053"/>
                  </a:lnTo>
                  <a:lnTo>
                    <a:pt x="0" y="80367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1" name="SMARTInkShape-2927"/>
            <p:cNvSpPr/>
            <p:nvPr>
              <p:custDataLst>
                <p:tags r:id="rId174"/>
              </p:custDataLst>
            </p:nvPr>
          </p:nvSpPr>
          <p:spPr bwMode="auto">
            <a:xfrm>
              <a:off x="4956032" y="2867780"/>
              <a:ext cx="133891" cy="650518"/>
            </a:xfrm>
            <a:custGeom>
              <a:avLst/>
              <a:gdLst/>
              <a:ahLst/>
              <a:cxnLst/>
              <a:rect l="0" t="0" r="0" b="0"/>
              <a:pathLst>
                <a:path w="133891" h="650518">
                  <a:moveTo>
                    <a:pt x="133890" y="16509"/>
                  </a:moveTo>
                  <a:lnTo>
                    <a:pt x="133890" y="16509"/>
                  </a:lnTo>
                  <a:lnTo>
                    <a:pt x="117108" y="9441"/>
                  </a:lnTo>
                  <a:lnTo>
                    <a:pt x="84622" y="0"/>
                  </a:lnTo>
                  <a:lnTo>
                    <a:pt x="72108" y="3790"/>
                  </a:lnTo>
                  <a:lnTo>
                    <a:pt x="55833" y="25418"/>
                  </a:lnTo>
                  <a:lnTo>
                    <a:pt x="38692" y="59977"/>
                  </a:lnTo>
                  <a:lnTo>
                    <a:pt x="28409" y="95029"/>
                  </a:lnTo>
                  <a:lnTo>
                    <a:pt x="19872" y="129128"/>
                  </a:lnTo>
                  <a:lnTo>
                    <a:pt x="13762" y="160820"/>
                  </a:lnTo>
                  <a:lnTo>
                    <a:pt x="11047" y="191441"/>
                  </a:lnTo>
                  <a:lnTo>
                    <a:pt x="7194" y="221587"/>
                  </a:lnTo>
                  <a:lnTo>
                    <a:pt x="3166" y="259460"/>
                  </a:lnTo>
                  <a:lnTo>
                    <a:pt x="2092" y="287617"/>
                  </a:lnTo>
                  <a:lnTo>
                    <a:pt x="1376" y="319287"/>
                  </a:lnTo>
                  <a:lnTo>
                    <a:pt x="899" y="346353"/>
                  </a:lnTo>
                  <a:lnTo>
                    <a:pt x="581" y="370350"/>
                  </a:lnTo>
                  <a:lnTo>
                    <a:pt x="227" y="412889"/>
                  </a:lnTo>
                  <a:lnTo>
                    <a:pt x="70" y="451639"/>
                  </a:lnTo>
                  <a:lnTo>
                    <a:pt x="0" y="483413"/>
                  </a:lnTo>
                  <a:lnTo>
                    <a:pt x="2606" y="526260"/>
                  </a:lnTo>
                  <a:lnTo>
                    <a:pt x="9663" y="562437"/>
                  </a:lnTo>
                  <a:lnTo>
                    <a:pt x="23329" y="596307"/>
                  </a:lnTo>
                  <a:lnTo>
                    <a:pt x="30417" y="611400"/>
                  </a:lnTo>
                  <a:lnTo>
                    <a:pt x="48876" y="630817"/>
                  </a:lnTo>
                  <a:lnTo>
                    <a:pt x="80313" y="65051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2" name="SMARTInkShape-2928"/>
            <p:cNvSpPr/>
            <p:nvPr>
              <p:custDataLst>
                <p:tags r:id="rId175"/>
              </p:custDataLst>
            </p:nvPr>
          </p:nvSpPr>
          <p:spPr bwMode="auto">
            <a:xfrm>
              <a:off x="5161359" y="2777133"/>
              <a:ext cx="8931" cy="1"/>
            </a:xfrm>
            <a:custGeom>
              <a:avLst/>
              <a:gdLst/>
              <a:ahLst/>
              <a:cxnLst/>
              <a:rect l="0" t="0" r="0" b="0"/>
              <a:pathLst>
                <a:path w="8931" h="1">
                  <a:moveTo>
                    <a:pt x="0" y="0"/>
                  </a:moveTo>
                  <a:lnTo>
                    <a:pt x="0" y="0"/>
                  </a:lnTo>
                  <a:lnTo>
                    <a:pt x="893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92" name="SMARTInkShape-Group904"/>
          <p:cNvGrpSpPr/>
          <p:nvPr/>
        </p:nvGrpSpPr>
        <p:grpSpPr>
          <a:xfrm>
            <a:off x="7518797" y="264678"/>
            <a:ext cx="455415" cy="749446"/>
            <a:chOff x="7518797" y="264678"/>
            <a:chExt cx="455415" cy="749446"/>
          </a:xfrm>
        </p:grpSpPr>
        <p:sp>
          <p:nvSpPr>
            <p:cNvPr id="684" name="SMARTInkShape-2929"/>
            <p:cNvSpPr/>
            <p:nvPr>
              <p:custDataLst>
                <p:tags r:id="rId164"/>
              </p:custDataLst>
            </p:nvPr>
          </p:nvSpPr>
          <p:spPr bwMode="auto">
            <a:xfrm>
              <a:off x="7804547" y="696516"/>
              <a:ext cx="76500" cy="125016"/>
            </a:xfrm>
            <a:custGeom>
              <a:avLst/>
              <a:gdLst/>
              <a:ahLst/>
              <a:cxnLst/>
              <a:rect l="0" t="0" r="0" b="0"/>
              <a:pathLst>
                <a:path w="76500" h="125016">
                  <a:moveTo>
                    <a:pt x="0" y="0"/>
                  </a:moveTo>
                  <a:lnTo>
                    <a:pt x="0" y="0"/>
                  </a:lnTo>
                  <a:lnTo>
                    <a:pt x="0" y="4740"/>
                  </a:lnTo>
                  <a:lnTo>
                    <a:pt x="1984" y="6136"/>
                  </a:lnTo>
                  <a:lnTo>
                    <a:pt x="24857" y="13302"/>
                  </a:lnTo>
                  <a:lnTo>
                    <a:pt x="67311" y="45265"/>
                  </a:lnTo>
                  <a:lnTo>
                    <a:pt x="71663" y="51012"/>
                  </a:lnTo>
                  <a:lnTo>
                    <a:pt x="76499" y="65336"/>
                  </a:lnTo>
                  <a:lnTo>
                    <a:pt x="76001" y="78978"/>
                  </a:lnTo>
                  <a:lnTo>
                    <a:pt x="71482" y="92648"/>
                  </a:lnTo>
                  <a:lnTo>
                    <a:pt x="53578" y="1250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5" name="SMARTInkShape-2930"/>
            <p:cNvSpPr/>
            <p:nvPr>
              <p:custDataLst>
                <p:tags r:id="rId165"/>
              </p:custDataLst>
            </p:nvPr>
          </p:nvSpPr>
          <p:spPr bwMode="auto">
            <a:xfrm>
              <a:off x="7688461" y="732234"/>
              <a:ext cx="169665" cy="17749"/>
            </a:xfrm>
            <a:custGeom>
              <a:avLst/>
              <a:gdLst/>
              <a:ahLst/>
              <a:cxnLst/>
              <a:rect l="0" t="0" r="0" b="0"/>
              <a:pathLst>
                <a:path w="169665" h="17749">
                  <a:moveTo>
                    <a:pt x="0" y="0"/>
                  </a:moveTo>
                  <a:lnTo>
                    <a:pt x="0" y="0"/>
                  </a:lnTo>
                  <a:lnTo>
                    <a:pt x="4741" y="0"/>
                  </a:lnTo>
                  <a:lnTo>
                    <a:pt x="9713" y="2646"/>
                  </a:lnTo>
                  <a:lnTo>
                    <a:pt x="12429" y="4741"/>
                  </a:lnTo>
                  <a:lnTo>
                    <a:pt x="20737" y="7068"/>
                  </a:lnTo>
                  <a:lnTo>
                    <a:pt x="60278" y="9677"/>
                  </a:lnTo>
                  <a:lnTo>
                    <a:pt x="96206" y="15949"/>
                  </a:lnTo>
                  <a:lnTo>
                    <a:pt x="140712" y="17482"/>
                  </a:lnTo>
                  <a:lnTo>
                    <a:pt x="159542" y="17748"/>
                  </a:lnTo>
                  <a:lnTo>
                    <a:pt x="162916" y="16793"/>
                  </a:lnTo>
                  <a:lnTo>
                    <a:pt x="165165" y="15164"/>
                  </a:lnTo>
                  <a:lnTo>
                    <a:pt x="169664" y="89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6" name="SMARTInkShape-2931"/>
            <p:cNvSpPr/>
            <p:nvPr>
              <p:custDataLst>
                <p:tags r:id="rId166"/>
              </p:custDataLst>
            </p:nvPr>
          </p:nvSpPr>
          <p:spPr bwMode="auto">
            <a:xfrm>
              <a:off x="7801066" y="830461"/>
              <a:ext cx="110638" cy="132124"/>
            </a:xfrm>
            <a:custGeom>
              <a:avLst/>
              <a:gdLst/>
              <a:ahLst/>
              <a:cxnLst/>
              <a:rect l="0" t="0" r="0" b="0"/>
              <a:pathLst>
                <a:path w="110638" h="132124">
                  <a:moveTo>
                    <a:pt x="48129" y="0"/>
                  </a:moveTo>
                  <a:lnTo>
                    <a:pt x="48129" y="0"/>
                  </a:lnTo>
                  <a:lnTo>
                    <a:pt x="43389" y="0"/>
                  </a:lnTo>
                  <a:lnTo>
                    <a:pt x="38415" y="5292"/>
                  </a:lnTo>
                  <a:lnTo>
                    <a:pt x="10629" y="46722"/>
                  </a:lnTo>
                  <a:lnTo>
                    <a:pt x="859" y="72052"/>
                  </a:lnTo>
                  <a:lnTo>
                    <a:pt x="0" y="86924"/>
                  </a:lnTo>
                  <a:lnTo>
                    <a:pt x="4014" y="111621"/>
                  </a:lnTo>
                  <a:lnTo>
                    <a:pt x="8018" y="118401"/>
                  </a:lnTo>
                  <a:lnTo>
                    <a:pt x="20590" y="127796"/>
                  </a:lnTo>
                  <a:lnTo>
                    <a:pt x="32142" y="132123"/>
                  </a:lnTo>
                  <a:lnTo>
                    <a:pt x="56070" y="123925"/>
                  </a:lnTo>
                  <a:lnTo>
                    <a:pt x="110637"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7" name="SMARTInkShape-2932"/>
            <p:cNvSpPr/>
            <p:nvPr>
              <p:custDataLst>
                <p:tags r:id="rId167"/>
              </p:custDataLst>
            </p:nvPr>
          </p:nvSpPr>
          <p:spPr bwMode="auto">
            <a:xfrm>
              <a:off x="7742039" y="839391"/>
              <a:ext cx="45101" cy="107157"/>
            </a:xfrm>
            <a:custGeom>
              <a:avLst/>
              <a:gdLst/>
              <a:ahLst/>
              <a:cxnLst/>
              <a:rect l="0" t="0" r="0" b="0"/>
              <a:pathLst>
                <a:path w="45101" h="107157">
                  <a:moveTo>
                    <a:pt x="8930" y="0"/>
                  </a:moveTo>
                  <a:lnTo>
                    <a:pt x="8930" y="0"/>
                  </a:lnTo>
                  <a:lnTo>
                    <a:pt x="26099" y="0"/>
                  </a:lnTo>
                  <a:lnTo>
                    <a:pt x="36734" y="7937"/>
                  </a:lnTo>
                  <a:lnTo>
                    <a:pt x="42349" y="14221"/>
                  </a:lnTo>
                  <a:lnTo>
                    <a:pt x="45100" y="20395"/>
                  </a:lnTo>
                  <a:lnTo>
                    <a:pt x="44904" y="55284"/>
                  </a:lnTo>
                  <a:lnTo>
                    <a:pt x="35243" y="80872"/>
                  </a:lnTo>
                  <a:lnTo>
                    <a:pt x="27901" y="90513"/>
                  </a:lnTo>
                  <a:lnTo>
                    <a:pt x="0" y="10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8" name="SMARTInkShape-2933"/>
            <p:cNvSpPr/>
            <p:nvPr>
              <p:custDataLst>
                <p:tags r:id="rId168"/>
              </p:custDataLst>
            </p:nvPr>
          </p:nvSpPr>
          <p:spPr bwMode="auto">
            <a:xfrm>
              <a:off x="7518797" y="699874"/>
              <a:ext cx="160735" cy="314250"/>
            </a:xfrm>
            <a:custGeom>
              <a:avLst/>
              <a:gdLst/>
              <a:ahLst/>
              <a:cxnLst/>
              <a:rect l="0" t="0" r="0" b="0"/>
              <a:pathLst>
                <a:path w="160735" h="314250">
                  <a:moveTo>
                    <a:pt x="160734" y="175235"/>
                  </a:moveTo>
                  <a:lnTo>
                    <a:pt x="160734" y="175235"/>
                  </a:lnTo>
                  <a:lnTo>
                    <a:pt x="153605" y="167114"/>
                  </a:lnTo>
                  <a:lnTo>
                    <a:pt x="148306" y="158066"/>
                  </a:lnTo>
                  <a:lnTo>
                    <a:pt x="144510" y="154859"/>
                  </a:lnTo>
                  <a:lnTo>
                    <a:pt x="135002" y="151297"/>
                  </a:lnTo>
                  <a:lnTo>
                    <a:pt x="113753" y="149291"/>
                  </a:lnTo>
                  <a:lnTo>
                    <a:pt x="97190" y="154113"/>
                  </a:lnTo>
                  <a:lnTo>
                    <a:pt x="71130" y="170631"/>
                  </a:lnTo>
                  <a:lnTo>
                    <a:pt x="44557" y="199668"/>
                  </a:lnTo>
                  <a:lnTo>
                    <a:pt x="18393" y="239703"/>
                  </a:lnTo>
                  <a:lnTo>
                    <a:pt x="6993" y="279334"/>
                  </a:lnTo>
                  <a:lnTo>
                    <a:pt x="5754" y="298561"/>
                  </a:lnTo>
                  <a:lnTo>
                    <a:pt x="6812" y="305078"/>
                  </a:lnTo>
                  <a:lnTo>
                    <a:pt x="9502" y="309422"/>
                  </a:lnTo>
                  <a:lnTo>
                    <a:pt x="13280" y="312318"/>
                  </a:lnTo>
                  <a:lnTo>
                    <a:pt x="17783" y="314249"/>
                  </a:lnTo>
                  <a:lnTo>
                    <a:pt x="43083" y="312226"/>
                  </a:lnTo>
                  <a:lnTo>
                    <a:pt x="80454" y="286381"/>
                  </a:lnTo>
                  <a:lnTo>
                    <a:pt x="108725" y="252044"/>
                  </a:lnTo>
                  <a:lnTo>
                    <a:pt x="128927" y="211023"/>
                  </a:lnTo>
                  <a:lnTo>
                    <a:pt x="138301" y="177350"/>
                  </a:lnTo>
                  <a:lnTo>
                    <a:pt x="141520" y="142238"/>
                  </a:lnTo>
                  <a:lnTo>
                    <a:pt x="140489" y="104714"/>
                  </a:lnTo>
                  <a:lnTo>
                    <a:pt x="133216" y="73447"/>
                  </a:lnTo>
                  <a:lnTo>
                    <a:pt x="113224" y="31856"/>
                  </a:lnTo>
                  <a:lnTo>
                    <a:pt x="94309" y="14608"/>
                  </a:lnTo>
                  <a:lnTo>
                    <a:pt x="66639" y="1965"/>
                  </a:lnTo>
                  <a:lnTo>
                    <a:pt x="50453" y="0"/>
                  </a:lnTo>
                  <a:lnTo>
                    <a:pt x="22005" y="4472"/>
                  </a:lnTo>
                  <a:lnTo>
                    <a:pt x="0" y="234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9" name="SMARTInkShape-2934"/>
            <p:cNvSpPr/>
            <p:nvPr>
              <p:custDataLst>
                <p:tags r:id="rId169"/>
              </p:custDataLst>
            </p:nvPr>
          </p:nvSpPr>
          <p:spPr bwMode="auto">
            <a:xfrm>
              <a:off x="7590234" y="638274"/>
              <a:ext cx="383978" cy="9405"/>
            </a:xfrm>
            <a:custGeom>
              <a:avLst/>
              <a:gdLst/>
              <a:ahLst/>
              <a:cxnLst/>
              <a:rect l="0" t="0" r="0" b="0"/>
              <a:pathLst>
                <a:path w="383978" h="9405">
                  <a:moveTo>
                    <a:pt x="0" y="4664"/>
                  </a:moveTo>
                  <a:lnTo>
                    <a:pt x="0" y="4664"/>
                  </a:lnTo>
                  <a:lnTo>
                    <a:pt x="14221" y="9404"/>
                  </a:lnTo>
                  <a:lnTo>
                    <a:pt x="46768" y="7611"/>
                  </a:lnTo>
                  <a:lnTo>
                    <a:pt x="83090" y="5537"/>
                  </a:lnTo>
                  <a:lnTo>
                    <a:pt x="114981" y="5052"/>
                  </a:lnTo>
                  <a:lnTo>
                    <a:pt x="150321" y="3844"/>
                  </a:lnTo>
                  <a:lnTo>
                    <a:pt x="182564" y="0"/>
                  </a:lnTo>
                  <a:lnTo>
                    <a:pt x="223867" y="1738"/>
                  </a:lnTo>
                  <a:lnTo>
                    <a:pt x="267243" y="4086"/>
                  </a:lnTo>
                  <a:lnTo>
                    <a:pt x="302315" y="4492"/>
                  </a:lnTo>
                  <a:lnTo>
                    <a:pt x="341701" y="4613"/>
                  </a:lnTo>
                  <a:lnTo>
                    <a:pt x="383977" y="46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0" name="SMARTInkShape-2935"/>
            <p:cNvSpPr/>
            <p:nvPr>
              <p:custDataLst>
                <p:tags r:id="rId170"/>
              </p:custDataLst>
            </p:nvPr>
          </p:nvSpPr>
          <p:spPr bwMode="auto">
            <a:xfrm>
              <a:off x="7790299" y="294680"/>
              <a:ext cx="166054" cy="281279"/>
            </a:xfrm>
            <a:custGeom>
              <a:avLst/>
              <a:gdLst/>
              <a:ahLst/>
              <a:cxnLst/>
              <a:rect l="0" t="0" r="0" b="0"/>
              <a:pathLst>
                <a:path w="166054" h="281279">
                  <a:moveTo>
                    <a:pt x="58896" y="0"/>
                  </a:moveTo>
                  <a:lnTo>
                    <a:pt x="58896" y="0"/>
                  </a:lnTo>
                  <a:lnTo>
                    <a:pt x="54156" y="4740"/>
                  </a:lnTo>
                  <a:lnTo>
                    <a:pt x="54744" y="8121"/>
                  </a:lnTo>
                  <a:lnTo>
                    <a:pt x="63067" y="22360"/>
                  </a:lnTo>
                  <a:lnTo>
                    <a:pt x="65711" y="33419"/>
                  </a:lnTo>
                  <a:lnTo>
                    <a:pt x="61271" y="76091"/>
                  </a:lnTo>
                  <a:lnTo>
                    <a:pt x="56720" y="117887"/>
                  </a:lnTo>
                  <a:lnTo>
                    <a:pt x="48871" y="161596"/>
                  </a:lnTo>
                  <a:lnTo>
                    <a:pt x="38949" y="179951"/>
                  </a:lnTo>
                  <a:lnTo>
                    <a:pt x="38653" y="184460"/>
                  </a:lnTo>
                  <a:lnTo>
                    <a:pt x="39447" y="188457"/>
                  </a:lnTo>
                  <a:lnTo>
                    <a:pt x="25520" y="231245"/>
                  </a:lnTo>
                  <a:lnTo>
                    <a:pt x="16281" y="242012"/>
                  </a:lnTo>
                  <a:lnTo>
                    <a:pt x="5230" y="253412"/>
                  </a:lnTo>
                  <a:lnTo>
                    <a:pt x="318" y="265094"/>
                  </a:lnTo>
                  <a:lnTo>
                    <a:pt x="0" y="269002"/>
                  </a:lnTo>
                  <a:lnTo>
                    <a:pt x="780" y="271608"/>
                  </a:lnTo>
                  <a:lnTo>
                    <a:pt x="2294" y="273346"/>
                  </a:lnTo>
                  <a:lnTo>
                    <a:pt x="3973" y="277922"/>
                  </a:lnTo>
                  <a:lnTo>
                    <a:pt x="4422" y="280531"/>
                  </a:lnTo>
                  <a:lnTo>
                    <a:pt x="8689" y="281278"/>
                  </a:lnTo>
                  <a:lnTo>
                    <a:pt x="50215" y="272863"/>
                  </a:lnTo>
                  <a:lnTo>
                    <a:pt x="91871" y="268872"/>
                  </a:lnTo>
                  <a:lnTo>
                    <a:pt x="119599" y="269173"/>
                  </a:lnTo>
                  <a:lnTo>
                    <a:pt x="163577" y="276582"/>
                  </a:lnTo>
                  <a:lnTo>
                    <a:pt x="166053" y="2768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1" name="SMARTInkShape-2936"/>
            <p:cNvSpPr/>
            <p:nvPr>
              <p:custDataLst>
                <p:tags r:id="rId171"/>
              </p:custDataLst>
            </p:nvPr>
          </p:nvSpPr>
          <p:spPr bwMode="auto">
            <a:xfrm>
              <a:off x="7628745" y="264678"/>
              <a:ext cx="130337" cy="307338"/>
            </a:xfrm>
            <a:custGeom>
              <a:avLst/>
              <a:gdLst/>
              <a:ahLst/>
              <a:cxnLst/>
              <a:rect l="0" t="0" r="0" b="0"/>
              <a:pathLst>
                <a:path w="130337" h="307338">
                  <a:moveTo>
                    <a:pt x="122224" y="172877"/>
                  </a:moveTo>
                  <a:lnTo>
                    <a:pt x="122224" y="172877"/>
                  </a:lnTo>
                  <a:lnTo>
                    <a:pt x="126965" y="168136"/>
                  </a:lnTo>
                  <a:lnTo>
                    <a:pt x="129292" y="163163"/>
                  </a:lnTo>
                  <a:lnTo>
                    <a:pt x="129912" y="160448"/>
                  </a:lnTo>
                  <a:lnTo>
                    <a:pt x="128341" y="157645"/>
                  </a:lnTo>
                  <a:lnTo>
                    <a:pt x="121304" y="151886"/>
                  </a:lnTo>
                  <a:lnTo>
                    <a:pt x="114209" y="148665"/>
                  </a:lnTo>
                  <a:lnTo>
                    <a:pt x="96828" y="141856"/>
                  </a:lnTo>
                  <a:lnTo>
                    <a:pt x="90410" y="142274"/>
                  </a:lnTo>
                  <a:lnTo>
                    <a:pt x="58723" y="157204"/>
                  </a:lnTo>
                  <a:lnTo>
                    <a:pt x="41416" y="169880"/>
                  </a:lnTo>
                  <a:lnTo>
                    <a:pt x="6631" y="212194"/>
                  </a:lnTo>
                  <a:lnTo>
                    <a:pt x="0" y="236451"/>
                  </a:lnTo>
                  <a:lnTo>
                    <a:pt x="2776" y="262489"/>
                  </a:lnTo>
                  <a:lnTo>
                    <a:pt x="9882" y="284316"/>
                  </a:lnTo>
                  <a:lnTo>
                    <a:pt x="23012" y="303351"/>
                  </a:lnTo>
                  <a:lnTo>
                    <a:pt x="31278" y="306492"/>
                  </a:lnTo>
                  <a:lnTo>
                    <a:pt x="53691" y="307337"/>
                  </a:lnTo>
                  <a:lnTo>
                    <a:pt x="69606" y="304405"/>
                  </a:lnTo>
                  <a:lnTo>
                    <a:pt x="84144" y="297176"/>
                  </a:lnTo>
                  <a:lnTo>
                    <a:pt x="87907" y="294438"/>
                  </a:lnTo>
                  <a:lnTo>
                    <a:pt x="102685" y="271623"/>
                  </a:lnTo>
                  <a:lnTo>
                    <a:pt x="117188" y="233591"/>
                  </a:lnTo>
                  <a:lnTo>
                    <a:pt x="124947" y="216728"/>
                  </a:lnTo>
                  <a:lnTo>
                    <a:pt x="129315" y="186531"/>
                  </a:lnTo>
                  <a:lnTo>
                    <a:pt x="130336" y="153810"/>
                  </a:lnTo>
                  <a:lnTo>
                    <a:pt x="126171" y="110562"/>
                  </a:lnTo>
                  <a:lnTo>
                    <a:pt x="115874" y="68515"/>
                  </a:lnTo>
                  <a:lnTo>
                    <a:pt x="105240" y="45602"/>
                  </a:lnTo>
                  <a:lnTo>
                    <a:pt x="77066" y="12396"/>
                  </a:lnTo>
                  <a:lnTo>
                    <a:pt x="42698" y="1193"/>
                  </a:lnTo>
                  <a:lnTo>
                    <a:pt x="24702" y="0"/>
                  </a:lnTo>
                  <a:lnTo>
                    <a:pt x="18514" y="1071"/>
                  </a:lnTo>
                  <a:lnTo>
                    <a:pt x="14388" y="3769"/>
                  </a:lnTo>
                  <a:lnTo>
                    <a:pt x="6138" y="2107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97" name="SMARTInkShape-Group905"/>
          <p:cNvGrpSpPr/>
          <p:nvPr/>
        </p:nvGrpSpPr>
        <p:grpSpPr>
          <a:xfrm>
            <a:off x="6679643" y="310643"/>
            <a:ext cx="624842" cy="260858"/>
            <a:chOff x="6679643" y="310643"/>
            <a:chExt cx="624842" cy="260858"/>
          </a:xfrm>
        </p:grpSpPr>
        <p:sp>
          <p:nvSpPr>
            <p:cNvPr id="693" name="SMARTInkShape-2937"/>
            <p:cNvSpPr/>
            <p:nvPr>
              <p:custDataLst>
                <p:tags r:id="rId160"/>
              </p:custDataLst>
            </p:nvPr>
          </p:nvSpPr>
          <p:spPr bwMode="auto">
            <a:xfrm>
              <a:off x="6679643" y="321837"/>
              <a:ext cx="169428" cy="249664"/>
            </a:xfrm>
            <a:custGeom>
              <a:avLst/>
              <a:gdLst/>
              <a:ahLst/>
              <a:cxnLst/>
              <a:rect l="0" t="0" r="0" b="0"/>
              <a:pathLst>
                <a:path w="169428" h="249664">
                  <a:moveTo>
                    <a:pt x="106920" y="8561"/>
                  </a:moveTo>
                  <a:lnTo>
                    <a:pt x="106920" y="8561"/>
                  </a:lnTo>
                  <a:lnTo>
                    <a:pt x="102179" y="8561"/>
                  </a:lnTo>
                  <a:lnTo>
                    <a:pt x="97206" y="5916"/>
                  </a:lnTo>
                  <a:lnTo>
                    <a:pt x="91689" y="2425"/>
                  </a:lnTo>
                  <a:lnTo>
                    <a:pt x="82012" y="459"/>
                  </a:lnTo>
                  <a:lnTo>
                    <a:pt x="72367" y="0"/>
                  </a:lnTo>
                  <a:lnTo>
                    <a:pt x="68009" y="1861"/>
                  </a:lnTo>
                  <a:lnTo>
                    <a:pt x="48596" y="24399"/>
                  </a:lnTo>
                  <a:lnTo>
                    <a:pt x="26166" y="57000"/>
                  </a:lnTo>
                  <a:lnTo>
                    <a:pt x="17327" y="96806"/>
                  </a:lnTo>
                  <a:lnTo>
                    <a:pt x="5849" y="132163"/>
                  </a:lnTo>
                  <a:lnTo>
                    <a:pt x="1566" y="170641"/>
                  </a:lnTo>
                  <a:lnTo>
                    <a:pt x="0" y="214317"/>
                  </a:lnTo>
                  <a:lnTo>
                    <a:pt x="2514" y="226678"/>
                  </a:lnTo>
                  <a:lnTo>
                    <a:pt x="4574" y="231363"/>
                  </a:lnTo>
                  <a:lnTo>
                    <a:pt x="7932" y="234486"/>
                  </a:lnTo>
                  <a:lnTo>
                    <a:pt x="16954" y="237957"/>
                  </a:lnTo>
                  <a:lnTo>
                    <a:pt x="37930" y="239911"/>
                  </a:lnTo>
                  <a:lnTo>
                    <a:pt x="80453" y="230911"/>
                  </a:lnTo>
                  <a:lnTo>
                    <a:pt x="101723" y="222610"/>
                  </a:lnTo>
                  <a:lnTo>
                    <a:pt x="143776" y="190949"/>
                  </a:lnTo>
                  <a:lnTo>
                    <a:pt x="148105" y="184542"/>
                  </a:lnTo>
                  <a:lnTo>
                    <a:pt x="148267" y="180452"/>
                  </a:lnTo>
                  <a:lnTo>
                    <a:pt x="145802" y="170616"/>
                  </a:lnTo>
                  <a:lnTo>
                    <a:pt x="138835" y="158663"/>
                  </a:lnTo>
                  <a:lnTo>
                    <a:pt x="130487" y="148837"/>
                  </a:lnTo>
                  <a:lnTo>
                    <a:pt x="124670" y="145320"/>
                  </a:lnTo>
                  <a:lnTo>
                    <a:pt x="121729" y="144382"/>
                  </a:lnTo>
                  <a:lnTo>
                    <a:pt x="119769" y="144749"/>
                  </a:lnTo>
                  <a:lnTo>
                    <a:pt x="118463" y="145986"/>
                  </a:lnTo>
                  <a:lnTo>
                    <a:pt x="117592" y="147803"/>
                  </a:lnTo>
                  <a:lnTo>
                    <a:pt x="116018" y="149014"/>
                  </a:lnTo>
                  <a:lnTo>
                    <a:pt x="111625" y="150360"/>
                  </a:lnTo>
                  <a:lnTo>
                    <a:pt x="110057" y="151711"/>
                  </a:lnTo>
                  <a:lnTo>
                    <a:pt x="108313" y="155858"/>
                  </a:lnTo>
                  <a:lnTo>
                    <a:pt x="108841" y="157361"/>
                  </a:lnTo>
                  <a:lnTo>
                    <a:pt x="110185" y="158362"/>
                  </a:lnTo>
                  <a:lnTo>
                    <a:pt x="116817" y="159772"/>
                  </a:lnTo>
                  <a:lnTo>
                    <a:pt x="123224" y="161094"/>
                  </a:lnTo>
                  <a:lnTo>
                    <a:pt x="140861" y="170028"/>
                  </a:lnTo>
                  <a:lnTo>
                    <a:pt x="154193" y="181347"/>
                  </a:lnTo>
                  <a:lnTo>
                    <a:pt x="157696" y="187219"/>
                  </a:lnTo>
                  <a:lnTo>
                    <a:pt x="159667" y="198750"/>
                  </a:lnTo>
                  <a:lnTo>
                    <a:pt x="159136" y="209176"/>
                  </a:lnTo>
                  <a:lnTo>
                    <a:pt x="155593" y="220424"/>
                  </a:lnTo>
                  <a:lnTo>
                    <a:pt x="156236" y="226201"/>
                  </a:lnTo>
                  <a:lnTo>
                    <a:pt x="169427" y="24966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4" name="SMARTInkShape-2938"/>
            <p:cNvSpPr/>
            <p:nvPr>
              <p:custDataLst>
                <p:tags r:id="rId161"/>
              </p:custDataLst>
            </p:nvPr>
          </p:nvSpPr>
          <p:spPr bwMode="auto">
            <a:xfrm>
              <a:off x="7225358" y="526852"/>
              <a:ext cx="43409" cy="8821"/>
            </a:xfrm>
            <a:custGeom>
              <a:avLst/>
              <a:gdLst/>
              <a:ahLst/>
              <a:cxnLst/>
              <a:rect l="0" t="0" r="0" b="0"/>
              <a:pathLst>
                <a:path w="43409" h="8821">
                  <a:moveTo>
                    <a:pt x="7689" y="0"/>
                  </a:moveTo>
                  <a:lnTo>
                    <a:pt x="7689" y="0"/>
                  </a:lnTo>
                  <a:lnTo>
                    <a:pt x="0" y="7688"/>
                  </a:lnTo>
                  <a:lnTo>
                    <a:pt x="8607" y="8561"/>
                  </a:lnTo>
                  <a:lnTo>
                    <a:pt x="23726" y="8820"/>
                  </a:lnTo>
                  <a:lnTo>
                    <a:pt x="4340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5" name="SMARTInkShape-2939"/>
            <p:cNvSpPr/>
            <p:nvPr>
              <p:custDataLst>
                <p:tags r:id="rId162"/>
              </p:custDataLst>
            </p:nvPr>
          </p:nvSpPr>
          <p:spPr bwMode="auto">
            <a:xfrm>
              <a:off x="7271969" y="401836"/>
              <a:ext cx="32516" cy="8931"/>
            </a:xfrm>
            <a:custGeom>
              <a:avLst/>
              <a:gdLst/>
              <a:ahLst/>
              <a:cxnLst/>
              <a:rect l="0" t="0" r="0" b="0"/>
              <a:pathLst>
                <a:path w="32516" h="8931">
                  <a:moveTo>
                    <a:pt x="5726" y="8930"/>
                  </a:moveTo>
                  <a:lnTo>
                    <a:pt x="5726" y="8930"/>
                  </a:lnTo>
                  <a:lnTo>
                    <a:pt x="582" y="8930"/>
                  </a:lnTo>
                  <a:lnTo>
                    <a:pt x="2778" y="8930"/>
                  </a:lnTo>
                  <a:lnTo>
                    <a:pt x="112" y="8930"/>
                  </a:lnTo>
                  <a:lnTo>
                    <a:pt x="0" y="7937"/>
                  </a:lnTo>
                  <a:lnTo>
                    <a:pt x="2520" y="4189"/>
                  </a:lnTo>
                  <a:lnTo>
                    <a:pt x="3251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6" name="SMARTInkShape-2940"/>
            <p:cNvSpPr/>
            <p:nvPr>
              <p:custDataLst>
                <p:tags r:id="rId163"/>
              </p:custDataLst>
            </p:nvPr>
          </p:nvSpPr>
          <p:spPr bwMode="auto">
            <a:xfrm>
              <a:off x="6885198" y="310643"/>
              <a:ext cx="321061" cy="259344"/>
            </a:xfrm>
            <a:custGeom>
              <a:avLst/>
              <a:gdLst/>
              <a:ahLst/>
              <a:cxnLst/>
              <a:rect l="0" t="0" r="0" b="0"/>
              <a:pathLst>
                <a:path w="321061" h="259344">
                  <a:moveTo>
                    <a:pt x="26380" y="144771"/>
                  </a:moveTo>
                  <a:lnTo>
                    <a:pt x="26380" y="144771"/>
                  </a:lnTo>
                  <a:lnTo>
                    <a:pt x="13951" y="157200"/>
                  </a:lnTo>
                  <a:lnTo>
                    <a:pt x="10935" y="165509"/>
                  </a:lnTo>
                  <a:lnTo>
                    <a:pt x="1665" y="210092"/>
                  </a:lnTo>
                  <a:lnTo>
                    <a:pt x="0" y="226907"/>
                  </a:lnTo>
                  <a:lnTo>
                    <a:pt x="7315" y="248816"/>
                  </a:lnTo>
                  <a:lnTo>
                    <a:pt x="17644" y="255746"/>
                  </a:lnTo>
                  <a:lnTo>
                    <a:pt x="28532" y="259343"/>
                  </a:lnTo>
                  <a:lnTo>
                    <a:pt x="47523" y="255668"/>
                  </a:lnTo>
                  <a:lnTo>
                    <a:pt x="67261" y="243555"/>
                  </a:lnTo>
                  <a:lnTo>
                    <a:pt x="85677" y="222657"/>
                  </a:lnTo>
                  <a:lnTo>
                    <a:pt x="88731" y="216539"/>
                  </a:lnTo>
                  <a:lnTo>
                    <a:pt x="89775" y="211468"/>
                  </a:lnTo>
                  <a:lnTo>
                    <a:pt x="90275" y="201203"/>
                  </a:lnTo>
                  <a:lnTo>
                    <a:pt x="93803" y="186719"/>
                  </a:lnTo>
                  <a:lnTo>
                    <a:pt x="90742" y="170360"/>
                  </a:lnTo>
                  <a:lnTo>
                    <a:pt x="83759" y="156144"/>
                  </a:lnTo>
                  <a:lnTo>
                    <a:pt x="77348" y="149826"/>
                  </a:lnTo>
                  <a:lnTo>
                    <a:pt x="68546" y="147018"/>
                  </a:lnTo>
                  <a:lnTo>
                    <a:pt x="56034" y="146762"/>
                  </a:lnTo>
                  <a:lnTo>
                    <a:pt x="37245" y="149955"/>
                  </a:lnTo>
                  <a:lnTo>
                    <a:pt x="23602" y="157328"/>
                  </a:lnTo>
                  <a:lnTo>
                    <a:pt x="18574" y="162072"/>
                  </a:lnTo>
                  <a:lnTo>
                    <a:pt x="12989" y="172635"/>
                  </a:lnTo>
                  <a:lnTo>
                    <a:pt x="11500" y="178230"/>
                  </a:lnTo>
                  <a:lnTo>
                    <a:pt x="12491" y="183944"/>
                  </a:lnTo>
                  <a:lnTo>
                    <a:pt x="18884" y="195585"/>
                  </a:lnTo>
                  <a:lnTo>
                    <a:pt x="26344" y="198491"/>
                  </a:lnTo>
                  <a:lnTo>
                    <a:pt x="57568" y="197840"/>
                  </a:lnTo>
                  <a:lnTo>
                    <a:pt x="73645" y="193823"/>
                  </a:lnTo>
                  <a:lnTo>
                    <a:pt x="93852" y="181243"/>
                  </a:lnTo>
                  <a:lnTo>
                    <a:pt x="116474" y="160207"/>
                  </a:lnTo>
                  <a:lnTo>
                    <a:pt x="133017" y="137519"/>
                  </a:lnTo>
                  <a:lnTo>
                    <a:pt x="149147" y="125314"/>
                  </a:lnTo>
                  <a:lnTo>
                    <a:pt x="174721" y="118626"/>
                  </a:lnTo>
                  <a:lnTo>
                    <a:pt x="175876" y="120395"/>
                  </a:lnTo>
                  <a:lnTo>
                    <a:pt x="178095" y="142811"/>
                  </a:lnTo>
                  <a:lnTo>
                    <a:pt x="178182" y="123729"/>
                  </a:lnTo>
                  <a:lnTo>
                    <a:pt x="176199" y="120821"/>
                  </a:lnTo>
                  <a:lnTo>
                    <a:pt x="168703" y="114944"/>
                  </a:lnTo>
                  <a:lnTo>
                    <a:pt x="158757" y="111671"/>
                  </a:lnTo>
                  <a:lnTo>
                    <a:pt x="153327" y="110798"/>
                  </a:lnTo>
                  <a:lnTo>
                    <a:pt x="147722" y="112201"/>
                  </a:lnTo>
                  <a:lnTo>
                    <a:pt x="136203" y="119050"/>
                  </a:lnTo>
                  <a:lnTo>
                    <a:pt x="127115" y="131355"/>
                  </a:lnTo>
                  <a:lnTo>
                    <a:pt x="119066" y="152372"/>
                  </a:lnTo>
                  <a:lnTo>
                    <a:pt x="116347" y="186732"/>
                  </a:lnTo>
                  <a:lnTo>
                    <a:pt x="120615" y="215412"/>
                  </a:lnTo>
                  <a:lnTo>
                    <a:pt x="123931" y="221631"/>
                  </a:lnTo>
                  <a:lnTo>
                    <a:pt x="128125" y="225776"/>
                  </a:lnTo>
                  <a:lnTo>
                    <a:pt x="132905" y="228540"/>
                  </a:lnTo>
                  <a:lnTo>
                    <a:pt x="138077" y="229391"/>
                  </a:lnTo>
                  <a:lnTo>
                    <a:pt x="149114" y="227690"/>
                  </a:lnTo>
                  <a:lnTo>
                    <a:pt x="157988" y="220981"/>
                  </a:lnTo>
                  <a:lnTo>
                    <a:pt x="165240" y="210392"/>
                  </a:lnTo>
                  <a:lnTo>
                    <a:pt x="173908" y="187696"/>
                  </a:lnTo>
                  <a:lnTo>
                    <a:pt x="177340" y="150714"/>
                  </a:lnTo>
                  <a:lnTo>
                    <a:pt x="178170" y="118550"/>
                  </a:lnTo>
                  <a:lnTo>
                    <a:pt x="178183" y="152489"/>
                  </a:lnTo>
                  <a:lnTo>
                    <a:pt x="180830" y="189061"/>
                  </a:lnTo>
                  <a:lnTo>
                    <a:pt x="190544" y="222386"/>
                  </a:lnTo>
                  <a:lnTo>
                    <a:pt x="199553" y="238798"/>
                  </a:lnTo>
                  <a:lnTo>
                    <a:pt x="206864" y="246092"/>
                  </a:lnTo>
                  <a:lnTo>
                    <a:pt x="212187" y="246053"/>
                  </a:lnTo>
                  <a:lnTo>
                    <a:pt x="226039" y="240717"/>
                  </a:lnTo>
                  <a:lnTo>
                    <a:pt x="250573" y="221817"/>
                  </a:lnTo>
                  <a:lnTo>
                    <a:pt x="267212" y="197365"/>
                  </a:lnTo>
                  <a:lnTo>
                    <a:pt x="275587" y="160452"/>
                  </a:lnTo>
                  <a:lnTo>
                    <a:pt x="281017" y="120533"/>
                  </a:lnTo>
                  <a:lnTo>
                    <a:pt x="279120" y="88358"/>
                  </a:lnTo>
                  <a:lnTo>
                    <a:pt x="281954" y="50996"/>
                  </a:lnTo>
                  <a:lnTo>
                    <a:pt x="284338" y="21074"/>
                  </a:lnTo>
                  <a:lnTo>
                    <a:pt x="282688" y="13689"/>
                  </a:lnTo>
                  <a:lnTo>
                    <a:pt x="275563" y="2838"/>
                  </a:lnTo>
                  <a:lnTo>
                    <a:pt x="272869" y="540"/>
                  </a:lnTo>
                  <a:lnTo>
                    <a:pt x="271074" y="0"/>
                  </a:lnTo>
                  <a:lnTo>
                    <a:pt x="269876" y="632"/>
                  </a:lnTo>
                  <a:lnTo>
                    <a:pt x="265152" y="36162"/>
                  </a:lnTo>
                  <a:lnTo>
                    <a:pt x="255115" y="75472"/>
                  </a:lnTo>
                  <a:lnTo>
                    <a:pt x="251249" y="114978"/>
                  </a:lnTo>
                  <a:lnTo>
                    <a:pt x="250346" y="144759"/>
                  </a:lnTo>
                  <a:lnTo>
                    <a:pt x="249836" y="181478"/>
                  </a:lnTo>
                  <a:lnTo>
                    <a:pt x="250709" y="197796"/>
                  </a:lnTo>
                  <a:lnTo>
                    <a:pt x="262063" y="230627"/>
                  </a:lnTo>
                  <a:lnTo>
                    <a:pt x="266846" y="234750"/>
                  </a:lnTo>
                  <a:lnTo>
                    <a:pt x="280098" y="239332"/>
                  </a:lnTo>
                  <a:lnTo>
                    <a:pt x="286807" y="238570"/>
                  </a:lnTo>
                  <a:lnTo>
                    <a:pt x="321060" y="2251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698" name="SMARTInkShape-2941"/>
          <p:cNvSpPr/>
          <p:nvPr>
            <p:custDataLst>
              <p:tags r:id="rId1"/>
            </p:custDataLst>
          </p:nvPr>
        </p:nvSpPr>
        <p:spPr bwMode="auto">
          <a:xfrm>
            <a:off x="8858250" y="1160859"/>
            <a:ext cx="151806" cy="8103"/>
          </a:xfrm>
          <a:custGeom>
            <a:avLst/>
            <a:gdLst/>
            <a:ahLst/>
            <a:cxnLst/>
            <a:rect l="0" t="0" r="0" b="0"/>
            <a:pathLst>
              <a:path w="151806" h="8103">
                <a:moveTo>
                  <a:pt x="0" y="0"/>
                </a:moveTo>
                <a:lnTo>
                  <a:pt x="0" y="0"/>
                </a:lnTo>
                <a:lnTo>
                  <a:pt x="4741" y="4741"/>
                </a:lnTo>
                <a:lnTo>
                  <a:pt x="37610" y="8102"/>
                </a:lnTo>
                <a:lnTo>
                  <a:pt x="78723" y="7693"/>
                </a:lnTo>
                <a:lnTo>
                  <a:pt x="15180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05" name="SMARTInkShape-Group907"/>
          <p:cNvGrpSpPr/>
          <p:nvPr/>
        </p:nvGrpSpPr>
        <p:grpSpPr>
          <a:xfrm>
            <a:off x="6478213" y="3839766"/>
            <a:ext cx="701255" cy="1125140"/>
            <a:chOff x="6478213" y="3839766"/>
            <a:chExt cx="701255" cy="1125140"/>
          </a:xfrm>
        </p:grpSpPr>
        <p:sp>
          <p:nvSpPr>
            <p:cNvPr id="699" name="SMARTInkShape-2942"/>
            <p:cNvSpPr/>
            <p:nvPr>
              <p:custDataLst>
                <p:tags r:id="rId154"/>
              </p:custDataLst>
            </p:nvPr>
          </p:nvSpPr>
          <p:spPr bwMode="auto">
            <a:xfrm>
              <a:off x="6590109" y="3839766"/>
              <a:ext cx="589359" cy="1125140"/>
            </a:xfrm>
            <a:custGeom>
              <a:avLst/>
              <a:gdLst/>
              <a:ahLst/>
              <a:cxnLst/>
              <a:rect l="0" t="0" r="0" b="0"/>
              <a:pathLst>
                <a:path w="589359" h="1125140">
                  <a:moveTo>
                    <a:pt x="544711" y="0"/>
                  </a:moveTo>
                  <a:lnTo>
                    <a:pt x="544711" y="0"/>
                  </a:lnTo>
                  <a:lnTo>
                    <a:pt x="558014" y="0"/>
                  </a:lnTo>
                  <a:lnTo>
                    <a:pt x="563191" y="2645"/>
                  </a:lnTo>
                  <a:lnTo>
                    <a:pt x="583450" y="15813"/>
                  </a:lnTo>
                  <a:lnTo>
                    <a:pt x="586734" y="21249"/>
                  </a:lnTo>
                  <a:lnTo>
                    <a:pt x="588582" y="34628"/>
                  </a:lnTo>
                  <a:lnTo>
                    <a:pt x="579543" y="72469"/>
                  </a:lnTo>
                  <a:lnTo>
                    <a:pt x="572559" y="103948"/>
                  </a:lnTo>
                  <a:lnTo>
                    <a:pt x="574355" y="137721"/>
                  </a:lnTo>
                  <a:lnTo>
                    <a:pt x="579230" y="172835"/>
                  </a:lnTo>
                  <a:lnTo>
                    <a:pt x="584815" y="206873"/>
                  </a:lnTo>
                  <a:lnTo>
                    <a:pt x="587340" y="236803"/>
                  </a:lnTo>
                  <a:lnTo>
                    <a:pt x="588761" y="276538"/>
                  </a:lnTo>
                  <a:lnTo>
                    <a:pt x="589182" y="311463"/>
                  </a:lnTo>
                  <a:lnTo>
                    <a:pt x="589307" y="354223"/>
                  </a:lnTo>
                  <a:lnTo>
                    <a:pt x="589344" y="397319"/>
                  </a:lnTo>
                  <a:lnTo>
                    <a:pt x="589353" y="432570"/>
                  </a:lnTo>
                  <a:lnTo>
                    <a:pt x="589357" y="474696"/>
                  </a:lnTo>
                  <a:lnTo>
                    <a:pt x="589358" y="509293"/>
                  </a:lnTo>
                  <a:lnTo>
                    <a:pt x="586713" y="553730"/>
                  </a:lnTo>
                  <a:lnTo>
                    <a:pt x="582231" y="586422"/>
                  </a:lnTo>
                  <a:lnTo>
                    <a:pt x="576931" y="627411"/>
                  </a:lnTo>
                  <a:lnTo>
                    <a:pt x="571269" y="661502"/>
                  </a:lnTo>
                  <a:lnTo>
                    <a:pt x="562502" y="700362"/>
                  </a:lnTo>
                  <a:lnTo>
                    <a:pt x="550651" y="744900"/>
                  </a:lnTo>
                  <a:lnTo>
                    <a:pt x="537764" y="783794"/>
                  </a:lnTo>
                  <a:lnTo>
                    <a:pt x="512796" y="825061"/>
                  </a:lnTo>
                  <a:lnTo>
                    <a:pt x="494183" y="869282"/>
                  </a:lnTo>
                  <a:lnTo>
                    <a:pt x="475923" y="912087"/>
                  </a:lnTo>
                  <a:lnTo>
                    <a:pt x="471413" y="929060"/>
                  </a:lnTo>
                  <a:lnTo>
                    <a:pt x="469057" y="934889"/>
                  </a:lnTo>
                  <a:lnTo>
                    <a:pt x="468478" y="939767"/>
                  </a:lnTo>
                  <a:lnTo>
                    <a:pt x="473029" y="974922"/>
                  </a:lnTo>
                  <a:lnTo>
                    <a:pt x="468461" y="989570"/>
                  </a:lnTo>
                  <a:lnTo>
                    <a:pt x="458028" y="1005169"/>
                  </a:lnTo>
                  <a:lnTo>
                    <a:pt x="450347" y="1014738"/>
                  </a:lnTo>
                  <a:lnTo>
                    <a:pt x="446993" y="1025115"/>
                  </a:lnTo>
                  <a:lnTo>
                    <a:pt x="446498" y="1056420"/>
                  </a:lnTo>
                  <a:lnTo>
                    <a:pt x="445501" y="1058490"/>
                  </a:lnTo>
                  <a:lnTo>
                    <a:pt x="443845" y="1059871"/>
                  </a:lnTo>
                  <a:lnTo>
                    <a:pt x="441749" y="1060791"/>
                  </a:lnTo>
                  <a:lnTo>
                    <a:pt x="440350" y="1060413"/>
                  </a:lnTo>
                  <a:lnTo>
                    <a:pt x="439419" y="1059168"/>
                  </a:lnTo>
                  <a:lnTo>
                    <a:pt x="438798" y="1057347"/>
                  </a:lnTo>
                  <a:lnTo>
                    <a:pt x="437391" y="1056132"/>
                  </a:lnTo>
                  <a:lnTo>
                    <a:pt x="433182" y="1054783"/>
                  </a:lnTo>
                  <a:lnTo>
                    <a:pt x="391738" y="1061486"/>
                  </a:lnTo>
                  <a:lnTo>
                    <a:pt x="348836" y="1069535"/>
                  </a:lnTo>
                  <a:lnTo>
                    <a:pt x="309955" y="1077796"/>
                  </a:lnTo>
                  <a:lnTo>
                    <a:pt x="269144" y="1089477"/>
                  </a:lnTo>
                  <a:lnTo>
                    <a:pt x="233537" y="1098367"/>
                  </a:lnTo>
                  <a:lnTo>
                    <a:pt x="201028" y="1104311"/>
                  </a:lnTo>
                  <a:lnTo>
                    <a:pt x="163429" y="1110261"/>
                  </a:lnTo>
                  <a:lnTo>
                    <a:pt x="123568" y="1113566"/>
                  </a:lnTo>
                  <a:lnTo>
                    <a:pt x="86670" y="1116028"/>
                  </a:lnTo>
                  <a:lnTo>
                    <a:pt x="48170" y="1121999"/>
                  </a:lnTo>
                  <a:lnTo>
                    <a:pt x="0" y="112513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0" name="SMARTInkShape-2943"/>
            <p:cNvSpPr/>
            <p:nvPr>
              <p:custDataLst>
                <p:tags r:id="rId155"/>
              </p:custDataLst>
            </p:nvPr>
          </p:nvSpPr>
          <p:spPr bwMode="auto">
            <a:xfrm>
              <a:off x="6875859" y="3848695"/>
              <a:ext cx="205384" cy="35720"/>
            </a:xfrm>
            <a:custGeom>
              <a:avLst/>
              <a:gdLst/>
              <a:ahLst/>
              <a:cxnLst/>
              <a:rect l="0" t="0" r="0" b="0"/>
              <a:pathLst>
                <a:path w="205384" h="35720">
                  <a:moveTo>
                    <a:pt x="0" y="35719"/>
                  </a:moveTo>
                  <a:lnTo>
                    <a:pt x="0" y="35719"/>
                  </a:lnTo>
                  <a:lnTo>
                    <a:pt x="9481" y="30978"/>
                  </a:lnTo>
                  <a:lnTo>
                    <a:pt x="44721" y="26625"/>
                  </a:lnTo>
                  <a:lnTo>
                    <a:pt x="81271" y="19905"/>
                  </a:lnTo>
                  <a:lnTo>
                    <a:pt x="115827" y="14470"/>
                  </a:lnTo>
                  <a:lnTo>
                    <a:pt x="160106" y="5831"/>
                  </a:lnTo>
                  <a:lnTo>
                    <a:pt x="205383"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1" name="SMARTInkShape-2944"/>
            <p:cNvSpPr/>
            <p:nvPr>
              <p:custDataLst>
                <p:tags r:id="rId156"/>
              </p:custDataLst>
            </p:nvPr>
          </p:nvSpPr>
          <p:spPr bwMode="auto">
            <a:xfrm>
              <a:off x="6484866" y="4705945"/>
              <a:ext cx="24050" cy="223244"/>
            </a:xfrm>
            <a:custGeom>
              <a:avLst/>
              <a:gdLst/>
              <a:ahLst/>
              <a:cxnLst/>
              <a:rect l="0" t="0" r="0" b="0"/>
              <a:pathLst>
                <a:path w="24050" h="223244">
                  <a:moveTo>
                    <a:pt x="15947" y="0"/>
                  </a:moveTo>
                  <a:lnTo>
                    <a:pt x="15947" y="0"/>
                  </a:lnTo>
                  <a:lnTo>
                    <a:pt x="16939" y="39557"/>
                  </a:lnTo>
                  <a:lnTo>
                    <a:pt x="24049" y="77360"/>
                  </a:lnTo>
                  <a:lnTo>
                    <a:pt x="23638" y="99982"/>
                  </a:lnTo>
                  <a:lnTo>
                    <a:pt x="12415" y="138366"/>
                  </a:lnTo>
                  <a:lnTo>
                    <a:pt x="5082" y="176530"/>
                  </a:lnTo>
                  <a:lnTo>
                    <a:pt x="160" y="195842"/>
                  </a:lnTo>
                  <a:lnTo>
                    <a:pt x="0" y="207096"/>
                  </a:lnTo>
                  <a:lnTo>
                    <a:pt x="7017" y="22324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2" name="SMARTInkShape-2945"/>
            <p:cNvSpPr/>
            <p:nvPr>
              <p:custDataLst>
                <p:tags r:id="rId157"/>
              </p:custDataLst>
            </p:nvPr>
          </p:nvSpPr>
          <p:spPr bwMode="auto">
            <a:xfrm>
              <a:off x="6500813" y="3902273"/>
              <a:ext cx="160735" cy="35720"/>
            </a:xfrm>
            <a:custGeom>
              <a:avLst/>
              <a:gdLst/>
              <a:ahLst/>
              <a:cxnLst/>
              <a:rect l="0" t="0" r="0" b="0"/>
              <a:pathLst>
                <a:path w="160735" h="35720">
                  <a:moveTo>
                    <a:pt x="0" y="35719"/>
                  </a:moveTo>
                  <a:lnTo>
                    <a:pt x="0" y="35719"/>
                  </a:lnTo>
                  <a:lnTo>
                    <a:pt x="23352" y="34727"/>
                  </a:lnTo>
                  <a:lnTo>
                    <a:pt x="63231" y="23290"/>
                  </a:lnTo>
                  <a:lnTo>
                    <a:pt x="96201" y="16948"/>
                  </a:lnTo>
                  <a:lnTo>
                    <a:pt x="138526" y="5904"/>
                  </a:lnTo>
                  <a:lnTo>
                    <a:pt x="16073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3" name="SMARTInkShape-2946"/>
            <p:cNvSpPr/>
            <p:nvPr>
              <p:custDataLst>
                <p:tags r:id="rId158"/>
              </p:custDataLst>
            </p:nvPr>
          </p:nvSpPr>
          <p:spPr bwMode="auto">
            <a:xfrm>
              <a:off x="6478213" y="4295180"/>
              <a:ext cx="13671" cy="205384"/>
            </a:xfrm>
            <a:custGeom>
              <a:avLst/>
              <a:gdLst/>
              <a:ahLst/>
              <a:cxnLst/>
              <a:rect l="0" t="0" r="0" b="0"/>
              <a:pathLst>
                <a:path w="13671" h="205384">
                  <a:moveTo>
                    <a:pt x="4740" y="0"/>
                  </a:moveTo>
                  <a:lnTo>
                    <a:pt x="4740" y="0"/>
                  </a:lnTo>
                  <a:lnTo>
                    <a:pt x="0" y="9481"/>
                  </a:lnTo>
                  <a:lnTo>
                    <a:pt x="318" y="19427"/>
                  </a:lnTo>
                  <a:lnTo>
                    <a:pt x="3867" y="46722"/>
                  </a:lnTo>
                  <a:lnTo>
                    <a:pt x="4481" y="86273"/>
                  </a:lnTo>
                  <a:lnTo>
                    <a:pt x="4706" y="129810"/>
                  </a:lnTo>
                  <a:lnTo>
                    <a:pt x="5728" y="171912"/>
                  </a:lnTo>
                  <a:lnTo>
                    <a:pt x="13670" y="20538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4" name="SMARTInkShape-2947"/>
            <p:cNvSpPr/>
            <p:nvPr>
              <p:custDataLst>
                <p:tags r:id="rId159"/>
              </p:custDataLst>
            </p:nvPr>
          </p:nvSpPr>
          <p:spPr bwMode="auto">
            <a:xfrm>
              <a:off x="6509742" y="3973711"/>
              <a:ext cx="8931" cy="71438"/>
            </a:xfrm>
            <a:custGeom>
              <a:avLst/>
              <a:gdLst/>
              <a:ahLst/>
              <a:cxnLst/>
              <a:rect l="0" t="0" r="0" b="0"/>
              <a:pathLst>
                <a:path w="8931" h="71438">
                  <a:moveTo>
                    <a:pt x="8930" y="0"/>
                  </a:moveTo>
                  <a:lnTo>
                    <a:pt x="8930" y="0"/>
                  </a:lnTo>
                  <a:lnTo>
                    <a:pt x="1241" y="0"/>
                  </a:lnTo>
                  <a:lnTo>
                    <a:pt x="827" y="992"/>
                  </a:lnTo>
                  <a:lnTo>
                    <a:pt x="0" y="714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06" name="SMARTInkShape-2948"/>
          <p:cNvSpPr/>
          <p:nvPr>
            <p:custDataLst>
              <p:tags r:id="rId2"/>
            </p:custDataLst>
          </p:nvPr>
        </p:nvSpPr>
        <p:spPr bwMode="auto">
          <a:xfrm>
            <a:off x="6706195" y="2937867"/>
            <a:ext cx="107158" cy="8931"/>
          </a:xfrm>
          <a:custGeom>
            <a:avLst/>
            <a:gdLst/>
            <a:ahLst/>
            <a:cxnLst/>
            <a:rect l="0" t="0" r="0" b="0"/>
            <a:pathLst>
              <a:path w="107158" h="8931">
                <a:moveTo>
                  <a:pt x="0" y="8930"/>
                </a:moveTo>
                <a:lnTo>
                  <a:pt x="0" y="8930"/>
                </a:lnTo>
                <a:lnTo>
                  <a:pt x="29141" y="6284"/>
                </a:lnTo>
                <a:lnTo>
                  <a:pt x="67713" y="1241"/>
                </a:lnTo>
                <a:lnTo>
                  <a:pt x="10715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7" name="SMARTInkShape-2949"/>
          <p:cNvSpPr/>
          <p:nvPr>
            <p:custDataLst>
              <p:tags r:id="rId3"/>
            </p:custDataLst>
          </p:nvPr>
        </p:nvSpPr>
        <p:spPr bwMode="auto">
          <a:xfrm>
            <a:off x="1571625" y="4795242"/>
            <a:ext cx="886318" cy="98229"/>
          </a:xfrm>
          <a:custGeom>
            <a:avLst/>
            <a:gdLst/>
            <a:ahLst/>
            <a:cxnLst/>
            <a:rect l="0" t="0" r="0" b="0"/>
            <a:pathLst>
              <a:path w="886318" h="98229">
                <a:moveTo>
                  <a:pt x="0" y="98228"/>
                </a:moveTo>
                <a:lnTo>
                  <a:pt x="0" y="98228"/>
                </a:lnTo>
                <a:lnTo>
                  <a:pt x="0" y="70421"/>
                </a:lnTo>
                <a:lnTo>
                  <a:pt x="5292" y="60733"/>
                </a:lnTo>
                <a:lnTo>
                  <a:pt x="29553" y="33161"/>
                </a:lnTo>
                <a:lnTo>
                  <a:pt x="40916" y="29621"/>
                </a:lnTo>
                <a:lnTo>
                  <a:pt x="62983" y="27349"/>
                </a:lnTo>
                <a:lnTo>
                  <a:pt x="106856" y="36436"/>
                </a:lnTo>
                <a:lnTo>
                  <a:pt x="141684" y="42215"/>
                </a:lnTo>
                <a:lnTo>
                  <a:pt x="176080" y="43567"/>
                </a:lnTo>
                <a:lnTo>
                  <a:pt x="216172" y="44168"/>
                </a:lnTo>
                <a:lnTo>
                  <a:pt x="260063" y="44506"/>
                </a:lnTo>
                <a:lnTo>
                  <a:pt x="298314" y="42622"/>
                </a:lnTo>
                <a:lnTo>
                  <a:pt x="339951" y="35148"/>
                </a:lnTo>
                <a:lnTo>
                  <a:pt x="374993" y="30505"/>
                </a:lnTo>
                <a:lnTo>
                  <a:pt x="417033" y="25244"/>
                </a:lnTo>
                <a:lnTo>
                  <a:pt x="450262" y="20149"/>
                </a:lnTo>
                <a:lnTo>
                  <a:pt x="475792" y="17402"/>
                </a:lnTo>
                <a:lnTo>
                  <a:pt x="504718" y="14578"/>
                </a:lnTo>
                <a:lnTo>
                  <a:pt x="547442" y="11440"/>
                </a:lnTo>
                <a:lnTo>
                  <a:pt x="583628" y="10045"/>
                </a:lnTo>
                <a:lnTo>
                  <a:pt x="626169" y="9426"/>
                </a:lnTo>
                <a:lnTo>
                  <a:pt x="668889" y="9150"/>
                </a:lnTo>
                <a:lnTo>
                  <a:pt x="713010" y="9028"/>
                </a:lnTo>
                <a:lnTo>
                  <a:pt x="737278" y="8995"/>
                </a:lnTo>
                <a:lnTo>
                  <a:pt x="762386" y="8973"/>
                </a:lnTo>
                <a:lnTo>
                  <a:pt x="798221" y="8949"/>
                </a:lnTo>
                <a:lnTo>
                  <a:pt x="835130" y="6290"/>
                </a:lnTo>
                <a:lnTo>
                  <a:pt x="875357" y="828"/>
                </a:lnTo>
                <a:lnTo>
                  <a:pt x="886317" y="246"/>
                </a:lnTo>
                <a:lnTo>
                  <a:pt x="88403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26" name="SMARTInkShape-Group910"/>
          <p:cNvGrpSpPr/>
          <p:nvPr/>
        </p:nvGrpSpPr>
        <p:grpSpPr>
          <a:xfrm>
            <a:off x="7353322" y="4923347"/>
            <a:ext cx="1781749" cy="1272670"/>
            <a:chOff x="7353322" y="4923347"/>
            <a:chExt cx="1781749" cy="1272670"/>
          </a:xfrm>
        </p:grpSpPr>
        <p:sp>
          <p:nvSpPr>
            <p:cNvPr id="708" name="SMARTInkShape-2950"/>
            <p:cNvSpPr/>
            <p:nvPr>
              <p:custDataLst>
                <p:tags r:id="rId136"/>
              </p:custDataLst>
            </p:nvPr>
          </p:nvSpPr>
          <p:spPr bwMode="auto">
            <a:xfrm>
              <a:off x="7363449" y="5411391"/>
              <a:ext cx="118999" cy="237070"/>
            </a:xfrm>
            <a:custGeom>
              <a:avLst/>
              <a:gdLst/>
              <a:ahLst/>
              <a:cxnLst/>
              <a:rect l="0" t="0" r="0" b="0"/>
              <a:pathLst>
                <a:path w="118999" h="237070">
                  <a:moveTo>
                    <a:pt x="66051" y="0"/>
                  </a:moveTo>
                  <a:lnTo>
                    <a:pt x="66051" y="0"/>
                  </a:lnTo>
                  <a:lnTo>
                    <a:pt x="66051" y="4740"/>
                  </a:lnTo>
                  <a:lnTo>
                    <a:pt x="68697" y="9713"/>
                  </a:lnTo>
                  <a:lnTo>
                    <a:pt x="78480" y="20990"/>
                  </a:lnTo>
                  <a:lnTo>
                    <a:pt x="87042" y="53513"/>
                  </a:lnTo>
                  <a:lnTo>
                    <a:pt x="100603" y="91372"/>
                  </a:lnTo>
                  <a:lnTo>
                    <a:pt x="112448" y="127724"/>
                  </a:lnTo>
                  <a:lnTo>
                    <a:pt x="118683" y="170706"/>
                  </a:lnTo>
                  <a:lnTo>
                    <a:pt x="118998" y="179288"/>
                  </a:lnTo>
                  <a:lnTo>
                    <a:pt x="114057" y="196761"/>
                  </a:lnTo>
                  <a:lnTo>
                    <a:pt x="104255" y="213457"/>
                  </a:lnTo>
                  <a:lnTo>
                    <a:pt x="89976" y="227492"/>
                  </a:lnTo>
                  <a:lnTo>
                    <a:pt x="76353" y="235053"/>
                  </a:lnTo>
                  <a:lnTo>
                    <a:pt x="69942" y="237069"/>
                  </a:lnTo>
                  <a:lnTo>
                    <a:pt x="54882" y="236663"/>
                  </a:lnTo>
                  <a:lnTo>
                    <a:pt x="39259" y="232183"/>
                  </a:lnTo>
                  <a:lnTo>
                    <a:pt x="11652" y="212317"/>
                  </a:lnTo>
                  <a:lnTo>
                    <a:pt x="1205" y="197956"/>
                  </a:lnTo>
                  <a:lnTo>
                    <a:pt x="0" y="193486"/>
                  </a:lnTo>
                  <a:lnTo>
                    <a:pt x="3543" y="1785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9" name="SMARTInkShape-2951"/>
            <p:cNvSpPr/>
            <p:nvPr>
              <p:custDataLst>
                <p:tags r:id="rId137"/>
              </p:custDataLst>
            </p:nvPr>
          </p:nvSpPr>
          <p:spPr bwMode="auto">
            <a:xfrm>
              <a:off x="7547170" y="5545855"/>
              <a:ext cx="78784" cy="133496"/>
            </a:xfrm>
            <a:custGeom>
              <a:avLst/>
              <a:gdLst/>
              <a:ahLst/>
              <a:cxnLst/>
              <a:rect l="0" t="0" r="0" b="0"/>
              <a:pathLst>
                <a:path w="78784" h="133496">
                  <a:moveTo>
                    <a:pt x="43064" y="35200"/>
                  </a:moveTo>
                  <a:lnTo>
                    <a:pt x="43064" y="35200"/>
                  </a:lnTo>
                  <a:lnTo>
                    <a:pt x="47805" y="30459"/>
                  </a:lnTo>
                  <a:lnTo>
                    <a:pt x="50132" y="25486"/>
                  </a:lnTo>
                  <a:lnTo>
                    <a:pt x="51626" y="14209"/>
                  </a:lnTo>
                  <a:lnTo>
                    <a:pt x="49184" y="8342"/>
                  </a:lnTo>
                  <a:lnTo>
                    <a:pt x="47145" y="5388"/>
                  </a:lnTo>
                  <a:lnTo>
                    <a:pt x="42232" y="2106"/>
                  </a:lnTo>
                  <a:lnTo>
                    <a:pt x="33888" y="259"/>
                  </a:lnTo>
                  <a:lnTo>
                    <a:pt x="30994" y="0"/>
                  </a:lnTo>
                  <a:lnTo>
                    <a:pt x="28071" y="1811"/>
                  </a:lnTo>
                  <a:lnTo>
                    <a:pt x="8544" y="29124"/>
                  </a:lnTo>
                  <a:lnTo>
                    <a:pt x="1417" y="49165"/>
                  </a:lnTo>
                  <a:lnTo>
                    <a:pt x="0" y="86979"/>
                  </a:lnTo>
                  <a:lnTo>
                    <a:pt x="3420" y="105838"/>
                  </a:lnTo>
                  <a:lnTo>
                    <a:pt x="15663" y="128449"/>
                  </a:lnTo>
                  <a:lnTo>
                    <a:pt x="22813" y="132093"/>
                  </a:lnTo>
                  <a:lnTo>
                    <a:pt x="41340" y="133495"/>
                  </a:lnTo>
                  <a:lnTo>
                    <a:pt x="78783" y="1155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0" name="SMARTInkShape-2952"/>
            <p:cNvSpPr/>
            <p:nvPr>
              <p:custDataLst>
                <p:tags r:id="rId138"/>
              </p:custDataLst>
            </p:nvPr>
          </p:nvSpPr>
          <p:spPr bwMode="auto">
            <a:xfrm>
              <a:off x="7715293" y="5554275"/>
              <a:ext cx="26747" cy="17851"/>
            </a:xfrm>
            <a:custGeom>
              <a:avLst/>
              <a:gdLst/>
              <a:ahLst/>
              <a:cxnLst/>
              <a:rect l="0" t="0" r="0" b="0"/>
              <a:pathLst>
                <a:path w="26747" h="17851">
                  <a:moveTo>
                    <a:pt x="26746" y="8920"/>
                  </a:moveTo>
                  <a:lnTo>
                    <a:pt x="26746" y="8920"/>
                  </a:lnTo>
                  <a:lnTo>
                    <a:pt x="19057" y="8920"/>
                  </a:lnTo>
                  <a:lnTo>
                    <a:pt x="10932" y="2783"/>
                  </a:lnTo>
                  <a:lnTo>
                    <a:pt x="0" y="0"/>
                  </a:lnTo>
                  <a:lnTo>
                    <a:pt x="8778" y="8811"/>
                  </a:lnTo>
                  <a:lnTo>
                    <a:pt x="8854" y="13628"/>
                  </a:lnTo>
                  <a:lnTo>
                    <a:pt x="9857" y="15035"/>
                  </a:lnTo>
                  <a:lnTo>
                    <a:pt x="17816" y="178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1" name="SMARTInkShape-2953"/>
            <p:cNvSpPr/>
            <p:nvPr>
              <p:custDataLst>
                <p:tags r:id="rId139"/>
              </p:custDataLst>
            </p:nvPr>
          </p:nvSpPr>
          <p:spPr bwMode="auto">
            <a:xfrm>
              <a:off x="7556378" y="5515057"/>
              <a:ext cx="274959" cy="175746"/>
            </a:xfrm>
            <a:custGeom>
              <a:avLst/>
              <a:gdLst/>
              <a:ahLst/>
              <a:cxnLst/>
              <a:rect l="0" t="0" r="0" b="0"/>
              <a:pathLst>
                <a:path w="274959" h="175746">
                  <a:moveTo>
                    <a:pt x="69575" y="57068"/>
                  </a:moveTo>
                  <a:lnTo>
                    <a:pt x="69575" y="57068"/>
                  </a:lnTo>
                  <a:lnTo>
                    <a:pt x="64834" y="52328"/>
                  </a:lnTo>
                  <a:lnTo>
                    <a:pt x="62507" y="47354"/>
                  </a:lnTo>
                  <a:lnTo>
                    <a:pt x="61886" y="44639"/>
                  </a:lnTo>
                  <a:lnTo>
                    <a:pt x="52116" y="30787"/>
                  </a:lnTo>
                  <a:lnTo>
                    <a:pt x="47094" y="30429"/>
                  </a:lnTo>
                  <a:lnTo>
                    <a:pt x="45658" y="31371"/>
                  </a:lnTo>
                  <a:lnTo>
                    <a:pt x="44701" y="32992"/>
                  </a:lnTo>
                  <a:lnTo>
                    <a:pt x="30595" y="67803"/>
                  </a:lnTo>
                  <a:lnTo>
                    <a:pt x="10790" y="108900"/>
                  </a:lnTo>
                  <a:lnTo>
                    <a:pt x="2327" y="125232"/>
                  </a:lnTo>
                  <a:lnTo>
                    <a:pt x="0" y="139949"/>
                  </a:lnTo>
                  <a:lnTo>
                    <a:pt x="3430" y="160228"/>
                  </a:lnTo>
                  <a:lnTo>
                    <a:pt x="7619" y="165530"/>
                  </a:lnTo>
                  <a:lnTo>
                    <a:pt x="20211" y="174064"/>
                  </a:lnTo>
                  <a:lnTo>
                    <a:pt x="26744" y="175745"/>
                  </a:lnTo>
                  <a:lnTo>
                    <a:pt x="39294" y="174967"/>
                  </a:lnTo>
                  <a:lnTo>
                    <a:pt x="51486" y="168668"/>
                  </a:lnTo>
                  <a:lnTo>
                    <a:pt x="80459" y="142798"/>
                  </a:lnTo>
                  <a:lnTo>
                    <a:pt x="88634" y="131219"/>
                  </a:lnTo>
                  <a:lnTo>
                    <a:pt x="94074" y="113545"/>
                  </a:lnTo>
                  <a:lnTo>
                    <a:pt x="96163" y="82637"/>
                  </a:lnTo>
                  <a:lnTo>
                    <a:pt x="83917" y="38317"/>
                  </a:lnTo>
                  <a:lnTo>
                    <a:pt x="78265" y="28891"/>
                  </a:lnTo>
                  <a:lnTo>
                    <a:pt x="71291" y="22839"/>
                  </a:lnTo>
                  <a:lnTo>
                    <a:pt x="70719" y="24327"/>
                  </a:lnTo>
                  <a:lnTo>
                    <a:pt x="69801" y="54202"/>
                  </a:lnTo>
                  <a:lnTo>
                    <a:pt x="69620" y="97071"/>
                  </a:lnTo>
                  <a:lnTo>
                    <a:pt x="77268" y="137260"/>
                  </a:lnTo>
                  <a:lnTo>
                    <a:pt x="79664" y="141287"/>
                  </a:lnTo>
                  <a:lnTo>
                    <a:pt x="87619" y="148408"/>
                  </a:lnTo>
                  <a:lnTo>
                    <a:pt x="95124" y="152234"/>
                  </a:lnTo>
                  <a:lnTo>
                    <a:pt x="98514" y="153254"/>
                  </a:lnTo>
                  <a:lnTo>
                    <a:pt x="110218" y="149096"/>
                  </a:lnTo>
                  <a:lnTo>
                    <a:pt x="137245" y="130258"/>
                  </a:lnTo>
                  <a:lnTo>
                    <a:pt x="164431" y="87773"/>
                  </a:lnTo>
                  <a:lnTo>
                    <a:pt x="181658" y="48768"/>
                  </a:lnTo>
                  <a:lnTo>
                    <a:pt x="183881" y="39157"/>
                  </a:lnTo>
                  <a:lnTo>
                    <a:pt x="190162" y="31579"/>
                  </a:lnTo>
                  <a:lnTo>
                    <a:pt x="198575" y="25895"/>
                  </a:lnTo>
                  <a:lnTo>
                    <a:pt x="208891" y="22696"/>
                  </a:lnTo>
                  <a:lnTo>
                    <a:pt x="229894" y="21353"/>
                  </a:lnTo>
                  <a:lnTo>
                    <a:pt x="220541" y="4568"/>
                  </a:lnTo>
                  <a:lnTo>
                    <a:pt x="217844" y="1232"/>
                  </a:lnTo>
                  <a:lnTo>
                    <a:pt x="213069" y="0"/>
                  </a:lnTo>
                  <a:lnTo>
                    <a:pt x="199827" y="1277"/>
                  </a:lnTo>
                  <a:lnTo>
                    <a:pt x="180378" y="7575"/>
                  </a:lnTo>
                  <a:lnTo>
                    <a:pt x="170745" y="15558"/>
                  </a:lnTo>
                  <a:lnTo>
                    <a:pt x="166787" y="20465"/>
                  </a:lnTo>
                  <a:lnTo>
                    <a:pt x="156477" y="55813"/>
                  </a:lnTo>
                  <a:lnTo>
                    <a:pt x="156619" y="89769"/>
                  </a:lnTo>
                  <a:lnTo>
                    <a:pt x="162945" y="113940"/>
                  </a:lnTo>
                  <a:lnTo>
                    <a:pt x="175844" y="133671"/>
                  </a:lnTo>
                  <a:lnTo>
                    <a:pt x="191881" y="143369"/>
                  </a:lnTo>
                  <a:lnTo>
                    <a:pt x="210253" y="149002"/>
                  </a:lnTo>
                  <a:lnTo>
                    <a:pt x="225034" y="148198"/>
                  </a:lnTo>
                  <a:lnTo>
                    <a:pt x="244511" y="142167"/>
                  </a:lnTo>
                  <a:lnTo>
                    <a:pt x="256795" y="128955"/>
                  </a:lnTo>
                  <a:lnTo>
                    <a:pt x="274958" y="1017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2" name="SMARTInkShape-2954"/>
            <p:cNvSpPr/>
            <p:nvPr>
              <p:custDataLst>
                <p:tags r:id="rId140"/>
              </p:custDataLst>
            </p:nvPr>
          </p:nvSpPr>
          <p:spPr bwMode="auto">
            <a:xfrm>
              <a:off x="7841948" y="5354874"/>
              <a:ext cx="355506" cy="294764"/>
            </a:xfrm>
            <a:custGeom>
              <a:avLst/>
              <a:gdLst/>
              <a:ahLst/>
              <a:cxnLst/>
              <a:rect l="0" t="0" r="0" b="0"/>
              <a:pathLst>
                <a:path w="355506" h="294764">
                  <a:moveTo>
                    <a:pt x="42966" y="172603"/>
                  </a:moveTo>
                  <a:lnTo>
                    <a:pt x="42966" y="172603"/>
                  </a:lnTo>
                  <a:lnTo>
                    <a:pt x="42966" y="167862"/>
                  </a:lnTo>
                  <a:lnTo>
                    <a:pt x="41974" y="166467"/>
                  </a:lnTo>
                  <a:lnTo>
                    <a:pt x="40320" y="165534"/>
                  </a:lnTo>
                  <a:lnTo>
                    <a:pt x="30607" y="164225"/>
                  </a:lnTo>
                  <a:lnTo>
                    <a:pt x="19027" y="163781"/>
                  </a:lnTo>
                  <a:lnTo>
                    <a:pt x="14797" y="166367"/>
                  </a:lnTo>
                  <a:lnTo>
                    <a:pt x="9611" y="171815"/>
                  </a:lnTo>
                  <a:lnTo>
                    <a:pt x="3998" y="180852"/>
                  </a:lnTo>
                  <a:lnTo>
                    <a:pt x="0" y="211316"/>
                  </a:lnTo>
                  <a:lnTo>
                    <a:pt x="3556" y="242281"/>
                  </a:lnTo>
                  <a:lnTo>
                    <a:pt x="15634" y="270307"/>
                  </a:lnTo>
                  <a:lnTo>
                    <a:pt x="26189" y="283165"/>
                  </a:lnTo>
                  <a:lnTo>
                    <a:pt x="36501" y="291194"/>
                  </a:lnTo>
                  <a:lnTo>
                    <a:pt x="44392" y="294763"/>
                  </a:lnTo>
                  <a:lnTo>
                    <a:pt x="48878" y="292738"/>
                  </a:lnTo>
                  <a:lnTo>
                    <a:pt x="59153" y="282551"/>
                  </a:lnTo>
                  <a:lnTo>
                    <a:pt x="71353" y="260080"/>
                  </a:lnTo>
                  <a:lnTo>
                    <a:pt x="76513" y="225091"/>
                  </a:lnTo>
                  <a:lnTo>
                    <a:pt x="72428" y="194938"/>
                  </a:lnTo>
                  <a:lnTo>
                    <a:pt x="58377" y="150777"/>
                  </a:lnTo>
                  <a:lnTo>
                    <a:pt x="54232" y="146145"/>
                  </a:lnTo>
                  <a:lnTo>
                    <a:pt x="44335" y="141000"/>
                  </a:lnTo>
                  <a:lnTo>
                    <a:pt x="39910" y="141612"/>
                  </a:lnTo>
                  <a:lnTo>
                    <a:pt x="35968" y="144005"/>
                  </a:lnTo>
                  <a:lnTo>
                    <a:pt x="32347" y="147584"/>
                  </a:lnTo>
                  <a:lnTo>
                    <a:pt x="28325" y="156853"/>
                  </a:lnTo>
                  <a:lnTo>
                    <a:pt x="27252" y="162102"/>
                  </a:lnTo>
                  <a:lnTo>
                    <a:pt x="33998" y="175873"/>
                  </a:lnTo>
                  <a:lnTo>
                    <a:pt x="51884" y="195069"/>
                  </a:lnTo>
                  <a:lnTo>
                    <a:pt x="57841" y="199486"/>
                  </a:lnTo>
                  <a:lnTo>
                    <a:pt x="63797" y="201439"/>
                  </a:lnTo>
                  <a:lnTo>
                    <a:pt x="88827" y="199857"/>
                  </a:lnTo>
                  <a:lnTo>
                    <a:pt x="95760" y="196953"/>
                  </a:lnTo>
                  <a:lnTo>
                    <a:pt x="108295" y="187003"/>
                  </a:lnTo>
                  <a:lnTo>
                    <a:pt x="117334" y="173671"/>
                  </a:lnTo>
                  <a:lnTo>
                    <a:pt x="132257" y="133203"/>
                  </a:lnTo>
                  <a:lnTo>
                    <a:pt x="139428" y="102753"/>
                  </a:lnTo>
                  <a:lnTo>
                    <a:pt x="134707" y="59659"/>
                  </a:lnTo>
                  <a:lnTo>
                    <a:pt x="132745" y="19839"/>
                  </a:lnTo>
                  <a:lnTo>
                    <a:pt x="132326" y="19"/>
                  </a:lnTo>
                  <a:lnTo>
                    <a:pt x="132305" y="0"/>
                  </a:lnTo>
                  <a:lnTo>
                    <a:pt x="132291" y="979"/>
                  </a:lnTo>
                  <a:lnTo>
                    <a:pt x="125199" y="42405"/>
                  </a:lnTo>
                  <a:lnTo>
                    <a:pt x="124163" y="76042"/>
                  </a:lnTo>
                  <a:lnTo>
                    <a:pt x="123702" y="110835"/>
                  </a:lnTo>
                  <a:lnTo>
                    <a:pt x="120851" y="143497"/>
                  </a:lnTo>
                  <a:lnTo>
                    <a:pt x="116314" y="184482"/>
                  </a:lnTo>
                  <a:lnTo>
                    <a:pt x="114969" y="218125"/>
                  </a:lnTo>
                  <a:lnTo>
                    <a:pt x="114437" y="250930"/>
                  </a:lnTo>
                  <a:lnTo>
                    <a:pt x="129637" y="208148"/>
                  </a:lnTo>
                  <a:lnTo>
                    <a:pt x="148956" y="171208"/>
                  </a:lnTo>
                  <a:lnTo>
                    <a:pt x="170323" y="145722"/>
                  </a:lnTo>
                  <a:lnTo>
                    <a:pt x="178283" y="140811"/>
                  </a:lnTo>
                  <a:lnTo>
                    <a:pt x="182787" y="141487"/>
                  </a:lnTo>
                  <a:lnTo>
                    <a:pt x="193082" y="147529"/>
                  </a:lnTo>
                  <a:lnTo>
                    <a:pt x="205295" y="162086"/>
                  </a:lnTo>
                  <a:lnTo>
                    <a:pt x="210457" y="183708"/>
                  </a:lnTo>
                  <a:lnTo>
                    <a:pt x="212201" y="223817"/>
                  </a:lnTo>
                  <a:lnTo>
                    <a:pt x="211511" y="250285"/>
                  </a:lnTo>
                  <a:lnTo>
                    <a:pt x="207834" y="261037"/>
                  </a:lnTo>
                  <a:lnTo>
                    <a:pt x="200184" y="272668"/>
                  </a:lnTo>
                  <a:lnTo>
                    <a:pt x="195403" y="274039"/>
                  </a:lnTo>
                  <a:lnTo>
                    <a:pt x="182154" y="272917"/>
                  </a:lnTo>
                  <a:lnTo>
                    <a:pt x="168989" y="266465"/>
                  </a:lnTo>
                  <a:lnTo>
                    <a:pt x="131109" y="233642"/>
                  </a:lnTo>
                  <a:lnTo>
                    <a:pt x="129510" y="231156"/>
                  </a:lnTo>
                  <a:lnTo>
                    <a:pt x="129435" y="229498"/>
                  </a:lnTo>
                  <a:lnTo>
                    <a:pt x="130378" y="228391"/>
                  </a:lnTo>
                  <a:lnTo>
                    <a:pt x="131999" y="228647"/>
                  </a:lnTo>
                  <a:lnTo>
                    <a:pt x="140012" y="234738"/>
                  </a:lnTo>
                  <a:lnTo>
                    <a:pt x="165634" y="254917"/>
                  </a:lnTo>
                  <a:lnTo>
                    <a:pt x="205520" y="273715"/>
                  </a:lnTo>
                  <a:lnTo>
                    <a:pt x="217076" y="274427"/>
                  </a:lnTo>
                  <a:lnTo>
                    <a:pt x="242062" y="266799"/>
                  </a:lnTo>
                  <a:lnTo>
                    <a:pt x="253161" y="258785"/>
                  </a:lnTo>
                  <a:lnTo>
                    <a:pt x="257510" y="253870"/>
                  </a:lnTo>
                  <a:lnTo>
                    <a:pt x="268372" y="218510"/>
                  </a:lnTo>
                  <a:lnTo>
                    <a:pt x="279938" y="175607"/>
                  </a:lnTo>
                  <a:lnTo>
                    <a:pt x="283906" y="131715"/>
                  </a:lnTo>
                  <a:lnTo>
                    <a:pt x="284020" y="138550"/>
                  </a:lnTo>
                  <a:lnTo>
                    <a:pt x="277921" y="172894"/>
                  </a:lnTo>
                  <a:lnTo>
                    <a:pt x="276955" y="206313"/>
                  </a:lnTo>
                  <a:lnTo>
                    <a:pt x="282511" y="238374"/>
                  </a:lnTo>
                  <a:lnTo>
                    <a:pt x="287675" y="250782"/>
                  </a:lnTo>
                  <a:lnTo>
                    <a:pt x="291433" y="254487"/>
                  </a:lnTo>
                  <a:lnTo>
                    <a:pt x="300901" y="258605"/>
                  </a:lnTo>
                  <a:lnTo>
                    <a:pt x="306204" y="257719"/>
                  </a:lnTo>
                  <a:lnTo>
                    <a:pt x="317388" y="251442"/>
                  </a:lnTo>
                  <a:lnTo>
                    <a:pt x="339584" y="222941"/>
                  </a:lnTo>
                  <a:lnTo>
                    <a:pt x="344890" y="215091"/>
                  </a:lnTo>
                  <a:lnTo>
                    <a:pt x="353408" y="171808"/>
                  </a:lnTo>
                  <a:lnTo>
                    <a:pt x="355505" y="15474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3" name="SMARTInkShape-2955"/>
            <p:cNvSpPr/>
            <p:nvPr>
              <p:custDataLst>
                <p:tags r:id="rId141"/>
              </p:custDataLst>
            </p:nvPr>
          </p:nvSpPr>
          <p:spPr bwMode="auto">
            <a:xfrm>
              <a:off x="8095728" y="5357813"/>
              <a:ext cx="30289" cy="44649"/>
            </a:xfrm>
            <a:custGeom>
              <a:avLst/>
              <a:gdLst/>
              <a:ahLst/>
              <a:cxnLst/>
              <a:rect l="0" t="0" r="0" b="0"/>
              <a:pathLst>
                <a:path w="30289" h="44649">
                  <a:moveTo>
                    <a:pt x="12428" y="0"/>
                  </a:moveTo>
                  <a:lnTo>
                    <a:pt x="12428" y="0"/>
                  </a:lnTo>
                  <a:lnTo>
                    <a:pt x="0" y="20117"/>
                  </a:lnTo>
                  <a:lnTo>
                    <a:pt x="174" y="24325"/>
                  </a:lnTo>
                  <a:lnTo>
                    <a:pt x="5659" y="34294"/>
                  </a:lnTo>
                  <a:lnTo>
                    <a:pt x="9900" y="37744"/>
                  </a:lnTo>
                  <a:lnTo>
                    <a:pt x="30288" y="4464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4" name="SMARTInkShape-2956"/>
            <p:cNvSpPr/>
            <p:nvPr>
              <p:custDataLst>
                <p:tags r:id="rId142"/>
              </p:custDataLst>
            </p:nvPr>
          </p:nvSpPr>
          <p:spPr bwMode="auto">
            <a:xfrm>
              <a:off x="8198113" y="5456040"/>
              <a:ext cx="249372" cy="166768"/>
            </a:xfrm>
            <a:custGeom>
              <a:avLst/>
              <a:gdLst/>
              <a:ahLst/>
              <a:cxnLst/>
              <a:rect l="0" t="0" r="0" b="0"/>
              <a:pathLst>
                <a:path w="249372" h="166768">
                  <a:moveTo>
                    <a:pt x="26129" y="8930"/>
                  </a:moveTo>
                  <a:lnTo>
                    <a:pt x="26129" y="8930"/>
                  </a:lnTo>
                  <a:lnTo>
                    <a:pt x="42910" y="1861"/>
                  </a:lnTo>
                  <a:lnTo>
                    <a:pt x="61307" y="31"/>
                  </a:lnTo>
                  <a:lnTo>
                    <a:pt x="53272" y="0"/>
                  </a:lnTo>
                  <a:lnTo>
                    <a:pt x="48283" y="4739"/>
                  </a:lnTo>
                  <a:lnTo>
                    <a:pt x="25126" y="47232"/>
                  </a:lnTo>
                  <a:lnTo>
                    <a:pt x="6859" y="83302"/>
                  </a:lnTo>
                  <a:lnTo>
                    <a:pt x="825" y="122802"/>
                  </a:lnTo>
                  <a:lnTo>
                    <a:pt x="0" y="141890"/>
                  </a:lnTo>
                  <a:lnTo>
                    <a:pt x="2757" y="149164"/>
                  </a:lnTo>
                  <a:lnTo>
                    <a:pt x="13757" y="159890"/>
                  </a:lnTo>
                  <a:lnTo>
                    <a:pt x="25921" y="165320"/>
                  </a:lnTo>
                  <a:lnTo>
                    <a:pt x="31944" y="166767"/>
                  </a:lnTo>
                  <a:lnTo>
                    <a:pt x="37943" y="164756"/>
                  </a:lnTo>
                  <a:lnTo>
                    <a:pt x="68602" y="140226"/>
                  </a:lnTo>
                  <a:lnTo>
                    <a:pt x="87662" y="108906"/>
                  </a:lnTo>
                  <a:lnTo>
                    <a:pt x="94632" y="74050"/>
                  </a:lnTo>
                  <a:lnTo>
                    <a:pt x="95705" y="41563"/>
                  </a:lnTo>
                  <a:lnTo>
                    <a:pt x="92440" y="29055"/>
                  </a:lnTo>
                  <a:lnTo>
                    <a:pt x="90180" y="25323"/>
                  </a:lnTo>
                  <a:lnTo>
                    <a:pt x="87681" y="22835"/>
                  </a:lnTo>
                  <a:lnTo>
                    <a:pt x="85023" y="21176"/>
                  </a:lnTo>
                  <a:lnTo>
                    <a:pt x="83251" y="24039"/>
                  </a:lnTo>
                  <a:lnTo>
                    <a:pt x="75434" y="63124"/>
                  </a:lnTo>
                  <a:lnTo>
                    <a:pt x="72157" y="89479"/>
                  </a:lnTo>
                  <a:lnTo>
                    <a:pt x="76682" y="104591"/>
                  </a:lnTo>
                  <a:lnTo>
                    <a:pt x="80667" y="111398"/>
                  </a:lnTo>
                  <a:lnTo>
                    <a:pt x="85309" y="113953"/>
                  </a:lnTo>
                  <a:lnTo>
                    <a:pt x="90387" y="113670"/>
                  </a:lnTo>
                  <a:lnTo>
                    <a:pt x="95756" y="111498"/>
                  </a:lnTo>
                  <a:lnTo>
                    <a:pt x="104369" y="103794"/>
                  </a:lnTo>
                  <a:lnTo>
                    <a:pt x="127236" y="64673"/>
                  </a:lnTo>
                  <a:lnTo>
                    <a:pt x="139321" y="44186"/>
                  </a:lnTo>
                  <a:lnTo>
                    <a:pt x="154035" y="32384"/>
                  </a:lnTo>
                  <a:lnTo>
                    <a:pt x="161690" y="29275"/>
                  </a:lnTo>
                  <a:lnTo>
                    <a:pt x="165120" y="29438"/>
                  </a:lnTo>
                  <a:lnTo>
                    <a:pt x="171578" y="32265"/>
                  </a:lnTo>
                  <a:lnTo>
                    <a:pt x="175108" y="44767"/>
                  </a:lnTo>
                  <a:lnTo>
                    <a:pt x="177686" y="84100"/>
                  </a:lnTo>
                  <a:lnTo>
                    <a:pt x="176832" y="97901"/>
                  </a:lnTo>
                  <a:lnTo>
                    <a:pt x="170230" y="113494"/>
                  </a:lnTo>
                  <a:lnTo>
                    <a:pt x="178170" y="75384"/>
                  </a:lnTo>
                  <a:lnTo>
                    <a:pt x="187498" y="36791"/>
                  </a:lnTo>
                  <a:lnTo>
                    <a:pt x="195981" y="14539"/>
                  </a:lnTo>
                  <a:lnTo>
                    <a:pt x="201830" y="6461"/>
                  </a:lnTo>
                  <a:lnTo>
                    <a:pt x="207736" y="2871"/>
                  </a:lnTo>
                  <a:lnTo>
                    <a:pt x="210701" y="2906"/>
                  </a:lnTo>
                  <a:lnTo>
                    <a:pt x="216640" y="5590"/>
                  </a:lnTo>
                  <a:lnTo>
                    <a:pt x="225562" y="26901"/>
                  </a:lnTo>
                  <a:lnTo>
                    <a:pt x="230337" y="63522"/>
                  </a:lnTo>
                  <a:lnTo>
                    <a:pt x="231357" y="105365"/>
                  </a:lnTo>
                  <a:lnTo>
                    <a:pt x="238611" y="133370"/>
                  </a:lnTo>
                  <a:lnTo>
                    <a:pt x="249371" y="15180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5" name="SMARTInkShape-2957"/>
            <p:cNvSpPr/>
            <p:nvPr>
              <p:custDataLst>
                <p:tags r:id="rId143"/>
              </p:custDataLst>
            </p:nvPr>
          </p:nvSpPr>
          <p:spPr bwMode="auto">
            <a:xfrm>
              <a:off x="7479928" y="5697941"/>
              <a:ext cx="193233" cy="490926"/>
            </a:xfrm>
            <a:custGeom>
              <a:avLst/>
              <a:gdLst/>
              <a:ahLst/>
              <a:cxnLst/>
              <a:rect l="0" t="0" r="0" b="0"/>
              <a:pathLst>
                <a:path w="193233" h="490926">
                  <a:moveTo>
                    <a:pt x="47799" y="231372"/>
                  </a:moveTo>
                  <a:lnTo>
                    <a:pt x="47799" y="231372"/>
                  </a:lnTo>
                  <a:lnTo>
                    <a:pt x="47799" y="218943"/>
                  </a:lnTo>
                  <a:lnTo>
                    <a:pt x="46806" y="217132"/>
                  </a:lnTo>
                  <a:lnTo>
                    <a:pt x="45153" y="215925"/>
                  </a:lnTo>
                  <a:lnTo>
                    <a:pt x="40670" y="214585"/>
                  </a:lnTo>
                  <a:lnTo>
                    <a:pt x="35370" y="213989"/>
                  </a:lnTo>
                  <a:lnTo>
                    <a:pt x="29707" y="216370"/>
                  </a:lnTo>
                  <a:lnTo>
                    <a:pt x="26808" y="218394"/>
                  </a:lnTo>
                  <a:lnTo>
                    <a:pt x="8889" y="250158"/>
                  </a:lnTo>
                  <a:lnTo>
                    <a:pt x="0" y="282137"/>
                  </a:lnTo>
                  <a:lnTo>
                    <a:pt x="2539" y="324488"/>
                  </a:lnTo>
                  <a:lnTo>
                    <a:pt x="4728" y="330160"/>
                  </a:lnTo>
                  <a:lnTo>
                    <a:pt x="12450" y="339108"/>
                  </a:lnTo>
                  <a:lnTo>
                    <a:pt x="25143" y="343746"/>
                  </a:lnTo>
                  <a:lnTo>
                    <a:pt x="32695" y="344983"/>
                  </a:lnTo>
                  <a:lnTo>
                    <a:pt x="38722" y="342831"/>
                  </a:lnTo>
                  <a:lnTo>
                    <a:pt x="48064" y="332503"/>
                  </a:lnTo>
                  <a:lnTo>
                    <a:pt x="65301" y="288664"/>
                  </a:lnTo>
                  <a:lnTo>
                    <a:pt x="70460" y="271717"/>
                  </a:lnTo>
                  <a:lnTo>
                    <a:pt x="72372" y="235277"/>
                  </a:lnTo>
                  <a:lnTo>
                    <a:pt x="66104" y="200889"/>
                  </a:lnTo>
                  <a:lnTo>
                    <a:pt x="57257" y="184420"/>
                  </a:lnTo>
                  <a:lnTo>
                    <a:pt x="49357" y="175776"/>
                  </a:lnTo>
                  <a:lnTo>
                    <a:pt x="45861" y="173473"/>
                  </a:lnTo>
                  <a:lnTo>
                    <a:pt x="41545" y="173921"/>
                  </a:lnTo>
                  <a:lnTo>
                    <a:pt x="31459" y="179710"/>
                  </a:lnTo>
                  <a:lnTo>
                    <a:pt x="25654" y="186252"/>
                  </a:lnTo>
                  <a:lnTo>
                    <a:pt x="24105" y="189386"/>
                  </a:lnTo>
                  <a:lnTo>
                    <a:pt x="25031" y="198159"/>
                  </a:lnTo>
                  <a:lnTo>
                    <a:pt x="26667" y="203277"/>
                  </a:lnTo>
                  <a:lnTo>
                    <a:pt x="31727" y="207681"/>
                  </a:lnTo>
                  <a:lnTo>
                    <a:pt x="47932" y="215220"/>
                  </a:lnTo>
                  <a:lnTo>
                    <a:pt x="63071" y="216586"/>
                  </a:lnTo>
                  <a:lnTo>
                    <a:pt x="69887" y="215562"/>
                  </a:lnTo>
                  <a:lnTo>
                    <a:pt x="107921" y="190417"/>
                  </a:lnTo>
                  <a:lnTo>
                    <a:pt x="124130" y="170505"/>
                  </a:lnTo>
                  <a:lnTo>
                    <a:pt x="144015" y="128729"/>
                  </a:lnTo>
                  <a:lnTo>
                    <a:pt x="159923" y="89388"/>
                  </a:lnTo>
                  <a:lnTo>
                    <a:pt x="170921" y="48706"/>
                  </a:lnTo>
                  <a:lnTo>
                    <a:pt x="180806" y="5282"/>
                  </a:lnTo>
                  <a:lnTo>
                    <a:pt x="181620" y="0"/>
                  </a:lnTo>
                  <a:lnTo>
                    <a:pt x="174044" y="44245"/>
                  </a:lnTo>
                  <a:lnTo>
                    <a:pt x="163263" y="88549"/>
                  </a:lnTo>
                  <a:lnTo>
                    <a:pt x="157417" y="117947"/>
                  </a:lnTo>
                  <a:lnTo>
                    <a:pt x="153038" y="151793"/>
                  </a:lnTo>
                  <a:lnTo>
                    <a:pt x="145457" y="186956"/>
                  </a:lnTo>
                  <a:lnTo>
                    <a:pt x="136927" y="225157"/>
                  </a:lnTo>
                  <a:lnTo>
                    <a:pt x="130076" y="260359"/>
                  </a:lnTo>
                  <a:lnTo>
                    <a:pt x="125470" y="286415"/>
                  </a:lnTo>
                  <a:lnTo>
                    <a:pt x="120416" y="315693"/>
                  </a:lnTo>
                  <a:lnTo>
                    <a:pt x="112154" y="356160"/>
                  </a:lnTo>
                  <a:lnTo>
                    <a:pt x="106166" y="387044"/>
                  </a:lnTo>
                  <a:lnTo>
                    <a:pt x="103505" y="420613"/>
                  </a:lnTo>
                  <a:lnTo>
                    <a:pt x="102008" y="463501"/>
                  </a:lnTo>
                  <a:lnTo>
                    <a:pt x="104303" y="481053"/>
                  </a:lnTo>
                  <a:lnTo>
                    <a:pt x="106304" y="487123"/>
                  </a:lnTo>
                  <a:lnTo>
                    <a:pt x="110615" y="490177"/>
                  </a:lnTo>
                  <a:lnTo>
                    <a:pt x="123341" y="490925"/>
                  </a:lnTo>
                  <a:lnTo>
                    <a:pt x="129911" y="487750"/>
                  </a:lnTo>
                  <a:lnTo>
                    <a:pt x="147644" y="470054"/>
                  </a:lnTo>
                  <a:lnTo>
                    <a:pt x="175594" y="431842"/>
                  </a:lnTo>
                  <a:lnTo>
                    <a:pt x="186756" y="399690"/>
                  </a:lnTo>
                  <a:lnTo>
                    <a:pt x="193232" y="369680"/>
                  </a:lnTo>
                  <a:lnTo>
                    <a:pt x="191480" y="336498"/>
                  </a:lnTo>
                  <a:lnTo>
                    <a:pt x="188235" y="319315"/>
                  </a:lnTo>
                  <a:lnTo>
                    <a:pt x="174045" y="294932"/>
                  </a:lnTo>
                  <a:lnTo>
                    <a:pt x="151682" y="275340"/>
                  </a:lnTo>
                  <a:lnTo>
                    <a:pt x="146820" y="272590"/>
                  </a:lnTo>
                  <a:lnTo>
                    <a:pt x="140601" y="272741"/>
                  </a:lnTo>
                  <a:lnTo>
                    <a:pt x="110306" y="2849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6" name="SMARTInkShape-2958"/>
            <p:cNvSpPr/>
            <p:nvPr>
              <p:custDataLst>
                <p:tags r:id="rId144"/>
              </p:custDataLst>
            </p:nvPr>
          </p:nvSpPr>
          <p:spPr bwMode="auto">
            <a:xfrm>
              <a:off x="7353322" y="5402461"/>
              <a:ext cx="142136" cy="35720"/>
            </a:xfrm>
            <a:custGeom>
              <a:avLst/>
              <a:gdLst/>
              <a:ahLst/>
              <a:cxnLst/>
              <a:rect l="0" t="0" r="0" b="0"/>
              <a:pathLst>
                <a:path w="142136" h="35720">
                  <a:moveTo>
                    <a:pt x="4741" y="35719"/>
                  </a:moveTo>
                  <a:lnTo>
                    <a:pt x="4741" y="35719"/>
                  </a:lnTo>
                  <a:lnTo>
                    <a:pt x="0" y="35719"/>
                  </a:lnTo>
                  <a:lnTo>
                    <a:pt x="6533" y="35719"/>
                  </a:lnTo>
                  <a:lnTo>
                    <a:pt x="13144" y="33073"/>
                  </a:lnTo>
                  <a:lnTo>
                    <a:pt x="27736" y="26005"/>
                  </a:lnTo>
                  <a:lnTo>
                    <a:pt x="50911" y="20272"/>
                  </a:lnTo>
                  <a:lnTo>
                    <a:pt x="90148" y="18336"/>
                  </a:lnTo>
                  <a:lnTo>
                    <a:pt x="130104" y="17900"/>
                  </a:lnTo>
                  <a:lnTo>
                    <a:pt x="137518" y="15232"/>
                  </a:lnTo>
                  <a:lnTo>
                    <a:pt x="140883" y="13131"/>
                  </a:lnTo>
                  <a:lnTo>
                    <a:pt x="142135" y="10738"/>
                  </a:lnTo>
                  <a:lnTo>
                    <a:pt x="1386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7" name="SMARTInkShape-2959"/>
            <p:cNvSpPr/>
            <p:nvPr>
              <p:custDataLst>
                <p:tags r:id="rId145"/>
              </p:custDataLst>
            </p:nvPr>
          </p:nvSpPr>
          <p:spPr bwMode="auto">
            <a:xfrm>
              <a:off x="7465252" y="5003264"/>
              <a:ext cx="765971" cy="229497"/>
            </a:xfrm>
            <a:custGeom>
              <a:avLst/>
              <a:gdLst/>
              <a:ahLst/>
              <a:cxnLst/>
              <a:rect l="0" t="0" r="0" b="0"/>
              <a:pathLst>
                <a:path w="765971" h="229497">
                  <a:moveTo>
                    <a:pt x="53545" y="15220"/>
                  </a:moveTo>
                  <a:lnTo>
                    <a:pt x="53545" y="15220"/>
                  </a:lnTo>
                  <a:lnTo>
                    <a:pt x="52553" y="37581"/>
                  </a:lnTo>
                  <a:lnTo>
                    <a:pt x="42521" y="77817"/>
                  </a:lnTo>
                  <a:lnTo>
                    <a:pt x="32295" y="115780"/>
                  </a:lnTo>
                  <a:lnTo>
                    <a:pt x="24839" y="159088"/>
                  </a:lnTo>
                  <a:lnTo>
                    <a:pt x="15795" y="192334"/>
                  </a:lnTo>
                  <a:lnTo>
                    <a:pt x="11963" y="199109"/>
                  </a:lnTo>
                  <a:lnTo>
                    <a:pt x="9503" y="211543"/>
                  </a:lnTo>
                  <a:lnTo>
                    <a:pt x="9300" y="214563"/>
                  </a:lnTo>
                  <a:lnTo>
                    <a:pt x="8173" y="216577"/>
                  </a:lnTo>
                  <a:lnTo>
                    <a:pt x="6430" y="217918"/>
                  </a:lnTo>
                  <a:lnTo>
                    <a:pt x="4276" y="218813"/>
                  </a:lnTo>
                  <a:lnTo>
                    <a:pt x="2839" y="220402"/>
                  </a:lnTo>
                  <a:lnTo>
                    <a:pt x="0" y="229410"/>
                  </a:lnTo>
                  <a:lnTo>
                    <a:pt x="4717" y="229496"/>
                  </a:lnTo>
                  <a:lnTo>
                    <a:pt x="6110" y="228516"/>
                  </a:lnTo>
                  <a:lnTo>
                    <a:pt x="7039" y="226871"/>
                  </a:lnTo>
                  <a:lnTo>
                    <a:pt x="7658" y="224781"/>
                  </a:lnTo>
                  <a:lnTo>
                    <a:pt x="18011" y="212360"/>
                  </a:lnTo>
                  <a:lnTo>
                    <a:pt x="49577" y="189067"/>
                  </a:lnTo>
                  <a:lnTo>
                    <a:pt x="81059" y="178061"/>
                  </a:lnTo>
                  <a:lnTo>
                    <a:pt x="122048" y="176078"/>
                  </a:lnTo>
                  <a:lnTo>
                    <a:pt x="165230" y="174987"/>
                  </a:lnTo>
                  <a:lnTo>
                    <a:pt x="204480" y="168892"/>
                  </a:lnTo>
                  <a:lnTo>
                    <a:pt x="240896" y="167394"/>
                  </a:lnTo>
                  <a:lnTo>
                    <a:pt x="282891" y="167098"/>
                  </a:lnTo>
                  <a:lnTo>
                    <a:pt x="323523" y="167040"/>
                  </a:lnTo>
                  <a:lnTo>
                    <a:pt x="364732" y="167028"/>
                  </a:lnTo>
                  <a:lnTo>
                    <a:pt x="402527" y="168018"/>
                  </a:lnTo>
                  <a:lnTo>
                    <a:pt x="444537" y="174093"/>
                  </a:lnTo>
                  <a:lnTo>
                    <a:pt x="481792" y="175587"/>
                  </a:lnTo>
                  <a:lnTo>
                    <a:pt x="518806" y="182019"/>
                  </a:lnTo>
                  <a:lnTo>
                    <a:pt x="552776" y="185027"/>
                  </a:lnTo>
                  <a:lnTo>
                    <a:pt x="591836" y="190769"/>
                  </a:lnTo>
                  <a:lnTo>
                    <a:pt x="635353" y="193213"/>
                  </a:lnTo>
                  <a:lnTo>
                    <a:pt x="677132" y="198436"/>
                  </a:lnTo>
                  <a:lnTo>
                    <a:pt x="704970" y="196727"/>
                  </a:lnTo>
                  <a:lnTo>
                    <a:pt x="722589" y="189936"/>
                  </a:lnTo>
                  <a:lnTo>
                    <a:pt x="738834" y="176900"/>
                  </a:lnTo>
                  <a:lnTo>
                    <a:pt x="751474" y="150989"/>
                  </a:lnTo>
                  <a:lnTo>
                    <a:pt x="758498" y="116967"/>
                  </a:lnTo>
                  <a:lnTo>
                    <a:pt x="764687" y="75464"/>
                  </a:lnTo>
                  <a:lnTo>
                    <a:pt x="765970" y="39134"/>
                  </a:lnTo>
                  <a:lnTo>
                    <a:pt x="760507" y="15912"/>
                  </a:lnTo>
                  <a:lnTo>
                    <a:pt x="751632" y="0"/>
                  </a:lnTo>
                  <a:lnTo>
                    <a:pt x="750061" y="3308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8" name="SMARTInkShape-2960"/>
            <p:cNvSpPr/>
            <p:nvPr>
              <p:custDataLst>
                <p:tags r:id="rId146"/>
              </p:custDataLst>
            </p:nvPr>
          </p:nvSpPr>
          <p:spPr bwMode="auto">
            <a:xfrm>
              <a:off x="9108281" y="5420320"/>
              <a:ext cx="26790" cy="26790"/>
            </a:xfrm>
            <a:custGeom>
              <a:avLst/>
              <a:gdLst/>
              <a:ahLst/>
              <a:cxnLst/>
              <a:rect l="0" t="0" r="0" b="0"/>
              <a:pathLst>
                <a:path w="26790" h="26790">
                  <a:moveTo>
                    <a:pt x="0" y="0"/>
                  </a:moveTo>
                  <a:lnTo>
                    <a:pt x="0" y="0"/>
                  </a:lnTo>
                  <a:lnTo>
                    <a:pt x="0" y="9481"/>
                  </a:lnTo>
                  <a:lnTo>
                    <a:pt x="1985" y="13266"/>
                  </a:lnTo>
                  <a:lnTo>
                    <a:pt x="9481" y="20118"/>
                  </a:lnTo>
                  <a:lnTo>
                    <a:pt x="26789" y="2678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9" name="SMARTInkShape-2961"/>
            <p:cNvSpPr/>
            <p:nvPr>
              <p:custDataLst>
                <p:tags r:id="rId147"/>
              </p:custDataLst>
            </p:nvPr>
          </p:nvSpPr>
          <p:spPr bwMode="auto">
            <a:xfrm>
              <a:off x="8930564" y="5396769"/>
              <a:ext cx="204507" cy="322870"/>
            </a:xfrm>
            <a:custGeom>
              <a:avLst/>
              <a:gdLst/>
              <a:ahLst/>
              <a:cxnLst/>
              <a:rect l="0" t="0" r="0" b="0"/>
              <a:pathLst>
                <a:path w="204507" h="322870">
                  <a:moveTo>
                    <a:pt x="34842" y="77129"/>
                  </a:moveTo>
                  <a:lnTo>
                    <a:pt x="34842" y="77129"/>
                  </a:lnTo>
                  <a:lnTo>
                    <a:pt x="34842" y="121716"/>
                  </a:lnTo>
                  <a:lnTo>
                    <a:pt x="32196" y="161779"/>
                  </a:lnTo>
                  <a:lnTo>
                    <a:pt x="27713" y="199086"/>
                  </a:lnTo>
                  <a:lnTo>
                    <a:pt x="22414" y="232205"/>
                  </a:lnTo>
                  <a:lnTo>
                    <a:pt x="14106" y="266107"/>
                  </a:lnTo>
                  <a:lnTo>
                    <a:pt x="3562" y="305433"/>
                  </a:lnTo>
                  <a:lnTo>
                    <a:pt x="0" y="322869"/>
                  </a:lnTo>
                  <a:lnTo>
                    <a:pt x="11629" y="284757"/>
                  </a:lnTo>
                  <a:lnTo>
                    <a:pt x="20137" y="251648"/>
                  </a:lnTo>
                  <a:lnTo>
                    <a:pt x="24201" y="207221"/>
                  </a:lnTo>
                  <a:lnTo>
                    <a:pt x="30146" y="170576"/>
                  </a:lnTo>
                  <a:lnTo>
                    <a:pt x="40052" y="126381"/>
                  </a:lnTo>
                  <a:lnTo>
                    <a:pt x="43662" y="104180"/>
                  </a:lnTo>
                  <a:lnTo>
                    <a:pt x="48022" y="94774"/>
                  </a:lnTo>
                  <a:lnTo>
                    <a:pt x="50575" y="91869"/>
                  </a:lnTo>
                  <a:lnTo>
                    <a:pt x="56056" y="88642"/>
                  </a:lnTo>
                  <a:lnTo>
                    <a:pt x="64719" y="86823"/>
                  </a:lnTo>
                  <a:lnTo>
                    <a:pt x="70611" y="89045"/>
                  </a:lnTo>
                  <a:lnTo>
                    <a:pt x="87217" y="103295"/>
                  </a:lnTo>
                  <a:lnTo>
                    <a:pt x="92846" y="111248"/>
                  </a:lnTo>
                  <a:lnTo>
                    <a:pt x="94347" y="114758"/>
                  </a:lnTo>
                  <a:lnTo>
                    <a:pt x="86979" y="138660"/>
                  </a:lnTo>
                  <a:lnTo>
                    <a:pt x="77527" y="151771"/>
                  </a:lnTo>
                  <a:lnTo>
                    <a:pt x="36532" y="181921"/>
                  </a:lnTo>
                  <a:lnTo>
                    <a:pt x="20845" y="190984"/>
                  </a:lnTo>
                  <a:lnTo>
                    <a:pt x="20549" y="191728"/>
                  </a:lnTo>
                  <a:lnTo>
                    <a:pt x="21345" y="192224"/>
                  </a:lnTo>
                  <a:lnTo>
                    <a:pt x="22868" y="192554"/>
                  </a:lnTo>
                  <a:lnTo>
                    <a:pt x="64299" y="184082"/>
                  </a:lnTo>
                  <a:lnTo>
                    <a:pt x="99073" y="171960"/>
                  </a:lnTo>
                  <a:lnTo>
                    <a:pt x="110683" y="163594"/>
                  </a:lnTo>
                  <a:lnTo>
                    <a:pt x="118159" y="153261"/>
                  </a:lnTo>
                  <a:lnTo>
                    <a:pt x="122367" y="135296"/>
                  </a:lnTo>
                  <a:lnTo>
                    <a:pt x="124070" y="97628"/>
                  </a:lnTo>
                  <a:lnTo>
                    <a:pt x="123133" y="122042"/>
                  </a:lnTo>
                  <a:lnTo>
                    <a:pt x="116449" y="163644"/>
                  </a:lnTo>
                  <a:lnTo>
                    <a:pt x="115577" y="182910"/>
                  </a:lnTo>
                  <a:lnTo>
                    <a:pt x="116447" y="186345"/>
                  </a:lnTo>
                  <a:lnTo>
                    <a:pt x="118018" y="188635"/>
                  </a:lnTo>
                  <a:lnTo>
                    <a:pt x="120059" y="190161"/>
                  </a:lnTo>
                  <a:lnTo>
                    <a:pt x="122411" y="190188"/>
                  </a:lnTo>
                  <a:lnTo>
                    <a:pt x="127671" y="187570"/>
                  </a:lnTo>
                  <a:lnTo>
                    <a:pt x="136210" y="175778"/>
                  </a:lnTo>
                  <a:lnTo>
                    <a:pt x="146992" y="147879"/>
                  </a:lnTo>
                  <a:lnTo>
                    <a:pt x="150774" y="122912"/>
                  </a:lnTo>
                  <a:lnTo>
                    <a:pt x="150922" y="163297"/>
                  </a:lnTo>
                  <a:lnTo>
                    <a:pt x="151917" y="180910"/>
                  </a:lnTo>
                  <a:lnTo>
                    <a:pt x="158616" y="203893"/>
                  </a:lnTo>
                  <a:lnTo>
                    <a:pt x="160022" y="206287"/>
                  </a:lnTo>
                  <a:lnTo>
                    <a:pt x="161952" y="207883"/>
                  </a:lnTo>
                  <a:lnTo>
                    <a:pt x="167437" y="210444"/>
                  </a:lnTo>
                  <a:lnTo>
                    <a:pt x="173128" y="210888"/>
                  </a:lnTo>
                  <a:lnTo>
                    <a:pt x="178323" y="208346"/>
                  </a:lnTo>
                  <a:lnTo>
                    <a:pt x="181097" y="206279"/>
                  </a:lnTo>
                  <a:lnTo>
                    <a:pt x="189743" y="193889"/>
                  </a:lnTo>
                  <a:lnTo>
                    <a:pt x="200561" y="165788"/>
                  </a:lnTo>
                  <a:lnTo>
                    <a:pt x="203987" y="129251"/>
                  </a:lnTo>
                  <a:lnTo>
                    <a:pt x="204352" y="94006"/>
                  </a:lnTo>
                  <a:lnTo>
                    <a:pt x="204475" y="50918"/>
                  </a:lnTo>
                  <a:lnTo>
                    <a:pt x="204502" y="7691"/>
                  </a:lnTo>
                  <a:lnTo>
                    <a:pt x="204505" y="0"/>
                  </a:lnTo>
                  <a:lnTo>
                    <a:pt x="204506" y="36043"/>
                  </a:lnTo>
                  <a:lnTo>
                    <a:pt x="204506" y="69255"/>
                  </a:lnTo>
                  <a:lnTo>
                    <a:pt x="204506" y="106877"/>
                  </a:lnTo>
                  <a:lnTo>
                    <a:pt x="204506" y="149812"/>
                  </a:lnTo>
                  <a:lnTo>
                    <a:pt x="204506" y="190733"/>
                  </a:lnTo>
                  <a:lnTo>
                    <a:pt x="204506" y="207056"/>
                  </a:lnTo>
                  <a:lnTo>
                    <a:pt x="204506" y="16642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0" name="SMARTInkShape-2962"/>
            <p:cNvSpPr/>
            <p:nvPr>
              <p:custDataLst>
                <p:tags r:id="rId148"/>
              </p:custDataLst>
            </p:nvPr>
          </p:nvSpPr>
          <p:spPr bwMode="auto">
            <a:xfrm>
              <a:off x="7810760" y="5820316"/>
              <a:ext cx="100944" cy="375701"/>
            </a:xfrm>
            <a:custGeom>
              <a:avLst/>
              <a:gdLst/>
              <a:ahLst/>
              <a:cxnLst/>
              <a:rect l="0" t="0" r="0" b="0"/>
              <a:pathLst>
                <a:path w="100944" h="375701">
                  <a:moveTo>
                    <a:pt x="74154" y="64348"/>
                  </a:moveTo>
                  <a:lnTo>
                    <a:pt x="74154" y="64348"/>
                  </a:lnTo>
                  <a:lnTo>
                    <a:pt x="73162" y="25201"/>
                  </a:lnTo>
                  <a:lnTo>
                    <a:pt x="69413" y="13546"/>
                  </a:lnTo>
                  <a:lnTo>
                    <a:pt x="61795" y="4397"/>
                  </a:lnTo>
                  <a:lnTo>
                    <a:pt x="56985" y="567"/>
                  </a:lnTo>
                  <a:lnTo>
                    <a:pt x="50801" y="0"/>
                  </a:lnTo>
                  <a:lnTo>
                    <a:pt x="35994" y="4660"/>
                  </a:lnTo>
                  <a:lnTo>
                    <a:pt x="22137" y="15992"/>
                  </a:lnTo>
                  <a:lnTo>
                    <a:pt x="15663" y="23181"/>
                  </a:lnTo>
                  <a:lnTo>
                    <a:pt x="1812" y="57001"/>
                  </a:lnTo>
                  <a:lnTo>
                    <a:pt x="0" y="78942"/>
                  </a:lnTo>
                  <a:lnTo>
                    <a:pt x="905" y="88960"/>
                  </a:lnTo>
                  <a:lnTo>
                    <a:pt x="9849" y="105384"/>
                  </a:lnTo>
                  <a:lnTo>
                    <a:pt x="16401" y="112540"/>
                  </a:lnTo>
                  <a:lnTo>
                    <a:pt x="31619" y="120493"/>
                  </a:lnTo>
                  <a:lnTo>
                    <a:pt x="39844" y="122613"/>
                  </a:lnTo>
                  <a:lnTo>
                    <a:pt x="56920" y="119679"/>
                  </a:lnTo>
                  <a:lnTo>
                    <a:pt x="72448" y="111760"/>
                  </a:lnTo>
                  <a:lnTo>
                    <a:pt x="82656" y="101626"/>
                  </a:lnTo>
                  <a:lnTo>
                    <a:pt x="93982" y="80023"/>
                  </a:lnTo>
                  <a:lnTo>
                    <a:pt x="95202" y="66023"/>
                  </a:lnTo>
                  <a:lnTo>
                    <a:pt x="92644" y="50347"/>
                  </a:lnTo>
                  <a:lnTo>
                    <a:pt x="91441" y="49061"/>
                  </a:lnTo>
                  <a:lnTo>
                    <a:pt x="87459" y="47632"/>
                  </a:lnTo>
                  <a:lnTo>
                    <a:pt x="84380" y="84751"/>
                  </a:lnTo>
                  <a:lnTo>
                    <a:pt x="84332" y="126623"/>
                  </a:lnTo>
                  <a:lnTo>
                    <a:pt x="89296" y="159529"/>
                  </a:lnTo>
                  <a:lnTo>
                    <a:pt x="90806" y="199916"/>
                  </a:lnTo>
                  <a:lnTo>
                    <a:pt x="86915" y="244415"/>
                  </a:lnTo>
                  <a:lnTo>
                    <a:pt x="84219" y="285931"/>
                  </a:lnTo>
                  <a:lnTo>
                    <a:pt x="78679" y="329652"/>
                  </a:lnTo>
                  <a:lnTo>
                    <a:pt x="62122" y="373618"/>
                  </a:lnTo>
                  <a:lnTo>
                    <a:pt x="58195" y="375700"/>
                  </a:lnTo>
                  <a:lnTo>
                    <a:pt x="53593" y="375104"/>
                  </a:lnTo>
                  <a:lnTo>
                    <a:pt x="48540" y="372721"/>
                  </a:lnTo>
                  <a:lnTo>
                    <a:pt x="40280" y="364782"/>
                  </a:lnTo>
                  <a:lnTo>
                    <a:pt x="13670" y="322245"/>
                  </a:lnTo>
                  <a:lnTo>
                    <a:pt x="5961" y="296205"/>
                  </a:lnTo>
                  <a:lnTo>
                    <a:pt x="3358" y="255998"/>
                  </a:lnTo>
                  <a:lnTo>
                    <a:pt x="5128" y="247678"/>
                  </a:lnTo>
                  <a:lnTo>
                    <a:pt x="12387" y="235786"/>
                  </a:lnTo>
                  <a:lnTo>
                    <a:pt x="37111" y="218773"/>
                  </a:lnTo>
                  <a:lnTo>
                    <a:pt x="80264" y="203452"/>
                  </a:lnTo>
                  <a:lnTo>
                    <a:pt x="100943" y="1893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1" name="SMARTInkShape-2963"/>
            <p:cNvSpPr/>
            <p:nvPr>
              <p:custDataLst>
                <p:tags r:id="rId149"/>
              </p:custDataLst>
            </p:nvPr>
          </p:nvSpPr>
          <p:spPr bwMode="auto">
            <a:xfrm>
              <a:off x="8425407" y="4923347"/>
              <a:ext cx="709615" cy="291265"/>
            </a:xfrm>
            <a:custGeom>
              <a:avLst/>
              <a:gdLst/>
              <a:ahLst/>
              <a:cxnLst/>
              <a:rect l="0" t="0" r="0" b="0"/>
              <a:pathLst>
                <a:path w="709615" h="291265">
                  <a:moveTo>
                    <a:pt x="57796" y="14770"/>
                  </a:moveTo>
                  <a:lnTo>
                    <a:pt x="57796" y="14770"/>
                  </a:lnTo>
                  <a:lnTo>
                    <a:pt x="57796" y="46091"/>
                  </a:lnTo>
                  <a:lnTo>
                    <a:pt x="55150" y="87551"/>
                  </a:lnTo>
                  <a:lnTo>
                    <a:pt x="48082" y="131255"/>
                  </a:lnTo>
                  <a:lnTo>
                    <a:pt x="39704" y="170331"/>
                  </a:lnTo>
                  <a:lnTo>
                    <a:pt x="27985" y="214942"/>
                  </a:lnTo>
                  <a:lnTo>
                    <a:pt x="16115" y="258995"/>
                  </a:lnTo>
                  <a:lnTo>
                    <a:pt x="4401" y="286589"/>
                  </a:lnTo>
                  <a:lnTo>
                    <a:pt x="2355" y="288257"/>
                  </a:lnTo>
                  <a:lnTo>
                    <a:pt x="0" y="289367"/>
                  </a:lnTo>
                  <a:lnTo>
                    <a:pt x="414" y="287132"/>
                  </a:lnTo>
                  <a:lnTo>
                    <a:pt x="15337" y="264803"/>
                  </a:lnTo>
                  <a:lnTo>
                    <a:pt x="20560" y="258849"/>
                  </a:lnTo>
                  <a:lnTo>
                    <a:pt x="46874" y="245729"/>
                  </a:lnTo>
                  <a:lnTo>
                    <a:pt x="86176" y="239537"/>
                  </a:lnTo>
                  <a:lnTo>
                    <a:pt x="123532" y="238464"/>
                  </a:lnTo>
                  <a:lnTo>
                    <a:pt x="156317" y="239139"/>
                  </a:lnTo>
                  <a:lnTo>
                    <a:pt x="197561" y="244190"/>
                  </a:lnTo>
                  <a:lnTo>
                    <a:pt x="230047" y="245718"/>
                  </a:lnTo>
                  <a:lnTo>
                    <a:pt x="272324" y="246579"/>
                  </a:lnTo>
                  <a:lnTo>
                    <a:pt x="305607" y="246781"/>
                  </a:lnTo>
                  <a:lnTo>
                    <a:pt x="339583" y="247862"/>
                  </a:lnTo>
                  <a:lnTo>
                    <a:pt x="375445" y="254050"/>
                  </a:lnTo>
                  <a:lnTo>
                    <a:pt x="419521" y="265029"/>
                  </a:lnTo>
                  <a:lnTo>
                    <a:pt x="461190" y="272012"/>
                  </a:lnTo>
                  <a:lnTo>
                    <a:pt x="502788" y="280520"/>
                  </a:lnTo>
                  <a:lnTo>
                    <a:pt x="543930" y="289110"/>
                  </a:lnTo>
                  <a:lnTo>
                    <a:pt x="583181" y="291264"/>
                  </a:lnTo>
                  <a:lnTo>
                    <a:pt x="598324" y="290501"/>
                  </a:lnTo>
                  <a:lnTo>
                    <a:pt x="621811" y="283889"/>
                  </a:lnTo>
                  <a:lnTo>
                    <a:pt x="631261" y="275269"/>
                  </a:lnTo>
                  <a:lnTo>
                    <a:pt x="648756" y="250222"/>
                  </a:lnTo>
                  <a:lnTo>
                    <a:pt x="663395" y="208448"/>
                  </a:lnTo>
                  <a:lnTo>
                    <a:pt x="680299" y="171044"/>
                  </a:lnTo>
                  <a:lnTo>
                    <a:pt x="693136" y="136371"/>
                  </a:lnTo>
                  <a:lnTo>
                    <a:pt x="703223" y="100960"/>
                  </a:lnTo>
                  <a:lnTo>
                    <a:pt x="708391" y="64721"/>
                  </a:lnTo>
                  <a:lnTo>
                    <a:pt x="709496" y="22328"/>
                  </a:lnTo>
                  <a:lnTo>
                    <a:pt x="709614" y="7530"/>
                  </a:lnTo>
                  <a:lnTo>
                    <a:pt x="707646" y="3989"/>
                  </a:lnTo>
                  <a:lnTo>
                    <a:pt x="704350" y="1630"/>
                  </a:lnTo>
                  <a:lnTo>
                    <a:pt x="700168" y="56"/>
                  </a:lnTo>
                  <a:lnTo>
                    <a:pt x="696387" y="0"/>
                  </a:lnTo>
                  <a:lnTo>
                    <a:pt x="689542" y="2584"/>
                  </a:lnTo>
                  <a:lnTo>
                    <a:pt x="682874" y="4155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2" name="SMARTInkShape-2964"/>
            <p:cNvSpPr/>
            <p:nvPr>
              <p:custDataLst>
                <p:tags r:id="rId150"/>
              </p:custDataLst>
            </p:nvPr>
          </p:nvSpPr>
          <p:spPr bwMode="auto">
            <a:xfrm>
              <a:off x="8697516" y="5323508"/>
              <a:ext cx="107157" cy="34306"/>
            </a:xfrm>
            <a:custGeom>
              <a:avLst/>
              <a:gdLst/>
              <a:ahLst/>
              <a:cxnLst/>
              <a:rect l="0" t="0" r="0" b="0"/>
              <a:pathLst>
                <a:path w="107157" h="34306">
                  <a:moveTo>
                    <a:pt x="0" y="34305"/>
                  </a:moveTo>
                  <a:lnTo>
                    <a:pt x="0" y="34305"/>
                  </a:lnTo>
                  <a:lnTo>
                    <a:pt x="7688" y="34305"/>
                  </a:lnTo>
                  <a:lnTo>
                    <a:pt x="46107" y="14187"/>
                  </a:lnTo>
                  <a:lnTo>
                    <a:pt x="77129" y="5748"/>
                  </a:lnTo>
                  <a:lnTo>
                    <a:pt x="85873" y="1769"/>
                  </a:lnTo>
                  <a:lnTo>
                    <a:pt x="96374" y="0"/>
                  </a:lnTo>
                  <a:lnTo>
                    <a:pt x="99968" y="521"/>
                  </a:lnTo>
                  <a:lnTo>
                    <a:pt x="107156" y="75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3" name="SMARTInkShape-2965"/>
            <p:cNvSpPr/>
            <p:nvPr>
              <p:custDataLst>
                <p:tags r:id="rId151"/>
              </p:custDataLst>
            </p:nvPr>
          </p:nvSpPr>
          <p:spPr bwMode="auto">
            <a:xfrm>
              <a:off x="8751095" y="5331023"/>
              <a:ext cx="8929" cy="243901"/>
            </a:xfrm>
            <a:custGeom>
              <a:avLst/>
              <a:gdLst/>
              <a:ahLst/>
              <a:cxnLst/>
              <a:rect l="0" t="0" r="0" b="0"/>
              <a:pathLst>
                <a:path w="8929" h="243901">
                  <a:moveTo>
                    <a:pt x="8928" y="0"/>
                  </a:moveTo>
                  <a:lnTo>
                    <a:pt x="8928" y="0"/>
                  </a:lnTo>
                  <a:lnTo>
                    <a:pt x="4188" y="0"/>
                  </a:lnTo>
                  <a:lnTo>
                    <a:pt x="2791" y="1985"/>
                  </a:lnTo>
                  <a:lnTo>
                    <a:pt x="826" y="15251"/>
                  </a:lnTo>
                  <a:lnTo>
                    <a:pt x="108" y="59151"/>
                  </a:lnTo>
                  <a:lnTo>
                    <a:pt x="20" y="99549"/>
                  </a:lnTo>
                  <a:lnTo>
                    <a:pt x="5" y="136101"/>
                  </a:lnTo>
                  <a:lnTo>
                    <a:pt x="0" y="175677"/>
                  </a:lnTo>
                  <a:lnTo>
                    <a:pt x="991" y="217346"/>
                  </a:lnTo>
                  <a:lnTo>
                    <a:pt x="8101" y="243900"/>
                  </a:lnTo>
                  <a:lnTo>
                    <a:pt x="8928" y="24110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4" name="SMARTInkShape-2966"/>
            <p:cNvSpPr/>
            <p:nvPr>
              <p:custDataLst>
                <p:tags r:id="rId152"/>
              </p:custDataLst>
            </p:nvPr>
          </p:nvSpPr>
          <p:spPr bwMode="auto">
            <a:xfrm>
              <a:off x="8850671" y="5464970"/>
              <a:ext cx="79018" cy="133945"/>
            </a:xfrm>
            <a:custGeom>
              <a:avLst/>
              <a:gdLst/>
              <a:ahLst/>
              <a:cxnLst/>
              <a:rect l="0" t="0" r="0" b="0"/>
              <a:pathLst>
                <a:path w="79018" h="133945">
                  <a:moveTo>
                    <a:pt x="16509" y="0"/>
                  </a:moveTo>
                  <a:lnTo>
                    <a:pt x="16509" y="0"/>
                  </a:lnTo>
                  <a:lnTo>
                    <a:pt x="16509" y="37286"/>
                  </a:lnTo>
                  <a:lnTo>
                    <a:pt x="9440" y="80572"/>
                  </a:lnTo>
                  <a:lnTo>
                    <a:pt x="7414" y="96332"/>
                  </a:lnTo>
                  <a:lnTo>
                    <a:pt x="3206" y="106645"/>
                  </a:lnTo>
                  <a:lnTo>
                    <a:pt x="1688" y="108799"/>
                  </a:lnTo>
                  <a:lnTo>
                    <a:pt x="674" y="109242"/>
                  </a:lnTo>
                  <a:lnTo>
                    <a:pt x="0" y="108547"/>
                  </a:lnTo>
                  <a:lnTo>
                    <a:pt x="12182" y="81890"/>
                  </a:lnTo>
                  <a:lnTo>
                    <a:pt x="31273" y="43944"/>
                  </a:lnTo>
                  <a:lnTo>
                    <a:pt x="41518" y="21685"/>
                  </a:lnTo>
                  <a:lnTo>
                    <a:pt x="43104" y="20409"/>
                  </a:lnTo>
                  <a:lnTo>
                    <a:pt x="51814" y="17957"/>
                  </a:lnTo>
                  <a:lnTo>
                    <a:pt x="56845" y="17887"/>
                  </a:lnTo>
                  <a:lnTo>
                    <a:pt x="59240" y="28454"/>
                  </a:lnTo>
                  <a:lnTo>
                    <a:pt x="61897" y="71656"/>
                  </a:lnTo>
                  <a:lnTo>
                    <a:pt x="73553" y="116113"/>
                  </a:lnTo>
                  <a:lnTo>
                    <a:pt x="79017" y="13394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5" name="SMARTInkShape-2967"/>
            <p:cNvSpPr/>
            <p:nvPr>
              <p:custDataLst>
                <p:tags r:id="rId153"/>
              </p:custDataLst>
            </p:nvPr>
          </p:nvSpPr>
          <p:spPr bwMode="auto">
            <a:xfrm>
              <a:off x="8683441" y="5518547"/>
              <a:ext cx="183740" cy="15968"/>
            </a:xfrm>
            <a:custGeom>
              <a:avLst/>
              <a:gdLst/>
              <a:ahLst/>
              <a:cxnLst/>
              <a:rect l="0" t="0" r="0" b="0"/>
              <a:pathLst>
                <a:path w="183740" h="15968">
                  <a:moveTo>
                    <a:pt x="5145" y="0"/>
                  </a:moveTo>
                  <a:lnTo>
                    <a:pt x="5145" y="0"/>
                  </a:lnTo>
                  <a:lnTo>
                    <a:pt x="404" y="0"/>
                  </a:lnTo>
                  <a:lnTo>
                    <a:pt x="0" y="992"/>
                  </a:lnTo>
                  <a:lnTo>
                    <a:pt x="2197" y="4740"/>
                  </a:lnTo>
                  <a:lnTo>
                    <a:pt x="11772" y="7068"/>
                  </a:lnTo>
                  <a:lnTo>
                    <a:pt x="55810" y="14821"/>
                  </a:lnTo>
                  <a:lnTo>
                    <a:pt x="79799" y="15967"/>
                  </a:lnTo>
                  <a:lnTo>
                    <a:pt x="122455" y="7968"/>
                  </a:lnTo>
                  <a:lnTo>
                    <a:pt x="165673" y="1049"/>
                  </a:lnTo>
                  <a:lnTo>
                    <a:pt x="18373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56" name="SMARTInkShape-Group911"/>
          <p:cNvGrpSpPr/>
          <p:nvPr/>
        </p:nvGrpSpPr>
        <p:grpSpPr>
          <a:xfrm>
            <a:off x="7224117" y="3929063"/>
            <a:ext cx="1839517" cy="982475"/>
            <a:chOff x="7224117" y="3929063"/>
            <a:chExt cx="1839517" cy="982475"/>
          </a:xfrm>
        </p:grpSpPr>
        <p:sp>
          <p:nvSpPr>
            <p:cNvPr id="727" name="SMARTInkShape-2968"/>
            <p:cNvSpPr/>
            <p:nvPr>
              <p:custDataLst>
                <p:tags r:id="rId107"/>
              </p:custDataLst>
            </p:nvPr>
          </p:nvSpPr>
          <p:spPr bwMode="auto">
            <a:xfrm>
              <a:off x="7813590" y="4652367"/>
              <a:ext cx="124903" cy="219501"/>
            </a:xfrm>
            <a:custGeom>
              <a:avLst/>
              <a:gdLst/>
              <a:ahLst/>
              <a:cxnLst/>
              <a:rect l="0" t="0" r="0" b="0"/>
              <a:pathLst>
                <a:path w="124903" h="219501">
                  <a:moveTo>
                    <a:pt x="26676" y="0"/>
                  </a:moveTo>
                  <a:lnTo>
                    <a:pt x="26676" y="0"/>
                  </a:lnTo>
                  <a:lnTo>
                    <a:pt x="25683" y="9113"/>
                  </a:lnTo>
                  <a:lnTo>
                    <a:pt x="14247" y="50589"/>
                  </a:lnTo>
                  <a:lnTo>
                    <a:pt x="9889" y="93851"/>
                  </a:lnTo>
                  <a:lnTo>
                    <a:pt x="6382" y="131501"/>
                  </a:lnTo>
                  <a:lnTo>
                    <a:pt x="1811" y="171586"/>
                  </a:lnTo>
                  <a:lnTo>
                    <a:pt x="140" y="214823"/>
                  </a:lnTo>
                  <a:lnTo>
                    <a:pt x="0" y="219500"/>
                  </a:lnTo>
                  <a:lnTo>
                    <a:pt x="954" y="218763"/>
                  </a:lnTo>
                  <a:lnTo>
                    <a:pt x="21260" y="178302"/>
                  </a:lnTo>
                  <a:lnTo>
                    <a:pt x="31906" y="144883"/>
                  </a:lnTo>
                  <a:lnTo>
                    <a:pt x="42337" y="112823"/>
                  </a:lnTo>
                  <a:lnTo>
                    <a:pt x="52156" y="100414"/>
                  </a:lnTo>
                  <a:lnTo>
                    <a:pt x="60491" y="94238"/>
                  </a:lnTo>
                  <a:lnTo>
                    <a:pt x="64101" y="92591"/>
                  </a:lnTo>
                  <a:lnTo>
                    <a:pt x="67501" y="92485"/>
                  </a:lnTo>
                  <a:lnTo>
                    <a:pt x="73925" y="95013"/>
                  </a:lnTo>
                  <a:lnTo>
                    <a:pt x="76034" y="98069"/>
                  </a:lnTo>
                  <a:lnTo>
                    <a:pt x="86020" y="140775"/>
                  </a:lnTo>
                  <a:lnTo>
                    <a:pt x="88766" y="179689"/>
                  </a:lnTo>
                  <a:lnTo>
                    <a:pt x="96836" y="210358"/>
                  </a:lnTo>
                  <a:lnTo>
                    <a:pt x="98253" y="211676"/>
                  </a:lnTo>
                  <a:lnTo>
                    <a:pt x="102475" y="213141"/>
                  </a:lnTo>
                  <a:lnTo>
                    <a:pt x="110305" y="208500"/>
                  </a:lnTo>
                  <a:lnTo>
                    <a:pt x="124902" y="19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8" name="SMARTInkShape-2969"/>
            <p:cNvSpPr/>
            <p:nvPr>
              <p:custDataLst>
                <p:tags r:id="rId108"/>
              </p:custDataLst>
            </p:nvPr>
          </p:nvSpPr>
          <p:spPr bwMode="auto">
            <a:xfrm>
              <a:off x="7610264" y="4608534"/>
              <a:ext cx="138416" cy="303004"/>
            </a:xfrm>
            <a:custGeom>
              <a:avLst/>
              <a:gdLst/>
              <a:ahLst/>
              <a:cxnLst/>
              <a:rect l="0" t="0" r="0" b="0"/>
              <a:pathLst>
                <a:path w="138416" h="303004">
                  <a:moveTo>
                    <a:pt x="131775" y="115271"/>
                  </a:moveTo>
                  <a:lnTo>
                    <a:pt x="131775" y="115271"/>
                  </a:lnTo>
                  <a:lnTo>
                    <a:pt x="127034" y="115271"/>
                  </a:lnTo>
                  <a:lnTo>
                    <a:pt x="125638" y="114279"/>
                  </a:lnTo>
                  <a:lnTo>
                    <a:pt x="124707" y="112625"/>
                  </a:lnTo>
                  <a:lnTo>
                    <a:pt x="124086" y="110530"/>
                  </a:lnTo>
                  <a:lnTo>
                    <a:pt x="121689" y="109134"/>
                  </a:lnTo>
                  <a:lnTo>
                    <a:pt x="113732" y="107582"/>
                  </a:lnTo>
                  <a:lnTo>
                    <a:pt x="76156" y="118879"/>
                  </a:lnTo>
                  <a:lnTo>
                    <a:pt x="60284" y="127364"/>
                  </a:lnTo>
                  <a:lnTo>
                    <a:pt x="39895" y="152386"/>
                  </a:lnTo>
                  <a:lnTo>
                    <a:pt x="17346" y="193005"/>
                  </a:lnTo>
                  <a:lnTo>
                    <a:pt x="2714" y="235981"/>
                  </a:lnTo>
                  <a:lnTo>
                    <a:pt x="0" y="251933"/>
                  </a:lnTo>
                  <a:lnTo>
                    <a:pt x="3213" y="276810"/>
                  </a:lnTo>
                  <a:lnTo>
                    <a:pt x="13120" y="291575"/>
                  </a:lnTo>
                  <a:lnTo>
                    <a:pt x="19930" y="298292"/>
                  </a:lnTo>
                  <a:lnTo>
                    <a:pt x="27446" y="301777"/>
                  </a:lnTo>
                  <a:lnTo>
                    <a:pt x="43735" y="303003"/>
                  </a:lnTo>
                  <a:lnTo>
                    <a:pt x="51253" y="299957"/>
                  </a:lnTo>
                  <a:lnTo>
                    <a:pt x="89828" y="268394"/>
                  </a:lnTo>
                  <a:lnTo>
                    <a:pt x="113861" y="229265"/>
                  </a:lnTo>
                  <a:lnTo>
                    <a:pt x="132977" y="188058"/>
                  </a:lnTo>
                  <a:lnTo>
                    <a:pt x="138415" y="146098"/>
                  </a:lnTo>
                  <a:lnTo>
                    <a:pt x="137041" y="115742"/>
                  </a:lnTo>
                  <a:lnTo>
                    <a:pt x="131139" y="85715"/>
                  </a:lnTo>
                  <a:lnTo>
                    <a:pt x="118594" y="55833"/>
                  </a:lnTo>
                  <a:lnTo>
                    <a:pt x="100451" y="33953"/>
                  </a:lnTo>
                  <a:lnTo>
                    <a:pt x="70569" y="13124"/>
                  </a:lnTo>
                  <a:lnTo>
                    <a:pt x="45510" y="3315"/>
                  </a:lnTo>
                  <a:lnTo>
                    <a:pt x="24005" y="0"/>
                  </a:lnTo>
                  <a:lnTo>
                    <a:pt x="20241" y="2705"/>
                  </a:lnTo>
                  <a:lnTo>
                    <a:pt x="6759" y="2597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9" name="SMARTInkShape-2970"/>
            <p:cNvSpPr/>
            <p:nvPr>
              <p:custDataLst>
                <p:tags r:id="rId109"/>
              </p:custDataLst>
            </p:nvPr>
          </p:nvSpPr>
          <p:spPr bwMode="auto">
            <a:xfrm>
              <a:off x="7979016" y="4534090"/>
              <a:ext cx="93423" cy="153997"/>
            </a:xfrm>
            <a:custGeom>
              <a:avLst/>
              <a:gdLst/>
              <a:ahLst/>
              <a:cxnLst/>
              <a:rect l="0" t="0" r="0" b="0"/>
              <a:pathLst>
                <a:path w="93423" h="153997">
                  <a:moveTo>
                    <a:pt x="4125" y="153996"/>
                  </a:moveTo>
                  <a:lnTo>
                    <a:pt x="4125" y="153996"/>
                  </a:lnTo>
                  <a:lnTo>
                    <a:pt x="11253" y="145875"/>
                  </a:lnTo>
                  <a:lnTo>
                    <a:pt x="33185" y="113857"/>
                  </a:lnTo>
                  <a:lnTo>
                    <a:pt x="41174" y="79039"/>
                  </a:lnTo>
                  <a:lnTo>
                    <a:pt x="48765" y="35830"/>
                  </a:lnTo>
                  <a:lnTo>
                    <a:pt x="53621" y="12489"/>
                  </a:lnTo>
                  <a:lnTo>
                    <a:pt x="51589" y="2468"/>
                  </a:lnTo>
                  <a:lnTo>
                    <a:pt x="48666" y="391"/>
                  </a:lnTo>
                  <a:lnTo>
                    <a:pt x="44733" y="0"/>
                  </a:lnTo>
                  <a:lnTo>
                    <a:pt x="40126" y="730"/>
                  </a:lnTo>
                  <a:lnTo>
                    <a:pt x="24162" y="11239"/>
                  </a:lnTo>
                  <a:lnTo>
                    <a:pt x="17991" y="18780"/>
                  </a:lnTo>
                  <a:lnTo>
                    <a:pt x="6575" y="56153"/>
                  </a:lnTo>
                  <a:lnTo>
                    <a:pt x="0" y="87522"/>
                  </a:lnTo>
                  <a:lnTo>
                    <a:pt x="3453" y="110267"/>
                  </a:lnTo>
                  <a:lnTo>
                    <a:pt x="11754" y="129573"/>
                  </a:lnTo>
                  <a:lnTo>
                    <a:pt x="21075" y="141818"/>
                  </a:lnTo>
                  <a:lnTo>
                    <a:pt x="34478" y="148584"/>
                  </a:lnTo>
                  <a:lnTo>
                    <a:pt x="57855" y="152927"/>
                  </a:lnTo>
                  <a:lnTo>
                    <a:pt x="78253" y="144198"/>
                  </a:lnTo>
                  <a:lnTo>
                    <a:pt x="83309" y="139526"/>
                  </a:lnTo>
                  <a:lnTo>
                    <a:pt x="93422" y="11827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0" name="SMARTInkShape-2971"/>
            <p:cNvSpPr/>
            <p:nvPr>
              <p:custDataLst>
                <p:tags r:id="rId110"/>
              </p:custDataLst>
            </p:nvPr>
          </p:nvSpPr>
          <p:spPr bwMode="auto">
            <a:xfrm>
              <a:off x="8054578" y="4634508"/>
              <a:ext cx="89298" cy="17860"/>
            </a:xfrm>
            <a:custGeom>
              <a:avLst/>
              <a:gdLst/>
              <a:ahLst/>
              <a:cxnLst/>
              <a:rect l="0" t="0" r="0" b="0"/>
              <a:pathLst>
                <a:path w="89298" h="17860">
                  <a:moveTo>
                    <a:pt x="0" y="17859"/>
                  </a:moveTo>
                  <a:lnTo>
                    <a:pt x="0" y="17859"/>
                  </a:lnTo>
                  <a:lnTo>
                    <a:pt x="12429" y="17859"/>
                  </a:lnTo>
                  <a:lnTo>
                    <a:pt x="53831" y="6835"/>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1" name="SMARTInkShape-2972"/>
            <p:cNvSpPr/>
            <p:nvPr>
              <p:custDataLst>
                <p:tags r:id="rId111"/>
              </p:custDataLst>
            </p:nvPr>
          </p:nvSpPr>
          <p:spPr bwMode="auto">
            <a:xfrm>
              <a:off x="8162102" y="4554141"/>
              <a:ext cx="8563" cy="142876"/>
            </a:xfrm>
            <a:custGeom>
              <a:avLst/>
              <a:gdLst/>
              <a:ahLst/>
              <a:cxnLst/>
              <a:rect l="0" t="0" r="0" b="0"/>
              <a:pathLst>
                <a:path w="8563" h="142876">
                  <a:moveTo>
                    <a:pt x="8562" y="0"/>
                  </a:moveTo>
                  <a:lnTo>
                    <a:pt x="8562" y="0"/>
                  </a:lnTo>
                  <a:lnTo>
                    <a:pt x="7570" y="36618"/>
                  </a:lnTo>
                  <a:lnTo>
                    <a:pt x="1494" y="78486"/>
                  </a:lnTo>
                  <a:lnTo>
                    <a:pt x="0" y="120454"/>
                  </a:lnTo>
                  <a:lnTo>
                    <a:pt x="2441" y="132910"/>
                  </a:lnTo>
                  <a:lnTo>
                    <a:pt x="8562"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2" name="SMARTInkShape-2973"/>
            <p:cNvSpPr/>
            <p:nvPr>
              <p:custDataLst>
                <p:tags r:id="rId112"/>
              </p:custDataLst>
            </p:nvPr>
          </p:nvSpPr>
          <p:spPr bwMode="auto">
            <a:xfrm>
              <a:off x="7813477" y="4554141"/>
              <a:ext cx="69611" cy="26790"/>
            </a:xfrm>
            <a:custGeom>
              <a:avLst/>
              <a:gdLst/>
              <a:ahLst/>
              <a:cxnLst/>
              <a:rect l="0" t="0" r="0" b="0"/>
              <a:pathLst>
                <a:path w="69611" h="26790">
                  <a:moveTo>
                    <a:pt x="0" y="26789"/>
                  </a:moveTo>
                  <a:lnTo>
                    <a:pt x="0" y="26789"/>
                  </a:lnTo>
                  <a:lnTo>
                    <a:pt x="40993" y="26789"/>
                  </a:lnTo>
                  <a:lnTo>
                    <a:pt x="55832" y="26789"/>
                  </a:lnTo>
                  <a:lnTo>
                    <a:pt x="62186" y="24143"/>
                  </a:lnTo>
                  <a:lnTo>
                    <a:pt x="69610" y="19100"/>
                  </a:lnTo>
                  <a:lnTo>
                    <a:pt x="6250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3" name="SMARTInkShape-2974"/>
            <p:cNvSpPr/>
            <p:nvPr>
              <p:custDataLst>
                <p:tags r:id="rId113"/>
              </p:custDataLst>
            </p:nvPr>
          </p:nvSpPr>
          <p:spPr bwMode="auto">
            <a:xfrm>
              <a:off x="7867055" y="4545211"/>
              <a:ext cx="22686" cy="80368"/>
            </a:xfrm>
            <a:custGeom>
              <a:avLst/>
              <a:gdLst/>
              <a:ahLst/>
              <a:cxnLst/>
              <a:rect l="0" t="0" r="0" b="0"/>
              <a:pathLst>
                <a:path w="22686" h="80368">
                  <a:moveTo>
                    <a:pt x="0" y="0"/>
                  </a:moveTo>
                  <a:lnTo>
                    <a:pt x="0" y="0"/>
                  </a:lnTo>
                  <a:lnTo>
                    <a:pt x="0" y="4740"/>
                  </a:lnTo>
                  <a:lnTo>
                    <a:pt x="992" y="6136"/>
                  </a:lnTo>
                  <a:lnTo>
                    <a:pt x="2645" y="7068"/>
                  </a:lnTo>
                  <a:lnTo>
                    <a:pt x="4740" y="7689"/>
                  </a:lnTo>
                  <a:lnTo>
                    <a:pt x="9713" y="13670"/>
                  </a:lnTo>
                  <a:lnTo>
                    <a:pt x="14238" y="21951"/>
                  </a:lnTo>
                  <a:lnTo>
                    <a:pt x="22685" y="48637"/>
                  </a:lnTo>
                  <a:lnTo>
                    <a:pt x="17859"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4" name="SMARTInkShape-2975"/>
            <p:cNvSpPr/>
            <p:nvPr>
              <p:custDataLst>
                <p:tags r:id="rId114"/>
              </p:custDataLst>
            </p:nvPr>
          </p:nvSpPr>
          <p:spPr bwMode="auto">
            <a:xfrm>
              <a:off x="8313906" y="4438163"/>
              <a:ext cx="8564" cy="8822"/>
            </a:xfrm>
            <a:custGeom>
              <a:avLst/>
              <a:gdLst/>
              <a:ahLst/>
              <a:cxnLst/>
              <a:rect l="0" t="0" r="0" b="0"/>
              <a:pathLst>
                <a:path w="8564" h="8822">
                  <a:moveTo>
                    <a:pt x="8563" y="8821"/>
                  </a:moveTo>
                  <a:lnTo>
                    <a:pt x="8563" y="8821"/>
                  </a:lnTo>
                  <a:lnTo>
                    <a:pt x="0" y="259"/>
                  </a:lnTo>
                  <a:lnTo>
                    <a:pt x="4482" y="0"/>
                  </a:lnTo>
                  <a:lnTo>
                    <a:pt x="5843" y="9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5" name="SMARTInkShape-2976"/>
            <p:cNvSpPr/>
            <p:nvPr>
              <p:custDataLst>
                <p:tags r:id="rId115"/>
              </p:custDataLst>
            </p:nvPr>
          </p:nvSpPr>
          <p:spPr bwMode="auto">
            <a:xfrm>
              <a:off x="8521268" y="4070808"/>
              <a:ext cx="139669" cy="329730"/>
            </a:xfrm>
            <a:custGeom>
              <a:avLst/>
              <a:gdLst/>
              <a:ahLst/>
              <a:cxnLst/>
              <a:rect l="0" t="0" r="0" b="0"/>
              <a:pathLst>
                <a:path w="139669" h="329730">
                  <a:moveTo>
                    <a:pt x="113740" y="188653"/>
                  </a:moveTo>
                  <a:lnTo>
                    <a:pt x="113740" y="188653"/>
                  </a:lnTo>
                  <a:lnTo>
                    <a:pt x="113740" y="180964"/>
                  </a:lnTo>
                  <a:lnTo>
                    <a:pt x="108999" y="175350"/>
                  </a:lnTo>
                  <a:lnTo>
                    <a:pt x="104026" y="172818"/>
                  </a:lnTo>
                  <a:lnTo>
                    <a:pt x="88009" y="166453"/>
                  </a:lnTo>
                  <a:lnTo>
                    <a:pt x="71876" y="171841"/>
                  </a:lnTo>
                  <a:lnTo>
                    <a:pt x="31939" y="195552"/>
                  </a:lnTo>
                  <a:lnTo>
                    <a:pt x="5574" y="229469"/>
                  </a:lnTo>
                  <a:lnTo>
                    <a:pt x="0" y="252671"/>
                  </a:lnTo>
                  <a:lnTo>
                    <a:pt x="3089" y="287878"/>
                  </a:lnTo>
                  <a:lnTo>
                    <a:pt x="15614" y="310144"/>
                  </a:lnTo>
                  <a:lnTo>
                    <a:pt x="31432" y="325993"/>
                  </a:lnTo>
                  <a:lnTo>
                    <a:pt x="37040" y="328830"/>
                  </a:lnTo>
                  <a:lnTo>
                    <a:pt x="41771" y="329729"/>
                  </a:lnTo>
                  <a:lnTo>
                    <a:pt x="57610" y="322791"/>
                  </a:lnTo>
                  <a:lnTo>
                    <a:pt x="83549" y="310088"/>
                  </a:lnTo>
                  <a:lnTo>
                    <a:pt x="90636" y="308305"/>
                  </a:lnTo>
                  <a:lnTo>
                    <a:pt x="103802" y="295740"/>
                  </a:lnTo>
                  <a:lnTo>
                    <a:pt x="123683" y="264817"/>
                  </a:lnTo>
                  <a:lnTo>
                    <a:pt x="133994" y="226764"/>
                  </a:lnTo>
                  <a:lnTo>
                    <a:pt x="137625" y="194677"/>
                  </a:lnTo>
                  <a:lnTo>
                    <a:pt x="139668" y="151081"/>
                  </a:lnTo>
                  <a:lnTo>
                    <a:pt x="137628" y="116666"/>
                  </a:lnTo>
                  <a:lnTo>
                    <a:pt x="132791" y="74222"/>
                  </a:lnTo>
                  <a:lnTo>
                    <a:pt x="117730" y="41528"/>
                  </a:lnTo>
                  <a:lnTo>
                    <a:pt x="103898" y="20927"/>
                  </a:lnTo>
                  <a:lnTo>
                    <a:pt x="74553" y="3798"/>
                  </a:lnTo>
                  <a:lnTo>
                    <a:pt x="56305" y="0"/>
                  </a:lnTo>
                  <a:lnTo>
                    <a:pt x="34876" y="3441"/>
                  </a:lnTo>
                  <a:lnTo>
                    <a:pt x="6584" y="189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6" name="SMARTInkShape-2977"/>
            <p:cNvSpPr/>
            <p:nvPr>
              <p:custDataLst>
                <p:tags r:id="rId116"/>
              </p:custDataLst>
            </p:nvPr>
          </p:nvSpPr>
          <p:spPr bwMode="auto">
            <a:xfrm>
              <a:off x="8707806" y="4098727"/>
              <a:ext cx="123656" cy="254712"/>
            </a:xfrm>
            <a:custGeom>
              <a:avLst/>
              <a:gdLst/>
              <a:ahLst/>
              <a:cxnLst/>
              <a:rect l="0" t="0" r="0" b="0"/>
              <a:pathLst>
                <a:path w="123656" h="254712">
                  <a:moveTo>
                    <a:pt x="16499" y="0"/>
                  </a:moveTo>
                  <a:lnTo>
                    <a:pt x="16499" y="0"/>
                  </a:lnTo>
                  <a:lnTo>
                    <a:pt x="28927" y="24857"/>
                  </a:lnTo>
                  <a:lnTo>
                    <a:pt x="32749" y="51462"/>
                  </a:lnTo>
                  <a:lnTo>
                    <a:pt x="27903" y="95015"/>
                  </a:lnTo>
                  <a:lnTo>
                    <a:pt x="23272" y="133311"/>
                  </a:lnTo>
                  <a:lnTo>
                    <a:pt x="16398" y="173365"/>
                  </a:lnTo>
                  <a:lnTo>
                    <a:pt x="8927" y="217617"/>
                  </a:lnTo>
                  <a:lnTo>
                    <a:pt x="0" y="251011"/>
                  </a:lnTo>
                  <a:lnTo>
                    <a:pt x="538" y="252669"/>
                  </a:lnTo>
                  <a:lnTo>
                    <a:pt x="1890" y="252781"/>
                  </a:lnTo>
                  <a:lnTo>
                    <a:pt x="3783" y="251864"/>
                  </a:lnTo>
                  <a:lnTo>
                    <a:pt x="24406" y="220594"/>
                  </a:lnTo>
                  <a:lnTo>
                    <a:pt x="36150" y="181447"/>
                  </a:lnTo>
                  <a:lnTo>
                    <a:pt x="49999" y="137264"/>
                  </a:lnTo>
                  <a:lnTo>
                    <a:pt x="59830" y="121860"/>
                  </a:lnTo>
                  <a:lnTo>
                    <a:pt x="65230" y="117951"/>
                  </a:lnTo>
                  <a:lnTo>
                    <a:pt x="70814" y="116337"/>
                  </a:lnTo>
                  <a:lnTo>
                    <a:pt x="82310" y="117189"/>
                  </a:lnTo>
                  <a:lnTo>
                    <a:pt x="94035" y="120875"/>
                  </a:lnTo>
                  <a:lnTo>
                    <a:pt x="97955" y="124240"/>
                  </a:lnTo>
                  <a:lnTo>
                    <a:pt x="102311" y="133269"/>
                  </a:lnTo>
                  <a:lnTo>
                    <a:pt x="105337" y="176042"/>
                  </a:lnTo>
                  <a:lnTo>
                    <a:pt x="103014" y="210910"/>
                  </a:lnTo>
                  <a:lnTo>
                    <a:pt x="100590" y="229667"/>
                  </a:lnTo>
                  <a:lnTo>
                    <a:pt x="104914" y="254711"/>
                  </a:lnTo>
                  <a:lnTo>
                    <a:pt x="107192" y="254143"/>
                  </a:lnTo>
                  <a:lnTo>
                    <a:pt x="123655"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7" name="SMARTInkShape-2978"/>
            <p:cNvSpPr/>
            <p:nvPr>
              <p:custDataLst>
                <p:tags r:id="rId117"/>
              </p:custDataLst>
            </p:nvPr>
          </p:nvSpPr>
          <p:spPr bwMode="auto">
            <a:xfrm>
              <a:off x="8849320" y="3957923"/>
              <a:ext cx="89298" cy="163809"/>
            </a:xfrm>
            <a:custGeom>
              <a:avLst/>
              <a:gdLst/>
              <a:ahLst/>
              <a:cxnLst/>
              <a:rect l="0" t="0" r="0" b="0"/>
              <a:pathLst>
                <a:path w="89298" h="163809">
                  <a:moveTo>
                    <a:pt x="0" y="158663"/>
                  </a:moveTo>
                  <a:lnTo>
                    <a:pt x="0" y="158663"/>
                  </a:lnTo>
                  <a:lnTo>
                    <a:pt x="4741" y="163403"/>
                  </a:lnTo>
                  <a:lnTo>
                    <a:pt x="8122" y="163808"/>
                  </a:lnTo>
                  <a:lnTo>
                    <a:pt x="22360" y="159636"/>
                  </a:lnTo>
                  <a:lnTo>
                    <a:pt x="33420" y="154796"/>
                  </a:lnTo>
                  <a:lnTo>
                    <a:pt x="42303" y="146692"/>
                  </a:lnTo>
                  <a:lnTo>
                    <a:pt x="52884" y="128327"/>
                  </a:lnTo>
                  <a:lnTo>
                    <a:pt x="65347" y="90714"/>
                  </a:lnTo>
                  <a:lnTo>
                    <a:pt x="69633" y="56729"/>
                  </a:lnTo>
                  <a:lnTo>
                    <a:pt x="71081" y="13659"/>
                  </a:lnTo>
                  <a:lnTo>
                    <a:pt x="71280" y="4920"/>
                  </a:lnTo>
                  <a:lnTo>
                    <a:pt x="69348" y="2590"/>
                  </a:lnTo>
                  <a:lnTo>
                    <a:pt x="61910" y="0"/>
                  </a:lnTo>
                  <a:lnTo>
                    <a:pt x="57149" y="2286"/>
                  </a:lnTo>
                  <a:lnTo>
                    <a:pt x="46566" y="12764"/>
                  </a:lnTo>
                  <a:lnTo>
                    <a:pt x="34192" y="35397"/>
                  </a:lnTo>
                  <a:lnTo>
                    <a:pt x="24242" y="65695"/>
                  </a:lnTo>
                  <a:lnTo>
                    <a:pt x="25257" y="108512"/>
                  </a:lnTo>
                  <a:lnTo>
                    <a:pt x="27327" y="126495"/>
                  </a:lnTo>
                  <a:lnTo>
                    <a:pt x="31327" y="138082"/>
                  </a:lnTo>
                  <a:lnTo>
                    <a:pt x="44350" y="147201"/>
                  </a:lnTo>
                  <a:lnTo>
                    <a:pt x="74999" y="157153"/>
                  </a:lnTo>
                  <a:lnTo>
                    <a:pt x="89297" y="1586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8" name="SMARTInkShape-2979"/>
            <p:cNvSpPr/>
            <p:nvPr>
              <p:custDataLst>
                <p:tags r:id="rId118"/>
              </p:custDataLst>
            </p:nvPr>
          </p:nvSpPr>
          <p:spPr bwMode="auto">
            <a:xfrm>
              <a:off x="8947547" y="4063008"/>
              <a:ext cx="80368" cy="44649"/>
            </a:xfrm>
            <a:custGeom>
              <a:avLst/>
              <a:gdLst/>
              <a:ahLst/>
              <a:cxnLst/>
              <a:rect l="0" t="0" r="0" b="0"/>
              <a:pathLst>
                <a:path w="80368" h="44649">
                  <a:moveTo>
                    <a:pt x="0" y="44648"/>
                  </a:moveTo>
                  <a:lnTo>
                    <a:pt x="0" y="44648"/>
                  </a:lnTo>
                  <a:lnTo>
                    <a:pt x="4741" y="35167"/>
                  </a:lnTo>
                  <a:lnTo>
                    <a:pt x="12360" y="27867"/>
                  </a:lnTo>
                  <a:lnTo>
                    <a:pt x="30452" y="18179"/>
                  </a:lnTo>
                  <a:lnTo>
                    <a:pt x="53750" y="10757"/>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9" name="SMARTInkShape-2980"/>
            <p:cNvSpPr/>
            <p:nvPr>
              <p:custDataLst>
                <p:tags r:id="rId119"/>
              </p:custDataLst>
            </p:nvPr>
          </p:nvSpPr>
          <p:spPr bwMode="auto">
            <a:xfrm>
              <a:off x="9054703" y="3973711"/>
              <a:ext cx="8931" cy="178595"/>
            </a:xfrm>
            <a:custGeom>
              <a:avLst/>
              <a:gdLst/>
              <a:ahLst/>
              <a:cxnLst/>
              <a:rect l="0" t="0" r="0" b="0"/>
              <a:pathLst>
                <a:path w="8931" h="178595">
                  <a:moveTo>
                    <a:pt x="8930" y="0"/>
                  </a:moveTo>
                  <a:lnTo>
                    <a:pt x="8930" y="0"/>
                  </a:lnTo>
                  <a:lnTo>
                    <a:pt x="4189" y="0"/>
                  </a:lnTo>
                  <a:lnTo>
                    <a:pt x="3784" y="1984"/>
                  </a:lnTo>
                  <a:lnTo>
                    <a:pt x="8541" y="41475"/>
                  </a:lnTo>
                  <a:lnTo>
                    <a:pt x="8879" y="83734"/>
                  </a:lnTo>
                  <a:lnTo>
                    <a:pt x="8920" y="126268"/>
                  </a:lnTo>
                  <a:lnTo>
                    <a:pt x="0"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0" name="SMARTInkShape-2981"/>
            <p:cNvSpPr/>
            <p:nvPr>
              <p:custDataLst>
                <p:tags r:id="rId120"/>
              </p:custDataLst>
            </p:nvPr>
          </p:nvSpPr>
          <p:spPr bwMode="auto">
            <a:xfrm>
              <a:off x="8733234" y="4000500"/>
              <a:ext cx="107158" cy="26790"/>
            </a:xfrm>
            <a:custGeom>
              <a:avLst/>
              <a:gdLst/>
              <a:ahLst/>
              <a:cxnLst/>
              <a:rect l="0" t="0" r="0" b="0"/>
              <a:pathLst>
                <a:path w="107158" h="26790">
                  <a:moveTo>
                    <a:pt x="0" y="26789"/>
                  </a:moveTo>
                  <a:lnTo>
                    <a:pt x="0" y="26789"/>
                  </a:lnTo>
                  <a:lnTo>
                    <a:pt x="4741" y="22048"/>
                  </a:lnTo>
                  <a:lnTo>
                    <a:pt x="7068" y="17075"/>
                  </a:lnTo>
                  <a:lnTo>
                    <a:pt x="8563" y="10539"/>
                  </a:lnTo>
                  <a:lnTo>
                    <a:pt x="8766" y="12291"/>
                  </a:lnTo>
                  <a:lnTo>
                    <a:pt x="8821" y="14147"/>
                  </a:lnTo>
                  <a:lnTo>
                    <a:pt x="11834" y="15384"/>
                  </a:lnTo>
                  <a:lnTo>
                    <a:pt x="46207" y="17533"/>
                  </a:lnTo>
                  <a:lnTo>
                    <a:pt x="1071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1" name="SMARTInkShape-2982"/>
            <p:cNvSpPr/>
            <p:nvPr>
              <p:custDataLst>
                <p:tags r:id="rId121"/>
              </p:custDataLst>
            </p:nvPr>
          </p:nvSpPr>
          <p:spPr bwMode="auto">
            <a:xfrm>
              <a:off x="8795742" y="3973711"/>
              <a:ext cx="17861" cy="80368"/>
            </a:xfrm>
            <a:custGeom>
              <a:avLst/>
              <a:gdLst/>
              <a:ahLst/>
              <a:cxnLst/>
              <a:rect l="0" t="0" r="0" b="0"/>
              <a:pathLst>
                <a:path w="17861" h="80368">
                  <a:moveTo>
                    <a:pt x="0" y="0"/>
                  </a:moveTo>
                  <a:lnTo>
                    <a:pt x="0" y="0"/>
                  </a:lnTo>
                  <a:lnTo>
                    <a:pt x="0" y="4740"/>
                  </a:lnTo>
                  <a:lnTo>
                    <a:pt x="992" y="6137"/>
                  </a:lnTo>
                  <a:lnTo>
                    <a:pt x="2646" y="7068"/>
                  </a:lnTo>
                  <a:lnTo>
                    <a:pt x="4741" y="7689"/>
                  </a:lnTo>
                  <a:lnTo>
                    <a:pt x="9714" y="13670"/>
                  </a:lnTo>
                  <a:lnTo>
                    <a:pt x="14239" y="22942"/>
                  </a:lnTo>
                  <a:lnTo>
                    <a:pt x="17860" y="803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2" name="SMARTInkShape-2983"/>
            <p:cNvSpPr/>
            <p:nvPr>
              <p:custDataLst>
                <p:tags r:id="rId122"/>
              </p:custDataLst>
            </p:nvPr>
          </p:nvSpPr>
          <p:spPr bwMode="auto">
            <a:xfrm>
              <a:off x="8527852" y="4484937"/>
              <a:ext cx="409053" cy="23574"/>
            </a:xfrm>
            <a:custGeom>
              <a:avLst/>
              <a:gdLst/>
              <a:ahLst/>
              <a:cxnLst/>
              <a:rect l="0" t="0" r="0" b="0"/>
              <a:pathLst>
                <a:path w="409053" h="23574">
                  <a:moveTo>
                    <a:pt x="0" y="15626"/>
                  </a:moveTo>
                  <a:lnTo>
                    <a:pt x="0" y="15626"/>
                  </a:lnTo>
                  <a:lnTo>
                    <a:pt x="4740" y="15626"/>
                  </a:lnTo>
                  <a:lnTo>
                    <a:pt x="17169" y="20366"/>
                  </a:lnTo>
                  <a:lnTo>
                    <a:pt x="61730" y="19582"/>
                  </a:lnTo>
                  <a:lnTo>
                    <a:pt x="102813" y="23573"/>
                  </a:lnTo>
                  <a:lnTo>
                    <a:pt x="143009" y="18224"/>
                  </a:lnTo>
                  <a:lnTo>
                    <a:pt x="176538" y="15403"/>
                  </a:lnTo>
                  <a:lnTo>
                    <a:pt x="220778" y="8710"/>
                  </a:lnTo>
                  <a:lnTo>
                    <a:pt x="263214" y="2353"/>
                  </a:lnTo>
                  <a:lnTo>
                    <a:pt x="303677" y="3817"/>
                  </a:lnTo>
                  <a:lnTo>
                    <a:pt x="337253" y="0"/>
                  </a:lnTo>
                  <a:lnTo>
                    <a:pt x="381508" y="853"/>
                  </a:lnTo>
                  <a:lnTo>
                    <a:pt x="409052" y="6354"/>
                  </a:lnTo>
                  <a:lnTo>
                    <a:pt x="401836" y="66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3" name="SMARTInkShape-2984"/>
            <p:cNvSpPr/>
            <p:nvPr>
              <p:custDataLst>
                <p:tags r:id="rId123"/>
              </p:custDataLst>
            </p:nvPr>
          </p:nvSpPr>
          <p:spPr bwMode="auto">
            <a:xfrm>
              <a:off x="8539347" y="4596385"/>
              <a:ext cx="146521" cy="301677"/>
            </a:xfrm>
            <a:custGeom>
              <a:avLst/>
              <a:gdLst/>
              <a:ahLst/>
              <a:cxnLst/>
              <a:rect l="0" t="0" r="0" b="0"/>
              <a:pathLst>
                <a:path w="146521" h="301677">
                  <a:moveTo>
                    <a:pt x="113520" y="154209"/>
                  </a:moveTo>
                  <a:lnTo>
                    <a:pt x="113520" y="154209"/>
                  </a:lnTo>
                  <a:lnTo>
                    <a:pt x="108779" y="154209"/>
                  </a:lnTo>
                  <a:lnTo>
                    <a:pt x="107383" y="153217"/>
                  </a:lnTo>
                  <a:lnTo>
                    <a:pt x="106452" y="151563"/>
                  </a:lnTo>
                  <a:lnTo>
                    <a:pt x="103843" y="138978"/>
                  </a:lnTo>
                  <a:lnTo>
                    <a:pt x="99959" y="133218"/>
                  </a:lnTo>
                  <a:lnTo>
                    <a:pt x="96541" y="132277"/>
                  </a:lnTo>
                  <a:lnTo>
                    <a:pt x="75921" y="135617"/>
                  </a:lnTo>
                  <a:lnTo>
                    <a:pt x="56739" y="145613"/>
                  </a:lnTo>
                  <a:lnTo>
                    <a:pt x="21459" y="183052"/>
                  </a:lnTo>
                  <a:lnTo>
                    <a:pt x="6096" y="213136"/>
                  </a:lnTo>
                  <a:lnTo>
                    <a:pt x="0" y="237704"/>
                  </a:lnTo>
                  <a:lnTo>
                    <a:pt x="2935" y="267032"/>
                  </a:lnTo>
                  <a:lnTo>
                    <a:pt x="10132" y="284058"/>
                  </a:lnTo>
                  <a:lnTo>
                    <a:pt x="14829" y="291376"/>
                  </a:lnTo>
                  <a:lnTo>
                    <a:pt x="20937" y="296255"/>
                  </a:lnTo>
                  <a:lnTo>
                    <a:pt x="35661" y="301676"/>
                  </a:lnTo>
                  <a:lnTo>
                    <a:pt x="43755" y="300145"/>
                  </a:lnTo>
                  <a:lnTo>
                    <a:pt x="69367" y="283769"/>
                  </a:lnTo>
                  <a:lnTo>
                    <a:pt x="99397" y="254215"/>
                  </a:lnTo>
                  <a:lnTo>
                    <a:pt x="124951" y="214753"/>
                  </a:lnTo>
                  <a:lnTo>
                    <a:pt x="136130" y="182440"/>
                  </a:lnTo>
                  <a:lnTo>
                    <a:pt x="143413" y="148897"/>
                  </a:lnTo>
                  <a:lnTo>
                    <a:pt x="146520" y="113278"/>
                  </a:lnTo>
                  <a:lnTo>
                    <a:pt x="139185" y="74576"/>
                  </a:lnTo>
                  <a:lnTo>
                    <a:pt x="128181" y="43008"/>
                  </a:lnTo>
                  <a:lnTo>
                    <a:pt x="102836" y="10288"/>
                  </a:lnTo>
                  <a:lnTo>
                    <a:pt x="74084" y="0"/>
                  </a:lnTo>
                  <a:lnTo>
                    <a:pt x="38886" y="148"/>
                  </a:lnTo>
                  <a:lnTo>
                    <a:pt x="23133" y="6693"/>
                  </a:lnTo>
                  <a:lnTo>
                    <a:pt x="17543" y="11216"/>
                  </a:lnTo>
                  <a:lnTo>
                    <a:pt x="6364" y="38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4" name="SMARTInkShape-2985"/>
            <p:cNvSpPr/>
            <p:nvPr>
              <p:custDataLst>
                <p:tags r:id="rId124"/>
              </p:custDataLst>
            </p:nvPr>
          </p:nvSpPr>
          <p:spPr bwMode="auto">
            <a:xfrm>
              <a:off x="7983141" y="3949143"/>
              <a:ext cx="107157" cy="186030"/>
            </a:xfrm>
            <a:custGeom>
              <a:avLst/>
              <a:gdLst/>
              <a:ahLst/>
              <a:cxnLst/>
              <a:rect l="0" t="0" r="0" b="0"/>
              <a:pathLst>
                <a:path w="107157" h="186030">
                  <a:moveTo>
                    <a:pt x="0" y="131724"/>
                  </a:moveTo>
                  <a:lnTo>
                    <a:pt x="0" y="131724"/>
                  </a:lnTo>
                  <a:lnTo>
                    <a:pt x="7688" y="139413"/>
                  </a:lnTo>
                  <a:lnTo>
                    <a:pt x="28937" y="120428"/>
                  </a:lnTo>
                  <a:lnTo>
                    <a:pt x="47552" y="77154"/>
                  </a:lnTo>
                  <a:lnTo>
                    <a:pt x="60737" y="33962"/>
                  </a:lnTo>
                  <a:lnTo>
                    <a:pt x="61983" y="17870"/>
                  </a:lnTo>
                  <a:lnTo>
                    <a:pt x="59628" y="9024"/>
                  </a:lnTo>
                  <a:lnTo>
                    <a:pt x="57612" y="5275"/>
                  </a:lnTo>
                  <a:lnTo>
                    <a:pt x="55275" y="2777"/>
                  </a:lnTo>
                  <a:lnTo>
                    <a:pt x="50032" y="0"/>
                  </a:lnTo>
                  <a:lnTo>
                    <a:pt x="46253" y="1244"/>
                  </a:lnTo>
                  <a:lnTo>
                    <a:pt x="25004" y="18091"/>
                  </a:lnTo>
                  <a:lnTo>
                    <a:pt x="21034" y="29627"/>
                  </a:lnTo>
                  <a:lnTo>
                    <a:pt x="12140" y="68890"/>
                  </a:lnTo>
                  <a:lnTo>
                    <a:pt x="10873" y="91058"/>
                  </a:lnTo>
                  <a:lnTo>
                    <a:pt x="18830" y="130453"/>
                  </a:lnTo>
                  <a:lnTo>
                    <a:pt x="29957" y="162451"/>
                  </a:lnTo>
                  <a:lnTo>
                    <a:pt x="43492" y="181728"/>
                  </a:lnTo>
                  <a:lnTo>
                    <a:pt x="48839" y="184904"/>
                  </a:lnTo>
                  <a:lnTo>
                    <a:pt x="54386" y="186029"/>
                  </a:lnTo>
                  <a:lnTo>
                    <a:pt x="65844" y="184633"/>
                  </a:lnTo>
                  <a:lnTo>
                    <a:pt x="77550" y="180705"/>
                  </a:lnTo>
                  <a:lnTo>
                    <a:pt x="107156" y="1585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5" name="SMARTInkShape-2986"/>
            <p:cNvSpPr/>
            <p:nvPr>
              <p:custDataLst>
                <p:tags r:id="rId125"/>
              </p:custDataLst>
            </p:nvPr>
          </p:nvSpPr>
          <p:spPr bwMode="auto">
            <a:xfrm>
              <a:off x="7822406" y="3964781"/>
              <a:ext cx="80368" cy="26790"/>
            </a:xfrm>
            <a:custGeom>
              <a:avLst/>
              <a:gdLst/>
              <a:ahLst/>
              <a:cxnLst/>
              <a:rect l="0" t="0" r="0" b="0"/>
              <a:pathLst>
                <a:path w="80368" h="26790">
                  <a:moveTo>
                    <a:pt x="0" y="26789"/>
                  </a:moveTo>
                  <a:lnTo>
                    <a:pt x="0" y="26789"/>
                  </a:lnTo>
                  <a:lnTo>
                    <a:pt x="42241" y="26789"/>
                  </a:lnTo>
                  <a:lnTo>
                    <a:pt x="59700" y="22049"/>
                  </a:lnTo>
                  <a:lnTo>
                    <a:pt x="68867" y="14430"/>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6" name="SMARTInkShape-2987"/>
            <p:cNvSpPr/>
            <p:nvPr>
              <p:custDataLst>
                <p:tags r:id="rId126"/>
              </p:custDataLst>
            </p:nvPr>
          </p:nvSpPr>
          <p:spPr bwMode="auto">
            <a:xfrm>
              <a:off x="7875984" y="3929063"/>
              <a:ext cx="42867" cy="89297"/>
            </a:xfrm>
            <a:custGeom>
              <a:avLst/>
              <a:gdLst/>
              <a:ahLst/>
              <a:cxnLst/>
              <a:rect l="0" t="0" r="0" b="0"/>
              <a:pathLst>
                <a:path w="42867" h="89297">
                  <a:moveTo>
                    <a:pt x="0" y="0"/>
                  </a:moveTo>
                  <a:lnTo>
                    <a:pt x="0" y="0"/>
                  </a:lnTo>
                  <a:lnTo>
                    <a:pt x="9481" y="4740"/>
                  </a:lnTo>
                  <a:lnTo>
                    <a:pt x="16782" y="12359"/>
                  </a:lnTo>
                  <a:lnTo>
                    <a:pt x="38632" y="43113"/>
                  </a:lnTo>
                  <a:lnTo>
                    <a:pt x="42866" y="59958"/>
                  </a:lnTo>
                  <a:lnTo>
                    <a:pt x="35719"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7" name="SMARTInkShape-2988"/>
            <p:cNvSpPr/>
            <p:nvPr>
              <p:custDataLst>
                <p:tags r:id="rId127"/>
              </p:custDataLst>
            </p:nvPr>
          </p:nvSpPr>
          <p:spPr bwMode="auto">
            <a:xfrm>
              <a:off x="7653110" y="4457155"/>
              <a:ext cx="335377" cy="16619"/>
            </a:xfrm>
            <a:custGeom>
              <a:avLst/>
              <a:gdLst/>
              <a:ahLst/>
              <a:cxnLst/>
              <a:rect l="0" t="0" r="0" b="0"/>
              <a:pathLst>
                <a:path w="335377" h="16619">
                  <a:moveTo>
                    <a:pt x="8562" y="7689"/>
                  </a:moveTo>
                  <a:lnTo>
                    <a:pt x="8562" y="7689"/>
                  </a:lnTo>
                  <a:lnTo>
                    <a:pt x="873" y="0"/>
                  </a:lnTo>
                  <a:lnTo>
                    <a:pt x="459" y="579"/>
                  </a:lnTo>
                  <a:lnTo>
                    <a:pt x="0" y="3867"/>
                  </a:lnTo>
                  <a:lnTo>
                    <a:pt x="1862" y="5141"/>
                  </a:lnTo>
                  <a:lnTo>
                    <a:pt x="15947" y="6934"/>
                  </a:lnTo>
                  <a:lnTo>
                    <a:pt x="52612" y="7539"/>
                  </a:lnTo>
                  <a:lnTo>
                    <a:pt x="93627" y="8661"/>
                  </a:lnTo>
                  <a:lnTo>
                    <a:pt x="128796" y="12827"/>
                  </a:lnTo>
                  <a:lnTo>
                    <a:pt x="160934" y="9652"/>
                  </a:lnTo>
                  <a:lnTo>
                    <a:pt x="200994" y="8270"/>
                  </a:lnTo>
                  <a:lnTo>
                    <a:pt x="241307" y="7861"/>
                  </a:lnTo>
                  <a:lnTo>
                    <a:pt x="284797" y="7722"/>
                  </a:lnTo>
                  <a:lnTo>
                    <a:pt x="325836" y="7695"/>
                  </a:lnTo>
                  <a:lnTo>
                    <a:pt x="330210" y="8685"/>
                  </a:lnTo>
                  <a:lnTo>
                    <a:pt x="333127" y="10338"/>
                  </a:lnTo>
                  <a:lnTo>
                    <a:pt x="335071" y="12431"/>
                  </a:lnTo>
                  <a:lnTo>
                    <a:pt x="335376" y="13827"/>
                  </a:lnTo>
                  <a:lnTo>
                    <a:pt x="321101" y="16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8" name="SMARTInkShape-2989"/>
            <p:cNvSpPr/>
            <p:nvPr>
              <p:custDataLst>
                <p:tags r:id="rId128"/>
              </p:custDataLst>
            </p:nvPr>
          </p:nvSpPr>
          <p:spPr bwMode="auto">
            <a:xfrm>
              <a:off x="7840266" y="4045148"/>
              <a:ext cx="133946" cy="285393"/>
            </a:xfrm>
            <a:custGeom>
              <a:avLst/>
              <a:gdLst/>
              <a:ahLst/>
              <a:cxnLst/>
              <a:rect l="0" t="0" r="0" b="0"/>
              <a:pathLst>
                <a:path w="133946" h="285393">
                  <a:moveTo>
                    <a:pt x="8929" y="0"/>
                  </a:moveTo>
                  <a:lnTo>
                    <a:pt x="8929" y="0"/>
                  </a:lnTo>
                  <a:lnTo>
                    <a:pt x="8929" y="39576"/>
                  </a:lnTo>
                  <a:lnTo>
                    <a:pt x="8929" y="76329"/>
                  </a:lnTo>
                  <a:lnTo>
                    <a:pt x="8929" y="112795"/>
                  </a:lnTo>
                  <a:lnTo>
                    <a:pt x="8929" y="155381"/>
                  </a:lnTo>
                  <a:lnTo>
                    <a:pt x="4189" y="192970"/>
                  </a:lnTo>
                  <a:lnTo>
                    <a:pt x="827" y="231484"/>
                  </a:lnTo>
                  <a:lnTo>
                    <a:pt x="108" y="271990"/>
                  </a:lnTo>
                  <a:lnTo>
                    <a:pt x="3" y="285392"/>
                  </a:lnTo>
                  <a:lnTo>
                    <a:pt x="0" y="245609"/>
                  </a:lnTo>
                  <a:lnTo>
                    <a:pt x="2645" y="220311"/>
                  </a:lnTo>
                  <a:lnTo>
                    <a:pt x="9677" y="182153"/>
                  </a:lnTo>
                  <a:lnTo>
                    <a:pt x="14993" y="171821"/>
                  </a:lnTo>
                  <a:lnTo>
                    <a:pt x="18002" y="158618"/>
                  </a:lnTo>
                  <a:lnTo>
                    <a:pt x="19939" y="156347"/>
                  </a:lnTo>
                  <a:lnTo>
                    <a:pt x="22222" y="154833"/>
                  </a:lnTo>
                  <a:lnTo>
                    <a:pt x="23744" y="152831"/>
                  </a:lnTo>
                  <a:lnTo>
                    <a:pt x="28833" y="142490"/>
                  </a:lnTo>
                  <a:lnTo>
                    <a:pt x="31128" y="139642"/>
                  </a:lnTo>
                  <a:lnTo>
                    <a:pt x="36324" y="136477"/>
                  </a:lnTo>
                  <a:lnTo>
                    <a:pt x="44544" y="134279"/>
                  </a:lnTo>
                  <a:lnTo>
                    <a:pt x="68544" y="133959"/>
                  </a:lnTo>
                  <a:lnTo>
                    <a:pt x="72797" y="136597"/>
                  </a:lnTo>
                  <a:lnTo>
                    <a:pt x="83612" y="146376"/>
                  </a:lnTo>
                  <a:lnTo>
                    <a:pt x="86770" y="152038"/>
                  </a:lnTo>
                  <a:lnTo>
                    <a:pt x="97609" y="195356"/>
                  </a:lnTo>
                  <a:lnTo>
                    <a:pt x="99194" y="235454"/>
                  </a:lnTo>
                  <a:lnTo>
                    <a:pt x="105911" y="260214"/>
                  </a:lnTo>
                  <a:lnTo>
                    <a:pt x="108311" y="262773"/>
                  </a:lnTo>
                  <a:lnTo>
                    <a:pt x="116268" y="265616"/>
                  </a:lnTo>
                  <a:lnTo>
                    <a:pt x="120176" y="264390"/>
                  </a:lnTo>
                  <a:lnTo>
                    <a:pt x="127164" y="257736"/>
                  </a:lnTo>
                  <a:lnTo>
                    <a:pt x="133945"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9" name="SMARTInkShape-2990"/>
            <p:cNvSpPr/>
            <p:nvPr>
              <p:custDataLst>
                <p:tags r:id="rId129"/>
              </p:custDataLst>
            </p:nvPr>
          </p:nvSpPr>
          <p:spPr bwMode="auto">
            <a:xfrm>
              <a:off x="7590234" y="4043087"/>
              <a:ext cx="178595" cy="334182"/>
            </a:xfrm>
            <a:custGeom>
              <a:avLst/>
              <a:gdLst/>
              <a:ahLst/>
              <a:cxnLst/>
              <a:rect l="0" t="0" r="0" b="0"/>
              <a:pathLst>
                <a:path w="178595" h="334182">
                  <a:moveTo>
                    <a:pt x="178594" y="144936"/>
                  </a:moveTo>
                  <a:lnTo>
                    <a:pt x="178594" y="144936"/>
                  </a:lnTo>
                  <a:lnTo>
                    <a:pt x="143965" y="144936"/>
                  </a:lnTo>
                  <a:lnTo>
                    <a:pt x="135753" y="142291"/>
                  </a:lnTo>
                  <a:lnTo>
                    <a:pt x="132174" y="140196"/>
                  </a:lnTo>
                  <a:lnTo>
                    <a:pt x="120260" y="140515"/>
                  </a:lnTo>
                  <a:lnTo>
                    <a:pt x="105043" y="144955"/>
                  </a:lnTo>
                  <a:lnTo>
                    <a:pt x="73666" y="163976"/>
                  </a:lnTo>
                  <a:lnTo>
                    <a:pt x="52806" y="182101"/>
                  </a:lnTo>
                  <a:lnTo>
                    <a:pt x="39131" y="209494"/>
                  </a:lnTo>
                  <a:lnTo>
                    <a:pt x="30887" y="236825"/>
                  </a:lnTo>
                  <a:lnTo>
                    <a:pt x="28003" y="272484"/>
                  </a:lnTo>
                  <a:lnTo>
                    <a:pt x="27329" y="289598"/>
                  </a:lnTo>
                  <a:lnTo>
                    <a:pt x="32321" y="306465"/>
                  </a:lnTo>
                  <a:lnTo>
                    <a:pt x="46954" y="332065"/>
                  </a:lnTo>
                  <a:lnTo>
                    <a:pt x="52139" y="334181"/>
                  </a:lnTo>
                  <a:lnTo>
                    <a:pt x="65837" y="333886"/>
                  </a:lnTo>
                  <a:lnTo>
                    <a:pt x="90284" y="323402"/>
                  </a:lnTo>
                  <a:lnTo>
                    <a:pt x="111639" y="307727"/>
                  </a:lnTo>
                  <a:lnTo>
                    <a:pt x="125793" y="285775"/>
                  </a:lnTo>
                  <a:lnTo>
                    <a:pt x="139464" y="250698"/>
                  </a:lnTo>
                  <a:lnTo>
                    <a:pt x="148700" y="216071"/>
                  </a:lnTo>
                  <a:lnTo>
                    <a:pt x="157719" y="171966"/>
                  </a:lnTo>
                  <a:lnTo>
                    <a:pt x="165685" y="135747"/>
                  </a:lnTo>
                  <a:lnTo>
                    <a:pt x="166500" y="91612"/>
                  </a:lnTo>
                  <a:lnTo>
                    <a:pt x="155058" y="59353"/>
                  </a:lnTo>
                  <a:lnTo>
                    <a:pt x="127637" y="23778"/>
                  </a:lnTo>
                  <a:lnTo>
                    <a:pt x="115928" y="16674"/>
                  </a:lnTo>
                  <a:lnTo>
                    <a:pt x="82761" y="2633"/>
                  </a:lnTo>
                  <a:lnTo>
                    <a:pt x="52989" y="0"/>
                  </a:lnTo>
                  <a:lnTo>
                    <a:pt x="0" y="20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0" name="SMARTInkShape-2991"/>
            <p:cNvSpPr/>
            <p:nvPr>
              <p:custDataLst>
                <p:tags r:id="rId130"/>
              </p:custDataLst>
            </p:nvPr>
          </p:nvSpPr>
          <p:spPr bwMode="auto">
            <a:xfrm>
              <a:off x="7224117" y="4446984"/>
              <a:ext cx="132968" cy="17856"/>
            </a:xfrm>
            <a:custGeom>
              <a:avLst/>
              <a:gdLst/>
              <a:ahLst/>
              <a:cxnLst/>
              <a:rect l="0" t="0" r="0" b="0"/>
              <a:pathLst>
                <a:path w="132968" h="17856">
                  <a:moveTo>
                    <a:pt x="0" y="8930"/>
                  </a:moveTo>
                  <a:lnTo>
                    <a:pt x="0" y="8930"/>
                  </a:lnTo>
                  <a:lnTo>
                    <a:pt x="0" y="16619"/>
                  </a:lnTo>
                  <a:lnTo>
                    <a:pt x="41982" y="17827"/>
                  </a:lnTo>
                  <a:lnTo>
                    <a:pt x="81192" y="17855"/>
                  </a:lnTo>
                  <a:lnTo>
                    <a:pt x="111858" y="16867"/>
                  </a:lnTo>
                  <a:lnTo>
                    <a:pt x="130645" y="10171"/>
                  </a:lnTo>
                  <a:lnTo>
                    <a:pt x="131745" y="8765"/>
                  </a:lnTo>
                  <a:lnTo>
                    <a:pt x="132967" y="4557"/>
                  </a:lnTo>
                  <a:lnTo>
                    <a:pt x="132301" y="3038"/>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1" name="SMARTInkShape-2992"/>
            <p:cNvSpPr/>
            <p:nvPr>
              <p:custDataLst>
                <p:tags r:id="rId131"/>
              </p:custDataLst>
            </p:nvPr>
          </p:nvSpPr>
          <p:spPr bwMode="auto">
            <a:xfrm>
              <a:off x="7224117" y="4361494"/>
              <a:ext cx="96710" cy="14054"/>
            </a:xfrm>
            <a:custGeom>
              <a:avLst/>
              <a:gdLst/>
              <a:ahLst/>
              <a:cxnLst/>
              <a:rect l="0" t="0" r="0" b="0"/>
              <a:pathLst>
                <a:path w="96710" h="14054">
                  <a:moveTo>
                    <a:pt x="0" y="14053"/>
                  </a:moveTo>
                  <a:lnTo>
                    <a:pt x="0" y="14053"/>
                  </a:lnTo>
                  <a:lnTo>
                    <a:pt x="22943" y="13061"/>
                  </a:lnTo>
                  <a:lnTo>
                    <a:pt x="55747" y="5950"/>
                  </a:lnTo>
                  <a:lnTo>
                    <a:pt x="82203" y="4203"/>
                  </a:lnTo>
                  <a:lnTo>
                    <a:pt x="84569" y="2526"/>
                  </a:lnTo>
                  <a:lnTo>
                    <a:pt x="86145" y="415"/>
                  </a:lnTo>
                  <a:lnTo>
                    <a:pt x="88187" y="0"/>
                  </a:lnTo>
                  <a:lnTo>
                    <a:pt x="90542" y="715"/>
                  </a:lnTo>
                  <a:lnTo>
                    <a:pt x="96709" y="4252"/>
                  </a:lnTo>
                  <a:lnTo>
                    <a:pt x="96222" y="4543"/>
                  </a:lnTo>
                  <a:lnTo>
                    <a:pt x="89297" y="512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2" name="SMARTInkShape-2993"/>
            <p:cNvSpPr/>
            <p:nvPr>
              <p:custDataLst>
                <p:tags r:id="rId132"/>
              </p:custDataLst>
            </p:nvPr>
          </p:nvSpPr>
          <p:spPr bwMode="auto">
            <a:xfrm>
              <a:off x="8706445" y="4714875"/>
              <a:ext cx="82468" cy="142876"/>
            </a:xfrm>
            <a:custGeom>
              <a:avLst/>
              <a:gdLst/>
              <a:ahLst/>
              <a:cxnLst/>
              <a:rect l="0" t="0" r="0" b="0"/>
              <a:pathLst>
                <a:path w="82468" h="142876">
                  <a:moveTo>
                    <a:pt x="26789" y="0"/>
                  </a:moveTo>
                  <a:lnTo>
                    <a:pt x="26789" y="0"/>
                  </a:lnTo>
                  <a:lnTo>
                    <a:pt x="31530" y="0"/>
                  </a:lnTo>
                  <a:lnTo>
                    <a:pt x="50142" y="8121"/>
                  </a:lnTo>
                  <a:lnTo>
                    <a:pt x="80540" y="28679"/>
                  </a:lnTo>
                  <a:lnTo>
                    <a:pt x="82467" y="35987"/>
                  </a:lnTo>
                  <a:lnTo>
                    <a:pt x="80438" y="66004"/>
                  </a:lnTo>
                  <a:lnTo>
                    <a:pt x="76100" y="78283"/>
                  </a:lnTo>
                  <a:lnTo>
                    <a:pt x="34126" y="117983"/>
                  </a:lnTo>
                  <a:lnTo>
                    <a:pt x="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3" name="SMARTInkShape-2994"/>
            <p:cNvSpPr/>
            <p:nvPr>
              <p:custDataLst>
                <p:tags r:id="rId133"/>
              </p:custDataLst>
            </p:nvPr>
          </p:nvSpPr>
          <p:spPr bwMode="auto">
            <a:xfrm>
              <a:off x="8815761" y="4714875"/>
              <a:ext cx="96068" cy="154764"/>
            </a:xfrm>
            <a:custGeom>
              <a:avLst/>
              <a:gdLst/>
              <a:ahLst/>
              <a:cxnLst/>
              <a:rect l="0" t="0" r="0" b="0"/>
              <a:pathLst>
                <a:path w="96068" h="154764">
                  <a:moveTo>
                    <a:pt x="33559" y="0"/>
                  </a:moveTo>
                  <a:lnTo>
                    <a:pt x="33559" y="0"/>
                  </a:lnTo>
                  <a:lnTo>
                    <a:pt x="28819" y="0"/>
                  </a:lnTo>
                  <a:lnTo>
                    <a:pt x="23845" y="7938"/>
                  </a:lnTo>
                  <a:lnTo>
                    <a:pt x="6701" y="49853"/>
                  </a:lnTo>
                  <a:lnTo>
                    <a:pt x="466" y="87201"/>
                  </a:lnTo>
                  <a:lnTo>
                    <a:pt x="0" y="113170"/>
                  </a:lnTo>
                  <a:lnTo>
                    <a:pt x="3099" y="124712"/>
                  </a:lnTo>
                  <a:lnTo>
                    <a:pt x="10423" y="140690"/>
                  </a:lnTo>
                  <a:lnTo>
                    <a:pt x="21293" y="149511"/>
                  </a:lnTo>
                  <a:lnTo>
                    <a:pt x="28358" y="153252"/>
                  </a:lnTo>
                  <a:lnTo>
                    <a:pt x="41501" y="154763"/>
                  </a:lnTo>
                  <a:lnTo>
                    <a:pt x="54948" y="151135"/>
                  </a:lnTo>
                  <a:lnTo>
                    <a:pt x="76276" y="138928"/>
                  </a:lnTo>
                  <a:lnTo>
                    <a:pt x="96067"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4" name="SMARTInkShape-2995"/>
            <p:cNvSpPr/>
            <p:nvPr>
              <p:custDataLst>
                <p:tags r:id="rId134"/>
              </p:custDataLst>
            </p:nvPr>
          </p:nvSpPr>
          <p:spPr bwMode="auto">
            <a:xfrm>
              <a:off x="8751094" y="4634508"/>
              <a:ext cx="133946" cy="16875"/>
            </a:xfrm>
            <a:custGeom>
              <a:avLst/>
              <a:gdLst/>
              <a:ahLst/>
              <a:cxnLst/>
              <a:rect l="0" t="0" r="0" b="0"/>
              <a:pathLst>
                <a:path w="133946" h="16875">
                  <a:moveTo>
                    <a:pt x="0" y="0"/>
                  </a:moveTo>
                  <a:lnTo>
                    <a:pt x="0" y="0"/>
                  </a:lnTo>
                  <a:lnTo>
                    <a:pt x="32546" y="7688"/>
                  </a:lnTo>
                  <a:lnTo>
                    <a:pt x="62481" y="11412"/>
                  </a:lnTo>
                  <a:lnTo>
                    <a:pt x="68444" y="13561"/>
                  </a:lnTo>
                  <a:lnTo>
                    <a:pt x="83006" y="13303"/>
                  </a:lnTo>
                  <a:lnTo>
                    <a:pt x="97414" y="11865"/>
                  </a:lnTo>
                  <a:lnTo>
                    <a:pt x="118172" y="16874"/>
                  </a:lnTo>
                  <a:lnTo>
                    <a:pt x="121445" y="16210"/>
                  </a:lnTo>
                  <a:lnTo>
                    <a:pt x="133945"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5" name="SMARTInkShape-2996"/>
            <p:cNvSpPr/>
            <p:nvPr>
              <p:custDataLst>
                <p:tags r:id="rId135"/>
              </p:custDataLst>
            </p:nvPr>
          </p:nvSpPr>
          <p:spPr bwMode="auto">
            <a:xfrm>
              <a:off x="8862034" y="4598789"/>
              <a:ext cx="73000" cy="142876"/>
            </a:xfrm>
            <a:custGeom>
              <a:avLst/>
              <a:gdLst/>
              <a:ahLst/>
              <a:cxnLst/>
              <a:rect l="0" t="0" r="0" b="0"/>
              <a:pathLst>
                <a:path w="73000" h="142876">
                  <a:moveTo>
                    <a:pt x="5146" y="0"/>
                  </a:moveTo>
                  <a:lnTo>
                    <a:pt x="5146" y="0"/>
                  </a:lnTo>
                  <a:lnTo>
                    <a:pt x="0" y="0"/>
                  </a:lnTo>
                  <a:lnTo>
                    <a:pt x="2198" y="0"/>
                  </a:lnTo>
                  <a:lnTo>
                    <a:pt x="6480" y="2646"/>
                  </a:lnTo>
                  <a:lnTo>
                    <a:pt x="46177" y="33420"/>
                  </a:lnTo>
                  <a:lnTo>
                    <a:pt x="64487" y="55542"/>
                  </a:lnTo>
                  <a:lnTo>
                    <a:pt x="71208" y="69665"/>
                  </a:lnTo>
                  <a:lnTo>
                    <a:pt x="72999" y="76209"/>
                  </a:lnTo>
                  <a:lnTo>
                    <a:pt x="72210" y="82556"/>
                  </a:lnTo>
                  <a:lnTo>
                    <a:pt x="66040" y="94900"/>
                  </a:lnTo>
                  <a:lnTo>
                    <a:pt x="23005"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57" name="SMARTInkShape-2997"/>
          <p:cNvSpPr/>
          <p:nvPr>
            <p:custDataLst>
              <p:tags r:id="rId4"/>
            </p:custDataLst>
          </p:nvPr>
        </p:nvSpPr>
        <p:spPr bwMode="auto">
          <a:xfrm>
            <a:off x="6572250" y="4964905"/>
            <a:ext cx="320324" cy="26413"/>
          </a:xfrm>
          <a:custGeom>
            <a:avLst/>
            <a:gdLst/>
            <a:ahLst/>
            <a:cxnLst/>
            <a:rect l="0" t="0" r="0" b="0"/>
            <a:pathLst>
              <a:path w="320324" h="26413">
                <a:moveTo>
                  <a:pt x="0" y="0"/>
                </a:moveTo>
                <a:lnTo>
                  <a:pt x="0" y="0"/>
                </a:lnTo>
                <a:lnTo>
                  <a:pt x="14258" y="6138"/>
                </a:lnTo>
                <a:lnTo>
                  <a:pt x="49816" y="9678"/>
                </a:lnTo>
                <a:lnTo>
                  <a:pt x="83772" y="14995"/>
                </a:lnTo>
                <a:lnTo>
                  <a:pt x="121238" y="16587"/>
                </a:lnTo>
                <a:lnTo>
                  <a:pt x="164347" y="17294"/>
                </a:lnTo>
                <a:lnTo>
                  <a:pt x="205996" y="18601"/>
                </a:lnTo>
                <a:lnTo>
                  <a:pt x="237736" y="22489"/>
                </a:lnTo>
                <a:lnTo>
                  <a:pt x="267717" y="24878"/>
                </a:lnTo>
                <a:lnTo>
                  <a:pt x="308426" y="26412"/>
                </a:lnTo>
                <a:lnTo>
                  <a:pt x="312773" y="25545"/>
                </a:lnTo>
                <a:lnTo>
                  <a:pt x="315672" y="23977"/>
                </a:lnTo>
                <a:lnTo>
                  <a:pt x="320323" y="19069"/>
                </a:lnTo>
                <a:lnTo>
                  <a:pt x="319713" y="18666"/>
                </a:lnTo>
                <a:lnTo>
                  <a:pt x="303609" y="178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69" name="SMARTInkShape-Group913"/>
          <p:cNvGrpSpPr/>
          <p:nvPr/>
        </p:nvGrpSpPr>
        <p:grpSpPr>
          <a:xfrm>
            <a:off x="6545461" y="3920133"/>
            <a:ext cx="571501" cy="927677"/>
            <a:chOff x="6545461" y="3920133"/>
            <a:chExt cx="571501" cy="927677"/>
          </a:xfrm>
        </p:grpSpPr>
        <p:sp>
          <p:nvSpPr>
            <p:cNvPr id="758" name="SMARTInkShape-2998"/>
            <p:cNvSpPr/>
            <p:nvPr>
              <p:custDataLst>
                <p:tags r:id="rId96"/>
              </p:custDataLst>
            </p:nvPr>
          </p:nvSpPr>
          <p:spPr bwMode="auto">
            <a:xfrm>
              <a:off x="6545461" y="4056442"/>
              <a:ext cx="173100" cy="289961"/>
            </a:xfrm>
            <a:custGeom>
              <a:avLst/>
              <a:gdLst/>
              <a:ahLst/>
              <a:cxnLst/>
              <a:rect l="0" t="0" r="0" b="0"/>
              <a:pathLst>
                <a:path w="173100" h="289961">
                  <a:moveTo>
                    <a:pt x="151805" y="149441"/>
                  </a:moveTo>
                  <a:lnTo>
                    <a:pt x="151805" y="149441"/>
                  </a:lnTo>
                  <a:lnTo>
                    <a:pt x="151805" y="141752"/>
                  </a:lnTo>
                  <a:lnTo>
                    <a:pt x="147064" y="136138"/>
                  </a:lnTo>
                  <a:lnTo>
                    <a:pt x="142091" y="133606"/>
                  </a:lnTo>
                  <a:lnTo>
                    <a:pt x="130814" y="131981"/>
                  </a:lnTo>
                  <a:lnTo>
                    <a:pt x="89748" y="146836"/>
                  </a:lnTo>
                  <a:lnTo>
                    <a:pt x="80237" y="152582"/>
                  </a:lnTo>
                  <a:lnTo>
                    <a:pt x="46101" y="191171"/>
                  </a:lnTo>
                  <a:lnTo>
                    <a:pt x="39664" y="198097"/>
                  </a:lnTo>
                  <a:lnTo>
                    <a:pt x="32511" y="216375"/>
                  </a:lnTo>
                  <a:lnTo>
                    <a:pt x="27919" y="250967"/>
                  </a:lnTo>
                  <a:lnTo>
                    <a:pt x="32583" y="264347"/>
                  </a:lnTo>
                  <a:lnTo>
                    <a:pt x="41270" y="275916"/>
                  </a:lnTo>
                  <a:lnTo>
                    <a:pt x="51746" y="284366"/>
                  </a:lnTo>
                  <a:lnTo>
                    <a:pt x="63016" y="288783"/>
                  </a:lnTo>
                  <a:lnTo>
                    <a:pt x="68800" y="289960"/>
                  </a:lnTo>
                  <a:lnTo>
                    <a:pt x="91161" y="286877"/>
                  </a:lnTo>
                  <a:lnTo>
                    <a:pt x="107985" y="274355"/>
                  </a:lnTo>
                  <a:lnTo>
                    <a:pt x="144025" y="232359"/>
                  </a:lnTo>
                  <a:lnTo>
                    <a:pt x="162175" y="194593"/>
                  </a:lnTo>
                  <a:lnTo>
                    <a:pt x="172186" y="172190"/>
                  </a:lnTo>
                  <a:lnTo>
                    <a:pt x="173099" y="156575"/>
                  </a:lnTo>
                  <a:lnTo>
                    <a:pt x="168132" y="113486"/>
                  </a:lnTo>
                  <a:lnTo>
                    <a:pt x="150326" y="75310"/>
                  </a:lnTo>
                  <a:lnTo>
                    <a:pt x="127701" y="39327"/>
                  </a:lnTo>
                  <a:lnTo>
                    <a:pt x="103130" y="14103"/>
                  </a:lnTo>
                  <a:lnTo>
                    <a:pt x="87508" y="5616"/>
                  </a:lnTo>
                  <a:lnTo>
                    <a:pt x="47756" y="0"/>
                  </a:lnTo>
                  <a:lnTo>
                    <a:pt x="17237" y="3077"/>
                  </a:lnTo>
                  <a:lnTo>
                    <a:pt x="0" y="154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9" name="SMARTInkShape-2999"/>
            <p:cNvSpPr/>
            <p:nvPr>
              <p:custDataLst>
                <p:tags r:id="rId97"/>
              </p:custDataLst>
            </p:nvPr>
          </p:nvSpPr>
          <p:spPr bwMode="auto">
            <a:xfrm>
              <a:off x="6884789" y="4528593"/>
              <a:ext cx="78385" cy="105916"/>
            </a:xfrm>
            <a:custGeom>
              <a:avLst/>
              <a:gdLst/>
              <a:ahLst/>
              <a:cxnLst/>
              <a:rect l="0" t="0" r="0" b="0"/>
              <a:pathLst>
                <a:path w="78385" h="105916">
                  <a:moveTo>
                    <a:pt x="0" y="7688"/>
                  </a:moveTo>
                  <a:lnTo>
                    <a:pt x="0" y="7688"/>
                  </a:lnTo>
                  <a:lnTo>
                    <a:pt x="16782" y="620"/>
                  </a:lnTo>
                  <a:lnTo>
                    <a:pt x="20117" y="0"/>
                  </a:lnTo>
                  <a:lnTo>
                    <a:pt x="23334" y="578"/>
                  </a:lnTo>
                  <a:lnTo>
                    <a:pt x="53904" y="20199"/>
                  </a:lnTo>
                  <a:lnTo>
                    <a:pt x="66794" y="31790"/>
                  </a:lnTo>
                  <a:lnTo>
                    <a:pt x="75904" y="46359"/>
                  </a:lnTo>
                  <a:lnTo>
                    <a:pt x="78384" y="53979"/>
                  </a:lnTo>
                  <a:lnTo>
                    <a:pt x="70299" y="78069"/>
                  </a:lnTo>
                  <a:lnTo>
                    <a:pt x="58032" y="91224"/>
                  </a:lnTo>
                  <a:lnTo>
                    <a:pt x="35719" y="1059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0" name="SMARTInkShape-3000"/>
            <p:cNvSpPr/>
            <p:nvPr>
              <p:custDataLst>
                <p:tags r:id="rId98"/>
              </p:custDataLst>
            </p:nvPr>
          </p:nvSpPr>
          <p:spPr bwMode="auto">
            <a:xfrm>
              <a:off x="6768703" y="4572000"/>
              <a:ext cx="166284" cy="42738"/>
            </a:xfrm>
            <a:custGeom>
              <a:avLst/>
              <a:gdLst/>
              <a:ahLst/>
              <a:cxnLst/>
              <a:rect l="0" t="0" r="0" b="0"/>
              <a:pathLst>
                <a:path w="166284" h="42738">
                  <a:moveTo>
                    <a:pt x="0" y="35719"/>
                  </a:moveTo>
                  <a:lnTo>
                    <a:pt x="0" y="35719"/>
                  </a:lnTo>
                  <a:lnTo>
                    <a:pt x="0" y="19468"/>
                  </a:lnTo>
                  <a:lnTo>
                    <a:pt x="0" y="23076"/>
                  </a:lnTo>
                  <a:lnTo>
                    <a:pt x="2646" y="27785"/>
                  </a:lnTo>
                  <a:lnTo>
                    <a:pt x="4741" y="30429"/>
                  </a:lnTo>
                  <a:lnTo>
                    <a:pt x="9713" y="33368"/>
                  </a:lnTo>
                  <a:lnTo>
                    <a:pt x="45303" y="41546"/>
                  </a:lnTo>
                  <a:lnTo>
                    <a:pt x="77474" y="42737"/>
                  </a:lnTo>
                  <a:lnTo>
                    <a:pt x="119894" y="36839"/>
                  </a:lnTo>
                  <a:lnTo>
                    <a:pt x="151523" y="26153"/>
                  </a:lnTo>
                  <a:lnTo>
                    <a:pt x="161601" y="20553"/>
                  </a:lnTo>
                  <a:lnTo>
                    <a:pt x="166081" y="14757"/>
                  </a:lnTo>
                  <a:lnTo>
                    <a:pt x="166283" y="11822"/>
                  </a:lnTo>
                  <a:lnTo>
                    <a:pt x="163861" y="5916"/>
                  </a:lnTo>
                  <a:lnTo>
                    <a:pt x="161827" y="3944"/>
                  </a:lnTo>
                  <a:lnTo>
                    <a:pt x="15180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1" name="SMARTInkShape-3001"/>
            <p:cNvSpPr/>
            <p:nvPr>
              <p:custDataLst>
                <p:tags r:id="rId99"/>
              </p:custDataLst>
            </p:nvPr>
          </p:nvSpPr>
          <p:spPr bwMode="auto">
            <a:xfrm>
              <a:off x="6563320" y="4447017"/>
              <a:ext cx="429949" cy="8898"/>
            </a:xfrm>
            <a:custGeom>
              <a:avLst/>
              <a:gdLst/>
              <a:ahLst/>
              <a:cxnLst/>
              <a:rect l="0" t="0" r="0" b="0"/>
              <a:pathLst>
                <a:path w="429949" h="8898">
                  <a:moveTo>
                    <a:pt x="0" y="8897"/>
                  </a:moveTo>
                  <a:lnTo>
                    <a:pt x="0" y="8897"/>
                  </a:lnTo>
                  <a:lnTo>
                    <a:pt x="17652" y="6251"/>
                  </a:lnTo>
                  <a:lnTo>
                    <a:pt x="52524" y="1829"/>
                  </a:lnTo>
                  <a:lnTo>
                    <a:pt x="82876" y="1787"/>
                  </a:lnTo>
                  <a:lnTo>
                    <a:pt x="112902" y="5076"/>
                  </a:lnTo>
                  <a:lnTo>
                    <a:pt x="142783" y="7198"/>
                  </a:lnTo>
                  <a:lnTo>
                    <a:pt x="172600" y="8142"/>
                  </a:lnTo>
                  <a:lnTo>
                    <a:pt x="202388" y="8561"/>
                  </a:lnTo>
                  <a:lnTo>
                    <a:pt x="234810" y="8747"/>
                  </a:lnTo>
                  <a:lnTo>
                    <a:pt x="275949" y="8853"/>
                  </a:lnTo>
                  <a:lnTo>
                    <a:pt x="313935" y="6238"/>
                  </a:lnTo>
                  <a:lnTo>
                    <a:pt x="345902" y="2754"/>
                  </a:lnTo>
                  <a:lnTo>
                    <a:pt x="381625" y="793"/>
                  </a:lnTo>
                  <a:lnTo>
                    <a:pt x="420811" y="131"/>
                  </a:lnTo>
                  <a:lnTo>
                    <a:pt x="429948" y="15"/>
                  </a:lnTo>
                  <a:lnTo>
                    <a:pt x="429507" y="0"/>
                  </a:lnTo>
                  <a:lnTo>
                    <a:pt x="410766" y="88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2" name="SMARTInkShape-3002"/>
            <p:cNvSpPr/>
            <p:nvPr>
              <p:custDataLst>
                <p:tags r:id="rId100"/>
              </p:custDataLst>
            </p:nvPr>
          </p:nvSpPr>
          <p:spPr bwMode="auto">
            <a:xfrm>
              <a:off x="6547008" y="4532236"/>
              <a:ext cx="147696" cy="315574"/>
            </a:xfrm>
            <a:custGeom>
              <a:avLst/>
              <a:gdLst/>
              <a:ahLst/>
              <a:cxnLst/>
              <a:rect l="0" t="0" r="0" b="0"/>
              <a:pathLst>
                <a:path w="147696" h="315574">
                  <a:moveTo>
                    <a:pt x="141328" y="182639"/>
                  </a:moveTo>
                  <a:lnTo>
                    <a:pt x="141328" y="182639"/>
                  </a:lnTo>
                  <a:lnTo>
                    <a:pt x="141328" y="177899"/>
                  </a:lnTo>
                  <a:lnTo>
                    <a:pt x="138682" y="172925"/>
                  </a:lnTo>
                  <a:lnTo>
                    <a:pt x="133207" y="167408"/>
                  </a:lnTo>
                  <a:lnTo>
                    <a:pt x="107908" y="152828"/>
                  </a:lnTo>
                  <a:lnTo>
                    <a:pt x="90526" y="148671"/>
                  </a:lnTo>
                  <a:lnTo>
                    <a:pt x="58586" y="161660"/>
                  </a:lnTo>
                  <a:lnTo>
                    <a:pt x="25027" y="184482"/>
                  </a:lnTo>
                  <a:lnTo>
                    <a:pt x="15225" y="195364"/>
                  </a:lnTo>
                  <a:lnTo>
                    <a:pt x="3674" y="233899"/>
                  </a:lnTo>
                  <a:lnTo>
                    <a:pt x="0" y="257579"/>
                  </a:lnTo>
                  <a:lnTo>
                    <a:pt x="3652" y="281903"/>
                  </a:lnTo>
                  <a:lnTo>
                    <a:pt x="16308" y="299186"/>
                  </a:lnTo>
                  <a:lnTo>
                    <a:pt x="32185" y="312820"/>
                  </a:lnTo>
                  <a:lnTo>
                    <a:pt x="37809" y="315067"/>
                  </a:lnTo>
                  <a:lnTo>
                    <a:pt x="42549" y="315573"/>
                  </a:lnTo>
                  <a:lnTo>
                    <a:pt x="68184" y="302063"/>
                  </a:lnTo>
                  <a:lnTo>
                    <a:pt x="97151" y="277960"/>
                  </a:lnTo>
                  <a:lnTo>
                    <a:pt x="111923" y="255090"/>
                  </a:lnTo>
                  <a:lnTo>
                    <a:pt x="126275" y="224430"/>
                  </a:lnTo>
                  <a:lnTo>
                    <a:pt x="137283" y="192945"/>
                  </a:lnTo>
                  <a:lnTo>
                    <a:pt x="144491" y="161422"/>
                  </a:lnTo>
                  <a:lnTo>
                    <a:pt x="147695" y="127569"/>
                  </a:lnTo>
                  <a:lnTo>
                    <a:pt x="140017" y="84521"/>
                  </a:lnTo>
                  <a:lnTo>
                    <a:pt x="129915" y="56112"/>
                  </a:lnTo>
                  <a:lnTo>
                    <a:pt x="118396" y="41738"/>
                  </a:lnTo>
                  <a:lnTo>
                    <a:pt x="87240" y="19844"/>
                  </a:lnTo>
                  <a:lnTo>
                    <a:pt x="48242" y="2442"/>
                  </a:lnTo>
                  <a:lnTo>
                    <a:pt x="37598" y="0"/>
                  </a:lnTo>
                  <a:lnTo>
                    <a:pt x="30504" y="356"/>
                  </a:lnTo>
                  <a:lnTo>
                    <a:pt x="25773" y="2578"/>
                  </a:lnTo>
                  <a:lnTo>
                    <a:pt x="22620" y="6044"/>
                  </a:lnTo>
                  <a:lnTo>
                    <a:pt x="22501" y="10339"/>
                  </a:lnTo>
                  <a:lnTo>
                    <a:pt x="34172" y="308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3" name="SMARTInkShape-3003"/>
            <p:cNvSpPr/>
            <p:nvPr>
              <p:custDataLst>
                <p:tags r:id="rId101"/>
              </p:custDataLst>
            </p:nvPr>
          </p:nvSpPr>
          <p:spPr bwMode="auto">
            <a:xfrm>
              <a:off x="6768703" y="4697416"/>
              <a:ext cx="70776" cy="121571"/>
            </a:xfrm>
            <a:custGeom>
              <a:avLst/>
              <a:gdLst/>
              <a:ahLst/>
              <a:cxnLst/>
              <a:rect l="0" t="0" r="0" b="0"/>
              <a:pathLst>
                <a:path w="70776" h="121571">
                  <a:moveTo>
                    <a:pt x="0" y="17459"/>
                  </a:moveTo>
                  <a:lnTo>
                    <a:pt x="0" y="17459"/>
                  </a:lnTo>
                  <a:lnTo>
                    <a:pt x="13303" y="4156"/>
                  </a:lnTo>
                  <a:lnTo>
                    <a:pt x="18480" y="1624"/>
                  </a:lnTo>
                  <a:lnTo>
                    <a:pt x="34629" y="0"/>
                  </a:lnTo>
                  <a:lnTo>
                    <a:pt x="45487" y="5069"/>
                  </a:lnTo>
                  <a:lnTo>
                    <a:pt x="55935" y="13937"/>
                  </a:lnTo>
                  <a:lnTo>
                    <a:pt x="66404" y="29093"/>
                  </a:lnTo>
                  <a:lnTo>
                    <a:pt x="69201" y="36851"/>
                  </a:lnTo>
                  <a:lnTo>
                    <a:pt x="70775" y="51537"/>
                  </a:lnTo>
                  <a:lnTo>
                    <a:pt x="66501" y="73197"/>
                  </a:lnTo>
                  <a:lnTo>
                    <a:pt x="58951" y="88985"/>
                  </a:lnTo>
                  <a:lnTo>
                    <a:pt x="24423" y="117685"/>
                  </a:lnTo>
                  <a:lnTo>
                    <a:pt x="16477" y="121535"/>
                  </a:lnTo>
                  <a:lnTo>
                    <a:pt x="14953" y="121570"/>
                  </a:lnTo>
                  <a:lnTo>
                    <a:pt x="17860" y="1156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4" name="SMARTInkShape-3004"/>
            <p:cNvSpPr/>
            <p:nvPr>
              <p:custDataLst>
                <p:tags r:id="rId102"/>
              </p:custDataLst>
            </p:nvPr>
          </p:nvSpPr>
          <p:spPr bwMode="auto">
            <a:xfrm>
              <a:off x="6851042" y="4679524"/>
              <a:ext cx="108051" cy="151009"/>
            </a:xfrm>
            <a:custGeom>
              <a:avLst/>
              <a:gdLst/>
              <a:ahLst/>
              <a:cxnLst/>
              <a:rect l="0" t="0" r="0" b="0"/>
              <a:pathLst>
                <a:path w="108051" h="151009">
                  <a:moveTo>
                    <a:pt x="33747" y="8562"/>
                  </a:moveTo>
                  <a:lnTo>
                    <a:pt x="33747" y="8562"/>
                  </a:lnTo>
                  <a:lnTo>
                    <a:pt x="33747" y="3822"/>
                  </a:lnTo>
                  <a:lnTo>
                    <a:pt x="32755" y="2425"/>
                  </a:lnTo>
                  <a:lnTo>
                    <a:pt x="31101" y="1494"/>
                  </a:lnTo>
                  <a:lnTo>
                    <a:pt x="26058" y="0"/>
                  </a:lnTo>
                  <a:lnTo>
                    <a:pt x="15704" y="9222"/>
                  </a:lnTo>
                  <a:lnTo>
                    <a:pt x="10845" y="19108"/>
                  </a:lnTo>
                  <a:lnTo>
                    <a:pt x="231" y="60420"/>
                  </a:lnTo>
                  <a:lnTo>
                    <a:pt x="0" y="74274"/>
                  </a:lnTo>
                  <a:lnTo>
                    <a:pt x="10586" y="111399"/>
                  </a:lnTo>
                  <a:lnTo>
                    <a:pt x="28538" y="134944"/>
                  </a:lnTo>
                  <a:lnTo>
                    <a:pt x="39038" y="144106"/>
                  </a:lnTo>
                  <a:lnTo>
                    <a:pt x="47013" y="148179"/>
                  </a:lnTo>
                  <a:lnTo>
                    <a:pt x="60217" y="150794"/>
                  </a:lnTo>
                  <a:lnTo>
                    <a:pt x="63300" y="151008"/>
                  </a:lnTo>
                  <a:lnTo>
                    <a:pt x="89042" y="143711"/>
                  </a:lnTo>
                  <a:lnTo>
                    <a:pt x="95695" y="137751"/>
                  </a:lnTo>
                  <a:lnTo>
                    <a:pt x="108050" y="117755"/>
                  </a:lnTo>
                  <a:lnTo>
                    <a:pt x="105185" y="799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5" name="SMARTInkShape-3005"/>
            <p:cNvSpPr/>
            <p:nvPr>
              <p:custDataLst>
                <p:tags r:id="rId103"/>
              </p:custDataLst>
            </p:nvPr>
          </p:nvSpPr>
          <p:spPr bwMode="auto">
            <a:xfrm>
              <a:off x="6884789" y="3920133"/>
              <a:ext cx="61014" cy="107157"/>
            </a:xfrm>
            <a:custGeom>
              <a:avLst/>
              <a:gdLst/>
              <a:ahLst/>
              <a:cxnLst/>
              <a:rect l="0" t="0" r="0" b="0"/>
              <a:pathLst>
                <a:path w="61014" h="107157">
                  <a:moveTo>
                    <a:pt x="0" y="0"/>
                  </a:moveTo>
                  <a:lnTo>
                    <a:pt x="0" y="0"/>
                  </a:lnTo>
                  <a:lnTo>
                    <a:pt x="20991" y="0"/>
                  </a:lnTo>
                  <a:lnTo>
                    <a:pt x="22923" y="992"/>
                  </a:lnTo>
                  <a:lnTo>
                    <a:pt x="24212" y="2645"/>
                  </a:lnTo>
                  <a:lnTo>
                    <a:pt x="25071" y="4740"/>
                  </a:lnTo>
                  <a:lnTo>
                    <a:pt x="26636" y="6137"/>
                  </a:lnTo>
                  <a:lnTo>
                    <a:pt x="43807" y="13302"/>
                  </a:lnTo>
                  <a:lnTo>
                    <a:pt x="47064" y="15813"/>
                  </a:lnTo>
                  <a:lnTo>
                    <a:pt x="57460" y="34628"/>
                  </a:lnTo>
                  <a:lnTo>
                    <a:pt x="61013" y="55901"/>
                  </a:lnTo>
                  <a:lnTo>
                    <a:pt x="56552" y="72469"/>
                  </a:lnTo>
                  <a:lnTo>
                    <a:pt x="44649"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6" name="SMARTInkShape-3006"/>
            <p:cNvSpPr/>
            <p:nvPr>
              <p:custDataLst>
                <p:tags r:id="rId104"/>
              </p:custDataLst>
            </p:nvPr>
          </p:nvSpPr>
          <p:spPr bwMode="auto">
            <a:xfrm>
              <a:off x="6804422" y="3982641"/>
              <a:ext cx="130677" cy="17692"/>
            </a:xfrm>
            <a:custGeom>
              <a:avLst/>
              <a:gdLst/>
              <a:ahLst/>
              <a:cxnLst/>
              <a:rect l="0" t="0" r="0" b="0"/>
              <a:pathLst>
                <a:path w="130677" h="17692">
                  <a:moveTo>
                    <a:pt x="0" y="0"/>
                  </a:moveTo>
                  <a:lnTo>
                    <a:pt x="0" y="0"/>
                  </a:lnTo>
                  <a:lnTo>
                    <a:pt x="0" y="7688"/>
                  </a:lnTo>
                  <a:lnTo>
                    <a:pt x="992" y="8102"/>
                  </a:lnTo>
                  <a:lnTo>
                    <a:pt x="4741" y="8562"/>
                  </a:lnTo>
                  <a:lnTo>
                    <a:pt x="9713" y="11412"/>
                  </a:lnTo>
                  <a:lnTo>
                    <a:pt x="12429" y="13561"/>
                  </a:lnTo>
                  <a:lnTo>
                    <a:pt x="30471" y="16585"/>
                  </a:lnTo>
                  <a:lnTo>
                    <a:pt x="74568" y="17691"/>
                  </a:lnTo>
                  <a:lnTo>
                    <a:pt x="93665" y="16792"/>
                  </a:lnTo>
                  <a:lnTo>
                    <a:pt x="130530" y="9294"/>
                  </a:lnTo>
                  <a:lnTo>
                    <a:pt x="130676" y="8180"/>
                  </a:lnTo>
                  <a:lnTo>
                    <a:pt x="12501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7" name="SMARTInkShape-3007"/>
            <p:cNvSpPr/>
            <p:nvPr>
              <p:custDataLst>
                <p:tags r:id="rId105"/>
              </p:custDataLst>
            </p:nvPr>
          </p:nvSpPr>
          <p:spPr bwMode="auto">
            <a:xfrm>
              <a:off x="7036594" y="3940733"/>
              <a:ext cx="80368" cy="177023"/>
            </a:xfrm>
            <a:custGeom>
              <a:avLst/>
              <a:gdLst/>
              <a:ahLst/>
              <a:cxnLst/>
              <a:rect l="0" t="0" r="0" b="0"/>
              <a:pathLst>
                <a:path w="80368" h="177023">
                  <a:moveTo>
                    <a:pt x="0" y="140134"/>
                  </a:moveTo>
                  <a:lnTo>
                    <a:pt x="0" y="140134"/>
                  </a:lnTo>
                  <a:lnTo>
                    <a:pt x="0" y="144874"/>
                  </a:lnTo>
                  <a:lnTo>
                    <a:pt x="992" y="146271"/>
                  </a:lnTo>
                  <a:lnTo>
                    <a:pt x="2645" y="147202"/>
                  </a:lnTo>
                  <a:lnTo>
                    <a:pt x="4741" y="147823"/>
                  </a:lnTo>
                  <a:lnTo>
                    <a:pt x="6137" y="147244"/>
                  </a:lnTo>
                  <a:lnTo>
                    <a:pt x="7068" y="145866"/>
                  </a:lnTo>
                  <a:lnTo>
                    <a:pt x="7688" y="143956"/>
                  </a:lnTo>
                  <a:lnTo>
                    <a:pt x="38450" y="102992"/>
                  </a:lnTo>
                  <a:lnTo>
                    <a:pt x="49561" y="64300"/>
                  </a:lnTo>
                  <a:lnTo>
                    <a:pt x="53049" y="23273"/>
                  </a:lnTo>
                  <a:lnTo>
                    <a:pt x="50697" y="11136"/>
                  </a:lnTo>
                  <a:lnTo>
                    <a:pt x="48680" y="6511"/>
                  </a:lnTo>
                  <a:lnTo>
                    <a:pt x="45352" y="3427"/>
                  </a:lnTo>
                  <a:lnTo>
                    <a:pt x="36362" y="0"/>
                  </a:lnTo>
                  <a:lnTo>
                    <a:pt x="32178" y="79"/>
                  </a:lnTo>
                  <a:lnTo>
                    <a:pt x="24885" y="2812"/>
                  </a:lnTo>
                  <a:lnTo>
                    <a:pt x="18336" y="12625"/>
                  </a:lnTo>
                  <a:lnTo>
                    <a:pt x="13110" y="26909"/>
                  </a:lnTo>
                  <a:lnTo>
                    <a:pt x="9756" y="65624"/>
                  </a:lnTo>
                  <a:lnTo>
                    <a:pt x="11820" y="98213"/>
                  </a:lnTo>
                  <a:lnTo>
                    <a:pt x="16666" y="136484"/>
                  </a:lnTo>
                  <a:lnTo>
                    <a:pt x="19974" y="151079"/>
                  </a:lnTo>
                  <a:lnTo>
                    <a:pt x="30183" y="173275"/>
                  </a:lnTo>
                  <a:lnTo>
                    <a:pt x="33020" y="176118"/>
                  </a:lnTo>
                  <a:lnTo>
                    <a:pt x="35904" y="177022"/>
                  </a:lnTo>
                  <a:lnTo>
                    <a:pt x="38819" y="176632"/>
                  </a:lnTo>
                  <a:lnTo>
                    <a:pt x="57142" y="166603"/>
                  </a:lnTo>
                  <a:lnTo>
                    <a:pt x="80367" y="1401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8" name="SMARTInkShape-3008"/>
            <p:cNvSpPr/>
            <p:nvPr>
              <p:custDataLst>
                <p:tags r:id="rId106"/>
              </p:custDataLst>
            </p:nvPr>
          </p:nvSpPr>
          <p:spPr bwMode="auto">
            <a:xfrm>
              <a:off x="6826470" y="4055319"/>
              <a:ext cx="147617" cy="264583"/>
            </a:xfrm>
            <a:custGeom>
              <a:avLst/>
              <a:gdLst/>
              <a:ahLst/>
              <a:cxnLst/>
              <a:rect l="0" t="0" r="0" b="0"/>
              <a:pathLst>
                <a:path w="147617" h="264583">
                  <a:moveTo>
                    <a:pt x="13671" y="7689"/>
                  </a:moveTo>
                  <a:lnTo>
                    <a:pt x="13671" y="7689"/>
                  </a:lnTo>
                  <a:lnTo>
                    <a:pt x="13671" y="2948"/>
                  </a:lnTo>
                  <a:lnTo>
                    <a:pt x="14663" y="1552"/>
                  </a:lnTo>
                  <a:lnTo>
                    <a:pt x="16316" y="621"/>
                  </a:lnTo>
                  <a:lnTo>
                    <a:pt x="18411" y="0"/>
                  </a:lnTo>
                  <a:lnTo>
                    <a:pt x="19807" y="579"/>
                  </a:lnTo>
                  <a:lnTo>
                    <a:pt x="20738" y="1957"/>
                  </a:lnTo>
                  <a:lnTo>
                    <a:pt x="21773" y="8117"/>
                  </a:lnTo>
                  <a:lnTo>
                    <a:pt x="19790" y="38972"/>
                  </a:lnTo>
                  <a:lnTo>
                    <a:pt x="12838" y="74174"/>
                  </a:lnTo>
                  <a:lnTo>
                    <a:pt x="7140" y="110732"/>
                  </a:lnTo>
                  <a:lnTo>
                    <a:pt x="5215" y="154492"/>
                  </a:lnTo>
                  <a:lnTo>
                    <a:pt x="4803" y="196416"/>
                  </a:lnTo>
                  <a:lnTo>
                    <a:pt x="4749" y="238034"/>
                  </a:lnTo>
                  <a:lnTo>
                    <a:pt x="4741" y="264582"/>
                  </a:lnTo>
                  <a:lnTo>
                    <a:pt x="4741" y="261297"/>
                  </a:lnTo>
                  <a:lnTo>
                    <a:pt x="2095" y="256664"/>
                  </a:lnTo>
                  <a:lnTo>
                    <a:pt x="0" y="254039"/>
                  </a:lnTo>
                  <a:lnTo>
                    <a:pt x="320" y="240540"/>
                  </a:lnTo>
                  <a:lnTo>
                    <a:pt x="5151" y="201439"/>
                  </a:lnTo>
                  <a:lnTo>
                    <a:pt x="13784" y="164585"/>
                  </a:lnTo>
                  <a:lnTo>
                    <a:pt x="18021" y="157457"/>
                  </a:lnTo>
                  <a:lnTo>
                    <a:pt x="30724" y="147866"/>
                  </a:lnTo>
                  <a:lnTo>
                    <a:pt x="47056" y="143481"/>
                  </a:lnTo>
                  <a:lnTo>
                    <a:pt x="64463" y="142181"/>
                  </a:lnTo>
                  <a:lnTo>
                    <a:pt x="82188" y="146537"/>
                  </a:lnTo>
                  <a:lnTo>
                    <a:pt x="91417" y="154065"/>
                  </a:lnTo>
                  <a:lnTo>
                    <a:pt x="95267" y="158851"/>
                  </a:lnTo>
                  <a:lnTo>
                    <a:pt x="99545" y="172106"/>
                  </a:lnTo>
                  <a:lnTo>
                    <a:pt x="102292" y="200129"/>
                  </a:lnTo>
                  <a:lnTo>
                    <a:pt x="95220" y="244481"/>
                  </a:lnTo>
                  <a:lnTo>
                    <a:pt x="94388" y="258538"/>
                  </a:lnTo>
                  <a:lnTo>
                    <a:pt x="96256" y="261242"/>
                  </a:lnTo>
                  <a:lnTo>
                    <a:pt x="99486" y="263044"/>
                  </a:lnTo>
                  <a:lnTo>
                    <a:pt x="103622" y="264246"/>
                  </a:lnTo>
                  <a:lnTo>
                    <a:pt x="113512" y="262936"/>
                  </a:lnTo>
                  <a:lnTo>
                    <a:pt x="118926" y="261197"/>
                  </a:lnTo>
                  <a:lnTo>
                    <a:pt x="147616" y="2309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77" name="SMARTInkShape-Group914"/>
          <p:cNvGrpSpPr/>
          <p:nvPr/>
        </p:nvGrpSpPr>
        <p:grpSpPr>
          <a:xfrm>
            <a:off x="6366867" y="3643313"/>
            <a:ext cx="1659035" cy="169665"/>
            <a:chOff x="6366867" y="3643313"/>
            <a:chExt cx="1659035" cy="169665"/>
          </a:xfrm>
        </p:grpSpPr>
        <p:sp>
          <p:nvSpPr>
            <p:cNvPr id="770" name="SMARTInkShape-3009"/>
            <p:cNvSpPr/>
            <p:nvPr>
              <p:custDataLst>
                <p:tags r:id="rId89"/>
              </p:custDataLst>
            </p:nvPr>
          </p:nvSpPr>
          <p:spPr bwMode="auto">
            <a:xfrm>
              <a:off x="7116961" y="3750469"/>
              <a:ext cx="116087" cy="8930"/>
            </a:xfrm>
            <a:custGeom>
              <a:avLst/>
              <a:gdLst/>
              <a:ahLst/>
              <a:cxnLst/>
              <a:rect l="0" t="0" r="0" b="0"/>
              <a:pathLst>
                <a:path w="116087" h="8930">
                  <a:moveTo>
                    <a:pt x="0" y="8929"/>
                  </a:moveTo>
                  <a:lnTo>
                    <a:pt x="0" y="8929"/>
                  </a:lnTo>
                  <a:lnTo>
                    <a:pt x="35987" y="8929"/>
                  </a:lnTo>
                  <a:lnTo>
                    <a:pt x="68981" y="7937"/>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1" name="SMARTInkShape-3010"/>
            <p:cNvSpPr/>
            <p:nvPr>
              <p:custDataLst>
                <p:tags r:id="rId90"/>
              </p:custDataLst>
            </p:nvPr>
          </p:nvSpPr>
          <p:spPr bwMode="auto">
            <a:xfrm>
              <a:off x="6858000" y="3759398"/>
              <a:ext cx="133946" cy="8931"/>
            </a:xfrm>
            <a:custGeom>
              <a:avLst/>
              <a:gdLst/>
              <a:ahLst/>
              <a:cxnLst/>
              <a:rect l="0" t="0" r="0" b="0"/>
              <a:pathLst>
                <a:path w="133946" h="8931">
                  <a:moveTo>
                    <a:pt x="0" y="8930"/>
                  </a:moveTo>
                  <a:lnTo>
                    <a:pt x="0" y="8930"/>
                  </a:lnTo>
                  <a:lnTo>
                    <a:pt x="20117" y="8930"/>
                  </a:lnTo>
                  <a:lnTo>
                    <a:pt x="26470" y="6284"/>
                  </a:lnTo>
                  <a:lnTo>
                    <a:pt x="29553" y="4189"/>
                  </a:lnTo>
                  <a:lnTo>
                    <a:pt x="43373" y="1241"/>
                  </a:lnTo>
                  <a:lnTo>
                    <a:pt x="79087" y="245"/>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2" name="SMARTInkShape-3011"/>
            <p:cNvSpPr/>
            <p:nvPr>
              <p:custDataLst>
                <p:tags r:id="rId91"/>
              </p:custDataLst>
            </p:nvPr>
          </p:nvSpPr>
          <p:spPr bwMode="auto">
            <a:xfrm>
              <a:off x="7393781" y="3732609"/>
              <a:ext cx="133947" cy="17861"/>
            </a:xfrm>
            <a:custGeom>
              <a:avLst/>
              <a:gdLst/>
              <a:ahLst/>
              <a:cxnLst/>
              <a:rect l="0" t="0" r="0" b="0"/>
              <a:pathLst>
                <a:path w="133947" h="17861">
                  <a:moveTo>
                    <a:pt x="0" y="17860"/>
                  </a:moveTo>
                  <a:lnTo>
                    <a:pt x="0" y="17860"/>
                  </a:lnTo>
                  <a:lnTo>
                    <a:pt x="37287" y="5431"/>
                  </a:lnTo>
                  <a:lnTo>
                    <a:pt x="72453" y="1609"/>
                  </a:lnTo>
                  <a:lnTo>
                    <a:pt x="13394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3" name="SMARTInkShape-3012"/>
            <p:cNvSpPr/>
            <p:nvPr>
              <p:custDataLst>
                <p:tags r:id="rId92"/>
              </p:custDataLst>
            </p:nvPr>
          </p:nvSpPr>
          <p:spPr bwMode="auto">
            <a:xfrm>
              <a:off x="7643813" y="3732609"/>
              <a:ext cx="241102" cy="8909"/>
            </a:xfrm>
            <a:custGeom>
              <a:avLst/>
              <a:gdLst/>
              <a:ahLst/>
              <a:cxnLst/>
              <a:rect l="0" t="0" r="0" b="0"/>
              <a:pathLst>
                <a:path w="241102" h="8909">
                  <a:moveTo>
                    <a:pt x="0" y="0"/>
                  </a:moveTo>
                  <a:lnTo>
                    <a:pt x="0" y="0"/>
                  </a:lnTo>
                  <a:lnTo>
                    <a:pt x="7688" y="0"/>
                  </a:lnTo>
                  <a:lnTo>
                    <a:pt x="13303" y="4741"/>
                  </a:lnTo>
                  <a:lnTo>
                    <a:pt x="47459" y="8103"/>
                  </a:lnTo>
                  <a:lnTo>
                    <a:pt x="88806" y="8685"/>
                  </a:lnTo>
                  <a:lnTo>
                    <a:pt x="133150" y="8882"/>
                  </a:lnTo>
                  <a:lnTo>
                    <a:pt x="163357" y="8908"/>
                  </a:lnTo>
                  <a:lnTo>
                    <a:pt x="205278" y="7931"/>
                  </a:lnTo>
                  <a:lnTo>
                    <a:pt x="241101"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4" name="SMARTInkShape-3013"/>
            <p:cNvSpPr/>
            <p:nvPr>
              <p:custDataLst>
                <p:tags r:id="rId93"/>
              </p:custDataLst>
            </p:nvPr>
          </p:nvSpPr>
          <p:spPr bwMode="auto">
            <a:xfrm>
              <a:off x="7920633" y="3643313"/>
              <a:ext cx="105269" cy="169665"/>
            </a:xfrm>
            <a:custGeom>
              <a:avLst/>
              <a:gdLst/>
              <a:ahLst/>
              <a:cxnLst/>
              <a:rect l="0" t="0" r="0" b="0"/>
              <a:pathLst>
                <a:path w="105269" h="169665">
                  <a:moveTo>
                    <a:pt x="0" y="0"/>
                  </a:moveTo>
                  <a:lnTo>
                    <a:pt x="0" y="0"/>
                  </a:lnTo>
                  <a:lnTo>
                    <a:pt x="12429" y="20116"/>
                  </a:lnTo>
                  <a:lnTo>
                    <a:pt x="55114" y="49731"/>
                  </a:lnTo>
                  <a:lnTo>
                    <a:pt x="87176" y="75808"/>
                  </a:lnTo>
                  <a:lnTo>
                    <a:pt x="94307" y="79333"/>
                  </a:lnTo>
                  <a:lnTo>
                    <a:pt x="100784" y="84207"/>
                  </a:lnTo>
                  <a:lnTo>
                    <a:pt x="104324" y="89680"/>
                  </a:lnTo>
                  <a:lnTo>
                    <a:pt x="105268" y="92529"/>
                  </a:lnTo>
                  <a:lnTo>
                    <a:pt x="101025" y="103631"/>
                  </a:lnTo>
                  <a:lnTo>
                    <a:pt x="86873" y="125532"/>
                  </a:lnTo>
                  <a:lnTo>
                    <a:pt x="42369" y="152264"/>
                  </a:lnTo>
                  <a:lnTo>
                    <a:pt x="8930"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5" name="SMARTInkShape-3014"/>
            <p:cNvSpPr/>
            <p:nvPr>
              <p:custDataLst>
                <p:tags r:id="rId94"/>
              </p:custDataLst>
            </p:nvPr>
          </p:nvSpPr>
          <p:spPr bwMode="auto">
            <a:xfrm>
              <a:off x="6643688" y="3759398"/>
              <a:ext cx="80368" cy="8931"/>
            </a:xfrm>
            <a:custGeom>
              <a:avLst/>
              <a:gdLst/>
              <a:ahLst/>
              <a:cxnLst/>
              <a:rect l="0" t="0" r="0" b="0"/>
              <a:pathLst>
                <a:path w="80368" h="8931">
                  <a:moveTo>
                    <a:pt x="0" y="0"/>
                  </a:moveTo>
                  <a:lnTo>
                    <a:pt x="0" y="0"/>
                  </a:lnTo>
                  <a:lnTo>
                    <a:pt x="14258" y="6137"/>
                  </a:lnTo>
                  <a:lnTo>
                    <a:pt x="51461" y="8562"/>
                  </a:lnTo>
                  <a:lnTo>
                    <a:pt x="80367"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6" name="SMARTInkShape-3015"/>
            <p:cNvSpPr/>
            <p:nvPr>
              <p:custDataLst>
                <p:tags r:id="rId95"/>
              </p:custDataLst>
            </p:nvPr>
          </p:nvSpPr>
          <p:spPr bwMode="auto">
            <a:xfrm>
              <a:off x="6366867" y="3795117"/>
              <a:ext cx="62509" cy="8931"/>
            </a:xfrm>
            <a:custGeom>
              <a:avLst/>
              <a:gdLst/>
              <a:ahLst/>
              <a:cxnLst/>
              <a:rect l="0" t="0" r="0" b="0"/>
              <a:pathLst>
                <a:path w="62509" h="8931">
                  <a:moveTo>
                    <a:pt x="0" y="0"/>
                  </a:moveTo>
                  <a:lnTo>
                    <a:pt x="0" y="0"/>
                  </a:lnTo>
                  <a:lnTo>
                    <a:pt x="26668" y="0"/>
                  </a:lnTo>
                  <a:lnTo>
                    <a:pt x="62508"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82" name="SMARTInkShape-Group915"/>
          <p:cNvGrpSpPr/>
          <p:nvPr/>
        </p:nvGrpSpPr>
        <p:grpSpPr>
          <a:xfrm>
            <a:off x="1553766" y="3616539"/>
            <a:ext cx="1013796" cy="1201561"/>
            <a:chOff x="1553766" y="3616539"/>
            <a:chExt cx="1013796" cy="1201561"/>
          </a:xfrm>
        </p:grpSpPr>
        <p:sp>
          <p:nvSpPr>
            <p:cNvPr id="778" name="SMARTInkShape-3016"/>
            <p:cNvSpPr/>
            <p:nvPr>
              <p:custDataLst>
                <p:tags r:id="rId85"/>
              </p:custDataLst>
            </p:nvPr>
          </p:nvSpPr>
          <p:spPr bwMode="auto">
            <a:xfrm>
              <a:off x="1553766" y="3768546"/>
              <a:ext cx="98227" cy="928471"/>
            </a:xfrm>
            <a:custGeom>
              <a:avLst/>
              <a:gdLst/>
              <a:ahLst/>
              <a:cxnLst/>
              <a:rect l="0" t="0" r="0" b="0"/>
              <a:pathLst>
                <a:path w="98227" h="928471">
                  <a:moveTo>
                    <a:pt x="98226" y="17642"/>
                  </a:moveTo>
                  <a:lnTo>
                    <a:pt x="98226" y="17642"/>
                  </a:lnTo>
                  <a:lnTo>
                    <a:pt x="98226" y="0"/>
                  </a:lnTo>
                  <a:lnTo>
                    <a:pt x="98226" y="4587"/>
                  </a:lnTo>
                  <a:lnTo>
                    <a:pt x="88512" y="39955"/>
                  </a:lnTo>
                  <a:lnTo>
                    <a:pt x="81976" y="79265"/>
                  </a:lnTo>
                  <a:lnTo>
                    <a:pt x="78436" y="108199"/>
                  </a:lnTo>
                  <a:lnTo>
                    <a:pt x="73556" y="141233"/>
                  </a:lnTo>
                  <a:lnTo>
                    <a:pt x="66222" y="182143"/>
                  </a:lnTo>
                  <a:lnTo>
                    <a:pt x="64158" y="207170"/>
                  </a:lnTo>
                  <a:lnTo>
                    <a:pt x="61624" y="229322"/>
                  </a:lnTo>
                  <a:lnTo>
                    <a:pt x="57950" y="257980"/>
                  </a:lnTo>
                  <a:lnTo>
                    <a:pt x="53516" y="290977"/>
                  </a:lnTo>
                  <a:lnTo>
                    <a:pt x="50560" y="317936"/>
                  </a:lnTo>
                  <a:lnTo>
                    <a:pt x="47276" y="361119"/>
                  </a:lnTo>
                  <a:lnTo>
                    <a:pt x="45408" y="384540"/>
                  </a:lnTo>
                  <a:lnTo>
                    <a:pt x="43170" y="410077"/>
                  </a:lnTo>
                  <a:lnTo>
                    <a:pt x="40686" y="437023"/>
                  </a:lnTo>
                  <a:lnTo>
                    <a:pt x="35280" y="477546"/>
                  </a:lnTo>
                  <a:lnTo>
                    <a:pt x="30563" y="509778"/>
                  </a:lnTo>
                  <a:lnTo>
                    <a:pt x="28466" y="540639"/>
                  </a:lnTo>
                  <a:lnTo>
                    <a:pt x="24889" y="584122"/>
                  </a:lnTo>
                  <a:lnTo>
                    <a:pt x="22545" y="609607"/>
                  </a:lnTo>
                  <a:lnTo>
                    <a:pt x="17296" y="648508"/>
                  </a:lnTo>
                  <a:lnTo>
                    <a:pt x="12648" y="680019"/>
                  </a:lnTo>
                  <a:lnTo>
                    <a:pt x="10582" y="710560"/>
                  </a:lnTo>
                  <a:lnTo>
                    <a:pt x="9039" y="731603"/>
                  </a:lnTo>
                  <a:lnTo>
                    <a:pt x="7018" y="756546"/>
                  </a:lnTo>
                  <a:lnTo>
                    <a:pt x="4679" y="784088"/>
                  </a:lnTo>
                  <a:lnTo>
                    <a:pt x="2079" y="822628"/>
                  </a:lnTo>
                  <a:lnTo>
                    <a:pt x="924" y="852655"/>
                  </a:lnTo>
                  <a:lnTo>
                    <a:pt x="410" y="885845"/>
                  </a:lnTo>
                  <a:lnTo>
                    <a:pt x="0" y="9284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9" name="SMARTInkShape-3017"/>
            <p:cNvSpPr/>
            <p:nvPr>
              <p:custDataLst>
                <p:tags r:id="rId86"/>
              </p:custDataLst>
            </p:nvPr>
          </p:nvSpPr>
          <p:spPr bwMode="auto">
            <a:xfrm>
              <a:off x="1714500" y="3616539"/>
              <a:ext cx="776884" cy="35704"/>
            </a:xfrm>
            <a:custGeom>
              <a:avLst/>
              <a:gdLst/>
              <a:ahLst/>
              <a:cxnLst/>
              <a:rect l="0" t="0" r="0" b="0"/>
              <a:pathLst>
                <a:path w="776884" h="35704">
                  <a:moveTo>
                    <a:pt x="0" y="26774"/>
                  </a:moveTo>
                  <a:lnTo>
                    <a:pt x="0" y="26774"/>
                  </a:lnTo>
                  <a:lnTo>
                    <a:pt x="15250" y="25781"/>
                  </a:lnTo>
                  <a:lnTo>
                    <a:pt x="51781" y="18671"/>
                  </a:lnTo>
                  <a:lnTo>
                    <a:pt x="91294" y="15361"/>
                  </a:lnTo>
                  <a:lnTo>
                    <a:pt x="117966" y="11779"/>
                  </a:lnTo>
                  <a:lnTo>
                    <a:pt x="156278" y="10188"/>
                  </a:lnTo>
                  <a:lnTo>
                    <a:pt x="182568" y="8771"/>
                  </a:lnTo>
                  <a:lnTo>
                    <a:pt x="212994" y="6834"/>
                  </a:lnTo>
                  <a:lnTo>
                    <a:pt x="246175" y="4551"/>
                  </a:lnTo>
                  <a:lnTo>
                    <a:pt x="271273" y="3029"/>
                  </a:lnTo>
                  <a:lnTo>
                    <a:pt x="307097" y="1337"/>
                  </a:lnTo>
                  <a:lnTo>
                    <a:pt x="343524" y="586"/>
                  </a:lnTo>
                  <a:lnTo>
                    <a:pt x="381873" y="251"/>
                  </a:lnTo>
                  <a:lnTo>
                    <a:pt x="418760" y="103"/>
                  </a:lnTo>
                  <a:lnTo>
                    <a:pt x="458775" y="20"/>
                  </a:lnTo>
                  <a:lnTo>
                    <a:pt x="487666" y="0"/>
                  </a:lnTo>
                  <a:lnTo>
                    <a:pt x="529462" y="2635"/>
                  </a:lnTo>
                  <a:lnTo>
                    <a:pt x="565990" y="7053"/>
                  </a:lnTo>
                  <a:lnTo>
                    <a:pt x="605586" y="11009"/>
                  </a:lnTo>
                  <a:lnTo>
                    <a:pt x="645100" y="18464"/>
                  </a:lnTo>
                  <a:lnTo>
                    <a:pt x="682935" y="26957"/>
                  </a:lnTo>
                  <a:lnTo>
                    <a:pt x="722386" y="33975"/>
                  </a:lnTo>
                  <a:lnTo>
                    <a:pt x="776883" y="357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0" name="SMARTInkShape-3018"/>
            <p:cNvSpPr/>
            <p:nvPr>
              <p:custDataLst>
                <p:tags r:id="rId87"/>
              </p:custDataLst>
            </p:nvPr>
          </p:nvSpPr>
          <p:spPr bwMode="auto">
            <a:xfrm>
              <a:off x="2562820" y="3732609"/>
              <a:ext cx="4742" cy="205384"/>
            </a:xfrm>
            <a:custGeom>
              <a:avLst/>
              <a:gdLst/>
              <a:ahLst/>
              <a:cxnLst/>
              <a:rect l="0" t="0" r="0" b="0"/>
              <a:pathLst>
                <a:path w="4742" h="205384">
                  <a:moveTo>
                    <a:pt x="0" y="0"/>
                  </a:moveTo>
                  <a:lnTo>
                    <a:pt x="0" y="0"/>
                  </a:lnTo>
                  <a:lnTo>
                    <a:pt x="4741" y="37924"/>
                  </a:lnTo>
                  <a:lnTo>
                    <a:pt x="4423" y="69772"/>
                  </a:lnTo>
                  <a:lnTo>
                    <a:pt x="1966" y="102447"/>
                  </a:lnTo>
                  <a:lnTo>
                    <a:pt x="874" y="140121"/>
                  </a:lnTo>
                  <a:lnTo>
                    <a:pt x="0"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1" name="SMARTInkShape-3019"/>
            <p:cNvSpPr/>
            <p:nvPr>
              <p:custDataLst>
                <p:tags r:id="rId88"/>
              </p:custDataLst>
            </p:nvPr>
          </p:nvSpPr>
          <p:spPr bwMode="auto">
            <a:xfrm>
              <a:off x="1768078" y="4223742"/>
              <a:ext cx="785814" cy="594358"/>
            </a:xfrm>
            <a:custGeom>
              <a:avLst/>
              <a:gdLst/>
              <a:ahLst/>
              <a:cxnLst/>
              <a:rect l="0" t="0" r="0" b="0"/>
              <a:pathLst>
                <a:path w="785814" h="594358">
                  <a:moveTo>
                    <a:pt x="785813" y="0"/>
                  </a:moveTo>
                  <a:lnTo>
                    <a:pt x="785813" y="0"/>
                  </a:lnTo>
                  <a:lnTo>
                    <a:pt x="778684" y="36454"/>
                  </a:lnTo>
                  <a:lnTo>
                    <a:pt x="776099" y="60021"/>
                  </a:lnTo>
                  <a:lnTo>
                    <a:pt x="773384" y="87639"/>
                  </a:lnTo>
                  <a:lnTo>
                    <a:pt x="767721" y="131555"/>
                  </a:lnTo>
                  <a:lnTo>
                    <a:pt x="761897" y="169594"/>
                  </a:lnTo>
                  <a:lnTo>
                    <a:pt x="756001" y="209651"/>
                  </a:lnTo>
                  <a:lnTo>
                    <a:pt x="752720" y="242668"/>
                  </a:lnTo>
                  <a:lnTo>
                    <a:pt x="748226" y="280922"/>
                  </a:lnTo>
                  <a:lnTo>
                    <a:pt x="743311" y="308409"/>
                  </a:lnTo>
                  <a:lnTo>
                    <a:pt x="740611" y="329630"/>
                  </a:lnTo>
                  <a:lnTo>
                    <a:pt x="737819" y="353698"/>
                  </a:lnTo>
                  <a:lnTo>
                    <a:pt x="735957" y="379666"/>
                  </a:lnTo>
                  <a:lnTo>
                    <a:pt x="734717" y="406900"/>
                  </a:lnTo>
                  <a:lnTo>
                    <a:pt x="733889" y="434978"/>
                  </a:lnTo>
                  <a:lnTo>
                    <a:pt x="734330" y="459649"/>
                  </a:lnTo>
                  <a:lnTo>
                    <a:pt x="737465" y="502937"/>
                  </a:lnTo>
                  <a:lnTo>
                    <a:pt x="740839" y="545784"/>
                  </a:lnTo>
                  <a:lnTo>
                    <a:pt x="741068" y="556053"/>
                  </a:lnTo>
                  <a:lnTo>
                    <a:pt x="740108" y="558226"/>
                  </a:lnTo>
                  <a:lnTo>
                    <a:pt x="738476" y="559674"/>
                  </a:lnTo>
                  <a:lnTo>
                    <a:pt x="734016" y="561283"/>
                  </a:lnTo>
                  <a:lnTo>
                    <a:pt x="728727" y="561998"/>
                  </a:lnTo>
                  <a:lnTo>
                    <a:pt x="723069" y="564962"/>
                  </a:lnTo>
                  <a:lnTo>
                    <a:pt x="717247" y="568594"/>
                  </a:lnTo>
                  <a:lnTo>
                    <a:pt x="711352" y="570208"/>
                  </a:lnTo>
                  <a:lnTo>
                    <a:pt x="680264" y="573229"/>
                  </a:lnTo>
                  <a:lnTo>
                    <a:pt x="644975" y="580868"/>
                  </a:lnTo>
                  <a:lnTo>
                    <a:pt x="604185" y="586843"/>
                  </a:lnTo>
                  <a:lnTo>
                    <a:pt x="564529" y="588241"/>
                  </a:lnTo>
                  <a:lnTo>
                    <a:pt x="540064" y="588614"/>
                  </a:lnTo>
                  <a:lnTo>
                    <a:pt x="502297" y="591674"/>
                  </a:lnTo>
                  <a:lnTo>
                    <a:pt x="465337" y="594357"/>
                  </a:lnTo>
                  <a:lnTo>
                    <a:pt x="440201" y="593683"/>
                  </a:lnTo>
                  <a:lnTo>
                    <a:pt x="412530" y="592242"/>
                  </a:lnTo>
                  <a:lnTo>
                    <a:pt x="371201" y="587995"/>
                  </a:lnTo>
                  <a:lnTo>
                    <a:pt x="332658" y="581808"/>
                  </a:lnTo>
                  <a:lnTo>
                    <a:pt x="307100" y="577380"/>
                  </a:lnTo>
                  <a:lnTo>
                    <a:pt x="279148" y="572443"/>
                  </a:lnTo>
                  <a:lnTo>
                    <a:pt x="237506" y="566958"/>
                  </a:lnTo>
                  <a:lnTo>
                    <a:pt x="199816" y="564520"/>
                  </a:lnTo>
                  <a:lnTo>
                    <a:pt x="175875" y="563871"/>
                  </a:lnTo>
                  <a:lnTo>
                    <a:pt x="149992" y="563437"/>
                  </a:lnTo>
                  <a:lnTo>
                    <a:pt x="113296" y="565602"/>
                  </a:lnTo>
                  <a:lnTo>
                    <a:pt x="70611" y="569753"/>
                  </a:lnTo>
                  <a:lnTo>
                    <a:pt x="31836" y="573628"/>
                  </a:lnTo>
                  <a:lnTo>
                    <a:pt x="0" y="5804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96" name="SMARTInkShape-Group916"/>
          <p:cNvGrpSpPr/>
          <p:nvPr/>
        </p:nvGrpSpPr>
        <p:grpSpPr>
          <a:xfrm>
            <a:off x="1848334" y="3715512"/>
            <a:ext cx="607331" cy="1017183"/>
            <a:chOff x="1848334" y="3715512"/>
            <a:chExt cx="607331" cy="1017183"/>
          </a:xfrm>
        </p:grpSpPr>
        <p:sp>
          <p:nvSpPr>
            <p:cNvPr id="783" name="SMARTInkShape-3020"/>
            <p:cNvSpPr/>
            <p:nvPr>
              <p:custDataLst>
                <p:tags r:id="rId72"/>
              </p:custDataLst>
            </p:nvPr>
          </p:nvSpPr>
          <p:spPr bwMode="auto">
            <a:xfrm>
              <a:off x="1866305" y="3858689"/>
              <a:ext cx="150371" cy="337738"/>
            </a:xfrm>
            <a:custGeom>
              <a:avLst/>
              <a:gdLst/>
              <a:ahLst/>
              <a:cxnLst/>
              <a:rect l="0" t="0" r="0" b="0"/>
              <a:pathLst>
                <a:path w="150371" h="337738">
                  <a:moveTo>
                    <a:pt x="133945" y="186459"/>
                  </a:moveTo>
                  <a:lnTo>
                    <a:pt x="133945" y="186459"/>
                  </a:lnTo>
                  <a:lnTo>
                    <a:pt x="126257" y="178771"/>
                  </a:lnTo>
                  <a:lnTo>
                    <a:pt x="125124" y="169950"/>
                  </a:lnTo>
                  <a:lnTo>
                    <a:pt x="120307" y="164260"/>
                  </a:lnTo>
                  <a:lnTo>
                    <a:pt x="110024" y="161710"/>
                  </a:lnTo>
                  <a:lnTo>
                    <a:pt x="96525" y="161569"/>
                  </a:lnTo>
                  <a:lnTo>
                    <a:pt x="83910" y="164813"/>
                  </a:lnTo>
                  <a:lnTo>
                    <a:pt x="74335" y="172209"/>
                  </a:lnTo>
                  <a:lnTo>
                    <a:pt x="46764" y="211704"/>
                  </a:lnTo>
                  <a:lnTo>
                    <a:pt x="43083" y="218171"/>
                  </a:lnTo>
                  <a:lnTo>
                    <a:pt x="36181" y="255084"/>
                  </a:lnTo>
                  <a:lnTo>
                    <a:pt x="31005" y="277017"/>
                  </a:lnTo>
                  <a:lnTo>
                    <a:pt x="35477" y="313862"/>
                  </a:lnTo>
                  <a:lnTo>
                    <a:pt x="38257" y="320143"/>
                  </a:lnTo>
                  <a:lnTo>
                    <a:pt x="41808" y="326241"/>
                  </a:lnTo>
                  <a:lnTo>
                    <a:pt x="43386" y="332259"/>
                  </a:lnTo>
                  <a:lnTo>
                    <a:pt x="46783" y="334261"/>
                  </a:lnTo>
                  <a:lnTo>
                    <a:pt x="72343" y="337737"/>
                  </a:lnTo>
                  <a:lnTo>
                    <a:pt x="92211" y="328627"/>
                  </a:lnTo>
                  <a:lnTo>
                    <a:pt x="103159" y="318767"/>
                  </a:lnTo>
                  <a:lnTo>
                    <a:pt x="127649" y="287447"/>
                  </a:lnTo>
                  <a:lnTo>
                    <a:pt x="139573" y="245580"/>
                  </a:lnTo>
                  <a:lnTo>
                    <a:pt x="144542" y="207945"/>
                  </a:lnTo>
                  <a:lnTo>
                    <a:pt x="148577" y="174180"/>
                  </a:lnTo>
                  <a:lnTo>
                    <a:pt x="150370" y="152560"/>
                  </a:lnTo>
                  <a:lnTo>
                    <a:pt x="138255" y="108252"/>
                  </a:lnTo>
                  <a:lnTo>
                    <a:pt x="126403" y="73108"/>
                  </a:lnTo>
                  <a:lnTo>
                    <a:pt x="105913" y="38551"/>
                  </a:lnTo>
                  <a:lnTo>
                    <a:pt x="85842" y="11004"/>
                  </a:lnTo>
                  <a:lnTo>
                    <a:pt x="69902" y="0"/>
                  </a:lnTo>
                  <a:lnTo>
                    <a:pt x="59500" y="637"/>
                  </a:lnTo>
                  <a:lnTo>
                    <a:pt x="0" y="346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4" name="SMARTInkShape-3021"/>
            <p:cNvSpPr/>
            <p:nvPr>
              <p:custDataLst>
                <p:tags r:id="rId73"/>
              </p:custDataLst>
            </p:nvPr>
          </p:nvSpPr>
          <p:spPr bwMode="auto">
            <a:xfrm>
              <a:off x="2089547" y="3875593"/>
              <a:ext cx="160735" cy="267443"/>
            </a:xfrm>
            <a:custGeom>
              <a:avLst/>
              <a:gdLst/>
              <a:ahLst/>
              <a:cxnLst/>
              <a:rect l="0" t="0" r="0" b="0"/>
              <a:pathLst>
                <a:path w="160735" h="267443">
                  <a:moveTo>
                    <a:pt x="0" y="8821"/>
                  </a:moveTo>
                  <a:lnTo>
                    <a:pt x="0" y="8821"/>
                  </a:lnTo>
                  <a:lnTo>
                    <a:pt x="0" y="0"/>
                  </a:lnTo>
                  <a:lnTo>
                    <a:pt x="6137" y="40254"/>
                  </a:lnTo>
                  <a:lnTo>
                    <a:pt x="8378" y="73606"/>
                  </a:lnTo>
                  <a:lnTo>
                    <a:pt x="8766" y="114006"/>
                  </a:lnTo>
                  <a:lnTo>
                    <a:pt x="11527" y="153758"/>
                  </a:lnTo>
                  <a:lnTo>
                    <a:pt x="13337" y="194310"/>
                  </a:lnTo>
                  <a:lnTo>
                    <a:pt x="9800" y="234087"/>
                  </a:lnTo>
                  <a:lnTo>
                    <a:pt x="8936" y="267442"/>
                  </a:lnTo>
                  <a:lnTo>
                    <a:pt x="15067" y="224034"/>
                  </a:lnTo>
                  <a:lnTo>
                    <a:pt x="19954" y="187592"/>
                  </a:lnTo>
                  <a:lnTo>
                    <a:pt x="34920" y="146991"/>
                  </a:lnTo>
                  <a:lnTo>
                    <a:pt x="45616" y="132076"/>
                  </a:lnTo>
                  <a:lnTo>
                    <a:pt x="56985" y="123132"/>
                  </a:lnTo>
                  <a:lnTo>
                    <a:pt x="73549" y="118097"/>
                  </a:lnTo>
                  <a:lnTo>
                    <a:pt x="81636" y="116920"/>
                  </a:lnTo>
                  <a:lnTo>
                    <a:pt x="96508" y="120997"/>
                  </a:lnTo>
                  <a:lnTo>
                    <a:pt x="105069" y="128461"/>
                  </a:lnTo>
                  <a:lnTo>
                    <a:pt x="108741" y="133229"/>
                  </a:lnTo>
                  <a:lnTo>
                    <a:pt x="112822" y="146465"/>
                  </a:lnTo>
                  <a:lnTo>
                    <a:pt x="115656" y="186909"/>
                  </a:lnTo>
                  <a:lnTo>
                    <a:pt x="117040" y="225804"/>
                  </a:lnTo>
                  <a:lnTo>
                    <a:pt x="120810" y="237880"/>
                  </a:lnTo>
                  <a:lnTo>
                    <a:pt x="123204" y="241894"/>
                  </a:lnTo>
                  <a:lnTo>
                    <a:pt x="128510" y="246355"/>
                  </a:lnTo>
                  <a:lnTo>
                    <a:pt x="131314" y="246552"/>
                  </a:lnTo>
                  <a:lnTo>
                    <a:pt x="137075" y="244125"/>
                  </a:lnTo>
                  <a:lnTo>
                    <a:pt x="160734" y="2231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5" name="SMARTInkShape-3022"/>
            <p:cNvSpPr/>
            <p:nvPr>
              <p:custDataLst>
                <p:tags r:id="rId74"/>
              </p:custDataLst>
            </p:nvPr>
          </p:nvSpPr>
          <p:spPr bwMode="auto">
            <a:xfrm>
              <a:off x="2191558" y="4321969"/>
              <a:ext cx="74336" cy="133946"/>
            </a:xfrm>
            <a:custGeom>
              <a:avLst/>
              <a:gdLst/>
              <a:ahLst/>
              <a:cxnLst/>
              <a:rect l="0" t="0" r="0" b="0"/>
              <a:pathLst>
                <a:path w="74336" h="133946">
                  <a:moveTo>
                    <a:pt x="5145" y="0"/>
                  </a:moveTo>
                  <a:lnTo>
                    <a:pt x="5145" y="0"/>
                  </a:lnTo>
                  <a:lnTo>
                    <a:pt x="0" y="0"/>
                  </a:lnTo>
                  <a:lnTo>
                    <a:pt x="2197" y="0"/>
                  </a:lnTo>
                  <a:lnTo>
                    <a:pt x="29298" y="10086"/>
                  </a:lnTo>
                  <a:lnTo>
                    <a:pt x="39362" y="18042"/>
                  </a:lnTo>
                  <a:lnTo>
                    <a:pt x="60999" y="52585"/>
                  </a:lnTo>
                  <a:lnTo>
                    <a:pt x="74335" y="83874"/>
                  </a:lnTo>
                  <a:lnTo>
                    <a:pt x="73100" y="87666"/>
                  </a:lnTo>
                  <a:lnTo>
                    <a:pt x="62151" y="105364"/>
                  </a:lnTo>
                  <a:lnTo>
                    <a:pt x="61009" y="108938"/>
                  </a:lnTo>
                  <a:lnTo>
                    <a:pt x="31934"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6" name="SMARTInkShape-3023"/>
            <p:cNvSpPr/>
            <p:nvPr>
              <p:custDataLst>
                <p:tags r:id="rId75"/>
              </p:custDataLst>
            </p:nvPr>
          </p:nvSpPr>
          <p:spPr bwMode="auto">
            <a:xfrm>
              <a:off x="2071688" y="4384477"/>
              <a:ext cx="158276" cy="26790"/>
            </a:xfrm>
            <a:custGeom>
              <a:avLst/>
              <a:gdLst/>
              <a:ahLst/>
              <a:cxnLst/>
              <a:rect l="0" t="0" r="0" b="0"/>
              <a:pathLst>
                <a:path w="158276" h="26790">
                  <a:moveTo>
                    <a:pt x="0" y="26789"/>
                  </a:moveTo>
                  <a:lnTo>
                    <a:pt x="0" y="26789"/>
                  </a:lnTo>
                  <a:lnTo>
                    <a:pt x="39079" y="26789"/>
                  </a:lnTo>
                  <a:lnTo>
                    <a:pt x="77073" y="26789"/>
                  </a:lnTo>
                  <a:lnTo>
                    <a:pt x="115435" y="22048"/>
                  </a:lnTo>
                  <a:lnTo>
                    <a:pt x="158275" y="9406"/>
                  </a:lnTo>
                  <a:lnTo>
                    <a:pt x="158103" y="8255"/>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7" name="SMARTInkShape-3024"/>
            <p:cNvSpPr/>
            <p:nvPr>
              <p:custDataLst>
                <p:tags r:id="rId76"/>
              </p:custDataLst>
            </p:nvPr>
          </p:nvSpPr>
          <p:spPr bwMode="auto">
            <a:xfrm>
              <a:off x="2180839" y="4492001"/>
              <a:ext cx="87303" cy="152946"/>
            </a:xfrm>
            <a:custGeom>
              <a:avLst/>
              <a:gdLst/>
              <a:ahLst/>
              <a:cxnLst/>
              <a:rect l="0" t="0" r="0" b="0"/>
              <a:pathLst>
                <a:path w="87303" h="152946">
                  <a:moveTo>
                    <a:pt x="51583" y="8562"/>
                  </a:moveTo>
                  <a:lnTo>
                    <a:pt x="51583" y="8562"/>
                  </a:lnTo>
                  <a:lnTo>
                    <a:pt x="46842" y="3821"/>
                  </a:lnTo>
                  <a:lnTo>
                    <a:pt x="41869" y="1494"/>
                  </a:lnTo>
                  <a:lnTo>
                    <a:pt x="30592" y="0"/>
                  </a:lnTo>
                  <a:lnTo>
                    <a:pt x="22079" y="10378"/>
                  </a:lnTo>
                  <a:lnTo>
                    <a:pt x="11422" y="30597"/>
                  </a:lnTo>
                  <a:lnTo>
                    <a:pt x="261" y="73996"/>
                  </a:lnTo>
                  <a:lnTo>
                    <a:pt x="0" y="86261"/>
                  </a:lnTo>
                  <a:lnTo>
                    <a:pt x="3191" y="104941"/>
                  </a:lnTo>
                  <a:lnTo>
                    <a:pt x="20047" y="133029"/>
                  </a:lnTo>
                  <a:lnTo>
                    <a:pt x="34411" y="150723"/>
                  </a:lnTo>
                  <a:lnTo>
                    <a:pt x="40135" y="152945"/>
                  </a:lnTo>
                  <a:lnTo>
                    <a:pt x="54433" y="152768"/>
                  </a:lnTo>
                  <a:lnTo>
                    <a:pt x="65417" y="149383"/>
                  </a:lnTo>
                  <a:lnTo>
                    <a:pt x="69735" y="147091"/>
                  </a:lnTo>
                  <a:lnTo>
                    <a:pt x="77179" y="139253"/>
                  </a:lnTo>
                  <a:lnTo>
                    <a:pt x="80553" y="134384"/>
                  </a:lnTo>
                  <a:lnTo>
                    <a:pt x="87302" y="978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8" name="SMARTInkShape-3025"/>
            <p:cNvSpPr/>
            <p:nvPr>
              <p:custDataLst>
                <p:tags r:id="rId77"/>
              </p:custDataLst>
            </p:nvPr>
          </p:nvSpPr>
          <p:spPr bwMode="auto">
            <a:xfrm>
              <a:off x="2098477" y="4546452"/>
              <a:ext cx="66319" cy="114846"/>
            </a:xfrm>
            <a:custGeom>
              <a:avLst/>
              <a:gdLst/>
              <a:ahLst/>
              <a:cxnLst/>
              <a:rect l="0" t="0" r="0" b="0"/>
              <a:pathLst>
                <a:path w="66319" h="114846">
                  <a:moveTo>
                    <a:pt x="0" y="7689"/>
                  </a:moveTo>
                  <a:lnTo>
                    <a:pt x="0" y="7689"/>
                  </a:lnTo>
                  <a:lnTo>
                    <a:pt x="9481" y="2948"/>
                  </a:lnTo>
                  <a:lnTo>
                    <a:pt x="29598" y="0"/>
                  </a:lnTo>
                  <a:lnTo>
                    <a:pt x="40605" y="1956"/>
                  </a:lnTo>
                  <a:lnTo>
                    <a:pt x="44929" y="3867"/>
                  </a:lnTo>
                  <a:lnTo>
                    <a:pt x="52380" y="11282"/>
                  </a:lnTo>
                  <a:lnTo>
                    <a:pt x="65248" y="32211"/>
                  </a:lnTo>
                  <a:lnTo>
                    <a:pt x="66318" y="37927"/>
                  </a:lnTo>
                  <a:lnTo>
                    <a:pt x="64863" y="49571"/>
                  </a:lnTo>
                  <a:lnTo>
                    <a:pt x="58465" y="67282"/>
                  </a:lnTo>
                  <a:lnTo>
                    <a:pt x="17859" y="1148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9" name="SMARTInkShape-3026"/>
            <p:cNvSpPr/>
            <p:nvPr>
              <p:custDataLst>
                <p:tags r:id="rId78"/>
              </p:custDataLst>
            </p:nvPr>
          </p:nvSpPr>
          <p:spPr bwMode="auto">
            <a:xfrm>
              <a:off x="1848334" y="4404747"/>
              <a:ext cx="151452" cy="327948"/>
            </a:xfrm>
            <a:custGeom>
              <a:avLst/>
              <a:gdLst/>
              <a:ahLst/>
              <a:cxnLst/>
              <a:rect l="0" t="0" r="0" b="0"/>
              <a:pathLst>
                <a:path w="151452" h="327948">
                  <a:moveTo>
                    <a:pt x="134057" y="202972"/>
                  </a:moveTo>
                  <a:lnTo>
                    <a:pt x="134057" y="202972"/>
                  </a:lnTo>
                  <a:lnTo>
                    <a:pt x="134057" y="198231"/>
                  </a:lnTo>
                  <a:lnTo>
                    <a:pt x="131411" y="193258"/>
                  </a:lnTo>
                  <a:lnTo>
                    <a:pt x="125935" y="187741"/>
                  </a:lnTo>
                  <a:lnTo>
                    <a:pt x="110118" y="177900"/>
                  </a:lnTo>
                  <a:lnTo>
                    <a:pt x="98631" y="176692"/>
                  </a:lnTo>
                  <a:lnTo>
                    <a:pt x="88216" y="181701"/>
                  </a:lnTo>
                  <a:lnTo>
                    <a:pt x="77964" y="190542"/>
                  </a:lnTo>
                  <a:lnTo>
                    <a:pt x="64630" y="211636"/>
                  </a:lnTo>
                  <a:lnTo>
                    <a:pt x="50615" y="241880"/>
                  </a:lnTo>
                  <a:lnTo>
                    <a:pt x="45047" y="270535"/>
                  </a:lnTo>
                  <a:lnTo>
                    <a:pt x="44817" y="311788"/>
                  </a:lnTo>
                  <a:lnTo>
                    <a:pt x="47774" y="318180"/>
                  </a:lnTo>
                  <a:lnTo>
                    <a:pt x="58998" y="327928"/>
                  </a:lnTo>
                  <a:lnTo>
                    <a:pt x="67150" y="327947"/>
                  </a:lnTo>
                  <a:lnTo>
                    <a:pt x="86792" y="320032"/>
                  </a:lnTo>
                  <a:lnTo>
                    <a:pt x="130328" y="286140"/>
                  </a:lnTo>
                  <a:lnTo>
                    <a:pt x="137360" y="274331"/>
                  </a:lnTo>
                  <a:lnTo>
                    <a:pt x="143965" y="238006"/>
                  </a:lnTo>
                  <a:lnTo>
                    <a:pt x="148382" y="200683"/>
                  </a:lnTo>
                  <a:lnTo>
                    <a:pt x="150869" y="158968"/>
                  </a:lnTo>
                  <a:lnTo>
                    <a:pt x="151451" y="123553"/>
                  </a:lnTo>
                  <a:lnTo>
                    <a:pt x="147038" y="88269"/>
                  </a:lnTo>
                  <a:lnTo>
                    <a:pt x="129965" y="46285"/>
                  </a:lnTo>
                  <a:lnTo>
                    <a:pt x="115536" y="19845"/>
                  </a:lnTo>
                  <a:lnTo>
                    <a:pt x="97713" y="9796"/>
                  </a:lnTo>
                  <a:lnTo>
                    <a:pt x="60070" y="0"/>
                  </a:lnTo>
                  <a:lnTo>
                    <a:pt x="25594" y="12524"/>
                  </a:lnTo>
                  <a:lnTo>
                    <a:pt x="2921" y="25606"/>
                  </a:lnTo>
                  <a:lnTo>
                    <a:pt x="0" y="31150"/>
                  </a:lnTo>
                  <a:lnTo>
                    <a:pt x="112" y="600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0" name="SMARTInkShape-3027"/>
            <p:cNvSpPr/>
            <p:nvPr>
              <p:custDataLst>
                <p:tags r:id="rId79"/>
              </p:custDataLst>
            </p:nvPr>
          </p:nvSpPr>
          <p:spPr bwMode="auto">
            <a:xfrm>
              <a:off x="2251522" y="3715512"/>
              <a:ext cx="96987" cy="176592"/>
            </a:xfrm>
            <a:custGeom>
              <a:avLst/>
              <a:gdLst/>
              <a:ahLst/>
              <a:cxnLst/>
              <a:rect l="0" t="0" r="0" b="0"/>
              <a:pathLst>
                <a:path w="96987" h="176592">
                  <a:moveTo>
                    <a:pt x="7689" y="168902"/>
                  </a:moveTo>
                  <a:lnTo>
                    <a:pt x="7689" y="168902"/>
                  </a:lnTo>
                  <a:lnTo>
                    <a:pt x="2949" y="168902"/>
                  </a:lnTo>
                  <a:lnTo>
                    <a:pt x="1552" y="169894"/>
                  </a:lnTo>
                  <a:lnTo>
                    <a:pt x="621" y="171548"/>
                  </a:lnTo>
                  <a:lnTo>
                    <a:pt x="0" y="173642"/>
                  </a:lnTo>
                  <a:lnTo>
                    <a:pt x="579" y="175039"/>
                  </a:lnTo>
                  <a:lnTo>
                    <a:pt x="1957" y="175970"/>
                  </a:lnTo>
                  <a:lnTo>
                    <a:pt x="3867" y="176591"/>
                  </a:lnTo>
                  <a:lnTo>
                    <a:pt x="6134" y="175020"/>
                  </a:lnTo>
                  <a:lnTo>
                    <a:pt x="19782" y="152865"/>
                  </a:lnTo>
                  <a:lnTo>
                    <a:pt x="37471" y="110511"/>
                  </a:lnTo>
                  <a:lnTo>
                    <a:pt x="48372" y="71525"/>
                  </a:lnTo>
                  <a:lnTo>
                    <a:pt x="51554" y="30898"/>
                  </a:lnTo>
                  <a:lnTo>
                    <a:pt x="50997" y="17278"/>
                  </a:lnTo>
                  <a:lnTo>
                    <a:pt x="47442" y="7917"/>
                  </a:lnTo>
                  <a:lnTo>
                    <a:pt x="45105" y="5024"/>
                  </a:lnTo>
                  <a:lnTo>
                    <a:pt x="39863" y="1809"/>
                  </a:lnTo>
                  <a:lnTo>
                    <a:pt x="31333" y="0"/>
                  </a:lnTo>
                  <a:lnTo>
                    <a:pt x="29405" y="738"/>
                  </a:lnTo>
                  <a:lnTo>
                    <a:pt x="28119" y="2222"/>
                  </a:lnTo>
                  <a:lnTo>
                    <a:pt x="27263" y="4204"/>
                  </a:lnTo>
                  <a:lnTo>
                    <a:pt x="25699" y="5525"/>
                  </a:lnTo>
                  <a:lnTo>
                    <a:pt x="21316" y="6993"/>
                  </a:lnTo>
                  <a:lnTo>
                    <a:pt x="16060" y="15583"/>
                  </a:lnTo>
                  <a:lnTo>
                    <a:pt x="13270" y="22041"/>
                  </a:lnTo>
                  <a:lnTo>
                    <a:pt x="9343" y="59573"/>
                  </a:lnTo>
                  <a:lnTo>
                    <a:pt x="8179" y="89434"/>
                  </a:lnTo>
                  <a:lnTo>
                    <a:pt x="17315" y="120331"/>
                  </a:lnTo>
                  <a:lnTo>
                    <a:pt x="32043" y="145931"/>
                  </a:lnTo>
                  <a:lnTo>
                    <a:pt x="41995" y="157370"/>
                  </a:lnTo>
                  <a:lnTo>
                    <a:pt x="53032" y="163776"/>
                  </a:lnTo>
                  <a:lnTo>
                    <a:pt x="66806" y="167890"/>
                  </a:lnTo>
                  <a:lnTo>
                    <a:pt x="78673" y="163862"/>
                  </a:lnTo>
                  <a:lnTo>
                    <a:pt x="86532" y="156409"/>
                  </a:lnTo>
                  <a:lnTo>
                    <a:pt x="96986" y="1421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1" name="SMARTInkShape-3028"/>
            <p:cNvSpPr/>
            <p:nvPr>
              <p:custDataLst>
                <p:tags r:id="rId80"/>
              </p:custDataLst>
            </p:nvPr>
          </p:nvSpPr>
          <p:spPr bwMode="auto">
            <a:xfrm>
              <a:off x="2357438" y="3777258"/>
              <a:ext cx="62508" cy="25549"/>
            </a:xfrm>
            <a:custGeom>
              <a:avLst/>
              <a:gdLst/>
              <a:ahLst/>
              <a:cxnLst/>
              <a:rect l="0" t="0" r="0" b="0"/>
              <a:pathLst>
                <a:path w="62508" h="25549">
                  <a:moveTo>
                    <a:pt x="0" y="17859"/>
                  </a:moveTo>
                  <a:lnTo>
                    <a:pt x="0" y="17859"/>
                  </a:lnTo>
                  <a:lnTo>
                    <a:pt x="4740" y="22600"/>
                  </a:lnTo>
                  <a:lnTo>
                    <a:pt x="12359" y="24927"/>
                  </a:lnTo>
                  <a:lnTo>
                    <a:pt x="17169" y="25548"/>
                  </a:lnTo>
                  <a:lnTo>
                    <a:pt x="33419" y="21681"/>
                  </a:lnTo>
                  <a:lnTo>
                    <a:pt x="49559" y="11485"/>
                  </a:lnTo>
                  <a:lnTo>
                    <a:pt x="6250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2" name="SMARTInkShape-3029"/>
            <p:cNvSpPr/>
            <p:nvPr>
              <p:custDataLst>
                <p:tags r:id="rId81"/>
              </p:custDataLst>
            </p:nvPr>
          </p:nvSpPr>
          <p:spPr bwMode="auto">
            <a:xfrm>
              <a:off x="2446734" y="3741539"/>
              <a:ext cx="8931" cy="142876"/>
            </a:xfrm>
            <a:custGeom>
              <a:avLst/>
              <a:gdLst/>
              <a:ahLst/>
              <a:cxnLst/>
              <a:rect l="0" t="0" r="0" b="0"/>
              <a:pathLst>
                <a:path w="8931" h="142876">
                  <a:moveTo>
                    <a:pt x="0" y="0"/>
                  </a:moveTo>
                  <a:lnTo>
                    <a:pt x="0" y="0"/>
                  </a:lnTo>
                  <a:lnTo>
                    <a:pt x="4741" y="4740"/>
                  </a:lnTo>
                  <a:lnTo>
                    <a:pt x="7689" y="21910"/>
                  </a:lnTo>
                  <a:lnTo>
                    <a:pt x="7693" y="60515"/>
                  </a:lnTo>
                  <a:lnTo>
                    <a:pt x="3713" y="86722"/>
                  </a:lnTo>
                  <a:lnTo>
                    <a:pt x="8538" y="129722"/>
                  </a:lnTo>
                  <a:lnTo>
                    <a:pt x="8930"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3" name="SMARTInkShape-3030"/>
            <p:cNvSpPr/>
            <p:nvPr>
              <p:custDataLst>
                <p:tags r:id="rId82"/>
              </p:custDataLst>
            </p:nvPr>
          </p:nvSpPr>
          <p:spPr bwMode="auto">
            <a:xfrm>
              <a:off x="2053828" y="3777258"/>
              <a:ext cx="98228" cy="26790"/>
            </a:xfrm>
            <a:custGeom>
              <a:avLst/>
              <a:gdLst/>
              <a:ahLst/>
              <a:cxnLst/>
              <a:rect l="0" t="0" r="0" b="0"/>
              <a:pathLst>
                <a:path w="98228" h="26790">
                  <a:moveTo>
                    <a:pt x="0" y="26789"/>
                  </a:moveTo>
                  <a:lnTo>
                    <a:pt x="0" y="26789"/>
                  </a:lnTo>
                  <a:lnTo>
                    <a:pt x="4741" y="26789"/>
                  </a:lnTo>
                  <a:lnTo>
                    <a:pt x="47641" y="14360"/>
                  </a:lnTo>
                  <a:lnTo>
                    <a:pt x="89507" y="2577"/>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4" name="SMARTInkShape-3031"/>
            <p:cNvSpPr/>
            <p:nvPr>
              <p:custDataLst>
                <p:tags r:id="rId83"/>
              </p:custDataLst>
            </p:nvPr>
          </p:nvSpPr>
          <p:spPr bwMode="auto">
            <a:xfrm>
              <a:off x="2116336" y="3733850"/>
              <a:ext cx="53424" cy="96987"/>
            </a:xfrm>
            <a:custGeom>
              <a:avLst/>
              <a:gdLst/>
              <a:ahLst/>
              <a:cxnLst/>
              <a:rect l="0" t="0" r="0" b="0"/>
              <a:pathLst>
                <a:path w="53424" h="96987">
                  <a:moveTo>
                    <a:pt x="0" y="7689"/>
                  </a:moveTo>
                  <a:lnTo>
                    <a:pt x="0" y="7689"/>
                  </a:lnTo>
                  <a:lnTo>
                    <a:pt x="4741" y="2948"/>
                  </a:lnTo>
                  <a:lnTo>
                    <a:pt x="9714" y="621"/>
                  </a:lnTo>
                  <a:lnTo>
                    <a:pt x="12429" y="0"/>
                  </a:lnTo>
                  <a:lnTo>
                    <a:pt x="15231" y="579"/>
                  </a:lnTo>
                  <a:lnTo>
                    <a:pt x="26858" y="5990"/>
                  </a:lnTo>
                  <a:lnTo>
                    <a:pt x="29811" y="6557"/>
                  </a:lnTo>
                  <a:lnTo>
                    <a:pt x="38709" y="12094"/>
                  </a:lnTo>
                  <a:lnTo>
                    <a:pt x="47629" y="29499"/>
                  </a:lnTo>
                  <a:lnTo>
                    <a:pt x="52403" y="54918"/>
                  </a:lnTo>
                  <a:lnTo>
                    <a:pt x="53423" y="80287"/>
                  </a:lnTo>
                  <a:lnTo>
                    <a:pt x="44648" y="969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5" name="SMARTInkShape-3032"/>
            <p:cNvSpPr/>
            <p:nvPr>
              <p:custDataLst>
                <p:tags r:id="rId84"/>
              </p:custDataLst>
            </p:nvPr>
          </p:nvSpPr>
          <p:spPr bwMode="auto">
            <a:xfrm>
              <a:off x="1884164" y="4278147"/>
              <a:ext cx="423803" cy="24323"/>
            </a:xfrm>
            <a:custGeom>
              <a:avLst/>
              <a:gdLst/>
              <a:ahLst/>
              <a:cxnLst/>
              <a:rect l="0" t="0" r="0" b="0"/>
              <a:pathLst>
                <a:path w="423803" h="24323">
                  <a:moveTo>
                    <a:pt x="0" y="8103"/>
                  </a:moveTo>
                  <a:lnTo>
                    <a:pt x="0" y="8103"/>
                  </a:lnTo>
                  <a:lnTo>
                    <a:pt x="9114" y="7111"/>
                  </a:lnTo>
                  <a:lnTo>
                    <a:pt x="49234" y="0"/>
                  </a:lnTo>
                  <a:lnTo>
                    <a:pt x="77647" y="411"/>
                  </a:lnTo>
                  <a:lnTo>
                    <a:pt x="112359" y="6894"/>
                  </a:lnTo>
                  <a:lnTo>
                    <a:pt x="140557" y="10211"/>
                  </a:lnTo>
                  <a:lnTo>
                    <a:pt x="174587" y="14993"/>
                  </a:lnTo>
                  <a:lnTo>
                    <a:pt x="216433" y="22271"/>
                  </a:lnTo>
                  <a:lnTo>
                    <a:pt x="258911" y="24322"/>
                  </a:lnTo>
                  <a:lnTo>
                    <a:pt x="299618" y="22587"/>
                  </a:lnTo>
                  <a:lnTo>
                    <a:pt x="335570" y="19502"/>
                  </a:lnTo>
                  <a:lnTo>
                    <a:pt x="375146" y="17764"/>
                  </a:lnTo>
                  <a:lnTo>
                    <a:pt x="404208" y="14531"/>
                  </a:lnTo>
                  <a:lnTo>
                    <a:pt x="423802" y="9373"/>
                  </a:lnTo>
                  <a:lnTo>
                    <a:pt x="423425" y="8949"/>
                  </a:lnTo>
                  <a:lnTo>
                    <a:pt x="401836" y="81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99" name="SMARTInkShape-Group917"/>
          <p:cNvGrpSpPr/>
          <p:nvPr/>
        </p:nvGrpSpPr>
        <p:grpSpPr>
          <a:xfrm>
            <a:off x="1116211" y="4009797"/>
            <a:ext cx="35720" cy="230423"/>
            <a:chOff x="1116211" y="4009797"/>
            <a:chExt cx="35720" cy="230423"/>
          </a:xfrm>
        </p:grpSpPr>
        <p:sp>
          <p:nvSpPr>
            <p:cNvPr id="797" name="SMARTInkShape-3033"/>
            <p:cNvSpPr/>
            <p:nvPr>
              <p:custDataLst>
                <p:tags r:id="rId70"/>
              </p:custDataLst>
            </p:nvPr>
          </p:nvSpPr>
          <p:spPr bwMode="auto">
            <a:xfrm>
              <a:off x="1116211" y="4180335"/>
              <a:ext cx="25084" cy="59885"/>
            </a:xfrm>
            <a:custGeom>
              <a:avLst/>
              <a:gdLst/>
              <a:ahLst/>
              <a:cxnLst/>
              <a:rect l="0" t="0" r="0" b="0"/>
              <a:pathLst>
                <a:path w="25084" h="59885">
                  <a:moveTo>
                    <a:pt x="17859" y="7688"/>
                  </a:moveTo>
                  <a:lnTo>
                    <a:pt x="17859" y="7688"/>
                  </a:lnTo>
                  <a:lnTo>
                    <a:pt x="17859" y="0"/>
                  </a:lnTo>
                  <a:lnTo>
                    <a:pt x="5431" y="23725"/>
                  </a:lnTo>
                  <a:lnTo>
                    <a:pt x="1609" y="45513"/>
                  </a:lnTo>
                  <a:lnTo>
                    <a:pt x="2065" y="50764"/>
                  </a:lnTo>
                  <a:lnTo>
                    <a:pt x="3361" y="54265"/>
                  </a:lnTo>
                  <a:lnTo>
                    <a:pt x="5217" y="56599"/>
                  </a:lnTo>
                  <a:lnTo>
                    <a:pt x="9926" y="59192"/>
                  </a:lnTo>
                  <a:lnTo>
                    <a:pt x="12570" y="59884"/>
                  </a:lnTo>
                  <a:lnTo>
                    <a:pt x="15325" y="58360"/>
                  </a:lnTo>
                  <a:lnTo>
                    <a:pt x="21033" y="51376"/>
                  </a:lnTo>
                  <a:lnTo>
                    <a:pt x="24231" y="41657"/>
                  </a:lnTo>
                  <a:lnTo>
                    <a:pt x="25083" y="36287"/>
                  </a:lnTo>
                  <a:lnTo>
                    <a:pt x="23385" y="27675"/>
                  </a:lnTo>
                  <a:lnTo>
                    <a:pt x="16851" y="17248"/>
                  </a:lnTo>
                  <a:lnTo>
                    <a:pt x="14211" y="14062"/>
                  </a:lnTo>
                  <a:lnTo>
                    <a:pt x="11458" y="12929"/>
                  </a:lnTo>
                  <a:lnTo>
                    <a:pt x="0" y="16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8" name="SMARTInkShape-3034"/>
            <p:cNvSpPr/>
            <p:nvPr>
              <p:custDataLst>
                <p:tags r:id="rId71"/>
              </p:custDataLst>
            </p:nvPr>
          </p:nvSpPr>
          <p:spPr bwMode="auto">
            <a:xfrm>
              <a:off x="1117961" y="4009797"/>
              <a:ext cx="33970" cy="73249"/>
            </a:xfrm>
            <a:custGeom>
              <a:avLst/>
              <a:gdLst/>
              <a:ahLst/>
              <a:cxnLst/>
              <a:rect l="0" t="0" r="0" b="0"/>
              <a:pathLst>
                <a:path w="33970" h="73249">
                  <a:moveTo>
                    <a:pt x="33969" y="8562"/>
                  </a:moveTo>
                  <a:lnTo>
                    <a:pt x="33969" y="8562"/>
                  </a:lnTo>
                  <a:lnTo>
                    <a:pt x="33969" y="874"/>
                  </a:lnTo>
                  <a:lnTo>
                    <a:pt x="32977" y="460"/>
                  </a:lnTo>
                  <a:lnTo>
                    <a:pt x="29228" y="0"/>
                  </a:lnTo>
                  <a:lnTo>
                    <a:pt x="24255" y="2442"/>
                  </a:lnTo>
                  <a:lnTo>
                    <a:pt x="21540" y="4482"/>
                  </a:lnTo>
                  <a:lnTo>
                    <a:pt x="12978" y="16834"/>
                  </a:lnTo>
                  <a:lnTo>
                    <a:pt x="0" y="61074"/>
                  </a:lnTo>
                  <a:lnTo>
                    <a:pt x="1674" y="69273"/>
                  </a:lnTo>
                  <a:lnTo>
                    <a:pt x="3509" y="72848"/>
                  </a:lnTo>
                  <a:lnTo>
                    <a:pt x="4733" y="73248"/>
                  </a:lnTo>
                  <a:lnTo>
                    <a:pt x="5548" y="71530"/>
                  </a:lnTo>
                  <a:lnTo>
                    <a:pt x="6092" y="68400"/>
                  </a:lnTo>
                  <a:lnTo>
                    <a:pt x="9342" y="62277"/>
                  </a:lnTo>
                  <a:lnTo>
                    <a:pt x="14094" y="54263"/>
                  </a:lnTo>
                  <a:lnTo>
                    <a:pt x="20363" y="35994"/>
                  </a:lnTo>
                  <a:lnTo>
                    <a:pt x="19937" y="32804"/>
                  </a:lnTo>
                  <a:lnTo>
                    <a:pt x="16865" y="27682"/>
                  </a:lnTo>
                  <a:lnTo>
                    <a:pt x="16614" y="28254"/>
                  </a:lnTo>
                  <a:lnTo>
                    <a:pt x="16109" y="353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06" name="SMARTInkShape-Group918"/>
          <p:cNvGrpSpPr/>
          <p:nvPr/>
        </p:nvGrpSpPr>
        <p:grpSpPr>
          <a:xfrm>
            <a:off x="232172" y="3915957"/>
            <a:ext cx="794743" cy="497845"/>
            <a:chOff x="232172" y="3915957"/>
            <a:chExt cx="794743" cy="497845"/>
          </a:xfrm>
        </p:grpSpPr>
        <p:sp>
          <p:nvSpPr>
            <p:cNvPr id="800" name="SMARTInkShape-3035"/>
            <p:cNvSpPr/>
            <p:nvPr>
              <p:custDataLst>
                <p:tags r:id="rId64"/>
              </p:custDataLst>
            </p:nvPr>
          </p:nvSpPr>
          <p:spPr bwMode="auto">
            <a:xfrm>
              <a:off x="232172" y="4055898"/>
              <a:ext cx="131434" cy="16041"/>
            </a:xfrm>
            <a:custGeom>
              <a:avLst/>
              <a:gdLst/>
              <a:ahLst/>
              <a:cxnLst/>
              <a:rect l="0" t="0" r="0" b="0"/>
              <a:pathLst>
                <a:path w="131434" h="16041">
                  <a:moveTo>
                    <a:pt x="0" y="7110"/>
                  </a:moveTo>
                  <a:lnTo>
                    <a:pt x="0" y="7110"/>
                  </a:lnTo>
                  <a:lnTo>
                    <a:pt x="4740" y="2369"/>
                  </a:lnTo>
                  <a:lnTo>
                    <a:pt x="12359" y="42"/>
                  </a:lnTo>
                  <a:lnTo>
                    <a:pt x="23352" y="0"/>
                  </a:lnTo>
                  <a:lnTo>
                    <a:pt x="66775" y="6355"/>
                  </a:lnTo>
                  <a:lnTo>
                    <a:pt x="110536" y="7010"/>
                  </a:lnTo>
                  <a:lnTo>
                    <a:pt x="131433" y="7101"/>
                  </a:lnTo>
                  <a:lnTo>
                    <a:pt x="131278" y="8096"/>
                  </a:lnTo>
                  <a:lnTo>
                    <a:pt x="125016" y="160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1" name="SMARTInkShape-3036"/>
            <p:cNvSpPr/>
            <p:nvPr>
              <p:custDataLst>
                <p:tags r:id="rId65"/>
              </p:custDataLst>
            </p:nvPr>
          </p:nvSpPr>
          <p:spPr bwMode="auto">
            <a:xfrm>
              <a:off x="866180" y="3973711"/>
              <a:ext cx="151805" cy="44649"/>
            </a:xfrm>
            <a:custGeom>
              <a:avLst/>
              <a:gdLst/>
              <a:ahLst/>
              <a:cxnLst/>
              <a:rect l="0" t="0" r="0" b="0"/>
              <a:pathLst>
                <a:path w="151805" h="44649">
                  <a:moveTo>
                    <a:pt x="0" y="44648"/>
                  </a:moveTo>
                  <a:lnTo>
                    <a:pt x="0" y="44648"/>
                  </a:lnTo>
                  <a:lnTo>
                    <a:pt x="29141" y="42002"/>
                  </a:lnTo>
                  <a:lnTo>
                    <a:pt x="66602" y="29417"/>
                  </a:lnTo>
                  <a:lnTo>
                    <a:pt x="108553" y="17790"/>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2" name="SMARTInkShape-3037"/>
            <p:cNvSpPr/>
            <p:nvPr>
              <p:custDataLst>
                <p:tags r:id="rId66"/>
              </p:custDataLst>
            </p:nvPr>
          </p:nvSpPr>
          <p:spPr bwMode="auto">
            <a:xfrm>
              <a:off x="611077" y="3915957"/>
              <a:ext cx="415838" cy="497845"/>
            </a:xfrm>
            <a:custGeom>
              <a:avLst/>
              <a:gdLst/>
              <a:ahLst/>
              <a:cxnLst/>
              <a:rect l="0" t="0" r="0" b="0"/>
              <a:pathLst>
                <a:path w="415838" h="497845">
                  <a:moveTo>
                    <a:pt x="14001" y="209559"/>
                  </a:moveTo>
                  <a:lnTo>
                    <a:pt x="14001" y="209559"/>
                  </a:lnTo>
                  <a:lnTo>
                    <a:pt x="14001" y="252369"/>
                  </a:lnTo>
                  <a:lnTo>
                    <a:pt x="14001" y="294673"/>
                  </a:lnTo>
                  <a:lnTo>
                    <a:pt x="11355" y="334327"/>
                  </a:lnTo>
                  <a:lnTo>
                    <a:pt x="6313" y="374985"/>
                  </a:lnTo>
                  <a:lnTo>
                    <a:pt x="4325" y="409952"/>
                  </a:lnTo>
                  <a:lnTo>
                    <a:pt x="0" y="447638"/>
                  </a:lnTo>
                  <a:lnTo>
                    <a:pt x="3776" y="491588"/>
                  </a:lnTo>
                  <a:lnTo>
                    <a:pt x="4496" y="497624"/>
                  </a:lnTo>
                  <a:lnTo>
                    <a:pt x="4688" y="497844"/>
                  </a:lnTo>
                  <a:lnTo>
                    <a:pt x="17478" y="458170"/>
                  </a:lnTo>
                  <a:lnTo>
                    <a:pt x="20507" y="430516"/>
                  </a:lnTo>
                  <a:lnTo>
                    <a:pt x="21854" y="396067"/>
                  </a:lnTo>
                  <a:lnTo>
                    <a:pt x="22452" y="360912"/>
                  </a:lnTo>
                  <a:lnTo>
                    <a:pt x="22789" y="317132"/>
                  </a:lnTo>
                  <a:lnTo>
                    <a:pt x="21911" y="282034"/>
                  </a:lnTo>
                  <a:lnTo>
                    <a:pt x="14826" y="251660"/>
                  </a:lnTo>
                  <a:lnTo>
                    <a:pt x="14110" y="233820"/>
                  </a:lnTo>
                  <a:lnTo>
                    <a:pt x="16695" y="227617"/>
                  </a:lnTo>
                  <a:lnTo>
                    <a:pt x="26440" y="215551"/>
                  </a:lnTo>
                  <a:lnTo>
                    <a:pt x="34743" y="212222"/>
                  </a:lnTo>
                  <a:lnTo>
                    <a:pt x="62998" y="204764"/>
                  </a:lnTo>
                  <a:lnTo>
                    <a:pt x="99130" y="208732"/>
                  </a:lnTo>
                  <a:lnTo>
                    <a:pt x="103496" y="211984"/>
                  </a:lnTo>
                  <a:lnTo>
                    <a:pt x="108347" y="223535"/>
                  </a:lnTo>
                  <a:lnTo>
                    <a:pt x="111078" y="242032"/>
                  </a:lnTo>
                  <a:lnTo>
                    <a:pt x="109071" y="251441"/>
                  </a:lnTo>
                  <a:lnTo>
                    <a:pt x="102363" y="262317"/>
                  </a:lnTo>
                  <a:lnTo>
                    <a:pt x="73516" y="292888"/>
                  </a:lnTo>
                  <a:lnTo>
                    <a:pt x="55117" y="301828"/>
                  </a:lnTo>
                  <a:lnTo>
                    <a:pt x="21931" y="307262"/>
                  </a:lnTo>
                  <a:lnTo>
                    <a:pt x="20280" y="306444"/>
                  </a:lnTo>
                  <a:lnTo>
                    <a:pt x="20171" y="304907"/>
                  </a:lnTo>
                  <a:lnTo>
                    <a:pt x="21091" y="302889"/>
                  </a:lnTo>
                  <a:lnTo>
                    <a:pt x="31867" y="295310"/>
                  </a:lnTo>
                  <a:lnTo>
                    <a:pt x="52368" y="291521"/>
                  </a:lnTo>
                  <a:lnTo>
                    <a:pt x="94050" y="290066"/>
                  </a:lnTo>
                  <a:lnTo>
                    <a:pt x="122604" y="282250"/>
                  </a:lnTo>
                  <a:lnTo>
                    <a:pt x="129407" y="276261"/>
                  </a:lnTo>
                  <a:lnTo>
                    <a:pt x="152881" y="242281"/>
                  </a:lnTo>
                  <a:lnTo>
                    <a:pt x="155692" y="230278"/>
                  </a:lnTo>
                  <a:lnTo>
                    <a:pt x="156856" y="186146"/>
                  </a:lnTo>
                  <a:lnTo>
                    <a:pt x="156863" y="185020"/>
                  </a:lnTo>
                  <a:lnTo>
                    <a:pt x="156872" y="188177"/>
                  </a:lnTo>
                  <a:lnTo>
                    <a:pt x="154229" y="192779"/>
                  </a:lnTo>
                  <a:lnTo>
                    <a:pt x="152135" y="195396"/>
                  </a:lnTo>
                  <a:lnTo>
                    <a:pt x="149187" y="213299"/>
                  </a:lnTo>
                  <a:lnTo>
                    <a:pt x="148314" y="232716"/>
                  </a:lnTo>
                  <a:lnTo>
                    <a:pt x="153402" y="244986"/>
                  </a:lnTo>
                  <a:lnTo>
                    <a:pt x="161285" y="255070"/>
                  </a:lnTo>
                  <a:lnTo>
                    <a:pt x="168096" y="259551"/>
                  </a:lnTo>
                  <a:lnTo>
                    <a:pt x="172294" y="259754"/>
                  </a:lnTo>
                  <a:lnTo>
                    <a:pt x="182249" y="257334"/>
                  </a:lnTo>
                  <a:lnTo>
                    <a:pt x="194270" y="250393"/>
                  </a:lnTo>
                  <a:lnTo>
                    <a:pt x="198300" y="244905"/>
                  </a:lnTo>
                  <a:lnTo>
                    <a:pt x="199375" y="242053"/>
                  </a:lnTo>
                  <a:lnTo>
                    <a:pt x="203887" y="203536"/>
                  </a:lnTo>
                  <a:lnTo>
                    <a:pt x="210070" y="176296"/>
                  </a:lnTo>
                  <a:lnTo>
                    <a:pt x="210198" y="176470"/>
                  </a:lnTo>
                  <a:lnTo>
                    <a:pt x="217518" y="220153"/>
                  </a:lnTo>
                  <a:lnTo>
                    <a:pt x="221477" y="243125"/>
                  </a:lnTo>
                  <a:lnTo>
                    <a:pt x="228934" y="259853"/>
                  </a:lnTo>
                  <a:lnTo>
                    <a:pt x="231704" y="263924"/>
                  </a:lnTo>
                  <a:lnTo>
                    <a:pt x="235535" y="266638"/>
                  </a:lnTo>
                  <a:lnTo>
                    <a:pt x="245083" y="269654"/>
                  </a:lnTo>
                  <a:lnTo>
                    <a:pt x="251399" y="266489"/>
                  </a:lnTo>
                  <a:lnTo>
                    <a:pt x="282029" y="236360"/>
                  </a:lnTo>
                  <a:lnTo>
                    <a:pt x="292957" y="211106"/>
                  </a:lnTo>
                  <a:lnTo>
                    <a:pt x="301502" y="166890"/>
                  </a:lnTo>
                  <a:lnTo>
                    <a:pt x="306554" y="129778"/>
                  </a:lnTo>
                  <a:lnTo>
                    <a:pt x="308261" y="91163"/>
                  </a:lnTo>
                  <a:lnTo>
                    <a:pt x="301558" y="51166"/>
                  </a:lnTo>
                  <a:lnTo>
                    <a:pt x="300108" y="20734"/>
                  </a:lnTo>
                  <a:lnTo>
                    <a:pt x="300981" y="15214"/>
                  </a:lnTo>
                  <a:lnTo>
                    <a:pt x="302556" y="11535"/>
                  </a:lnTo>
                  <a:lnTo>
                    <a:pt x="305959" y="6454"/>
                  </a:lnTo>
                  <a:lnTo>
                    <a:pt x="307874" y="0"/>
                  </a:lnTo>
                  <a:lnTo>
                    <a:pt x="308143" y="400"/>
                  </a:lnTo>
                  <a:lnTo>
                    <a:pt x="315702" y="42699"/>
                  </a:lnTo>
                  <a:lnTo>
                    <a:pt x="317045" y="79090"/>
                  </a:lnTo>
                  <a:lnTo>
                    <a:pt x="317443" y="116000"/>
                  </a:lnTo>
                  <a:lnTo>
                    <a:pt x="322318" y="159879"/>
                  </a:lnTo>
                  <a:lnTo>
                    <a:pt x="325289" y="199689"/>
                  </a:lnTo>
                  <a:lnTo>
                    <a:pt x="325984" y="230969"/>
                  </a:lnTo>
                  <a:lnTo>
                    <a:pt x="329021" y="274111"/>
                  </a:lnTo>
                  <a:lnTo>
                    <a:pt x="336205" y="300453"/>
                  </a:lnTo>
                  <a:lnTo>
                    <a:pt x="338937" y="305874"/>
                  </a:lnTo>
                  <a:lnTo>
                    <a:pt x="341750" y="308495"/>
                  </a:lnTo>
                  <a:lnTo>
                    <a:pt x="344617" y="309251"/>
                  </a:lnTo>
                  <a:lnTo>
                    <a:pt x="347521" y="308762"/>
                  </a:lnTo>
                  <a:lnTo>
                    <a:pt x="365830" y="293853"/>
                  </a:lnTo>
                  <a:lnTo>
                    <a:pt x="385366" y="256363"/>
                  </a:lnTo>
                  <a:lnTo>
                    <a:pt x="398981" y="221773"/>
                  </a:lnTo>
                  <a:lnTo>
                    <a:pt x="411479" y="180258"/>
                  </a:lnTo>
                  <a:lnTo>
                    <a:pt x="415837" y="16491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3" name="SMARTInkShape-3038"/>
            <p:cNvSpPr/>
            <p:nvPr>
              <p:custDataLst>
                <p:tags r:id="rId67"/>
              </p:custDataLst>
            </p:nvPr>
          </p:nvSpPr>
          <p:spPr bwMode="auto">
            <a:xfrm>
              <a:off x="447726" y="4153185"/>
              <a:ext cx="141634" cy="112429"/>
            </a:xfrm>
            <a:custGeom>
              <a:avLst/>
              <a:gdLst/>
              <a:ahLst/>
              <a:cxnLst/>
              <a:rect l="0" t="0" r="0" b="0"/>
              <a:pathLst>
                <a:path w="141634" h="112429">
                  <a:moveTo>
                    <a:pt x="7688" y="16979"/>
                  </a:moveTo>
                  <a:lnTo>
                    <a:pt x="7688" y="16979"/>
                  </a:lnTo>
                  <a:lnTo>
                    <a:pt x="0" y="16979"/>
                  </a:lnTo>
                  <a:lnTo>
                    <a:pt x="6556" y="16979"/>
                  </a:lnTo>
                  <a:lnTo>
                    <a:pt x="12093" y="21719"/>
                  </a:lnTo>
                  <a:lnTo>
                    <a:pt x="20018" y="38889"/>
                  </a:lnTo>
                  <a:lnTo>
                    <a:pt x="24819" y="80020"/>
                  </a:lnTo>
                  <a:lnTo>
                    <a:pt x="25505" y="112428"/>
                  </a:lnTo>
                  <a:lnTo>
                    <a:pt x="30287" y="72233"/>
                  </a:lnTo>
                  <a:lnTo>
                    <a:pt x="38850" y="27763"/>
                  </a:lnTo>
                  <a:lnTo>
                    <a:pt x="43499" y="5806"/>
                  </a:lnTo>
                  <a:lnTo>
                    <a:pt x="45453" y="3577"/>
                  </a:lnTo>
                  <a:lnTo>
                    <a:pt x="50269" y="1101"/>
                  </a:lnTo>
                  <a:lnTo>
                    <a:pt x="55717" y="0"/>
                  </a:lnTo>
                  <a:lnTo>
                    <a:pt x="69103" y="4121"/>
                  </a:lnTo>
                  <a:lnTo>
                    <a:pt x="77317" y="11595"/>
                  </a:lnTo>
                  <a:lnTo>
                    <a:pt x="87519" y="29605"/>
                  </a:lnTo>
                  <a:lnTo>
                    <a:pt x="94180" y="51147"/>
                  </a:lnTo>
                  <a:lnTo>
                    <a:pt x="101172" y="80944"/>
                  </a:lnTo>
                  <a:lnTo>
                    <a:pt x="109250" y="97227"/>
                  </a:lnTo>
                  <a:lnTo>
                    <a:pt x="117927" y="108335"/>
                  </a:lnTo>
                  <a:lnTo>
                    <a:pt x="121861" y="109633"/>
                  </a:lnTo>
                  <a:lnTo>
                    <a:pt x="141633" y="1062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4" name="SMARTInkShape-3039"/>
            <p:cNvSpPr/>
            <p:nvPr>
              <p:custDataLst>
                <p:tags r:id="rId68"/>
              </p:custDataLst>
            </p:nvPr>
          </p:nvSpPr>
          <p:spPr bwMode="auto">
            <a:xfrm>
              <a:off x="241102" y="4250531"/>
              <a:ext cx="151805" cy="35720"/>
            </a:xfrm>
            <a:custGeom>
              <a:avLst/>
              <a:gdLst/>
              <a:ahLst/>
              <a:cxnLst/>
              <a:rect l="0" t="0" r="0" b="0"/>
              <a:pathLst>
                <a:path w="151805" h="35720">
                  <a:moveTo>
                    <a:pt x="0" y="35719"/>
                  </a:moveTo>
                  <a:lnTo>
                    <a:pt x="0" y="35719"/>
                  </a:lnTo>
                  <a:lnTo>
                    <a:pt x="4740" y="30979"/>
                  </a:lnTo>
                  <a:lnTo>
                    <a:pt x="35626" y="21480"/>
                  </a:lnTo>
                  <a:lnTo>
                    <a:pt x="71419" y="18575"/>
                  </a:lnTo>
                  <a:lnTo>
                    <a:pt x="115091" y="11817"/>
                  </a:lnTo>
                  <a:lnTo>
                    <a:pt x="134753" y="8793"/>
                  </a:lnTo>
                  <a:lnTo>
                    <a:pt x="15180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5" name="SMARTInkShape-3040"/>
            <p:cNvSpPr/>
            <p:nvPr>
              <p:custDataLst>
                <p:tags r:id="rId69"/>
              </p:custDataLst>
            </p:nvPr>
          </p:nvSpPr>
          <p:spPr bwMode="auto">
            <a:xfrm>
              <a:off x="312539" y="4048933"/>
              <a:ext cx="8931" cy="252859"/>
            </a:xfrm>
            <a:custGeom>
              <a:avLst/>
              <a:gdLst/>
              <a:ahLst/>
              <a:cxnLst/>
              <a:rect l="0" t="0" r="0" b="0"/>
              <a:pathLst>
                <a:path w="8931" h="252859">
                  <a:moveTo>
                    <a:pt x="0" y="5145"/>
                  </a:moveTo>
                  <a:lnTo>
                    <a:pt x="0" y="5145"/>
                  </a:lnTo>
                  <a:lnTo>
                    <a:pt x="0" y="0"/>
                  </a:lnTo>
                  <a:lnTo>
                    <a:pt x="0" y="33705"/>
                  </a:lnTo>
                  <a:lnTo>
                    <a:pt x="0" y="68178"/>
                  </a:lnTo>
                  <a:lnTo>
                    <a:pt x="0" y="103527"/>
                  </a:lnTo>
                  <a:lnTo>
                    <a:pt x="0" y="141546"/>
                  </a:lnTo>
                  <a:lnTo>
                    <a:pt x="6137" y="183415"/>
                  </a:lnTo>
                  <a:lnTo>
                    <a:pt x="8378" y="227845"/>
                  </a:lnTo>
                  <a:lnTo>
                    <a:pt x="8898" y="252858"/>
                  </a:lnTo>
                  <a:lnTo>
                    <a:pt x="8930" y="21052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14" name="SMARTInkShape-Group919"/>
          <p:cNvGrpSpPr/>
          <p:nvPr/>
        </p:nvGrpSpPr>
        <p:grpSpPr>
          <a:xfrm>
            <a:off x="1714500" y="3500438"/>
            <a:ext cx="1266110" cy="223243"/>
            <a:chOff x="1714500" y="3500438"/>
            <a:chExt cx="1266110" cy="223243"/>
          </a:xfrm>
        </p:grpSpPr>
        <p:sp>
          <p:nvSpPr>
            <p:cNvPr id="807" name="SMARTInkShape-3041"/>
            <p:cNvSpPr/>
            <p:nvPr>
              <p:custDataLst>
                <p:tags r:id="rId57"/>
              </p:custDataLst>
            </p:nvPr>
          </p:nvSpPr>
          <p:spPr bwMode="auto">
            <a:xfrm>
              <a:off x="2678906" y="3598664"/>
              <a:ext cx="35720" cy="8931"/>
            </a:xfrm>
            <a:custGeom>
              <a:avLst/>
              <a:gdLst/>
              <a:ahLst/>
              <a:cxnLst/>
              <a:rect l="0" t="0" r="0" b="0"/>
              <a:pathLst>
                <a:path w="35720" h="8931">
                  <a:moveTo>
                    <a:pt x="0" y="8930"/>
                  </a:moveTo>
                  <a:lnTo>
                    <a:pt x="0" y="8930"/>
                  </a:lnTo>
                  <a:lnTo>
                    <a:pt x="26513" y="7938"/>
                  </a:lnTo>
                  <a:lnTo>
                    <a:pt x="357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8" name="SMARTInkShape-3042"/>
            <p:cNvSpPr/>
            <p:nvPr>
              <p:custDataLst>
                <p:tags r:id="rId58"/>
              </p:custDataLst>
            </p:nvPr>
          </p:nvSpPr>
          <p:spPr bwMode="auto">
            <a:xfrm>
              <a:off x="2491383" y="3616523"/>
              <a:ext cx="26790" cy="17861"/>
            </a:xfrm>
            <a:custGeom>
              <a:avLst/>
              <a:gdLst/>
              <a:ahLst/>
              <a:cxnLst/>
              <a:rect l="0" t="0" r="0" b="0"/>
              <a:pathLst>
                <a:path w="26790" h="17861">
                  <a:moveTo>
                    <a:pt x="0" y="17860"/>
                  </a:moveTo>
                  <a:lnTo>
                    <a:pt x="0" y="17860"/>
                  </a:lnTo>
                  <a:lnTo>
                    <a:pt x="4741" y="17860"/>
                  </a:lnTo>
                  <a:lnTo>
                    <a:pt x="9714" y="15214"/>
                  </a:lnTo>
                  <a:lnTo>
                    <a:pt x="267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9" name="SMARTInkShape-3043"/>
            <p:cNvSpPr/>
            <p:nvPr>
              <p:custDataLst>
                <p:tags r:id="rId59"/>
              </p:custDataLst>
            </p:nvPr>
          </p:nvSpPr>
          <p:spPr bwMode="auto">
            <a:xfrm>
              <a:off x="2143125" y="3616523"/>
              <a:ext cx="178595" cy="1"/>
            </a:xfrm>
            <a:custGeom>
              <a:avLst/>
              <a:gdLst/>
              <a:ahLst/>
              <a:cxnLst/>
              <a:rect l="0" t="0" r="0" b="0"/>
              <a:pathLst>
                <a:path w="178595" h="1">
                  <a:moveTo>
                    <a:pt x="0" y="0"/>
                  </a:moveTo>
                  <a:lnTo>
                    <a:pt x="0" y="0"/>
                  </a:lnTo>
                  <a:lnTo>
                    <a:pt x="37519" y="0"/>
                  </a:lnTo>
                  <a:lnTo>
                    <a:pt x="76452" y="0"/>
                  </a:lnTo>
                  <a:lnTo>
                    <a:pt x="111398" y="0"/>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0" name="SMARTInkShape-3044"/>
            <p:cNvSpPr/>
            <p:nvPr>
              <p:custDataLst>
                <p:tags r:id="rId60"/>
              </p:custDataLst>
            </p:nvPr>
          </p:nvSpPr>
          <p:spPr bwMode="auto">
            <a:xfrm>
              <a:off x="1919883" y="3616523"/>
              <a:ext cx="116087" cy="8931"/>
            </a:xfrm>
            <a:custGeom>
              <a:avLst/>
              <a:gdLst/>
              <a:ahLst/>
              <a:cxnLst/>
              <a:rect l="0" t="0" r="0" b="0"/>
              <a:pathLst>
                <a:path w="116087" h="8931">
                  <a:moveTo>
                    <a:pt x="0" y="0"/>
                  </a:moveTo>
                  <a:lnTo>
                    <a:pt x="0" y="0"/>
                  </a:lnTo>
                  <a:lnTo>
                    <a:pt x="41112" y="993"/>
                  </a:lnTo>
                  <a:lnTo>
                    <a:pt x="68277" y="7068"/>
                  </a:lnTo>
                  <a:lnTo>
                    <a:pt x="116086"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1" name="SMARTInkShape-3045"/>
            <p:cNvSpPr/>
            <p:nvPr>
              <p:custDataLst>
                <p:tags r:id="rId61"/>
              </p:custDataLst>
            </p:nvPr>
          </p:nvSpPr>
          <p:spPr bwMode="auto">
            <a:xfrm>
              <a:off x="1714500" y="3580805"/>
              <a:ext cx="26790" cy="17860"/>
            </a:xfrm>
            <a:custGeom>
              <a:avLst/>
              <a:gdLst/>
              <a:ahLst/>
              <a:cxnLst/>
              <a:rect l="0" t="0" r="0" b="0"/>
              <a:pathLst>
                <a:path w="26790" h="17860">
                  <a:moveTo>
                    <a:pt x="26789" y="0"/>
                  </a:moveTo>
                  <a:lnTo>
                    <a:pt x="26789" y="0"/>
                  </a:lnTo>
                  <a:lnTo>
                    <a:pt x="11558" y="14239"/>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2" name="SMARTInkShape-3046"/>
            <p:cNvSpPr/>
            <p:nvPr>
              <p:custDataLst>
                <p:tags r:id="rId62"/>
              </p:custDataLst>
            </p:nvPr>
          </p:nvSpPr>
          <p:spPr bwMode="auto">
            <a:xfrm>
              <a:off x="2839641" y="3500438"/>
              <a:ext cx="140969" cy="223243"/>
            </a:xfrm>
            <a:custGeom>
              <a:avLst/>
              <a:gdLst/>
              <a:ahLst/>
              <a:cxnLst/>
              <a:rect l="0" t="0" r="0" b="0"/>
              <a:pathLst>
                <a:path w="140969" h="223243">
                  <a:moveTo>
                    <a:pt x="62507" y="0"/>
                  </a:moveTo>
                  <a:lnTo>
                    <a:pt x="62507" y="0"/>
                  </a:lnTo>
                  <a:lnTo>
                    <a:pt x="54819" y="7688"/>
                  </a:lnTo>
                  <a:lnTo>
                    <a:pt x="53946" y="13302"/>
                  </a:lnTo>
                  <a:lnTo>
                    <a:pt x="61299" y="37576"/>
                  </a:lnTo>
                  <a:lnTo>
                    <a:pt x="86762" y="73704"/>
                  </a:lnTo>
                  <a:lnTo>
                    <a:pt x="96769" y="81705"/>
                  </a:lnTo>
                  <a:lnTo>
                    <a:pt x="107831" y="85923"/>
                  </a:lnTo>
                  <a:lnTo>
                    <a:pt x="118370" y="88789"/>
                  </a:lnTo>
                  <a:lnTo>
                    <a:pt x="133220" y="96068"/>
                  </a:lnTo>
                  <a:lnTo>
                    <a:pt x="140968" y="97800"/>
                  </a:lnTo>
                  <a:lnTo>
                    <a:pt x="140611" y="97942"/>
                  </a:lnTo>
                  <a:lnTo>
                    <a:pt x="137569" y="98100"/>
                  </a:lnTo>
                  <a:lnTo>
                    <a:pt x="114266" y="112459"/>
                  </a:lnTo>
                  <a:lnTo>
                    <a:pt x="75507" y="140911"/>
                  </a:lnTo>
                  <a:lnTo>
                    <a:pt x="39462" y="171039"/>
                  </a:lnTo>
                  <a:lnTo>
                    <a:pt x="0"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3" name="SMARTInkShape-3047"/>
            <p:cNvSpPr/>
            <p:nvPr>
              <p:custDataLst>
                <p:tags r:id="rId63"/>
              </p:custDataLst>
            </p:nvPr>
          </p:nvSpPr>
          <p:spPr bwMode="auto">
            <a:xfrm>
              <a:off x="2839641" y="3598664"/>
              <a:ext cx="107157" cy="8931"/>
            </a:xfrm>
            <a:custGeom>
              <a:avLst/>
              <a:gdLst/>
              <a:ahLst/>
              <a:cxnLst/>
              <a:rect l="0" t="0" r="0" b="0"/>
              <a:pathLst>
                <a:path w="107157" h="8931">
                  <a:moveTo>
                    <a:pt x="0" y="8930"/>
                  </a:moveTo>
                  <a:lnTo>
                    <a:pt x="0" y="8930"/>
                  </a:lnTo>
                  <a:lnTo>
                    <a:pt x="39033" y="8930"/>
                  </a:lnTo>
                  <a:lnTo>
                    <a:pt x="83189" y="7938"/>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19" name="SMARTInkShape-Group920"/>
          <p:cNvGrpSpPr/>
          <p:nvPr/>
        </p:nvGrpSpPr>
        <p:grpSpPr>
          <a:xfrm>
            <a:off x="785813" y="3634383"/>
            <a:ext cx="642938" cy="53576"/>
            <a:chOff x="785813" y="3634383"/>
            <a:chExt cx="642938" cy="53576"/>
          </a:xfrm>
        </p:grpSpPr>
        <p:sp>
          <p:nvSpPr>
            <p:cNvPr id="815" name="SMARTInkShape-3048"/>
            <p:cNvSpPr/>
            <p:nvPr>
              <p:custDataLst>
                <p:tags r:id="rId53"/>
              </p:custDataLst>
            </p:nvPr>
          </p:nvSpPr>
          <p:spPr bwMode="auto">
            <a:xfrm>
              <a:off x="1410891" y="3634383"/>
              <a:ext cx="17860" cy="1"/>
            </a:xfrm>
            <a:custGeom>
              <a:avLst/>
              <a:gdLst/>
              <a:ahLst/>
              <a:cxnLst/>
              <a:rect l="0" t="0" r="0" b="0"/>
              <a:pathLst>
                <a:path w="17860" h="1">
                  <a:moveTo>
                    <a:pt x="0" y="0"/>
                  </a:moveTo>
                  <a:lnTo>
                    <a:pt x="0" y="0"/>
                  </a:lnTo>
                  <a:lnTo>
                    <a:pt x="1785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6" name="SMARTInkShape-3049"/>
            <p:cNvSpPr/>
            <p:nvPr>
              <p:custDataLst>
                <p:tags r:id="rId54"/>
              </p:custDataLst>
            </p:nvPr>
          </p:nvSpPr>
          <p:spPr bwMode="auto">
            <a:xfrm>
              <a:off x="1241227" y="3661172"/>
              <a:ext cx="89298" cy="8822"/>
            </a:xfrm>
            <a:custGeom>
              <a:avLst/>
              <a:gdLst/>
              <a:ahLst/>
              <a:cxnLst/>
              <a:rect l="0" t="0" r="0" b="0"/>
              <a:pathLst>
                <a:path w="89298" h="8822">
                  <a:moveTo>
                    <a:pt x="0" y="0"/>
                  </a:moveTo>
                  <a:lnTo>
                    <a:pt x="0" y="0"/>
                  </a:lnTo>
                  <a:lnTo>
                    <a:pt x="4740" y="4740"/>
                  </a:lnTo>
                  <a:lnTo>
                    <a:pt x="9713" y="7068"/>
                  </a:lnTo>
                  <a:lnTo>
                    <a:pt x="42240" y="8821"/>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7" name="SMARTInkShape-3050"/>
            <p:cNvSpPr/>
            <p:nvPr>
              <p:custDataLst>
                <p:tags r:id="rId55"/>
              </p:custDataLst>
            </p:nvPr>
          </p:nvSpPr>
          <p:spPr bwMode="auto">
            <a:xfrm>
              <a:off x="1080492" y="3661172"/>
              <a:ext cx="71439" cy="8563"/>
            </a:xfrm>
            <a:custGeom>
              <a:avLst/>
              <a:gdLst/>
              <a:ahLst/>
              <a:cxnLst/>
              <a:rect l="0" t="0" r="0" b="0"/>
              <a:pathLst>
                <a:path w="71439" h="8563">
                  <a:moveTo>
                    <a:pt x="0" y="0"/>
                  </a:moveTo>
                  <a:lnTo>
                    <a:pt x="0" y="0"/>
                  </a:lnTo>
                  <a:lnTo>
                    <a:pt x="7689" y="7689"/>
                  </a:lnTo>
                  <a:lnTo>
                    <a:pt x="18043" y="8562"/>
                  </a:lnTo>
                  <a:lnTo>
                    <a:pt x="7143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8" name="SMARTInkShape-3051"/>
            <p:cNvSpPr/>
            <p:nvPr>
              <p:custDataLst>
                <p:tags r:id="rId56"/>
              </p:custDataLst>
            </p:nvPr>
          </p:nvSpPr>
          <p:spPr bwMode="auto">
            <a:xfrm>
              <a:off x="785813" y="3679031"/>
              <a:ext cx="62509" cy="8928"/>
            </a:xfrm>
            <a:custGeom>
              <a:avLst/>
              <a:gdLst/>
              <a:ahLst/>
              <a:cxnLst/>
              <a:rect l="0" t="0" r="0" b="0"/>
              <a:pathLst>
                <a:path w="62509" h="8928">
                  <a:moveTo>
                    <a:pt x="0" y="0"/>
                  </a:moveTo>
                  <a:lnTo>
                    <a:pt x="0" y="0"/>
                  </a:lnTo>
                  <a:lnTo>
                    <a:pt x="7688" y="7689"/>
                  </a:lnTo>
                  <a:lnTo>
                    <a:pt x="16509" y="8821"/>
                  </a:lnTo>
                  <a:lnTo>
                    <a:pt x="38815" y="8927"/>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29" name="SMARTInkShape-Group921"/>
          <p:cNvGrpSpPr/>
          <p:nvPr/>
        </p:nvGrpSpPr>
        <p:grpSpPr>
          <a:xfrm>
            <a:off x="7538690" y="2236207"/>
            <a:ext cx="1122557" cy="785846"/>
            <a:chOff x="7538690" y="2236207"/>
            <a:chExt cx="1122557" cy="785846"/>
          </a:xfrm>
        </p:grpSpPr>
        <p:sp>
          <p:nvSpPr>
            <p:cNvPr id="820" name="SMARTInkShape-3052"/>
            <p:cNvSpPr/>
            <p:nvPr>
              <p:custDataLst>
                <p:tags r:id="rId44"/>
              </p:custDataLst>
            </p:nvPr>
          </p:nvSpPr>
          <p:spPr bwMode="auto">
            <a:xfrm>
              <a:off x="8429625" y="2236207"/>
              <a:ext cx="231622" cy="746310"/>
            </a:xfrm>
            <a:custGeom>
              <a:avLst/>
              <a:gdLst/>
              <a:ahLst/>
              <a:cxnLst/>
              <a:rect l="0" t="0" r="0" b="0"/>
              <a:pathLst>
                <a:path w="231622" h="746310">
                  <a:moveTo>
                    <a:pt x="187523" y="5145"/>
                  </a:moveTo>
                  <a:lnTo>
                    <a:pt x="187523" y="5145"/>
                  </a:lnTo>
                  <a:lnTo>
                    <a:pt x="187523" y="0"/>
                  </a:lnTo>
                  <a:lnTo>
                    <a:pt x="187523" y="2196"/>
                  </a:lnTo>
                  <a:lnTo>
                    <a:pt x="199883" y="26829"/>
                  </a:lnTo>
                  <a:lnTo>
                    <a:pt x="212682" y="53572"/>
                  </a:lnTo>
                  <a:lnTo>
                    <a:pt x="225896" y="93424"/>
                  </a:lnTo>
                  <a:lnTo>
                    <a:pt x="229383" y="130369"/>
                  </a:lnTo>
                  <a:lnTo>
                    <a:pt x="230932" y="173909"/>
                  </a:lnTo>
                  <a:lnTo>
                    <a:pt x="231621" y="206490"/>
                  </a:lnTo>
                  <a:lnTo>
                    <a:pt x="227268" y="247144"/>
                  </a:lnTo>
                  <a:lnTo>
                    <a:pt x="219739" y="290632"/>
                  </a:lnTo>
                  <a:lnTo>
                    <a:pt x="214954" y="317509"/>
                  </a:lnTo>
                  <a:lnTo>
                    <a:pt x="204345" y="357955"/>
                  </a:lnTo>
                  <a:lnTo>
                    <a:pt x="194008" y="389160"/>
                  </a:lnTo>
                  <a:lnTo>
                    <a:pt x="182609" y="428048"/>
                  </a:lnTo>
                  <a:lnTo>
                    <a:pt x="169869" y="471004"/>
                  </a:lnTo>
                  <a:lnTo>
                    <a:pt x="157798" y="512672"/>
                  </a:lnTo>
                  <a:lnTo>
                    <a:pt x="135754" y="556511"/>
                  </a:lnTo>
                  <a:lnTo>
                    <a:pt x="113251" y="600769"/>
                  </a:lnTo>
                  <a:lnTo>
                    <a:pt x="94652" y="634992"/>
                  </a:lnTo>
                  <a:lnTo>
                    <a:pt x="67732" y="676284"/>
                  </a:lnTo>
                  <a:lnTo>
                    <a:pt x="32562" y="720460"/>
                  </a:lnTo>
                  <a:lnTo>
                    <a:pt x="0" y="74630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1" name="SMARTInkShape-3053"/>
            <p:cNvSpPr/>
            <p:nvPr>
              <p:custDataLst>
                <p:tags r:id="rId45"/>
              </p:custDataLst>
            </p:nvPr>
          </p:nvSpPr>
          <p:spPr bwMode="auto">
            <a:xfrm>
              <a:off x="8063508" y="2330648"/>
              <a:ext cx="85720" cy="62509"/>
            </a:xfrm>
            <a:custGeom>
              <a:avLst/>
              <a:gdLst/>
              <a:ahLst/>
              <a:cxnLst/>
              <a:rect l="0" t="0" r="0" b="0"/>
              <a:pathLst>
                <a:path w="85720" h="62509">
                  <a:moveTo>
                    <a:pt x="0" y="0"/>
                  </a:moveTo>
                  <a:lnTo>
                    <a:pt x="0" y="0"/>
                  </a:lnTo>
                  <a:lnTo>
                    <a:pt x="40138" y="993"/>
                  </a:lnTo>
                  <a:lnTo>
                    <a:pt x="76209" y="12429"/>
                  </a:lnTo>
                  <a:lnTo>
                    <a:pt x="83480" y="18092"/>
                  </a:lnTo>
                  <a:lnTo>
                    <a:pt x="85419" y="20991"/>
                  </a:lnTo>
                  <a:lnTo>
                    <a:pt x="85719" y="24908"/>
                  </a:lnTo>
                  <a:lnTo>
                    <a:pt x="81402" y="39902"/>
                  </a:lnTo>
                  <a:lnTo>
                    <a:pt x="71437"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2" name="SMARTInkShape-3054"/>
            <p:cNvSpPr/>
            <p:nvPr>
              <p:custDataLst>
                <p:tags r:id="rId46"/>
              </p:custDataLst>
            </p:nvPr>
          </p:nvSpPr>
          <p:spPr bwMode="auto">
            <a:xfrm>
              <a:off x="8001000" y="2357438"/>
              <a:ext cx="113823" cy="44649"/>
            </a:xfrm>
            <a:custGeom>
              <a:avLst/>
              <a:gdLst/>
              <a:ahLst/>
              <a:cxnLst/>
              <a:rect l="0" t="0" r="0" b="0"/>
              <a:pathLst>
                <a:path w="113823" h="44649">
                  <a:moveTo>
                    <a:pt x="0" y="44648"/>
                  </a:moveTo>
                  <a:lnTo>
                    <a:pt x="0" y="44648"/>
                  </a:lnTo>
                  <a:lnTo>
                    <a:pt x="4741" y="39907"/>
                  </a:lnTo>
                  <a:lnTo>
                    <a:pt x="9713" y="37580"/>
                  </a:lnTo>
                  <a:lnTo>
                    <a:pt x="12429" y="36959"/>
                  </a:lnTo>
                  <a:lnTo>
                    <a:pt x="25900" y="29826"/>
                  </a:lnTo>
                  <a:lnTo>
                    <a:pt x="60458" y="24743"/>
                  </a:lnTo>
                  <a:lnTo>
                    <a:pt x="89681" y="17253"/>
                  </a:lnTo>
                  <a:lnTo>
                    <a:pt x="104625" y="11395"/>
                  </a:lnTo>
                  <a:lnTo>
                    <a:pt x="113822" y="9416"/>
                  </a:lnTo>
                  <a:lnTo>
                    <a:pt x="113585" y="8262"/>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3" name="SMARTInkShape-3055"/>
            <p:cNvSpPr/>
            <p:nvPr>
              <p:custDataLst>
                <p:tags r:id="rId47"/>
              </p:custDataLst>
            </p:nvPr>
          </p:nvSpPr>
          <p:spPr bwMode="auto">
            <a:xfrm>
              <a:off x="8518922" y="2303859"/>
              <a:ext cx="17860" cy="205384"/>
            </a:xfrm>
            <a:custGeom>
              <a:avLst/>
              <a:gdLst/>
              <a:ahLst/>
              <a:cxnLst/>
              <a:rect l="0" t="0" r="0" b="0"/>
              <a:pathLst>
                <a:path w="17860" h="205384">
                  <a:moveTo>
                    <a:pt x="17859" y="0"/>
                  </a:moveTo>
                  <a:lnTo>
                    <a:pt x="17859" y="0"/>
                  </a:lnTo>
                  <a:lnTo>
                    <a:pt x="17859" y="41109"/>
                  </a:lnTo>
                  <a:lnTo>
                    <a:pt x="11722" y="78639"/>
                  </a:lnTo>
                  <a:lnTo>
                    <a:pt x="6835" y="118391"/>
                  </a:lnTo>
                  <a:lnTo>
                    <a:pt x="2025" y="155134"/>
                  </a:lnTo>
                  <a:lnTo>
                    <a:pt x="267" y="197149"/>
                  </a:lnTo>
                  <a:lnTo>
                    <a:pt x="0"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4" name="SMARTInkShape-3056"/>
            <p:cNvSpPr/>
            <p:nvPr>
              <p:custDataLst>
                <p:tags r:id="rId48"/>
              </p:custDataLst>
            </p:nvPr>
          </p:nvSpPr>
          <p:spPr bwMode="auto">
            <a:xfrm>
              <a:off x="8020107" y="2491383"/>
              <a:ext cx="177347" cy="292137"/>
            </a:xfrm>
            <a:custGeom>
              <a:avLst/>
              <a:gdLst/>
              <a:ahLst/>
              <a:cxnLst/>
              <a:rect l="0" t="0" r="0" b="0"/>
              <a:pathLst>
                <a:path w="177347" h="292137">
                  <a:moveTo>
                    <a:pt x="7682" y="0"/>
                  </a:moveTo>
                  <a:lnTo>
                    <a:pt x="7682" y="0"/>
                  </a:lnTo>
                  <a:lnTo>
                    <a:pt x="12827" y="38621"/>
                  </a:lnTo>
                  <a:lnTo>
                    <a:pt x="10629" y="76366"/>
                  </a:lnTo>
                  <a:lnTo>
                    <a:pt x="8992" y="116953"/>
                  </a:lnTo>
                  <a:lnTo>
                    <a:pt x="8264" y="155167"/>
                  </a:lnTo>
                  <a:lnTo>
                    <a:pt x="7854" y="197008"/>
                  </a:lnTo>
                  <a:lnTo>
                    <a:pt x="5070" y="235221"/>
                  </a:lnTo>
                  <a:lnTo>
                    <a:pt x="0" y="270918"/>
                  </a:lnTo>
                  <a:lnTo>
                    <a:pt x="1953" y="281804"/>
                  </a:lnTo>
                  <a:lnTo>
                    <a:pt x="6550" y="292136"/>
                  </a:lnTo>
                  <a:lnTo>
                    <a:pt x="9443" y="272790"/>
                  </a:lnTo>
                  <a:lnTo>
                    <a:pt x="21773" y="240305"/>
                  </a:lnTo>
                  <a:lnTo>
                    <a:pt x="34278" y="195744"/>
                  </a:lnTo>
                  <a:lnTo>
                    <a:pt x="51913" y="153671"/>
                  </a:lnTo>
                  <a:lnTo>
                    <a:pt x="59090" y="141720"/>
                  </a:lnTo>
                  <a:lnTo>
                    <a:pt x="68895" y="133101"/>
                  </a:lnTo>
                  <a:lnTo>
                    <a:pt x="79867" y="128609"/>
                  </a:lnTo>
                  <a:lnTo>
                    <a:pt x="98339" y="125725"/>
                  </a:lnTo>
                  <a:lnTo>
                    <a:pt x="110482" y="138560"/>
                  </a:lnTo>
                  <a:lnTo>
                    <a:pt x="133050" y="173001"/>
                  </a:lnTo>
                  <a:lnTo>
                    <a:pt x="139933" y="211186"/>
                  </a:lnTo>
                  <a:lnTo>
                    <a:pt x="146145" y="250991"/>
                  </a:lnTo>
                  <a:lnTo>
                    <a:pt x="150677" y="271681"/>
                  </a:lnTo>
                  <a:lnTo>
                    <a:pt x="154910" y="278836"/>
                  </a:lnTo>
                  <a:lnTo>
                    <a:pt x="157428" y="279156"/>
                  </a:lnTo>
                  <a:lnTo>
                    <a:pt x="160098" y="277385"/>
                  </a:lnTo>
                  <a:lnTo>
                    <a:pt x="177346" y="2500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5" name="SMARTInkShape-3057"/>
            <p:cNvSpPr/>
            <p:nvPr>
              <p:custDataLst>
                <p:tags r:id="rId49"/>
              </p:custDataLst>
            </p:nvPr>
          </p:nvSpPr>
          <p:spPr bwMode="auto">
            <a:xfrm>
              <a:off x="7761775" y="2419945"/>
              <a:ext cx="132070" cy="505751"/>
            </a:xfrm>
            <a:custGeom>
              <a:avLst/>
              <a:gdLst/>
              <a:ahLst/>
              <a:cxnLst/>
              <a:rect l="0" t="0" r="0" b="0"/>
              <a:pathLst>
                <a:path w="132070" h="505751">
                  <a:moveTo>
                    <a:pt x="132069" y="0"/>
                  </a:moveTo>
                  <a:lnTo>
                    <a:pt x="132069" y="0"/>
                  </a:lnTo>
                  <a:lnTo>
                    <a:pt x="124380" y="0"/>
                  </a:lnTo>
                  <a:lnTo>
                    <a:pt x="118766" y="4741"/>
                  </a:lnTo>
                  <a:lnTo>
                    <a:pt x="94492" y="41108"/>
                  </a:lnTo>
                  <a:lnTo>
                    <a:pt x="80035" y="78326"/>
                  </a:lnTo>
                  <a:lnTo>
                    <a:pt x="63183" y="112836"/>
                  </a:lnTo>
                  <a:lnTo>
                    <a:pt x="50364" y="146653"/>
                  </a:lnTo>
                  <a:lnTo>
                    <a:pt x="40281" y="186548"/>
                  </a:lnTo>
                  <a:lnTo>
                    <a:pt x="26269" y="229789"/>
                  </a:lnTo>
                  <a:lnTo>
                    <a:pt x="14290" y="274020"/>
                  </a:lnTo>
                  <a:lnTo>
                    <a:pt x="4456" y="313804"/>
                  </a:lnTo>
                  <a:lnTo>
                    <a:pt x="0" y="355468"/>
                  </a:lnTo>
                  <a:lnTo>
                    <a:pt x="1604" y="387181"/>
                  </a:lnTo>
                  <a:lnTo>
                    <a:pt x="5438" y="430567"/>
                  </a:lnTo>
                  <a:lnTo>
                    <a:pt x="8320" y="451316"/>
                  </a:lnTo>
                  <a:lnTo>
                    <a:pt x="23692" y="478160"/>
                  </a:lnTo>
                  <a:lnTo>
                    <a:pt x="32308" y="487352"/>
                  </a:lnTo>
                  <a:lnTo>
                    <a:pt x="52900" y="501698"/>
                  </a:lnTo>
                  <a:lnTo>
                    <a:pt x="65795" y="505750"/>
                  </a:lnTo>
                  <a:lnTo>
                    <a:pt x="123139" y="4911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6" name="SMARTInkShape-3058"/>
            <p:cNvSpPr/>
            <p:nvPr>
              <p:custDataLst>
                <p:tags r:id="rId50"/>
              </p:custDataLst>
            </p:nvPr>
          </p:nvSpPr>
          <p:spPr bwMode="auto">
            <a:xfrm>
              <a:off x="7538690" y="2616812"/>
              <a:ext cx="167631" cy="405241"/>
            </a:xfrm>
            <a:custGeom>
              <a:avLst/>
              <a:gdLst/>
              <a:ahLst/>
              <a:cxnLst/>
              <a:rect l="0" t="0" r="0" b="0"/>
              <a:pathLst>
                <a:path w="167631" h="405241">
                  <a:moveTo>
                    <a:pt x="105123" y="88883"/>
                  </a:moveTo>
                  <a:lnTo>
                    <a:pt x="105123" y="88883"/>
                  </a:lnTo>
                  <a:lnTo>
                    <a:pt x="109863" y="88883"/>
                  </a:lnTo>
                  <a:lnTo>
                    <a:pt x="111259" y="85907"/>
                  </a:lnTo>
                  <a:lnTo>
                    <a:pt x="113684" y="56337"/>
                  </a:lnTo>
                  <a:lnTo>
                    <a:pt x="104462" y="33599"/>
                  </a:lnTo>
                  <a:lnTo>
                    <a:pt x="93902" y="17492"/>
                  </a:lnTo>
                  <a:lnTo>
                    <a:pt x="75010" y="1695"/>
                  </a:lnTo>
                  <a:lnTo>
                    <a:pt x="68179" y="0"/>
                  </a:lnTo>
                  <a:lnTo>
                    <a:pt x="61643" y="854"/>
                  </a:lnTo>
                  <a:lnTo>
                    <a:pt x="32152" y="16483"/>
                  </a:lnTo>
                  <a:lnTo>
                    <a:pt x="20436" y="29916"/>
                  </a:lnTo>
                  <a:lnTo>
                    <a:pt x="4830" y="58053"/>
                  </a:lnTo>
                  <a:lnTo>
                    <a:pt x="0" y="86142"/>
                  </a:lnTo>
                  <a:lnTo>
                    <a:pt x="8049" y="119601"/>
                  </a:lnTo>
                  <a:lnTo>
                    <a:pt x="18262" y="140428"/>
                  </a:lnTo>
                  <a:lnTo>
                    <a:pt x="37053" y="157624"/>
                  </a:lnTo>
                  <a:lnTo>
                    <a:pt x="44860" y="160507"/>
                  </a:lnTo>
                  <a:lnTo>
                    <a:pt x="61472" y="161065"/>
                  </a:lnTo>
                  <a:lnTo>
                    <a:pt x="87558" y="151060"/>
                  </a:lnTo>
                  <a:lnTo>
                    <a:pt x="93413" y="145217"/>
                  </a:lnTo>
                  <a:lnTo>
                    <a:pt x="108321" y="105930"/>
                  </a:lnTo>
                  <a:lnTo>
                    <a:pt x="112354" y="84453"/>
                  </a:lnTo>
                  <a:lnTo>
                    <a:pt x="105219" y="44924"/>
                  </a:lnTo>
                  <a:lnTo>
                    <a:pt x="106133" y="59621"/>
                  </a:lnTo>
                  <a:lnTo>
                    <a:pt x="112814" y="98663"/>
                  </a:lnTo>
                  <a:lnTo>
                    <a:pt x="118426" y="139075"/>
                  </a:lnTo>
                  <a:lnTo>
                    <a:pt x="120957" y="171714"/>
                  </a:lnTo>
                  <a:lnTo>
                    <a:pt x="125027" y="215621"/>
                  </a:lnTo>
                  <a:lnTo>
                    <a:pt x="129872" y="255420"/>
                  </a:lnTo>
                  <a:lnTo>
                    <a:pt x="131005" y="286923"/>
                  </a:lnTo>
                  <a:lnTo>
                    <a:pt x="131508" y="317461"/>
                  </a:lnTo>
                  <a:lnTo>
                    <a:pt x="129087" y="347569"/>
                  </a:lnTo>
                  <a:lnTo>
                    <a:pt x="127051" y="362544"/>
                  </a:lnTo>
                  <a:lnTo>
                    <a:pt x="121726" y="374511"/>
                  </a:lnTo>
                  <a:lnTo>
                    <a:pt x="105226" y="393100"/>
                  </a:lnTo>
                  <a:lnTo>
                    <a:pt x="87844" y="405240"/>
                  </a:lnTo>
                  <a:lnTo>
                    <a:pt x="82690" y="403968"/>
                  </a:lnTo>
                  <a:lnTo>
                    <a:pt x="49028" y="372104"/>
                  </a:lnTo>
                  <a:lnTo>
                    <a:pt x="45465" y="363257"/>
                  </a:lnTo>
                  <a:lnTo>
                    <a:pt x="43177" y="331927"/>
                  </a:lnTo>
                  <a:lnTo>
                    <a:pt x="47522" y="308511"/>
                  </a:lnTo>
                  <a:lnTo>
                    <a:pt x="57694" y="295306"/>
                  </a:lnTo>
                  <a:lnTo>
                    <a:pt x="98986" y="264637"/>
                  </a:lnTo>
                  <a:lnTo>
                    <a:pt x="167630" y="2317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7" name="SMARTInkShape-3059"/>
            <p:cNvSpPr/>
            <p:nvPr>
              <p:custDataLst>
                <p:tags r:id="rId51"/>
              </p:custDataLst>
            </p:nvPr>
          </p:nvSpPr>
          <p:spPr bwMode="auto">
            <a:xfrm>
              <a:off x="8411766" y="2402086"/>
              <a:ext cx="80368" cy="26790"/>
            </a:xfrm>
            <a:custGeom>
              <a:avLst/>
              <a:gdLst/>
              <a:ahLst/>
              <a:cxnLst/>
              <a:rect l="0" t="0" r="0" b="0"/>
              <a:pathLst>
                <a:path w="80368" h="26790">
                  <a:moveTo>
                    <a:pt x="0" y="26789"/>
                  </a:moveTo>
                  <a:lnTo>
                    <a:pt x="0" y="26789"/>
                  </a:lnTo>
                  <a:lnTo>
                    <a:pt x="14258" y="20652"/>
                  </a:lnTo>
                  <a:lnTo>
                    <a:pt x="53968" y="10975"/>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8" name="SMARTInkShape-3060"/>
            <p:cNvSpPr/>
            <p:nvPr>
              <p:custDataLst>
                <p:tags r:id="rId52"/>
              </p:custDataLst>
            </p:nvPr>
          </p:nvSpPr>
          <p:spPr bwMode="auto">
            <a:xfrm>
              <a:off x="8259961" y="2298123"/>
              <a:ext cx="160735" cy="228980"/>
            </a:xfrm>
            <a:custGeom>
              <a:avLst/>
              <a:gdLst/>
              <a:ahLst/>
              <a:cxnLst/>
              <a:rect l="0" t="0" r="0" b="0"/>
              <a:pathLst>
                <a:path w="160735" h="228980">
                  <a:moveTo>
                    <a:pt x="0" y="228979"/>
                  </a:moveTo>
                  <a:lnTo>
                    <a:pt x="0" y="228979"/>
                  </a:lnTo>
                  <a:lnTo>
                    <a:pt x="19427" y="216619"/>
                  </a:lnTo>
                  <a:lnTo>
                    <a:pt x="47831" y="187847"/>
                  </a:lnTo>
                  <a:lnTo>
                    <a:pt x="66538" y="154063"/>
                  </a:lnTo>
                  <a:lnTo>
                    <a:pt x="82158" y="116639"/>
                  </a:lnTo>
                  <a:lnTo>
                    <a:pt x="91085" y="81485"/>
                  </a:lnTo>
                  <a:lnTo>
                    <a:pt x="96110" y="39094"/>
                  </a:lnTo>
                  <a:lnTo>
                    <a:pt x="96293" y="19570"/>
                  </a:lnTo>
                  <a:lnTo>
                    <a:pt x="93067" y="7585"/>
                  </a:lnTo>
                  <a:lnTo>
                    <a:pt x="90819" y="3992"/>
                  </a:lnTo>
                  <a:lnTo>
                    <a:pt x="85674" y="0"/>
                  </a:lnTo>
                  <a:lnTo>
                    <a:pt x="81921" y="1912"/>
                  </a:lnTo>
                  <a:lnTo>
                    <a:pt x="68149" y="17833"/>
                  </a:lnTo>
                  <a:lnTo>
                    <a:pt x="56352" y="40519"/>
                  </a:lnTo>
                  <a:lnTo>
                    <a:pt x="46213" y="71135"/>
                  </a:lnTo>
                  <a:lnTo>
                    <a:pt x="38828" y="113198"/>
                  </a:lnTo>
                  <a:lnTo>
                    <a:pt x="36640" y="150797"/>
                  </a:lnTo>
                  <a:lnTo>
                    <a:pt x="40732" y="177591"/>
                  </a:lnTo>
                  <a:lnTo>
                    <a:pt x="50846" y="191587"/>
                  </a:lnTo>
                  <a:lnTo>
                    <a:pt x="76850" y="212001"/>
                  </a:lnTo>
                  <a:lnTo>
                    <a:pt x="94349" y="213826"/>
                  </a:lnTo>
                  <a:lnTo>
                    <a:pt x="113371" y="210338"/>
                  </a:lnTo>
                  <a:lnTo>
                    <a:pt x="128439" y="202173"/>
                  </a:lnTo>
                  <a:lnTo>
                    <a:pt x="160734" y="16647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38" name="SMARTInkShape-Group922"/>
          <p:cNvGrpSpPr/>
          <p:nvPr/>
        </p:nvGrpSpPr>
        <p:grpSpPr>
          <a:xfrm>
            <a:off x="6617267" y="2178844"/>
            <a:ext cx="687218" cy="675281"/>
            <a:chOff x="6617267" y="2178844"/>
            <a:chExt cx="687218" cy="675281"/>
          </a:xfrm>
        </p:grpSpPr>
        <p:sp>
          <p:nvSpPr>
            <p:cNvPr id="830" name="SMARTInkShape-3061"/>
            <p:cNvSpPr/>
            <p:nvPr>
              <p:custDataLst>
                <p:tags r:id="rId36"/>
              </p:custDataLst>
            </p:nvPr>
          </p:nvSpPr>
          <p:spPr bwMode="auto">
            <a:xfrm>
              <a:off x="7036594" y="2178844"/>
              <a:ext cx="103775" cy="241102"/>
            </a:xfrm>
            <a:custGeom>
              <a:avLst/>
              <a:gdLst/>
              <a:ahLst/>
              <a:cxnLst/>
              <a:rect l="0" t="0" r="0" b="0"/>
              <a:pathLst>
                <a:path w="103775" h="241102">
                  <a:moveTo>
                    <a:pt x="0" y="0"/>
                  </a:moveTo>
                  <a:lnTo>
                    <a:pt x="0" y="0"/>
                  </a:lnTo>
                  <a:lnTo>
                    <a:pt x="0" y="4740"/>
                  </a:lnTo>
                  <a:lnTo>
                    <a:pt x="9481" y="17169"/>
                  </a:lnTo>
                  <a:lnTo>
                    <a:pt x="50319" y="59085"/>
                  </a:lnTo>
                  <a:lnTo>
                    <a:pt x="82914" y="94799"/>
                  </a:lnTo>
                  <a:lnTo>
                    <a:pt x="99091" y="131386"/>
                  </a:lnTo>
                  <a:lnTo>
                    <a:pt x="103774" y="170670"/>
                  </a:lnTo>
                  <a:lnTo>
                    <a:pt x="98326" y="198184"/>
                  </a:lnTo>
                  <a:lnTo>
                    <a:pt x="80367" y="2411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1" name="SMARTInkShape-3062"/>
            <p:cNvSpPr/>
            <p:nvPr>
              <p:custDataLst>
                <p:tags r:id="rId37"/>
              </p:custDataLst>
            </p:nvPr>
          </p:nvSpPr>
          <p:spPr bwMode="auto">
            <a:xfrm>
              <a:off x="6871205" y="2223492"/>
              <a:ext cx="111812" cy="214961"/>
            </a:xfrm>
            <a:custGeom>
              <a:avLst/>
              <a:gdLst/>
              <a:ahLst/>
              <a:cxnLst/>
              <a:rect l="0" t="0" r="0" b="0"/>
              <a:pathLst>
                <a:path w="111812" h="214961">
                  <a:moveTo>
                    <a:pt x="22514" y="0"/>
                  </a:moveTo>
                  <a:lnTo>
                    <a:pt x="22514" y="0"/>
                  </a:lnTo>
                  <a:lnTo>
                    <a:pt x="10240" y="20395"/>
                  </a:lnTo>
                  <a:lnTo>
                    <a:pt x="3112" y="63082"/>
                  </a:lnTo>
                  <a:lnTo>
                    <a:pt x="0" y="100466"/>
                  </a:lnTo>
                  <a:lnTo>
                    <a:pt x="1924" y="127003"/>
                  </a:lnTo>
                  <a:lnTo>
                    <a:pt x="11378" y="156657"/>
                  </a:lnTo>
                  <a:lnTo>
                    <a:pt x="24511" y="184719"/>
                  </a:lnTo>
                  <a:lnTo>
                    <a:pt x="36961" y="200499"/>
                  </a:lnTo>
                  <a:lnTo>
                    <a:pt x="64607" y="214960"/>
                  </a:lnTo>
                  <a:lnTo>
                    <a:pt x="111811"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2" name="SMARTInkShape-3063"/>
            <p:cNvSpPr/>
            <p:nvPr>
              <p:custDataLst>
                <p:tags r:id="rId38"/>
              </p:custDataLst>
            </p:nvPr>
          </p:nvSpPr>
          <p:spPr bwMode="auto">
            <a:xfrm>
              <a:off x="7116961" y="2777133"/>
              <a:ext cx="187524" cy="25549"/>
            </a:xfrm>
            <a:custGeom>
              <a:avLst/>
              <a:gdLst/>
              <a:ahLst/>
              <a:cxnLst/>
              <a:rect l="0" t="0" r="0" b="0"/>
              <a:pathLst>
                <a:path w="187524" h="25549">
                  <a:moveTo>
                    <a:pt x="0" y="17859"/>
                  </a:moveTo>
                  <a:lnTo>
                    <a:pt x="0" y="17859"/>
                  </a:lnTo>
                  <a:lnTo>
                    <a:pt x="0" y="22600"/>
                  </a:lnTo>
                  <a:lnTo>
                    <a:pt x="992" y="23996"/>
                  </a:lnTo>
                  <a:lnTo>
                    <a:pt x="2646" y="24927"/>
                  </a:lnTo>
                  <a:lnTo>
                    <a:pt x="4741" y="25548"/>
                  </a:lnTo>
                  <a:lnTo>
                    <a:pt x="48796" y="18991"/>
                  </a:lnTo>
                  <a:lnTo>
                    <a:pt x="82147" y="13454"/>
                  </a:lnTo>
                  <a:lnTo>
                    <a:pt x="123603" y="8831"/>
                  </a:lnTo>
                  <a:lnTo>
                    <a:pt x="164737" y="1359"/>
                  </a:lnTo>
                  <a:lnTo>
                    <a:pt x="18752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3" name="SMARTInkShape-3064"/>
            <p:cNvSpPr/>
            <p:nvPr>
              <p:custDataLst>
                <p:tags r:id="rId39"/>
              </p:custDataLst>
            </p:nvPr>
          </p:nvSpPr>
          <p:spPr bwMode="auto">
            <a:xfrm>
              <a:off x="7108031" y="2705696"/>
              <a:ext cx="132170" cy="35719"/>
            </a:xfrm>
            <a:custGeom>
              <a:avLst/>
              <a:gdLst/>
              <a:ahLst/>
              <a:cxnLst/>
              <a:rect l="0" t="0" r="0" b="0"/>
              <a:pathLst>
                <a:path w="132170" h="35719">
                  <a:moveTo>
                    <a:pt x="0" y="35718"/>
                  </a:moveTo>
                  <a:lnTo>
                    <a:pt x="0" y="35718"/>
                  </a:lnTo>
                  <a:lnTo>
                    <a:pt x="0" y="28030"/>
                  </a:lnTo>
                  <a:lnTo>
                    <a:pt x="4741" y="22416"/>
                  </a:lnTo>
                  <a:lnTo>
                    <a:pt x="17170" y="14469"/>
                  </a:lnTo>
                  <a:lnTo>
                    <a:pt x="33420" y="10570"/>
                  </a:lnTo>
                  <a:lnTo>
                    <a:pt x="49559" y="8261"/>
                  </a:lnTo>
                  <a:lnTo>
                    <a:pt x="60214" y="2888"/>
                  </a:lnTo>
                  <a:lnTo>
                    <a:pt x="103099" y="74"/>
                  </a:lnTo>
                  <a:lnTo>
                    <a:pt x="132169" y="0"/>
                  </a:lnTo>
                  <a:lnTo>
                    <a:pt x="123938" y="9481"/>
                  </a:lnTo>
                  <a:lnTo>
                    <a:pt x="107157"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4" name="SMARTInkShape-3065"/>
            <p:cNvSpPr/>
            <p:nvPr>
              <p:custDataLst>
                <p:tags r:id="rId40"/>
              </p:custDataLst>
            </p:nvPr>
          </p:nvSpPr>
          <p:spPr bwMode="auto">
            <a:xfrm>
              <a:off x="6929438" y="2218992"/>
              <a:ext cx="107157" cy="241775"/>
            </a:xfrm>
            <a:custGeom>
              <a:avLst/>
              <a:gdLst/>
              <a:ahLst/>
              <a:cxnLst/>
              <a:rect l="0" t="0" r="0" b="0"/>
              <a:pathLst>
                <a:path w="107157" h="241775">
                  <a:moveTo>
                    <a:pt x="0" y="227742"/>
                  </a:moveTo>
                  <a:lnTo>
                    <a:pt x="0" y="227742"/>
                  </a:lnTo>
                  <a:lnTo>
                    <a:pt x="4740" y="227742"/>
                  </a:lnTo>
                  <a:lnTo>
                    <a:pt x="9713" y="225096"/>
                  </a:lnTo>
                  <a:lnTo>
                    <a:pt x="12428" y="223002"/>
                  </a:lnTo>
                  <a:lnTo>
                    <a:pt x="36571" y="183156"/>
                  </a:lnTo>
                  <a:lnTo>
                    <a:pt x="56477" y="143094"/>
                  </a:lnTo>
                  <a:lnTo>
                    <a:pt x="69749" y="105785"/>
                  </a:lnTo>
                  <a:lnTo>
                    <a:pt x="75648" y="72667"/>
                  </a:lnTo>
                  <a:lnTo>
                    <a:pt x="83709" y="35612"/>
                  </a:lnTo>
                  <a:lnTo>
                    <a:pt x="84167" y="17997"/>
                  </a:lnTo>
                  <a:lnTo>
                    <a:pt x="81064" y="5538"/>
                  </a:lnTo>
                  <a:lnTo>
                    <a:pt x="78847" y="2215"/>
                  </a:lnTo>
                  <a:lnTo>
                    <a:pt x="76377" y="0"/>
                  </a:lnTo>
                  <a:lnTo>
                    <a:pt x="72745" y="1500"/>
                  </a:lnTo>
                  <a:lnTo>
                    <a:pt x="59147" y="16841"/>
                  </a:lnTo>
                  <a:lnTo>
                    <a:pt x="48393" y="36379"/>
                  </a:lnTo>
                  <a:lnTo>
                    <a:pt x="35870" y="77531"/>
                  </a:lnTo>
                  <a:lnTo>
                    <a:pt x="28582" y="119137"/>
                  </a:lnTo>
                  <a:lnTo>
                    <a:pt x="27144" y="163148"/>
                  </a:lnTo>
                  <a:lnTo>
                    <a:pt x="29505" y="204767"/>
                  </a:lnTo>
                  <a:lnTo>
                    <a:pt x="34941" y="219516"/>
                  </a:lnTo>
                  <a:lnTo>
                    <a:pt x="43972" y="232685"/>
                  </a:lnTo>
                  <a:lnTo>
                    <a:pt x="50150" y="236990"/>
                  </a:lnTo>
                  <a:lnTo>
                    <a:pt x="64953" y="241774"/>
                  </a:lnTo>
                  <a:lnTo>
                    <a:pt x="76162" y="241255"/>
                  </a:lnTo>
                  <a:lnTo>
                    <a:pt x="80540" y="239727"/>
                  </a:lnTo>
                  <a:lnTo>
                    <a:pt x="88051" y="232738"/>
                  </a:lnTo>
                  <a:lnTo>
                    <a:pt x="97857" y="215001"/>
                  </a:lnTo>
                  <a:lnTo>
                    <a:pt x="107156" y="1920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5" name="SMARTInkShape-3066"/>
            <p:cNvSpPr/>
            <p:nvPr>
              <p:custDataLst>
                <p:tags r:id="rId41"/>
              </p:custDataLst>
            </p:nvPr>
          </p:nvSpPr>
          <p:spPr bwMode="auto">
            <a:xfrm>
              <a:off x="6715125" y="2303859"/>
              <a:ext cx="74943" cy="107158"/>
            </a:xfrm>
            <a:custGeom>
              <a:avLst/>
              <a:gdLst/>
              <a:ahLst/>
              <a:cxnLst/>
              <a:rect l="0" t="0" r="0" b="0"/>
              <a:pathLst>
                <a:path w="74943" h="107158">
                  <a:moveTo>
                    <a:pt x="0" y="0"/>
                  </a:moveTo>
                  <a:lnTo>
                    <a:pt x="0" y="0"/>
                  </a:lnTo>
                  <a:lnTo>
                    <a:pt x="0" y="4741"/>
                  </a:lnTo>
                  <a:lnTo>
                    <a:pt x="1984" y="6137"/>
                  </a:lnTo>
                  <a:lnTo>
                    <a:pt x="34339" y="18043"/>
                  </a:lnTo>
                  <a:lnTo>
                    <a:pt x="57359" y="33679"/>
                  </a:lnTo>
                  <a:lnTo>
                    <a:pt x="65181" y="42419"/>
                  </a:lnTo>
                  <a:lnTo>
                    <a:pt x="74942" y="60855"/>
                  </a:lnTo>
                  <a:lnTo>
                    <a:pt x="74766" y="67359"/>
                  </a:lnTo>
                  <a:lnTo>
                    <a:pt x="64514" y="93574"/>
                  </a:lnTo>
                  <a:lnTo>
                    <a:pt x="53578"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6" name="SMARTInkShape-3067"/>
            <p:cNvSpPr/>
            <p:nvPr>
              <p:custDataLst>
                <p:tags r:id="rId42"/>
              </p:custDataLst>
            </p:nvPr>
          </p:nvSpPr>
          <p:spPr bwMode="auto">
            <a:xfrm>
              <a:off x="6617267" y="2357438"/>
              <a:ext cx="124648" cy="35719"/>
            </a:xfrm>
            <a:custGeom>
              <a:avLst/>
              <a:gdLst/>
              <a:ahLst/>
              <a:cxnLst/>
              <a:rect l="0" t="0" r="0" b="0"/>
              <a:pathLst>
                <a:path w="124648" h="35719">
                  <a:moveTo>
                    <a:pt x="8561" y="35718"/>
                  </a:moveTo>
                  <a:lnTo>
                    <a:pt x="8561" y="35718"/>
                  </a:lnTo>
                  <a:lnTo>
                    <a:pt x="3820" y="35718"/>
                  </a:lnTo>
                  <a:lnTo>
                    <a:pt x="2424" y="34726"/>
                  </a:lnTo>
                  <a:lnTo>
                    <a:pt x="1493" y="33072"/>
                  </a:lnTo>
                  <a:lnTo>
                    <a:pt x="0" y="28030"/>
                  </a:lnTo>
                  <a:lnTo>
                    <a:pt x="869" y="27616"/>
                  </a:lnTo>
                  <a:lnTo>
                    <a:pt x="45489" y="26821"/>
                  </a:lnTo>
                  <a:lnTo>
                    <a:pt x="84665" y="24147"/>
                  </a:lnTo>
                  <a:lnTo>
                    <a:pt x="121588" y="18227"/>
                  </a:lnTo>
                  <a:lnTo>
                    <a:pt x="122608" y="17112"/>
                  </a:lnTo>
                  <a:lnTo>
                    <a:pt x="123741" y="13227"/>
                  </a:lnTo>
                  <a:lnTo>
                    <a:pt x="12464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7" name="SMARTInkShape-3068"/>
            <p:cNvSpPr/>
            <p:nvPr>
              <p:custDataLst>
                <p:tags r:id="rId43"/>
              </p:custDataLst>
            </p:nvPr>
          </p:nvSpPr>
          <p:spPr bwMode="auto">
            <a:xfrm>
              <a:off x="6715158" y="2491383"/>
              <a:ext cx="178562" cy="362742"/>
            </a:xfrm>
            <a:custGeom>
              <a:avLst/>
              <a:gdLst/>
              <a:ahLst/>
              <a:cxnLst/>
              <a:rect l="0" t="0" r="0" b="0"/>
              <a:pathLst>
                <a:path w="178562" h="362742">
                  <a:moveTo>
                    <a:pt x="8897" y="0"/>
                  </a:moveTo>
                  <a:lnTo>
                    <a:pt x="8897" y="0"/>
                  </a:lnTo>
                  <a:lnTo>
                    <a:pt x="11542" y="42344"/>
                  </a:lnTo>
                  <a:lnTo>
                    <a:pt x="13318" y="80677"/>
                  </a:lnTo>
                  <a:lnTo>
                    <a:pt x="10862" y="107294"/>
                  </a:lnTo>
                  <a:lnTo>
                    <a:pt x="10207" y="131060"/>
                  </a:lnTo>
                  <a:lnTo>
                    <a:pt x="9770" y="158811"/>
                  </a:lnTo>
                  <a:lnTo>
                    <a:pt x="9284" y="197583"/>
                  </a:lnTo>
                  <a:lnTo>
                    <a:pt x="6366" y="241436"/>
                  </a:lnTo>
                  <a:lnTo>
                    <a:pt x="1863" y="283203"/>
                  </a:lnTo>
                  <a:lnTo>
                    <a:pt x="528" y="320714"/>
                  </a:lnTo>
                  <a:lnTo>
                    <a:pt x="0" y="362741"/>
                  </a:lnTo>
                  <a:lnTo>
                    <a:pt x="965" y="350200"/>
                  </a:lnTo>
                  <a:lnTo>
                    <a:pt x="7036" y="314796"/>
                  </a:lnTo>
                  <a:lnTo>
                    <a:pt x="10991" y="280135"/>
                  </a:lnTo>
                  <a:lnTo>
                    <a:pt x="25957" y="237016"/>
                  </a:lnTo>
                  <a:lnTo>
                    <a:pt x="34008" y="224403"/>
                  </a:lnTo>
                  <a:lnTo>
                    <a:pt x="70179" y="198417"/>
                  </a:lnTo>
                  <a:lnTo>
                    <a:pt x="76541" y="194786"/>
                  </a:lnTo>
                  <a:lnTo>
                    <a:pt x="82766" y="193357"/>
                  </a:lnTo>
                  <a:lnTo>
                    <a:pt x="94975" y="194415"/>
                  </a:lnTo>
                  <a:lnTo>
                    <a:pt x="113005" y="200590"/>
                  </a:lnTo>
                  <a:lnTo>
                    <a:pt x="122305" y="208544"/>
                  </a:lnTo>
                  <a:lnTo>
                    <a:pt x="126174" y="213443"/>
                  </a:lnTo>
                  <a:lnTo>
                    <a:pt x="130473" y="229470"/>
                  </a:lnTo>
                  <a:lnTo>
                    <a:pt x="130247" y="260806"/>
                  </a:lnTo>
                  <a:lnTo>
                    <a:pt x="126542" y="295226"/>
                  </a:lnTo>
                  <a:lnTo>
                    <a:pt x="126180" y="333888"/>
                  </a:lnTo>
                  <a:lnTo>
                    <a:pt x="129814" y="345509"/>
                  </a:lnTo>
                  <a:lnTo>
                    <a:pt x="132172" y="349402"/>
                  </a:lnTo>
                  <a:lnTo>
                    <a:pt x="137438" y="353727"/>
                  </a:lnTo>
                  <a:lnTo>
                    <a:pt x="141224" y="352896"/>
                  </a:lnTo>
                  <a:lnTo>
                    <a:pt x="162485" y="336766"/>
                  </a:lnTo>
                  <a:lnTo>
                    <a:pt x="178561" y="294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47" name="SMARTInkShape-Group923"/>
          <p:cNvGrpSpPr/>
          <p:nvPr/>
        </p:nvGrpSpPr>
        <p:grpSpPr>
          <a:xfrm>
            <a:off x="1348383" y="2223492"/>
            <a:ext cx="647658" cy="667603"/>
            <a:chOff x="1348383" y="2223492"/>
            <a:chExt cx="647658" cy="667603"/>
          </a:xfrm>
        </p:grpSpPr>
        <p:sp>
          <p:nvSpPr>
            <p:cNvPr id="839" name="SMARTInkShape-3069"/>
            <p:cNvSpPr/>
            <p:nvPr>
              <p:custDataLst>
                <p:tags r:id="rId28"/>
              </p:custDataLst>
            </p:nvPr>
          </p:nvSpPr>
          <p:spPr bwMode="auto">
            <a:xfrm>
              <a:off x="1903265" y="2303859"/>
              <a:ext cx="7689" cy="142876"/>
            </a:xfrm>
            <a:custGeom>
              <a:avLst/>
              <a:gdLst/>
              <a:ahLst/>
              <a:cxnLst/>
              <a:rect l="0" t="0" r="0" b="0"/>
              <a:pathLst>
                <a:path w="7689" h="142876">
                  <a:moveTo>
                    <a:pt x="7688" y="0"/>
                  </a:moveTo>
                  <a:lnTo>
                    <a:pt x="7688" y="0"/>
                  </a:lnTo>
                  <a:lnTo>
                    <a:pt x="0" y="0"/>
                  </a:lnTo>
                  <a:lnTo>
                    <a:pt x="6556" y="24858"/>
                  </a:lnTo>
                  <a:lnTo>
                    <a:pt x="7539" y="68721"/>
                  </a:lnTo>
                  <a:lnTo>
                    <a:pt x="7659" y="109045"/>
                  </a:lnTo>
                  <a:lnTo>
                    <a:pt x="7688"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0" name="SMARTInkShape-3070"/>
            <p:cNvSpPr/>
            <p:nvPr>
              <p:custDataLst>
                <p:tags r:id="rId29"/>
              </p:custDataLst>
            </p:nvPr>
          </p:nvSpPr>
          <p:spPr bwMode="auto">
            <a:xfrm>
              <a:off x="1812727" y="2375297"/>
              <a:ext cx="89298" cy="35611"/>
            </a:xfrm>
            <a:custGeom>
              <a:avLst/>
              <a:gdLst/>
              <a:ahLst/>
              <a:cxnLst/>
              <a:rect l="0" t="0" r="0" b="0"/>
              <a:pathLst>
                <a:path w="89298" h="35611">
                  <a:moveTo>
                    <a:pt x="0" y="26789"/>
                  </a:moveTo>
                  <a:lnTo>
                    <a:pt x="0" y="26789"/>
                  </a:lnTo>
                  <a:lnTo>
                    <a:pt x="0" y="31529"/>
                  </a:lnTo>
                  <a:lnTo>
                    <a:pt x="992" y="32926"/>
                  </a:lnTo>
                  <a:lnTo>
                    <a:pt x="2646" y="33857"/>
                  </a:lnTo>
                  <a:lnTo>
                    <a:pt x="12359" y="35167"/>
                  </a:lnTo>
                  <a:lnTo>
                    <a:pt x="33419" y="35610"/>
                  </a:lnTo>
                  <a:lnTo>
                    <a:pt x="44949" y="30379"/>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1" name="SMARTInkShape-3071"/>
            <p:cNvSpPr/>
            <p:nvPr>
              <p:custDataLst>
                <p:tags r:id="rId30"/>
              </p:custDataLst>
            </p:nvPr>
          </p:nvSpPr>
          <p:spPr bwMode="auto">
            <a:xfrm>
              <a:off x="1919883" y="2223492"/>
              <a:ext cx="76158" cy="276822"/>
            </a:xfrm>
            <a:custGeom>
              <a:avLst/>
              <a:gdLst/>
              <a:ahLst/>
              <a:cxnLst/>
              <a:rect l="0" t="0" r="0" b="0"/>
              <a:pathLst>
                <a:path w="76158" h="276822">
                  <a:moveTo>
                    <a:pt x="17859" y="0"/>
                  </a:moveTo>
                  <a:lnTo>
                    <a:pt x="17859" y="0"/>
                  </a:lnTo>
                  <a:lnTo>
                    <a:pt x="17859" y="4741"/>
                  </a:lnTo>
                  <a:lnTo>
                    <a:pt x="42185" y="41131"/>
                  </a:lnTo>
                  <a:lnTo>
                    <a:pt x="64180" y="79157"/>
                  </a:lnTo>
                  <a:lnTo>
                    <a:pt x="70996" y="114818"/>
                  </a:lnTo>
                  <a:lnTo>
                    <a:pt x="76157" y="140515"/>
                  </a:lnTo>
                  <a:lnTo>
                    <a:pt x="67514" y="181578"/>
                  </a:lnTo>
                  <a:lnTo>
                    <a:pt x="59251" y="207811"/>
                  </a:lnTo>
                  <a:lnTo>
                    <a:pt x="25184" y="250351"/>
                  </a:lnTo>
                  <a:lnTo>
                    <a:pt x="0" y="2768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2" name="SMARTInkShape-3072"/>
            <p:cNvSpPr/>
            <p:nvPr>
              <p:custDataLst>
                <p:tags r:id="rId31"/>
              </p:custDataLst>
            </p:nvPr>
          </p:nvSpPr>
          <p:spPr bwMode="auto">
            <a:xfrm>
              <a:off x="1652312" y="2277070"/>
              <a:ext cx="115767" cy="245742"/>
            </a:xfrm>
            <a:custGeom>
              <a:avLst/>
              <a:gdLst/>
              <a:ahLst/>
              <a:cxnLst/>
              <a:rect l="0" t="0" r="0" b="0"/>
              <a:pathLst>
                <a:path w="115767" h="245742">
                  <a:moveTo>
                    <a:pt x="26469" y="0"/>
                  </a:moveTo>
                  <a:lnTo>
                    <a:pt x="26469" y="0"/>
                  </a:lnTo>
                  <a:lnTo>
                    <a:pt x="21729" y="0"/>
                  </a:lnTo>
                  <a:lnTo>
                    <a:pt x="20333" y="993"/>
                  </a:lnTo>
                  <a:lnTo>
                    <a:pt x="19401" y="2646"/>
                  </a:lnTo>
                  <a:lnTo>
                    <a:pt x="10483" y="45303"/>
                  </a:lnTo>
                  <a:lnTo>
                    <a:pt x="3322" y="79459"/>
                  </a:lnTo>
                  <a:lnTo>
                    <a:pt x="759" y="118573"/>
                  </a:lnTo>
                  <a:lnTo>
                    <a:pt x="0" y="151880"/>
                  </a:lnTo>
                  <a:lnTo>
                    <a:pt x="1760" y="190302"/>
                  </a:lnTo>
                  <a:lnTo>
                    <a:pt x="9203" y="211579"/>
                  </a:lnTo>
                  <a:lnTo>
                    <a:pt x="24418" y="228311"/>
                  </a:lnTo>
                  <a:lnTo>
                    <a:pt x="44409" y="240378"/>
                  </a:lnTo>
                  <a:lnTo>
                    <a:pt x="66523" y="245741"/>
                  </a:lnTo>
                  <a:lnTo>
                    <a:pt x="115766"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3" name="SMARTInkShape-3073"/>
            <p:cNvSpPr/>
            <p:nvPr>
              <p:custDataLst>
                <p:tags r:id="rId32"/>
              </p:custDataLst>
            </p:nvPr>
          </p:nvSpPr>
          <p:spPr bwMode="auto">
            <a:xfrm>
              <a:off x="1348383" y="2366367"/>
              <a:ext cx="142431" cy="31935"/>
            </a:xfrm>
            <a:custGeom>
              <a:avLst/>
              <a:gdLst/>
              <a:ahLst/>
              <a:cxnLst/>
              <a:rect l="0" t="0" r="0" b="0"/>
              <a:pathLst>
                <a:path w="142431" h="31935">
                  <a:moveTo>
                    <a:pt x="0" y="26789"/>
                  </a:moveTo>
                  <a:lnTo>
                    <a:pt x="0" y="26789"/>
                  </a:lnTo>
                  <a:lnTo>
                    <a:pt x="25318" y="27781"/>
                  </a:lnTo>
                  <a:lnTo>
                    <a:pt x="46858" y="31934"/>
                  </a:lnTo>
                  <a:lnTo>
                    <a:pt x="86147" y="26379"/>
                  </a:lnTo>
                  <a:lnTo>
                    <a:pt x="125777" y="14437"/>
                  </a:lnTo>
                  <a:lnTo>
                    <a:pt x="142430" y="9073"/>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4" name="SMARTInkShape-3074"/>
            <p:cNvSpPr/>
            <p:nvPr>
              <p:custDataLst>
                <p:tags r:id="rId33"/>
              </p:custDataLst>
            </p:nvPr>
          </p:nvSpPr>
          <p:spPr bwMode="auto">
            <a:xfrm>
              <a:off x="1411003" y="2518175"/>
              <a:ext cx="178483" cy="372920"/>
            </a:xfrm>
            <a:custGeom>
              <a:avLst/>
              <a:gdLst/>
              <a:ahLst/>
              <a:cxnLst/>
              <a:rect l="0" t="0" r="0" b="0"/>
              <a:pathLst>
                <a:path w="178483" h="372920">
                  <a:moveTo>
                    <a:pt x="35607" y="8927"/>
                  </a:moveTo>
                  <a:lnTo>
                    <a:pt x="35607" y="8927"/>
                  </a:lnTo>
                  <a:lnTo>
                    <a:pt x="35607" y="29"/>
                  </a:lnTo>
                  <a:lnTo>
                    <a:pt x="27918" y="0"/>
                  </a:lnTo>
                  <a:lnTo>
                    <a:pt x="27504" y="991"/>
                  </a:lnTo>
                  <a:lnTo>
                    <a:pt x="27044" y="4738"/>
                  </a:lnTo>
                  <a:lnTo>
                    <a:pt x="33793" y="40162"/>
                  </a:lnTo>
                  <a:lnTo>
                    <a:pt x="32423" y="75398"/>
                  </a:lnTo>
                  <a:lnTo>
                    <a:pt x="27812" y="117527"/>
                  </a:lnTo>
                  <a:lnTo>
                    <a:pt x="22273" y="157521"/>
                  </a:lnTo>
                  <a:lnTo>
                    <a:pt x="19759" y="187416"/>
                  </a:lnTo>
                  <a:lnTo>
                    <a:pt x="15697" y="224200"/>
                  </a:lnTo>
                  <a:lnTo>
                    <a:pt x="10176" y="268629"/>
                  </a:lnTo>
                  <a:lnTo>
                    <a:pt x="9220" y="305920"/>
                  </a:lnTo>
                  <a:lnTo>
                    <a:pt x="2760" y="344963"/>
                  </a:lnTo>
                  <a:lnTo>
                    <a:pt x="0" y="372919"/>
                  </a:lnTo>
                  <a:lnTo>
                    <a:pt x="4661" y="364933"/>
                  </a:lnTo>
                  <a:lnTo>
                    <a:pt x="13193" y="320578"/>
                  </a:lnTo>
                  <a:lnTo>
                    <a:pt x="19793" y="283768"/>
                  </a:lnTo>
                  <a:lnTo>
                    <a:pt x="30058" y="244897"/>
                  </a:lnTo>
                  <a:lnTo>
                    <a:pt x="47548" y="200283"/>
                  </a:lnTo>
                  <a:lnTo>
                    <a:pt x="52497" y="196029"/>
                  </a:lnTo>
                  <a:lnTo>
                    <a:pt x="71700" y="190041"/>
                  </a:lnTo>
                  <a:lnTo>
                    <a:pt x="80752" y="188641"/>
                  </a:lnTo>
                  <a:lnTo>
                    <a:pt x="96167" y="192593"/>
                  </a:lnTo>
                  <a:lnTo>
                    <a:pt x="113302" y="200047"/>
                  </a:lnTo>
                  <a:lnTo>
                    <a:pt x="122393" y="210947"/>
                  </a:lnTo>
                  <a:lnTo>
                    <a:pt x="128749" y="225714"/>
                  </a:lnTo>
                  <a:lnTo>
                    <a:pt x="133164" y="263473"/>
                  </a:lnTo>
                  <a:lnTo>
                    <a:pt x="134693" y="300713"/>
                  </a:lnTo>
                  <a:lnTo>
                    <a:pt x="142916" y="339802"/>
                  </a:lnTo>
                  <a:lnTo>
                    <a:pt x="144849" y="342620"/>
                  </a:lnTo>
                  <a:lnTo>
                    <a:pt x="147130" y="344498"/>
                  </a:lnTo>
                  <a:lnTo>
                    <a:pt x="150635" y="343766"/>
                  </a:lnTo>
                  <a:lnTo>
                    <a:pt x="159822" y="337661"/>
                  </a:lnTo>
                  <a:lnTo>
                    <a:pt x="178482" y="3125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5" name="SMARTInkShape-3075"/>
            <p:cNvSpPr/>
            <p:nvPr>
              <p:custDataLst>
                <p:tags r:id="rId34"/>
              </p:custDataLst>
            </p:nvPr>
          </p:nvSpPr>
          <p:spPr bwMode="auto">
            <a:xfrm>
              <a:off x="1678781" y="2296718"/>
              <a:ext cx="125017" cy="227486"/>
            </a:xfrm>
            <a:custGeom>
              <a:avLst/>
              <a:gdLst/>
              <a:ahLst/>
              <a:cxnLst/>
              <a:rect l="0" t="0" r="0" b="0"/>
              <a:pathLst>
                <a:path w="125017" h="227486">
                  <a:moveTo>
                    <a:pt x="0" y="194665"/>
                  </a:moveTo>
                  <a:lnTo>
                    <a:pt x="0" y="194665"/>
                  </a:lnTo>
                  <a:lnTo>
                    <a:pt x="0" y="202353"/>
                  </a:lnTo>
                  <a:lnTo>
                    <a:pt x="17170" y="191057"/>
                  </a:lnTo>
                  <a:lnTo>
                    <a:pt x="25160" y="180163"/>
                  </a:lnTo>
                  <a:lnTo>
                    <a:pt x="41458" y="141345"/>
                  </a:lnTo>
                  <a:lnTo>
                    <a:pt x="56527" y="99290"/>
                  </a:lnTo>
                  <a:lnTo>
                    <a:pt x="64366" y="59233"/>
                  </a:lnTo>
                  <a:lnTo>
                    <a:pt x="71024" y="22982"/>
                  </a:lnTo>
                  <a:lnTo>
                    <a:pt x="71315" y="13378"/>
                  </a:lnTo>
                  <a:lnTo>
                    <a:pt x="68738" y="7268"/>
                  </a:lnTo>
                  <a:lnTo>
                    <a:pt x="66661" y="4249"/>
                  </a:lnTo>
                  <a:lnTo>
                    <a:pt x="61708" y="895"/>
                  </a:lnTo>
                  <a:lnTo>
                    <a:pt x="58998" y="0"/>
                  </a:lnTo>
                  <a:lnTo>
                    <a:pt x="56200" y="396"/>
                  </a:lnTo>
                  <a:lnTo>
                    <a:pt x="50444" y="3482"/>
                  </a:lnTo>
                  <a:lnTo>
                    <a:pt x="41625" y="25019"/>
                  </a:lnTo>
                  <a:lnTo>
                    <a:pt x="36886" y="61715"/>
                  </a:lnTo>
                  <a:lnTo>
                    <a:pt x="33304" y="106152"/>
                  </a:lnTo>
                  <a:lnTo>
                    <a:pt x="28076" y="143667"/>
                  </a:lnTo>
                  <a:lnTo>
                    <a:pt x="27171" y="173381"/>
                  </a:lnTo>
                  <a:lnTo>
                    <a:pt x="32251" y="193142"/>
                  </a:lnTo>
                  <a:lnTo>
                    <a:pt x="46940" y="220602"/>
                  </a:lnTo>
                  <a:lnTo>
                    <a:pt x="53274" y="226036"/>
                  </a:lnTo>
                  <a:lnTo>
                    <a:pt x="56352" y="227485"/>
                  </a:lnTo>
                  <a:lnTo>
                    <a:pt x="67710" y="223804"/>
                  </a:lnTo>
                  <a:lnTo>
                    <a:pt x="94514" y="205272"/>
                  </a:lnTo>
                  <a:lnTo>
                    <a:pt x="125016" y="1678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46" name="SMARTInkShape-3076"/>
            <p:cNvSpPr/>
            <p:nvPr>
              <p:custDataLst>
                <p:tags r:id="rId35"/>
              </p:custDataLst>
            </p:nvPr>
          </p:nvSpPr>
          <p:spPr bwMode="auto">
            <a:xfrm>
              <a:off x="1446610" y="2322087"/>
              <a:ext cx="70743" cy="106789"/>
            </a:xfrm>
            <a:custGeom>
              <a:avLst/>
              <a:gdLst/>
              <a:ahLst/>
              <a:cxnLst/>
              <a:rect l="0" t="0" r="0" b="0"/>
              <a:pathLst>
                <a:path w="70743" h="106789">
                  <a:moveTo>
                    <a:pt x="0" y="8561"/>
                  </a:moveTo>
                  <a:lnTo>
                    <a:pt x="0" y="8561"/>
                  </a:lnTo>
                  <a:lnTo>
                    <a:pt x="0" y="3821"/>
                  </a:lnTo>
                  <a:lnTo>
                    <a:pt x="992" y="2424"/>
                  </a:lnTo>
                  <a:lnTo>
                    <a:pt x="2645" y="1494"/>
                  </a:lnTo>
                  <a:lnTo>
                    <a:pt x="12428" y="0"/>
                  </a:lnTo>
                  <a:lnTo>
                    <a:pt x="37181" y="696"/>
                  </a:lnTo>
                  <a:lnTo>
                    <a:pt x="49928" y="4404"/>
                  </a:lnTo>
                  <a:lnTo>
                    <a:pt x="59562" y="12005"/>
                  </a:lnTo>
                  <a:lnTo>
                    <a:pt x="66159" y="21998"/>
                  </a:lnTo>
                  <a:lnTo>
                    <a:pt x="70394" y="44582"/>
                  </a:lnTo>
                  <a:lnTo>
                    <a:pt x="70742" y="50435"/>
                  </a:lnTo>
                  <a:lnTo>
                    <a:pt x="51259" y="93658"/>
                  </a:lnTo>
                  <a:lnTo>
                    <a:pt x="44648" y="1067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48" name="SMARTInkShape-3077"/>
          <p:cNvSpPr/>
          <p:nvPr>
            <p:custDataLst>
              <p:tags r:id="rId5"/>
            </p:custDataLst>
          </p:nvPr>
        </p:nvSpPr>
        <p:spPr bwMode="auto">
          <a:xfrm>
            <a:off x="4653471" y="911512"/>
            <a:ext cx="123913" cy="311856"/>
          </a:xfrm>
          <a:custGeom>
            <a:avLst/>
            <a:gdLst/>
            <a:ahLst/>
            <a:cxnLst/>
            <a:rect l="0" t="0" r="0" b="0"/>
            <a:pathLst>
              <a:path w="123913" h="311856">
                <a:moveTo>
                  <a:pt x="25685" y="204699"/>
                </a:moveTo>
                <a:lnTo>
                  <a:pt x="25685" y="204699"/>
                </a:lnTo>
                <a:lnTo>
                  <a:pt x="0" y="221823"/>
                </a:lnTo>
                <a:lnTo>
                  <a:pt x="22926" y="212859"/>
                </a:lnTo>
                <a:lnTo>
                  <a:pt x="29798" y="206171"/>
                </a:lnTo>
                <a:lnTo>
                  <a:pt x="46475" y="165181"/>
                </a:lnTo>
                <a:lnTo>
                  <a:pt x="57745" y="136203"/>
                </a:lnTo>
                <a:lnTo>
                  <a:pt x="70692" y="99842"/>
                </a:lnTo>
                <a:lnTo>
                  <a:pt x="79753" y="67145"/>
                </a:lnTo>
                <a:lnTo>
                  <a:pt x="85692" y="25587"/>
                </a:lnTo>
                <a:lnTo>
                  <a:pt x="84436" y="10992"/>
                </a:lnTo>
                <a:lnTo>
                  <a:pt x="82711" y="7100"/>
                </a:lnTo>
                <a:lnTo>
                  <a:pt x="80570" y="4506"/>
                </a:lnTo>
                <a:lnTo>
                  <a:pt x="75545" y="1622"/>
                </a:lnTo>
                <a:lnTo>
                  <a:pt x="67137" y="0"/>
                </a:lnTo>
                <a:lnTo>
                  <a:pt x="58661" y="4912"/>
                </a:lnTo>
                <a:lnTo>
                  <a:pt x="53622" y="8999"/>
                </a:lnTo>
                <a:lnTo>
                  <a:pt x="41790" y="33715"/>
                </a:lnTo>
                <a:lnTo>
                  <a:pt x="35040" y="68325"/>
                </a:lnTo>
                <a:lnTo>
                  <a:pt x="30504" y="99770"/>
                </a:lnTo>
                <a:lnTo>
                  <a:pt x="30473" y="134252"/>
                </a:lnTo>
                <a:lnTo>
                  <a:pt x="32774" y="166444"/>
                </a:lnTo>
                <a:lnTo>
                  <a:pt x="35062" y="201301"/>
                </a:lnTo>
                <a:lnTo>
                  <a:pt x="43567" y="233458"/>
                </a:lnTo>
                <a:lnTo>
                  <a:pt x="61080" y="274405"/>
                </a:lnTo>
                <a:lnTo>
                  <a:pt x="66221" y="289588"/>
                </a:lnTo>
                <a:lnTo>
                  <a:pt x="81735" y="302289"/>
                </a:lnTo>
                <a:lnTo>
                  <a:pt x="101198" y="311572"/>
                </a:lnTo>
                <a:lnTo>
                  <a:pt x="123912" y="3118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52" name="SMARTInkShape-Group925"/>
          <p:cNvGrpSpPr/>
          <p:nvPr/>
        </p:nvGrpSpPr>
        <p:grpSpPr>
          <a:xfrm>
            <a:off x="3768328" y="932079"/>
            <a:ext cx="607220" cy="380404"/>
            <a:chOff x="3768328" y="932079"/>
            <a:chExt cx="607220" cy="380404"/>
          </a:xfrm>
        </p:grpSpPr>
        <p:sp>
          <p:nvSpPr>
            <p:cNvPr id="849" name="SMARTInkShape-3078"/>
            <p:cNvSpPr/>
            <p:nvPr>
              <p:custDataLst>
                <p:tags r:id="rId25"/>
              </p:custDataLst>
            </p:nvPr>
          </p:nvSpPr>
          <p:spPr bwMode="auto">
            <a:xfrm>
              <a:off x="4040004" y="1041146"/>
              <a:ext cx="335544" cy="271337"/>
            </a:xfrm>
            <a:custGeom>
              <a:avLst/>
              <a:gdLst/>
              <a:ahLst/>
              <a:cxnLst/>
              <a:rect l="0" t="0" r="0" b="0"/>
              <a:pathLst>
                <a:path w="335544" h="271337">
                  <a:moveTo>
                    <a:pt x="5144" y="39346"/>
                  </a:moveTo>
                  <a:lnTo>
                    <a:pt x="5144" y="39346"/>
                  </a:lnTo>
                  <a:lnTo>
                    <a:pt x="0" y="39346"/>
                  </a:lnTo>
                  <a:lnTo>
                    <a:pt x="2197" y="39346"/>
                  </a:lnTo>
                  <a:lnTo>
                    <a:pt x="3179" y="41331"/>
                  </a:lnTo>
                  <a:lnTo>
                    <a:pt x="7675" y="85243"/>
                  </a:lnTo>
                  <a:lnTo>
                    <a:pt x="12222" y="99432"/>
                  </a:lnTo>
                  <a:lnTo>
                    <a:pt x="17551" y="105739"/>
                  </a:lnTo>
                  <a:lnTo>
                    <a:pt x="25872" y="108541"/>
                  </a:lnTo>
                  <a:lnTo>
                    <a:pt x="30869" y="109289"/>
                  </a:lnTo>
                  <a:lnTo>
                    <a:pt x="39067" y="107473"/>
                  </a:lnTo>
                  <a:lnTo>
                    <a:pt x="42643" y="105600"/>
                  </a:lnTo>
                  <a:lnTo>
                    <a:pt x="49261" y="92936"/>
                  </a:lnTo>
                  <a:lnTo>
                    <a:pt x="63614" y="49270"/>
                  </a:lnTo>
                  <a:lnTo>
                    <a:pt x="67495" y="14999"/>
                  </a:lnTo>
                  <a:lnTo>
                    <a:pt x="68635" y="58413"/>
                  </a:lnTo>
                  <a:lnTo>
                    <a:pt x="74779" y="97030"/>
                  </a:lnTo>
                  <a:lnTo>
                    <a:pt x="82883" y="134049"/>
                  </a:lnTo>
                  <a:lnTo>
                    <a:pt x="91864" y="176821"/>
                  </a:lnTo>
                  <a:lnTo>
                    <a:pt x="93110" y="218405"/>
                  </a:lnTo>
                  <a:lnTo>
                    <a:pt x="87212" y="242882"/>
                  </a:lnTo>
                  <a:lnTo>
                    <a:pt x="76330" y="261048"/>
                  </a:lnTo>
                  <a:lnTo>
                    <a:pt x="69366" y="269450"/>
                  </a:lnTo>
                  <a:lnTo>
                    <a:pt x="65768" y="270599"/>
                  </a:lnTo>
                  <a:lnTo>
                    <a:pt x="55374" y="271336"/>
                  </a:lnTo>
                  <a:lnTo>
                    <a:pt x="49628" y="268791"/>
                  </a:lnTo>
                  <a:lnTo>
                    <a:pt x="37854" y="259073"/>
                  </a:lnTo>
                  <a:lnTo>
                    <a:pt x="26966" y="235325"/>
                  </a:lnTo>
                  <a:lnTo>
                    <a:pt x="23787" y="213731"/>
                  </a:lnTo>
                  <a:lnTo>
                    <a:pt x="24344" y="199202"/>
                  </a:lnTo>
                  <a:lnTo>
                    <a:pt x="27899" y="186130"/>
                  </a:lnTo>
                  <a:lnTo>
                    <a:pt x="40724" y="173706"/>
                  </a:lnTo>
                  <a:lnTo>
                    <a:pt x="75204" y="150709"/>
                  </a:lnTo>
                  <a:lnTo>
                    <a:pt x="115960" y="137816"/>
                  </a:lnTo>
                  <a:lnTo>
                    <a:pt x="153483" y="125715"/>
                  </a:lnTo>
                  <a:lnTo>
                    <a:pt x="173230" y="116751"/>
                  </a:lnTo>
                  <a:lnTo>
                    <a:pt x="185365" y="107811"/>
                  </a:lnTo>
                  <a:lnTo>
                    <a:pt x="199985" y="89398"/>
                  </a:lnTo>
                  <a:lnTo>
                    <a:pt x="205842" y="73497"/>
                  </a:lnTo>
                  <a:lnTo>
                    <a:pt x="209602" y="29556"/>
                  </a:lnTo>
                  <a:lnTo>
                    <a:pt x="207470" y="15151"/>
                  </a:lnTo>
                  <a:lnTo>
                    <a:pt x="198017" y="1163"/>
                  </a:lnTo>
                  <a:lnTo>
                    <a:pt x="193257" y="0"/>
                  </a:lnTo>
                  <a:lnTo>
                    <a:pt x="180031" y="1354"/>
                  </a:lnTo>
                  <a:lnTo>
                    <a:pt x="174322" y="5088"/>
                  </a:lnTo>
                  <a:lnTo>
                    <a:pt x="165332" y="17175"/>
                  </a:lnTo>
                  <a:lnTo>
                    <a:pt x="159433" y="40714"/>
                  </a:lnTo>
                  <a:lnTo>
                    <a:pt x="162426" y="76022"/>
                  </a:lnTo>
                  <a:lnTo>
                    <a:pt x="169596" y="103681"/>
                  </a:lnTo>
                  <a:lnTo>
                    <a:pt x="189728" y="133683"/>
                  </a:lnTo>
                  <a:lnTo>
                    <a:pt x="192692" y="133987"/>
                  </a:lnTo>
                  <a:lnTo>
                    <a:pt x="201277" y="131680"/>
                  </a:lnTo>
                  <a:lnTo>
                    <a:pt x="222008" y="115321"/>
                  </a:lnTo>
                  <a:lnTo>
                    <a:pt x="247659" y="74487"/>
                  </a:lnTo>
                  <a:lnTo>
                    <a:pt x="256796" y="55956"/>
                  </a:lnTo>
                  <a:lnTo>
                    <a:pt x="260947" y="26188"/>
                  </a:lnTo>
                  <a:lnTo>
                    <a:pt x="256132" y="6794"/>
                  </a:lnTo>
                  <a:lnTo>
                    <a:pt x="254821" y="7723"/>
                  </a:lnTo>
                  <a:lnTo>
                    <a:pt x="249228" y="17519"/>
                  </a:lnTo>
                  <a:lnTo>
                    <a:pt x="247571" y="24023"/>
                  </a:lnTo>
                  <a:lnTo>
                    <a:pt x="251379" y="42743"/>
                  </a:lnTo>
                  <a:lnTo>
                    <a:pt x="256134" y="50778"/>
                  </a:lnTo>
                  <a:lnTo>
                    <a:pt x="284958" y="78085"/>
                  </a:lnTo>
                  <a:lnTo>
                    <a:pt x="288256" y="84014"/>
                  </a:lnTo>
                  <a:lnTo>
                    <a:pt x="295114" y="100645"/>
                  </a:lnTo>
                  <a:lnTo>
                    <a:pt x="318297" y="127192"/>
                  </a:lnTo>
                  <a:lnTo>
                    <a:pt x="335543" y="13757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0" name="SMARTInkShape-3079"/>
            <p:cNvSpPr/>
            <p:nvPr>
              <p:custDataLst>
                <p:tags r:id="rId26"/>
              </p:custDataLst>
            </p:nvPr>
          </p:nvSpPr>
          <p:spPr bwMode="auto">
            <a:xfrm>
              <a:off x="3892264" y="1073022"/>
              <a:ext cx="135026" cy="136396"/>
            </a:xfrm>
            <a:custGeom>
              <a:avLst/>
              <a:gdLst/>
              <a:ahLst/>
              <a:cxnLst/>
              <a:rect l="0" t="0" r="0" b="0"/>
              <a:pathLst>
                <a:path w="135026" h="136396">
                  <a:moveTo>
                    <a:pt x="63588" y="25330"/>
                  </a:moveTo>
                  <a:lnTo>
                    <a:pt x="63588" y="25330"/>
                  </a:lnTo>
                  <a:lnTo>
                    <a:pt x="58847" y="25330"/>
                  </a:lnTo>
                  <a:lnTo>
                    <a:pt x="57451" y="23345"/>
                  </a:lnTo>
                  <a:lnTo>
                    <a:pt x="55026" y="9953"/>
                  </a:lnTo>
                  <a:lnTo>
                    <a:pt x="50026" y="3465"/>
                  </a:lnTo>
                  <a:lnTo>
                    <a:pt x="42347" y="729"/>
                  </a:lnTo>
                  <a:lnTo>
                    <a:pt x="37521" y="0"/>
                  </a:lnTo>
                  <a:lnTo>
                    <a:pt x="26867" y="4481"/>
                  </a:lnTo>
                  <a:lnTo>
                    <a:pt x="21248" y="8454"/>
                  </a:lnTo>
                  <a:lnTo>
                    <a:pt x="3859" y="33007"/>
                  </a:lnTo>
                  <a:lnTo>
                    <a:pt x="0" y="59500"/>
                  </a:lnTo>
                  <a:lnTo>
                    <a:pt x="867" y="101312"/>
                  </a:lnTo>
                  <a:lnTo>
                    <a:pt x="2922" y="106742"/>
                  </a:lnTo>
                  <a:lnTo>
                    <a:pt x="10497" y="115422"/>
                  </a:lnTo>
                  <a:lnTo>
                    <a:pt x="20479" y="119941"/>
                  </a:lnTo>
                  <a:lnTo>
                    <a:pt x="25919" y="121146"/>
                  </a:lnTo>
                  <a:lnTo>
                    <a:pt x="39901" y="117193"/>
                  </a:lnTo>
                  <a:lnTo>
                    <a:pt x="53060" y="109814"/>
                  </a:lnTo>
                  <a:lnTo>
                    <a:pt x="58908" y="103227"/>
                  </a:lnTo>
                  <a:lnTo>
                    <a:pt x="68800" y="60230"/>
                  </a:lnTo>
                  <a:lnTo>
                    <a:pt x="70424" y="39419"/>
                  </a:lnTo>
                  <a:lnTo>
                    <a:pt x="63684" y="7891"/>
                  </a:lnTo>
                  <a:lnTo>
                    <a:pt x="63596" y="44794"/>
                  </a:lnTo>
                  <a:lnTo>
                    <a:pt x="63589" y="84369"/>
                  </a:lnTo>
                  <a:lnTo>
                    <a:pt x="63588" y="99856"/>
                  </a:lnTo>
                  <a:lnTo>
                    <a:pt x="73069" y="124471"/>
                  </a:lnTo>
                  <a:lnTo>
                    <a:pt x="77846" y="130119"/>
                  </a:lnTo>
                  <a:lnTo>
                    <a:pt x="88445" y="136395"/>
                  </a:lnTo>
                  <a:lnTo>
                    <a:pt x="95042" y="136084"/>
                  </a:lnTo>
                  <a:lnTo>
                    <a:pt x="116564" y="127158"/>
                  </a:lnTo>
                  <a:lnTo>
                    <a:pt x="135025" y="1146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1" name="SMARTInkShape-3080"/>
            <p:cNvSpPr/>
            <p:nvPr>
              <p:custDataLst>
                <p:tags r:id="rId27"/>
              </p:custDataLst>
            </p:nvPr>
          </p:nvSpPr>
          <p:spPr bwMode="auto">
            <a:xfrm>
              <a:off x="3768328" y="932079"/>
              <a:ext cx="125017" cy="299666"/>
            </a:xfrm>
            <a:custGeom>
              <a:avLst/>
              <a:gdLst/>
              <a:ahLst/>
              <a:cxnLst/>
              <a:rect l="0" t="0" r="0" b="0"/>
              <a:pathLst>
                <a:path w="125017" h="299666">
                  <a:moveTo>
                    <a:pt x="0" y="291288"/>
                  </a:moveTo>
                  <a:lnTo>
                    <a:pt x="0" y="291288"/>
                  </a:lnTo>
                  <a:lnTo>
                    <a:pt x="12429" y="271171"/>
                  </a:lnTo>
                  <a:lnTo>
                    <a:pt x="42241" y="235487"/>
                  </a:lnTo>
                  <a:lnTo>
                    <a:pt x="63613" y="196407"/>
                  </a:lnTo>
                  <a:lnTo>
                    <a:pt x="72538" y="162230"/>
                  </a:lnTo>
                  <a:lnTo>
                    <a:pt x="80694" y="126710"/>
                  </a:lnTo>
                  <a:lnTo>
                    <a:pt x="89394" y="95350"/>
                  </a:lnTo>
                  <a:lnTo>
                    <a:pt x="92338" y="89225"/>
                  </a:lnTo>
                  <a:lnTo>
                    <a:pt x="91742" y="52162"/>
                  </a:lnTo>
                  <a:lnTo>
                    <a:pt x="90021" y="27180"/>
                  </a:lnTo>
                  <a:lnTo>
                    <a:pt x="84327" y="14826"/>
                  </a:lnTo>
                  <a:lnTo>
                    <a:pt x="76174" y="4705"/>
                  </a:lnTo>
                  <a:lnTo>
                    <a:pt x="69243" y="207"/>
                  </a:lnTo>
                  <a:lnTo>
                    <a:pt x="66006" y="0"/>
                  </a:lnTo>
                  <a:lnTo>
                    <a:pt x="59763" y="2415"/>
                  </a:lnTo>
                  <a:lnTo>
                    <a:pt x="50670" y="42536"/>
                  </a:lnTo>
                  <a:lnTo>
                    <a:pt x="41692" y="80993"/>
                  </a:lnTo>
                  <a:lnTo>
                    <a:pt x="38374" y="114811"/>
                  </a:lnTo>
                  <a:lnTo>
                    <a:pt x="37891" y="153322"/>
                  </a:lnTo>
                  <a:lnTo>
                    <a:pt x="40984" y="186975"/>
                  </a:lnTo>
                  <a:lnTo>
                    <a:pt x="48303" y="224331"/>
                  </a:lnTo>
                  <a:lnTo>
                    <a:pt x="67019" y="267551"/>
                  </a:lnTo>
                  <a:lnTo>
                    <a:pt x="68492" y="272487"/>
                  </a:lnTo>
                  <a:lnTo>
                    <a:pt x="75420" y="280617"/>
                  </a:lnTo>
                  <a:lnTo>
                    <a:pt x="83130" y="287538"/>
                  </a:lnTo>
                  <a:lnTo>
                    <a:pt x="88462" y="296020"/>
                  </a:lnTo>
                  <a:lnTo>
                    <a:pt x="93225" y="298352"/>
                  </a:lnTo>
                  <a:lnTo>
                    <a:pt x="101485" y="299665"/>
                  </a:lnTo>
                  <a:lnTo>
                    <a:pt x="109928" y="294681"/>
                  </a:lnTo>
                  <a:lnTo>
                    <a:pt x="125016" y="2823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55" name="SMARTInkShape-Group926"/>
          <p:cNvGrpSpPr/>
          <p:nvPr/>
        </p:nvGrpSpPr>
        <p:grpSpPr>
          <a:xfrm>
            <a:off x="8760023" y="794742"/>
            <a:ext cx="250033" cy="238053"/>
            <a:chOff x="8760023" y="794742"/>
            <a:chExt cx="250033" cy="238053"/>
          </a:xfrm>
        </p:grpSpPr>
        <p:sp>
          <p:nvSpPr>
            <p:cNvPr id="853" name="SMARTInkShape-3081"/>
            <p:cNvSpPr/>
            <p:nvPr>
              <p:custDataLst>
                <p:tags r:id="rId23"/>
              </p:custDataLst>
            </p:nvPr>
          </p:nvSpPr>
          <p:spPr bwMode="auto">
            <a:xfrm>
              <a:off x="8894382" y="857250"/>
              <a:ext cx="115674" cy="175545"/>
            </a:xfrm>
            <a:custGeom>
              <a:avLst/>
              <a:gdLst/>
              <a:ahLst/>
              <a:cxnLst/>
              <a:rect l="0" t="0" r="0" b="0"/>
              <a:pathLst>
                <a:path w="115674" h="175545">
                  <a:moveTo>
                    <a:pt x="44235" y="0"/>
                  </a:moveTo>
                  <a:lnTo>
                    <a:pt x="44235" y="0"/>
                  </a:lnTo>
                  <a:lnTo>
                    <a:pt x="43243" y="40894"/>
                  </a:lnTo>
                  <a:lnTo>
                    <a:pt x="31806" y="81049"/>
                  </a:lnTo>
                  <a:lnTo>
                    <a:pt x="17377" y="118037"/>
                  </a:lnTo>
                  <a:lnTo>
                    <a:pt x="6648" y="150408"/>
                  </a:lnTo>
                  <a:lnTo>
                    <a:pt x="4295" y="153850"/>
                  </a:lnTo>
                  <a:lnTo>
                    <a:pt x="0" y="175507"/>
                  </a:lnTo>
                  <a:lnTo>
                    <a:pt x="855" y="175544"/>
                  </a:lnTo>
                  <a:lnTo>
                    <a:pt x="28276" y="154575"/>
                  </a:lnTo>
                  <a:lnTo>
                    <a:pt x="37963" y="152625"/>
                  </a:lnTo>
                  <a:lnTo>
                    <a:pt x="78023" y="164306"/>
                  </a:lnTo>
                  <a:lnTo>
                    <a:pt x="113549" y="169525"/>
                  </a:lnTo>
                  <a:lnTo>
                    <a:pt x="114256" y="168579"/>
                  </a:lnTo>
                  <a:lnTo>
                    <a:pt x="115673" y="1607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4" name="SMARTInkShape-3082"/>
            <p:cNvSpPr/>
            <p:nvPr>
              <p:custDataLst>
                <p:tags r:id="rId24"/>
              </p:custDataLst>
            </p:nvPr>
          </p:nvSpPr>
          <p:spPr bwMode="auto">
            <a:xfrm>
              <a:off x="8760023" y="794742"/>
              <a:ext cx="62509" cy="44650"/>
            </a:xfrm>
            <a:custGeom>
              <a:avLst/>
              <a:gdLst/>
              <a:ahLst/>
              <a:cxnLst/>
              <a:rect l="0" t="0" r="0" b="0"/>
              <a:pathLst>
                <a:path w="62509" h="44650">
                  <a:moveTo>
                    <a:pt x="0" y="44649"/>
                  </a:moveTo>
                  <a:lnTo>
                    <a:pt x="0" y="44649"/>
                  </a:lnTo>
                  <a:lnTo>
                    <a:pt x="4741" y="39908"/>
                  </a:lnTo>
                  <a:lnTo>
                    <a:pt x="9714" y="37581"/>
                  </a:lnTo>
                  <a:lnTo>
                    <a:pt x="12429" y="36960"/>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59" name="SMARTInkShape-Group927"/>
          <p:cNvGrpSpPr/>
          <p:nvPr/>
        </p:nvGrpSpPr>
        <p:grpSpPr>
          <a:xfrm>
            <a:off x="71438" y="482203"/>
            <a:ext cx="133946" cy="334514"/>
            <a:chOff x="71438" y="482203"/>
            <a:chExt cx="133946" cy="334514"/>
          </a:xfrm>
        </p:grpSpPr>
        <p:sp>
          <p:nvSpPr>
            <p:cNvPr id="856" name="SMARTInkShape-3083"/>
            <p:cNvSpPr/>
            <p:nvPr>
              <p:custDataLst>
                <p:tags r:id="rId20"/>
              </p:custDataLst>
            </p:nvPr>
          </p:nvSpPr>
          <p:spPr bwMode="auto">
            <a:xfrm>
              <a:off x="71438" y="500063"/>
              <a:ext cx="89297" cy="98227"/>
            </a:xfrm>
            <a:custGeom>
              <a:avLst/>
              <a:gdLst/>
              <a:ahLst/>
              <a:cxnLst/>
              <a:rect l="0" t="0" r="0" b="0"/>
              <a:pathLst>
                <a:path w="89297" h="98227">
                  <a:moveTo>
                    <a:pt x="0" y="98226"/>
                  </a:moveTo>
                  <a:lnTo>
                    <a:pt x="0" y="98226"/>
                  </a:lnTo>
                  <a:lnTo>
                    <a:pt x="0" y="93486"/>
                  </a:lnTo>
                  <a:lnTo>
                    <a:pt x="992" y="92089"/>
                  </a:lnTo>
                  <a:lnTo>
                    <a:pt x="2645" y="91158"/>
                  </a:lnTo>
                  <a:lnTo>
                    <a:pt x="4740" y="90538"/>
                  </a:lnTo>
                  <a:lnTo>
                    <a:pt x="16223" y="81420"/>
                  </a:lnTo>
                  <a:lnTo>
                    <a:pt x="58467" y="39743"/>
                  </a:lnTo>
                  <a:lnTo>
                    <a:pt x="71227" y="24350"/>
                  </a:lnTo>
                  <a:lnTo>
                    <a:pt x="8929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7" name="SMARTInkShape-3084"/>
            <p:cNvSpPr/>
            <p:nvPr>
              <p:custDataLst>
                <p:tags r:id="rId21"/>
              </p:custDataLst>
            </p:nvPr>
          </p:nvSpPr>
          <p:spPr bwMode="auto">
            <a:xfrm>
              <a:off x="107265" y="598289"/>
              <a:ext cx="98119" cy="218428"/>
            </a:xfrm>
            <a:custGeom>
              <a:avLst/>
              <a:gdLst/>
              <a:ahLst/>
              <a:cxnLst/>
              <a:rect l="0" t="0" r="0" b="0"/>
              <a:pathLst>
                <a:path w="98119" h="218428">
                  <a:moveTo>
                    <a:pt x="8821" y="53578"/>
                  </a:moveTo>
                  <a:lnTo>
                    <a:pt x="8821" y="53578"/>
                  </a:lnTo>
                  <a:lnTo>
                    <a:pt x="0" y="62399"/>
                  </a:lnTo>
                  <a:lnTo>
                    <a:pt x="4641" y="106318"/>
                  </a:lnTo>
                  <a:lnTo>
                    <a:pt x="7995" y="150867"/>
                  </a:lnTo>
                  <a:lnTo>
                    <a:pt x="8658" y="194210"/>
                  </a:lnTo>
                  <a:lnTo>
                    <a:pt x="8789" y="217508"/>
                  </a:lnTo>
                  <a:lnTo>
                    <a:pt x="9792" y="218427"/>
                  </a:lnTo>
                  <a:lnTo>
                    <a:pt x="11453" y="218048"/>
                  </a:lnTo>
                  <a:lnTo>
                    <a:pt x="13552" y="216803"/>
                  </a:lnTo>
                  <a:lnTo>
                    <a:pt x="16507" y="196089"/>
                  </a:lnTo>
                  <a:lnTo>
                    <a:pt x="17382" y="160075"/>
                  </a:lnTo>
                  <a:lnTo>
                    <a:pt x="18670" y="119704"/>
                  </a:lnTo>
                  <a:lnTo>
                    <a:pt x="22459" y="108434"/>
                  </a:lnTo>
                  <a:lnTo>
                    <a:pt x="24858" y="106023"/>
                  </a:lnTo>
                  <a:lnTo>
                    <a:pt x="27450" y="105409"/>
                  </a:lnTo>
                  <a:lnTo>
                    <a:pt x="30170" y="105991"/>
                  </a:lnTo>
                  <a:lnTo>
                    <a:pt x="35838" y="111930"/>
                  </a:lnTo>
                  <a:lnTo>
                    <a:pt x="73068" y="153468"/>
                  </a:lnTo>
                  <a:lnTo>
                    <a:pt x="79709" y="157505"/>
                  </a:lnTo>
                  <a:lnTo>
                    <a:pt x="82869" y="158581"/>
                  </a:lnTo>
                  <a:lnTo>
                    <a:pt x="84975" y="156322"/>
                  </a:lnTo>
                  <a:lnTo>
                    <a:pt x="94955" y="113923"/>
                  </a:lnTo>
                  <a:lnTo>
                    <a:pt x="97493" y="73068"/>
                  </a:lnTo>
                  <a:lnTo>
                    <a:pt x="96848" y="55295"/>
                  </a:lnTo>
                  <a:lnTo>
                    <a:pt x="981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58" name="SMARTInkShape-3085"/>
            <p:cNvSpPr/>
            <p:nvPr>
              <p:custDataLst>
                <p:tags r:id="rId22"/>
              </p:custDataLst>
            </p:nvPr>
          </p:nvSpPr>
          <p:spPr bwMode="auto">
            <a:xfrm>
              <a:off x="133945" y="482203"/>
              <a:ext cx="71439" cy="62509"/>
            </a:xfrm>
            <a:custGeom>
              <a:avLst/>
              <a:gdLst/>
              <a:ahLst/>
              <a:cxnLst/>
              <a:rect l="0" t="0" r="0" b="0"/>
              <a:pathLst>
                <a:path w="71439" h="62509">
                  <a:moveTo>
                    <a:pt x="0" y="0"/>
                  </a:moveTo>
                  <a:lnTo>
                    <a:pt x="0" y="0"/>
                  </a:lnTo>
                  <a:lnTo>
                    <a:pt x="0" y="5145"/>
                  </a:lnTo>
                  <a:lnTo>
                    <a:pt x="0" y="2948"/>
                  </a:lnTo>
                  <a:lnTo>
                    <a:pt x="993" y="1965"/>
                  </a:lnTo>
                  <a:lnTo>
                    <a:pt x="4741" y="874"/>
                  </a:lnTo>
                  <a:lnTo>
                    <a:pt x="28680" y="77"/>
                  </a:lnTo>
                  <a:lnTo>
                    <a:pt x="53731" y="7144"/>
                  </a:lnTo>
                  <a:lnTo>
                    <a:pt x="62907" y="12436"/>
                  </a:lnTo>
                  <a:lnTo>
                    <a:pt x="65751" y="16228"/>
                  </a:lnTo>
                  <a:lnTo>
                    <a:pt x="68910" y="25733"/>
                  </a:lnTo>
                  <a:lnTo>
                    <a:pt x="71438" y="62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62" name="SMARTInkShape-Group928"/>
          <p:cNvGrpSpPr/>
          <p:nvPr/>
        </p:nvGrpSpPr>
        <p:grpSpPr>
          <a:xfrm>
            <a:off x="8527852" y="937617"/>
            <a:ext cx="169665" cy="142876"/>
            <a:chOff x="8527852" y="937617"/>
            <a:chExt cx="169665" cy="142876"/>
          </a:xfrm>
        </p:grpSpPr>
        <p:sp>
          <p:nvSpPr>
            <p:cNvPr id="860" name="SMARTInkShape-3086"/>
            <p:cNvSpPr/>
            <p:nvPr>
              <p:custDataLst>
                <p:tags r:id="rId18"/>
              </p:custDataLst>
            </p:nvPr>
          </p:nvSpPr>
          <p:spPr bwMode="auto">
            <a:xfrm>
              <a:off x="8670727" y="937617"/>
              <a:ext cx="26790" cy="26790"/>
            </a:xfrm>
            <a:custGeom>
              <a:avLst/>
              <a:gdLst/>
              <a:ahLst/>
              <a:cxnLst/>
              <a:rect l="0" t="0" r="0" b="0"/>
              <a:pathLst>
                <a:path w="26790" h="26790">
                  <a:moveTo>
                    <a:pt x="0" y="26789"/>
                  </a:moveTo>
                  <a:lnTo>
                    <a:pt x="0" y="26789"/>
                  </a:lnTo>
                  <a:lnTo>
                    <a:pt x="0" y="22049"/>
                  </a:lnTo>
                  <a:lnTo>
                    <a:pt x="2678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1" name="SMARTInkShape-3087"/>
            <p:cNvSpPr/>
            <p:nvPr>
              <p:custDataLst>
                <p:tags r:id="rId19"/>
              </p:custDataLst>
            </p:nvPr>
          </p:nvSpPr>
          <p:spPr bwMode="auto">
            <a:xfrm>
              <a:off x="8527852" y="1044773"/>
              <a:ext cx="35719" cy="35720"/>
            </a:xfrm>
            <a:custGeom>
              <a:avLst/>
              <a:gdLst/>
              <a:ahLst/>
              <a:cxnLst/>
              <a:rect l="0" t="0" r="0" b="0"/>
              <a:pathLst>
                <a:path w="35719" h="35720">
                  <a:moveTo>
                    <a:pt x="0" y="35719"/>
                  </a:moveTo>
                  <a:lnTo>
                    <a:pt x="0" y="35719"/>
                  </a:lnTo>
                  <a:lnTo>
                    <a:pt x="357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0" name="SMARTInkShape-Group929"/>
          <p:cNvGrpSpPr/>
          <p:nvPr/>
        </p:nvGrpSpPr>
        <p:grpSpPr>
          <a:xfrm>
            <a:off x="62508" y="956718"/>
            <a:ext cx="258962" cy="927447"/>
            <a:chOff x="62508" y="956718"/>
            <a:chExt cx="258962" cy="927447"/>
          </a:xfrm>
        </p:grpSpPr>
        <p:sp>
          <p:nvSpPr>
            <p:cNvPr id="863" name="SMARTInkShape-3088"/>
            <p:cNvSpPr/>
            <p:nvPr>
              <p:custDataLst>
                <p:tags r:id="rId11"/>
              </p:custDataLst>
            </p:nvPr>
          </p:nvSpPr>
          <p:spPr bwMode="auto">
            <a:xfrm>
              <a:off x="62508" y="1009055"/>
              <a:ext cx="53579" cy="62509"/>
            </a:xfrm>
            <a:custGeom>
              <a:avLst/>
              <a:gdLst/>
              <a:ahLst/>
              <a:cxnLst/>
              <a:rect l="0" t="0" r="0" b="0"/>
              <a:pathLst>
                <a:path w="53579" h="62509">
                  <a:moveTo>
                    <a:pt x="0" y="62508"/>
                  </a:moveTo>
                  <a:lnTo>
                    <a:pt x="0" y="62508"/>
                  </a:lnTo>
                  <a:lnTo>
                    <a:pt x="7129" y="54386"/>
                  </a:lnTo>
                  <a:lnTo>
                    <a:pt x="40875" y="12948"/>
                  </a:lnTo>
                  <a:lnTo>
                    <a:pt x="5357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4" name="SMARTInkShape-3089"/>
            <p:cNvSpPr/>
            <p:nvPr>
              <p:custDataLst>
                <p:tags r:id="rId12"/>
              </p:custDataLst>
            </p:nvPr>
          </p:nvSpPr>
          <p:spPr bwMode="auto">
            <a:xfrm>
              <a:off x="117695" y="956718"/>
              <a:ext cx="60900" cy="88056"/>
            </a:xfrm>
            <a:custGeom>
              <a:avLst/>
              <a:gdLst/>
              <a:ahLst/>
              <a:cxnLst/>
              <a:rect l="0" t="0" r="0" b="0"/>
              <a:pathLst>
                <a:path w="60900" h="88056">
                  <a:moveTo>
                    <a:pt x="16250" y="7688"/>
                  </a:moveTo>
                  <a:lnTo>
                    <a:pt x="16250" y="7688"/>
                  </a:lnTo>
                  <a:lnTo>
                    <a:pt x="11510" y="2948"/>
                  </a:lnTo>
                  <a:lnTo>
                    <a:pt x="6537" y="620"/>
                  </a:lnTo>
                  <a:lnTo>
                    <a:pt x="3822" y="0"/>
                  </a:lnTo>
                  <a:lnTo>
                    <a:pt x="2011" y="578"/>
                  </a:lnTo>
                  <a:lnTo>
                    <a:pt x="805" y="1956"/>
                  </a:lnTo>
                  <a:lnTo>
                    <a:pt x="0" y="3867"/>
                  </a:lnTo>
                  <a:lnTo>
                    <a:pt x="456" y="5141"/>
                  </a:lnTo>
                  <a:lnTo>
                    <a:pt x="1752" y="5990"/>
                  </a:lnTo>
                  <a:lnTo>
                    <a:pt x="3608" y="6556"/>
                  </a:lnTo>
                  <a:lnTo>
                    <a:pt x="5838" y="5941"/>
                  </a:lnTo>
                  <a:lnTo>
                    <a:pt x="10961" y="2612"/>
                  </a:lnTo>
                  <a:lnTo>
                    <a:pt x="13716" y="3312"/>
                  </a:lnTo>
                  <a:lnTo>
                    <a:pt x="48271" y="35092"/>
                  </a:lnTo>
                  <a:lnTo>
                    <a:pt x="52481" y="40840"/>
                  </a:lnTo>
                  <a:lnTo>
                    <a:pt x="60899" y="880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5" name="SMARTInkShape-3090"/>
            <p:cNvSpPr/>
            <p:nvPr>
              <p:custDataLst>
                <p:tags r:id="rId13"/>
              </p:custDataLst>
            </p:nvPr>
          </p:nvSpPr>
          <p:spPr bwMode="auto">
            <a:xfrm>
              <a:off x="125228" y="1062633"/>
              <a:ext cx="71226" cy="132945"/>
            </a:xfrm>
            <a:custGeom>
              <a:avLst/>
              <a:gdLst/>
              <a:ahLst/>
              <a:cxnLst/>
              <a:rect l="0" t="0" r="0" b="0"/>
              <a:pathLst>
                <a:path w="71226" h="132945">
                  <a:moveTo>
                    <a:pt x="17647" y="0"/>
                  </a:moveTo>
                  <a:lnTo>
                    <a:pt x="17647" y="0"/>
                  </a:lnTo>
                  <a:lnTo>
                    <a:pt x="12907" y="4740"/>
                  </a:lnTo>
                  <a:lnTo>
                    <a:pt x="7933" y="7068"/>
                  </a:lnTo>
                  <a:lnTo>
                    <a:pt x="5218" y="7688"/>
                  </a:lnTo>
                  <a:lnTo>
                    <a:pt x="3408" y="11078"/>
                  </a:lnTo>
                  <a:lnTo>
                    <a:pt x="0" y="53442"/>
                  </a:lnTo>
                  <a:lnTo>
                    <a:pt x="4570" y="86845"/>
                  </a:lnTo>
                  <a:lnTo>
                    <a:pt x="20782" y="122542"/>
                  </a:lnTo>
                  <a:lnTo>
                    <a:pt x="24698" y="126343"/>
                  </a:lnTo>
                  <a:lnTo>
                    <a:pt x="34341" y="130566"/>
                  </a:lnTo>
                  <a:lnTo>
                    <a:pt x="46185" y="132944"/>
                  </a:lnTo>
                  <a:lnTo>
                    <a:pt x="49571" y="131293"/>
                  </a:lnTo>
                  <a:lnTo>
                    <a:pt x="71225" y="1071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6" name="SMARTInkShape-3091"/>
            <p:cNvSpPr/>
            <p:nvPr>
              <p:custDataLst>
                <p:tags r:id="rId14"/>
              </p:custDataLst>
            </p:nvPr>
          </p:nvSpPr>
          <p:spPr bwMode="auto">
            <a:xfrm>
              <a:off x="71438" y="1143000"/>
              <a:ext cx="60630" cy="125017"/>
            </a:xfrm>
            <a:custGeom>
              <a:avLst/>
              <a:gdLst/>
              <a:ahLst/>
              <a:cxnLst/>
              <a:rect l="0" t="0" r="0" b="0"/>
              <a:pathLst>
                <a:path w="60630" h="125017">
                  <a:moveTo>
                    <a:pt x="0" y="0"/>
                  </a:moveTo>
                  <a:lnTo>
                    <a:pt x="0" y="0"/>
                  </a:lnTo>
                  <a:lnTo>
                    <a:pt x="20117" y="0"/>
                  </a:lnTo>
                  <a:lnTo>
                    <a:pt x="29115" y="5292"/>
                  </a:lnTo>
                  <a:lnTo>
                    <a:pt x="38737" y="14258"/>
                  </a:lnTo>
                  <a:lnTo>
                    <a:pt x="56168" y="41982"/>
                  </a:lnTo>
                  <a:lnTo>
                    <a:pt x="60629" y="64363"/>
                  </a:lnTo>
                  <a:lnTo>
                    <a:pt x="59027" y="75900"/>
                  </a:lnTo>
                  <a:lnTo>
                    <a:pt x="56000" y="86319"/>
                  </a:lnTo>
                  <a:lnTo>
                    <a:pt x="53897" y="116318"/>
                  </a:lnTo>
                  <a:lnTo>
                    <a:pt x="52798" y="119218"/>
                  </a:lnTo>
                  <a:lnTo>
                    <a:pt x="44648" y="1250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7" name="SMARTInkShape-3092"/>
            <p:cNvSpPr/>
            <p:nvPr>
              <p:custDataLst>
                <p:tags r:id="rId15"/>
              </p:custDataLst>
            </p:nvPr>
          </p:nvSpPr>
          <p:spPr bwMode="auto">
            <a:xfrm>
              <a:off x="196453" y="1750219"/>
              <a:ext cx="125017" cy="133946"/>
            </a:xfrm>
            <a:custGeom>
              <a:avLst/>
              <a:gdLst/>
              <a:ahLst/>
              <a:cxnLst/>
              <a:rect l="0" t="0" r="0" b="0"/>
              <a:pathLst>
                <a:path w="125017" h="133946">
                  <a:moveTo>
                    <a:pt x="0" y="0"/>
                  </a:moveTo>
                  <a:lnTo>
                    <a:pt x="0" y="0"/>
                  </a:lnTo>
                  <a:lnTo>
                    <a:pt x="0" y="9481"/>
                  </a:lnTo>
                  <a:lnTo>
                    <a:pt x="2646" y="16781"/>
                  </a:lnTo>
                  <a:lnTo>
                    <a:pt x="17170" y="34293"/>
                  </a:lnTo>
                  <a:lnTo>
                    <a:pt x="27806" y="40046"/>
                  </a:lnTo>
                  <a:lnTo>
                    <a:pt x="65243" y="46890"/>
                  </a:lnTo>
                  <a:lnTo>
                    <a:pt x="84816" y="54242"/>
                  </a:lnTo>
                  <a:lnTo>
                    <a:pt x="94251" y="61811"/>
                  </a:lnTo>
                  <a:lnTo>
                    <a:pt x="108734" y="81814"/>
                  </a:lnTo>
                  <a:lnTo>
                    <a:pt x="125016" y="1339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8" name="SMARTInkShape-3093"/>
            <p:cNvSpPr/>
            <p:nvPr>
              <p:custDataLst>
                <p:tags r:id="rId16"/>
              </p:custDataLst>
            </p:nvPr>
          </p:nvSpPr>
          <p:spPr bwMode="auto">
            <a:xfrm>
              <a:off x="125016" y="1384102"/>
              <a:ext cx="4741" cy="116087"/>
            </a:xfrm>
            <a:custGeom>
              <a:avLst/>
              <a:gdLst/>
              <a:ahLst/>
              <a:cxnLst/>
              <a:rect l="0" t="0" r="0" b="0"/>
              <a:pathLst>
                <a:path w="4741" h="116087">
                  <a:moveTo>
                    <a:pt x="0" y="0"/>
                  </a:moveTo>
                  <a:lnTo>
                    <a:pt x="0" y="0"/>
                  </a:lnTo>
                  <a:lnTo>
                    <a:pt x="4740" y="9480"/>
                  </a:lnTo>
                  <a:lnTo>
                    <a:pt x="4422" y="22073"/>
                  </a:lnTo>
                  <a:lnTo>
                    <a:pt x="873" y="63891"/>
                  </a:lnTo>
                  <a:lnTo>
                    <a:pt x="0" y="11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69" name="SMARTInkShape-3094"/>
            <p:cNvSpPr/>
            <p:nvPr>
              <p:custDataLst>
                <p:tags r:id="rId17"/>
              </p:custDataLst>
            </p:nvPr>
          </p:nvSpPr>
          <p:spPr bwMode="auto">
            <a:xfrm>
              <a:off x="142875" y="1473398"/>
              <a:ext cx="8931" cy="107158"/>
            </a:xfrm>
            <a:custGeom>
              <a:avLst/>
              <a:gdLst/>
              <a:ahLst/>
              <a:cxnLst/>
              <a:rect l="0" t="0" r="0" b="0"/>
              <a:pathLst>
                <a:path w="8931" h="107158">
                  <a:moveTo>
                    <a:pt x="0" y="0"/>
                  </a:moveTo>
                  <a:lnTo>
                    <a:pt x="0" y="0"/>
                  </a:lnTo>
                  <a:lnTo>
                    <a:pt x="0" y="35743"/>
                  </a:lnTo>
                  <a:lnTo>
                    <a:pt x="8930" y="107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4" name="SMARTInkShape-Group930"/>
          <p:cNvGrpSpPr/>
          <p:nvPr/>
        </p:nvGrpSpPr>
        <p:grpSpPr>
          <a:xfrm>
            <a:off x="7442221" y="3760640"/>
            <a:ext cx="826671" cy="1443863"/>
            <a:chOff x="7442221" y="3760640"/>
            <a:chExt cx="826671" cy="1443863"/>
          </a:xfrm>
        </p:grpSpPr>
        <p:sp>
          <p:nvSpPr>
            <p:cNvPr id="871" name="SMARTInkShape-3095"/>
            <p:cNvSpPr/>
            <p:nvPr>
              <p:custDataLst>
                <p:tags r:id="rId8"/>
              </p:custDataLst>
            </p:nvPr>
          </p:nvSpPr>
          <p:spPr bwMode="auto">
            <a:xfrm>
              <a:off x="7617023" y="5120496"/>
              <a:ext cx="473073" cy="46009"/>
            </a:xfrm>
            <a:custGeom>
              <a:avLst/>
              <a:gdLst/>
              <a:ahLst/>
              <a:cxnLst/>
              <a:rect l="0" t="0" r="0" b="0"/>
              <a:pathLst>
                <a:path w="473073" h="46009">
                  <a:moveTo>
                    <a:pt x="0" y="40863"/>
                  </a:moveTo>
                  <a:lnTo>
                    <a:pt x="0" y="40863"/>
                  </a:lnTo>
                  <a:lnTo>
                    <a:pt x="32657" y="43509"/>
                  </a:lnTo>
                  <a:lnTo>
                    <a:pt x="71069" y="46008"/>
                  </a:lnTo>
                  <a:lnTo>
                    <a:pt x="97981" y="45285"/>
                  </a:lnTo>
                  <a:lnTo>
                    <a:pt x="127828" y="43811"/>
                  </a:lnTo>
                  <a:lnTo>
                    <a:pt x="168930" y="39527"/>
                  </a:lnTo>
                  <a:lnTo>
                    <a:pt x="204065" y="34316"/>
                  </a:lnTo>
                  <a:lnTo>
                    <a:pt x="227325" y="31538"/>
                  </a:lnTo>
                  <a:lnTo>
                    <a:pt x="252752" y="28693"/>
                  </a:lnTo>
                  <a:lnTo>
                    <a:pt x="288944" y="22887"/>
                  </a:lnTo>
                  <a:lnTo>
                    <a:pt x="318920" y="16999"/>
                  </a:lnTo>
                  <a:lnTo>
                    <a:pt x="355393" y="11074"/>
                  </a:lnTo>
                  <a:lnTo>
                    <a:pt x="399754" y="6316"/>
                  </a:lnTo>
                  <a:lnTo>
                    <a:pt x="440088" y="5248"/>
                  </a:lnTo>
                  <a:lnTo>
                    <a:pt x="472592" y="5146"/>
                  </a:lnTo>
                  <a:lnTo>
                    <a:pt x="473072" y="404"/>
                  </a:lnTo>
                  <a:lnTo>
                    <a:pt x="472147" y="0"/>
                  </a:lnTo>
                  <a:lnTo>
                    <a:pt x="468473" y="2197"/>
                  </a:lnTo>
                  <a:lnTo>
                    <a:pt x="448201" y="21318"/>
                  </a:lnTo>
                  <a:lnTo>
                    <a:pt x="447248" y="24900"/>
                  </a:lnTo>
                  <a:lnTo>
                    <a:pt x="446485" y="319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2" name="SMARTInkShape-3096"/>
            <p:cNvSpPr/>
            <p:nvPr>
              <p:custDataLst>
                <p:tags r:id="rId9"/>
              </p:custDataLst>
            </p:nvPr>
          </p:nvSpPr>
          <p:spPr bwMode="auto">
            <a:xfrm>
              <a:off x="7457530" y="3760640"/>
              <a:ext cx="811362" cy="1443863"/>
            </a:xfrm>
            <a:custGeom>
              <a:avLst/>
              <a:gdLst/>
              <a:ahLst/>
              <a:cxnLst/>
              <a:rect l="0" t="0" r="0" b="0"/>
              <a:pathLst>
                <a:path w="811362" h="1443863">
                  <a:moveTo>
                    <a:pt x="7689" y="96985"/>
                  </a:moveTo>
                  <a:lnTo>
                    <a:pt x="7689" y="96985"/>
                  </a:lnTo>
                  <a:lnTo>
                    <a:pt x="0" y="96985"/>
                  </a:lnTo>
                  <a:lnTo>
                    <a:pt x="31279" y="81754"/>
                  </a:lnTo>
                  <a:lnTo>
                    <a:pt x="71916" y="70127"/>
                  </a:lnTo>
                  <a:lnTo>
                    <a:pt x="111717" y="63892"/>
                  </a:lnTo>
                  <a:lnTo>
                    <a:pt x="153274" y="62044"/>
                  </a:lnTo>
                  <a:lnTo>
                    <a:pt x="193984" y="56679"/>
                  </a:lnTo>
                  <a:lnTo>
                    <a:pt x="226378" y="53623"/>
                  </a:lnTo>
                  <a:lnTo>
                    <a:pt x="270592" y="47977"/>
                  </a:lnTo>
                  <a:lnTo>
                    <a:pt x="311915" y="44761"/>
                  </a:lnTo>
                  <a:lnTo>
                    <a:pt x="350268" y="44008"/>
                  </a:lnTo>
                  <a:lnTo>
                    <a:pt x="372997" y="43808"/>
                  </a:lnTo>
                  <a:lnTo>
                    <a:pt x="397079" y="43674"/>
                  </a:lnTo>
                  <a:lnTo>
                    <a:pt x="422063" y="43585"/>
                  </a:lnTo>
                  <a:lnTo>
                    <a:pt x="466691" y="43486"/>
                  </a:lnTo>
                  <a:lnTo>
                    <a:pt x="508925" y="43430"/>
                  </a:lnTo>
                  <a:lnTo>
                    <a:pt x="547629" y="43417"/>
                  </a:lnTo>
                  <a:lnTo>
                    <a:pt x="580706" y="40766"/>
                  </a:lnTo>
                  <a:lnTo>
                    <a:pt x="618995" y="33694"/>
                  </a:lnTo>
                  <a:lnTo>
                    <a:pt x="660719" y="25628"/>
                  </a:lnTo>
                  <a:lnTo>
                    <a:pt x="704229" y="16547"/>
                  </a:lnTo>
                  <a:lnTo>
                    <a:pt x="739860" y="7699"/>
                  </a:lnTo>
                  <a:lnTo>
                    <a:pt x="744645" y="7691"/>
                  </a:lnTo>
                  <a:lnTo>
                    <a:pt x="746048" y="6698"/>
                  </a:lnTo>
                  <a:lnTo>
                    <a:pt x="746982" y="5043"/>
                  </a:lnTo>
                  <a:lnTo>
                    <a:pt x="748483" y="0"/>
                  </a:lnTo>
                  <a:lnTo>
                    <a:pt x="751334" y="1956"/>
                  </a:lnTo>
                  <a:lnTo>
                    <a:pt x="753484" y="3867"/>
                  </a:lnTo>
                  <a:lnTo>
                    <a:pt x="755872" y="8635"/>
                  </a:lnTo>
                  <a:lnTo>
                    <a:pt x="757671" y="36268"/>
                  </a:lnTo>
                  <a:lnTo>
                    <a:pt x="758753" y="70513"/>
                  </a:lnTo>
                  <a:lnTo>
                    <a:pt x="763913" y="104906"/>
                  </a:lnTo>
                  <a:lnTo>
                    <a:pt x="765883" y="147067"/>
                  </a:lnTo>
                  <a:lnTo>
                    <a:pt x="766343" y="179767"/>
                  </a:lnTo>
                  <a:lnTo>
                    <a:pt x="766603" y="222165"/>
                  </a:lnTo>
                  <a:lnTo>
                    <a:pt x="769310" y="255477"/>
                  </a:lnTo>
                  <a:lnTo>
                    <a:pt x="772827" y="291449"/>
                  </a:lnTo>
                  <a:lnTo>
                    <a:pt x="774392" y="323973"/>
                  </a:lnTo>
                  <a:lnTo>
                    <a:pt x="775085" y="354965"/>
                  </a:lnTo>
                  <a:lnTo>
                    <a:pt x="775395" y="386268"/>
                  </a:lnTo>
                  <a:lnTo>
                    <a:pt x="775532" y="420024"/>
                  </a:lnTo>
                  <a:lnTo>
                    <a:pt x="775620" y="463669"/>
                  </a:lnTo>
                  <a:lnTo>
                    <a:pt x="775638" y="505805"/>
                  </a:lnTo>
                  <a:lnTo>
                    <a:pt x="772994" y="539255"/>
                  </a:lnTo>
                  <a:lnTo>
                    <a:pt x="771220" y="575293"/>
                  </a:lnTo>
                  <a:lnTo>
                    <a:pt x="774332" y="612760"/>
                  </a:lnTo>
                  <a:lnTo>
                    <a:pt x="776052" y="643718"/>
                  </a:lnTo>
                  <a:lnTo>
                    <a:pt x="781606" y="687054"/>
                  </a:lnTo>
                  <a:lnTo>
                    <a:pt x="784685" y="721612"/>
                  </a:lnTo>
                  <a:lnTo>
                    <a:pt x="790448" y="762389"/>
                  </a:lnTo>
                  <a:lnTo>
                    <a:pt x="792597" y="803905"/>
                  </a:lnTo>
                  <a:lnTo>
                    <a:pt x="793233" y="838917"/>
                  </a:lnTo>
                  <a:lnTo>
                    <a:pt x="793382" y="869248"/>
                  </a:lnTo>
                  <a:lnTo>
                    <a:pt x="793448" y="899927"/>
                  </a:lnTo>
                  <a:lnTo>
                    <a:pt x="793486" y="937151"/>
                  </a:lnTo>
                  <a:lnTo>
                    <a:pt x="793496" y="971332"/>
                  </a:lnTo>
                  <a:lnTo>
                    <a:pt x="794491" y="1003505"/>
                  </a:lnTo>
                  <a:lnTo>
                    <a:pt x="798240" y="1040956"/>
                  </a:lnTo>
                  <a:lnTo>
                    <a:pt x="803215" y="1072814"/>
                  </a:lnTo>
                  <a:lnTo>
                    <a:pt x="808947" y="1115708"/>
                  </a:lnTo>
                  <a:lnTo>
                    <a:pt x="810646" y="1151899"/>
                  </a:lnTo>
                  <a:lnTo>
                    <a:pt x="811219" y="1196126"/>
                  </a:lnTo>
                  <a:lnTo>
                    <a:pt x="811333" y="1238377"/>
                  </a:lnTo>
                  <a:lnTo>
                    <a:pt x="811354" y="1275386"/>
                  </a:lnTo>
                  <a:lnTo>
                    <a:pt x="811359" y="1318326"/>
                  </a:lnTo>
                  <a:lnTo>
                    <a:pt x="811361" y="1358955"/>
                  </a:lnTo>
                  <a:lnTo>
                    <a:pt x="808714" y="1364960"/>
                  </a:lnTo>
                  <a:lnTo>
                    <a:pt x="803671" y="1372158"/>
                  </a:lnTo>
                  <a:lnTo>
                    <a:pt x="800336" y="1373143"/>
                  </a:lnTo>
                  <a:lnTo>
                    <a:pt x="793901" y="1373884"/>
                  </a:lnTo>
                  <a:lnTo>
                    <a:pt x="788880" y="1369176"/>
                  </a:lnTo>
                  <a:lnTo>
                    <a:pt x="781194" y="1366856"/>
                  </a:lnTo>
                  <a:lnTo>
                    <a:pt x="740103" y="1364253"/>
                  </a:lnTo>
                  <a:lnTo>
                    <a:pt x="704368" y="1358936"/>
                  </a:lnTo>
                  <a:lnTo>
                    <a:pt x="659935" y="1356920"/>
                  </a:lnTo>
                  <a:lnTo>
                    <a:pt x="620642" y="1356322"/>
                  </a:lnTo>
                  <a:lnTo>
                    <a:pt x="578761" y="1356183"/>
                  </a:lnTo>
                  <a:lnTo>
                    <a:pt x="543610" y="1356121"/>
                  </a:lnTo>
                  <a:lnTo>
                    <a:pt x="507813" y="1358077"/>
                  </a:lnTo>
                  <a:lnTo>
                    <a:pt x="482988" y="1361377"/>
                  </a:lnTo>
                  <a:lnTo>
                    <a:pt x="455523" y="1365562"/>
                  </a:lnTo>
                  <a:lnTo>
                    <a:pt x="411778" y="1372857"/>
                  </a:lnTo>
                  <a:lnTo>
                    <a:pt x="374807" y="1379406"/>
                  </a:lnTo>
                  <a:lnTo>
                    <a:pt x="338532" y="1385624"/>
                  </a:lnTo>
                  <a:lnTo>
                    <a:pt x="305212" y="1391695"/>
                  </a:lnTo>
                  <a:lnTo>
                    <a:pt x="261209" y="1400691"/>
                  </a:lnTo>
                  <a:lnTo>
                    <a:pt x="223035" y="1409641"/>
                  </a:lnTo>
                  <a:lnTo>
                    <a:pt x="186589" y="1421222"/>
                  </a:lnTo>
                  <a:lnTo>
                    <a:pt x="153300" y="1431930"/>
                  </a:lnTo>
                  <a:lnTo>
                    <a:pt x="115386" y="1440288"/>
                  </a:lnTo>
                  <a:lnTo>
                    <a:pt x="83476" y="1443862"/>
                  </a:lnTo>
                  <a:lnTo>
                    <a:pt x="68491" y="1442053"/>
                  </a:lnTo>
                  <a:lnTo>
                    <a:pt x="43408" y="14364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3" name="SMARTInkShape-3097"/>
            <p:cNvSpPr/>
            <p:nvPr>
              <p:custDataLst>
                <p:tags r:id="rId10"/>
              </p:custDataLst>
            </p:nvPr>
          </p:nvSpPr>
          <p:spPr bwMode="auto">
            <a:xfrm>
              <a:off x="7442221" y="3879269"/>
              <a:ext cx="31928" cy="1246171"/>
            </a:xfrm>
            <a:custGeom>
              <a:avLst/>
              <a:gdLst/>
              <a:ahLst/>
              <a:cxnLst/>
              <a:rect l="0" t="0" r="0" b="0"/>
              <a:pathLst>
                <a:path w="31928" h="1246171">
                  <a:moveTo>
                    <a:pt x="14068" y="5145"/>
                  </a:moveTo>
                  <a:lnTo>
                    <a:pt x="14068" y="5145"/>
                  </a:lnTo>
                  <a:lnTo>
                    <a:pt x="6379" y="5145"/>
                  </a:lnTo>
                  <a:lnTo>
                    <a:pt x="5965" y="4153"/>
                  </a:lnTo>
                  <a:lnTo>
                    <a:pt x="5383" y="0"/>
                  </a:lnTo>
                  <a:lnTo>
                    <a:pt x="5170" y="4271"/>
                  </a:lnTo>
                  <a:lnTo>
                    <a:pt x="407" y="9627"/>
                  </a:lnTo>
                  <a:lnTo>
                    <a:pt x="0" y="13094"/>
                  </a:lnTo>
                  <a:lnTo>
                    <a:pt x="4750" y="55376"/>
                  </a:lnTo>
                  <a:lnTo>
                    <a:pt x="4966" y="81048"/>
                  </a:lnTo>
                  <a:lnTo>
                    <a:pt x="5062" y="122223"/>
                  </a:lnTo>
                  <a:lnTo>
                    <a:pt x="5104" y="162352"/>
                  </a:lnTo>
                  <a:lnTo>
                    <a:pt x="5123" y="199038"/>
                  </a:lnTo>
                  <a:lnTo>
                    <a:pt x="5131" y="231879"/>
                  </a:lnTo>
                  <a:lnTo>
                    <a:pt x="5135" y="268304"/>
                  </a:lnTo>
                  <a:lnTo>
                    <a:pt x="5137" y="307644"/>
                  </a:lnTo>
                  <a:lnTo>
                    <a:pt x="5138" y="348279"/>
                  </a:lnTo>
                  <a:lnTo>
                    <a:pt x="5138" y="389490"/>
                  </a:lnTo>
                  <a:lnTo>
                    <a:pt x="5138" y="430957"/>
                  </a:lnTo>
                  <a:lnTo>
                    <a:pt x="5138" y="472538"/>
                  </a:lnTo>
                  <a:lnTo>
                    <a:pt x="5138" y="514169"/>
                  </a:lnTo>
                  <a:lnTo>
                    <a:pt x="5138" y="555823"/>
                  </a:lnTo>
                  <a:lnTo>
                    <a:pt x="5138" y="597487"/>
                  </a:lnTo>
                  <a:lnTo>
                    <a:pt x="5138" y="639156"/>
                  </a:lnTo>
                  <a:lnTo>
                    <a:pt x="5138" y="680826"/>
                  </a:lnTo>
                  <a:lnTo>
                    <a:pt x="5138" y="722497"/>
                  </a:lnTo>
                  <a:lnTo>
                    <a:pt x="5138" y="764169"/>
                  </a:lnTo>
                  <a:lnTo>
                    <a:pt x="5138" y="785005"/>
                  </a:lnTo>
                  <a:lnTo>
                    <a:pt x="5138" y="811794"/>
                  </a:lnTo>
                  <a:lnTo>
                    <a:pt x="5138" y="842551"/>
                  </a:lnTo>
                  <a:lnTo>
                    <a:pt x="5138" y="875955"/>
                  </a:lnTo>
                  <a:lnTo>
                    <a:pt x="6131" y="903185"/>
                  </a:lnTo>
                  <a:lnTo>
                    <a:pt x="9879" y="946670"/>
                  </a:lnTo>
                  <a:lnTo>
                    <a:pt x="12206" y="982533"/>
                  </a:lnTo>
                  <a:lnTo>
                    <a:pt x="14232" y="1018977"/>
                  </a:lnTo>
                  <a:lnTo>
                    <a:pt x="16163" y="1041197"/>
                  </a:lnTo>
                  <a:lnTo>
                    <a:pt x="19959" y="1083746"/>
                  </a:lnTo>
                  <a:lnTo>
                    <a:pt x="22098" y="1124433"/>
                  </a:lnTo>
                  <a:lnTo>
                    <a:pt x="22731" y="1157325"/>
                  </a:lnTo>
                  <a:lnTo>
                    <a:pt x="22945" y="1201295"/>
                  </a:lnTo>
                  <a:lnTo>
                    <a:pt x="21982" y="1213439"/>
                  </a:lnTo>
                  <a:lnTo>
                    <a:pt x="17846" y="1230440"/>
                  </a:lnTo>
                  <a:lnTo>
                    <a:pt x="22921" y="1246170"/>
                  </a:lnTo>
                  <a:lnTo>
                    <a:pt x="31927" y="122851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77" name="SMARTInkShape-Group931"/>
          <p:cNvGrpSpPr/>
          <p:nvPr/>
        </p:nvGrpSpPr>
        <p:grpSpPr>
          <a:xfrm>
            <a:off x="8368067" y="3714751"/>
            <a:ext cx="767004" cy="1535942"/>
            <a:chOff x="8368067" y="3714751"/>
            <a:chExt cx="767004" cy="1535942"/>
          </a:xfrm>
        </p:grpSpPr>
        <p:sp>
          <p:nvSpPr>
            <p:cNvPr id="875" name="SMARTInkShape-3098"/>
            <p:cNvSpPr/>
            <p:nvPr>
              <p:custDataLst>
                <p:tags r:id="rId6"/>
              </p:custDataLst>
            </p:nvPr>
          </p:nvSpPr>
          <p:spPr bwMode="auto">
            <a:xfrm>
              <a:off x="8429734" y="3714751"/>
              <a:ext cx="705337" cy="1508145"/>
            </a:xfrm>
            <a:custGeom>
              <a:avLst/>
              <a:gdLst/>
              <a:ahLst/>
              <a:cxnLst/>
              <a:rect l="0" t="0" r="0" b="0"/>
              <a:pathLst>
                <a:path w="705337" h="1508145">
                  <a:moveTo>
                    <a:pt x="8821" y="62507"/>
                  </a:moveTo>
                  <a:lnTo>
                    <a:pt x="8821" y="62507"/>
                  </a:lnTo>
                  <a:lnTo>
                    <a:pt x="4080" y="57766"/>
                  </a:lnTo>
                  <a:lnTo>
                    <a:pt x="1752" y="50147"/>
                  </a:lnTo>
                  <a:lnTo>
                    <a:pt x="0" y="31822"/>
                  </a:lnTo>
                  <a:lnTo>
                    <a:pt x="1948" y="29151"/>
                  </a:lnTo>
                  <a:lnTo>
                    <a:pt x="9404" y="23539"/>
                  </a:lnTo>
                  <a:lnTo>
                    <a:pt x="36497" y="12844"/>
                  </a:lnTo>
                  <a:lnTo>
                    <a:pt x="72818" y="4704"/>
                  </a:lnTo>
                  <a:lnTo>
                    <a:pt x="112780" y="1393"/>
                  </a:lnTo>
                  <a:lnTo>
                    <a:pt x="152843" y="412"/>
                  </a:lnTo>
                  <a:lnTo>
                    <a:pt x="189849" y="4862"/>
                  </a:lnTo>
                  <a:lnTo>
                    <a:pt x="230689" y="7723"/>
                  </a:lnTo>
                  <a:lnTo>
                    <a:pt x="269469" y="8571"/>
                  </a:lnTo>
                  <a:lnTo>
                    <a:pt x="306095" y="8823"/>
                  </a:lnTo>
                  <a:lnTo>
                    <a:pt x="342083" y="13638"/>
                  </a:lnTo>
                  <a:lnTo>
                    <a:pt x="371249" y="15983"/>
                  </a:lnTo>
                  <a:lnTo>
                    <a:pt x="415847" y="19948"/>
                  </a:lnTo>
                  <a:lnTo>
                    <a:pt x="456992" y="25437"/>
                  </a:lnTo>
                  <a:lnTo>
                    <a:pt x="493342" y="26521"/>
                  </a:lnTo>
                  <a:lnTo>
                    <a:pt x="529193" y="26709"/>
                  </a:lnTo>
                  <a:lnTo>
                    <a:pt x="565886" y="24127"/>
                  </a:lnTo>
                  <a:lnTo>
                    <a:pt x="591256" y="17070"/>
                  </a:lnTo>
                  <a:lnTo>
                    <a:pt x="605058" y="11341"/>
                  </a:lnTo>
                  <a:lnTo>
                    <a:pt x="613871" y="9405"/>
                  </a:lnTo>
                  <a:lnTo>
                    <a:pt x="623538" y="1282"/>
                  </a:lnTo>
                  <a:lnTo>
                    <a:pt x="632532" y="111"/>
                  </a:lnTo>
                  <a:lnTo>
                    <a:pt x="650397" y="0"/>
                  </a:lnTo>
                  <a:lnTo>
                    <a:pt x="659327" y="7688"/>
                  </a:lnTo>
                  <a:lnTo>
                    <a:pt x="661411" y="21950"/>
                  </a:lnTo>
                  <a:lnTo>
                    <a:pt x="676118" y="58674"/>
                  </a:lnTo>
                  <a:lnTo>
                    <a:pt x="678460" y="66756"/>
                  </a:lnTo>
                  <a:lnTo>
                    <a:pt x="682808" y="73656"/>
                  </a:lnTo>
                  <a:lnTo>
                    <a:pt x="686555" y="99436"/>
                  </a:lnTo>
                  <a:lnTo>
                    <a:pt x="689940" y="132603"/>
                  </a:lnTo>
                  <a:lnTo>
                    <a:pt x="696548" y="173896"/>
                  </a:lnTo>
                  <a:lnTo>
                    <a:pt x="704735" y="218283"/>
                  </a:lnTo>
                  <a:lnTo>
                    <a:pt x="705217" y="260296"/>
                  </a:lnTo>
                  <a:lnTo>
                    <a:pt x="705301" y="297169"/>
                  </a:lnTo>
                  <a:lnTo>
                    <a:pt x="705325" y="333230"/>
                  </a:lnTo>
                  <a:lnTo>
                    <a:pt x="705334" y="369689"/>
                  </a:lnTo>
                  <a:lnTo>
                    <a:pt x="705336" y="407634"/>
                  </a:lnTo>
                  <a:lnTo>
                    <a:pt x="705336" y="448312"/>
                  </a:lnTo>
                  <a:lnTo>
                    <a:pt x="705336" y="482082"/>
                  </a:lnTo>
                  <a:lnTo>
                    <a:pt x="705336" y="522626"/>
                  </a:lnTo>
                  <a:lnTo>
                    <a:pt x="705336" y="551431"/>
                  </a:lnTo>
                  <a:lnTo>
                    <a:pt x="705336" y="588708"/>
                  </a:lnTo>
                  <a:lnTo>
                    <a:pt x="704344" y="630741"/>
                  </a:lnTo>
                  <a:lnTo>
                    <a:pt x="700596" y="672573"/>
                  </a:lnTo>
                  <a:lnTo>
                    <a:pt x="695622" y="711671"/>
                  </a:lnTo>
                  <a:lnTo>
                    <a:pt x="690105" y="745915"/>
                  </a:lnTo>
                  <a:lnTo>
                    <a:pt x="681420" y="785896"/>
                  </a:lnTo>
                  <a:lnTo>
                    <a:pt x="675525" y="820906"/>
                  </a:lnTo>
                  <a:lnTo>
                    <a:pt x="666627" y="860702"/>
                  </a:lnTo>
                  <a:lnTo>
                    <a:pt x="660682" y="892187"/>
                  </a:lnTo>
                  <a:lnTo>
                    <a:pt x="654732" y="928339"/>
                  </a:lnTo>
                  <a:lnTo>
                    <a:pt x="648780" y="964251"/>
                  </a:lnTo>
                  <a:lnTo>
                    <a:pt x="644592" y="1008457"/>
                  </a:lnTo>
                  <a:lnTo>
                    <a:pt x="638610" y="1041949"/>
                  </a:lnTo>
                  <a:lnTo>
                    <a:pt x="635992" y="1077252"/>
                  </a:lnTo>
                  <a:lnTo>
                    <a:pt x="635295" y="1099168"/>
                  </a:lnTo>
                  <a:lnTo>
                    <a:pt x="633837" y="1124692"/>
                  </a:lnTo>
                  <a:lnTo>
                    <a:pt x="631873" y="1152622"/>
                  </a:lnTo>
                  <a:lnTo>
                    <a:pt x="629572" y="1182156"/>
                  </a:lnTo>
                  <a:lnTo>
                    <a:pt x="627014" y="1222910"/>
                  </a:lnTo>
                  <a:lnTo>
                    <a:pt x="625878" y="1253921"/>
                  </a:lnTo>
                  <a:lnTo>
                    <a:pt x="625372" y="1287548"/>
                  </a:lnTo>
                  <a:lnTo>
                    <a:pt x="625088" y="1330467"/>
                  </a:lnTo>
                  <a:lnTo>
                    <a:pt x="629744" y="1368319"/>
                  </a:lnTo>
                  <a:lnTo>
                    <a:pt x="633352" y="1411849"/>
                  </a:lnTo>
                  <a:lnTo>
                    <a:pt x="634819" y="1449528"/>
                  </a:lnTo>
                  <a:lnTo>
                    <a:pt x="641578" y="1482160"/>
                  </a:lnTo>
                  <a:lnTo>
                    <a:pt x="637718" y="1498042"/>
                  </a:lnTo>
                  <a:lnTo>
                    <a:pt x="635452" y="1501734"/>
                  </a:lnTo>
                  <a:lnTo>
                    <a:pt x="632950" y="1504194"/>
                  </a:lnTo>
                  <a:lnTo>
                    <a:pt x="627524" y="1506929"/>
                  </a:lnTo>
                  <a:lnTo>
                    <a:pt x="621805" y="1508144"/>
                  </a:lnTo>
                  <a:lnTo>
                    <a:pt x="577943" y="1501920"/>
                  </a:lnTo>
                  <a:lnTo>
                    <a:pt x="538605" y="1498054"/>
                  </a:lnTo>
                  <a:lnTo>
                    <a:pt x="506218" y="1494278"/>
                  </a:lnTo>
                  <a:lnTo>
                    <a:pt x="471980" y="1492599"/>
                  </a:lnTo>
                  <a:lnTo>
                    <a:pt x="437446" y="14912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76" name="SMARTInkShape-3099"/>
            <p:cNvSpPr/>
            <p:nvPr>
              <p:custDataLst>
                <p:tags r:id="rId7"/>
              </p:custDataLst>
            </p:nvPr>
          </p:nvSpPr>
          <p:spPr bwMode="auto">
            <a:xfrm>
              <a:off x="8368067" y="3804047"/>
              <a:ext cx="97278" cy="1446646"/>
            </a:xfrm>
            <a:custGeom>
              <a:avLst/>
              <a:gdLst/>
              <a:ahLst/>
              <a:cxnLst/>
              <a:rect l="0" t="0" r="0" b="0"/>
              <a:pathLst>
                <a:path w="97278" h="1446646">
                  <a:moveTo>
                    <a:pt x="70488" y="0"/>
                  </a:moveTo>
                  <a:lnTo>
                    <a:pt x="70488" y="0"/>
                  </a:lnTo>
                  <a:lnTo>
                    <a:pt x="63359" y="8121"/>
                  </a:lnTo>
                  <a:lnTo>
                    <a:pt x="56248" y="22360"/>
                  </a:lnTo>
                  <a:lnTo>
                    <a:pt x="46809" y="62825"/>
                  </a:lnTo>
                  <a:lnTo>
                    <a:pt x="41667" y="107292"/>
                  </a:lnTo>
                  <a:lnTo>
                    <a:pt x="37835" y="145912"/>
                  </a:lnTo>
                  <a:lnTo>
                    <a:pt x="36131" y="176305"/>
                  </a:lnTo>
                  <a:lnTo>
                    <a:pt x="34684" y="197904"/>
                  </a:lnTo>
                  <a:lnTo>
                    <a:pt x="32729" y="224209"/>
                  </a:lnTo>
                  <a:lnTo>
                    <a:pt x="30432" y="253653"/>
                  </a:lnTo>
                  <a:lnTo>
                    <a:pt x="29893" y="278242"/>
                  </a:lnTo>
                  <a:lnTo>
                    <a:pt x="31940" y="318793"/>
                  </a:lnTo>
                  <a:lnTo>
                    <a:pt x="33512" y="350707"/>
                  </a:lnTo>
                  <a:lnTo>
                    <a:pt x="37042" y="393632"/>
                  </a:lnTo>
                  <a:lnTo>
                    <a:pt x="44371" y="437770"/>
                  </a:lnTo>
                  <a:lnTo>
                    <a:pt x="50181" y="482267"/>
                  </a:lnTo>
                  <a:lnTo>
                    <a:pt x="52533" y="516958"/>
                  </a:lnTo>
                  <a:lnTo>
                    <a:pt x="54550" y="540099"/>
                  </a:lnTo>
                  <a:lnTo>
                    <a:pt x="56885" y="565449"/>
                  </a:lnTo>
                  <a:lnTo>
                    <a:pt x="59481" y="609490"/>
                  </a:lnTo>
                  <a:lnTo>
                    <a:pt x="60635" y="648908"/>
                  </a:lnTo>
                  <a:lnTo>
                    <a:pt x="61147" y="686270"/>
                  </a:lnTo>
                  <a:lnTo>
                    <a:pt x="61375" y="725366"/>
                  </a:lnTo>
                  <a:lnTo>
                    <a:pt x="61436" y="745514"/>
                  </a:lnTo>
                  <a:lnTo>
                    <a:pt x="59492" y="771845"/>
                  </a:lnTo>
                  <a:lnTo>
                    <a:pt x="56213" y="802298"/>
                  </a:lnTo>
                  <a:lnTo>
                    <a:pt x="52041" y="835498"/>
                  </a:lnTo>
                  <a:lnTo>
                    <a:pt x="48268" y="864577"/>
                  </a:lnTo>
                  <a:lnTo>
                    <a:pt x="44761" y="890908"/>
                  </a:lnTo>
                  <a:lnTo>
                    <a:pt x="41431" y="915408"/>
                  </a:lnTo>
                  <a:lnTo>
                    <a:pt x="38218" y="938686"/>
                  </a:lnTo>
                  <a:lnTo>
                    <a:pt x="32002" y="983071"/>
                  </a:lnTo>
                  <a:lnTo>
                    <a:pt x="27963" y="1010584"/>
                  </a:lnTo>
                  <a:lnTo>
                    <a:pt x="23287" y="1041824"/>
                  </a:lnTo>
                  <a:lnTo>
                    <a:pt x="18185" y="1075549"/>
                  </a:lnTo>
                  <a:lnTo>
                    <a:pt x="13790" y="1104978"/>
                  </a:lnTo>
                  <a:lnTo>
                    <a:pt x="9870" y="1131542"/>
                  </a:lnTo>
                  <a:lnTo>
                    <a:pt x="6262" y="1156198"/>
                  </a:lnTo>
                  <a:lnTo>
                    <a:pt x="3858" y="1183549"/>
                  </a:lnTo>
                  <a:lnTo>
                    <a:pt x="2255" y="1212696"/>
                  </a:lnTo>
                  <a:lnTo>
                    <a:pt x="1186" y="1243042"/>
                  </a:lnTo>
                  <a:lnTo>
                    <a:pt x="0" y="1287343"/>
                  </a:lnTo>
                  <a:lnTo>
                    <a:pt x="464" y="1321254"/>
                  </a:lnTo>
                  <a:lnTo>
                    <a:pt x="3978" y="1352862"/>
                  </a:lnTo>
                  <a:lnTo>
                    <a:pt x="11535" y="1389066"/>
                  </a:lnTo>
                  <a:lnTo>
                    <a:pt x="20057" y="1418645"/>
                  </a:lnTo>
                  <a:lnTo>
                    <a:pt x="31207" y="1434512"/>
                  </a:lnTo>
                  <a:lnTo>
                    <a:pt x="38347" y="1441520"/>
                  </a:lnTo>
                  <a:lnTo>
                    <a:pt x="47077" y="1445201"/>
                  </a:lnTo>
                  <a:lnTo>
                    <a:pt x="67359" y="1446645"/>
                  </a:lnTo>
                  <a:lnTo>
                    <a:pt x="75346" y="1443657"/>
                  </a:lnTo>
                  <a:lnTo>
                    <a:pt x="97277" y="14198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112516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50</a:t>
            </a:fld>
            <a:endParaRPr lang="en-US"/>
          </a:p>
        </p:txBody>
      </p:sp>
    </p:spTree>
    <p:extLst>
      <p:ext uri="{BB962C8B-B14F-4D97-AF65-F5344CB8AC3E}">
        <p14:creationId xmlns:p14="http://schemas.microsoft.com/office/powerpoint/2010/main" val="2150900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51</a:t>
            </a:fld>
            <a:endParaRPr lang="en-US"/>
          </a:p>
        </p:txBody>
      </p:sp>
    </p:spTree>
    <p:extLst>
      <p:ext uri="{BB962C8B-B14F-4D97-AF65-F5344CB8AC3E}">
        <p14:creationId xmlns:p14="http://schemas.microsoft.com/office/powerpoint/2010/main" val="649052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Jacobians of FC-Layer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52</a:t>
            </a:fld>
            <a:endParaRPr lang="en-US"/>
          </a:p>
        </p:txBody>
      </p:sp>
    </p:spTree>
    <p:extLst>
      <p:ext uri="{BB962C8B-B14F-4D97-AF65-F5344CB8AC3E}">
        <p14:creationId xmlns:p14="http://schemas.microsoft.com/office/powerpoint/2010/main" val="414266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6172582" y="5491991"/>
            <a:ext cx="548700" cy="393600"/>
          </a:xfrm>
          <a:prstGeom prst="rect">
            <a:avLst/>
          </a:prstGeom>
        </p:spPr>
        <p:txBody>
          <a:bodyPr lIns="91425" tIns="91425" rIns="91425" bIns="91425" anchor="ctr" anchorCtr="0">
            <a:noAutofit/>
          </a:bodyPr>
          <a:lstStyle/>
          <a:p>
            <a:fld id="{00000000-1234-1234-1234-123412341234}" type="slidenum">
              <a:rPr lang="en" sz="1800">
                <a:solidFill>
                  <a:srgbClr val="FFFFFF"/>
                </a:solidFill>
              </a:rPr>
              <a:pPr/>
              <a:t>6</a:t>
            </a:fld>
            <a:endParaRPr lang="en" sz="1800">
              <a:solidFill>
                <a:srgbClr val="FFFFFF"/>
              </a:solidFill>
            </a:endParaRPr>
          </a:p>
        </p:txBody>
      </p:sp>
      <p:sp>
        <p:nvSpPr>
          <p:cNvPr id="522" name="Shape 522"/>
          <p:cNvSpPr/>
          <p:nvPr/>
        </p:nvSpPr>
        <p:spPr>
          <a:xfrm>
            <a:off x="2976200" y="1352000"/>
            <a:ext cx="3494700" cy="3494700"/>
          </a:xfrm>
          <a:prstGeom prst="ellipse">
            <a:avLst/>
          </a:prstGeom>
          <a:solidFill>
            <a:srgbClr val="F3F3F3"/>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US" sz="4800" kern="0" dirty="0">
                <a:solidFill>
                  <a:srgbClr val="000000"/>
                </a:solidFill>
                <a:latin typeface="Arial"/>
                <a:ea typeface="Arial"/>
                <a:cs typeface="Arial"/>
                <a:sym typeface="Arial"/>
              </a:rPr>
              <a:t>g</a:t>
            </a:r>
            <a:endParaRPr lang="en" sz="4800" kern="0" dirty="0">
              <a:solidFill>
                <a:srgbClr val="000000"/>
              </a:solidFill>
              <a:latin typeface="Arial"/>
              <a:ea typeface="Arial"/>
              <a:cs typeface="Arial"/>
              <a:sym typeface="Arial"/>
            </a:endParaRPr>
          </a:p>
        </p:txBody>
      </p:sp>
      <p:cxnSp>
        <p:nvCxnSpPr>
          <p:cNvPr id="524" name="Shape 524"/>
          <p:cNvCxnSpPr>
            <a:endCxn id="522" idx="2"/>
          </p:cNvCxnSpPr>
          <p:nvPr/>
        </p:nvCxnSpPr>
        <p:spPr>
          <a:xfrm>
            <a:off x="609600" y="3099350"/>
            <a:ext cx="2366600" cy="0"/>
          </a:xfrm>
          <a:prstGeom prst="straightConnector1">
            <a:avLst/>
          </a:prstGeom>
          <a:noFill/>
          <a:ln w="19050" cap="flat" cmpd="sng">
            <a:solidFill>
              <a:srgbClr val="38761D"/>
            </a:solidFill>
            <a:prstDash val="solid"/>
            <a:round/>
            <a:headEnd type="none" w="lg" len="lg"/>
            <a:tailEnd type="triangle" w="lg" len="lg"/>
          </a:ln>
        </p:spPr>
      </p:cxnSp>
      <p:cxnSp>
        <p:nvCxnSpPr>
          <p:cNvPr id="525" name="Shape 525"/>
          <p:cNvCxnSpPr>
            <a:stCxn id="522" idx="6"/>
          </p:cNvCxnSpPr>
          <p:nvPr/>
        </p:nvCxnSpPr>
        <p:spPr>
          <a:xfrm>
            <a:off x="6470900" y="3099350"/>
            <a:ext cx="2274300" cy="0"/>
          </a:xfrm>
          <a:prstGeom prst="straightConnector1">
            <a:avLst/>
          </a:prstGeom>
          <a:noFill/>
          <a:ln w="19050" cap="flat" cmpd="sng">
            <a:solidFill>
              <a:srgbClr val="38761D"/>
            </a:solidFill>
            <a:prstDash val="solid"/>
            <a:round/>
            <a:headEnd type="none" w="lg" len="lg"/>
            <a:tailEnd type="triangle" w="lg" len="lg"/>
          </a:ln>
        </p:spPr>
      </p:cxnSp>
      <p:sp>
        <p:nvSpPr>
          <p:cNvPr id="13" name="Title 1"/>
          <p:cNvSpPr txBox="1">
            <a:spLocks/>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kern="0" dirty="0"/>
              <a:t>Reverse mode AD</a:t>
            </a:r>
          </a:p>
        </p:txBody>
      </p:sp>
      <p:sp>
        <p:nvSpPr>
          <p:cNvPr id="628" name="SMARTInkShape-3100"/>
          <p:cNvSpPr/>
          <p:nvPr>
            <p:custDataLst>
              <p:tags r:id="rId1"/>
            </p:custDataLst>
          </p:nvPr>
        </p:nvSpPr>
        <p:spPr bwMode="auto">
          <a:xfrm>
            <a:off x="6732984" y="4870955"/>
            <a:ext cx="651869" cy="36543"/>
          </a:xfrm>
          <a:custGeom>
            <a:avLst/>
            <a:gdLst/>
            <a:ahLst/>
            <a:cxnLst/>
            <a:rect l="0" t="0" r="0" b="0"/>
            <a:pathLst>
              <a:path w="651869" h="36543">
                <a:moveTo>
                  <a:pt x="0" y="22515"/>
                </a:moveTo>
                <a:lnTo>
                  <a:pt x="0" y="22515"/>
                </a:lnTo>
                <a:lnTo>
                  <a:pt x="14221" y="13032"/>
                </a:lnTo>
                <a:lnTo>
                  <a:pt x="46768" y="7137"/>
                </a:lnTo>
                <a:lnTo>
                  <a:pt x="76348" y="3112"/>
                </a:lnTo>
                <a:lnTo>
                  <a:pt x="114300" y="0"/>
                </a:lnTo>
                <a:lnTo>
                  <a:pt x="139700" y="559"/>
                </a:lnTo>
                <a:lnTo>
                  <a:pt x="167548" y="1924"/>
                </a:lnTo>
                <a:lnTo>
                  <a:pt x="209073" y="6087"/>
                </a:lnTo>
                <a:lnTo>
                  <a:pt x="241750" y="11244"/>
                </a:lnTo>
                <a:lnTo>
                  <a:pt x="272809" y="16843"/>
                </a:lnTo>
                <a:lnTo>
                  <a:pt x="313733" y="25285"/>
                </a:lnTo>
                <a:lnTo>
                  <a:pt x="337148" y="30314"/>
                </a:lnTo>
                <a:lnTo>
                  <a:pt x="381685" y="33257"/>
                </a:lnTo>
                <a:lnTo>
                  <a:pt x="421654" y="33242"/>
                </a:lnTo>
                <a:lnTo>
                  <a:pt x="452646" y="36542"/>
                </a:lnTo>
                <a:lnTo>
                  <a:pt x="492880" y="36025"/>
                </a:lnTo>
                <a:lnTo>
                  <a:pt x="535565" y="33479"/>
                </a:lnTo>
                <a:lnTo>
                  <a:pt x="567766" y="32348"/>
                </a:lnTo>
                <a:lnTo>
                  <a:pt x="603467" y="26971"/>
                </a:lnTo>
                <a:lnTo>
                  <a:pt x="651868" y="2251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29" name="SMARTInkShape-3101"/>
          <p:cNvSpPr/>
          <p:nvPr>
            <p:custDataLst>
              <p:tags r:id="rId2"/>
            </p:custDataLst>
          </p:nvPr>
        </p:nvSpPr>
        <p:spPr bwMode="auto">
          <a:xfrm>
            <a:off x="1687711" y="4316824"/>
            <a:ext cx="89298" cy="996341"/>
          </a:xfrm>
          <a:custGeom>
            <a:avLst/>
            <a:gdLst/>
            <a:ahLst/>
            <a:cxnLst/>
            <a:rect l="0" t="0" r="0" b="0"/>
            <a:pathLst>
              <a:path w="89298" h="996341">
                <a:moveTo>
                  <a:pt x="89297" y="5145"/>
                </a:moveTo>
                <a:lnTo>
                  <a:pt x="89297" y="5145"/>
                </a:lnTo>
                <a:lnTo>
                  <a:pt x="84556" y="5145"/>
                </a:lnTo>
                <a:lnTo>
                  <a:pt x="83160" y="4153"/>
                </a:lnTo>
                <a:lnTo>
                  <a:pt x="82229" y="2499"/>
                </a:lnTo>
                <a:lnTo>
                  <a:pt x="81609" y="404"/>
                </a:lnTo>
                <a:lnTo>
                  <a:pt x="82187" y="0"/>
                </a:lnTo>
                <a:lnTo>
                  <a:pt x="85475" y="2197"/>
                </a:lnTo>
                <a:lnTo>
                  <a:pt x="87598" y="30293"/>
                </a:lnTo>
                <a:lnTo>
                  <a:pt x="88542" y="69900"/>
                </a:lnTo>
                <a:lnTo>
                  <a:pt x="88961" y="100732"/>
                </a:lnTo>
                <a:lnTo>
                  <a:pt x="86502" y="132956"/>
                </a:lnTo>
                <a:lnTo>
                  <a:pt x="82102" y="175059"/>
                </a:lnTo>
                <a:lnTo>
                  <a:pt x="79539" y="205734"/>
                </a:lnTo>
                <a:lnTo>
                  <a:pt x="76839" y="240074"/>
                </a:lnTo>
                <a:lnTo>
                  <a:pt x="74046" y="271897"/>
                </a:lnTo>
                <a:lnTo>
                  <a:pt x="71192" y="302042"/>
                </a:lnTo>
                <a:lnTo>
                  <a:pt x="68297" y="331068"/>
                </a:lnTo>
                <a:lnTo>
                  <a:pt x="64383" y="378200"/>
                </a:lnTo>
                <a:lnTo>
                  <a:pt x="59789" y="437403"/>
                </a:lnTo>
                <a:lnTo>
                  <a:pt x="54742" y="504653"/>
                </a:lnTo>
                <a:lnTo>
                  <a:pt x="50386" y="556431"/>
                </a:lnTo>
                <a:lnTo>
                  <a:pt x="46489" y="597896"/>
                </a:lnTo>
                <a:lnTo>
                  <a:pt x="42899" y="632484"/>
                </a:lnTo>
                <a:lnTo>
                  <a:pt x="38521" y="673402"/>
                </a:lnTo>
                <a:lnTo>
                  <a:pt x="33618" y="718540"/>
                </a:lnTo>
                <a:lnTo>
                  <a:pt x="28365" y="766491"/>
                </a:lnTo>
                <a:lnTo>
                  <a:pt x="24863" y="803420"/>
                </a:lnTo>
                <a:lnTo>
                  <a:pt x="22529" y="833000"/>
                </a:lnTo>
                <a:lnTo>
                  <a:pt x="20972" y="857681"/>
                </a:lnTo>
                <a:lnTo>
                  <a:pt x="17950" y="883065"/>
                </a:lnTo>
                <a:lnTo>
                  <a:pt x="13951" y="908917"/>
                </a:lnTo>
                <a:lnTo>
                  <a:pt x="9301" y="935082"/>
                </a:lnTo>
                <a:lnTo>
                  <a:pt x="4134" y="969445"/>
                </a:lnTo>
                <a:lnTo>
                  <a:pt x="0" y="99634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646" name="SMARTInkShape-Group934"/>
          <p:cNvGrpSpPr/>
          <p:nvPr/>
        </p:nvGrpSpPr>
        <p:grpSpPr>
          <a:xfrm>
            <a:off x="1625203" y="4188884"/>
            <a:ext cx="1928814" cy="2159464"/>
            <a:chOff x="1625203" y="4188884"/>
            <a:chExt cx="1928814" cy="2159464"/>
          </a:xfrm>
        </p:grpSpPr>
        <p:sp>
          <p:nvSpPr>
            <p:cNvPr id="630" name="SMARTInkShape-3102"/>
            <p:cNvSpPr/>
            <p:nvPr>
              <p:custDataLst>
                <p:tags r:id="rId177"/>
              </p:custDataLst>
            </p:nvPr>
          </p:nvSpPr>
          <p:spPr bwMode="auto">
            <a:xfrm>
              <a:off x="2716488" y="5657422"/>
              <a:ext cx="96365" cy="111157"/>
            </a:xfrm>
            <a:custGeom>
              <a:avLst/>
              <a:gdLst/>
              <a:ahLst/>
              <a:cxnLst/>
              <a:rect l="0" t="0" r="0" b="0"/>
              <a:pathLst>
                <a:path w="96365" h="111157">
                  <a:moveTo>
                    <a:pt x="60645" y="30789"/>
                  </a:moveTo>
                  <a:lnTo>
                    <a:pt x="60645" y="30789"/>
                  </a:lnTo>
                  <a:lnTo>
                    <a:pt x="46406" y="15557"/>
                  </a:lnTo>
                  <a:lnTo>
                    <a:pt x="40855" y="3931"/>
                  </a:lnTo>
                  <a:lnTo>
                    <a:pt x="38522" y="978"/>
                  </a:lnTo>
                  <a:lnTo>
                    <a:pt x="34982" y="0"/>
                  </a:lnTo>
                  <a:lnTo>
                    <a:pt x="25757" y="1561"/>
                  </a:lnTo>
                  <a:lnTo>
                    <a:pt x="14148" y="8017"/>
                  </a:lnTo>
                  <a:lnTo>
                    <a:pt x="4424" y="25695"/>
                  </a:lnTo>
                  <a:lnTo>
                    <a:pt x="0" y="59265"/>
                  </a:lnTo>
                  <a:lnTo>
                    <a:pt x="3429" y="86410"/>
                  </a:lnTo>
                  <a:lnTo>
                    <a:pt x="7618" y="91682"/>
                  </a:lnTo>
                  <a:lnTo>
                    <a:pt x="20210" y="97540"/>
                  </a:lnTo>
                  <a:lnTo>
                    <a:pt x="24759" y="98110"/>
                  </a:lnTo>
                  <a:lnTo>
                    <a:pt x="27791" y="97498"/>
                  </a:lnTo>
                  <a:lnTo>
                    <a:pt x="29813" y="96097"/>
                  </a:lnTo>
                  <a:lnTo>
                    <a:pt x="42139" y="79905"/>
                  </a:lnTo>
                  <a:lnTo>
                    <a:pt x="53618" y="46775"/>
                  </a:lnTo>
                  <a:lnTo>
                    <a:pt x="54876" y="30287"/>
                  </a:lnTo>
                  <a:lnTo>
                    <a:pt x="51139" y="3934"/>
                  </a:lnTo>
                  <a:lnTo>
                    <a:pt x="49347" y="2964"/>
                  </a:lnTo>
                  <a:lnTo>
                    <a:pt x="47160" y="3308"/>
                  </a:lnTo>
                  <a:lnTo>
                    <a:pt x="45702" y="4531"/>
                  </a:lnTo>
                  <a:lnTo>
                    <a:pt x="36905" y="21175"/>
                  </a:lnTo>
                  <a:lnTo>
                    <a:pt x="34034" y="63561"/>
                  </a:lnTo>
                  <a:lnTo>
                    <a:pt x="36554" y="82501"/>
                  </a:lnTo>
                  <a:lnTo>
                    <a:pt x="38632" y="92053"/>
                  </a:lnTo>
                  <a:lnTo>
                    <a:pt x="44977" y="98421"/>
                  </a:lnTo>
                  <a:lnTo>
                    <a:pt x="73641" y="107383"/>
                  </a:lnTo>
                  <a:lnTo>
                    <a:pt x="96364" y="111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1" name="SMARTInkShape-3103"/>
            <p:cNvSpPr/>
            <p:nvPr>
              <p:custDataLst>
                <p:tags r:id="rId178"/>
              </p:custDataLst>
            </p:nvPr>
          </p:nvSpPr>
          <p:spPr bwMode="auto">
            <a:xfrm>
              <a:off x="2576829" y="5536405"/>
              <a:ext cx="73085" cy="255191"/>
            </a:xfrm>
            <a:custGeom>
              <a:avLst/>
              <a:gdLst/>
              <a:ahLst/>
              <a:cxnLst/>
              <a:rect l="0" t="0" r="0" b="0"/>
              <a:pathLst>
                <a:path w="73085" h="255191">
                  <a:moveTo>
                    <a:pt x="12780" y="0"/>
                  </a:moveTo>
                  <a:lnTo>
                    <a:pt x="12780" y="0"/>
                  </a:lnTo>
                  <a:lnTo>
                    <a:pt x="8040" y="0"/>
                  </a:lnTo>
                  <a:lnTo>
                    <a:pt x="7636" y="2978"/>
                  </a:lnTo>
                  <a:lnTo>
                    <a:pt x="11807" y="19404"/>
                  </a:lnTo>
                  <a:lnTo>
                    <a:pt x="34431" y="57078"/>
                  </a:lnTo>
                  <a:lnTo>
                    <a:pt x="50184" y="88538"/>
                  </a:lnTo>
                  <a:lnTo>
                    <a:pt x="67850" y="132068"/>
                  </a:lnTo>
                  <a:lnTo>
                    <a:pt x="73084" y="165471"/>
                  </a:lnTo>
                  <a:lnTo>
                    <a:pt x="72324" y="192607"/>
                  </a:lnTo>
                  <a:lnTo>
                    <a:pt x="62724" y="231805"/>
                  </a:lnTo>
                  <a:lnTo>
                    <a:pt x="59783" y="246230"/>
                  </a:lnTo>
                  <a:lnTo>
                    <a:pt x="56021" y="250474"/>
                  </a:lnTo>
                  <a:lnTo>
                    <a:pt x="43905" y="255190"/>
                  </a:lnTo>
                  <a:lnTo>
                    <a:pt x="35514" y="252478"/>
                  </a:lnTo>
                  <a:lnTo>
                    <a:pt x="15608" y="238883"/>
                  </a:lnTo>
                  <a:lnTo>
                    <a:pt x="4115" y="216966"/>
                  </a:lnTo>
                  <a:lnTo>
                    <a:pt x="0" y="194656"/>
                  </a:lnTo>
                  <a:lnTo>
                    <a:pt x="3851" y="1696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2" name="SMARTInkShape-3104"/>
            <p:cNvSpPr/>
            <p:nvPr>
              <p:custDataLst>
                <p:tags r:id="rId179"/>
              </p:custDataLst>
            </p:nvPr>
          </p:nvSpPr>
          <p:spPr bwMode="auto">
            <a:xfrm>
              <a:off x="2553891" y="5518547"/>
              <a:ext cx="133946" cy="53579"/>
            </a:xfrm>
            <a:custGeom>
              <a:avLst/>
              <a:gdLst/>
              <a:ahLst/>
              <a:cxnLst/>
              <a:rect l="0" t="0" r="0" b="0"/>
              <a:pathLst>
                <a:path w="133946" h="53579">
                  <a:moveTo>
                    <a:pt x="0" y="53578"/>
                  </a:moveTo>
                  <a:lnTo>
                    <a:pt x="0" y="53578"/>
                  </a:lnTo>
                  <a:lnTo>
                    <a:pt x="7688" y="38201"/>
                  </a:lnTo>
                  <a:lnTo>
                    <a:pt x="13669" y="36822"/>
                  </a:lnTo>
                  <a:lnTo>
                    <a:pt x="52640" y="31196"/>
                  </a:lnTo>
                  <a:lnTo>
                    <a:pt x="95854" y="18613"/>
                  </a:lnTo>
                  <a:lnTo>
                    <a:pt x="133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3" name="SMARTInkShape-3105"/>
            <p:cNvSpPr/>
            <p:nvPr>
              <p:custDataLst>
                <p:tags r:id="rId180"/>
              </p:custDataLst>
            </p:nvPr>
          </p:nvSpPr>
          <p:spPr bwMode="auto">
            <a:xfrm>
              <a:off x="3298273" y="5601757"/>
              <a:ext cx="255744" cy="175752"/>
            </a:xfrm>
            <a:custGeom>
              <a:avLst/>
              <a:gdLst/>
              <a:ahLst/>
              <a:cxnLst/>
              <a:rect l="0" t="0" r="0" b="0"/>
              <a:pathLst>
                <a:path w="255744" h="175752">
                  <a:moveTo>
                    <a:pt x="32500" y="59665"/>
                  </a:moveTo>
                  <a:lnTo>
                    <a:pt x="32500" y="59665"/>
                  </a:lnTo>
                  <a:lnTo>
                    <a:pt x="32500" y="16550"/>
                  </a:lnTo>
                  <a:lnTo>
                    <a:pt x="30516" y="13062"/>
                  </a:lnTo>
                  <a:lnTo>
                    <a:pt x="27209" y="10738"/>
                  </a:lnTo>
                  <a:lnTo>
                    <a:pt x="23020" y="9187"/>
                  </a:lnTo>
                  <a:lnTo>
                    <a:pt x="18242" y="13115"/>
                  </a:lnTo>
                  <a:lnTo>
                    <a:pt x="4022" y="39368"/>
                  </a:lnTo>
                  <a:lnTo>
                    <a:pt x="0" y="54282"/>
                  </a:lnTo>
                  <a:lnTo>
                    <a:pt x="858" y="67526"/>
                  </a:lnTo>
                  <a:lnTo>
                    <a:pt x="7506" y="101938"/>
                  </a:lnTo>
                  <a:lnTo>
                    <a:pt x="15108" y="111856"/>
                  </a:lnTo>
                  <a:lnTo>
                    <a:pt x="17929" y="114303"/>
                  </a:lnTo>
                  <a:lnTo>
                    <a:pt x="19810" y="114942"/>
                  </a:lnTo>
                  <a:lnTo>
                    <a:pt x="21063" y="114375"/>
                  </a:lnTo>
                  <a:lnTo>
                    <a:pt x="32309" y="104098"/>
                  </a:lnTo>
                  <a:lnTo>
                    <a:pt x="37376" y="88673"/>
                  </a:lnTo>
                  <a:lnTo>
                    <a:pt x="40629" y="55914"/>
                  </a:lnTo>
                  <a:lnTo>
                    <a:pt x="33671" y="19978"/>
                  </a:lnTo>
                  <a:lnTo>
                    <a:pt x="33281" y="20308"/>
                  </a:lnTo>
                  <a:lnTo>
                    <a:pt x="33724" y="34223"/>
                  </a:lnTo>
                  <a:lnTo>
                    <a:pt x="39614" y="77019"/>
                  </a:lnTo>
                  <a:lnTo>
                    <a:pt x="40219" y="83140"/>
                  </a:lnTo>
                  <a:lnTo>
                    <a:pt x="48829" y="95234"/>
                  </a:lnTo>
                  <a:lnTo>
                    <a:pt x="55293" y="101238"/>
                  </a:lnTo>
                  <a:lnTo>
                    <a:pt x="64562" y="102261"/>
                  </a:lnTo>
                  <a:lnTo>
                    <a:pt x="88092" y="95464"/>
                  </a:lnTo>
                  <a:lnTo>
                    <a:pt x="119748" y="70162"/>
                  </a:lnTo>
                  <a:lnTo>
                    <a:pt x="138498" y="42270"/>
                  </a:lnTo>
                  <a:lnTo>
                    <a:pt x="148324" y="7299"/>
                  </a:lnTo>
                  <a:lnTo>
                    <a:pt x="147543" y="22568"/>
                  </a:lnTo>
                  <a:lnTo>
                    <a:pt x="141509" y="61745"/>
                  </a:lnTo>
                  <a:lnTo>
                    <a:pt x="135282" y="102960"/>
                  </a:lnTo>
                  <a:lnTo>
                    <a:pt x="132077" y="116480"/>
                  </a:lnTo>
                  <a:lnTo>
                    <a:pt x="132619" y="116393"/>
                  </a:lnTo>
                  <a:lnTo>
                    <a:pt x="148015" y="82594"/>
                  </a:lnTo>
                  <a:lnTo>
                    <a:pt x="164182" y="47497"/>
                  </a:lnTo>
                  <a:lnTo>
                    <a:pt x="186280" y="11962"/>
                  </a:lnTo>
                  <a:lnTo>
                    <a:pt x="194552" y="5043"/>
                  </a:lnTo>
                  <a:lnTo>
                    <a:pt x="203042" y="1422"/>
                  </a:lnTo>
                  <a:lnTo>
                    <a:pt x="211679" y="0"/>
                  </a:lnTo>
                  <a:lnTo>
                    <a:pt x="217437" y="7982"/>
                  </a:lnTo>
                  <a:lnTo>
                    <a:pt x="223835" y="40664"/>
                  </a:lnTo>
                  <a:lnTo>
                    <a:pt x="227437" y="80824"/>
                  </a:lnTo>
                  <a:lnTo>
                    <a:pt x="235783" y="125213"/>
                  </a:lnTo>
                  <a:lnTo>
                    <a:pt x="255743" y="17575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4" name="SMARTInkShape-3106"/>
            <p:cNvSpPr/>
            <p:nvPr>
              <p:custDataLst>
                <p:tags r:id="rId181"/>
              </p:custDataLst>
            </p:nvPr>
          </p:nvSpPr>
          <p:spPr bwMode="auto">
            <a:xfrm>
              <a:off x="2939694" y="5513435"/>
              <a:ext cx="355362" cy="272497"/>
            </a:xfrm>
            <a:custGeom>
              <a:avLst/>
              <a:gdLst/>
              <a:ahLst/>
              <a:cxnLst/>
              <a:rect l="0" t="0" r="0" b="0"/>
              <a:pathLst>
                <a:path w="355362" h="272497">
                  <a:moveTo>
                    <a:pt x="33892" y="174776"/>
                  </a:moveTo>
                  <a:lnTo>
                    <a:pt x="33892" y="174776"/>
                  </a:lnTo>
                  <a:lnTo>
                    <a:pt x="33892" y="167087"/>
                  </a:lnTo>
                  <a:lnTo>
                    <a:pt x="24411" y="166214"/>
                  </a:lnTo>
                  <a:lnTo>
                    <a:pt x="20626" y="170060"/>
                  </a:lnTo>
                  <a:lnTo>
                    <a:pt x="4339" y="210854"/>
                  </a:lnTo>
                  <a:lnTo>
                    <a:pt x="0" y="237390"/>
                  </a:lnTo>
                  <a:lnTo>
                    <a:pt x="1631" y="249898"/>
                  </a:lnTo>
                  <a:lnTo>
                    <a:pt x="3455" y="254623"/>
                  </a:lnTo>
                  <a:lnTo>
                    <a:pt x="20243" y="270755"/>
                  </a:lnTo>
                  <a:lnTo>
                    <a:pt x="29754" y="272496"/>
                  </a:lnTo>
                  <a:lnTo>
                    <a:pt x="62872" y="266458"/>
                  </a:lnTo>
                  <a:lnTo>
                    <a:pt x="75876" y="260833"/>
                  </a:lnTo>
                  <a:lnTo>
                    <a:pt x="93516" y="237867"/>
                  </a:lnTo>
                  <a:lnTo>
                    <a:pt x="97433" y="211747"/>
                  </a:lnTo>
                  <a:lnTo>
                    <a:pt x="97089" y="196446"/>
                  </a:lnTo>
                  <a:lnTo>
                    <a:pt x="91898" y="183270"/>
                  </a:lnTo>
                  <a:lnTo>
                    <a:pt x="64859" y="153480"/>
                  </a:lnTo>
                  <a:lnTo>
                    <a:pt x="53278" y="145467"/>
                  </a:lnTo>
                  <a:lnTo>
                    <a:pt x="39532" y="144551"/>
                  </a:lnTo>
                  <a:lnTo>
                    <a:pt x="31698" y="145697"/>
                  </a:lnTo>
                  <a:lnTo>
                    <a:pt x="26476" y="149437"/>
                  </a:lnTo>
                  <a:lnTo>
                    <a:pt x="22995" y="154906"/>
                  </a:lnTo>
                  <a:lnTo>
                    <a:pt x="20674" y="161529"/>
                  </a:lnTo>
                  <a:lnTo>
                    <a:pt x="20119" y="166937"/>
                  </a:lnTo>
                  <a:lnTo>
                    <a:pt x="22148" y="175591"/>
                  </a:lnTo>
                  <a:lnTo>
                    <a:pt x="36941" y="182744"/>
                  </a:lnTo>
                  <a:lnTo>
                    <a:pt x="47831" y="186042"/>
                  </a:lnTo>
                  <a:lnTo>
                    <a:pt x="70514" y="184413"/>
                  </a:lnTo>
                  <a:lnTo>
                    <a:pt x="91840" y="177075"/>
                  </a:lnTo>
                  <a:lnTo>
                    <a:pt x="107933" y="167198"/>
                  </a:lnTo>
                  <a:lnTo>
                    <a:pt x="128150" y="141000"/>
                  </a:lnTo>
                  <a:lnTo>
                    <a:pt x="137226" y="122325"/>
                  </a:lnTo>
                  <a:lnTo>
                    <a:pt x="140545" y="80029"/>
                  </a:lnTo>
                  <a:lnTo>
                    <a:pt x="138253" y="49138"/>
                  </a:lnTo>
                  <a:lnTo>
                    <a:pt x="132926" y="4772"/>
                  </a:lnTo>
                  <a:lnTo>
                    <a:pt x="132477" y="0"/>
                  </a:lnTo>
                  <a:lnTo>
                    <a:pt x="132150" y="35596"/>
                  </a:lnTo>
                  <a:lnTo>
                    <a:pt x="125988" y="75332"/>
                  </a:lnTo>
                  <a:lnTo>
                    <a:pt x="124433" y="114704"/>
                  </a:lnTo>
                  <a:lnTo>
                    <a:pt x="123742" y="148738"/>
                  </a:lnTo>
                  <a:lnTo>
                    <a:pt x="123352" y="184921"/>
                  </a:lnTo>
                  <a:lnTo>
                    <a:pt x="124254" y="200120"/>
                  </a:lnTo>
                  <a:lnTo>
                    <a:pt x="131754" y="218614"/>
                  </a:lnTo>
                  <a:lnTo>
                    <a:pt x="136751" y="209703"/>
                  </a:lnTo>
                  <a:lnTo>
                    <a:pt x="147328" y="174656"/>
                  </a:lnTo>
                  <a:lnTo>
                    <a:pt x="158972" y="134807"/>
                  </a:lnTo>
                  <a:lnTo>
                    <a:pt x="166874" y="119309"/>
                  </a:lnTo>
                  <a:lnTo>
                    <a:pt x="180307" y="102499"/>
                  </a:lnTo>
                  <a:lnTo>
                    <a:pt x="186073" y="97818"/>
                  </a:lnTo>
                  <a:lnTo>
                    <a:pt x="190908" y="95689"/>
                  </a:lnTo>
                  <a:lnTo>
                    <a:pt x="195124" y="95262"/>
                  </a:lnTo>
                  <a:lnTo>
                    <a:pt x="198927" y="97954"/>
                  </a:lnTo>
                  <a:lnTo>
                    <a:pt x="205798" y="108883"/>
                  </a:lnTo>
                  <a:lnTo>
                    <a:pt x="217302" y="152426"/>
                  </a:lnTo>
                  <a:lnTo>
                    <a:pt x="220603" y="191748"/>
                  </a:lnTo>
                  <a:lnTo>
                    <a:pt x="220874" y="200973"/>
                  </a:lnTo>
                  <a:lnTo>
                    <a:pt x="215883" y="216514"/>
                  </a:lnTo>
                  <a:lnTo>
                    <a:pt x="208043" y="228053"/>
                  </a:lnTo>
                  <a:lnTo>
                    <a:pt x="201251" y="233181"/>
                  </a:lnTo>
                  <a:lnTo>
                    <a:pt x="196066" y="232564"/>
                  </a:lnTo>
                  <a:lnTo>
                    <a:pt x="157921" y="216806"/>
                  </a:lnTo>
                  <a:lnTo>
                    <a:pt x="133557" y="211326"/>
                  </a:lnTo>
                  <a:lnTo>
                    <a:pt x="120496" y="210659"/>
                  </a:lnTo>
                  <a:lnTo>
                    <a:pt x="120402" y="211596"/>
                  </a:lnTo>
                  <a:lnTo>
                    <a:pt x="125588" y="215284"/>
                  </a:lnTo>
                  <a:lnTo>
                    <a:pt x="149145" y="222938"/>
                  </a:lnTo>
                  <a:lnTo>
                    <a:pt x="186001" y="222009"/>
                  </a:lnTo>
                  <a:lnTo>
                    <a:pt x="226657" y="212805"/>
                  </a:lnTo>
                  <a:lnTo>
                    <a:pt x="237966" y="207222"/>
                  </a:lnTo>
                  <a:lnTo>
                    <a:pt x="246300" y="190850"/>
                  </a:lnTo>
                  <a:lnTo>
                    <a:pt x="259735" y="154138"/>
                  </a:lnTo>
                  <a:lnTo>
                    <a:pt x="265231" y="110126"/>
                  </a:lnTo>
                  <a:lnTo>
                    <a:pt x="265899" y="97512"/>
                  </a:lnTo>
                  <a:lnTo>
                    <a:pt x="265954" y="97471"/>
                  </a:lnTo>
                  <a:lnTo>
                    <a:pt x="266042" y="125698"/>
                  </a:lnTo>
                  <a:lnTo>
                    <a:pt x="267047" y="162885"/>
                  </a:lnTo>
                  <a:lnTo>
                    <a:pt x="270800" y="195950"/>
                  </a:lnTo>
                  <a:lnTo>
                    <a:pt x="278491" y="223493"/>
                  </a:lnTo>
                  <a:lnTo>
                    <a:pt x="289447" y="233799"/>
                  </a:lnTo>
                  <a:lnTo>
                    <a:pt x="296535" y="237938"/>
                  </a:lnTo>
                  <a:lnTo>
                    <a:pt x="303245" y="239704"/>
                  </a:lnTo>
                  <a:lnTo>
                    <a:pt x="315993" y="239021"/>
                  </a:lnTo>
                  <a:lnTo>
                    <a:pt x="328272" y="230118"/>
                  </a:lnTo>
                  <a:lnTo>
                    <a:pt x="355361" y="19263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5" name="SMARTInkShape-3107"/>
            <p:cNvSpPr/>
            <p:nvPr>
              <p:custDataLst>
                <p:tags r:id="rId182"/>
              </p:custDataLst>
            </p:nvPr>
          </p:nvSpPr>
          <p:spPr bwMode="auto">
            <a:xfrm>
              <a:off x="3196828" y="5536405"/>
              <a:ext cx="26790" cy="17862"/>
            </a:xfrm>
            <a:custGeom>
              <a:avLst/>
              <a:gdLst/>
              <a:ahLst/>
              <a:cxnLst/>
              <a:rect l="0" t="0" r="0" b="0"/>
              <a:pathLst>
                <a:path w="26790" h="17862">
                  <a:moveTo>
                    <a:pt x="0" y="0"/>
                  </a:moveTo>
                  <a:lnTo>
                    <a:pt x="0" y="0"/>
                  </a:lnTo>
                  <a:lnTo>
                    <a:pt x="0" y="4742"/>
                  </a:lnTo>
                  <a:lnTo>
                    <a:pt x="5292" y="9715"/>
                  </a:lnTo>
                  <a:lnTo>
                    <a:pt x="13266" y="14240"/>
                  </a:lnTo>
                  <a:lnTo>
                    <a:pt x="26789" y="178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6" name="SMARTInkShape-3108"/>
            <p:cNvSpPr/>
            <p:nvPr>
              <p:custDataLst>
                <p:tags r:id="rId183"/>
              </p:custDataLst>
            </p:nvPr>
          </p:nvSpPr>
          <p:spPr bwMode="auto">
            <a:xfrm>
              <a:off x="2818142" y="5652601"/>
              <a:ext cx="66148" cy="144876"/>
            </a:xfrm>
            <a:custGeom>
              <a:avLst/>
              <a:gdLst/>
              <a:ahLst/>
              <a:cxnLst/>
              <a:rect l="0" t="0" r="0" b="0"/>
              <a:pathLst>
                <a:path w="66148" h="144876">
                  <a:moveTo>
                    <a:pt x="57217" y="8821"/>
                  </a:moveTo>
                  <a:lnTo>
                    <a:pt x="57217" y="8821"/>
                  </a:lnTo>
                  <a:lnTo>
                    <a:pt x="49529" y="1132"/>
                  </a:lnTo>
                  <a:lnTo>
                    <a:pt x="43915" y="259"/>
                  </a:lnTo>
                  <a:lnTo>
                    <a:pt x="35968" y="0"/>
                  </a:lnTo>
                  <a:lnTo>
                    <a:pt x="33129" y="2941"/>
                  </a:lnTo>
                  <a:lnTo>
                    <a:pt x="15521" y="45591"/>
                  </a:lnTo>
                  <a:lnTo>
                    <a:pt x="660" y="84586"/>
                  </a:lnTo>
                  <a:lnTo>
                    <a:pt x="0" y="102686"/>
                  </a:lnTo>
                  <a:lnTo>
                    <a:pt x="4006" y="120985"/>
                  </a:lnTo>
                  <a:lnTo>
                    <a:pt x="12401" y="132424"/>
                  </a:lnTo>
                  <a:lnTo>
                    <a:pt x="28284" y="144442"/>
                  </a:lnTo>
                  <a:lnTo>
                    <a:pt x="34952" y="144875"/>
                  </a:lnTo>
                  <a:lnTo>
                    <a:pt x="66147" y="1338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7" name="SMARTInkShape-3109"/>
            <p:cNvSpPr/>
            <p:nvPr>
              <p:custDataLst>
                <p:tags r:id="rId184"/>
              </p:custDataLst>
            </p:nvPr>
          </p:nvSpPr>
          <p:spPr bwMode="auto">
            <a:xfrm>
              <a:off x="2178844" y="5456039"/>
              <a:ext cx="169665" cy="71439"/>
            </a:xfrm>
            <a:custGeom>
              <a:avLst/>
              <a:gdLst/>
              <a:ahLst/>
              <a:cxnLst/>
              <a:rect l="0" t="0" r="0" b="0"/>
              <a:pathLst>
                <a:path w="169665" h="71439">
                  <a:moveTo>
                    <a:pt x="0" y="71438"/>
                  </a:moveTo>
                  <a:lnTo>
                    <a:pt x="0" y="71438"/>
                  </a:lnTo>
                  <a:lnTo>
                    <a:pt x="36209" y="61723"/>
                  </a:lnTo>
                  <a:lnTo>
                    <a:pt x="78528" y="42763"/>
                  </a:lnTo>
                  <a:lnTo>
                    <a:pt x="117253" y="22974"/>
                  </a:lnTo>
                  <a:lnTo>
                    <a:pt x="16966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8" name="SMARTInkShape-3110"/>
            <p:cNvSpPr/>
            <p:nvPr>
              <p:custDataLst>
                <p:tags r:id="rId185"/>
              </p:custDataLst>
            </p:nvPr>
          </p:nvSpPr>
          <p:spPr bwMode="auto">
            <a:xfrm>
              <a:off x="1939601" y="5445369"/>
              <a:ext cx="382119" cy="483310"/>
            </a:xfrm>
            <a:custGeom>
              <a:avLst/>
              <a:gdLst/>
              <a:ahLst/>
              <a:cxnLst/>
              <a:rect l="0" t="0" r="0" b="0"/>
              <a:pathLst>
                <a:path w="382119" h="483310">
                  <a:moveTo>
                    <a:pt x="7071" y="233911"/>
                  </a:moveTo>
                  <a:lnTo>
                    <a:pt x="7071" y="233911"/>
                  </a:lnTo>
                  <a:lnTo>
                    <a:pt x="8063" y="258092"/>
                  </a:lnTo>
                  <a:lnTo>
                    <a:pt x="9717" y="279798"/>
                  </a:lnTo>
                  <a:lnTo>
                    <a:pt x="11811" y="306175"/>
                  </a:lnTo>
                  <a:lnTo>
                    <a:pt x="12216" y="334673"/>
                  </a:lnTo>
                  <a:lnTo>
                    <a:pt x="11493" y="364586"/>
                  </a:lnTo>
                  <a:lnTo>
                    <a:pt x="10019" y="395442"/>
                  </a:lnTo>
                  <a:lnTo>
                    <a:pt x="8381" y="435018"/>
                  </a:lnTo>
                  <a:lnTo>
                    <a:pt x="7330" y="476594"/>
                  </a:lnTo>
                  <a:lnTo>
                    <a:pt x="8236" y="481029"/>
                  </a:lnTo>
                  <a:lnTo>
                    <a:pt x="9832" y="482992"/>
                  </a:lnTo>
                  <a:lnTo>
                    <a:pt x="11888" y="483309"/>
                  </a:lnTo>
                  <a:lnTo>
                    <a:pt x="14782" y="450572"/>
                  </a:lnTo>
                  <a:lnTo>
                    <a:pt x="20380" y="415847"/>
                  </a:lnTo>
                  <a:lnTo>
                    <a:pt x="17616" y="380256"/>
                  </a:lnTo>
                  <a:lnTo>
                    <a:pt x="10766" y="340626"/>
                  </a:lnTo>
                  <a:lnTo>
                    <a:pt x="2323" y="298604"/>
                  </a:lnTo>
                  <a:lnTo>
                    <a:pt x="0" y="266632"/>
                  </a:lnTo>
                  <a:lnTo>
                    <a:pt x="3432" y="234126"/>
                  </a:lnTo>
                  <a:lnTo>
                    <a:pt x="15474" y="207187"/>
                  </a:lnTo>
                  <a:lnTo>
                    <a:pt x="31311" y="191937"/>
                  </a:lnTo>
                  <a:lnTo>
                    <a:pt x="41090" y="185093"/>
                  </a:lnTo>
                  <a:lnTo>
                    <a:pt x="65185" y="177489"/>
                  </a:lnTo>
                  <a:lnTo>
                    <a:pt x="88462" y="175100"/>
                  </a:lnTo>
                  <a:lnTo>
                    <a:pt x="102115" y="177347"/>
                  </a:lnTo>
                  <a:lnTo>
                    <a:pt x="106152" y="181319"/>
                  </a:lnTo>
                  <a:lnTo>
                    <a:pt x="110638" y="193670"/>
                  </a:lnTo>
                  <a:lnTo>
                    <a:pt x="102049" y="217019"/>
                  </a:lnTo>
                  <a:lnTo>
                    <a:pt x="78418" y="256812"/>
                  </a:lnTo>
                  <a:lnTo>
                    <a:pt x="53236" y="275314"/>
                  </a:lnTo>
                  <a:lnTo>
                    <a:pt x="24922" y="285887"/>
                  </a:lnTo>
                  <a:lnTo>
                    <a:pt x="24925" y="286421"/>
                  </a:lnTo>
                  <a:lnTo>
                    <a:pt x="27574" y="287015"/>
                  </a:lnTo>
                  <a:lnTo>
                    <a:pt x="63533" y="286435"/>
                  </a:lnTo>
                  <a:lnTo>
                    <a:pt x="104829" y="280343"/>
                  </a:lnTo>
                  <a:lnTo>
                    <a:pt x="131397" y="271261"/>
                  </a:lnTo>
                  <a:lnTo>
                    <a:pt x="150844" y="256444"/>
                  </a:lnTo>
                  <a:lnTo>
                    <a:pt x="159605" y="245250"/>
                  </a:lnTo>
                  <a:lnTo>
                    <a:pt x="164161" y="233660"/>
                  </a:lnTo>
                  <a:lnTo>
                    <a:pt x="165376" y="227791"/>
                  </a:lnTo>
                  <a:lnTo>
                    <a:pt x="162345" y="205309"/>
                  </a:lnTo>
                  <a:lnTo>
                    <a:pt x="150423" y="184537"/>
                  </a:lnTo>
                  <a:lnTo>
                    <a:pt x="146295" y="181152"/>
                  </a:lnTo>
                  <a:lnTo>
                    <a:pt x="142551" y="179887"/>
                  </a:lnTo>
                  <a:lnTo>
                    <a:pt x="139063" y="180036"/>
                  </a:lnTo>
                  <a:lnTo>
                    <a:pt x="132541" y="182847"/>
                  </a:lnTo>
                  <a:lnTo>
                    <a:pt x="129413" y="184986"/>
                  </a:lnTo>
                  <a:lnTo>
                    <a:pt x="125937" y="197946"/>
                  </a:lnTo>
                  <a:lnTo>
                    <a:pt x="125011" y="206958"/>
                  </a:lnTo>
                  <a:lnTo>
                    <a:pt x="133187" y="243343"/>
                  </a:lnTo>
                  <a:lnTo>
                    <a:pt x="146599" y="276712"/>
                  </a:lnTo>
                  <a:lnTo>
                    <a:pt x="152758" y="282700"/>
                  </a:lnTo>
                  <a:lnTo>
                    <a:pt x="171284" y="290811"/>
                  </a:lnTo>
                  <a:lnTo>
                    <a:pt x="177070" y="291689"/>
                  </a:lnTo>
                  <a:lnTo>
                    <a:pt x="186144" y="290017"/>
                  </a:lnTo>
                  <a:lnTo>
                    <a:pt x="201571" y="274018"/>
                  </a:lnTo>
                  <a:lnTo>
                    <a:pt x="204971" y="253391"/>
                  </a:lnTo>
                  <a:lnTo>
                    <a:pt x="203810" y="213947"/>
                  </a:lnTo>
                  <a:lnTo>
                    <a:pt x="195861" y="176511"/>
                  </a:lnTo>
                  <a:lnTo>
                    <a:pt x="201829" y="195925"/>
                  </a:lnTo>
                  <a:lnTo>
                    <a:pt x="212414" y="240301"/>
                  </a:lnTo>
                  <a:lnTo>
                    <a:pt x="235707" y="279639"/>
                  </a:lnTo>
                  <a:lnTo>
                    <a:pt x="239862" y="285232"/>
                  </a:lnTo>
                  <a:lnTo>
                    <a:pt x="245609" y="287969"/>
                  </a:lnTo>
                  <a:lnTo>
                    <a:pt x="259932" y="288366"/>
                  </a:lnTo>
                  <a:lnTo>
                    <a:pt x="276219" y="272004"/>
                  </a:lnTo>
                  <a:lnTo>
                    <a:pt x="292388" y="240920"/>
                  </a:lnTo>
                  <a:lnTo>
                    <a:pt x="299477" y="218740"/>
                  </a:lnTo>
                  <a:lnTo>
                    <a:pt x="311654" y="174583"/>
                  </a:lnTo>
                  <a:lnTo>
                    <a:pt x="320374" y="145036"/>
                  </a:lnTo>
                  <a:lnTo>
                    <a:pt x="322265" y="106107"/>
                  </a:lnTo>
                  <a:lnTo>
                    <a:pt x="319798" y="63008"/>
                  </a:lnTo>
                  <a:lnTo>
                    <a:pt x="315394" y="27317"/>
                  </a:lnTo>
                  <a:lnTo>
                    <a:pt x="310130" y="8147"/>
                  </a:lnTo>
                  <a:lnTo>
                    <a:pt x="305475" y="619"/>
                  </a:lnTo>
                  <a:lnTo>
                    <a:pt x="304233" y="0"/>
                  </a:lnTo>
                  <a:lnTo>
                    <a:pt x="303406" y="581"/>
                  </a:lnTo>
                  <a:lnTo>
                    <a:pt x="297500" y="44060"/>
                  </a:lnTo>
                  <a:lnTo>
                    <a:pt x="297547" y="81074"/>
                  </a:lnTo>
                  <a:lnTo>
                    <a:pt x="299882" y="117367"/>
                  </a:lnTo>
                  <a:lnTo>
                    <a:pt x="300920" y="153340"/>
                  </a:lnTo>
                  <a:lnTo>
                    <a:pt x="306245" y="188100"/>
                  </a:lnTo>
                  <a:lnTo>
                    <a:pt x="314107" y="220449"/>
                  </a:lnTo>
                  <a:lnTo>
                    <a:pt x="318918" y="228905"/>
                  </a:lnTo>
                  <a:lnTo>
                    <a:pt x="332201" y="240947"/>
                  </a:lnTo>
                  <a:lnTo>
                    <a:pt x="336934" y="243563"/>
                  </a:lnTo>
                  <a:lnTo>
                    <a:pt x="340089" y="244315"/>
                  </a:lnTo>
                  <a:lnTo>
                    <a:pt x="342192" y="243824"/>
                  </a:lnTo>
                  <a:lnTo>
                    <a:pt x="382118" y="18033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39" name="SMARTInkShape-3111"/>
            <p:cNvSpPr/>
            <p:nvPr>
              <p:custDataLst>
                <p:tags r:id="rId186"/>
              </p:custDataLst>
            </p:nvPr>
          </p:nvSpPr>
          <p:spPr bwMode="auto">
            <a:xfrm>
              <a:off x="1812727" y="5651619"/>
              <a:ext cx="107157" cy="161609"/>
            </a:xfrm>
            <a:custGeom>
              <a:avLst/>
              <a:gdLst/>
              <a:ahLst/>
              <a:cxnLst/>
              <a:rect l="0" t="0" r="0" b="0"/>
              <a:pathLst>
                <a:path w="107157" h="161609">
                  <a:moveTo>
                    <a:pt x="0" y="18733"/>
                  </a:moveTo>
                  <a:lnTo>
                    <a:pt x="0" y="18733"/>
                  </a:lnTo>
                  <a:lnTo>
                    <a:pt x="992" y="30803"/>
                  </a:lnTo>
                  <a:lnTo>
                    <a:pt x="8102" y="75248"/>
                  </a:lnTo>
                  <a:lnTo>
                    <a:pt x="8881" y="117339"/>
                  </a:lnTo>
                  <a:lnTo>
                    <a:pt x="8897" y="117213"/>
                  </a:lnTo>
                  <a:lnTo>
                    <a:pt x="21285" y="84336"/>
                  </a:lnTo>
                  <a:lnTo>
                    <a:pt x="37608" y="41282"/>
                  </a:lnTo>
                  <a:lnTo>
                    <a:pt x="64147" y="1051"/>
                  </a:lnTo>
                  <a:lnTo>
                    <a:pt x="67569" y="0"/>
                  </a:lnTo>
                  <a:lnTo>
                    <a:pt x="70843" y="1284"/>
                  </a:lnTo>
                  <a:lnTo>
                    <a:pt x="74018" y="4123"/>
                  </a:lnTo>
                  <a:lnTo>
                    <a:pt x="74899" y="23154"/>
                  </a:lnTo>
                  <a:lnTo>
                    <a:pt x="72121" y="64917"/>
                  </a:lnTo>
                  <a:lnTo>
                    <a:pt x="71640" y="104846"/>
                  </a:lnTo>
                  <a:lnTo>
                    <a:pt x="79465" y="129435"/>
                  </a:lnTo>
                  <a:lnTo>
                    <a:pt x="107156" y="16160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0" name="SMARTInkShape-3112"/>
            <p:cNvSpPr/>
            <p:nvPr>
              <p:custDataLst>
                <p:tags r:id="rId187"/>
              </p:custDataLst>
            </p:nvPr>
          </p:nvSpPr>
          <p:spPr bwMode="auto">
            <a:xfrm>
              <a:off x="1643063" y="5741789"/>
              <a:ext cx="169665" cy="26790"/>
            </a:xfrm>
            <a:custGeom>
              <a:avLst/>
              <a:gdLst/>
              <a:ahLst/>
              <a:cxnLst/>
              <a:rect l="0" t="0" r="0" b="0"/>
              <a:pathLst>
                <a:path w="169665" h="26790">
                  <a:moveTo>
                    <a:pt x="0" y="26789"/>
                  </a:moveTo>
                  <a:lnTo>
                    <a:pt x="0" y="26789"/>
                  </a:lnTo>
                  <a:lnTo>
                    <a:pt x="20395" y="25797"/>
                  </a:lnTo>
                  <a:lnTo>
                    <a:pt x="57790" y="17075"/>
                  </a:lnTo>
                  <a:lnTo>
                    <a:pt x="91169" y="11557"/>
                  </a:lnTo>
                  <a:lnTo>
                    <a:pt x="125847" y="5799"/>
                  </a:lnTo>
                  <a:lnTo>
                    <a:pt x="16966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1" name="SMARTInkShape-3113"/>
            <p:cNvSpPr/>
            <p:nvPr>
              <p:custDataLst>
                <p:tags r:id="rId188"/>
              </p:custDataLst>
            </p:nvPr>
          </p:nvSpPr>
          <p:spPr bwMode="auto">
            <a:xfrm>
              <a:off x="1714500" y="5518547"/>
              <a:ext cx="26790" cy="267892"/>
            </a:xfrm>
            <a:custGeom>
              <a:avLst/>
              <a:gdLst/>
              <a:ahLst/>
              <a:cxnLst/>
              <a:rect l="0" t="0" r="0" b="0"/>
              <a:pathLst>
                <a:path w="26790" h="267892">
                  <a:moveTo>
                    <a:pt x="0" y="0"/>
                  </a:moveTo>
                  <a:lnTo>
                    <a:pt x="0" y="0"/>
                  </a:lnTo>
                  <a:lnTo>
                    <a:pt x="992" y="9112"/>
                  </a:lnTo>
                  <a:lnTo>
                    <a:pt x="9094" y="53202"/>
                  </a:lnTo>
                  <a:lnTo>
                    <a:pt x="13302" y="87807"/>
                  </a:lnTo>
                  <a:lnTo>
                    <a:pt x="15814" y="113108"/>
                  </a:lnTo>
                  <a:lnTo>
                    <a:pt x="18480" y="142874"/>
                  </a:lnTo>
                  <a:lnTo>
                    <a:pt x="21250" y="175616"/>
                  </a:lnTo>
                  <a:lnTo>
                    <a:pt x="24327" y="219935"/>
                  </a:lnTo>
                  <a:lnTo>
                    <a:pt x="26789" y="26789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2" name="SMARTInkShape-3114"/>
            <p:cNvSpPr/>
            <p:nvPr>
              <p:custDataLst>
                <p:tags r:id="rId189"/>
              </p:custDataLst>
            </p:nvPr>
          </p:nvSpPr>
          <p:spPr bwMode="auto">
            <a:xfrm>
              <a:off x="1625203" y="5520857"/>
              <a:ext cx="133947" cy="24480"/>
            </a:xfrm>
            <a:custGeom>
              <a:avLst/>
              <a:gdLst/>
              <a:ahLst/>
              <a:cxnLst/>
              <a:rect l="0" t="0" r="0" b="0"/>
              <a:pathLst>
                <a:path w="133947" h="24480">
                  <a:moveTo>
                    <a:pt x="0" y="24479"/>
                  </a:moveTo>
                  <a:lnTo>
                    <a:pt x="0" y="24479"/>
                  </a:lnTo>
                  <a:lnTo>
                    <a:pt x="36638" y="11213"/>
                  </a:lnTo>
                  <a:lnTo>
                    <a:pt x="78325" y="2137"/>
                  </a:lnTo>
                  <a:lnTo>
                    <a:pt x="101149" y="0"/>
                  </a:lnTo>
                  <a:lnTo>
                    <a:pt x="133946" y="662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3" name="SMARTInkShape-3115"/>
            <p:cNvSpPr/>
            <p:nvPr>
              <p:custDataLst>
                <p:tags r:id="rId190"/>
              </p:custDataLst>
            </p:nvPr>
          </p:nvSpPr>
          <p:spPr bwMode="auto">
            <a:xfrm>
              <a:off x="1759149" y="4188884"/>
              <a:ext cx="605977" cy="1190783"/>
            </a:xfrm>
            <a:custGeom>
              <a:avLst/>
              <a:gdLst/>
              <a:ahLst/>
              <a:cxnLst/>
              <a:rect l="0" t="0" r="0" b="0"/>
              <a:pathLst>
                <a:path w="605977" h="1190783">
                  <a:moveTo>
                    <a:pt x="116086" y="61647"/>
                  </a:moveTo>
                  <a:lnTo>
                    <a:pt x="116086" y="61647"/>
                  </a:lnTo>
                  <a:lnTo>
                    <a:pt x="153327" y="24406"/>
                  </a:lnTo>
                  <a:lnTo>
                    <a:pt x="177501" y="14453"/>
                  </a:lnTo>
                  <a:lnTo>
                    <a:pt x="221225" y="9330"/>
                  </a:lnTo>
                  <a:lnTo>
                    <a:pt x="265434" y="5672"/>
                  </a:lnTo>
                  <a:lnTo>
                    <a:pt x="307181" y="1075"/>
                  </a:lnTo>
                  <a:lnTo>
                    <a:pt x="342899" y="0"/>
                  </a:lnTo>
                  <a:lnTo>
                    <a:pt x="381727" y="387"/>
                  </a:lnTo>
                  <a:lnTo>
                    <a:pt x="420792" y="5351"/>
                  </a:lnTo>
                  <a:lnTo>
                    <a:pt x="461216" y="7532"/>
                  </a:lnTo>
                  <a:lnTo>
                    <a:pt x="499135" y="7910"/>
                  </a:lnTo>
                  <a:lnTo>
                    <a:pt x="520486" y="8991"/>
                  </a:lnTo>
                  <a:lnTo>
                    <a:pt x="549582" y="17157"/>
                  </a:lnTo>
                  <a:lnTo>
                    <a:pt x="565404" y="29318"/>
                  </a:lnTo>
                  <a:lnTo>
                    <a:pt x="579174" y="42697"/>
                  </a:lnTo>
                  <a:lnTo>
                    <a:pt x="591082" y="68710"/>
                  </a:lnTo>
                  <a:lnTo>
                    <a:pt x="596865" y="102766"/>
                  </a:lnTo>
                  <a:lnTo>
                    <a:pt x="597656" y="130524"/>
                  </a:lnTo>
                  <a:lnTo>
                    <a:pt x="598007" y="167996"/>
                  </a:lnTo>
                  <a:lnTo>
                    <a:pt x="598164" y="208132"/>
                  </a:lnTo>
                  <a:lnTo>
                    <a:pt x="598233" y="242507"/>
                  </a:lnTo>
                  <a:lnTo>
                    <a:pt x="598264" y="274321"/>
                  </a:lnTo>
                  <a:lnTo>
                    <a:pt x="599270" y="305989"/>
                  </a:lnTo>
                  <a:lnTo>
                    <a:pt x="603024" y="339908"/>
                  </a:lnTo>
                  <a:lnTo>
                    <a:pt x="605354" y="380118"/>
                  </a:lnTo>
                  <a:lnTo>
                    <a:pt x="605976" y="401953"/>
                  </a:lnTo>
                  <a:lnTo>
                    <a:pt x="604405" y="426432"/>
                  </a:lnTo>
                  <a:lnTo>
                    <a:pt x="601374" y="452673"/>
                  </a:lnTo>
                  <a:lnTo>
                    <a:pt x="597369" y="480089"/>
                  </a:lnTo>
                  <a:lnTo>
                    <a:pt x="590273" y="515843"/>
                  </a:lnTo>
                  <a:lnTo>
                    <a:pt x="580700" y="557710"/>
                  </a:lnTo>
                  <a:lnTo>
                    <a:pt x="573604" y="592675"/>
                  </a:lnTo>
                  <a:lnTo>
                    <a:pt x="563836" y="634672"/>
                  </a:lnTo>
                  <a:lnTo>
                    <a:pt x="556661" y="674499"/>
                  </a:lnTo>
                  <a:lnTo>
                    <a:pt x="549795" y="713089"/>
                  </a:lnTo>
                  <a:lnTo>
                    <a:pt x="546970" y="744083"/>
                  </a:lnTo>
                  <a:lnTo>
                    <a:pt x="545380" y="784418"/>
                  </a:lnTo>
                  <a:lnTo>
                    <a:pt x="550200" y="824812"/>
                  </a:lnTo>
                  <a:lnTo>
                    <a:pt x="557072" y="859222"/>
                  </a:lnTo>
                  <a:lnTo>
                    <a:pt x="560941" y="893719"/>
                  </a:lnTo>
                  <a:lnTo>
                    <a:pt x="561846" y="923582"/>
                  </a:lnTo>
                  <a:lnTo>
                    <a:pt x="562248" y="964636"/>
                  </a:lnTo>
                  <a:lnTo>
                    <a:pt x="562427" y="1006693"/>
                  </a:lnTo>
                  <a:lnTo>
                    <a:pt x="561535" y="1050083"/>
                  </a:lnTo>
                  <a:lnTo>
                    <a:pt x="557811" y="1082374"/>
                  </a:lnTo>
                  <a:lnTo>
                    <a:pt x="552848" y="1119214"/>
                  </a:lnTo>
                  <a:lnTo>
                    <a:pt x="548327" y="1153779"/>
                  </a:lnTo>
                  <a:lnTo>
                    <a:pt x="546774" y="1182409"/>
                  </a:lnTo>
                  <a:lnTo>
                    <a:pt x="548071" y="1186845"/>
                  </a:lnTo>
                  <a:lnTo>
                    <a:pt x="549927" y="1189803"/>
                  </a:lnTo>
                  <a:lnTo>
                    <a:pt x="551165" y="1190782"/>
                  </a:lnTo>
                  <a:lnTo>
                    <a:pt x="551990" y="1190443"/>
                  </a:lnTo>
                  <a:lnTo>
                    <a:pt x="552540" y="1189224"/>
                  </a:lnTo>
                  <a:lnTo>
                    <a:pt x="543833" y="1173289"/>
                  </a:lnTo>
                  <a:lnTo>
                    <a:pt x="536714" y="1165905"/>
                  </a:lnTo>
                  <a:lnTo>
                    <a:pt x="505097" y="1151685"/>
                  </a:lnTo>
                  <a:lnTo>
                    <a:pt x="463274" y="1141090"/>
                  </a:lnTo>
                  <a:lnTo>
                    <a:pt x="436841" y="1135486"/>
                  </a:lnTo>
                  <a:lnTo>
                    <a:pt x="396888" y="1129260"/>
                  </a:lnTo>
                  <a:lnTo>
                    <a:pt x="357965" y="1126494"/>
                  </a:lnTo>
                  <a:lnTo>
                    <a:pt x="330917" y="1125756"/>
                  </a:lnTo>
                  <a:lnTo>
                    <a:pt x="300978" y="1125264"/>
                  </a:lnTo>
                  <a:lnTo>
                    <a:pt x="257130" y="1127363"/>
                  </a:lnTo>
                  <a:lnTo>
                    <a:pt x="216475" y="1131604"/>
                  </a:lnTo>
                  <a:lnTo>
                    <a:pt x="188965" y="1134123"/>
                  </a:lnTo>
                  <a:lnTo>
                    <a:pt x="158718" y="1136796"/>
                  </a:lnTo>
                  <a:lnTo>
                    <a:pt x="114528" y="1142410"/>
                  </a:lnTo>
                  <a:lnTo>
                    <a:pt x="78682" y="1149205"/>
                  </a:lnTo>
                  <a:lnTo>
                    <a:pt x="39600" y="1158840"/>
                  </a:lnTo>
                  <a:lnTo>
                    <a:pt x="0" y="116892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4" name="SMARTInkShape-3116"/>
            <p:cNvSpPr/>
            <p:nvPr>
              <p:custDataLst>
                <p:tags r:id="rId191"/>
              </p:custDataLst>
            </p:nvPr>
          </p:nvSpPr>
          <p:spPr bwMode="auto">
            <a:xfrm>
              <a:off x="2701690" y="5809425"/>
              <a:ext cx="235911" cy="531594"/>
            </a:xfrm>
            <a:custGeom>
              <a:avLst/>
              <a:gdLst/>
              <a:ahLst/>
              <a:cxnLst/>
              <a:rect l="0" t="0" r="0" b="0"/>
              <a:pathLst>
                <a:path w="235911" h="531594">
                  <a:moveTo>
                    <a:pt x="21865" y="173466"/>
                  </a:moveTo>
                  <a:lnTo>
                    <a:pt x="21865" y="173466"/>
                  </a:lnTo>
                  <a:lnTo>
                    <a:pt x="12384" y="173466"/>
                  </a:lnTo>
                  <a:lnTo>
                    <a:pt x="9591" y="174457"/>
                  </a:lnTo>
                  <a:lnTo>
                    <a:pt x="7729" y="176111"/>
                  </a:lnTo>
                  <a:lnTo>
                    <a:pt x="0" y="195375"/>
                  </a:lnTo>
                  <a:lnTo>
                    <a:pt x="2556" y="224214"/>
                  </a:lnTo>
                  <a:lnTo>
                    <a:pt x="12291" y="260513"/>
                  </a:lnTo>
                  <a:lnTo>
                    <a:pt x="29847" y="293182"/>
                  </a:lnTo>
                  <a:lnTo>
                    <a:pt x="38100" y="302886"/>
                  </a:lnTo>
                  <a:lnTo>
                    <a:pt x="45587" y="308363"/>
                  </a:lnTo>
                  <a:lnTo>
                    <a:pt x="52562" y="311022"/>
                  </a:lnTo>
                  <a:lnTo>
                    <a:pt x="60189" y="310810"/>
                  </a:lnTo>
                  <a:lnTo>
                    <a:pt x="76601" y="305284"/>
                  </a:lnTo>
                  <a:lnTo>
                    <a:pt x="83160" y="297064"/>
                  </a:lnTo>
                  <a:lnTo>
                    <a:pt x="93094" y="272054"/>
                  </a:lnTo>
                  <a:lnTo>
                    <a:pt x="95525" y="249032"/>
                  </a:lnTo>
                  <a:lnTo>
                    <a:pt x="89001" y="205260"/>
                  </a:lnTo>
                  <a:lnTo>
                    <a:pt x="77165" y="166516"/>
                  </a:lnTo>
                  <a:lnTo>
                    <a:pt x="67610" y="151856"/>
                  </a:lnTo>
                  <a:lnTo>
                    <a:pt x="54102" y="141371"/>
                  </a:lnTo>
                  <a:lnTo>
                    <a:pt x="46333" y="137187"/>
                  </a:lnTo>
                  <a:lnTo>
                    <a:pt x="40161" y="138366"/>
                  </a:lnTo>
                  <a:lnTo>
                    <a:pt x="35055" y="143120"/>
                  </a:lnTo>
                  <a:lnTo>
                    <a:pt x="28719" y="155018"/>
                  </a:lnTo>
                  <a:lnTo>
                    <a:pt x="28419" y="158191"/>
                  </a:lnTo>
                  <a:lnTo>
                    <a:pt x="29210" y="160306"/>
                  </a:lnTo>
                  <a:lnTo>
                    <a:pt x="44546" y="172763"/>
                  </a:lnTo>
                  <a:lnTo>
                    <a:pt x="62373" y="178114"/>
                  </a:lnTo>
                  <a:lnTo>
                    <a:pt x="72683" y="179541"/>
                  </a:lnTo>
                  <a:lnTo>
                    <a:pt x="115635" y="167328"/>
                  </a:lnTo>
                  <a:lnTo>
                    <a:pt x="146223" y="147587"/>
                  </a:lnTo>
                  <a:lnTo>
                    <a:pt x="183397" y="116519"/>
                  </a:lnTo>
                  <a:lnTo>
                    <a:pt x="208995" y="92984"/>
                  </a:lnTo>
                  <a:lnTo>
                    <a:pt x="220296" y="67819"/>
                  </a:lnTo>
                  <a:lnTo>
                    <a:pt x="221512" y="51767"/>
                  </a:lnTo>
                  <a:lnTo>
                    <a:pt x="218738" y="8831"/>
                  </a:lnTo>
                  <a:lnTo>
                    <a:pt x="218505" y="1076"/>
                  </a:lnTo>
                  <a:lnTo>
                    <a:pt x="217450" y="0"/>
                  </a:lnTo>
                  <a:lnTo>
                    <a:pt x="215755" y="275"/>
                  </a:lnTo>
                  <a:lnTo>
                    <a:pt x="213633" y="1451"/>
                  </a:lnTo>
                  <a:lnTo>
                    <a:pt x="197953" y="43135"/>
                  </a:lnTo>
                  <a:lnTo>
                    <a:pt x="190152" y="83119"/>
                  </a:lnTo>
                  <a:lnTo>
                    <a:pt x="182191" y="123876"/>
                  </a:lnTo>
                  <a:lnTo>
                    <a:pt x="176465" y="161349"/>
                  </a:lnTo>
                  <a:lnTo>
                    <a:pt x="170612" y="194538"/>
                  </a:lnTo>
                  <a:lnTo>
                    <a:pt x="161739" y="236374"/>
                  </a:lnTo>
                  <a:lnTo>
                    <a:pt x="155800" y="274847"/>
                  </a:lnTo>
                  <a:lnTo>
                    <a:pt x="149852" y="316751"/>
                  </a:lnTo>
                  <a:lnTo>
                    <a:pt x="143902" y="348603"/>
                  </a:lnTo>
                  <a:lnTo>
                    <a:pt x="137950" y="389219"/>
                  </a:lnTo>
                  <a:lnTo>
                    <a:pt x="132989" y="433067"/>
                  </a:lnTo>
                  <a:lnTo>
                    <a:pt x="130784" y="469091"/>
                  </a:lnTo>
                  <a:lnTo>
                    <a:pt x="134284" y="507782"/>
                  </a:lnTo>
                  <a:lnTo>
                    <a:pt x="141605" y="528617"/>
                  </a:lnTo>
                  <a:lnTo>
                    <a:pt x="146340" y="531280"/>
                  </a:lnTo>
                  <a:lnTo>
                    <a:pt x="159538" y="531593"/>
                  </a:lnTo>
                  <a:lnTo>
                    <a:pt x="172681" y="525779"/>
                  </a:lnTo>
                  <a:lnTo>
                    <a:pt x="187120" y="512612"/>
                  </a:lnTo>
                  <a:lnTo>
                    <a:pt x="214586" y="474706"/>
                  </a:lnTo>
                  <a:lnTo>
                    <a:pt x="229339" y="443300"/>
                  </a:lnTo>
                  <a:lnTo>
                    <a:pt x="234151" y="411174"/>
                  </a:lnTo>
                  <a:lnTo>
                    <a:pt x="235277" y="378002"/>
                  </a:lnTo>
                  <a:lnTo>
                    <a:pt x="235910" y="339240"/>
                  </a:lnTo>
                  <a:lnTo>
                    <a:pt x="225476" y="313289"/>
                  </a:lnTo>
                  <a:lnTo>
                    <a:pt x="208601" y="289188"/>
                  </a:lnTo>
                  <a:lnTo>
                    <a:pt x="191179" y="275168"/>
                  </a:lnTo>
                  <a:lnTo>
                    <a:pt x="182366" y="273017"/>
                  </a:lnTo>
                  <a:lnTo>
                    <a:pt x="164636" y="275919"/>
                  </a:lnTo>
                  <a:lnTo>
                    <a:pt x="157725" y="280463"/>
                  </a:lnTo>
                  <a:lnTo>
                    <a:pt x="137951" y="30741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5" name="SMARTInkShape-3117"/>
            <p:cNvSpPr/>
            <p:nvPr>
              <p:custDataLst>
                <p:tags r:id="rId192"/>
              </p:custDataLst>
            </p:nvPr>
          </p:nvSpPr>
          <p:spPr bwMode="auto">
            <a:xfrm>
              <a:off x="3094867" y="5985117"/>
              <a:ext cx="110492" cy="363231"/>
            </a:xfrm>
            <a:custGeom>
              <a:avLst/>
              <a:gdLst/>
              <a:ahLst/>
              <a:cxnLst/>
              <a:rect l="0" t="0" r="0" b="0"/>
              <a:pathLst>
                <a:path w="110492" h="363231">
                  <a:moveTo>
                    <a:pt x="75172" y="51353"/>
                  </a:moveTo>
                  <a:lnTo>
                    <a:pt x="75172" y="51353"/>
                  </a:lnTo>
                  <a:lnTo>
                    <a:pt x="70432" y="46611"/>
                  </a:lnTo>
                  <a:lnTo>
                    <a:pt x="70027" y="43230"/>
                  </a:lnTo>
                  <a:lnTo>
                    <a:pt x="74298" y="17932"/>
                  </a:lnTo>
                  <a:lnTo>
                    <a:pt x="72138" y="9048"/>
                  </a:lnTo>
                  <a:lnTo>
                    <a:pt x="70173" y="5290"/>
                  </a:lnTo>
                  <a:lnTo>
                    <a:pt x="65886" y="2784"/>
                  </a:lnTo>
                  <a:lnTo>
                    <a:pt x="53186" y="0"/>
                  </a:lnTo>
                  <a:lnTo>
                    <a:pt x="40265" y="1409"/>
                  </a:lnTo>
                  <a:lnTo>
                    <a:pt x="34041" y="3174"/>
                  </a:lnTo>
                  <a:lnTo>
                    <a:pt x="11060" y="29359"/>
                  </a:lnTo>
                  <a:lnTo>
                    <a:pt x="2030" y="54807"/>
                  </a:lnTo>
                  <a:lnTo>
                    <a:pt x="0" y="79676"/>
                  </a:lnTo>
                  <a:lnTo>
                    <a:pt x="5713" y="97344"/>
                  </a:lnTo>
                  <a:lnTo>
                    <a:pt x="11999" y="101857"/>
                  </a:lnTo>
                  <a:lnTo>
                    <a:pt x="29566" y="104226"/>
                  </a:lnTo>
                  <a:lnTo>
                    <a:pt x="50603" y="96678"/>
                  </a:lnTo>
                  <a:lnTo>
                    <a:pt x="70206" y="83403"/>
                  </a:lnTo>
                  <a:lnTo>
                    <a:pt x="86820" y="59195"/>
                  </a:lnTo>
                  <a:lnTo>
                    <a:pt x="99771" y="24971"/>
                  </a:lnTo>
                  <a:lnTo>
                    <a:pt x="99509" y="21857"/>
                  </a:lnTo>
                  <a:lnTo>
                    <a:pt x="98342" y="19783"/>
                  </a:lnTo>
                  <a:lnTo>
                    <a:pt x="96572" y="18399"/>
                  </a:lnTo>
                  <a:lnTo>
                    <a:pt x="95392" y="20454"/>
                  </a:lnTo>
                  <a:lnTo>
                    <a:pt x="93342" y="62643"/>
                  </a:lnTo>
                  <a:lnTo>
                    <a:pt x="99230" y="105617"/>
                  </a:lnTo>
                  <a:lnTo>
                    <a:pt x="102144" y="149561"/>
                  </a:lnTo>
                  <a:lnTo>
                    <a:pt x="106342" y="193227"/>
                  </a:lnTo>
                  <a:lnTo>
                    <a:pt x="107858" y="216380"/>
                  </a:lnTo>
                  <a:lnTo>
                    <a:pt x="108869" y="239753"/>
                  </a:lnTo>
                  <a:lnTo>
                    <a:pt x="109992" y="282922"/>
                  </a:lnTo>
                  <a:lnTo>
                    <a:pt x="110491" y="315337"/>
                  </a:lnTo>
                  <a:lnTo>
                    <a:pt x="106032" y="351158"/>
                  </a:lnTo>
                  <a:lnTo>
                    <a:pt x="102691" y="357387"/>
                  </a:lnTo>
                  <a:lnTo>
                    <a:pt x="98479" y="360547"/>
                  </a:lnTo>
                  <a:lnTo>
                    <a:pt x="82201" y="363230"/>
                  </a:lnTo>
                  <a:lnTo>
                    <a:pt x="67774" y="358955"/>
                  </a:lnTo>
                  <a:lnTo>
                    <a:pt x="50931" y="346663"/>
                  </a:lnTo>
                  <a:lnTo>
                    <a:pt x="28455" y="317603"/>
                  </a:lnTo>
                  <a:lnTo>
                    <a:pt x="20344" y="300654"/>
                  </a:lnTo>
                  <a:lnTo>
                    <a:pt x="18723" y="285846"/>
                  </a:lnTo>
                  <a:lnTo>
                    <a:pt x="19680" y="279118"/>
                  </a:lnTo>
                  <a:lnTo>
                    <a:pt x="44729" y="236467"/>
                  </a:lnTo>
                  <a:lnTo>
                    <a:pt x="93031" y="185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49" name="SMARTInkShape-Group935"/>
          <p:cNvGrpSpPr/>
          <p:nvPr/>
        </p:nvGrpSpPr>
        <p:grpSpPr>
          <a:xfrm>
            <a:off x="2375297" y="3946955"/>
            <a:ext cx="967502" cy="1361647"/>
            <a:chOff x="2375297" y="3946955"/>
            <a:chExt cx="967502" cy="1361647"/>
          </a:xfrm>
        </p:grpSpPr>
        <p:sp>
          <p:nvSpPr>
            <p:cNvPr id="647" name="SMARTInkShape-3118"/>
            <p:cNvSpPr/>
            <p:nvPr>
              <p:custDataLst>
                <p:tags r:id="rId175"/>
              </p:custDataLst>
            </p:nvPr>
          </p:nvSpPr>
          <p:spPr bwMode="auto">
            <a:xfrm>
              <a:off x="2393156" y="4223742"/>
              <a:ext cx="44282" cy="939468"/>
            </a:xfrm>
            <a:custGeom>
              <a:avLst/>
              <a:gdLst/>
              <a:ahLst/>
              <a:cxnLst/>
              <a:rect l="0" t="0" r="0" b="0"/>
              <a:pathLst>
                <a:path w="44282" h="939468">
                  <a:moveTo>
                    <a:pt x="35719" y="0"/>
                  </a:moveTo>
                  <a:lnTo>
                    <a:pt x="35719" y="0"/>
                  </a:lnTo>
                  <a:lnTo>
                    <a:pt x="36711" y="9113"/>
                  </a:lnTo>
                  <a:lnTo>
                    <a:pt x="42787" y="50749"/>
                  </a:lnTo>
                  <a:lnTo>
                    <a:pt x="43821" y="85063"/>
                  </a:lnTo>
                  <a:lnTo>
                    <a:pt x="44281" y="110235"/>
                  </a:lnTo>
                  <a:lnTo>
                    <a:pt x="43411" y="132029"/>
                  </a:lnTo>
                  <a:lnTo>
                    <a:pt x="41840" y="160449"/>
                  </a:lnTo>
                  <a:lnTo>
                    <a:pt x="39799" y="193286"/>
                  </a:lnTo>
                  <a:lnTo>
                    <a:pt x="38439" y="221131"/>
                  </a:lnTo>
                  <a:lnTo>
                    <a:pt x="37533" y="245647"/>
                  </a:lnTo>
                  <a:lnTo>
                    <a:pt x="36928" y="267945"/>
                  </a:lnTo>
                  <a:lnTo>
                    <a:pt x="34541" y="301661"/>
                  </a:lnTo>
                  <a:lnTo>
                    <a:pt x="30965" y="342990"/>
                  </a:lnTo>
                  <a:lnTo>
                    <a:pt x="26596" y="389394"/>
                  </a:lnTo>
                  <a:lnTo>
                    <a:pt x="23684" y="426284"/>
                  </a:lnTo>
                  <a:lnTo>
                    <a:pt x="21743" y="456830"/>
                  </a:lnTo>
                  <a:lnTo>
                    <a:pt x="20448" y="483147"/>
                  </a:lnTo>
                  <a:lnTo>
                    <a:pt x="18593" y="516567"/>
                  </a:lnTo>
                  <a:lnTo>
                    <a:pt x="16364" y="554721"/>
                  </a:lnTo>
                  <a:lnTo>
                    <a:pt x="13886" y="596033"/>
                  </a:lnTo>
                  <a:lnTo>
                    <a:pt x="12234" y="628535"/>
                  </a:lnTo>
                  <a:lnTo>
                    <a:pt x="11133" y="655164"/>
                  </a:lnTo>
                  <a:lnTo>
                    <a:pt x="9909" y="696989"/>
                  </a:lnTo>
                  <a:lnTo>
                    <a:pt x="9365" y="728807"/>
                  </a:lnTo>
                  <a:lnTo>
                    <a:pt x="6478" y="764115"/>
                  </a:lnTo>
                  <a:lnTo>
                    <a:pt x="2879" y="799982"/>
                  </a:lnTo>
                  <a:lnTo>
                    <a:pt x="1280" y="829152"/>
                  </a:lnTo>
                  <a:lnTo>
                    <a:pt x="569" y="863282"/>
                  </a:lnTo>
                  <a:lnTo>
                    <a:pt x="253" y="896642"/>
                  </a:lnTo>
                  <a:lnTo>
                    <a:pt x="15" y="939467"/>
                  </a:lnTo>
                  <a:lnTo>
                    <a:pt x="0" y="93761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48" name="SMARTInkShape-3119"/>
            <p:cNvSpPr/>
            <p:nvPr>
              <p:custDataLst>
                <p:tags r:id="rId176"/>
              </p:custDataLst>
            </p:nvPr>
          </p:nvSpPr>
          <p:spPr bwMode="auto">
            <a:xfrm>
              <a:off x="2375297" y="3946955"/>
              <a:ext cx="967502" cy="1361647"/>
            </a:xfrm>
            <a:custGeom>
              <a:avLst/>
              <a:gdLst/>
              <a:ahLst/>
              <a:cxnLst/>
              <a:rect l="0" t="0" r="0" b="0"/>
              <a:pathLst>
                <a:path w="967502" h="1361647">
                  <a:moveTo>
                    <a:pt x="0" y="178561"/>
                  </a:moveTo>
                  <a:lnTo>
                    <a:pt x="0" y="178561"/>
                  </a:lnTo>
                  <a:lnTo>
                    <a:pt x="26029" y="175915"/>
                  </a:lnTo>
                  <a:lnTo>
                    <a:pt x="58645" y="168847"/>
                  </a:lnTo>
                  <a:lnTo>
                    <a:pt x="89564" y="161345"/>
                  </a:lnTo>
                  <a:lnTo>
                    <a:pt x="133072" y="148089"/>
                  </a:lnTo>
                  <a:lnTo>
                    <a:pt x="168945" y="137567"/>
                  </a:lnTo>
                  <a:lnTo>
                    <a:pt x="201095" y="128591"/>
                  </a:lnTo>
                  <a:lnTo>
                    <a:pt x="238534" y="117987"/>
                  </a:lnTo>
                  <a:lnTo>
                    <a:pt x="270387" y="109306"/>
                  </a:lnTo>
                  <a:lnTo>
                    <a:pt x="307987" y="98840"/>
                  </a:lnTo>
                  <a:lnTo>
                    <a:pt x="335321" y="92528"/>
                  </a:lnTo>
                  <a:lnTo>
                    <a:pt x="356500" y="89455"/>
                  </a:lnTo>
                  <a:lnTo>
                    <a:pt x="399546" y="83396"/>
                  </a:lnTo>
                  <a:lnTo>
                    <a:pt x="428599" y="77395"/>
                  </a:lnTo>
                  <a:lnTo>
                    <a:pt x="469955" y="71421"/>
                  </a:lnTo>
                  <a:lnTo>
                    <a:pt x="514462" y="65459"/>
                  </a:lnTo>
                  <a:lnTo>
                    <a:pt x="544165" y="59501"/>
                  </a:lnTo>
                  <a:lnTo>
                    <a:pt x="575226" y="53547"/>
                  </a:lnTo>
                  <a:lnTo>
                    <a:pt x="608875" y="48584"/>
                  </a:lnTo>
                  <a:lnTo>
                    <a:pt x="643673" y="46379"/>
                  </a:lnTo>
                  <a:lnTo>
                    <a:pt x="682512" y="40398"/>
                  </a:lnTo>
                  <a:lnTo>
                    <a:pt x="722353" y="32341"/>
                  </a:lnTo>
                  <a:lnTo>
                    <a:pt x="756285" y="26592"/>
                  </a:lnTo>
                  <a:lnTo>
                    <a:pt x="791541" y="21722"/>
                  </a:lnTo>
                  <a:lnTo>
                    <a:pt x="832709" y="17988"/>
                  </a:lnTo>
                  <a:lnTo>
                    <a:pt x="871144" y="10986"/>
                  </a:lnTo>
                  <a:lnTo>
                    <a:pt x="913601" y="4278"/>
                  </a:lnTo>
                  <a:lnTo>
                    <a:pt x="954026" y="79"/>
                  </a:lnTo>
                  <a:lnTo>
                    <a:pt x="966071" y="0"/>
                  </a:lnTo>
                  <a:lnTo>
                    <a:pt x="967501" y="981"/>
                  </a:lnTo>
                  <a:lnTo>
                    <a:pt x="967461" y="2628"/>
                  </a:lnTo>
                  <a:lnTo>
                    <a:pt x="966443" y="4717"/>
                  </a:lnTo>
                  <a:lnTo>
                    <a:pt x="932098" y="44056"/>
                  </a:lnTo>
                  <a:lnTo>
                    <a:pt x="917020" y="81601"/>
                  </a:lnTo>
                  <a:lnTo>
                    <a:pt x="909280" y="120254"/>
                  </a:lnTo>
                  <a:lnTo>
                    <a:pt x="904086" y="162938"/>
                  </a:lnTo>
                  <a:lnTo>
                    <a:pt x="905516" y="200391"/>
                  </a:lnTo>
                  <a:lnTo>
                    <a:pt x="909459" y="244817"/>
                  </a:lnTo>
                  <a:lnTo>
                    <a:pt x="914519" y="287714"/>
                  </a:lnTo>
                  <a:lnTo>
                    <a:pt x="917429" y="329930"/>
                  </a:lnTo>
                  <a:lnTo>
                    <a:pt x="918723" y="367875"/>
                  </a:lnTo>
                  <a:lnTo>
                    <a:pt x="919451" y="406964"/>
                  </a:lnTo>
                  <a:lnTo>
                    <a:pt x="919667" y="447209"/>
                  </a:lnTo>
                  <a:lnTo>
                    <a:pt x="919717" y="486145"/>
                  </a:lnTo>
                  <a:lnTo>
                    <a:pt x="919740" y="527262"/>
                  </a:lnTo>
                  <a:lnTo>
                    <a:pt x="919750" y="568687"/>
                  </a:lnTo>
                  <a:lnTo>
                    <a:pt x="919754" y="610250"/>
                  </a:lnTo>
                  <a:lnTo>
                    <a:pt x="917111" y="643935"/>
                  </a:lnTo>
                  <a:lnTo>
                    <a:pt x="910044" y="682566"/>
                  </a:lnTo>
                  <a:lnTo>
                    <a:pt x="901666" y="723448"/>
                  </a:lnTo>
                  <a:lnTo>
                    <a:pt x="896834" y="756092"/>
                  </a:lnTo>
                  <a:lnTo>
                    <a:pt x="892130" y="797157"/>
                  </a:lnTo>
                  <a:lnTo>
                    <a:pt x="883997" y="839454"/>
                  </a:lnTo>
                  <a:lnTo>
                    <a:pt x="879059" y="877434"/>
                  </a:lnTo>
                  <a:lnTo>
                    <a:pt x="875873" y="910850"/>
                  </a:lnTo>
                  <a:lnTo>
                    <a:pt x="871149" y="942239"/>
                  </a:lnTo>
                  <a:lnTo>
                    <a:pt x="867652" y="978320"/>
                  </a:lnTo>
                  <a:lnTo>
                    <a:pt x="866616" y="1022084"/>
                  </a:lnTo>
                  <a:lnTo>
                    <a:pt x="866374" y="1052862"/>
                  </a:lnTo>
                  <a:lnTo>
                    <a:pt x="868883" y="1095433"/>
                  </a:lnTo>
                  <a:lnTo>
                    <a:pt x="872342" y="1124817"/>
                  </a:lnTo>
                  <a:lnTo>
                    <a:pt x="873879" y="1164335"/>
                  </a:lnTo>
                  <a:lnTo>
                    <a:pt x="874745" y="1202766"/>
                  </a:lnTo>
                  <a:lnTo>
                    <a:pt x="870261" y="1245682"/>
                  </a:lnTo>
                  <a:lnTo>
                    <a:pt x="865348" y="1278907"/>
                  </a:lnTo>
                  <a:lnTo>
                    <a:pt x="859649" y="1317852"/>
                  </a:lnTo>
                  <a:lnTo>
                    <a:pt x="857291" y="1347608"/>
                  </a:lnTo>
                  <a:lnTo>
                    <a:pt x="850129" y="1349195"/>
                  </a:lnTo>
                  <a:lnTo>
                    <a:pt x="844825" y="1353025"/>
                  </a:lnTo>
                  <a:lnTo>
                    <a:pt x="806543" y="1359365"/>
                  </a:lnTo>
                  <a:lnTo>
                    <a:pt x="799633" y="1361646"/>
                  </a:lnTo>
                  <a:lnTo>
                    <a:pt x="756724" y="1360116"/>
                  </a:lnTo>
                  <a:lnTo>
                    <a:pt x="735663" y="1359171"/>
                  </a:lnTo>
                  <a:lnTo>
                    <a:pt x="711699" y="1358541"/>
                  </a:lnTo>
                  <a:lnTo>
                    <a:pt x="685802" y="1358120"/>
                  </a:lnTo>
                  <a:lnTo>
                    <a:pt x="646444" y="1355007"/>
                  </a:lnTo>
                  <a:lnTo>
                    <a:pt x="601974" y="1350322"/>
                  </a:lnTo>
                  <a:lnTo>
                    <a:pt x="571153" y="1348234"/>
                  </a:lnTo>
                  <a:lnTo>
                    <a:pt x="527690" y="1344000"/>
                  </a:lnTo>
                  <a:lnTo>
                    <a:pt x="489190" y="1338809"/>
                  </a:lnTo>
                  <a:lnTo>
                    <a:pt x="455543" y="1334187"/>
                  </a:lnTo>
                  <a:lnTo>
                    <a:pt x="424052" y="1332133"/>
                  </a:lnTo>
                  <a:lnTo>
                    <a:pt x="399779" y="1329601"/>
                  </a:lnTo>
                  <a:lnTo>
                    <a:pt x="369707" y="1325929"/>
                  </a:lnTo>
                  <a:lnTo>
                    <a:pt x="335768" y="1321496"/>
                  </a:lnTo>
                  <a:lnTo>
                    <a:pt x="309173" y="1318541"/>
                  </a:lnTo>
                  <a:lnTo>
                    <a:pt x="269041" y="1315258"/>
                  </a:lnTo>
                  <a:lnTo>
                    <a:pt x="244845" y="1314382"/>
                  </a:lnTo>
                  <a:lnTo>
                    <a:pt x="216808" y="1313798"/>
                  </a:lnTo>
                  <a:lnTo>
                    <a:pt x="186211" y="1313409"/>
                  </a:lnTo>
                  <a:lnTo>
                    <a:pt x="144276" y="1312977"/>
                  </a:lnTo>
                  <a:lnTo>
                    <a:pt x="111747" y="1313777"/>
                  </a:lnTo>
                  <a:lnTo>
                    <a:pt x="74140" y="1317439"/>
                  </a:lnTo>
                  <a:lnTo>
                    <a:pt x="26789" y="13215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75" name="SMARTInkShape-Group936"/>
          <p:cNvGrpSpPr/>
          <p:nvPr/>
        </p:nvGrpSpPr>
        <p:grpSpPr>
          <a:xfrm>
            <a:off x="1839516" y="4127528"/>
            <a:ext cx="1357313" cy="1119409"/>
            <a:chOff x="1839516" y="4127528"/>
            <a:chExt cx="1357313" cy="1119409"/>
          </a:xfrm>
        </p:grpSpPr>
        <p:sp>
          <p:nvSpPr>
            <p:cNvPr id="650" name="SMARTInkShape-3120"/>
            <p:cNvSpPr/>
            <p:nvPr>
              <p:custDataLst>
                <p:tags r:id="rId150"/>
              </p:custDataLst>
            </p:nvPr>
          </p:nvSpPr>
          <p:spPr bwMode="auto">
            <a:xfrm>
              <a:off x="3170203" y="4161234"/>
              <a:ext cx="8767" cy="178595"/>
            </a:xfrm>
            <a:custGeom>
              <a:avLst/>
              <a:gdLst/>
              <a:ahLst/>
              <a:cxnLst/>
              <a:rect l="0" t="0" r="0" b="0"/>
              <a:pathLst>
                <a:path w="8767" h="178595">
                  <a:moveTo>
                    <a:pt x="8766" y="0"/>
                  </a:moveTo>
                  <a:lnTo>
                    <a:pt x="8766" y="0"/>
                  </a:lnTo>
                  <a:lnTo>
                    <a:pt x="6120" y="36209"/>
                  </a:lnTo>
                  <a:lnTo>
                    <a:pt x="1077" y="76275"/>
                  </a:lnTo>
                  <a:lnTo>
                    <a:pt x="0" y="117409"/>
                  </a:lnTo>
                  <a:lnTo>
                    <a:pt x="2530" y="143267"/>
                  </a:lnTo>
                  <a:lnTo>
                    <a:pt x="8766" y="1785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1" name="SMARTInkShape-3121"/>
            <p:cNvSpPr/>
            <p:nvPr>
              <p:custDataLst>
                <p:tags r:id="rId151"/>
              </p:custDataLst>
            </p:nvPr>
          </p:nvSpPr>
          <p:spPr bwMode="auto">
            <a:xfrm>
              <a:off x="3053953" y="4250531"/>
              <a:ext cx="98228" cy="44650"/>
            </a:xfrm>
            <a:custGeom>
              <a:avLst/>
              <a:gdLst/>
              <a:ahLst/>
              <a:cxnLst/>
              <a:rect l="0" t="0" r="0" b="0"/>
              <a:pathLst>
                <a:path w="98228" h="44650">
                  <a:moveTo>
                    <a:pt x="0" y="44649"/>
                  </a:moveTo>
                  <a:lnTo>
                    <a:pt x="0" y="44649"/>
                  </a:lnTo>
                  <a:lnTo>
                    <a:pt x="12429" y="32220"/>
                  </a:lnTo>
                  <a:lnTo>
                    <a:pt x="20738" y="29203"/>
                  </a:lnTo>
                  <a:lnTo>
                    <a:pt x="60899" y="17287"/>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2" name="SMARTInkShape-3122"/>
            <p:cNvSpPr/>
            <p:nvPr>
              <p:custDataLst>
                <p:tags r:id="rId152"/>
              </p:custDataLst>
            </p:nvPr>
          </p:nvSpPr>
          <p:spPr bwMode="auto">
            <a:xfrm>
              <a:off x="2946797" y="4127528"/>
              <a:ext cx="107157" cy="221231"/>
            </a:xfrm>
            <a:custGeom>
              <a:avLst/>
              <a:gdLst/>
              <a:ahLst/>
              <a:cxnLst/>
              <a:rect l="0" t="0" r="0" b="0"/>
              <a:pathLst>
                <a:path w="107157" h="221231">
                  <a:moveTo>
                    <a:pt x="0" y="221230"/>
                  </a:moveTo>
                  <a:lnTo>
                    <a:pt x="0" y="221230"/>
                  </a:lnTo>
                  <a:lnTo>
                    <a:pt x="25731" y="190758"/>
                  </a:lnTo>
                  <a:lnTo>
                    <a:pt x="47012" y="150865"/>
                  </a:lnTo>
                  <a:lnTo>
                    <a:pt x="58468" y="115494"/>
                  </a:lnTo>
                  <a:lnTo>
                    <a:pt x="67154" y="76019"/>
                  </a:lnTo>
                  <a:lnTo>
                    <a:pt x="69176" y="43598"/>
                  </a:lnTo>
                  <a:lnTo>
                    <a:pt x="63582" y="4778"/>
                  </a:lnTo>
                  <a:lnTo>
                    <a:pt x="62232" y="2514"/>
                  </a:lnTo>
                  <a:lnTo>
                    <a:pt x="60339" y="1005"/>
                  </a:lnTo>
                  <a:lnTo>
                    <a:pt x="58085" y="0"/>
                  </a:lnTo>
                  <a:lnTo>
                    <a:pt x="54598" y="2305"/>
                  </a:lnTo>
                  <a:lnTo>
                    <a:pt x="39218" y="22749"/>
                  </a:lnTo>
                  <a:lnTo>
                    <a:pt x="19227" y="64194"/>
                  </a:lnTo>
                  <a:lnTo>
                    <a:pt x="12973" y="107342"/>
                  </a:lnTo>
                  <a:lnTo>
                    <a:pt x="16963" y="144711"/>
                  </a:lnTo>
                  <a:lnTo>
                    <a:pt x="30039" y="189031"/>
                  </a:lnTo>
                  <a:lnTo>
                    <a:pt x="34036" y="203862"/>
                  </a:lnTo>
                  <a:lnTo>
                    <a:pt x="37574" y="206675"/>
                  </a:lnTo>
                  <a:lnTo>
                    <a:pt x="49442" y="209800"/>
                  </a:lnTo>
                  <a:lnTo>
                    <a:pt x="67284" y="203251"/>
                  </a:lnTo>
                  <a:lnTo>
                    <a:pt x="107156" y="1765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3" name="SMARTInkShape-3123"/>
            <p:cNvSpPr/>
            <p:nvPr>
              <p:custDataLst>
                <p:tags r:id="rId153"/>
              </p:custDataLst>
            </p:nvPr>
          </p:nvSpPr>
          <p:spPr bwMode="auto">
            <a:xfrm>
              <a:off x="2778490" y="4348758"/>
              <a:ext cx="177238" cy="272725"/>
            </a:xfrm>
            <a:custGeom>
              <a:avLst/>
              <a:gdLst/>
              <a:ahLst/>
              <a:cxnLst/>
              <a:rect l="0" t="0" r="0" b="0"/>
              <a:pathLst>
                <a:path w="177238" h="272725">
                  <a:moveTo>
                    <a:pt x="16502" y="0"/>
                  </a:moveTo>
                  <a:lnTo>
                    <a:pt x="16502" y="0"/>
                  </a:lnTo>
                  <a:lnTo>
                    <a:pt x="21647" y="34469"/>
                  </a:lnTo>
                  <a:lnTo>
                    <a:pt x="19450" y="78158"/>
                  </a:lnTo>
                  <a:lnTo>
                    <a:pt x="17813" y="112127"/>
                  </a:lnTo>
                  <a:lnTo>
                    <a:pt x="14245" y="147986"/>
                  </a:lnTo>
                  <a:lnTo>
                    <a:pt x="9550" y="182753"/>
                  </a:lnTo>
                  <a:lnTo>
                    <a:pt x="5513" y="221829"/>
                  </a:lnTo>
                  <a:lnTo>
                    <a:pt x="0" y="261107"/>
                  </a:lnTo>
                  <a:lnTo>
                    <a:pt x="540" y="266345"/>
                  </a:lnTo>
                  <a:lnTo>
                    <a:pt x="1892" y="269836"/>
                  </a:lnTo>
                  <a:lnTo>
                    <a:pt x="3785" y="272164"/>
                  </a:lnTo>
                  <a:lnTo>
                    <a:pt x="6040" y="272724"/>
                  </a:lnTo>
                  <a:lnTo>
                    <a:pt x="8535" y="272105"/>
                  </a:lnTo>
                  <a:lnTo>
                    <a:pt x="11191" y="270700"/>
                  </a:lnTo>
                  <a:lnTo>
                    <a:pt x="28719" y="240921"/>
                  </a:lnTo>
                  <a:lnTo>
                    <a:pt x="45917" y="201170"/>
                  </a:lnTo>
                  <a:lnTo>
                    <a:pt x="64574" y="158384"/>
                  </a:lnTo>
                  <a:lnTo>
                    <a:pt x="84214" y="125421"/>
                  </a:lnTo>
                  <a:lnTo>
                    <a:pt x="93890" y="115273"/>
                  </a:lnTo>
                  <a:lnTo>
                    <a:pt x="97860" y="112568"/>
                  </a:lnTo>
                  <a:lnTo>
                    <a:pt x="101499" y="112748"/>
                  </a:lnTo>
                  <a:lnTo>
                    <a:pt x="104917" y="114852"/>
                  </a:lnTo>
                  <a:lnTo>
                    <a:pt x="110368" y="121491"/>
                  </a:lnTo>
                  <a:lnTo>
                    <a:pt x="118895" y="151071"/>
                  </a:lnTo>
                  <a:lnTo>
                    <a:pt x="122247" y="187857"/>
                  </a:lnTo>
                  <a:lnTo>
                    <a:pt x="124372" y="216216"/>
                  </a:lnTo>
                  <a:lnTo>
                    <a:pt x="128275" y="224418"/>
                  </a:lnTo>
                  <a:lnTo>
                    <a:pt x="133681" y="226011"/>
                  </a:lnTo>
                  <a:lnTo>
                    <a:pt x="150272" y="225134"/>
                  </a:lnTo>
                  <a:lnTo>
                    <a:pt x="157276" y="222519"/>
                  </a:lnTo>
                  <a:lnTo>
                    <a:pt x="177237"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4" name="SMARTInkShape-3124"/>
            <p:cNvSpPr/>
            <p:nvPr>
              <p:custDataLst>
                <p:tags r:id="rId154"/>
              </p:custDataLst>
            </p:nvPr>
          </p:nvSpPr>
          <p:spPr bwMode="auto">
            <a:xfrm>
              <a:off x="2544961" y="4320861"/>
              <a:ext cx="178595" cy="359572"/>
            </a:xfrm>
            <a:custGeom>
              <a:avLst/>
              <a:gdLst/>
              <a:ahLst/>
              <a:cxnLst/>
              <a:rect l="0" t="0" r="0" b="0"/>
              <a:pathLst>
                <a:path w="178595" h="359572">
                  <a:moveTo>
                    <a:pt x="178594" y="233280"/>
                  </a:moveTo>
                  <a:lnTo>
                    <a:pt x="178594" y="233280"/>
                  </a:lnTo>
                  <a:lnTo>
                    <a:pt x="178594" y="228539"/>
                  </a:lnTo>
                  <a:lnTo>
                    <a:pt x="175948" y="223566"/>
                  </a:lnTo>
                  <a:lnTo>
                    <a:pt x="173853" y="220851"/>
                  </a:lnTo>
                  <a:lnTo>
                    <a:pt x="171526" y="212542"/>
                  </a:lnTo>
                  <a:lnTo>
                    <a:pt x="170905" y="207548"/>
                  </a:lnTo>
                  <a:lnTo>
                    <a:pt x="169499" y="204219"/>
                  </a:lnTo>
                  <a:lnTo>
                    <a:pt x="167570" y="201999"/>
                  </a:lnTo>
                  <a:lnTo>
                    <a:pt x="146384" y="185872"/>
                  </a:lnTo>
                  <a:lnTo>
                    <a:pt x="111183" y="180514"/>
                  </a:lnTo>
                  <a:lnTo>
                    <a:pt x="87844" y="184683"/>
                  </a:lnTo>
                  <a:lnTo>
                    <a:pt x="66818" y="196942"/>
                  </a:lnTo>
                  <a:lnTo>
                    <a:pt x="48020" y="213142"/>
                  </a:lnTo>
                  <a:lnTo>
                    <a:pt x="34623" y="239991"/>
                  </a:lnTo>
                  <a:lnTo>
                    <a:pt x="20753" y="283920"/>
                  </a:lnTo>
                  <a:lnTo>
                    <a:pt x="20138" y="299442"/>
                  </a:lnTo>
                  <a:lnTo>
                    <a:pt x="26362" y="328510"/>
                  </a:lnTo>
                  <a:lnTo>
                    <a:pt x="46589" y="358721"/>
                  </a:lnTo>
                  <a:lnTo>
                    <a:pt x="54872" y="359571"/>
                  </a:lnTo>
                  <a:lnTo>
                    <a:pt x="90011" y="352279"/>
                  </a:lnTo>
                  <a:lnTo>
                    <a:pt x="103835" y="346361"/>
                  </a:lnTo>
                  <a:lnTo>
                    <a:pt x="131418" y="318489"/>
                  </a:lnTo>
                  <a:lnTo>
                    <a:pt x="148036" y="274127"/>
                  </a:lnTo>
                  <a:lnTo>
                    <a:pt x="155245" y="245628"/>
                  </a:lnTo>
                  <a:lnTo>
                    <a:pt x="165901" y="206026"/>
                  </a:lnTo>
                  <a:lnTo>
                    <a:pt x="174833" y="164350"/>
                  </a:lnTo>
                  <a:lnTo>
                    <a:pt x="174833" y="126866"/>
                  </a:lnTo>
                  <a:lnTo>
                    <a:pt x="165945" y="83386"/>
                  </a:lnTo>
                  <a:lnTo>
                    <a:pt x="157538" y="59992"/>
                  </a:lnTo>
                  <a:lnTo>
                    <a:pt x="129801" y="26272"/>
                  </a:lnTo>
                  <a:lnTo>
                    <a:pt x="94904" y="3823"/>
                  </a:lnTo>
                  <a:lnTo>
                    <a:pt x="71284" y="0"/>
                  </a:lnTo>
                  <a:lnTo>
                    <a:pt x="40965" y="3425"/>
                  </a:lnTo>
                  <a:lnTo>
                    <a:pt x="33263" y="5629"/>
                  </a:lnTo>
                  <a:lnTo>
                    <a:pt x="0" y="457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5" name="SMARTInkShape-3125"/>
            <p:cNvSpPr/>
            <p:nvPr>
              <p:custDataLst>
                <p:tags r:id="rId155"/>
              </p:custDataLst>
            </p:nvPr>
          </p:nvSpPr>
          <p:spPr bwMode="auto">
            <a:xfrm>
              <a:off x="2375297" y="4697016"/>
              <a:ext cx="1" cy="8930"/>
            </a:xfrm>
            <a:custGeom>
              <a:avLst/>
              <a:gdLst/>
              <a:ahLst/>
              <a:cxnLst/>
              <a:rect l="0" t="0" r="0" b="0"/>
              <a:pathLst>
                <a:path w="1" h="8930">
                  <a:moveTo>
                    <a:pt x="0" y="0"/>
                  </a:moveTo>
                  <a:lnTo>
                    <a:pt x="0" y="0"/>
                  </a:lnTo>
                  <a:lnTo>
                    <a:pt x="0" y="892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6" name="SMARTInkShape-3126"/>
            <p:cNvSpPr/>
            <p:nvPr>
              <p:custDataLst>
                <p:tags r:id="rId156"/>
              </p:custDataLst>
            </p:nvPr>
          </p:nvSpPr>
          <p:spPr bwMode="auto">
            <a:xfrm>
              <a:off x="2080617" y="4777383"/>
              <a:ext cx="26205" cy="71438"/>
            </a:xfrm>
            <a:custGeom>
              <a:avLst/>
              <a:gdLst/>
              <a:ahLst/>
              <a:cxnLst/>
              <a:rect l="0" t="0" r="0" b="0"/>
              <a:pathLst>
                <a:path w="26205" h="71438">
                  <a:moveTo>
                    <a:pt x="0" y="0"/>
                  </a:moveTo>
                  <a:lnTo>
                    <a:pt x="0" y="0"/>
                  </a:lnTo>
                  <a:lnTo>
                    <a:pt x="9481" y="4740"/>
                  </a:lnTo>
                  <a:lnTo>
                    <a:pt x="16782" y="12359"/>
                  </a:lnTo>
                  <a:lnTo>
                    <a:pt x="22341" y="21368"/>
                  </a:lnTo>
                  <a:lnTo>
                    <a:pt x="25472" y="32018"/>
                  </a:lnTo>
                  <a:lnTo>
                    <a:pt x="26204" y="38373"/>
                  </a:lnTo>
                  <a:lnTo>
                    <a:pt x="17860"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7" name="SMARTInkShape-3127"/>
            <p:cNvSpPr/>
            <p:nvPr>
              <p:custDataLst>
                <p:tags r:id="rId157"/>
              </p:custDataLst>
            </p:nvPr>
          </p:nvSpPr>
          <p:spPr bwMode="auto">
            <a:xfrm>
              <a:off x="2035969" y="4813102"/>
              <a:ext cx="71438" cy="8930"/>
            </a:xfrm>
            <a:custGeom>
              <a:avLst/>
              <a:gdLst/>
              <a:ahLst/>
              <a:cxnLst/>
              <a:rect l="0" t="0" r="0" b="0"/>
              <a:pathLst>
                <a:path w="71438" h="8930">
                  <a:moveTo>
                    <a:pt x="0" y="8929"/>
                  </a:moveTo>
                  <a:lnTo>
                    <a:pt x="0" y="8929"/>
                  </a:lnTo>
                  <a:lnTo>
                    <a:pt x="40721" y="7937"/>
                  </a:lnTo>
                  <a:lnTo>
                    <a:pt x="7143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8" name="SMARTInkShape-3128"/>
            <p:cNvSpPr/>
            <p:nvPr>
              <p:custDataLst>
                <p:tags r:id="rId158"/>
              </p:custDataLst>
            </p:nvPr>
          </p:nvSpPr>
          <p:spPr bwMode="auto">
            <a:xfrm>
              <a:off x="2198562" y="4772515"/>
              <a:ext cx="60650" cy="152824"/>
            </a:xfrm>
            <a:custGeom>
              <a:avLst/>
              <a:gdLst/>
              <a:ahLst/>
              <a:cxnLst/>
              <a:rect l="0" t="0" r="0" b="0"/>
              <a:pathLst>
                <a:path w="60650" h="152824">
                  <a:moveTo>
                    <a:pt x="7071" y="138813"/>
                  </a:moveTo>
                  <a:lnTo>
                    <a:pt x="7071" y="138813"/>
                  </a:lnTo>
                  <a:lnTo>
                    <a:pt x="7071" y="143554"/>
                  </a:lnTo>
                  <a:lnTo>
                    <a:pt x="8063" y="143958"/>
                  </a:lnTo>
                  <a:lnTo>
                    <a:pt x="11811" y="141761"/>
                  </a:lnTo>
                  <a:lnTo>
                    <a:pt x="32231" y="102993"/>
                  </a:lnTo>
                  <a:lnTo>
                    <a:pt x="40704" y="76836"/>
                  </a:lnTo>
                  <a:lnTo>
                    <a:pt x="42172" y="36995"/>
                  </a:lnTo>
                  <a:lnTo>
                    <a:pt x="41675" y="5077"/>
                  </a:lnTo>
                  <a:lnTo>
                    <a:pt x="40062" y="2031"/>
                  </a:lnTo>
                  <a:lnTo>
                    <a:pt x="37995" y="0"/>
                  </a:lnTo>
                  <a:lnTo>
                    <a:pt x="34632" y="630"/>
                  </a:lnTo>
                  <a:lnTo>
                    <a:pt x="25604" y="6622"/>
                  </a:lnTo>
                  <a:lnTo>
                    <a:pt x="14106" y="25893"/>
                  </a:lnTo>
                  <a:lnTo>
                    <a:pt x="4415" y="59935"/>
                  </a:lnTo>
                  <a:lnTo>
                    <a:pt x="0" y="96701"/>
                  </a:lnTo>
                  <a:lnTo>
                    <a:pt x="3432" y="123248"/>
                  </a:lnTo>
                  <a:lnTo>
                    <a:pt x="13391" y="137187"/>
                  </a:lnTo>
                  <a:lnTo>
                    <a:pt x="30441" y="150899"/>
                  </a:lnTo>
                  <a:lnTo>
                    <a:pt x="34557" y="152823"/>
                  </a:lnTo>
                  <a:lnTo>
                    <a:pt x="39286" y="152122"/>
                  </a:lnTo>
                  <a:lnTo>
                    <a:pt x="60649" y="1388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59" name="SMARTInkShape-3129"/>
            <p:cNvSpPr/>
            <p:nvPr>
              <p:custDataLst>
                <p:tags r:id="rId159"/>
              </p:custDataLst>
            </p:nvPr>
          </p:nvSpPr>
          <p:spPr bwMode="auto">
            <a:xfrm>
              <a:off x="2053937" y="4893470"/>
              <a:ext cx="142767" cy="217346"/>
            </a:xfrm>
            <a:custGeom>
              <a:avLst/>
              <a:gdLst/>
              <a:ahLst/>
              <a:cxnLst/>
              <a:rect l="0" t="0" r="0" b="0"/>
              <a:pathLst>
                <a:path w="142767" h="217346">
                  <a:moveTo>
                    <a:pt x="8821" y="0"/>
                  </a:moveTo>
                  <a:lnTo>
                    <a:pt x="8821" y="0"/>
                  </a:lnTo>
                  <a:lnTo>
                    <a:pt x="8821" y="36130"/>
                  </a:lnTo>
                  <a:lnTo>
                    <a:pt x="8821" y="68912"/>
                  </a:lnTo>
                  <a:lnTo>
                    <a:pt x="8821" y="98757"/>
                  </a:lnTo>
                  <a:lnTo>
                    <a:pt x="7829" y="132196"/>
                  </a:lnTo>
                  <a:lnTo>
                    <a:pt x="2684" y="173334"/>
                  </a:lnTo>
                  <a:lnTo>
                    <a:pt x="136" y="217345"/>
                  </a:lnTo>
                  <a:lnTo>
                    <a:pt x="55" y="217326"/>
                  </a:lnTo>
                  <a:lnTo>
                    <a:pt x="0" y="216320"/>
                  </a:lnTo>
                  <a:lnTo>
                    <a:pt x="9619" y="178367"/>
                  </a:lnTo>
                  <a:lnTo>
                    <a:pt x="20885" y="138089"/>
                  </a:lnTo>
                  <a:lnTo>
                    <a:pt x="29704" y="117864"/>
                  </a:lnTo>
                  <a:lnTo>
                    <a:pt x="58157" y="85030"/>
                  </a:lnTo>
                  <a:lnTo>
                    <a:pt x="61555" y="84467"/>
                  </a:lnTo>
                  <a:lnTo>
                    <a:pt x="70623" y="86488"/>
                  </a:lnTo>
                  <a:lnTo>
                    <a:pt x="74827" y="90399"/>
                  </a:lnTo>
                  <a:lnTo>
                    <a:pt x="84492" y="108144"/>
                  </a:lnTo>
                  <a:lnTo>
                    <a:pt x="87797" y="123544"/>
                  </a:lnTo>
                  <a:lnTo>
                    <a:pt x="89005" y="164532"/>
                  </a:lnTo>
                  <a:lnTo>
                    <a:pt x="91752" y="174989"/>
                  </a:lnTo>
                  <a:lnTo>
                    <a:pt x="93874" y="179167"/>
                  </a:lnTo>
                  <a:lnTo>
                    <a:pt x="101523" y="186454"/>
                  </a:lnTo>
                  <a:lnTo>
                    <a:pt x="106341" y="189786"/>
                  </a:lnTo>
                  <a:lnTo>
                    <a:pt x="110545" y="191016"/>
                  </a:lnTo>
                  <a:lnTo>
                    <a:pt x="114340" y="190844"/>
                  </a:lnTo>
                  <a:lnTo>
                    <a:pt x="117863" y="189737"/>
                  </a:lnTo>
                  <a:lnTo>
                    <a:pt x="142766" y="1518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0" name="SMARTInkShape-3130"/>
            <p:cNvSpPr/>
            <p:nvPr>
              <p:custDataLst>
                <p:tags r:id="rId160"/>
              </p:custDataLst>
            </p:nvPr>
          </p:nvSpPr>
          <p:spPr bwMode="auto">
            <a:xfrm>
              <a:off x="1928813" y="4383096"/>
              <a:ext cx="142876" cy="323456"/>
            </a:xfrm>
            <a:custGeom>
              <a:avLst/>
              <a:gdLst/>
              <a:ahLst/>
              <a:cxnLst/>
              <a:rect l="0" t="0" r="0" b="0"/>
              <a:pathLst>
                <a:path w="142876" h="323456">
                  <a:moveTo>
                    <a:pt x="142875" y="179974"/>
                  </a:moveTo>
                  <a:lnTo>
                    <a:pt x="142875" y="179974"/>
                  </a:lnTo>
                  <a:lnTo>
                    <a:pt x="138134" y="179974"/>
                  </a:lnTo>
                  <a:lnTo>
                    <a:pt x="136738" y="178982"/>
                  </a:lnTo>
                  <a:lnTo>
                    <a:pt x="135807" y="177329"/>
                  </a:lnTo>
                  <a:lnTo>
                    <a:pt x="134313" y="167546"/>
                  </a:lnTo>
                  <a:lnTo>
                    <a:pt x="132206" y="164743"/>
                  </a:lnTo>
                  <a:lnTo>
                    <a:pt x="124573" y="158983"/>
                  </a:lnTo>
                  <a:lnTo>
                    <a:pt x="113860" y="154903"/>
                  </a:lnTo>
                  <a:lnTo>
                    <a:pt x="102198" y="159240"/>
                  </a:lnTo>
                  <a:lnTo>
                    <a:pt x="57702" y="189885"/>
                  </a:lnTo>
                  <a:lnTo>
                    <a:pt x="46150" y="202900"/>
                  </a:lnTo>
                  <a:lnTo>
                    <a:pt x="29328" y="245085"/>
                  </a:lnTo>
                  <a:lnTo>
                    <a:pt x="21257" y="277870"/>
                  </a:lnTo>
                  <a:lnTo>
                    <a:pt x="23606" y="304891"/>
                  </a:lnTo>
                  <a:lnTo>
                    <a:pt x="27644" y="311870"/>
                  </a:lnTo>
                  <a:lnTo>
                    <a:pt x="40067" y="322269"/>
                  </a:lnTo>
                  <a:lnTo>
                    <a:pt x="46555" y="323455"/>
                  </a:lnTo>
                  <a:lnTo>
                    <a:pt x="52865" y="322261"/>
                  </a:lnTo>
                  <a:lnTo>
                    <a:pt x="81990" y="306086"/>
                  </a:lnTo>
                  <a:lnTo>
                    <a:pt x="93656" y="292579"/>
                  </a:lnTo>
                  <a:lnTo>
                    <a:pt x="108447" y="260302"/>
                  </a:lnTo>
                  <a:lnTo>
                    <a:pt x="117652" y="222621"/>
                  </a:lnTo>
                  <a:lnTo>
                    <a:pt x="120107" y="194515"/>
                  </a:lnTo>
                  <a:lnTo>
                    <a:pt x="121743" y="162878"/>
                  </a:lnTo>
                  <a:lnTo>
                    <a:pt x="123561" y="119790"/>
                  </a:lnTo>
                  <a:lnTo>
                    <a:pt x="121938" y="76152"/>
                  </a:lnTo>
                  <a:lnTo>
                    <a:pt x="112501" y="35333"/>
                  </a:lnTo>
                  <a:lnTo>
                    <a:pt x="101594" y="23746"/>
                  </a:lnTo>
                  <a:lnTo>
                    <a:pt x="70339" y="3484"/>
                  </a:lnTo>
                  <a:lnTo>
                    <a:pt x="47798" y="0"/>
                  </a:lnTo>
                  <a:lnTo>
                    <a:pt x="25212" y="2751"/>
                  </a:lnTo>
                  <a:lnTo>
                    <a:pt x="0" y="192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1" name="SMARTInkShape-3131"/>
            <p:cNvSpPr/>
            <p:nvPr>
              <p:custDataLst>
                <p:tags r:id="rId161"/>
              </p:custDataLst>
            </p:nvPr>
          </p:nvSpPr>
          <p:spPr bwMode="auto">
            <a:xfrm>
              <a:off x="2089768" y="4402336"/>
              <a:ext cx="142655" cy="240475"/>
            </a:xfrm>
            <a:custGeom>
              <a:avLst/>
              <a:gdLst/>
              <a:ahLst/>
              <a:cxnLst/>
              <a:rect l="0" t="0" r="0" b="0"/>
              <a:pathLst>
                <a:path w="142655" h="240475">
                  <a:moveTo>
                    <a:pt x="35498" y="0"/>
                  </a:moveTo>
                  <a:lnTo>
                    <a:pt x="35498" y="0"/>
                  </a:lnTo>
                  <a:lnTo>
                    <a:pt x="29361" y="43728"/>
                  </a:lnTo>
                  <a:lnTo>
                    <a:pt x="26936" y="84435"/>
                  </a:lnTo>
                  <a:lnTo>
                    <a:pt x="18912" y="126614"/>
                  </a:lnTo>
                  <a:lnTo>
                    <a:pt x="15905" y="156897"/>
                  </a:lnTo>
                  <a:lnTo>
                    <a:pt x="5439" y="192780"/>
                  </a:lnTo>
                  <a:lnTo>
                    <a:pt x="276" y="236337"/>
                  </a:lnTo>
                  <a:lnTo>
                    <a:pt x="0" y="238984"/>
                  </a:lnTo>
                  <a:lnTo>
                    <a:pt x="14066" y="240474"/>
                  </a:lnTo>
                  <a:lnTo>
                    <a:pt x="55839" y="233951"/>
                  </a:lnTo>
                  <a:lnTo>
                    <a:pt x="94731" y="226269"/>
                  </a:lnTo>
                  <a:lnTo>
                    <a:pt x="139296" y="223294"/>
                  </a:lnTo>
                  <a:lnTo>
                    <a:pt x="142654" y="22324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2" name="SMARTInkShape-3132"/>
            <p:cNvSpPr/>
            <p:nvPr>
              <p:custDataLst>
                <p:tags r:id="rId162"/>
              </p:custDataLst>
            </p:nvPr>
          </p:nvSpPr>
          <p:spPr bwMode="auto">
            <a:xfrm>
              <a:off x="1893094" y="4741732"/>
              <a:ext cx="313598" cy="35652"/>
            </a:xfrm>
            <a:custGeom>
              <a:avLst/>
              <a:gdLst/>
              <a:ahLst/>
              <a:cxnLst/>
              <a:rect l="0" t="0" r="0" b="0"/>
              <a:pathLst>
                <a:path w="313598" h="35652">
                  <a:moveTo>
                    <a:pt x="0" y="35651"/>
                  </a:moveTo>
                  <a:lnTo>
                    <a:pt x="0" y="35651"/>
                  </a:lnTo>
                  <a:lnTo>
                    <a:pt x="9113" y="34659"/>
                  </a:lnTo>
                  <a:lnTo>
                    <a:pt x="45849" y="27962"/>
                  </a:lnTo>
                  <a:lnTo>
                    <a:pt x="86741" y="26966"/>
                  </a:lnTo>
                  <a:lnTo>
                    <a:pt x="118305" y="25801"/>
                  </a:lnTo>
                  <a:lnTo>
                    <a:pt x="147830" y="22013"/>
                  </a:lnTo>
                  <a:lnTo>
                    <a:pt x="178150" y="19668"/>
                  </a:lnTo>
                  <a:lnTo>
                    <a:pt x="220465" y="13056"/>
                  </a:lnTo>
                  <a:lnTo>
                    <a:pt x="258138" y="3820"/>
                  </a:lnTo>
                  <a:lnTo>
                    <a:pt x="297989" y="444"/>
                  </a:lnTo>
                  <a:lnTo>
                    <a:pt x="313597" y="33"/>
                  </a:lnTo>
                  <a:lnTo>
                    <a:pt x="313244" y="0"/>
                  </a:lnTo>
                  <a:lnTo>
                    <a:pt x="294679" y="88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3" name="SMARTInkShape-3133"/>
            <p:cNvSpPr/>
            <p:nvPr>
              <p:custDataLst>
                <p:tags r:id="rId163"/>
              </p:custDataLst>
            </p:nvPr>
          </p:nvSpPr>
          <p:spPr bwMode="auto">
            <a:xfrm>
              <a:off x="1839516" y="4865608"/>
              <a:ext cx="151806" cy="277810"/>
            </a:xfrm>
            <a:custGeom>
              <a:avLst/>
              <a:gdLst/>
              <a:ahLst/>
              <a:cxnLst/>
              <a:rect l="0" t="0" r="0" b="0"/>
              <a:pathLst>
                <a:path w="151806" h="277810">
                  <a:moveTo>
                    <a:pt x="151805" y="108228"/>
                  </a:moveTo>
                  <a:lnTo>
                    <a:pt x="151805" y="108228"/>
                  </a:lnTo>
                  <a:lnTo>
                    <a:pt x="151805" y="103488"/>
                  </a:lnTo>
                  <a:lnTo>
                    <a:pt x="146513" y="98514"/>
                  </a:lnTo>
                  <a:lnTo>
                    <a:pt x="138538" y="93988"/>
                  </a:lnTo>
                  <a:lnTo>
                    <a:pt x="131687" y="91979"/>
                  </a:lnTo>
                  <a:lnTo>
                    <a:pt x="112771" y="95586"/>
                  </a:lnTo>
                  <a:lnTo>
                    <a:pt x="96753" y="108231"/>
                  </a:lnTo>
                  <a:lnTo>
                    <a:pt x="66957" y="148687"/>
                  </a:lnTo>
                  <a:lnTo>
                    <a:pt x="52801" y="192645"/>
                  </a:lnTo>
                  <a:lnTo>
                    <a:pt x="48272" y="226115"/>
                  </a:lnTo>
                  <a:lnTo>
                    <a:pt x="47064" y="243373"/>
                  </a:lnTo>
                  <a:lnTo>
                    <a:pt x="50227" y="255872"/>
                  </a:lnTo>
                  <a:lnTo>
                    <a:pt x="56305" y="265196"/>
                  </a:lnTo>
                  <a:lnTo>
                    <a:pt x="70665" y="276218"/>
                  </a:lnTo>
                  <a:lnTo>
                    <a:pt x="75883" y="277768"/>
                  </a:lnTo>
                  <a:lnTo>
                    <a:pt x="80354" y="277809"/>
                  </a:lnTo>
                  <a:lnTo>
                    <a:pt x="93260" y="267272"/>
                  </a:lnTo>
                  <a:lnTo>
                    <a:pt x="121058" y="232909"/>
                  </a:lnTo>
                  <a:lnTo>
                    <a:pt x="134867" y="196874"/>
                  </a:lnTo>
                  <a:lnTo>
                    <a:pt x="145243" y="164259"/>
                  </a:lnTo>
                  <a:lnTo>
                    <a:pt x="148888" y="129162"/>
                  </a:lnTo>
                  <a:lnTo>
                    <a:pt x="150508" y="88758"/>
                  </a:lnTo>
                  <a:lnTo>
                    <a:pt x="151228" y="57572"/>
                  </a:lnTo>
                  <a:lnTo>
                    <a:pt x="143611" y="33129"/>
                  </a:lnTo>
                  <a:lnTo>
                    <a:pt x="137412" y="22442"/>
                  </a:lnTo>
                  <a:lnTo>
                    <a:pt x="112004" y="7924"/>
                  </a:lnTo>
                  <a:lnTo>
                    <a:pt x="82522" y="148"/>
                  </a:lnTo>
                  <a:lnTo>
                    <a:pt x="62804" y="0"/>
                  </a:lnTo>
                  <a:lnTo>
                    <a:pt x="50072" y="3241"/>
                  </a:lnTo>
                  <a:lnTo>
                    <a:pt x="13129" y="26190"/>
                  </a:lnTo>
                  <a:lnTo>
                    <a:pt x="0" y="3679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4" name="SMARTInkShape-3134"/>
            <p:cNvSpPr/>
            <p:nvPr>
              <p:custDataLst>
                <p:tags r:id="rId164"/>
              </p:custDataLst>
            </p:nvPr>
          </p:nvSpPr>
          <p:spPr bwMode="auto">
            <a:xfrm>
              <a:off x="2553891" y="4881120"/>
              <a:ext cx="140821" cy="365817"/>
            </a:xfrm>
            <a:custGeom>
              <a:avLst/>
              <a:gdLst/>
              <a:ahLst/>
              <a:cxnLst/>
              <a:rect l="0" t="0" r="0" b="0"/>
              <a:pathLst>
                <a:path w="140821" h="365817">
                  <a:moveTo>
                    <a:pt x="107156" y="110575"/>
                  </a:moveTo>
                  <a:lnTo>
                    <a:pt x="107156" y="110575"/>
                  </a:lnTo>
                  <a:lnTo>
                    <a:pt x="107156" y="105835"/>
                  </a:lnTo>
                  <a:lnTo>
                    <a:pt x="104179" y="104438"/>
                  </a:lnTo>
                  <a:lnTo>
                    <a:pt x="92935" y="102887"/>
                  </a:lnTo>
                  <a:lnTo>
                    <a:pt x="85769" y="107434"/>
                  </a:lnTo>
                  <a:lnTo>
                    <a:pt x="62455" y="137536"/>
                  </a:lnTo>
                  <a:lnTo>
                    <a:pt x="42538" y="175890"/>
                  </a:lnTo>
                  <a:lnTo>
                    <a:pt x="24069" y="210956"/>
                  </a:lnTo>
                  <a:lnTo>
                    <a:pt x="12020" y="244817"/>
                  </a:lnTo>
                  <a:lnTo>
                    <a:pt x="3561" y="283966"/>
                  </a:lnTo>
                  <a:lnTo>
                    <a:pt x="1055" y="314416"/>
                  </a:lnTo>
                  <a:lnTo>
                    <a:pt x="9793" y="351771"/>
                  </a:lnTo>
                  <a:lnTo>
                    <a:pt x="16451" y="359677"/>
                  </a:lnTo>
                  <a:lnTo>
                    <a:pt x="24858" y="363956"/>
                  </a:lnTo>
                  <a:lnTo>
                    <a:pt x="34431" y="365816"/>
                  </a:lnTo>
                  <a:lnTo>
                    <a:pt x="41806" y="365071"/>
                  </a:lnTo>
                  <a:lnTo>
                    <a:pt x="47714" y="362591"/>
                  </a:lnTo>
                  <a:lnTo>
                    <a:pt x="69066" y="344353"/>
                  </a:lnTo>
                  <a:lnTo>
                    <a:pt x="97537" y="302237"/>
                  </a:lnTo>
                  <a:lnTo>
                    <a:pt x="114774" y="263197"/>
                  </a:lnTo>
                  <a:lnTo>
                    <a:pt x="127272" y="222604"/>
                  </a:lnTo>
                  <a:lnTo>
                    <a:pt x="135941" y="186163"/>
                  </a:lnTo>
                  <a:lnTo>
                    <a:pt x="140820" y="143335"/>
                  </a:lnTo>
                  <a:lnTo>
                    <a:pt x="140281" y="100548"/>
                  </a:lnTo>
                  <a:lnTo>
                    <a:pt x="133123" y="57502"/>
                  </a:lnTo>
                  <a:lnTo>
                    <a:pt x="117937" y="16246"/>
                  </a:lnTo>
                  <a:lnTo>
                    <a:pt x="111367" y="8994"/>
                  </a:lnTo>
                  <a:lnTo>
                    <a:pt x="96129" y="936"/>
                  </a:lnTo>
                  <a:lnTo>
                    <a:pt x="76789" y="0"/>
                  </a:lnTo>
                  <a:lnTo>
                    <a:pt x="66075" y="1139"/>
                  </a:lnTo>
                  <a:lnTo>
                    <a:pt x="46234" y="12989"/>
                  </a:lnTo>
                  <a:lnTo>
                    <a:pt x="0" y="659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5" name="SMARTInkShape-3135"/>
            <p:cNvSpPr/>
            <p:nvPr>
              <p:custDataLst>
                <p:tags r:id="rId165"/>
              </p:custDataLst>
            </p:nvPr>
          </p:nvSpPr>
          <p:spPr bwMode="auto">
            <a:xfrm>
              <a:off x="2759418" y="4902398"/>
              <a:ext cx="142731" cy="285862"/>
            </a:xfrm>
            <a:custGeom>
              <a:avLst/>
              <a:gdLst/>
              <a:ahLst/>
              <a:cxnLst/>
              <a:rect l="0" t="0" r="0" b="0"/>
              <a:pathLst>
                <a:path w="142731" h="285862">
                  <a:moveTo>
                    <a:pt x="35574" y="0"/>
                  </a:moveTo>
                  <a:lnTo>
                    <a:pt x="35574" y="0"/>
                  </a:lnTo>
                  <a:lnTo>
                    <a:pt x="34582" y="23353"/>
                  </a:lnTo>
                  <a:lnTo>
                    <a:pt x="28506" y="62600"/>
                  </a:lnTo>
                  <a:lnTo>
                    <a:pt x="26480" y="93308"/>
                  </a:lnTo>
                  <a:lnTo>
                    <a:pt x="22272" y="126798"/>
                  </a:lnTo>
                  <a:lnTo>
                    <a:pt x="19065" y="164901"/>
                  </a:lnTo>
                  <a:lnTo>
                    <a:pt x="10852" y="206427"/>
                  </a:lnTo>
                  <a:lnTo>
                    <a:pt x="3555" y="244167"/>
                  </a:lnTo>
                  <a:lnTo>
                    <a:pt x="180" y="285861"/>
                  </a:lnTo>
                  <a:lnTo>
                    <a:pt x="0" y="282161"/>
                  </a:lnTo>
                  <a:lnTo>
                    <a:pt x="10503" y="255381"/>
                  </a:lnTo>
                  <a:lnTo>
                    <a:pt x="26416" y="218675"/>
                  </a:lnTo>
                  <a:lnTo>
                    <a:pt x="46531" y="176690"/>
                  </a:lnTo>
                  <a:lnTo>
                    <a:pt x="64066" y="147932"/>
                  </a:lnTo>
                  <a:lnTo>
                    <a:pt x="72381" y="140162"/>
                  </a:lnTo>
                  <a:lnTo>
                    <a:pt x="75987" y="139082"/>
                  </a:lnTo>
                  <a:lnTo>
                    <a:pt x="79383" y="139354"/>
                  </a:lnTo>
                  <a:lnTo>
                    <a:pt x="88903" y="141832"/>
                  </a:lnTo>
                  <a:lnTo>
                    <a:pt x="91963" y="142180"/>
                  </a:lnTo>
                  <a:lnTo>
                    <a:pt x="94003" y="144395"/>
                  </a:lnTo>
                  <a:lnTo>
                    <a:pt x="103861" y="181418"/>
                  </a:lnTo>
                  <a:lnTo>
                    <a:pt x="109035" y="219097"/>
                  </a:lnTo>
                  <a:lnTo>
                    <a:pt x="116024" y="250478"/>
                  </a:lnTo>
                  <a:lnTo>
                    <a:pt x="117981" y="253305"/>
                  </a:lnTo>
                  <a:lnTo>
                    <a:pt x="120278" y="255191"/>
                  </a:lnTo>
                  <a:lnTo>
                    <a:pt x="122801" y="255455"/>
                  </a:lnTo>
                  <a:lnTo>
                    <a:pt x="128251" y="253104"/>
                  </a:lnTo>
                  <a:lnTo>
                    <a:pt x="142730" y="24110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6" name="SMARTInkShape-3136"/>
            <p:cNvSpPr/>
            <p:nvPr>
              <p:custDataLst>
                <p:tags r:id="rId166"/>
              </p:custDataLst>
            </p:nvPr>
          </p:nvSpPr>
          <p:spPr bwMode="auto">
            <a:xfrm>
              <a:off x="2970536" y="4816812"/>
              <a:ext cx="83418" cy="153491"/>
            </a:xfrm>
            <a:custGeom>
              <a:avLst/>
              <a:gdLst/>
              <a:ahLst/>
              <a:cxnLst/>
              <a:rect l="0" t="0" r="0" b="0"/>
              <a:pathLst>
                <a:path w="83418" h="153491">
                  <a:moveTo>
                    <a:pt x="3050" y="139165"/>
                  </a:moveTo>
                  <a:lnTo>
                    <a:pt x="3050" y="139165"/>
                  </a:lnTo>
                  <a:lnTo>
                    <a:pt x="10179" y="131043"/>
                  </a:lnTo>
                  <a:lnTo>
                    <a:pt x="34831" y="91571"/>
                  </a:lnTo>
                  <a:lnTo>
                    <a:pt x="45552" y="50573"/>
                  </a:lnTo>
                  <a:lnTo>
                    <a:pt x="51913" y="24279"/>
                  </a:lnTo>
                  <a:lnTo>
                    <a:pt x="50233" y="10052"/>
                  </a:lnTo>
                  <a:lnTo>
                    <a:pt x="47404" y="5465"/>
                  </a:lnTo>
                  <a:lnTo>
                    <a:pt x="43533" y="2406"/>
                  </a:lnTo>
                  <a:lnTo>
                    <a:pt x="38968" y="367"/>
                  </a:lnTo>
                  <a:lnTo>
                    <a:pt x="34933" y="0"/>
                  </a:lnTo>
                  <a:lnTo>
                    <a:pt x="27804" y="2238"/>
                  </a:lnTo>
                  <a:lnTo>
                    <a:pt x="9005" y="25025"/>
                  </a:lnTo>
                  <a:lnTo>
                    <a:pt x="1397" y="37504"/>
                  </a:lnTo>
                  <a:lnTo>
                    <a:pt x="0" y="54956"/>
                  </a:lnTo>
                  <a:lnTo>
                    <a:pt x="7188" y="98498"/>
                  </a:lnTo>
                  <a:lnTo>
                    <a:pt x="15300" y="124028"/>
                  </a:lnTo>
                  <a:lnTo>
                    <a:pt x="28728" y="144161"/>
                  </a:lnTo>
                  <a:lnTo>
                    <a:pt x="39598" y="151307"/>
                  </a:lnTo>
                  <a:lnTo>
                    <a:pt x="45275" y="153213"/>
                  </a:lnTo>
                  <a:lnTo>
                    <a:pt x="50051" y="153490"/>
                  </a:lnTo>
                  <a:lnTo>
                    <a:pt x="58005" y="151154"/>
                  </a:lnTo>
                  <a:lnTo>
                    <a:pt x="83417" y="1302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7" name="SMARTInkShape-3137"/>
            <p:cNvSpPr/>
            <p:nvPr>
              <p:custDataLst>
                <p:tags r:id="rId167"/>
              </p:custDataLst>
            </p:nvPr>
          </p:nvSpPr>
          <p:spPr bwMode="auto">
            <a:xfrm>
              <a:off x="3071813" y="4884539"/>
              <a:ext cx="80368" cy="17752"/>
            </a:xfrm>
            <a:custGeom>
              <a:avLst/>
              <a:gdLst/>
              <a:ahLst/>
              <a:cxnLst/>
              <a:rect l="0" t="0" r="0" b="0"/>
              <a:pathLst>
                <a:path w="80368" h="17752">
                  <a:moveTo>
                    <a:pt x="0" y="8931"/>
                  </a:moveTo>
                  <a:lnTo>
                    <a:pt x="0" y="8931"/>
                  </a:lnTo>
                  <a:lnTo>
                    <a:pt x="4740" y="8931"/>
                  </a:lnTo>
                  <a:lnTo>
                    <a:pt x="9713" y="11575"/>
                  </a:lnTo>
                  <a:lnTo>
                    <a:pt x="15231" y="15067"/>
                  </a:lnTo>
                  <a:lnTo>
                    <a:pt x="26858" y="17308"/>
                  </a:lnTo>
                  <a:lnTo>
                    <a:pt x="43449" y="17751"/>
                  </a:lnTo>
                  <a:lnTo>
                    <a:pt x="60057" y="13086"/>
                  </a:lnTo>
                  <a:lnTo>
                    <a:pt x="8036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8" name="SMARTInkShape-3138"/>
            <p:cNvSpPr/>
            <p:nvPr>
              <p:custDataLst>
                <p:tags r:id="rId168"/>
              </p:custDataLst>
            </p:nvPr>
          </p:nvSpPr>
          <p:spPr bwMode="auto">
            <a:xfrm>
              <a:off x="3178969" y="4804172"/>
              <a:ext cx="17860" cy="160734"/>
            </a:xfrm>
            <a:custGeom>
              <a:avLst/>
              <a:gdLst/>
              <a:ahLst/>
              <a:cxnLst/>
              <a:rect l="0" t="0" r="0" b="0"/>
              <a:pathLst>
                <a:path w="17860" h="160734">
                  <a:moveTo>
                    <a:pt x="17859" y="0"/>
                  </a:moveTo>
                  <a:lnTo>
                    <a:pt x="17859" y="0"/>
                  </a:lnTo>
                  <a:lnTo>
                    <a:pt x="13119" y="0"/>
                  </a:lnTo>
                  <a:lnTo>
                    <a:pt x="11722" y="1984"/>
                  </a:lnTo>
                  <a:lnTo>
                    <a:pt x="10171" y="9481"/>
                  </a:lnTo>
                  <a:lnTo>
                    <a:pt x="9297" y="43819"/>
                  </a:lnTo>
                  <a:lnTo>
                    <a:pt x="8010" y="83217"/>
                  </a:lnTo>
                  <a:lnTo>
                    <a:pt x="2814" y="119686"/>
                  </a:lnTo>
                  <a:lnTo>
                    <a:pt x="0" y="16073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69" name="SMARTInkShape-3139"/>
            <p:cNvSpPr/>
            <p:nvPr>
              <p:custDataLst>
                <p:tags r:id="rId169"/>
              </p:custDataLst>
            </p:nvPr>
          </p:nvSpPr>
          <p:spPr bwMode="auto">
            <a:xfrm>
              <a:off x="2830711" y="4205883"/>
              <a:ext cx="35720" cy="71438"/>
            </a:xfrm>
            <a:custGeom>
              <a:avLst/>
              <a:gdLst/>
              <a:ahLst/>
              <a:cxnLst/>
              <a:rect l="0" t="0" r="0" b="0"/>
              <a:pathLst>
                <a:path w="35720" h="71438">
                  <a:moveTo>
                    <a:pt x="0" y="0"/>
                  </a:moveTo>
                  <a:lnTo>
                    <a:pt x="0" y="0"/>
                  </a:lnTo>
                  <a:lnTo>
                    <a:pt x="24858" y="29598"/>
                  </a:lnTo>
                  <a:lnTo>
                    <a:pt x="30892" y="43251"/>
                  </a:lnTo>
                  <a:lnTo>
                    <a:pt x="35719" y="7143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0" name="SMARTInkShape-3140"/>
            <p:cNvSpPr/>
            <p:nvPr>
              <p:custDataLst>
                <p:tags r:id="rId170"/>
              </p:custDataLst>
            </p:nvPr>
          </p:nvSpPr>
          <p:spPr bwMode="auto">
            <a:xfrm>
              <a:off x="2580680" y="4741664"/>
              <a:ext cx="410539" cy="26790"/>
            </a:xfrm>
            <a:custGeom>
              <a:avLst/>
              <a:gdLst/>
              <a:ahLst/>
              <a:cxnLst/>
              <a:rect l="0" t="0" r="0" b="0"/>
              <a:pathLst>
                <a:path w="410539" h="26790">
                  <a:moveTo>
                    <a:pt x="0" y="0"/>
                  </a:moveTo>
                  <a:lnTo>
                    <a:pt x="0" y="0"/>
                  </a:lnTo>
                  <a:lnTo>
                    <a:pt x="39724" y="2646"/>
                  </a:lnTo>
                  <a:lnTo>
                    <a:pt x="80163" y="7129"/>
                  </a:lnTo>
                  <a:lnTo>
                    <a:pt x="109004" y="9713"/>
                  </a:lnTo>
                  <a:lnTo>
                    <a:pt x="141130" y="12429"/>
                  </a:lnTo>
                  <a:lnTo>
                    <a:pt x="184763" y="15446"/>
                  </a:lnTo>
                  <a:lnTo>
                    <a:pt x="228708" y="17144"/>
                  </a:lnTo>
                  <a:lnTo>
                    <a:pt x="257422" y="17542"/>
                  </a:lnTo>
                  <a:lnTo>
                    <a:pt x="293334" y="17718"/>
                  </a:lnTo>
                  <a:lnTo>
                    <a:pt x="327155" y="17797"/>
                  </a:lnTo>
                  <a:lnTo>
                    <a:pt x="368794" y="17841"/>
                  </a:lnTo>
                  <a:lnTo>
                    <a:pt x="410538" y="17858"/>
                  </a:lnTo>
                  <a:lnTo>
                    <a:pt x="401836"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1" name="SMARTInkShape-3141"/>
            <p:cNvSpPr/>
            <p:nvPr>
              <p:custDataLst>
                <p:tags r:id="rId171"/>
              </p:custDataLst>
            </p:nvPr>
          </p:nvSpPr>
          <p:spPr bwMode="auto">
            <a:xfrm>
              <a:off x="2830711" y="4786313"/>
              <a:ext cx="35102" cy="125016"/>
            </a:xfrm>
            <a:custGeom>
              <a:avLst/>
              <a:gdLst/>
              <a:ahLst/>
              <a:cxnLst/>
              <a:rect l="0" t="0" r="0" b="0"/>
              <a:pathLst>
                <a:path w="35102" h="125016">
                  <a:moveTo>
                    <a:pt x="0" y="0"/>
                  </a:moveTo>
                  <a:lnTo>
                    <a:pt x="0" y="0"/>
                  </a:lnTo>
                  <a:lnTo>
                    <a:pt x="8121" y="7129"/>
                  </a:lnTo>
                  <a:lnTo>
                    <a:pt x="21368" y="16223"/>
                  </a:lnTo>
                  <a:lnTo>
                    <a:pt x="28679" y="25731"/>
                  </a:lnTo>
                  <a:lnTo>
                    <a:pt x="32590" y="36571"/>
                  </a:lnTo>
                  <a:lnTo>
                    <a:pt x="35101" y="73920"/>
                  </a:lnTo>
                  <a:lnTo>
                    <a:pt x="32798" y="90070"/>
                  </a:lnTo>
                  <a:lnTo>
                    <a:pt x="27475" y="101546"/>
                  </a:lnTo>
                  <a:lnTo>
                    <a:pt x="8930" y="1250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2" name="SMARTInkShape-3142"/>
            <p:cNvSpPr/>
            <p:nvPr>
              <p:custDataLst>
                <p:tags r:id="rId172"/>
              </p:custDataLst>
            </p:nvPr>
          </p:nvSpPr>
          <p:spPr bwMode="auto">
            <a:xfrm>
              <a:off x="2741414" y="4822031"/>
              <a:ext cx="133946" cy="26790"/>
            </a:xfrm>
            <a:custGeom>
              <a:avLst/>
              <a:gdLst/>
              <a:ahLst/>
              <a:cxnLst/>
              <a:rect l="0" t="0" r="0" b="0"/>
              <a:pathLst>
                <a:path w="133946" h="26790">
                  <a:moveTo>
                    <a:pt x="0" y="26789"/>
                  </a:moveTo>
                  <a:lnTo>
                    <a:pt x="0" y="26789"/>
                  </a:lnTo>
                  <a:lnTo>
                    <a:pt x="29888" y="26789"/>
                  </a:lnTo>
                  <a:lnTo>
                    <a:pt x="35773" y="24144"/>
                  </a:lnTo>
                  <a:lnTo>
                    <a:pt x="38732" y="22049"/>
                  </a:lnTo>
                  <a:lnTo>
                    <a:pt x="63875" y="18687"/>
                  </a:lnTo>
                  <a:lnTo>
                    <a:pt x="107199" y="15947"/>
                  </a:lnTo>
                  <a:lnTo>
                    <a:pt x="13394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3" name="SMARTInkShape-3143"/>
            <p:cNvSpPr/>
            <p:nvPr>
              <p:custDataLst>
                <p:tags r:id="rId173"/>
              </p:custDataLst>
            </p:nvPr>
          </p:nvSpPr>
          <p:spPr bwMode="auto">
            <a:xfrm>
              <a:off x="3093107" y="4161234"/>
              <a:ext cx="95924" cy="169665"/>
            </a:xfrm>
            <a:custGeom>
              <a:avLst/>
              <a:gdLst/>
              <a:ahLst/>
              <a:cxnLst/>
              <a:rect l="0" t="0" r="0" b="0"/>
              <a:pathLst>
                <a:path w="95924" h="169665">
                  <a:moveTo>
                    <a:pt x="94791" y="0"/>
                  </a:moveTo>
                  <a:lnTo>
                    <a:pt x="94791" y="0"/>
                  </a:lnTo>
                  <a:lnTo>
                    <a:pt x="85678" y="993"/>
                  </a:lnTo>
                  <a:lnTo>
                    <a:pt x="66294" y="8122"/>
                  </a:lnTo>
                  <a:lnTo>
                    <a:pt x="45558" y="25337"/>
                  </a:lnTo>
                  <a:lnTo>
                    <a:pt x="18137" y="59542"/>
                  </a:lnTo>
                  <a:lnTo>
                    <a:pt x="4390" y="91285"/>
                  </a:lnTo>
                  <a:lnTo>
                    <a:pt x="3766" y="96575"/>
                  </a:lnTo>
                  <a:lnTo>
                    <a:pt x="4342" y="100102"/>
                  </a:lnTo>
                  <a:lnTo>
                    <a:pt x="6710" y="102454"/>
                  </a:lnTo>
                  <a:lnTo>
                    <a:pt x="14634" y="105067"/>
                  </a:lnTo>
                  <a:lnTo>
                    <a:pt x="19525" y="103779"/>
                  </a:lnTo>
                  <a:lnTo>
                    <a:pt x="63619" y="76183"/>
                  </a:lnTo>
                  <a:lnTo>
                    <a:pt x="68057" y="74602"/>
                  </a:lnTo>
                  <a:lnTo>
                    <a:pt x="75633" y="67552"/>
                  </a:lnTo>
                  <a:lnTo>
                    <a:pt x="83842" y="56338"/>
                  </a:lnTo>
                  <a:lnTo>
                    <a:pt x="83523" y="55419"/>
                  </a:lnTo>
                  <a:lnTo>
                    <a:pt x="82318" y="54805"/>
                  </a:lnTo>
                  <a:lnTo>
                    <a:pt x="63775" y="53821"/>
                  </a:lnTo>
                  <a:lnTo>
                    <a:pt x="30480" y="72612"/>
                  </a:lnTo>
                  <a:lnTo>
                    <a:pt x="8157" y="93834"/>
                  </a:lnTo>
                  <a:lnTo>
                    <a:pt x="0" y="107950"/>
                  </a:lnTo>
                  <a:lnTo>
                    <a:pt x="2823" y="109670"/>
                  </a:lnTo>
                  <a:lnTo>
                    <a:pt x="24767" y="107350"/>
                  </a:lnTo>
                  <a:lnTo>
                    <a:pt x="68189" y="94884"/>
                  </a:lnTo>
                  <a:lnTo>
                    <a:pt x="86523" y="90401"/>
                  </a:lnTo>
                  <a:lnTo>
                    <a:pt x="82518" y="89788"/>
                  </a:lnTo>
                  <a:lnTo>
                    <a:pt x="74123" y="94807"/>
                  </a:lnTo>
                  <a:lnTo>
                    <a:pt x="62785" y="102660"/>
                  </a:lnTo>
                  <a:lnTo>
                    <a:pt x="28224" y="121906"/>
                  </a:lnTo>
                  <a:lnTo>
                    <a:pt x="21219" y="127933"/>
                  </a:lnTo>
                  <a:lnTo>
                    <a:pt x="19946" y="130929"/>
                  </a:lnTo>
                  <a:lnTo>
                    <a:pt x="20090" y="133919"/>
                  </a:lnTo>
                  <a:lnTo>
                    <a:pt x="21178" y="136904"/>
                  </a:lnTo>
                  <a:lnTo>
                    <a:pt x="22895" y="138895"/>
                  </a:lnTo>
                  <a:lnTo>
                    <a:pt x="27450" y="141106"/>
                  </a:lnTo>
                  <a:lnTo>
                    <a:pt x="64429" y="133677"/>
                  </a:lnTo>
                  <a:lnTo>
                    <a:pt x="95000" y="120762"/>
                  </a:lnTo>
                  <a:lnTo>
                    <a:pt x="95923" y="121188"/>
                  </a:lnTo>
                  <a:lnTo>
                    <a:pt x="95546" y="122464"/>
                  </a:lnTo>
                  <a:lnTo>
                    <a:pt x="54260" y="148529"/>
                  </a:lnTo>
                  <a:lnTo>
                    <a:pt x="42051" y="156302"/>
                  </a:lnTo>
                  <a:lnTo>
                    <a:pt x="32284" y="169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4" name="SMARTInkShape-3144"/>
            <p:cNvSpPr/>
            <p:nvPr>
              <p:custDataLst>
                <p:tags r:id="rId174"/>
              </p:custDataLst>
            </p:nvPr>
          </p:nvSpPr>
          <p:spPr bwMode="auto">
            <a:xfrm>
              <a:off x="2759273" y="4259461"/>
              <a:ext cx="107158" cy="8931"/>
            </a:xfrm>
            <a:custGeom>
              <a:avLst/>
              <a:gdLst/>
              <a:ahLst/>
              <a:cxnLst/>
              <a:rect l="0" t="0" r="0" b="0"/>
              <a:pathLst>
                <a:path w="107158" h="8931">
                  <a:moveTo>
                    <a:pt x="0" y="8930"/>
                  </a:moveTo>
                  <a:lnTo>
                    <a:pt x="0" y="8930"/>
                  </a:lnTo>
                  <a:lnTo>
                    <a:pt x="42028" y="8930"/>
                  </a:lnTo>
                  <a:lnTo>
                    <a:pt x="82620" y="8930"/>
                  </a:lnTo>
                  <a:lnTo>
                    <a:pt x="10715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78" name="SMARTInkShape-Group937"/>
          <p:cNvGrpSpPr/>
          <p:nvPr/>
        </p:nvGrpSpPr>
        <p:grpSpPr>
          <a:xfrm>
            <a:off x="1491258" y="4759523"/>
            <a:ext cx="98228" cy="107158"/>
            <a:chOff x="1491258" y="4759523"/>
            <a:chExt cx="98228" cy="107158"/>
          </a:xfrm>
        </p:grpSpPr>
        <p:sp>
          <p:nvSpPr>
            <p:cNvPr id="676" name="SMARTInkShape-3145"/>
            <p:cNvSpPr/>
            <p:nvPr>
              <p:custDataLst>
                <p:tags r:id="rId148"/>
              </p:custDataLst>
            </p:nvPr>
          </p:nvSpPr>
          <p:spPr bwMode="auto">
            <a:xfrm>
              <a:off x="1491258" y="4759523"/>
              <a:ext cx="80368" cy="8931"/>
            </a:xfrm>
            <a:custGeom>
              <a:avLst/>
              <a:gdLst/>
              <a:ahLst/>
              <a:cxnLst/>
              <a:rect l="0" t="0" r="0" b="0"/>
              <a:pathLst>
                <a:path w="80368" h="8931">
                  <a:moveTo>
                    <a:pt x="0" y="0"/>
                  </a:moveTo>
                  <a:lnTo>
                    <a:pt x="0" y="0"/>
                  </a:lnTo>
                  <a:lnTo>
                    <a:pt x="38155" y="993"/>
                  </a:lnTo>
                  <a:lnTo>
                    <a:pt x="51544" y="6137"/>
                  </a:lnTo>
                  <a:lnTo>
                    <a:pt x="80367"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77" name="SMARTInkShape-3146"/>
            <p:cNvSpPr/>
            <p:nvPr>
              <p:custDataLst>
                <p:tags r:id="rId149"/>
              </p:custDataLst>
            </p:nvPr>
          </p:nvSpPr>
          <p:spPr bwMode="auto">
            <a:xfrm>
              <a:off x="1491258" y="4848820"/>
              <a:ext cx="98228" cy="17861"/>
            </a:xfrm>
            <a:custGeom>
              <a:avLst/>
              <a:gdLst/>
              <a:ahLst/>
              <a:cxnLst/>
              <a:rect l="0" t="0" r="0" b="0"/>
              <a:pathLst>
                <a:path w="98228" h="17861">
                  <a:moveTo>
                    <a:pt x="0" y="17860"/>
                  </a:moveTo>
                  <a:lnTo>
                    <a:pt x="0" y="17860"/>
                  </a:lnTo>
                  <a:lnTo>
                    <a:pt x="41475" y="15214"/>
                  </a:lnTo>
                  <a:lnTo>
                    <a:pt x="9822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695" name="SMARTInkShape-Group938"/>
          <p:cNvGrpSpPr/>
          <p:nvPr/>
        </p:nvGrpSpPr>
        <p:grpSpPr>
          <a:xfrm>
            <a:off x="362487" y="3589734"/>
            <a:ext cx="994827" cy="1778859"/>
            <a:chOff x="362487" y="3589734"/>
            <a:chExt cx="994827" cy="1778859"/>
          </a:xfrm>
        </p:grpSpPr>
        <p:sp>
          <p:nvSpPr>
            <p:cNvPr id="679" name="SMARTInkShape-3147"/>
            <p:cNvSpPr/>
            <p:nvPr>
              <p:custDataLst>
                <p:tags r:id="rId132"/>
              </p:custDataLst>
            </p:nvPr>
          </p:nvSpPr>
          <p:spPr bwMode="auto">
            <a:xfrm>
              <a:off x="884039" y="4440855"/>
              <a:ext cx="169575" cy="360380"/>
            </a:xfrm>
            <a:custGeom>
              <a:avLst/>
              <a:gdLst/>
              <a:ahLst/>
              <a:cxnLst/>
              <a:rect l="0" t="0" r="0" b="0"/>
              <a:pathLst>
                <a:path w="169575" h="360380">
                  <a:moveTo>
                    <a:pt x="151805" y="149004"/>
                  </a:moveTo>
                  <a:lnTo>
                    <a:pt x="151805" y="149004"/>
                  </a:lnTo>
                  <a:lnTo>
                    <a:pt x="151805" y="144264"/>
                  </a:lnTo>
                  <a:lnTo>
                    <a:pt x="150813" y="142868"/>
                  </a:lnTo>
                  <a:lnTo>
                    <a:pt x="149159" y="141937"/>
                  </a:lnTo>
                  <a:lnTo>
                    <a:pt x="139445" y="140627"/>
                  </a:lnTo>
                  <a:lnTo>
                    <a:pt x="95116" y="141088"/>
                  </a:lnTo>
                  <a:lnTo>
                    <a:pt x="83284" y="144825"/>
                  </a:lnTo>
                  <a:lnTo>
                    <a:pt x="44672" y="176443"/>
                  </a:lnTo>
                  <a:lnTo>
                    <a:pt x="28891" y="201231"/>
                  </a:lnTo>
                  <a:lnTo>
                    <a:pt x="16388" y="238452"/>
                  </a:lnTo>
                  <a:lnTo>
                    <a:pt x="11140" y="271419"/>
                  </a:lnTo>
                  <a:lnTo>
                    <a:pt x="14325" y="304779"/>
                  </a:lnTo>
                  <a:lnTo>
                    <a:pt x="30427" y="342493"/>
                  </a:lnTo>
                  <a:lnTo>
                    <a:pt x="37667" y="353400"/>
                  </a:lnTo>
                  <a:lnTo>
                    <a:pt x="52129" y="358909"/>
                  </a:lnTo>
                  <a:lnTo>
                    <a:pt x="61542" y="360379"/>
                  </a:lnTo>
                  <a:lnTo>
                    <a:pt x="79938" y="356719"/>
                  </a:lnTo>
                  <a:lnTo>
                    <a:pt x="111261" y="342941"/>
                  </a:lnTo>
                  <a:lnTo>
                    <a:pt x="130421" y="324207"/>
                  </a:lnTo>
                  <a:lnTo>
                    <a:pt x="148666" y="290323"/>
                  </a:lnTo>
                  <a:lnTo>
                    <a:pt x="161899" y="258345"/>
                  </a:lnTo>
                  <a:lnTo>
                    <a:pt x="166213" y="228689"/>
                  </a:lnTo>
                  <a:lnTo>
                    <a:pt x="168130" y="195333"/>
                  </a:lnTo>
                  <a:lnTo>
                    <a:pt x="169210" y="155235"/>
                  </a:lnTo>
                  <a:lnTo>
                    <a:pt x="169574" y="111870"/>
                  </a:lnTo>
                  <a:lnTo>
                    <a:pt x="164906" y="70122"/>
                  </a:lnTo>
                  <a:lnTo>
                    <a:pt x="157230" y="47028"/>
                  </a:lnTo>
                  <a:lnTo>
                    <a:pt x="139191" y="22878"/>
                  </a:lnTo>
                  <a:lnTo>
                    <a:pt x="120733" y="10927"/>
                  </a:lnTo>
                  <a:lnTo>
                    <a:pt x="93320" y="1267"/>
                  </a:lnTo>
                  <a:lnTo>
                    <a:pt x="77194" y="0"/>
                  </a:lnTo>
                  <a:lnTo>
                    <a:pt x="46795" y="5857"/>
                  </a:lnTo>
                  <a:lnTo>
                    <a:pt x="0" y="329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0" name="SMARTInkShape-3148"/>
            <p:cNvSpPr/>
            <p:nvPr>
              <p:custDataLst>
                <p:tags r:id="rId133"/>
              </p:custDataLst>
            </p:nvPr>
          </p:nvSpPr>
          <p:spPr bwMode="auto">
            <a:xfrm>
              <a:off x="1089544" y="4438087"/>
              <a:ext cx="184173" cy="329485"/>
            </a:xfrm>
            <a:custGeom>
              <a:avLst/>
              <a:gdLst/>
              <a:ahLst/>
              <a:cxnLst/>
              <a:rect l="0" t="0" r="0" b="0"/>
              <a:pathLst>
                <a:path w="184173" h="329485">
                  <a:moveTo>
                    <a:pt x="71315" y="8897"/>
                  </a:moveTo>
                  <a:lnTo>
                    <a:pt x="71315" y="8897"/>
                  </a:lnTo>
                  <a:lnTo>
                    <a:pt x="71315" y="0"/>
                  </a:lnTo>
                  <a:lnTo>
                    <a:pt x="66575" y="39921"/>
                  </a:lnTo>
                  <a:lnTo>
                    <a:pt x="56084" y="79407"/>
                  </a:lnTo>
                  <a:lnTo>
                    <a:pt x="44680" y="122550"/>
                  </a:lnTo>
                  <a:lnTo>
                    <a:pt x="36989" y="164375"/>
                  </a:lnTo>
                  <a:lnTo>
                    <a:pt x="33134" y="196120"/>
                  </a:lnTo>
                  <a:lnTo>
                    <a:pt x="19790" y="237916"/>
                  </a:lnTo>
                  <a:lnTo>
                    <a:pt x="10450" y="275626"/>
                  </a:lnTo>
                  <a:lnTo>
                    <a:pt x="1956" y="315305"/>
                  </a:lnTo>
                  <a:lnTo>
                    <a:pt x="0" y="329484"/>
                  </a:lnTo>
                  <a:lnTo>
                    <a:pt x="21798" y="313119"/>
                  </a:lnTo>
                  <a:lnTo>
                    <a:pt x="37402" y="307818"/>
                  </a:lnTo>
                  <a:lnTo>
                    <a:pt x="76412" y="304415"/>
                  </a:lnTo>
                  <a:lnTo>
                    <a:pt x="110639" y="303825"/>
                  </a:lnTo>
                  <a:lnTo>
                    <a:pt x="154619" y="303610"/>
                  </a:lnTo>
                  <a:lnTo>
                    <a:pt x="176075" y="303583"/>
                  </a:lnTo>
                  <a:lnTo>
                    <a:pt x="179851" y="304574"/>
                  </a:lnTo>
                  <a:lnTo>
                    <a:pt x="182368" y="306225"/>
                  </a:lnTo>
                  <a:lnTo>
                    <a:pt x="184046" y="308319"/>
                  </a:lnTo>
                  <a:lnTo>
                    <a:pt x="184172" y="309715"/>
                  </a:lnTo>
                  <a:lnTo>
                    <a:pt x="178472" y="31250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1" name="SMARTInkShape-3149"/>
            <p:cNvSpPr/>
            <p:nvPr>
              <p:custDataLst>
                <p:tags r:id="rId134"/>
              </p:custDataLst>
            </p:nvPr>
          </p:nvSpPr>
          <p:spPr bwMode="auto">
            <a:xfrm>
              <a:off x="1191838" y="3929063"/>
              <a:ext cx="94038" cy="28246"/>
            </a:xfrm>
            <a:custGeom>
              <a:avLst/>
              <a:gdLst/>
              <a:ahLst/>
              <a:cxnLst/>
              <a:rect l="0" t="0" r="0" b="0"/>
              <a:pathLst>
                <a:path w="94038" h="28246">
                  <a:moveTo>
                    <a:pt x="4740" y="0"/>
                  </a:moveTo>
                  <a:lnTo>
                    <a:pt x="4740" y="0"/>
                  </a:lnTo>
                  <a:lnTo>
                    <a:pt x="0" y="9480"/>
                  </a:lnTo>
                  <a:lnTo>
                    <a:pt x="588" y="14258"/>
                  </a:lnTo>
                  <a:lnTo>
                    <a:pt x="6533" y="24857"/>
                  </a:lnTo>
                  <a:lnTo>
                    <a:pt x="10896" y="27485"/>
                  </a:lnTo>
                  <a:lnTo>
                    <a:pt x="15789" y="28245"/>
                  </a:lnTo>
                  <a:lnTo>
                    <a:pt x="94037"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2" name="SMARTInkShape-3150"/>
            <p:cNvSpPr/>
            <p:nvPr>
              <p:custDataLst>
                <p:tags r:id="rId135"/>
              </p:custDataLst>
            </p:nvPr>
          </p:nvSpPr>
          <p:spPr bwMode="auto">
            <a:xfrm>
              <a:off x="903150" y="3829434"/>
              <a:ext cx="445234" cy="541024"/>
            </a:xfrm>
            <a:custGeom>
              <a:avLst/>
              <a:gdLst/>
              <a:ahLst/>
              <a:cxnLst/>
              <a:rect l="0" t="0" r="0" b="0"/>
              <a:pathLst>
                <a:path w="445234" h="541024">
                  <a:moveTo>
                    <a:pt x="25538" y="215714"/>
                  </a:moveTo>
                  <a:lnTo>
                    <a:pt x="25538" y="215714"/>
                  </a:lnTo>
                  <a:lnTo>
                    <a:pt x="22892" y="255879"/>
                  </a:lnTo>
                  <a:lnTo>
                    <a:pt x="17849" y="299936"/>
                  </a:lnTo>
                  <a:lnTo>
                    <a:pt x="10716" y="339727"/>
                  </a:lnTo>
                  <a:lnTo>
                    <a:pt x="8278" y="378896"/>
                  </a:lnTo>
                  <a:lnTo>
                    <a:pt x="7797" y="419817"/>
                  </a:lnTo>
                  <a:lnTo>
                    <a:pt x="2973" y="452247"/>
                  </a:lnTo>
                  <a:lnTo>
                    <a:pt x="0" y="491732"/>
                  </a:lnTo>
                  <a:lnTo>
                    <a:pt x="5133" y="532284"/>
                  </a:lnTo>
                  <a:lnTo>
                    <a:pt x="6924" y="541023"/>
                  </a:lnTo>
                  <a:lnTo>
                    <a:pt x="7175" y="540735"/>
                  </a:lnTo>
                  <a:lnTo>
                    <a:pt x="15358" y="496136"/>
                  </a:lnTo>
                  <a:lnTo>
                    <a:pt x="18698" y="468008"/>
                  </a:lnTo>
                  <a:lnTo>
                    <a:pt x="22498" y="433017"/>
                  </a:lnTo>
                  <a:lnTo>
                    <a:pt x="24637" y="390012"/>
                  </a:lnTo>
                  <a:lnTo>
                    <a:pt x="26263" y="346292"/>
                  </a:lnTo>
                  <a:lnTo>
                    <a:pt x="31595" y="302911"/>
                  </a:lnTo>
                  <a:lnTo>
                    <a:pt x="33616" y="266466"/>
                  </a:lnTo>
                  <a:lnTo>
                    <a:pt x="34299" y="230076"/>
                  </a:lnTo>
                  <a:lnTo>
                    <a:pt x="34434" y="199479"/>
                  </a:lnTo>
                  <a:lnTo>
                    <a:pt x="36429" y="195961"/>
                  </a:lnTo>
                  <a:lnTo>
                    <a:pt x="39744" y="193616"/>
                  </a:lnTo>
                  <a:lnTo>
                    <a:pt x="49711" y="191010"/>
                  </a:lnTo>
                  <a:lnTo>
                    <a:pt x="64063" y="189852"/>
                  </a:lnTo>
                  <a:lnTo>
                    <a:pt x="80363" y="194629"/>
                  </a:lnTo>
                  <a:lnTo>
                    <a:pt x="105600" y="209124"/>
                  </a:lnTo>
                  <a:lnTo>
                    <a:pt x="116839" y="223243"/>
                  </a:lnTo>
                  <a:lnTo>
                    <a:pt x="121712" y="244734"/>
                  </a:lnTo>
                  <a:lnTo>
                    <a:pt x="113675" y="274694"/>
                  </a:lnTo>
                  <a:lnTo>
                    <a:pt x="101421" y="289222"/>
                  </a:lnTo>
                  <a:lnTo>
                    <a:pt x="58511" y="316516"/>
                  </a:lnTo>
                  <a:lnTo>
                    <a:pt x="38394" y="320988"/>
                  </a:lnTo>
                  <a:lnTo>
                    <a:pt x="28606" y="319388"/>
                  </a:lnTo>
                  <a:lnTo>
                    <a:pt x="22933" y="316362"/>
                  </a:lnTo>
                  <a:lnTo>
                    <a:pt x="22809" y="315554"/>
                  </a:lnTo>
                  <a:lnTo>
                    <a:pt x="39220" y="309519"/>
                  </a:lnTo>
                  <a:lnTo>
                    <a:pt x="59843" y="305902"/>
                  </a:lnTo>
                  <a:lnTo>
                    <a:pt x="101694" y="305187"/>
                  </a:lnTo>
                  <a:lnTo>
                    <a:pt x="143217" y="305046"/>
                  </a:lnTo>
                  <a:lnTo>
                    <a:pt x="164144" y="300281"/>
                  </a:lnTo>
                  <a:lnTo>
                    <a:pt x="168544" y="296897"/>
                  </a:lnTo>
                  <a:lnTo>
                    <a:pt x="173432" y="287845"/>
                  </a:lnTo>
                  <a:lnTo>
                    <a:pt x="176827" y="245927"/>
                  </a:lnTo>
                  <a:lnTo>
                    <a:pt x="177322" y="210262"/>
                  </a:lnTo>
                  <a:lnTo>
                    <a:pt x="177333" y="212630"/>
                  </a:lnTo>
                  <a:lnTo>
                    <a:pt x="185030" y="252730"/>
                  </a:lnTo>
                  <a:lnTo>
                    <a:pt x="200244" y="293607"/>
                  </a:lnTo>
                  <a:lnTo>
                    <a:pt x="201540" y="300384"/>
                  </a:lnTo>
                  <a:lnTo>
                    <a:pt x="208271" y="310562"/>
                  </a:lnTo>
                  <a:lnTo>
                    <a:pt x="212844" y="314665"/>
                  </a:lnTo>
                  <a:lnTo>
                    <a:pt x="217878" y="316408"/>
                  </a:lnTo>
                  <a:lnTo>
                    <a:pt x="228762" y="315699"/>
                  </a:lnTo>
                  <a:lnTo>
                    <a:pt x="232458" y="313129"/>
                  </a:lnTo>
                  <a:lnTo>
                    <a:pt x="234922" y="309430"/>
                  </a:lnTo>
                  <a:lnTo>
                    <a:pt x="243617" y="279756"/>
                  </a:lnTo>
                  <a:lnTo>
                    <a:pt x="241623" y="235678"/>
                  </a:lnTo>
                  <a:lnTo>
                    <a:pt x="240084" y="195866"/>
                  </a:lnTo>
                  <a:lnTo>
                    <a:pt x="242600" y="189364"/>
                  </a:lnTo>
                  <a:lnTo>
                    <a:pt x="244660" y="186241"/>
                  </a:lnTo>
                  <a:lnTo>
                    <a:pt x="246033" y="185152"/>
                  </a:lnTo>
                  <a:lnTo>
                    <a:pt x="246949" y="185417"/>
                  </a:lnTo>
                  <a:lnTo>
                    <a:pt x="247559" y="186587"/>
                  </a:lnTo>
                  <a:lnTo>
                    <a:pt x="253413" y="227799"/>
                  </a:lnTo>
                  <a:lnTo>
                    <a:pt x="261177" y="263392"/>
                  </a:lnTo>
                  <a:lnTo>
                    <a:pt x="275633" y="307872"/>
                  </a:lnTo>
                  <a:lnTo>
                    <a:pt x="278589" y="312872"/>
                  </a:lnTo>
                  <a:lnTo>
                    <a:pt x="282543" y="316204"/>
                  </a:lnTo>
                  <a:lnTo>
                    <a:pt x="292228" y="319908"/>
                  </a:lnTo>
                  <a:lnTo>
                    <a:pt x="298581" y="317919"/>
                  </a:lnTo>
                  <a:lnTo>
                    <a:pt x="313578" y="307771"/>
                  </a:lnTo>
                  <a:lnTo>
                    <a:pt x="324873" y="293339"/>
                  </a:lnTo>
                  <a:lnTo>
                    <a:pt x="343467" y="249088"/>
                  </a:lnTo>
                  <a:lnTo>
                    <a:pt x="352793" y="208295"/>
                  </a:lnTo>
                  <a:lnTo>
                    <a:pt x="358838" y="172398"/>
                  </a:lnTo>
                  <a:lnTo>
                    <a:pt x="367820" y="132104"/>
                  </a:lnTo>
                  <a:lnTo>
                    <a:pt x="372025" y="91832"/>
                  </a:lnTo>
                  <a:lnTo>
                    <a:pt x="378011" y="57962"/>
                  </a:lnTo>
                  <a:lnTo>
                    <a:pt x="380802" y="15698"/>
                  </a:lnTo>
                  <a:lnTo>
                    <a:pt x="377571" y="3456"/>
                  </a:lnTo>
                  <a:lnTo>
                    <a:pt x="376312" y="787"/>
                  </a:lnTo>
                  <a:lnTo>
                    <a:pt x="375473" y="0"/>
                  </a:lnTo>
                  <a:lnTo>
                    <a:pt x="374914" y="467"/>
                  </a:lnTo>
                  <a:lnTo>
                    <a:pt x="373894" y="40399"/>
                  </a:lnTo>
                  <a:lnTo>
                    <a:pt x="367678" y="83629"/>
                  </a:lnTo>
                  <a:lnTo>
                    <a:pt x="366116" y="113354"/>
                  </a:lnTo>
                  <a:lnTo>
                    <a:pt x="365421" y="149054"/>
                  </a:lnTo>
                  <a:lnTo>
                    <a:pt x="365113" y="185095"/>
                  </a:lnTo>
                  <a:lnTo>
                    <a:pt x="364939" y="228691"/>
                  </a:lnTo>
                  <a:lnTo>
                    <a:pt x="365880" y="271594"/>
                  </a:lnTo>
                  <a:lnTo>
                    <a:pt x="372557" y="315334"/>
                  </a:lnTo>
                  <a:lnTo>
                    <a:pt x="378537" y="322167"/>
                  </a:lnTo>
                  <a:lnTo>
                    <a:pt x="382909" y="325378"/>
                  </a:lnTo>
                  <a:lnTo>
                    <a:pt x="387809" y="325534"/>
                  </a:lnTo>
                  <a:lnTo>
                    <a:pt x="398545" y="320417"/>
                  </a:lnTo>
                  <a:lnTo>
                    <a:pt x="411004" y="306379"/>
                  </a:lnTo>
                  <a:lnTo>
                    <a:pt x="445233" y="2425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3" name="SMARTInkShape-3151"/>
            <p:cNvSpPr/>
            <p:nvPr>
              <p:custDataLst>
                <p:tags r:id="rId136"/>
              </p:custDataLst>
            </p:nvPr>
          </p:nvSpPr>
          <p:spPr bwMode="auto">
            <a:xfrm>
              <a:off x="714375" y="3991570"/>
              <a:ext cx="116087" cy="22601"/>
            </a:xfrm>
            <a:custGeom>
              <a:avLst/>
              <a:gdLst/>
              <a:ahLst/>
              <a:cxnLst/>
              <a:rect l="0" t="0" r="0" b="0"/>
              <a:pathLst>
                <a:path w="116087" h="22601">
                  <a:moveTo>
                    <a:pt x="0" y="17860"/>
                  </a:moveTo>
                  <a:lnTo>
                    <a:pt x="0" y="17860"/>
                  </a:lnTo>
                  <a:lnTo>
                    <a:pt x="14221" y="22600"/>
                  </a:lnTo>
                  <a:lnTo>
                    <a:pt x="42027" y="20808"/>
                  </a:lnTo>
                  <a:lnTo>
                    <a:pt x="84994" y="11313"/>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4" name="SMARTInkShape-3152"/>
            <p:cNvSpPr/>
            <p:nvPr>
              <p:custDataLst>
                <p:tags r:id="rId137"/>
              </p:custDataLst>
            </p:nvPr>
          </p:nvSpPr>
          <p:spPr bwMode="auto">
            <a:xfrm>
              <a:off x="362487" y="3907965"/>
              <a:ext cx="548342" cy="339641"/>
            </a:xfrm>
            <a:custGeom>
              <a:avLst/>
              <a:gdLst/>
              <a:ahLst/>
              <a:cxnLst/>
              <a:rect l="0" t="0" r="0" b="0"/>
              <a:pathLst>
                <a:path w="548342" h="339641">
                  <a:moveTo>
                    <a:pt x="92927" y="110394"/>
                  </a:moveTo>
                  <a:lnTo>
                    <a:pt x="92927" y="110394"/>
                  </a:lnTo>
                  <a:lnTo>
                    <a:pt x="85239" y="102706"/>
                  </a:lnTo>
                  <a:lnTo>
                    <a:pt x="77114" y="100717"/>
                  </a:lnTo>
                  <a:lnTo>
                    <a:pt x="71678" y="96833"/>
                  </a:lnTo>
                  <a:lnTo>
                    <a:pt x="67847" y="96393"/>
                  </a:lnTo>
                  <a:lnTo>
                    <a:pt x="58299" y="98549"/>
                  </a:lnTo>
                  <a:lnTo>
                    <a:pt x="41767" y="110082"/>
                  </a:lnTo>
                  <a:lnTo>
                    <a:pt x="19395" y="145022"/>
                  </a:lnTo>
                  <a:lnTo>
                    <a:pt x="4392" y="186908"/>
                  </a:lnTo>
                  <a:lnTo>
                    <a:pt x="0" y="214845"/>
                  </a:lnTo>
                  <a:lnTo>
                    <a:pt x="1356" y="247106"/>
                  </a:lnTo>
                  <a:lnTo>
                    <a:pt x="2956" y="284516"/>
                  </a:lnTo>
                  <a:lnTo>
                    <a:pt x="11268" y="304860"/>
                  </a:lnTo>
                  <a:lnTo>
                    <a:pt x="17652" y="314452"/>
                  </a:lnTo>
                  <a:lnTo>
                    <a:pt x="35328" y="327756"/>
                  </a:lnTo>
                  <a:lnTo>
                    <a:pt x="64793" y="339640"/>
                  </a:lnTo>
                  <a:lnTo>
                    <a:pt x="90985" y="336959"/>
                  </a:lnTo>
                  <a:lnTo>
                    <a:pt x="99570" y="331882"/>
                  </a:lnTo>
                  <a:lnTo>
                    <a:pt x="130252" y="295220"/>
                  </a:lnTo>
                  <a:lnTo>
                    <a:pt x="155201" y="254500"/>
                  </a:lnTo>
                  <a:lnTo>
                    <a:pt x="166390" y="212624"/>
                  </a:lnTo>
                  <a:lnTo>
                    <a:pt x="171249" y="176734"/>
                  </a:lnTo>
                  <a:lnTo>
                    <a:pt x="167948" y="137768"/>
                  </a:lnTo>
                  <a:lnTo>
                    <a:pt x="160686" y="104284"/>
                  </a:lnTo>
                  <a:lnTo>
                    <a:pt x="155959" y="96398"/>
                  </a:lnTo>
                  <a:lnTo>
                    <a:pt x="142769" y="84992"/>
                  </a:lnTo>
                  <a:lnTo>
                    <a:pt x="129631" y="79261"/>
                  </a:lnTo>
                  <a:lnTo>
                    <a:pt x="123350" y="77732"/>
                  </a:lnTo>
                  <a:lnTo>
                    <a:pt x="100288" y="80321"/>
                  </a:lnTo>
                  <a:lnTo>
                    <a:pt x="79343" y="92113"/>
                  </a:lnTo>
                  <a:lnTo>
                    <a:pt x="55829" y="112915"/>
                  </a:lnTo>
                  <a:lnTo>
                    <a:pt x="44028" y="134666"/>
                  </a:lnTo>
                  <a:lnTo>
                    <a:pt x="37460" y="159877"/>
                  </a:lnTo>
                  <a:lnTo>
                    <a:pt x="39340" y="194399"/>
                  </a:lnTo>
                  <a:lnTo>
                    <a:pt x="47174" y="219069"/>
                  </a:lnTo>
                  <a:lnTo>
                    <a:pt x="72730" y="257659"/>
                  </a:lnTo>
                  <a:lnTo>
                    <a:pt x="86927" y="265142"/>
                  </a:lnTo>
                  <a:lnTo>
                    <a:pt x="125035" y="269946"/>
                  </a:lnTo>
                  <a:lnTo>
                    <a:pt x="154365" y="266038"/>
                  </a:lnTo>
                  <a:lnTo>
                    <a:pt x="172426" y="258596"/>
                  </a:lnTo>
                  <a:lnTo>
                    <a:pt x="188802" y="245367"/>
                  </a:lnTo>
                  <a:lnTo>
                    <a:pt x="211522" y="208478"/>
                  </a:lnTo>
                  <a:lnTo>
                    <a:pt x="215089" y="198305"/>
                  </a:lnTo>
                  <a:lnTo>
                    <a:pt x="217776" y="175107"/>
                  </a:lnTo>
                  <a:lnTo>
                    <a:pt x="217936" y="213153"/>
                  </a:lnTo>
                  <a:lnTo>
                    <a:pt x="220587" y="240391"/>
                  </a:lnTo>
                  <a:lnTo>
                    <a:pt x="235722" y="284681"/>
                  </a:lnTo>
                  <a:lnTo>
                    <a:pt x="240066" y="291373"/>
                  </a:lnTo>
                  <a:lnTo>
                    <a:pt x="243606" y="292563"/>
                  </a:lnTo>
                  <a:lnTo>
                    <a:pt x="252830" y="291238"/>
                  </a:lnTo>
                  <a:lnTo>
                    <a:pt x="257076" y="287511"/>
                  </a:lnTo>
                  <a:lnTo>
                    <a:pt x="271020" y="260143"/>
                  </a:lnTo>
                  <a:lnTo>
                    <a:pt x="277656" y="234801"/>
                  </a:lnTo>
                  <a:lnTo>
                    <a:pt x="280083" y="192666"/>
                  </a:lnTo>
                  <a:lnTo>
                    <a:pt x="280378" y="179746"/>
                  </a:lnTo>
                  <a:lnTo>
                    <a:pt x="285187" y="218996"/>
                  </a:lnTo>
                  <a:lnTo>
                    <a:pt x="294120" y="257967"/>
                  </a:lnTo>
                  <a:lnTo>
                    <a:pt x="308644" y="285089"/>
                  </a:lnTo>
                  <a:lnTo>
                    <a:pt x="325515" y="303046"/>
                  </a:lnTo>
                  <a:lnTo>
                    <a:pt x="331330" y="307290"/>
                  </a:lnTo>
                  <a:lnTo>
                    <a:pt x="338182" y="309127"/>
                  </a:lnTo>
                  <a:lnTo>
                    <a:pt x="353734" y="308522"/>
                  </a:lnTo>
                  <a:lnTo>
                    <a:pt x="367922" y="299654"/>
                  </a:lnTo>
                  <a:lnTo>
                    <a:pt x="388459" y="274448"/>
                  </a:lnTo>
                  <a:lnTo>
                    <a:pt x="408256" y="230728"/>
                  </a:lnTo>
                  <a:lnTo>
                    <a:pt x="412577" y="193012"/>
                  </a:lnTo>
                  <a:lnTo>
                    <a:pt x="413857" y="158355"/>
                  </a:lnTo>
                  <a:lnTo>
                    <a:pt x="418977" y="124495"/>
                  </a:lnTo>
                  <a:lnTo>
                    <a:pt x="422037" y="89327"/>
                  </a:lnTo>
                  <a:lnTo>
                    <a:pt x="422944" y="53771"/>
                  </a:lnTo>
                  <a:lnTo>
                    <a:pt x="423250" y="10169"/>
                  </a:lnTo>
                  <a:lnTo>
                    <a:pt x="423303" y="0"/>
                  </a:lnTo>
                  <a:lnTo>
                    <a:pt x="423316" y="1137"/>
                  </a:lnTo>
                  <a:lnTo>
                    <a:pt x="415636" y="43288"/>
                  </a:lnTo>
                  <a:lnTo>
                    <a:pt x="410023" y="81250"/>
                  </a:lnTo>
                  <a:lnTo>
                    <a:pt x="407491" y="115962"/>
                  </a:lnTo>
                  <a:lnTo>
                    <a:pt x="406366" y="151564"/>
                  </a:lnTo>
                  <a:lnTo>
                    <a:pt x="405733" y="195904"/>
                  </a:lnTo>
                  <a:lnTo>
                    <a:pt x="405585" y="228766"/>
                  </a:lnTo>
                  <a:lnTo>
                    <a:pt x="410242" y="271255"/>
                  </a:lnTo>
                  <a:lnTo>
                    <a:pt x="420704" y="305917"/>
                  </a:lnTo>
                  <a:lnTo>
                    <a:pt x="426460" y="315694"/>
                  </a:lnTo>
                  <a:lnTo>
                    <a:pt x="432361" y="316714"/>
                  </a:lnTo>
                  <a:lnTo>
                    <a:pt x="449500" y="312555"/>
                  </a:lnTo>
                  <a:lnTo>
                    <a:pt x="471981" y="299058"/>
                  </a:lnTo>
                  <a:lnTo>
                    <a:pt x="491210" y="282490"/>
                  </a:lnTo>
                  <a:lnTo>
                    <a:pt x="514409" y="243484"/>
                  </a:lnTo>
                  <a:lnTo>
                    <a:pt x="528365" y="214651"/>
                  </a:lnTo>
                  <a:lnTo>
                    <a:pt x="538784" y="180973"/>
                  </a:lnTo>
                  <a:lnTo>
                    <a:pt x="548341" y="1103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5" name="SMARTInkShape-3153"/>
            <p:cNvSpPr/>
            <p:nvPr>
              <p:custDataLst>
                <p:tags r:id="rId138"/>
              </p:custDataLst>
            </p:nvPr>
          </p:nvSpPr>
          <p:spPr bwMode="auto">
            <a:xfrm>
              <a:off x="975253" y="3589734"/>
              <a:ext cx="123100" cy="187525"/>
            </a:xfrm>
            <a:custGeom>
              <a:avLst/>
              <a:gdLst/>
              <a:ahLst/>
              <a:cxnLst/>
              <a:rect l="0" t="0" r="0" b="0"/>
              <a:pathLst>
                <a:path w="123100" h="187525">
                  <a:moveTo>
                    <a:pt x="96310" y="0"/>
                  </a:moveTo>
                  <a:lnTo>
                    <a:pt x="96310" y="0"/>
                  </a:lnTo>
                  <a:lnTo>
                    <a:pt x="91569" y="0"/>
                  </a:lnTo>
                  <a:lnTo>
                    <a:pt x="79140" y="9481"/>
                  </a:lnTo>
                  <a:lnTo>
                    <a:pt x="45507" y="49670"/>
                  </a:lnTo>
                  <a:lnTo>
                    <a:pt x="14712" y="93927"/>
                  </a:lnTo>
                  <a:lnTo>
                    <a:pt x="959" y="129264"/>
                  </a:lnTo>
                  <a:lnTo>
                    <a:pt x="0" y="133801"/>
                  </a:lnTo>
                  <a:lnTo>
                    <a:pt x="353" y="137818"/>
                  </a:lnTo>
                  <a:lnTo>
                    <a:pt x="3392" y="144927"/>
                  </a:lnTo>
                  <a:lnTo>
                    <a:pt x="15987" y="148748"/>
                  </a:lnTo>
                  <a:lnTo>
                    <a:pt x="60597" y="152395"/>
                  </a:lnTo>
                  <a:lnTo>
                    <a:pt x="100904" y="160864"/>
                  </a:lnTo>
                  <a:lnTo>
                    <a:pt x="111911" y="165092"/>
                  </a:lnTo>
                  <a:lnTo>
                    <a:pt x="115640" y="168600"/>
                  </a:lnTo>
                  <a:lnTo>
                    <a:pt x="123099" y="1875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6" name="SMARTInkShape-3154"/>
            <p:cNvSpPr/>
            <p:nvPr>
              <p:custDataLst>
                <p:tags r:id="rId139"/>
              </p:custDataLst>
            </p:nvPr>
          </p:nvSpPr>
          <p:spPr bwMode="auto">
            <a:xfrm>
              <a:off x="964406" y="3714750"/>
              <a:ext cx="178595" cy="26790"/>
            </a:xfrm>
            <a:custGeom>
              <a:avLst/>
              <a:gdLst/>
              <a:ahLst/>
              <a:cxnLst/>
              <a:rect l="0" t="0" r="0" b="0"/>
              <a:pathLst>
                <a:path w="178595" h="26790">
                  <a:moveTo>
                    <a:pt x="178594" y="0"/>
                  </a:moveTo>
                  <a:lnTo>
                    <a:pt x="178594" y="0"/>
                  </a:lnTo>
                  <a:lnTo>
                    <a:pt x="139740" y="0"/>
                  </a:lnTo>
                  <a:lnTo>
                    <a:pt x="99371" y="4740"/>
                  </a:lnTo>
                  <a:lnTo>
                    <a:pt x="57590" y="9094"/>
                  </a:lnTo>
                  <a:lnTo>
                    <a:pt x="0"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7" name="SMARTInkShape-3155"/>
            <p:cNvSpPr/>
            <p:nvPr>
              <p:custDataLst>
                <p:tags r:id="rId140"/>
              </p:custDataLst>
            </p:nvPr>
          </p:nvSpPr>
          <p:spPr bwMode="auto">
            <a:xfrm>
              <a:off x="1160859" y="4917749"/>
              <a:ext cx="80369" cy="169742"/>
            </a:xfrm>
            <a:custGeom>
              <a:avLst/>
              <a:gdLst/>
              <a:ahLst/>
              <a:cxnLst/>
              <a:rect l="0" t="0" r="0" b="0"/>
              <a:pathLst>
                <a:path w="80369" h="169742">
                  <a:moveTo>
                    <a:pt x="0" y="154314"/>
                  </a:moveTo>
                  <a:lnTo>
                    <a:pt x="0" y="154314"/>
                  </a:lnTo>
                  <a:lnTo>
                    <a:pt x="9481" y="149573"/>
                  </a:lnTo>
                  <a:lnTo>
                    <a:pt x="16782" y="141955"/>
                  </a:lnTo>
                  <a:lnTo>
                    <a:pt x="26470" y="123863"/>
                  </a:lnTo>
                  <a:lnTo>
                    <a:pt x="40638" y="83386"/>
                  </a:lnTo>
                  <a:lnTo>
                    <a:pt x="44121" y="41112"/>
                  </a:lnTo>
                  <a:lnTo>
                    <a:pt x="43552" y="11200"/>
                  </a:lnTo>
                  <a:lnTo>
                    <a:pt x="39862" y="2072"/>
                  </a:lnTo>
                  <a:lnTo>
                    <a:pt x="37489" y="233"/>
                  </a:lnTo>
                  <a:lnTo>
                    <a:pt x="34915" y="0"/>
                  </a:lnTo>
                  <a:lnTo>
                    <a:pt x="29409" y="2386"/>
                  </a:lnTo>
                  <a:lnTo>
                    <a:pt x="23654" y="6754"/>
                  </a:lnTo>
                  <a:lnTo>
                    <a:pt x="8909" y="47030"/>
                  </a:lnTo>
                  <a:lnTo>
                    <a:pt x="1760" y="78110"/>
                  </a:lnTo>
                  <a:lnTo>
                    <a:pt x="1340" y="110487"/>
                  </a:lnTo>
                  <a:lnTo>
                    <a:pt x="12475" y="149680"/>
                  </a:lnTo>
                  <a:lnTo>
                    <a:pt x="20758" y="159861"/>
                  </a:lnTo>
                  <a:lnTo>
                    <a:pt x="30062" y="166701"/>
                  </a:lnTo>
                  <a:lnTo>
                    <a:pt x="37504" y="169741"/>
                  </a:lnTo>
                  <a:lnTo>
                    <a:pt x="52057" y="163154"/>
                  </a:lnTo>
                  <a:lnTo>
                    <a:pt x="80368" y="14538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8" name="SMARTInkShape-3156"/>
            <p:cNvSpPr/>
            <p:nvPr>
              <p:custDataLst>
                <p:tags r:id="rId141"/>
              </p:custDataLst>
            </p:nvPr>
          </p:nvSpPr>
          <p:spPr bwMode="auto">
            <a:xfrm>
              <a:off x="1000160" y="5045273"/>
              <a:ext cx="151771" cy="254777"/>
            </a:xfrm>
            <a:custGeom>
              <a:avLst/>
              <a:gdLst/>
              <a:ahLst/>
              <a:cxnLst/>
              <a:rect l="0" t="0" r="0" b="0"/>
              <a:pathLst>
                <a:path w="151771" h="254777">
                  <a:moveTo>
                    <a:pt x="35684" y="0"/>
                  </a:moveTo>
                  <a:lnTo>
                    <a:pt x="35684" y="0"/>
                  </a:lnTo>
                  <a:lnTo>
                    <a:pt x="27995" y="0"/>
                  </a:lnTo>
                  <a:lnTo>
                    <a:pt x="26863" y="39079"/>
                  </a:lnTo>
                  <a:lnTo>
                    <a:pt x="22046" y="79268"/>
                  </a:lnTo>
                  <a:lnTo>
                    <a:pt x="19075" y="122595"/>
                  </a:lnTo>
                  <a:lnTo>
                    <a:pt x="13455" y="157371"/>
                  </a:lnTo>
                  <a:lnTo>
                    <a:pt x="8803" y="201926"/>
                  </a:lnTo>
                  <a:lnTo>
                    <a:pt x="1325" y="244836"/>
                  </a:lnTo>
                  <a:lnTo>
                    <a:pt x="368" y="254776"/>
                  </a:lnTo>
                  <a:lnTo>
                    <a:pt x="0" y="228997"/>
                  </a:lnTo>
                  <a:lnTo>
                    <a:pt x="8093" y="189690"/>
                  </a:lnTo>
                  <a:lnTo>
                    <a:pt x="27772" y="152233"/>
                  </a:lnTo>
                  <a:lnTo>
                    <a:pt x="46027" y="125652"/>
                  </a:lnTo>
                  <a:lnTo>
                    <a:pt x="65538" y="114180"/>
                  </a:lnTo>
                  <a:lnTo>
                    <a:pt x="79049" y="112925"/>
                  </a:lnTo>
                  <a:lnTo>
                    <a:pt x="103891" y="120202"/>
                  </a:lnTo>
                  <a:lnTo>
                    <a:pt x="107945" y="124783"/>
                  </a:lnTo>
                  <a:lnTo>
                    <a:pt x="112448" y="137811"/>
                  </a:lnTo>
                  <a:lnTo>
                    <a:pt x="114983" y="161880"/>
                  </a:lnTo>
                  <a:lnTo>
                    <a:pt x="109703" y="197672"/>
                  </a:lnTo>
                  <a:lnTo>
                    <a:pt x="107461" y="239339"/>
                  </a:lnTo>
                  <a:lnTo>
                    <a:pt x="108340" y="242903"/>
                  </a:lnTo>
                  <a:lnTo>
                    <a:pt x="109918" y="245280"/>
                  </a:lnTo>
                  <a:lnTo>
                    <a:pt x="114840" y="249093"/>
                  </a:lnTo>
                  <a:lnTo>
                    <a:pt x="120433" y="249753"/>
                  </a:lnTo>
                  <a:lnTo>
                    <a:pt x="133114" y="240468"/>
                  </a:lnTo>
                  <a:lnTo>
                    <a:pt x="151770" y="2143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89" name="SMARTInkShape-3157"/>
            <p:cNvSpPr/>
            <p:nvPr>
              <p:custDataLst>
                <p:tags r:id="rId142"/>
              </p:custDataLst>
            </p:nvPr>
          </p:nvSpPr>
          <p:spPr bwMode="auto">
            <a:xfrm>
              <a:off x="750094" y="4981527"/>
              <a:ext cx="165520" cy="387066"/>
            </a:xfrm>
            <a:custGeom>
              <a:avLst/>
              <a:gdLst/>
              <a:ahLst/>
              <a:cxnLst/>
              <a:rect l="0" t="0" r="0" b="0"/>
              <a:pathLst>
                <a:path w="165520" h="387066">
                  <a:moveTo>
                    <a:pt x="160734" y="188762"/>
                  </a:moveTo>
                  <a:lnTo>
                    <a:pt x="160734" y="188762"/>
                  </a:lnTo>
                  <a:lnTo>
                    <a:pt x="152613" y="181633"/>
                  </a:lnTo>
                  <a:lnTo>
                    <a:pt x="136795" y="172512"/>
                  </a:lnTo>
                  <a:lnTo>
                    <a:pt x="125309" y="171379"/>
                  </a:lnTo>
                  <a:lnTo>
                    <a:pt x="109338" y="175785"/>
                  </a:lnTo>
                  <a:lnTo>
                    <a:pt x="82557" y="192854"/>
                  </a:lnTo>
                  <a:lnTo>
                    <a:pt x="54227" y="230985"/>
                  </a:lnTo>
                  <a:lnTo>
                    <a:pt x="36462" y="270505"/>
                  </a:lnTo>
                  <a:lnTo>
                    <a:pt x="24915" y="312091"/>
                  </a:lnTo>
                  <a:lnTo>
                    <a:pt x="24690" y="351091"/>
                  </a:lnTo>
                  <a:lnTo>
                    <a:pt x="30908" y="373561"/>
                  </a:lnTo>
                  <a:lnTo>
                    <a:pt x="38872" y="382681"/>
                  </a:lnTo>
                  <a:lnTo>
                    <a:pt x="43774" y="386502"/>
                  </a:lnTo>
                  <a:lnTo>
                    <a:pt x="51011" y="387065"/>
                  </a:lnTo>
                  <a:lnTo>
                    <a:pt x="69635" y="382399"/>
                  </a:lnTo>
                  <a:lnTo>
                    <a:pt x="88496" y="368420"/>
                  </a:lnTo>
                  <a:lnTo>
                    <a:pt x="105808" y="347985"/>
                  </a:lnTo>
                  <a:lnTo>
                    <a:pt x="125718" y="311565"/>
                  </a:lnTo>
                  <a:lnTo>
                    <a:pt x="145160" y="268642"/>
                  </a:lnTo>
                  <a:lnTo>
                    <a:pt x="156629" y="226185"/>
                  </a:lnTo>
                  <a:lnTo>
                    <a:pt x="160510" y="191361"/>
                  </a:lnTo>
                  <a:lnTo>
                    <a:pt x="165519" y="153923"/>
                  </a:lnTo>
                  <a:lnTo>
                    <a:pt x="163522" y="122677"/>
                  </a:lnTo>
                  <a:lnTo>
                    <a:pt x="161560" y="85837"/>
                  </a:lnTo>
                  <a:lnTo>
                    <a:pt x="151498" y="51330"/>
                  </a:lnTo>
                  <a:lnTo>
                    <a:pt x="126468" y="20711"/>
                  </a:lnTo>
                  <a:lnTo>
                    <a:pt x="93916" y="2268"/>
                  </a:lnTo>
                  <a:lnTo>
                    <a:pt x="49655" y="0"/>
                  </a:lnTo>
                  <a:lnTo>
                    <a:pt x="22540" y="872"/>
                  </a:lnTo>
                  <a:lnTo>
                    <a:pt x="17011" y="2978"/>
                  </a:lnTo>
                  <a:lnTo>
                    <a:pt x="0" y="369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0" name="SMARTInkShape-3158"/>
            <p:cNvSpPr/>
            <p:nvPr>
              <p:custDataLst>
                <p:tags r:id="rId143"/>
              </p:custDataLst>
            </p:nvPr>
          </p:nvSpPr>
          <p:spPr bwMode="auto">
            <a:xfrm>
              <a:off x="848321" y="4849364"/>
              <a:ext cx="420255" cy="43554"/>
            </a:xfrm>
            <a:custGeom>
              <a:avLst/>
              <a:gdLst/>
              <a:ahLst/>
              <a:cxnLst/>
              <a:rect l="0" t="0" r="0" b="0"/>
              <a:pathLst>
                <a:path w="420255" h="43554">
                  <a:moveTo>
                    <a:pt x="0" y="35175"/>
                  </a:moveTo>
                  <a:lnTo>
                    <a:pt x="0" y="35175"/>
                  </a:lnTo>
                  <a:lnTo>
                    <a:pt x="41863" y="37821"/>
                  </a:lnTo>
                  <a:lnTo>
                    <a:pt x="75076" y="42864"/>
                  </a:lnTo>
                  <a:lnTo>
                    <a:pt x="104143" y="43553"/>
                  </a:lnTo>
                  <a:lnTo>
                    <a:pt x="139551" y="42867"/>
                  </a:lnTo>
                  <a:lnTo>
                    <a:pt x="180806" y="37895"/>
                  </a:lnTo>
                  <a:lnTo>
                    <a:pt x="217282" y="33997"/>
                  </a:lnTo>
                  <a:lnTo>
                    <a:pt x="254989" y="26052"/>
                  </a:lnTo>
                  <a:lnTo>
                    <a:pt x="295560" y="18552"/>
                  </a:lnTo>
                  <a:lnTo>
                    <a:pt x="334758" y="11912"/>
                  </a:lnTo>
                  <a:lnTo>
                    <a:pt x="368716" y="5654"/>
                  </a:lnTo>
                  <a:lnTo>
                    <a:pt x="408559" y="680"/>
                  </a:lnTo>
                  <a:lnTo>
                    <a:pt x="419045" y="0"/>
                  </a:lnTo>
                  <a:lnTo>
                    <a:pt x="420254" y="811"/>
                  </a:lnTo>
                  <a:lnTo>
                    <a:pt x="419075" y="2344"/>
                  </a:lnTo>
                  <a:lnTo>
                    <a:pt x="416305" y="4358"/>
                  </a:lnTo>
                  <a:lnTo>
                    <a:pt x="357187" y="173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1" name="SMARTInkShape-3159"/>
            <p:cNvSpPr/>
            <p:nvPr>
              <p:custDataLst>
                <p:tags r:id="rId144"/>
              </p:custDataLst>
            </p:nvPr>
          </p:nvSpPr>
          <p:spPr bwMode="auto">
            <a:xfrm>
              <a:off x="1241227" y="5018484"/>
              <a:ext cx="62509" cy="7690"/>
            </a:xfrm>
            <a:custGeom>
              <a:avLst/>
              <a:gdLst/>
              <a:ahLst/>
              <a:cxnLst/>
              <a:rect l="0" t="0" r="0" b="0"/>
              <a:pathLst>
                <a:path w="62509" h="7690">
                  <a:moveTo>
                    <a:pt x="0" y="0"/>
                  </a:moveTo>
                  <a:lnTo>
                    <a:pt x="0" y="0"/>
                  </a:lnTo>
                  <a:lnTo>
                    <a:pt x="7688" y="0"/>
                  </a:lnTo>
                  <a:lnTo>
                    <a:pt x="28938" y="7689"/>
                  </a:lnTo>
                  <a:lnTo>
                    <a:pt x="6250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2" name="SMARTInkShape-3160"/>
            <p:cNvSpPr/>
            <p:nvPr>
              <p:custDataLst>
                <p:tags r:id="rId145"/>
              </p:custDataLst>
            </p:nvPr>
          </p:nvSpPr>
          <p:spPr bwMode="auto">
            <a:xfrm>
              <a:off x="1348383" y="4902398"/>
              <a:ext cx="8931" cy="196455"/>
            </a:xfrm>
            <a:custGeom>
              <a:avLst/>
              <a:gdLst/>
              <a:ahLst/>
              <a:cxnLst/>
              <a:rect l="0" t="0" r="0" b="0"/>
              <a:pathLst>
                <a:path w="8931" h="196455">
                  <a:moveTo>
                    <a:pt x="8930" y="0"/>
                  </a:moveTo>
                  <a:lnTo>
                    <a:pt x="8930" y="0"/>
                  </a:lnTo>
                  <a:lnTo>
                    <a:pt x="7937" y="44485"/>
                  </a:lnTo>
                  <a:lnTo>
                    <a:pt x="1862" y="82981"/>
                  </a:lnTo>
                  <a:lnTo>
                    <a:pt x="368" y="123768"/>
                  </a:lnTo>
                  <a:lnTo>
                    <a:pt x="73" y="165633"/>
                  </a:lnTo>
                  <a:lnTo>
                    <a:pt x="0" y="19645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3" name="SMARTInkShape-3161"/>
            <p:cNvSpPr/>
            <p:nvPr>
              <p:custDataLst>
                <p:tags r:id="rId146"/>
              </p:custDataLst>
            </p:nvPr>
          </p:nvSpPr>
          <p:spPr bwMode="auto">
            <a:xfrm>
              <a:off x="946547" y="4947047"/>
              <a:ext cx="107157" cy="35720"/>
            </a:xfrm>
            <a:custGeom>
              <a:avLst/>
              <a:gdLst/>
              <a:ahLst/>
              <a:cxnLst/>
              <a:rect l="0" t="0" r="0" b="0"/>
              <a:pathLst>
                <a:path w="107157" h="35720">
                  <a:moveTo>
                    <a:pt x="0" y="35719"/>
                  </a:moveTo>
                  <a:lnTo>
                    <a:pt x="0" y="35719"/>
                  </a:lnTo>
                  <a:lnTo>
                    <a:pt x="14258" y="34726"/>
                  </a:lnTo>
                  <a:lnTo>
                    <a:pt x="56362" y="17627"/>
                  </a:lnTo>
                  <a:lnTo>
                    <a:pt x="81192" y="11506"/>
                  </a:lnTo>
                  <a:lnTo>
                    <a:pt x="106706" y="8975"/>
                  </a:lnTo>
                  <a:lnTo>
                    <a:pt x="10715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4" name="SMARTInkShape-3162"/>
            <p:cNvSpPr/>
            <p:nvPr>
              <p:custDataLst>
                <p:tags r:id="rId147"/>
              </p:custDataLst>
            </p:nvPr>
          </p:nvSpPr>
          <p:spPr bwMode="auto">
            <a:xfrm>
              <a:off x="1035844" y="4893470"/>
              <a:ext cx="78378" cy="133945"/>
            </a:xfrm>
            <a:custGeom>
              <a:avLst/>
              <a:gdLst/>
              <a:ahLst/>
              <a:cxnLst/>
              <a:rect l="0" t="0" r="0" b="0"/>
              <a:pathLst>
                <a:path w="78378" h="133945">
                  <a:moveTo>
                    <a:pt x="0" y="0"/>
                  </a:moveTo>
                  <a:lnTo>
                    <a:pt x="0" y="0"/>
                  </a:lnTo>
                  <a:lnTo>
                    <a:pt x="0" y="4739"/>
                  </a:lnTo>
                  <a:lnTo>
                    <a:pt x="2646" y="9712"/>
                  </a:lnTo>
                  <a:lnTo>
                    <a:pt x="40527" y="53829"/>
                  </a:lnTo>
                  <a:lnTo>
                    <a:pt x="73650" y="82834"/>
                  </a:lnTo>
                  <a:lnTo>
                    <a:pt x="77382" y="89069"/>
                  </a:lnTo>
                  <a:lnTo>
                    <a:pt x="78377" y="92122"/>
                  </a:lnTo>
                  <a:lnTo>
                    <a:pt x="77056" y="96141"/>
                  </a:lnTo>
                  <a:lnTo>
                    <a:pt x="44648" y="1339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00" name="SMARTInkShape-Group939"/>
          <p:cNvGrpSpPr/>
          <p:nvPr/>
        </p:nvGrpSpPr>
        <p:grpSpPr>
          <a:xfrm>
            <a:off x="1518047" y="3679031"/>
            <a:ext cx="1134071" cy="35720"/>
            <a:chOff x="1518047" y="3679031"/>
            <a:chExt cx="1134071" cy="35720"/>
          </a:xfrm>
        </p:grpSpPr>
        <p:sp>
          <p:nvSpPr>
            <p:cNvPr id="696" name="SMARTInkShape-3163"/>
            <p:cNvSpPr/>
            <p:nvPr>
              <p:custDataLst>
                <p:tags r:id="rId128"/>
              </p:custDataLst>
            </p:nvPr>
          </p:nvSpPr>
          <p:spPr bwMode="auto">
            <a:xfrm>
              <a:off x="1518047" y="3679031"/>
              <a:ext cx="214314" cy="17861"/>
            </a:xfrm>
            <a:custGeom>
              <a:avLst/>
              <a:gdLst/>
              <a:ahLst/>
              <a:cxnLst/>
              <a:rect l="0" t="0" r="0" b="0"/>
              <a:pathLst>
                <a:path w="214314" h="17861">
                  <a:moveTo>
                    <a:pt x="214313" y="17860"/>
                  </a:moveTo>
                  <a:lnTo>
                    <a:pt x="214313" y="17860"/>
                  </a:lnTo>
                  <a:lnTo>
                    <a:pt x="178104" y="15214"/>
                  </a:lnTo>
                  <a:lnTo>
                    <a:pt x="138038" y="10171"/>
                  </a:lnTo>
                  <a:lnTo>
                    <a:pt x="98043" y="9175"/>
                  </a:lnTo>
                  <a:lnTo>
                    <a:pt x="58245" y="8978"/>
                  </a:lnTo>
                  <a:lnTo>
                    <a:pt x="43746" y="7959"/>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7" name="SMARTInkShape-3164"/>
            <p:cNvSpPr/>
            <p:nvPr>
              <p:custDataLst>
                <p:tags r:id="rId129"/>
              </p:custDataLst>
            </p:nvPr>
          </p:nvSpPr>
          <p:spPr bwMode="auto">
            <a:xfrm>
              <a:off x="1875235" y="3705820"/>
              <a:ext cx="178594" cy="8931"/>
            </a:xfrm>
            <a:custGeom>
              <a:avLst/>
              <a:gdLst/>
              <a:ahLst/>
              <a:cxnLst/>
              <a:rect l="0" t="0" r="0" b="0"/>
              <a:pathLst>
                <a:path w="178594" h="8931">
                  <a:moveTo>
                    <a:pt x="178593" y="8930"/>
                  </a:moveTo>
                  <a:lnTo>
                    <a:pt x="178593" y="8930"/>
                  </a:lnTo>
                  <a:lnTo>
                    <a:pt x="142384" y="6284"/>
                  </a:lnTo>
                  <a:lnTo>
                    <a:pt x="102314" y="827"/>
                  </a:lnTo>
                  <a:lnTo>
                    <a:pt x="62029" y="164"/>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8" name="SMARTInkShape-3165"/>
            <p:cNvSpPr/>
            <p:nvPr>
              <p:custDataLst>
                <p:tags r:id="rId130"/>
              </p:custDataLst>
            </p:nvPr>
          </p:nvSpPr>
          <p:spPr bwMode="auto">
            <a:xfrm>
              <a:off x="2160984" y="3683644"/>
              <a:ext cx="125017" cy="22177"/>
            </a:xfrm>
            <a:custGeom>
              <a:avLst/>
              <a:gdLst/>
              <a:ahLst/>
              <a:cxnLst/>
              <a:rect l="0" t="0" r="0" b="0"/>
              <a:pathLst>
                <a:path w="125017" h="22177">
                  <a:moveTo>
                    <a:pt x="125016" y="13247"/>
                  </a:moveTo>
                  <a:lnTo>
                    <a:pt x="125016" y="13247"/>
                  </a:lnTo>
                  <a:lnTo>
                    <a:pt x="115535" y="13247"/>
                  </a:lnTo>
                  <a:lnTo>
                    <a:pt x="108235" y="10601"/>
                  </a:lnTo>
                  <a:lnTo>
                    <a:pt x="95464" y="818"/>
                  </a:lnTo>
                  <a:lnTo>
                    <a:pt x="90431" y="0"/>
                  </a:lnTo>
                  <a:lnTo>
                    <a:pt x="46753" y="6623"/>
                  </a:lnTo>
                  <a:lnTo>
                    <a:pt x="0" y="2217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99" name="SMARTInkShape-3166"/>
            <p:cNvSpPr/>
            <p:nvPr>
              <p:custDataLst>
                <p:tags r:id="rId131"/>
              </p:custDataLst>
            </p:nvPr>
          </p:nvSpPr>
          <p:spPr bwMode="auto">
            <a:xfrm>
              <a:off x="2464594" y="3705820"/>
              <a:ext cx="187524" cy="1"/>
            </a:xfrm>
            <a:custGeom>
              <a:avLst/>
              <a:gdLst/>
              <a:ahLst/>
              <a:cxnLst/>
              <a:rect l="0" t="0" r="0" b="0"/>
              <a:pathLst>
                <a:path w="187524" h="1">
                  <a:moveTo>
                    <a:pt x="187523" y="0"/>
                  </a:moveTo>
                  <a:lnTo>
                    <a:pt x="187523" y="0"/>
                  </a:lnTo>
                  <a:lnTo>
                    <a:pt x="145779" y="0"/>
                  </a:lnTo>
                  <a:lnTo>
                    <a:pt x="106891" y="0"/>
                  </a:lnTo>
                  <a:lnTo>
                    <a:pt x="70226" y="0"/>
                  </a:lnTo>
                  <a:lnTo>
                    <a:pt x="32833" y="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01" name="SMARTInkShape-3167"/>
          <p:cNvSpPr/>
          <p:nvPr>
            <p:custDataLst>
              <p:tags r:id="rId3"/>
            </p:custDataLst>
          </p:nvPr>
        </p:nvSpPr>
        <p:spPr bwMode="auto">
          <a:xfrm>
            <a:off x="2893219" y="3670469"/>
            <a:ext cx="214313" cy="53212"/>
          </a:xfrm>
          <a:custGeom>
            <a:avLst/>
            <a:gdLst/>
            <a:ahLst/>
            <a:cxnLst/>
            <a:rect l="0" t="0" r="0" b="0"/>
            <a:pathLst>
              <a:path w="214313" h="53212">
                <a:moveTo>
                  <a:pt x="214312" y="8562"/>
                </a:moveTo>
                <a:lnTo>
                  <a:pt x="214312" y="8562"/>
                </a:lnTo>
                <a:lnTo>
                  <a:pt x="206624" y="874"/>
                </a:lnTo>
                <a:lnTo>
                  <a:pt x="196270" y="0"/>
                </a:lnTo>
                <a:lnTo>
                  <a:pt x="188765" y="2442"/>
                </a:lnTo>
                <a:lnTo>
                  <a:pt x="176169" y="7826"/>
                </a:lnTo>
                <a:lnTo>
                  <a:pt x="132014" y="21022"/>
                </a:lnTo>
                <a:lnTo>
                  <a:pt x="87622" y="31657"/>
                </a:lnTo>
                <a:lnTo>
                  <a:pt x="50877" y="41092"/>
                </a:lnTo>
                <a:lnTo>
                  <a:pt x="0" y="532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18" name="SMARTInkShape-Group941"/>
          <p:cNvGrpSpPr/>
          <p:nvPr/>
        </p:nvGrpSpPr>
        <p:grpSpPr>
          <a:xfrm>
            <a:off x="6607969" y="3725847"/>
            <a:ext cx="1964532" cy="1145247"/>
            <a:chOff x="6607969" y="3725847"/>
            <a:chExt cx="1964532" cy="1145247"/>
          </a:xfrm>
        </p:grpSpPr>
        <p:sp>
          <p:nvSpPr>
            <p:cNvPr id="702" name="SMARTInkShape-3168"/>
            <p:cNvSpPr/>
            <p:nvPr>
              <p:custDataLst>
                <p:tags r:id="rId112"/>
              </p:custDataLst>
            </p:nvPr>
          </p:nvSpPr>
          <p:spPr bwMode="auto">
            <a:xfrm>
              <a:off x="6974708" y="3884414"/>
              <a:ext cx="213479" cy="258962"/>
            </a:xfrm>
            <a:custGeom>
              <a:avLst/>
              <a:gdLst/>
              <a:ahLst/>
              <a:cxnLst/>
              <a:rect l="0" t="0" r="0" b="0"/>
              <a:pathLst>
                <a:path w="213479" h="258962">
                  <a:moveTo>
                    <a:pt x="44026" y="0"/>
                  </a:moveTo>
                  <a:lnTo>
                    <a:pt x="44026" y="0"/>
                  </a:lnTo>
                  <a:lnTo>
                    <a:pt x="44026" y="39953"/>
                  </a:lnTo>
                  <a:lnTo>
                    <a:pt x="48448" y="84257"/>
                  </a:lnTo>
                  <a:lnTo>
                    <a:pt x="40159" y="124020"/>
                  </a:lnTo>
                  <a:lnTo>
                    <a:pt x="30801" y="166078"/>
                  </a:lnTo>
                  <a:lnTo>
                    <a:pt x="9995" y="207863"/>
                  </a:lnTo>
                  <a:lnTo>
                    <a:pt x="2524" y="221331"/>
                  </a:lnTo>
                  <a:lnTo>
                    <a:pt x="0" y="234771"/>
                  </a:lnTo>
                  <a:lnTo>
                    <a:pt x="2300" y="240934"/>
                  </a:lnTo>
                  <a:lnTo>
                    <a:pt x="4302" y="243966"/>
                  </a:lnTo>
                  <a:lnTo>
                    <a:pt x="7622" y="245988"/>
                  </a:lnTo>
                  <a:lnTo>
                    <a:pt x="16602" y="248234"/>
                  </a:lnTo>
                  <a:lnTo>
                    <a:pt x="27207" y="246587"/>
                  </a:lnTo>
                  <a:lnTo>
                    <a:pt x="32814" y="244758"/>
                  </a:lnTo>
                  <a:lnTo>
                    <a:pt x="74480" y="247961"/>
                  </a:lnTo>
                  <a:lnTo>
                    <a:pt x="110198" y="249622"/>
                  </a:lnTo>
                  <a:lnTo>
                    <a:pt x="138047" y="252556"/>
                  </a:lnTo>
                  <a:lnTo>
                    <a:pt x="169975" y="257696"/>
                  </a:lnTo>
                  <a:lnTo>
                    <a:pt x="213478" y="258958"/>
                  </a:lnTo>
                  <a:lnTo>
                    <a:pt x="186901"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3" name="SMARTInkShape-3169"/>
            <p:cNvSpPr/>
            <p:nvPr>
              <p:custDataLst>
                <p:tags r:id="rId113"/>
              </p:custDataLst>
            </p:nvPr>
          </p:nvSpPr>
          <p:spPr bwMode="auto">
            <a:xfrm>
              <a:off x="6768703" y="4245393"/>
              <a:ext cx="467311" cy="14054"/>
            </a:xfrm>
            <a:custGeom>
              <a:avLst/>
              <a:gdLst/>
              <a:ahLst/>
              <a:cxnLst/>
              <a:rect l="0" t="0" r="0" b="0"/>
              <a:pathLst>
                <a:path w="467311" h="14054">
                  <a:moveTo>
                    <a:pt x="0" y="5138"/>
                  </a:moveTo>
                  <a:lnTo>
                    <a:pt x="0" y="5138"/>
                  </a:lnTo>
                  <a:lnTo>
                    <a:pt x="0" y="9878"/>
                  </a:lnTo>
                  <a:lnTo>
                    <a:pt x="1985" y="11275"/>
                  </a:lnTo>
                  <a:lnTo>
                    <a:pt x="15250" y="13240"/>
                  </a:lnTo>
                  <a:lnTo>
                    <a:pt x="51189" y="13904"/>
                  </a:lnTo>
                  <a:lnTo>
                    <a:pt x="93880" y="14019"/>
                  </a:lnTo>
                  <a:lnTo>
                    <a:pt x="136296" y="14053"/>
                  </a:lnTo>
                  <a:lnTo>
                    <a:pt x="170360" y="11418"/>
                  </a:lnTo>
                  <a:lnTo>
                    <a:pt x="205589" y="6999"/>
                  </a:lnTo>
                  <a:lnTo>
                    <a:pt x="241163" y="5689"/>
                  </a:lnTo>
                  <a:lnTo>
                    <a:pt x="276838" y="5301"/>
                  </a:lnTo>
                  <a:lnTo>
                    <a:pt x="312545" y="5186"/>
                  </a:lnTo>
                  <a:lnTo>
                    <a:pt x="348259" y="2507"/>
                  </a:lnTo>
                  <a:lnTo>
                    <a:pt x="370087" y="0"/>
                  </a:lnTo>
                  <a:lnTo>
                    <a:pt x="408206" y="3829"/>
                  </a:lnTo>
                  <a:lnTo>
                    <a:pt x="443080" y="4750"/>
                  </a:lnTo>
                  <a:lnTo>
                    <a:pt x="467310" y="5062"/>
                  </a:lnTo>
                  <a:lnTo>
                    <a:pt x="410766" y="51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4" name="SMARTInkShape-3170"/>
            <p:cNvSpPr/>
            <p:nvPr>
              <p:custDataLst>
                <p:tags r:id="rId114"/>
              </p:custDataLst>
            </p:nvPr>
          </p:nvSpPr>
          <p:spPr bwMode="auto">
            <a:xfrm>
              <a:off x="6706195" y="4343462"/>
              <a:ext cx="177147" cy="351382"/>
            </a:xfrm>
            <a:custGeom>
              <a:avLst/>
              <a:gdLst/>
              <a:ahLst/>
              <a:cxnLst/>
              <a:rect l="0" t="0" r="0" b="0"/>
              <a:pathLst>
                <a:path w="177147" h="351382">
                  <a:moveTo>
                    <a:pt x="160735" y="183890"/>
                  </a:moveTo>
                  <a:lnTo>
                    <a:pt x="160735" y="183890"/>
                  </a:lnTo>
                  <a:lnTo>
                    <a:pt x="160735" y="175328"/>
                  </a:lnTo>
                  <a:lnTo>
                    <a:pt x="148306" y="162563"/>
                  </a:lnTo>
                  <a:lnTo>
                    <a:pt x="144511" y="161734"/>
                  </a:lnTo>
                  <a:lnTo>
                    <a:pt x="113754" y="170009"/>
                  </a:lnTo>
                  <a:lnTo>
                    <a:pt x="88028" y="187248"/>
                  </a:lnTo>
                  <a:lnTo>
                    <a:pt x="69717" y="206528"/>
                  </a:lnTo>
                  <a:lnTo>
                    <a:pt x="43430" y="246034"/>
                  </a:lnTo>
                  <a:lnTo>
                    <a:pt x="31994" y="283440"/>
                  </a:lnTo>
                  <a:lnTo>
                    <a:pt x="33954" y="322249"/>
                  </a:lnTo>
                  <a:lnTo>
                    <a:pt x="34935" y="334018"/>
                  </a:lnTo>
                  <a:lnTo>
                    <a:pt x="37181" y="338545"/>
                  </a:lnTo>
                  <a:lnTo>
                    <a:pt x="44967" y="346222"/>
                  </a:lnTo>
                  <a:lnTo>
                    <a:pt x="57688" y="350295"/>
                  </a:lnTo>
                  <a:lnTo>
                    <a:pt x="65248" y="351381"/>
                  </a:lnTo>
                  <a:lnTo>
                    <a:pt x="84231" y="344650"/>
                  </a:lnTo>
                  <a:lnTo>
                    <a:pt x="126149" y="320006"/>
                  </a:lnTo>
                  <a:lnTo>
                    <a:pt x="157516" y="281226"/>
                  </a:lnTo>
                  <a:lnTo>
                    <a:pt x="170805" y="255063"/>
                  </a:lnTo>
                  <a:lnTo>
                    <a:pt x="177056" y="211435"/>
                  </a:lnTo>
                  <a:lnTo>
                    <a:pt x="177146" y="173420"/>
                  </a:lnTo>
                  <a:lnTo>
                    <a:pt x="168791" y="130705"/>
                  </a:lnTo>
                  <a:lnTo>
                    <a:pt x="160476" y="88425"/>
                  </a:lnTo>
                  <a:lnTo>
                    <a:pt x="153674" y="65063"/>
                  </a:lnTo>
                  <a:lnTo>
                    <a:pt x="133139" y="33895"/>
                  </a:lnTo>
                  <a:lnTo>
                    <a:pt x="119697" y="20983"/>
                  </a:lnTo>
                  <a:lnTo>
                    <a:pt x="100493" y="8630"/>
                  </a:lnTo>
                  <a:lnTo>
                    <a:pt x="67368" y="0"/>
                  </a:lnTo>
                  <a:lnTo>
                    <a:pt x="44164" y="3273"/>
                  </a:lnTo>
                  <a:lnTo>
                    <a:pt x="11149" y="16802"/>
                  </a:lnTo>
                  <a:lnTo>
                    <a:pt x="0" y="3208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5" name="SMARTInkShape-3171"/>
            <p:cNvSpPr/>
            <p:nvPr>
              <p:custDataLst>
                <p:tags r:id="rId115"/>
              </p:custDataLst>
            </p:nvPr>
          </p:nvSpPr>
          <p:spPr bwMode="auto">
            <a:xfrm>
              <a:off x="6956606" y="4393406"/>
              <a:ext cx="142497" cy="262164"/>
            </a:xfrm>
            <a:custGeom>
              <a:avLst/>
              <a:gdLst/>
              <a:ahLst/>
              <a:cxnLst/>
              <a:rect l="0" t="0" r="0" b="0"/>
              <a:pathLst>
                <a:path w="142497" h="262164">
                  <a:moveTo>
                    <a:pt x="35339" y="0"/>
                  </a:moveTo>
                  <a:lnTo>
                    <a:pt x="35339" y="0"/>
                  </a:lnTo>
                  <a:lnTo>
                    <a:pt x="32694" y="40165"/>
                  </a:lnTo>
                  <a:lnTo>
                    <a:pt x="26245" y="82570"/>
                  </a:lnTo>
                  <a:lnTo>
                    <a:pt x="16859" y="121813"/>
                  </a:lnTo>
                  <a:lnTo>
                    <a:pt x="11012" y="157140"/>
                  </a:lnTo>
                  <a:lnTo>
                    <a:pt x="7882" y="194620"/>
                  </a:lnTo>
                  <a:lnTo>
                    <a:pt x="0" y="238998"/>
                  </a:lnTo>
                  <a:lnTo>
                    <a:pt x="12083" y="216059"/>
                  </a:lnTo>
                  <a:lnTo>
                    <a:pt x="26482" y="175872"/>
                  </a:lnTo>
                  <a:lnTo>
                    <a:pt x="46922" y="135568"/>
                  </a:lnTo>
                  <a:lnTo>
                    <a:pt x="56362" y="124745"/>
                  </a:lnTo>
                  <a:lnTo>
                    <a:pt x="63865" y="119934"/>
                  </a:lnTo>
                  <a:lnTo>
                    <a:pt x="67255" y="119644"/>
                  </a:lnTo>
                  <a:lnTo>
                    <a:pt x="87596" y="128853"/>
                  </a:lnTo>
                  <a:lnTo>
                    <a:pt x="95937" y="142265"/>
                  </a:lnTo>
                  <a:lnTo>
                    <a:pt x="103565" y="169484"/>
                  </a:lnTo>
                  <a:lnTo>
                    <a:pt x="105361" y="208152"/>
                  </a:lnTo>
                  <a:lnTo>
                    <a:pt x="98198" y="249123"/>
                  </a:lnTo>
                  <a:lnTo>
                    <a:pt x="100649" y="257235"/>
                  </a:lnTo>
                  <a:lnTo>
                    <a:pt x="102692" y="260787"/>
                  </a:lnTo>
                  <a:lnTo>
                    <a:pt x="105045" y="262163"/>
                  </a:lnTo>
                  <a:lnTo>
                    <a:pt x="107607" y="262087"/>
                  </a:lnTo>
                  <a:lnTo>
                    <a:pt x="110307" y="261046"/>
                  </a:lnTo>
                  <a:lnTo>
                    <a:pt x="142496" y="232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6" name="SMARTInkShape-3172"/>
            <p:cNvSpPr/>
            <p:nvPr>
              <p:custDataLst>
                <p:tags r:id="rId116"/>
              </p:custDataLst>
            </p:nvPr>
          </p:nvSpPr>
          <p:spPr bwMode="auto">
            <a:xfrm>
              <a:off x="7143925" y="4328211"/>
              <a:ext cx="71264" cy="178855"/>
            </a:xfrm>
            <a:custGeom>
              <a:avLst/>
              <a:gdLst/>
              <a:ahLst/>
              <a:cxnLst/>
              <a:rect l="0" t="0" r="0" b="0"/>
              <a:pathLst>
                <a:path w="71264" h="178855">
                  <a:moveTo>
                    <a:pt x="8755" y="136633"/>
                  </a:moveTo>
                  <a:lnTo>
                    <a:pt x="8755" y="136633"/>
                  </a:lnTo>
                  <a:lnTo>
                    <a:pt x="13495" y="136633"/>
                  </a:lnTo>
                  <a:lnTo>
                    <a:pt x="18468" y="131341"/>
                  </a:lnTo>
                  <a:lnTo>
                    <a:pt x="43307" y="88118"/>
                  </a:lnTo>
                  <a:lnTo>
                    <a:pt x="54719" y="46141"/>
                  </a:lnTo>
                  <a:lnTo>
                    <a:pt x="61665" y="13080"/>
                  </a:lnTo>
                  <a:lnTo>
                    <a:pt x="61887" y="9616"/>
                  </a:lnTo>
                  <a:lnTo>
                    <a:pt x="60051" y="6314"/>
                  </a:lnTo>
                  <a:lnTo>
                    <a:pt x="52719" y="0"/>
                  </a:lnTo>
                  <a:lnTo>
                    <a:pt x="46994" y="896"/>
                  </a:lnTo>
                  <a:lnTo>
                    <a:pt x="17392" y="22111"/>
                  </a:lnTo>
                  <a:lnTo>
                    <a:pt x="6573" y="41516"/>
                  </a:lnTo>
                  <a:lnTo>
                    <a:pt x="1824" y="56636"/>
                  </a:lnTo>
                  <a:lnTo>
                    <a:pt x="0" y="89302"/>
                  </a:lnTo>
                  <a:lnTo>
                    <a:pt x="9562" y="128525"/>
                  </a:lnTo>
                  <a:lnTo>
                    <a:pt x="20821" y="158844"/>
                  </a:lnTo>
                  <a:lnTo>
                    <a:pt x="31977" y="168994"/>
                  </a:lnTo>
                  <a:lnTo>
                    <a:pt x="49700" y="177640"/>
                  </a:lnTo>
                  <a:lnTo>
                    <a:pt x="53912" y="178854"/>
                  </a:lnTo>
                  <a:lnTo>
                    <a:pt x="57711" y="178671"/>
                  </a:lnTo>
                  <a:lnTo>
                    <a:pt x="64578" y="175821"/>
                  </a:lnTo>
                  <a:lnTo>
                    <a:pt x="66805" y="172680"/>
                  </a:lnTo>
                  <a:lnTo>
                    <a:pt x="71263" y="1544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7" name="SMARTInkShape-3173"/>
            <p:cNvSpPr/>
            <p:nvPr>
              <p:custDataLst>
                <p:tags r:id="rId117"/>
              </p:custDataLst>
            </p:nvPr>
          </p:nvSpPr>
          <p:spPr bwMode="auto">
            <a:xfrm>
              <a:off x="6938367" y="4330898"/>
              <a:ext cx="131628" cy="31935"/>
            </a:xfrm>
            <a:custGeom>
              <a:avLst/>
              <a:gdLst/>
              <a:ahLst/>
              <a:cxnLst/>
              <a:rect l="0" t="0" r="0" b="0"/>
              <a:pathLst>
                <a:path w="131628" h="31935">
                  <a:moveTo>
                    <a:pt x="0" y="26790"/>
                  </a:moveTo>
                  <a:lnTo>
                    <a:pt x="0" y="26790"/>
                  </a:lnTo>
                  <a:lnTo>
                    <a:pt x="4741" y="26790"/>
                  </a:lnTo>
                  <a:lnTo>
                    <a:pt x="22360" y="31934"/>
                  </a:lnTo>
                  <a:lnTo>
                    <a:pt x="65243" y="24532"/>
                  </a:lnTo>
                  <a:lnTo>
                    <a:pt x="106612" y="15800"/>
                  </a:lnTo>
                  <a:lnTo>
                    <a:pt x="128729" y="8843"/>
                  </a:lnTo>
                  <a:lnTo>
                    <a:pt x="130468" y="6887"/>
                  </a:lnTo>
                  <a:lnTo>
                    <a:pt x="131627" y="4592"/>
                  </a:lnTo>
                  <a:lnTo>
                    <a:pt x="130415" y="3061"/>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8" name="SMARTInkShape-3174"/>
            <p:cNvSpPr/>
            <p:nvPr>
              <p:custDataLst>
                <p:tags r:id="rId118"/>
              </p:custDataLst>
            </p:nvPr>
          </p:nvSpPr>
          <p:spPr bwMode="auto">
            <a:xfrm>
              <a:off x="6778734" y="3849679"/>
              <a:ext cx="150011" cy="318564"/>
            </a:xfrm>
            <a:custGeom>
              <a:avLst/>
              <a:gdLst/>
              <a:ahLst/>
              <a:cxnLst/>
              <a:rect l="0" t="0" r="0" b="0"/>
              <a:pathLst>
                <a:path w="150011" h="318564">
                  <a:moveTo>
                    <a:pt x="123914" y="177610"/>
                  </a:moveTo>
                  <a:lnTo>
                    <a:pt x="123914" y="177610"/>
                  </a:lnTo>
                  <a:lnTo>
                    <a:pt x="123914" y="168789"/>
                  </a:lnTo>
                  <a:lnTo>
                    <a:pt x="116226" y="168690"/>
                  </a:lnTo>
                  <a:lnTo>
                    <a:pt x="115812" y="167694"/>
                  </a:lnTo>
                  <a:lnTo>
                    <a:pt x="114986" y="159760"/>
                  </a:lnTo>
                  <a:lnTo>
                    <a:pt x="102556" y="159751"/>
                  </a:lnTo>
                  <a:lnTo>
                    <a:pt x="96894" y="157105"/>
                  </a:lnTo>
                  <a:lnTo>
                    <a:pt x="91068" y="153614"/>
                  </a:lnTo>
                  <a:lnTo>
                    <a:pt x="85173" y="152062"/>
                  </a:lnTo>
                  <a:lnTo>
                    <a:pt x="82212" y="152641"/>
                  </a:lnTo>
                  <a:lnTo>
                    <a:pt x="70330" y="158052"/>
                  </a:lnTo>
                  <a:lnTo>
                    <a:pt x="55452" y="160519"/>
                  </a:lnTo>
                  <a:lnTo>
                    <a:pt x="22528" y="184653"/>
                  </a:lnTo>
                  <a:lnTo>
                    <a:pt x="5220" y="210888"/>
                  </a:lnTo>
                  <a:lnTo>
                    <a:pt x="148" y="240407"/>
                  </a:lnTo>
                  <a:lnTo>
                    <a:pt x="0" y="278577"/>
                  </a:lnTo>
                  <a:lnTo>
                    <a:pt x="3688" y="290615"/>
                  </a:lnTo>
                  <a:lnTo>
                    <a:pt x="11280" y="299934"/>
                  </a:lnTo>
                  <a:lnTo>
                    <a:pt x="30919" y="316161"/>
                  </a:lnTo>
                  <a:lnTo>
                    <a:pt x="37273" y="318563"/>
                  </a:lnTo>
                  <a:lnTo>
                    <a:pt x="46051" y="316985"/>
                  </a:lnTo>
                  <a:lnTo>
                    <a:pt x="87158" y="307133"/>
                  </a:lnTo>
                  <a:lnTo>
                    <a:pt x="109937" y="294480"/>
                  </a:lnTo>
                  <a:lnTo>
                    <a:pt x="129254" y="268682"/>
                  </a:lnTo>
                  <a:lnTo>
                    <a:pt x="142805" y="240644"/>
                  </a:lnTo>
                  <a:lnTo>
                    <a:pt x="147194" y="209263"/>
                  </a:lnTo>
                  <a:lnTo>
                    <a:pt x="149143" y="171834"/>
                  </a:lnTo>
                  <a:lnTo>
                    <a:pt x="150010" y="138663"/>
                  </a:lnTo>
                  <a:lnTo>
                    <a:pt x="145758" y="101578"/>
                  </a:lnTo>
                  <a:lnTo>
                    <a:pt x="138214" y="66997"/>
                  </a:lnTo>
                  <a:lnTo>
                    <a:pt x="119355" y="43452"/>
                  </a:lnTo>
                  <a:lnTo>
                    <a:pt x="80560" y="15820"/>
                  </a:lnTo>
                  <a:lnTo>
                    <a:pt x="46118" y="2335"/>
                  </a:lnTo>
                  <a:lnTo>
                    <a:pt x="28544" y="0"/>
                  </a:lnTo>
                  <a:lnTo>
                    <a:pt x="7829" y="79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09" name="SMARTInkShape-3175"/>
            <p:cNvSpPr/>
            <p:nvPr>
              <p:custDataLst>
                <p:tags r:id="rId119"/>
              </p:custDataLst>
            </p:nvPr>
          </p:nvSpPr>
          <p:spPr bwMode="auto">
            <a:xfrm>
              <a:off x="8348792" y="4250531"/>
              <a:ext cx="223709" cy="98228"/>
            </a:xfrm>
            <a:custGeom>
              <a:avLst/>
              <a:gdLst/>
              <a:ahLst/>
              <a:cxnLst/>
              <a:rect l="0" t="0" r="0" b="0"/>
              <a:pathLst>
                <a:path w="223709" h="98228">
                  <a:moveTo>
                    <a:pt x="18325" y="0"/>
                  </a:moveTo>
                  <a:lnTo>
                    <a:pt x="18325" y="0"/>
                  </a:lnTo>
                  <a:lnTo>
                    <a:pt x="4104" y="9481"/>
                  </a:lnTo>
                  <a:lnTo>
                    <a:pt x="906" y="15250"/>
                  </a:lnTo>
                  <a:lnTo>
                    <a:pt x="0" y="29598"/>
                  </a:lnTo>
                  <a:lnTo>
                    <a:pt x="4124" y="35607"/>
                  </a:lnTo>
                  <a:lnTo>
                    <a:pt x="19289" y="44930"/>
                  </a:lnTo>
                  <a:lnTo>
                    <a:pt x="54881" y="55756"/>
                  </a:lnTo>
                  <a:lnTo>
                    <a:pt x="98086" y="68303"/>
                  </a:lnTo>
                  <a:lnTo>
                    <a:pt x="141163" y="77690"/>
                  </a:lnTo>
                  <a:lnTo>
                    <a:pt x="178629" y="84579"/>
                  </a:lnTo>
                  <a:lnTo>
                    <a:pt x="223708" y="982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0" name="SMARTInkShape-3176"/>
            <p:cNvSpPr/>
            <p:nvPr>
              <p:custDataLst>
                <p:tags r:id="rId120"/>
              </p:custDataLst>
            </p:nvPr>
          </p:nvSpPr>
          <p:spPr bwMode="auto">
            <a:xfrm>
              <a:off x="7959319" y="4048525"/>
              <a:ext cx="541745" cy="599564"/>
            </a:xfrm>
            <a:custGeom>
              <a:avLst/>
              <a:gdLst/>
              <a:ahLst/>
              <a:cxnLst/>
              <a:rect l="0" t="0" r="0" b="0"/>
              <a:pathLst>
                <a:path w="541745" h="599564">
                  <a:moveTo>
                    <a:pt x="50611" y="255584"/>
                  </a:moveTo>
                  <a:lnTo>
                    <a:pt x="50611" y="255584"/>
                  </a:lnTo>
                  <a:lnTo>
                    <a:pt x="50611" y="250844"/>
                  </a:lnTo>
                  <a:lnTo>
                    <a:pt x="45870" y="262117"/>
                  </a:lnTo>
                  <a:lnTo>
                    <a:pt x="35380" y="304867"/>
                  </a:lnTo>
                  <a:lnTo>
                    <a:pt x="26694" y="342616"/>
                  </a:lnTo>
                  <a:lnTo>
                    <a:pt x="23753" y="365199"/>
                  </a:lnTo>
                  <a:lnTo>
                    <a:pt x="20799" y="391168"/>
                  </a:lnTo>
                  <a:lnTo>
                    <a:pt x="17517" y="430607"/>
                  </a:lnTo>
                  <a:lnTo>
                    <a:pt x="15066" y="463349"/>
                  </a:lnTo>
                  <a:lnTo>
                    <a:pt x="10670" y="497744"/>
                  </a:lnTo>
                  <a:lnTo>
                    <a:pt x="7357" y="536356"/>
                  </a:lnTo>
                  <a:lnTo>
                    <a:pt x="11116" y="571389"/>
                  </a:lnTo>
                  <a:lnTo>
                    <a:pt x="13773" y="597423"/>
                  </a:lnTo>
                  <a:lnTo>
                    <a:pt x="16131" y="599563"/>
                  </a:lnTo>
                  <a:lnTo>
                    <a:pt x="19685" y="598013"/>
                  </a:lnTo>
                  <a:lnTo>
                    <a:pt x="24042" y="594003"/>
                  </a:lnTo>
                  <a:lnTo>
                    <a:pt x="34911" y="569397"/>
                  </a:lnTo>
                  <a:lnTo>
                    <a:pt x="38672" y="534955"/>
                  </a:lnTo>
                  <a:lnTo>
                    <a:pt x="41335" y="494843"/>
                  </a:lnTo>
                  <a:lnTo>
                    <a:pt x="45826" y="463786"/>
                  </a:lnTo>
                  <a:lnTo>
                    <a:pt x="48484" y="426170"/>
                  </a:lnTo>
                  <a:lnTo>
                    <a:pt x="51650" y="386963"/>
                  </a:lnTo>
                  <a:lnTo>
                    <a:pt x="61612" y="342578"/>
                  </a:lnTo>
                  <a:lnTo>
                    <a:pt x="59603" y="305283"/>
                  </a:lnTo>
                  <a:lnTo>
                    <a:pt x="51990" y="270471"/>
                  </a:lnTo>
                  <a:lnTo>
                    <a:pt x="54507" y="267493"/>
                  </a:lnTo>
                  <a:lnTo>
                    <a:pt x="70286" y="259554"/>
                  </a:lnTo>
                  <a:lnTo>
                    <a:pt x="78538" y="257348"/>
                  </a:lnTo>
                  <a:lnTo>
                    <a:pt x="88159" y="259014"/>
                  </a:lnTo>
                  <a:lnTo>
                    <a:pt x="99048" y="264054"/>
                  </a:lnTo>
                  <a:lnTo>
                    <a:pt x="123367" y="284309"/>
                  </a:lnTo>
                  <a:lnTo>
                    <a:pt x="138204" y="303452"/>
                  </a:lnTo>
                  <a:lnTo>
                    <a:pt x="150426" y="337457"/>
                  </a:lnTo>
                  <a:lnTo>
                    <a:pt x="151859" y="351503"/>
                  </a:lnTo>
                  <a:lnTo>
                    <a:pt x="148195" y="360723"/>
                  </a:lnTo>
                  <a:lnTo>
                    <a:pt x="139953" y="374742"/>
                  </a:lnTo>
                  <a:lnTo>
                    <a:pt x="134977" y="379671"/>
                  </a:lnTo>
                  <a:lnTo>
                    <a:pt x="124157" y="385148"/>
                  </a:lnTo>
                  <a:lnTo>
                    <a:pt x="80645" y="394801"/>
                  </a:lnTo>
                  <a:lnTo>
                    <a:pt x="45730" y="396383"/>
                  </a:lnTo>
                  <a:lnTo>
                    <a:pt x="7047" y="390628"/>
                  </a:lnTo>
                  <a:lnTo>
                    <a:pt x="3708" y="389270"/>
                  </a:lnTo>
                  <a:lnTo>
                    <a:pt x="1483" y="387372"/>
                  </a:lnTo>
                  <a:lnTo>
                    <a:pt x="0" y="385114"/>
                  </a:lnTo>
                  <a:lnTo>
                    <a:pt x="1987" y="382617"/>
                  </a:lnTo>
                  <a:lnTo>
                    <a:pt x="19998" y="374362"/>
                  </a:lnTo>
                  <a:lnTo>
                    <a:pt x="48045" y="367617"/>
                  </a:lnTo>
                  <a:lnTo>
                    <a:pt x="84243" y="370576"/>
                  </a:lnTo>
                  <a:lnTo>
                    <a:pt x="128801" y="371454"/>
                  </a:lnTo>
                  <a:lnTo>
                    <a:pt x="172403" y="370635"/>
                  </a:lnTo>
                  <a:lnTo>
                    <a:pt x="210370" y="363976"/>
                  </a:lnTo>
                  <a:lnTo>
                    <a:pt x="213671" y="360588"/>
                  </a:lnTo>
                  <a:lnTo>
                    <a:pt x="217340" y="348885"/>
                  </a:lnTo>
                  <a:lnTo>
                    <a:pt x="218703" y="317119"/>
                  </a:lnTo>
                  <a:lnTo>
                    <a:pt x="207770" y="278056"/>
                  </a:lnTo>
                  <a:lnTo>
                    <a:pt x="202149" y="270533"/>
                  </a:lnTo>
                  <a:lnTo>
                    <a:pt x="195196" y="265703"/>
                  </a:lnTo>
                  <a:lnTo>
                    <a:pt x="189252" y="279088"/>
                  </a:lnTo>
                  <a:lnTo>
                    <a:pt x="190688" y="306646"/>
                  </a:lnTo>
                  <a:lnTo>
                    <a:pt x="197534" y="323258"/>
                  </a:lnTo>
                  <a:lnTo>
                    <a:pt x="208183" y="337255"/>
                  </a:lnTo>
                  <a:lnTo>
                    <a:pt x="222839" y="350091"/>
                  </a:lnTo>
                  <a:lnTo>
                    <a:pt x="241919" y="357118"/>
                  </a:lnTo>
                  <a:lnTo>
                    <a:pt x="260652" y="359249"/>
                  </a:lnTo>
                  <a:lnTo>
                    <a:pt x="272286" y="356889"/>
                  </a:lnTo>
                  <a:lnTo>
                    <a:pt x="283409" y="347242"/>
                  </a:lnTo>
                  <a:lnTo>
                    <a:pt x="301978" y="321535"/>
                  </a:lnTo>
                  <a:lnTo>
                    <a:pt x="303550" y="304078"/>
                  </a:lnTo>
                  <a:lnTo>
                    <a:pt x="298251" y="263774"/>
                  </a:lnTo>
                  <a:lnTo>
                    <a:pt x="291004" y="249081"/>
                  </a:lnTo>
                  <a:lnTo>
                    <a:pt x="288264" y="245296"/>
                  </a:lnTo>
                  <a:lnTo>
                    <a:pt x="286437" y="243765"/>
                  </a:lnTo>
                  <a:lnTo>
                    <a:pt x="285218" y="243735"/>
                  </a:lnTo>
                  <a:lnTo>
                    <a:pt x="284406" y="244709"/>
                  </a:lnTo>
                  <a:lnTo>
                    <a:pt x="283264" y="260300"/>
                  </a:lnTo>
                  <a:lnTo>
                    <a:pt x="290007" y="297379"/>
                  </a:lnTo>
                  <a:lnTo>
                    <a:pt x="306707" y="338416"/>
                  </a:lnTo>
                  <a:lnTo>
                    <a:pt x="330083" y="380570"/>
                  </a:lnTo>
                  <a:lnTo>
                    <a:pt x="346076" y="395804"/>
                  </a:lnTo>
                  <a:lnTo>
                    <a:pt x="351767" y="399666"/>
                  </a:lnTo>
                  <a:lnTo>
                    <a:pt x="357546" y="400256"/>
                  </a:lnTo>
                  <a:lnTo>
                    <a:pt x="369258" y="395620"/>
                  </a:lnTo>
                  <a:lnTo>
                    <a:pt x="387008" y="381853"/>
                  </a:lnTo>
                  <a:lnTo>
                    <a:pt x="400095" y="355726"/>
                  </a:lnTo>
                  <a:lnTo>
                    <a:pt x="410256" y="313368"/>
                  </a:lnTo>
                  <a:lnTo>
                    <a:pt x="419550" y="272595"/>
                  </a:lnTo>
                  <a:lnTo>
                    <a:pt x="428588" y="235379"/>
                  </a:lnTo>
                  <a:lnTo>
                    <a:pt x="437550" y="194476"/>
                  </a:lnTo>
                  <a:lnTo>
                    <a:pt x="441749" y="150937"/>
                  </a:lnTo>
                  <a:lnTo>
                    <a:pt x="447734" y="106617"/>
                  </a:lnTo>
                  <a:lnTo>
                    <a:pt x="451050" y="66807"/>
                  </a:lnTo>
                  <a:lnTo>
                    <a:pt x="452033" y="29876"/>
                  </a:lnTo>
                  <a:lnTo>
                    <a:pt x="449616" y="13717"/>
                  </a:lnTo>
                  <a:lnTo>
                    <a:pt x="444722" y="0"/>
                  </a:lnTo>
                  <a:lnTo>
                    <a:pt x="436626" y="37088"/>
                  </a:lnTo>
                  <a:lnTo>
                    <a:pt x="428119" y="78810"/>
                  </a:lnTo>
                  <a:lnTo>
                    <a:pt x="425759" y="111533"/>
                  </a:lnTo>
                  <a:lnTo>
                    <a:pt x="423741" y="139707"/>
                  </a:lnTo>
                  <a:lnTo>
                    <a:pt x="421404" y="172379"/>
                  </a:lnTo>
                  <a:lnTo>
                    <a:pt x="419845" y="198130"/>
                  </a:lnTo>
                  <a:lnTo>
                    <a:pt x="418113" y="237325"/>
                  </a:lnTo>
                  <a:lnTo>
                    <a:pt x="421879" y="281704"/>
                  </a:lnTo>
                  <a:lnTo>
                    <a:pt x="426623" y="315479"/>
                  </a:lnTo>
                  <a:lnTo>
                    <a:pt x="433032" y="351657"/>
                  </a:lnTo>
                  <a:lnTo>
                    <a:pt x="442495" y="384273"/>
                  </a:lnTo>
                  <a:lnTo>
                    <a:pt x="468460" y="425785"/>
                  </a:lnTo>
                  <a:lnTo>
                    <a:pt x="482326" y="448999"/>
                  </a:lnTo>
                  <a:lnTo>
                    <a:pt x="487249" y="451996"/>
                  </a:lnTo>
                  <a:lnTo>
                    <a:pt x="500656" y="452681"/>
                  </a:lnTo>
                  <a:lnTo>
                    <a:pt x="506415" y="449490"/>
                  </a:lnTo>
                  <a:lnTo>
                    <a:pt x="515458" y="438007"/>
                  </a:lnTo>
                  <a:lnTo>
                    <a:pt x="526128" y="400586"/>
                  </a:lnTo>
                  <a:lnTo>
                    <a:pt x="530833" y="366016"/>
                  </a:lnTo>
                  <a:lnTo>
                    <a:pt x="538559" y="324509"/>
                  </a:lnTo>
                  <a:lnTo>
                    <a:pt x="541744" y="3091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1" name="SMARTInkShape-3177"/>
            <p:cNvSpPr/>
            <p:nvPr>
              <p:custDataLst>
                <p:tags r:id="rId121"/>
              </p:custDataLst>
            </p:nvPr>
          </p:nvSpPr>
          <p:spPr bwMode="auto">
            <a:xfrm>
              <a:off x="7795617" y="4321969"/>
              <a:ext cx="160736" cy="196454"/>
            </a:xfrm>
            <a:custGeom>
              <a:avLst/>
              <a:gdLst/>
              <a:ahLst/>
              <a:cxnLst/>
              <a:rect l="0" t="0" r="0" b="0"/>
              <a:pathLst>
                <a:path w="160736" h="196454">
                  <a:moveTo>
                    <a:pt x="0" y="0"/>
                  </a:moveTo>
                  <a:lnTo>
                    <a:pt x="0" y="0"/>
                  </a:lnTo>
                  <a:lnTo>
                    <a:pt x="9714" y="27364"/>
                  </a:lnTo>
                  <a:lnTo>
                    <a:pt x="16250" y="65046"/>
                  </a:lnTo>
                  <a:lnTo>
                    <a:pt x="12643" y="104270"/>
                  </a:lnTo>
                  <a:lnTo>
                    <a:pt x="3526" y="146494"/>
                  </a:lnTo>
                  <a:lnTo>
                    <a:pt x="1567" y="154405"/>
                  </a:lnTo>
                  <a:lnTo>
                    <a:pt x="2037" y="155522"/>
                  </a:lnTo>
                  <a:lnTo>
                    <a:pt x="3343" y="155275"/>
                  </a:lnTo>
                  <a:lnTo>
                    <a:pt x="5205" y="154118"/>
                  </a:lnTo>
                  <a:lnTo>
                    <a:pt x="12566" y="138269"/>
                  </a:lnTo>
                  <a:lnTo>
                    <a:pt x="25099" y="94104"/>
                  </a:lnTo>
                  <a:lnTo>
                    <a:pt x="37944" y="62660"/>
                  </a:lnTo>
                  <a:lnTo>
                    <a:pt x="56332" y="25621"/>
                  </a:lnTo>
                  <a:lnTo>
                    <a:pt x="73356" y="8032"/>
                  </a:lnTo>
                  <a:lnTo>
                    <a:pt x="81550" y="3570"/>
                  </a:lnTo>
                  <a:lnTo>
                    <a:pt x="91146" y="4232"/>
                  </a:lnTo>
                  <a:lnTo>
                    <a:pt x="96483" y="5798"/>
                  </a:lnTo>
                  <a:lnTo>
                    <a:pt x="100041" y="7834"/>
                  </a:lnTo>
                  <a:lnTo>
                    <a:pt x="102413" y="10183"/>
                  </a:lnTo>
                  <a:lnTo>
                    <a:pt x="103994" y="12742"/>
                  </a:lnTo>
                  <a:lnTo>
                    <a:pt x="106532" y="31106"/>
                  </a:lnTo>
                  <a:lnTo>
                    <a:pt x="107074" y="73929"/>
                  </a:lnTo>
                  <a:lnTo>
                    <a:pt x="109766" y="103302"/>
                  </a:lnTo>
                  <a:lnTo>
                    <a:pt x="116860" y="145371"/>
                  </a:lnTo>
                  <a:lnTo>
                    <a:pt x="128145" y="181512"/>
                  </a:lnTo>
                  <a:lnTo>
                    <a:pt x="133055" y="186492"/>
                  </a:lnTo>
                  <a:lnTo>
                    <a:pt x="160735" y="1964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2" name="SMARTInkShape-3178"/>
            <p:cNvSpPr/>
            <p:nvPr>
              <p:custDataLst>
                <p:tags r:id="rId122"/>
              </p:custDataLst>
            </p:nvPr>
          </p:nvSpPr>
          <p:spPr bwMode="auto">
            <a:xfrm>
              <a:off x="7009805" y="4296421"/>
              <a:ext cx="69893" cy="105916"/>
            </a:xfrm>
            <a:custGeom>
              <a:avLst/>
              <a:gdLst/>
              <a:ahLst/>
              <a:cxnLst/>
              <a:rect l="0" t="0" r="0" b="0"/>
              <a:pathLst>
                <a:path w="69893" h="105916">
                  <a:moveTo>
                    <a:pt x="0" y="7688"/>
                  </a:moveTo>
                  <a:lnTo>
                    <a:pt x="0" y="7688"/>
                  </a:lnTo>
                  <a:lnTo>
                    <a:pt x="4740" y="2948"/>
                  </a:lnTo>
                  <a:lnTo>
                    <a:pt x="9713" y="621"/>
                  </a:lnTo>
                  <a:lnTo>
                    <a:pt x="12428" y="0"/>
                  </a:lnTo>
                  <a:lnTo>
                    <a:pt x="20737" y="4602"/>
                  </a:lnTo>
                  <a:lnTo>
                    <a:pt x="59699" y="33084"/>
                  </a:lnTo>
                  <a:lnTo>
                    <a:pt x="66220" y="44111"/>
                  </a:lnTo>
                  <a:lnTo>
                    <a:pt x="69892" y="66767"/>
                  </a:lnTo>
                  <a:lnTo>
                    <a:pt x="62508" y="10591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3" name="SMARTInkShape-3179"/>
            <p:cNvSpPr/>
            <p:nvPr>
              <p:custDataLst>
                <p:tags r:id="rId123"/>
              </p:custDataLst>
            </p:nvPr>
          </p:nvSpPr>
          <p:spPr bwMode="auto">
            <a:xfrm>
              <a:off x="6607969" y="3875484"/>
              <a:ext cx="62509" cy="794744"/>
            </a:xfrm>
            <a:custGeom>
              <a:avLst/>
              <a:gdLst/>
              <a:ahLst/>
              <a:cxnLst/>
              <a:rect l="0" t="0" r="0" b="0"/>
              <a:pathLst>
                <a:path w="62509" h="794744">
                  <a:moveTo>
                    <a:pt x="62508" y="0"/>
                  </a:moveTo>
                  <a:lnTo>
                    <a:pt x="62508" y="0"/>
                  </a:lnTo>
                  <a:lnTo>
                    <a:pt x="57767" y="4741"/>
                  </a:lnTo>
                  <a:lnTo>
                    <a:pt x="50079" y="31391"/>
                  </a:lnTo>
                  <a:lnTo>
                    <a:pt x="47062" y="62238"/>
                  </a:lnTo>
                  <a:lnTo>
                    <a:pt x="45721" y="97115"/>
                  </a:lnTo>
                  <a:lnTo>
                    <a:pt x="45125" y="129152"/>
                  </a:lnTo>
                  <a:lnTo>
                    <a:pt x="44860" y="162573"/>
                  </a:lnTo>
                  <a:lnTo>
                    <a:pt x="44743" y="197271"/>
                  </a:lnTo>
                  <a:lnTo>
                    <a:pt x="44690" y="232535"/>
                  </a:lnTo>
                  <a:lnTo>
                    <a:pt x="42021" y="273344"/>
                  </a:lnTo>
                  <a:lnTo>
                    <a:pt x="38520" y="317939"/>
                  </a:lnTo>
                  <a:lnTo>
                    <a:pt x="37586" y="340944"/>
                  </a:lnTo>
                  <a:lnTo>
                    <a:pt x="36963" y="364218"/>
                  </a:lnTo>
                  <a:lnTo>
                    <a:pt x="35556" y="387671"/>
                  </a:lnTo>
                  <a:lnTo>
                    <a:pt x="33626" y="411244"/>
                  </a:lnTo>
                  <a:lnTo>
                    <a:pt x="31347" y="434897"/>
                  </a:lnTo>
                  <a:lnTo>
                    <a:pt x="29827" y="457611"/>
                  </a:lnTo>
                  <a:lnTo>
                    <a:pt x="28139" y="501370"/>
                  </a:lnTo>
                  <a:lnTo>
                    <a:pt x="26697" y="527723"/>
                  </a:lnTo>
                  <a:lnTo>
                    <a:pt x="24744" y="557198"/>
                  </a:lnTo>
                  <a:lnTo>
                    <a:pt x="22448" y="588754"/>
                  </a:lnTo>
                  <a:lnTo>
                    <a:pt x="19926" y="614753"/>
                  </a:lnTo>
                  <a:lnTo>
                    <a:pt x="14479" y="656870"/>
                  </a:lnTo>
                  <a:lnTo>
                    <a:pt x="11396" y="689478"/>
                  </a:lnTo>
                  <a:lnTo>
                    <a:pt x="7015" y="727504"/>
                  </a:lnTo>
                  <a:lnTo>
                    <a:pt x="924" y="770123"/>
                  </a:lnTo>
                  <a:lnTo>
                    <a:pt x="0" y="7947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4" name="SMARTInkShape-3180"/>
            <p:cNvSpPr/>
            <p:nvPr>
              <p:custDataLst>
                <p:tags r:id="rId124"/>
              </p:custDataLst>
            </p:nvPr>
          </p:nvSpPr>
          <p:spPr bwMode="auto">
            <a:xfrm>
              <a:off x="6750844" y="3725847"/>
              <a:ext cx="687184" cy="1145247"/>
            </a:xfrm>
            <a:custGeom>
              <a:avLst/>
              <a:gdLst/>
              <a:ahLst/>
              <a:cxnLst/>
              <a:rect l="0" t="0" r="0" b="0"/>
              <a:pathLst>
                <a:path w="687184" h="1145247">
                  <a:moveTo>
                    <a:pt x="0" y="69270"/>
                  </a:moveTo>
                  <a:lnTo>
                    <a:pt x="0" y="69270"/>
                  </a:lnTo>
                  <a:lnTo>
                    <a:pt x="9481" y="59789"/>
                  </a:lnTo>
                  <a:lnTo>
                    <a:pt x="22073" y="55135"/>
                  </a:lnTo>
                  <a:lnTo>
                    <a:pt x="63063" y="44772"/>
                  </a:lnTo>
                  <a:lnTo>
                    <a:pt x="107229" y="30485"/>
                  </a:lnTo>
                  <a:lnTo>
                    <a:pt x="143448" y="21618"/>
                  </a:lnTo>
                  <a:lnTo>
                    <a:pt x="180858" y="12707"/>
                  </a:lnTo>
                  <a:lnTo>
                    <a:pt x="220941" y="6758"/>
                  </a:lnTo>
                  <a:lnTo>
                    <a:pt x="245521" y="3783"/>
                  </a:lnTo>
                  <a:lnTo>
                    <a:pt x="286060" y="477"/>
                  </a:lnTo>
                  <a:lnTo>
                    <a:pt x="320614" y="0"/>
                  </a:lnTo>
                  <a:lnTo>
                    <a:pt x="352508" y="3096"/>
                  </a:lnTo>
                  <a:lnTo>
                    <a:pt x="383220" y="7778"/>
                  </a:lnTo>
                  <a:lnTo>
                    <a:pt x="425754" y="13347"/>
                  </a:lnTo>
                  <a:lnTo>
                    <a:pt x="451161" y="16634"/>
                  </a:lnTo>
                  <a:lnTo>
                    <a:pt x="487778" y="28649"/>
                  </a:lnTo>
                  <a:lnTo>
                    <a:pt x="523762" y="39926"/>
                  </a:lnTo>
                  <a:lnTo>
                    <a:pt x="566186" y="58365"/>
                  </a:lnTo>
                  <a:lnTo>
                    <a:pt x="606702" y="82092"/>
                  </a:lnTo>
                  <a:lnTo>
                    <a:pt x="639501" y="111063"/>
                  </a:lnTo>
                  <a:lnTo>
                    <a:pt x="652944" y="133578"/>
                  </a:lnTo>
                  <a:lnTo>
                    <a:pt x="667367" y="169837"/>
                  </a:lnTo>
                  <a:lnTo>
                    <a:pt x="680713" y="210634"/>
                  </a:lnTo>
                  <a:lnTo>
                    <a:pt x="684532" y="246531"/>
                  </a:lnTo>
                  <a:lnTo>
                    <a:pt x="686228" y="277698"/>
                  </a:lnTo>
                  <a:lnTo>
                    <a:pt x="687183" y="317558"/>
                  </a:lnTo>
                  <a:lnTo>
                    <a:pt x="684821" y="357150"/>
                  </a:lnTo>
                  <a:lnTo>
                    <a:pt x="681396" y="386724"/>
                  </a:lnTo>
                  <a:lnTo>
                    <a:pt x="679873" y="419712"/>
                  </a:lnTo>
                  <a:lnTo>
                    <a:pt x="679197" y="451572"/>
                  </a:lnTo>
                  <a:lnTo>
                    <a:pt x="677904" y="483260"/>
                  </a:lnTo>
                  <a:lnTo>
                    <a:pt x="674022" y="517188"/>
                  </a:lnTo>
                  <a:lnTo>
                    <a:pt x="671635" y="552110"/>
                  </a:lnTo>
                  <a:lnTo>
                    <a:pt x="670574" y="587475"/>
                  </a:lnTo>
                  <a:lnTo>
                    <a:pt x="670104" y="623037"/>
                  </a:lnTo>
                  <a:lnTo>
                    <a:pt x="669894" y="656040"/>
                  </a:lnTo>
                  <a:lnTo>
                    <a:pt x="669801" y="688236"/>
                  </a:lnTo>
                  <a:lnTo>
                    <a:pt x="669760" y="722389"/>
                  </a:lnTo>
                  <a:lnTo>
                    <a:pt x="669742" y="757413"/>
                  </a:lnTo>
                  <a:lnTo>
                    <a:pt x="669733" y="791830"/>
                  </a:lnTo>
                  <a:lnTo>
                    <a:pt x="669729" y="823663"/>
                  </a:lnTo>
                  <a:lnTo>
                    <a:pt x="669728" y="856993"/>
                  </a:lnTo>
                  <a:lnTo>
                    <a:pt x="669727" y="890658"/>
                  </a:lnTo>
                  <a:lnTo>
                    <a:pt x="669726" y="922157"/>
                  </a:lnTo>
                  <a:lnTo>
                    <a:pt x="667081" y="963276"/>
                  </a:lnTo>
                  <a:lnTo>
                    <a:pt x="663589" y="1006356"/>
                  </a:lnTo>
                  <a:lnTo>
                    <a:pt x="662038" y="1038732"/>
                  </a:lnTo>
                  <a:lnTo>
                    <a:pt x="661165" y="1074531"/>
                  </a:lnTo>
                  <a:lnTo>
                    <a:pt x="656165" y="1108730"/>
                  </a:lnTo>
                  <a:lnTo>
                    <a:pt x="648485" y="1126896"/>
                  </a:lnTo>
                  <a:lnTo>
                    <a:pt x="639450" y="1139599"/>
                  </a:lnTo>
                  <a:lnTo>
                    <a:pt x="632127" y="1145246"/>
                  </a:lnTo>
                  <a:lnTo>
                    <a:pt x="617627" y="1142464"/>
                  </a:lnTo>
                  <a:lnTo>
                    <a:pt x="592443" y="1129740"/>
                  </a:lnTo>
                  <a:lnTo>
                    <a:pt x="559185" y="1108111"/>
                  </a:lnTo>
                  <a:lnTo>
                    <a:pt x="527331" y="1088586"/>
                  </a:lnTo>
                  <a:lnTo>
                    <a:pt x="487085" y="1062844"/>
                  </a:lnTo>
                  <a:lnTo>
                    <a:pt x="449034" y="1047059"/>
                  </a:lnTo>
                  <a:lnTo>
                    <a:pt x="421159" y="1035986"/>
                  </a:lnTo>
                  <a:lnTo>
                    <a:pt x="400827" y="1031248"/>
                  </a:lnTo>
                  <a:lnTo>
                    <a:pt x="376359" y="1027096"/>
                  </a:lnTo>
                  <a:lnTo>
                    <a:pt x="349132" y="1023336"/>
                  </a:lnTo>
                  <a:lnTo>
                    <a:pt x="325028" y="1020830"/>
                  </a:lnTo>
                  <a:lnTo>
                    <a:pt x="282371" y="1018045"/>
                  </a:lnTo>
                  <a:lnTo>
                    <a:pt x="243568" y="1019453"/>
                  </a:lnTo>
                  <a:lnTo>
                    <a:pt x="206479" y="1023386"/>
                  </a:lnTo>
                  <a:lnTo>
                    <a:pt x="170151" y="1028441"/>
                  </a:lnTo>
                  <a:lnTo>
                    <a:pt x="134161" y="1033996"/>
                  </a:lnTo>
                  <a:lnTo>
                    <a:pt x="100307" y="1039771"/>
                  </a:lnTo>
                  <a:lnTo>
                    <a:pt x="59927" y="1048601"/>
                  </a:lnTo>
                  <a:lnTo>
                    <a:pt x="0" y="10604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5" name="SMARTInkShape-3181"/>
            <p:cNvSpPr/>
            <p:nvPr>
              <p:custDataLst>
                <p:tags r:id="rId125"/>
              </p:custDataLst>
            </p:nvPr>
          </p:nvSpPr>
          <p:spPr bwMode="auto">
            <a:xfrm>
              <a:off x="7590234" y="4188023"/>
              <a:ext cx="133947" cy="35720"/>
            </a:xfrm>
            <a:custGeom>
              <a:avLst/>
              <a:gdLst/>
              <a:ahLst/>
              <a:cxnLst/>
              <a:rect l="0" t="0" r="0" b="0"/>
              <a:pathLst>
                <a:path w="133947" h="35720">
                  <a:moveTo>
                    <a:pt x="0" y="35719"/>
                  </a:moveTo>
                  <a:lnTo>
                    <a:pt x="0" y="35719"/>
                  </a:lnTo>
                  <a:lnTo>
                    <a:pt x="9114" y="34727"/>
                  </a:lnTo>
                  <a:lnTo>
                    <a:pt x="45457" y="23360"/>
                  </a:lnTo>
                  <a:lnTo>
                    <a:pt x="85378" y="7040"/>
                  </a:lnTo>
                  <a:lnTo>
                    <a:pt x="13394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6" name="SMARTInkShape-3182"/>
            <p:cNvSpPr/>
            <p:nvPr>
              <p:custDataLst>
                <p:tags r:id="rId126"/>
              </p:custDataLst>
            </p:nvPr>
          </p:nvSpPr>
          <p:spPr bwMode="auto">
            <a:xfrm>
              <a:off x="7625953" y="4232672"/>
              <a:ext cx="35720" cy="267892"/>
            </a:xfrm>
            <a:custGeom>
              <a:avLst/>
              <a:gdLst/>
              <a:ahLst/>
              <a:cxnLst/>
              <a:rect l="0" t="0" r="0" b="0"/>
              <a:pathLst>
                <a:path w="35720" h="267892">
                  <a:moveTo>
                    <a:pt x="0" y="0"/>
                  </a:moveTo>
                  <a:lnTo>
                    <a:pt x="0" y="0"/>
                  </a:lnTo>
                  <a:lnTo>
                    <a:pt x="0" y="4740"/>
                  </a:lnTo>
                  <a:lnTo>
                    <a:pt x="15231" y="47268"/>
                  </a:lnTo>
                  <a:lnTo>
                    <a:pt x="24212" y="85110"/>
                  </a:lnTo>
                  <a:lnTo>
                    <a:pt x="26280" y="126504"/>
                  </a:lnTo>
                  <a:lnTo>
                    <a:pt x="31378" y="163270"/>
                  </a:lnTo>
                  <a:lnTo>
                    <a:pt x="34862" y="198975"/>
                  </a:lnTo>
                  <a:lnTo>
                    <a:pt x="35549" y="239542"/>
                  </a:lnTo>
                  <a:lnTo>
                    <a:pt x="35719" y="2678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17" name="SMARTInkShape-3183"/>
            <p:cNvSpPr/>
            <p:nvPr>
              <p:custDataLst>
                <p:tags r:id="rId127"/>
              </p:custDataLst>
            </p:nvPr>
          </p:nvSpPr>
          <p:spPr bwMode="auto">
            <a:xfrm>
              <a:off x="7572375" y="4420195"/>
              <a:ext cx="205384" cy="49390"/>
            </a:xfrm>
            <a:custGeom>
              <a:avLst/>
              <a:gdLst/>
              <a:ahLst/>
              <a:cxnLst/>
              <a:rect l="0" t="0" r="0" b="0"/>
              <a:pathLst>
                <a:path w="205384" h="49390">
                  <a:moveTo>
                    <a:pt x="0" y="44649"/>
                  </a:moveTo>
                  <a:lnTo>
                    <a:pt x="0" y="44649"/>
                  </a:lnTo>
                  <a:lnTo>
                    <a:pt x="9481" y="49389"/>
                  </a:lnTo>
                  <a:lnTo>
                    <a:pt x="44721" y="46614"/>
                  </a:lnTo>
                  <a:lnTo>
                    <a:pt x="87254" y="42391"/>
                  </a:lnTo>
                  <a:lnTo>
                    <a:pt x="124612" y="32296"/>
                  </a:lnTo>
                  <a:lnTo>
                    <a:pt x="205383"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31" name="SMARTInkShape-Group942"/>
          <p:cNvGrpSpPr/>
          <p:nvPr/>
        </p:nvGrpSpPr>
        <p:grpSpPr>
          <a:xfrm>
            <a:off x="6568577" y="3384719"/>
            <a:ext cx="2120010" cy="196087"/>
            <a:chOff x="6568577" y="3384719"/>
            <a:chExt cx="2120010" cy="196087"/>
          </a:xfrm>
        </p:grpSpPr>
        <p:sp>
          <p:nvSpPr>
            <p:cNvPr id="719" name="SMARTInkShape-3184"/>
            <p:cNvSpPr/>
            <p:nvPr>
              <p:custDataLst>
                <p:tags r:id="rId100"/>
              </p:custDataLst>
            </p:nvPr>
          </p:nvSpPr>
          <p:spPr bwMode="auto">
            <a:xfrm>
              <a:off x="7483078" y="3482578"/>
              <a:ext cx="35720" cy="26790"/>
            </a:xfrm>
            <a:custGeom>
              <a:avLst/>
              <a:gdLst/>
              <a:ahLst/>
              <a:cxnLst/>
              <a:rect l="0" t="0" r="0" b="0"/>
              <a:pathLst>
                <a:path w="35720" h="26790">
                  <a:moveTo>
                    <a:pt x="35719" y="0"/>
                  </a:moveTo>
                  <a:lnTo>
                    <a:pt x="35719" y="0"/>
                  </a:lnTo>
                  <a:lnTo>
                    <a:pt x="30978" y="0"/>
                  </a:lnTo>
                  <a:lnTo>
                    <a:pt x="26006" y="5292"/>
                  </a:lnTo>
                  <a:lnTo>
                    <a:pt x="20488" y="12274"/>
                  </a:lnTo>
                  <a:lnTo>
                    <a:pt x="12795" y="17196"/>
                  </a:lnTo>
                  <a:lnTo>
                    <a:pt x="9438" y="25330"/>
                  </a:lnTo>
                  <a:lnTo>
                    <a:pt x="0" y="2678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0" name="SMARTInkShape-3185"/>
            <p:cNvSpPr/>
            <p:nvPr>
              <p:custDataLst>
                <p:tags r:id="rId101"/>
              </p:custDataLst>
            </p:nvPr>
          </p:nvSpPr>
          <p:spPr bwMode="auto">
            <a:xfrm>
              <a:off x="7233047" y="3518297"/>
              <a:ext cx="98227" cy="17860"/>
            </a:xfrm>
            <a:custGeom>
              <a:avLst/>
              <a:gdLst/>
              <a:ahLst/>
              <a:cxnLst/>
              <a:rect l="0" t="0" r="0" b="0"/>
              <a:pathLst>
                <a:path w="98227" h="17860">
                  <a:moveTo>
                    <a:pt x="98226" y="0"/>
                  </a:moveTo>
                  <a:lnTo>
                    <a:pt x="98226" y="0"/>
                  </a:lnTo>
                  <a:lnTo>
                    <a:pt x="88746" y="0"/>
                  </a:lnTo>
                  <a:lnTo>
                    <a:pt x="81445" y="2645"/>
                  </a:lnTo>
                  <a:lnTo>
                    <a:pt x="74893" y="6137"/>
                  </a:lnTo>
                  <a:lnTo>
                    <a:pt x="65626" y="9094"/>
                  </a:lnTo>
                  <a:lnTo>
                    <a:pt x="56596" y="14821"/>
                  </a:lnTo>
                  <a:lnTo>
                    <a:pt x="46645" y="16959"/>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1" name="SMARTInkShape-3186"/>
            <p:cNvSpPr/>
            <p:nvPr>
              <p:custDataLst>
                <p:tags r:id="rId102"/>
              </p:custDataLst>
            </p:nvPr>
          </p:nvSpPr>
          <p:spPr bwMode="auto">
            <a:xfrm>
              <a:off x="7652742" y="3491876"/>
              <a:ext cx="53579" cy="8563"/>
            </a:xfrm>
            <a:custGeom>
              <a:avLst/>
              <a:gdLst/>
              <a:ahLst/>
              <a:cxnLst/>
              <a:rect l="0" t="0" r="0" b="0"/>
              <a:pathLst>
                <a:path w="53579" h="8563">
                  <a:moveTo>
                    <a:pt x="53578" y="8562"/>
                  </a:moveTo>
                  <a:lnTo>
                    <a:pt x="53578" y="8562"/>
                  </a:lnTo>
                  <a:lnTo>
                    <a:pt x="48838" y="3821"/>
                  </a:lnTo>
                  <a:lnTo>
                    <a:pt x="31669" y="873"/>
                  </a:lnTo>
                  <a:lnTo>
                    <a:pt x="17211" y="0"/>
                  </a:lnTo>
                  <a:lnTo>
                    <a:pt x="14450" y="869"/>
                  </a:lnTo>
                  <a:lnTo>
                    <a:pt x="12610" y="2441"/>
                  </a:lnTo>
                  <a:lnTo>
                    <a:pt x="9657" y="7352"/>
                  </a:lnTo>
                  <a:lnTo>
                    <a:pt x="0" y="856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2" name="SMARTInkShape-3187"/>
            <p:cNvSpPr/>
            <p:nvPr>
              <p:custDataLst>
                <p:tags r:id="rId103"/>
              </p:custDataLst>
            </p:nvPr>
          </p:nvSpPr>
          <p:spPr bwMode="auto">
            <a:xfrm>
              <a:off x="7867055" y="3528468"/>
              <a:ext cx="53579" cy="7689"/>
            </a:xfrm>
            <a:custGeom>
              <a:avLst/>
              <a:gdLst/>
              <a:ahLst/>
              <a:cxnLst/>
              <a:rect l="0" t="0" r="0" b="0"/>
              <a:pathLst>
                <a:path w="53579" h="7689">
                  <a:moveTo>
                    <a:pt x="53578" y="7688"/>
                  </a:moveTo>
                  <a:lnTo>
                    <a:pt x="53578" y="7688"/>
                  </a:lnTo>
                  <a:lnTo>
                    <a:pt x="39320" y="1551"/>
                  </a:lnTo>
                  <a:lnTo>
                    <a:pt x="28720" y="0"/>
                  </a:lnTo>
                  <a:lnTo>
                    <a:pt x="25100" y="578"/>
                  </a:lnTo>
                  <a:lnTo>
                    <a:pt x="22686" y="1956"/>
                  </a:lnTo>
                  <a:lnTo>
                    <a:pt x="21077" y="3867"/>
                  </a:lnTo>
                  <a:lnTo>
                    <a:pt x="16644" y="5990"/>
                  </a:lnTo>
                  <a:lnTo>
                    <a:pt x="0" y="76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3" name="SMARTInkShape-3188"/>
            <p:cNvSpPr/>
            <p:nvPr>
              <p:custDataLst>
                <p:tags r:id="rId104"/>
              </p:custDataLst>
            </p:nvPr>
          </p:nvSpPr>
          <p:spPr bwMode="auto">
            <a:xfrm>
              <a:off x="8027789" y="3545086"/>
              <a:ext cx="71439" cy="17860"/>
            </a:xfrm>
            <a:custGeom>
              <a:avLst/>
              <a:gdLst/>
              <a:ahLst/>
              <a:cxnLst/>
              <a:rect l="0" t="0" r="0" b="0"/>
              <a:pathLst>
                <a:path w="71439" h="17860">
                  <a:moveTo>
                    <a:pt x="71438" y="0"/>
                  </a:moveTo>
                  <a:lnTo>
                    <a:pt x="71438" y="0"/>
                  </a:lnTo>
                  <a:lnTo>
                    <a:pt x="58134" y="0"/>
                  </a:lnTo>
                  <a:lnTo>
                    <a:pt x="56616" y="992"/>
                  </a:lnTo>
                  <a:lnTo>
                    <a:pt x="55603" y="2646"/>
                  </a:lnTo>
                  <a:lnTo>
                    <a:pt x="54928" y="4740"/>
                  </a:lnTo>
                  <a:lnTo>
                    <a:pt x="53486" y="6137"/>
                  </a:lnTo>
                  <a:lnTo>
                    <a:pt x="44562" y="9677"/>
                  </a:lnTo>
                  <a:lnTo>
                    <a:pt x="37788" y="14994"/>
                  </a:lnTo>
                  <a:lnTo>
                    <a:pt x="32339" y="16586"/>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4" name="SMARTInkShape-3189"/>
            <p:cNvSpPr/>
            <p:nvPr>
              <p:custDataLst>
                <p:tags r:id="rId105"/>
              </p:custDataLst>
            </p:nvPr>
          </p:nvSpPr>
          <p:spPr bwMode="auto">
            <a:xfrm>
              <a:off x="8286750" y="3562945"/>
              <a:ext cx="62509" cy="8931"/>
            </a:xfrm>
            <a:custGeom>
              <a:avLst/>
              <a:gdLst/>
              <a:ahLst/>
              <a:cxnLst/>
              <a:rect l="0" t="0" r="0" b="0"/>
              <a:pathLst>
                <a:path w="62509" h="8931">
                  <a:moveTo>
                    <a:pt x="62508" y="0"/>
                  </a:moveTo>
                  <a:lnTo>
                    <a:pt x="62508" y="0"/>
                  </a:lnTo>
                  <a:lnTo>
                    <a:pt x="50079" y="0"/>
                  </a:lnTo>
                  <a:lnTo>
                    <a:pt x="0" y="893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5" name="SMARTInkShape-3190"/>
            <p:cNvSpPr/>
            <p:nvPr>
              <p:custDataLst>
                <p:tags r:id="rId106"/>
              </p:custDataLst>
            </p:nvPr>
          </p:nvSpPr>
          <p:spPr bwMode="auto">
            <a:xfrm>
              <a:off x="8563570" y="3518297"/>
              <a:ext cx="125017" cy="17860"/>
            </a:xfrm>
            <a:custGeom>
              <a:avLst/>
              <a:gdLst/>
              <a:ahLst/>
              <a:cxnLst/>
              <a:rect l="0" t="0" r="0" b="0"/>
              <a:pathLst>
                <a:path w="125017" h="17860">
                  <a:moveTo>
                    <a:pt x="125016" y="0"/>
                  </a:moveTo>
                  <a:lnTo>
                    <a:pt x="125016" y="0"/>
                  </a:lnTo>
                  <a:lnTo>
                    <a:pt x="83035" y="0"/>
                  </a:lnTo>
                  <a:lnTo>
                    <a:pt x="42052" y="6137"/>
                  </a:lnTo>
                  <a:lnTo>
                    <a:pt x="0" y="1785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6" name="SMARTInkShape-3191"/>
            <p:cNvSpPr/>
            <p:nvPr>
              <p:custDataLst>
                <p:tags r:id="rId107"/>
              </p:custDataLst>
            </p:nvPr>
          </p:nvSpPr>
          <p:spPr bwMode="auto">
            <a:xfrm>
              <a:off x="7054453" y="3518297"/>
              <a:ext cx="80368" cy="8931"/>
            </a:xfrm>
            <a:custGeom>
              <a:avLst/>
              <a:gdLst/>
              <a:ahLst/>
              <a:cxnLst/>
              <a:rect l="0" t="0" r="0" b="0"/>
              <a:pathLst>
                <a:path w="80368" h="8931">
                  <a:moveTo>
                    <a:pt x="80367" y="8930"/>
                  </a:moveTo>
                  <a:lnTo>
                    <a:pt x="80367" y="8930"/>
                  </a:lnTo>
                  <a:lnTo>
                    <a:pt x="39837" y="827"/>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7" name="SMARTInkShape-3192"/>
            <p:cNvSpPr/>
            <p:nvPr>
              <p:custDataLst>
                <p:tags r:id="rId108"/>
              </p:custDataLst>
            </p:nvPr>
          </p:nvSpPr>
          <p:spPr bwMode="auto">
            <a:xfrm>
              <a:off x="6568577" y="3384719"/>
              <a:ext cx="164376" cy="196087"/>
            </a:xfrm>
            <a:custGeom>
              <a:avLst/>
              <a:gdLst/>
              <a:ahLst/>
              <a:cxnLst/>
              <a:rect l="0" t="0" r="0" b="0"/>
              <a:pathLst>
                <a:path w="164376" h="196087">
                  <a:moveTo>
                    <a:pt x="155478" y="8562"/>
                  </a:moveTo>
                  <a:lnTo>
                    <a:pt x="155478" y="8562"/>
                  </a:lnTo>
                  <a:lnTo>
                    <a:pt x="164039" y="0"/>
                  </a:lnTo>
                  <a:lnTo>
                    <a:pt x="164375" y="7353"/>
                  </a:lnTo>
                  <a:lnTo>
                    <a:pt x="129855" y="43105"/>
                  </a:lnTo>
                  <a:lnTo>
                    <a:pt x="102350" y="63488"/>
                  </a:lnTo>
                  <a:lnTo>
                    <a:pt x="70528" y="76541"/>
                  </a:lnTo>
                  <a:lnTo>
                    <a:pt x="43778" y="81962"/>
                  </a:lnTo>
                  <a:lnTo>
                    <a:pt x="34396" y="85833"/>
                  </a:lnTo>
                  <a:lnTo>
                    <a:pt x="18950" y="89004"/>
                  </a:lnTo>
                  <a:lnTo>
                    <a:pt x="7648" y="95786"/>
                  </a:lnTo>
                  <a:lnTo>
                    <a:pt x="1140" y="101237"/>
                  </a:lnTo>
                  <a:lnTo>
                    <a:pt x="0" y="103088"/>
                  </a:lnTo>
                  <a:lnTo>
                    <a:pt x="233" y="104322"/>
                  </a:lnTo>
                  <a:lnTo>
                    <a:pt x="1379" y="105144"/>
                  </a:lnTo>
                  <a:lnTo>
                    <a:pt x="12334" y="120722"/>
                  </a:lnTo>
                  <a:lnTo>
                    <a:pt x="51875" y="148455"/>
                  </a:lnTo>
                  <a:lnTo>
                    <a:pt x="96074" y="174334"/>
                  </a:lnTo>
                  <a:lnTo>
                    <a:pt x="138027" y="190012"/>
                  </a:lnTo>
                  <a:lnTo>
                    <a:pt x="164164" y="196039"/>
                  </a:lnTo>
                  <a:lnTo>
                    <a:pt x="155478" y="1960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8" name="SMARTInkShape-3193"/>
            <p:cNvSpPr/>
            <p:nvPr>
              <p:custDataLst>
                <p:tags r:id="rId109"/>
              </p:custDataLst>
            </p:nvPr>
          </p:nvSpPr>
          <p:spPr bwMode="auto">
            <a:xfrm>
              <a:off x="6581180" y="3482946"/>
              <a:ext cx="125016" cy="26422"/>
            </a:xfrm>
            <a:custGeom>
              <a:avLst/>
              <a:gdLst/>
              <a:ahLst/>
              <a:cxnLst/>
              <a:rect l="0" t="0" r="0" b="0"/>
              <a:pathLst>
                <a:path w="125016" h="26422">
                  <a:moveTo>
                    <a:pt x="125015" y="8562"/>
                  </a:moveTo>
                  <a:lnTo>
                    <a:pt x="125015" y="8562"/>
                  </a:lnTo>
                  <a:lnTo>
                    <a:pt x="110757" y="7570"/>
                  </a:lnTo>
                  <a:lnTo>
                    <a:pt x="86187" y="1494"/>
                  </a:lnTo>
                  <a:lnTo>
                    <a:pt x="62444" y="0"/>
                  </a:lnTo>
                  <a:lnTo>
                    <a:pt x="41071" y="6834"/>
                  </a:lnTo>
                  <a:lnTo>
                    <a:pt x="0" y="2642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29" name="SMARTInkShape-3194"/>
            <p:cNvSpPr/>
            <p:nvPr>
              <p:custDataLst>
                <p:tags r:id="rId110"/>
              </p:custDataLst>
            </p:nvPr>
          </p:nvSpPr>
          <p:spPr bwMode="auto">
            <a:xfrm>
              <a:off x="6759773" y="3500438"/>
              <a:ext cx="71439" cy="1"/>
            </a:xfrm>
            <a:custGeom>
              <a:avLst/>
              <a:gdLst/>
              <a:ahLst/>
              <a:cxnLst/>
              <a:rect l="0" t="0" r="0" b="0"/>
              <a:pathLst>
                <a:path w="71439" h="1">
                  <a:moveTo>
                    <a:pt x="71438" y="0"/>
                  </a:moveTo>
                  <a:lnTo>
                    <a:pt x="71438" y="0"/>
                  </a:lnTo>
                  <a:lnTo>
                    <a:pt x="31203" y="0"/>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0" name="SMARTInkShape-3195"/>
            <p:cNvSpPr/>
            <p:nvPr>
              <p:custDataLst>
                <p:tags r:id="rId111"/>
              </p:custDataLst>
            </p:nvPr>
          </p:nvSpPr>
          <p:spPr bwMode="auto">
            <a:xfrm>
              <a:off x="6920508" y="3509367"/>
              <a:ext cx="44649" cy="5146"/>
            </a:xfrm>
            <a:custGeom>
              <a:avLst/>
              <a:gdLst/>
              <a:ahLst/>
              <a:cxnLst/>
              <a:rect l="0" t="0" r="0" b="0"/>
              <a:pathLst>
                <a:path w="44649" h="5146">
                  <a:moveTo>
                    <a:pt x="44648" y="0"/>
                  </a:moveTo>
                  <a:lnTo>
                    <a:pt x="44648" y="0"/>
                  </a:lnTo>
                  <a:lnTo>
                    <a:pt x="14402" y="0"/>
                  </a:lnTo>
                  <a:lnTo>
                    <a:pt x="8716" y="2646"/>
                  </a:lnTo>
                  <a:lnTo>
                    <a:pt x="5810" y="4741"/>
                  </a:lnTo>
                  <a:lnTo>
                    <a:pt x="3873" y="5145"/>
                  </a:lnTo>
                  <a:lnTo>
                    <a:pt x="0"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47" name="SMARTInkShape-Group943"/>
          <p:cNvGrpSpPr/>
          <p:nvPr/>
        </p:nvGrpSpPr>
        <p:grpSpPr>
          <a:xfrm>
            <a:off x="6902648" y="2358875"/>
            <a:ext cx="1660674" cy="681999"/>
            <a:chOff x="6902648" y="2358875"/>
            <a:chExt cx="1660674" cy="681999"/>
          </a:xfrm>
        </p:grpSpPr>
        <p:sp>
          <p:nvSpPr>
            <p:cNvPr id="732" name="SMARTInkShape-3196"/>
            <p:cNvSpPr/>
            <p:nvPr>
              <p:custDataLst>
                <p:tags r:id="rId85"/>
              </p:custDataLst>
            </p:nvPr>
          </p:nvSpPr>
          <p:spPr bwMode="auto">
            <a:xfrm>
              <a:off x="7956860" y="2607469"/>
              <a:ext cx="204875" cy="298456"/>
            </a:xfrm>
            <a:custGeom>
              <a:avLst/>
              <a:gdLst/>
              <a:ahLst/>
              <a:cxnLst/>
              <a:rect l="0" t="0" r="0" b="0"/>
              <a:pathLst>
                <a:path w="204875" h="298456">
                  <a:moveTo>
                    <a:pt x="17351" y="0"/>
                  </a:moveTo>
                  <a:lnTo>
                    <a:pt x="17351" y="0"/>
                  </a:lnTo>
                  <a:lnTo>
                    <a:pt x="22092" y="0"/>
                  </a:lnTo>
                  <a:lnTo>
                    <a:pt x="23488" y="992"/>
                  </a:lnTo>
                  <a:lnTo>
                    <a:pt x="24419" y="2646"/>
                  </a:lnTo>
                  <a:lnTo>
                    <a:pt x="25040" y="4740"/>
                  </a:lnTo>
                  <a:lnTo>
                    <a:pt x="25912" y="40871"/>
                  </a:lnTo>
                  <a:lnTo>
                    <a:pt x="26172" y="76602"/>
                  </a:lnTo>
                  <a:lnTo>
                    <a:pt x="26232" y="107136"/>
                  </a:lnTo>
                  <a:lnTo>
                    <a:pt x="25267" y="139889"/>
                  </a:lnTo>
                  <a:lnTo>
                    <a:pt x="19145" y="178040"/>
                  </a:lnTo>
                  <a:lnTo>
                    <a:pt x="13849" y="209105"/>
                  </a:lnTo>
                  <a:lnTo>
                    <a:pt x="8187" y="240110"/>
                  </a:lnTo>
                  <a:lnTo>
                    <a:pt x="2068" y="277518"/>
                  </a:lnTo>
                  <a:lnTo>
                    <a:pt x="0" y="298455"/>
                  </a:lnTo>
                  <a:lnTo>
                    <a:pt x="823" y="298189"/>
                  </a:lnTo>
                  <a:lnTo>
                    <a:pt x="4383" y="292601"/>
                  </a:lnTo>
                  <a:lnTo>
                    <a:pt x="16706" y="254596"/>
                  </a:lnTo>
                  <a:lnTo>
                    <a:pt x="32924" y="218311"/>
                  </a:lnTo>
                  <a:lnTo>
                    <a:pt x="50298" y="174486"/>
                  </a:lnTo>
                  <a:lnTo>
                    <a:pt x="68013" y="133279"/>
                  </a:lnTo>
                  <a:lnTo>
                    <a:pt x="85830" y="105415"/>
                  </a:lnTo>
                  <a:lnTo>
                    <a:pt x="100372" y="96461"/>
                  </a:lnTo>
                  <a:lnTo>
                    <a:pt x="108417" y="94072"/>
                  </a:lnTo>
                  <a:lnTo>
                    <a:pt x="114772" y="94465"/>
                  </a:lnTo>
                  <a:lnTo>
                    <a:pt x="120002" y="96711"/>
                  </a:lnTo>
                  <a:lnTo>
                    <a:pt x="124480" y="100192"/>
                  </a:lnTo>
                  <a:lnTo>
                    <a:pt x="135524" y="124054"/>
                  </a:lnTo>
                  <a:lnTo>
                    <a:pt x="142007" y="166681"/>
                  </a:lnTo>
                  <a:lnTo>
                    <a:pt x="149168" y="204793"/>
                  </a:lnTo>
                  <a:lnTo>
                    <a:pt x="150875" y="245725"/>
                  </a:lnTo>
                  <a:lnTo>
                    <a:pt x="152205" y="270641"/>
                  </a:lnTo>
                  <a:lnTo>
                    <a:pt x="156000" y="278373"/>
                  </a:lnTo>
                  <a:lnTo>
                    <a:pt x="160386" y="278848"/>
                  </a:lnTo>
                  <a:lnTo>
                    <a:pt x="204874" y="25896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3" name="SMARTInkShape-3197"/>
            <p:cNvSpPr/>
            <p:nvPr>
              <p:custDataLst>
                <p:tags r:id="rId86"/>
              </p:custDataLst>
            </p:nvPr>
          </p:nvSpPr>
          <p:spPr bwMode="auto">
            <a:xfrm>
              <a:off x="8143875" y="2406379"/>
              <a:ext cx="142876" cy="226639"/>
            </a:xfrm>
            <a:custGeom>
              <a:avLst/>
              <a:gdLst/>
              <a:ahLst/>
              <a:cxnLst/>
              <a:rect l="0" t="0" r="0" b="0"/>
              <a:pathLst>
                <a:path w="142876" h="226639">
                  <a:moveTo>
                    <a:pt x="0" y="218949"/>
                  </a:moveTo>
                  <a:lnTo>
                    <a:pt x="0" y="218949"/>
                  </a:lnTo>
                  <a:lnTo>
                    <a:pt x="4741" y="223690"/>
                  </a:lnTo>
                  <a:lnTo>
                    <a:pt x="21910" y="226638"/>
                  </a:lnTo>
                  <a:lnTo>
                    <a:pt x="41108" y="222770"/>
                  </a:lnTo>
                  <a:lnTo>
                    <a:pt x="53327" y="212710"/>
                  </a:lnTo>
                  <a:lnTo>
                    <a:pt x="82318" y="168334"/>
                  </a:lnTo>
                  <a:lnTo>
                    <a:pt x="97436" y="131818"/>
                  </a:lnTo>
                  <a:lnTo>
                    <a:pt x="106921" y="94575"/>
                  </a:lnTo>
                  <a:lnTo>
                    <a:pt x="113371" y="55759"/>
                  </a:lnTo>
                  <a:lnTo>
                    <a:pt x="112636" y="20776"/>
                  </a:lnTo>
                  <a:lnTo>
                    <a:pt x="110809" y="12420"/>
                  </a:lnTo>
                  <a:lnTo>
                    <a:pt x="106615" y="6849"/>
                  </a:lnTo>
                  <a:lnTo>
                    <a:pt x="94018" y="659"/>
                  </a:lnTo>
                  <a:lnTo>
                    <a:pt x="88475" y="0"/>
                  </a:lnTo>
                  <a:lnTo>
                    <a:pt x="79671" y="1915"/>
                  </a:lnTo>
                  <a:lnTo>
                    <a:pt x="59655" y="32273"/>
                  </a:lnTo>
                  <a:lnTo>
                    <a:pt x="44354" y="69490"/>
                  </a:lnTo>
                  <a:lnTo>
                    <a:pt x="38278" y="110393"/>
                  </a:lnTo>
                  <a:lnTo>
                    <a:pt x="36477" y="149191"/>
                  </a:lnTo>
                  <a:lnTo>
                    <a:pt x="38702" y="165787"/>
                  </a:lnTo>
                  <a:lnTo>
                    <a:pt x="43990" y="177462"/>
                  </a:lnTo>
                  <a:lnTo>
                    <a:pt x="52955" y="189266"/>
                  </a:lnTo>
                  <a:lnTo>
                    <a:pt x="73899" y="202326"/>
                  </a:lnTo>
                  <a:lnTo>
                    <a:pt x="89475" y="207740"/>
                  </a:lnTo>
                  <a:lnTo>
                    <a:pt x="109855" y="204603"/>
                  </a:lnTo>
                  <a:lnTo>
                    <a:pt x="142875" y="1921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4" name="SMARTInkShape-3198"/>
            <p:cNvSpPr/>
            <p:nvPr>
              <p:custDataLst>
                <p:tags r:id="rId87"/>
              </p:custDataLst>
            </p:nvPr>
          </p:nvSpPr>
          <p:spPr bwMode="auto">
            <a:xfrm>
              <a:off x="8304609" y="2518172"/>
              <a:ext cx="89298" cy="44649"/>
            </a:xfrm>
            <a:custGeom>
              <a:avLst/>
              <a:gdLst/>
              <a:ahLst/>
              <a:cxnLst/>
              <a:rect l="0" t="0" r="0" b="0"/>
              <a:pathLst>
                <a:path w="89298" h="44649">
                  <a:moveTo>
                    <a:pt x="0" y="44648"/>
                  </a:moveTo>
                  <a:lnTo>
                    <a:pt x="0" y="44648"/>
                  </a:lnTo>
                  <a:lnTo>
                    <a:pt x="4741" y="44648"/>
                  </a:lnTo>
                  <a:lnTo>
                    <a:pt x="17170" y="39908"/>
                  </a:lnTo>
                  <a:lnTo>
                    <a:pt x="55543" y="15969"/>
                  </a:lnTo>
                  <a:lnTo>
                    <a:pt x="8929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5" name="SMARTInkShape-3199"/>
            <p:cNvSpPr/>
            <p:nvPr>
              <p:custDataLst>
                <p:tags r:id="rId88"/>
              </p:custDataLst>
            </p:nvPr>
          </p:nvSpPr>
          <p:spPr bwMode="auto">
            <a:xfrm>
              <a:off x="8438555" y="2447976"/>
              <a:ext cx="1" cy="159494"/>
            </a:xfrm>
            <a:custGeom>
              <a:avLst/>
              <a:gdLst/>
              <a:ahLst/>
              <a:cxnLst/>
              <a:rect l="0" t="0" r="0" b="0"/>
              <a:pathLst>
                <a:path w="1" h="159494">
                  <a:moveTo>
                    <a:pt x="0" y="7688"/>
                  </a:moveTo>
                  <a:lnTo>
                    <a:pt x="0" y="7688"/>
                  </a:lnTo>
                  <a:lnTo>
                    <a:pt x="0" y="0"/>
                  </a:lnTo>
                  <a:lnTo>
                    <a:pt x="0" y="35860"/>
                  </a:lnTo>
                  <a:lnTo>
                    <a:pt x="0" y="70606"/>
                  </a:lnTo>
                  <a:lnTo>
                    <a:pt x="0" y="108682"/>
                  </a:lnTo>
                  <a:lnTo>
                    <a:pt x="0" y="1594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6" name="SMARTInkShape-3200"/>
            <p:cNvSpPr/>
            <p:nvPr>
              <p:custDataLst>
                <p:tags r:id="rId89"/>
              </p:custDataLst>
            </p:nvPr>
          </p:nvSpPr>
          <p:spPr bwMode="auto">
            <a:xfrm>
              <a:off x="7929563" y="2491383"/>
              <a:ext cx="142876" cy="26717"/>
            </a:xfrm>
            <a:custGeom>
              <a:avLst/>
              <a:gdLst/>
              <a:ahLst/>
              <a:cxnLst/>
              <a:rect l="0" t="0" r="0" b="0"/>
              <a:pathLst>
                <a:path w="142876" h="26717">
                  <a:moveTo>
                    <a:pt x="0" y="17859"/>
                  </a:moveTo>
                  <a:lnTo>
                    <a:pt x="0" y="17859"/>
                  </a:lnTo>
                  <a:lnTo>
                    <a:pt x="0" y="22600"/>
                  </a:lnTo>
                  <a:lnTo>
                    <a:pt x="1984" y="23996"/>
                  </a:lnTo>
                  <a:lnTo>
                    <a:pt x="19426" y="26237"/>
                  </a:lnTo>
                  <a:lnTo>
                    <a:pt x="59112" y="26716"/>
                  </a:lnTo>
                  <a:lnTo>
                    <a:pt x="96333" y="22039"/>
                  </a:lnTo>
                  <a:lnTo>
                    <a:pt x="130595" y="11556"/>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7" name="SMARTInkShape-3201"/>
            <p:cNvSpPr/>
            <p:nvPr>
              <p:custDataLst>
                <p:tags r:id="rId90"/>
              </p:custDataLst>
            </p:nvPr>
          </p:nvSpPr>
          <p:spPr bwMode="auto">
            <a:xfrm>
              <a:off x="8001000" y="2446734"/>
              <a:ext cx="71439" cy="89298"/>
            </a:xfrm>
            <a:custGeom>
              <a:avLst/>
              <a:gdLst/>
              <a:ahLst/>
              <a:cxnLst/>
              <a:rect l="0" t="0" r="0" b="0"/>
              <a:pathLst>
                <a:path w="71439" h="89298">
                  <a:moveTo>
                    <a:pt x="0" y="0"/>
                  </a:moveTo>
                  <a:lnTo>
                    <a:pt x="0" y="0"/>
                  </a:lnTo>
                  <a:lnTo>
                    <a:pt x="41031" y="0"/>
                  </a:lnTo>
                  <a:lnTo>
                    <a:pt x="48189" y="0"/>
                  </a:lnTo>
                  <a:lnTo>
                    <a:pt x="53955" y="1985"/>
                  </a:lnTo>
                  <a:lnTo>
                    <a:pt x="63005" y="9481"/>
                  </a:lnTo>
                  <a:lnTo>
                    <a:pt x="67690" y="19428"/>
                  </a:lnTo>
                  <a:lnTo>
                    <a:pt x="71218" y="62571"/>
                  </a:lnTo>
                  <a:lnTo>
                    <a:pt x="71438" y="8929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8" name="SMARTInkShape-3202"/>
            <p:cNvSpPr/>
            <p:nvPr>
              <p:custDataLst>
                <p:tags r:id="rId91"/>
              </p:custDataLst>
            </p:nvPr>
          </p:nvSpPr>
          <p:spPr bwMode="auto">
            <a:xfrm>
              <a:off x="7744561" y="2527837"/>
              <a:ext cx="112324" cy="457893"/>
            </a:xfrm>
            <a:custGeom>
              <a:avLst/>
              <a:gdLst/>
              <a:ahLst/>
              <a:cxnLst/>
              <a:rect l="0" t="0" r="0" b="0"/>
              <a:pathLst>
                <a:path w="112324" h="457893">
                  <a:moveTo>
                    <a:pt x="104634" y="17124"/>
                  </a:moveTo>
                  <a:lnTo>
                    <a:pt x="104634" y="17124"/>
                  </a:lnTo>
                  <a:lnTo>
                    <a:pt x="112323" y="1747"/>
                  </a:lnTo>
                  <a:lnTo>
                    <a:pt x="111744" y="920"/>
                  </a:lnTo>
                  <a:lnTo>
                    <a:pt x="108456" y="0"/>
                  </a:lnTo>
                  <a:lnTo>
                    <a:pt x="83064" y="40862"/>
                  </a:lnTo>
                  <a:lnTo>
                    <a:pt x="61532" y="78728"/>
                  </a:lnTo>
                  <a:lnTo>
                    <a:pt x="42585" y="117729"/>
                  </a:lnTo>
                  <a:lnTo>
                    <a:pt x="30423" y="151134"/>
                  </a:lnTo>
                  <a:lnTo>
                    <a:pt x="24403" y="173933"/>
                  </a:lnTo>
                  <a:lnTo>
                    <a:pt x="18404" y="199054"/>
                  </a:lnTo>
                  <a:lnTo>
                    <a:pt x="9094" y="242841"/>
                  </a:lnTo>
                  <a:lnTo>
                    <a:pt x="2641" y="280161"/>
                  </a:lnTo>
                  <a:lnTo>
                    <a:pt x="0" y="323485"/>
                  </a:lnTo>
                  <a:lnTo>
                    <a:pt x="4068" y="360464"/>
                  </a:lnTo>
                  <a:lnTo>
                    <a:pt x="7699" y="391706"/>
                  </a:lnTo>
                  <a:lnTo>
                    <a:pt x="21453" y="424665"/>
                  </a:lnTo>
                  <a:lnTo>
                    <a:pt x="35914" y="444316"/>
                  </a:lnTo>
                  <a:lnTo>
                    <a:pt x="49618" y="455034"/>
                  </a:lnTo>
                  <a:lnTo>
                    <a:pt x="56050" y="457892"/>
                  </a:lnTo>
                  <a:lnTo>
                    <a:pt x="86775" y="4546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39" name="SMARTInkShape-3203"/>
            <p:cNvSpPr/>
            <p:nvPr>
              <p:custDataLst>
                <p:tags r:id="rId92"/>
              </p:custDataLst>
            </p:nvPr>
          </p:nvSpPr>
          <p:spPr bwMode="auto">
            <a:xfrm>
              <a:off x="7556981" y="2680433"/>
              <a:ext cx="122551" cy="360441"/>
            </a:xfrm>
            <a:custGeom>
              <a:avLst/>
              <a:gdLst/>
              <a:ahLst/>
              <a:cxnLst/>
              <a:rect l="0" t="0" r="0" b="0"/>
              <a:pathLst>
                <a:path w="122551" h="360441">
                  <a:moveTo>
                    <a:pt x="95761" y="78840"/>
                  </a:moveTo>
                  <a:lnTo>
                    <a:pt x="95761" y="78840"/>
                  </a:lnTo>
                  <a:lnTo>
                    <a:pt x="88693" y="49700"/>
                  </a:lnTo>
                  <a:lnTo>
                    <a:pt x="85675" y="33147"/>
                  </a:lnTo>
                  <a:lnTo>
                    <a:pt x="73811" y="10070"/>
                  </a:lnTo>
                  <a:lnTo>
                    <a:pt x="66823" y="3627"/>
                  </a:lnTo>
                  <a:lnTo>
                    <a:pt x="43089" y="0"/>
                  </a:lnTo>
                  <a:lnTo>
                    <a:pt x="34850" y="2468"/>
                  </a:lnTo>
                  <a:lnTo>
                    <a:pt x="20403" y="13147"/>
                  </a:lnTo>
                  <a:lnTo>
                    <a:pt x="5853" y="35894"/>
                  </a:lnTo>
                  <a:lnTo>
                    <a:pt x="0" y="66226"/>
                  </a:lnTo>
                  <a:lnTo>
                    <a:pt x="3006" y="95608"/>
                  </a:lnTo>
                  <a:lnTo>
                    <a:pt x="10180" y="113684"/>
                  </a:lnTo>
                  <a:lnTo>
                    <a:pt x="28071" y="130065"/>
                  </a:lnTo>
                  <a:lnTo>
                    <a:pt x="35752" y="132834"/>
                  </a:lnTo>
                  <a:lnTo>
                    <a:pt x="52223" y="133264"/>
                  </a:lnTo>
                  <a:lnTo>
                    <a:pt x="64174" y="130149"/>
                  </a:lnTo>
                  <a:lnTo>
                    <a:pt x="68750" y="127929"/>
                  </a:lnTo>
                  <a:lnTo>
                    <a:pt x="76480" y="117525"/>
                  </a:lnTo>
                  <a:lnTo>
                    <a:pt x="92597" y="78055"/>
                  </a:lnTo>
                  <a:lnTo>
                    <a:pt x="103896" y="42782"/>
                  </a:lnTo>
                  <a:lnTo>
                    <a:pt x="104534" y="35889"/>
                  </a:lnTo>
                  <a:lnTo>
                    <a:pt x="104670" y="75916"/>
                  </a:lnTo>
                  <a:lnTo>
                    <a:pt x="104685" y="116339"/>
                  </a:lnTo>
                  <a:lnTo>
                    <a:pt x="104689" y="157089"/>
                  </a:lnTo>
                  <a:lnTo>
                    <a:pt x="104689" y="187039"/>
                  </a:lnTo>
                  <a:lnTo>
                    <a:pt x="104690" y="230116"/>
                  </a:lnTo>
                  <a:lnTo>
                    <a:pt x="104691" y="265798"/>
                  </a:lnTo>
                  <a:lnTo>
                    <a:pt x="102045" y="308199"/>
                  </a:lnTo>
                  <a:lnTo>
                    <a:pt x="96570" y="331590"/>
                  </a:lnTo>
                  <a:lnTo>
                    <a:pt x="87521" y="348600"/>
                  </a:lnTo>
                  <a:lnTo>
                    <a:pt x="76886" y="357484"/>
                  </a:lnTo>
                  <a:lnTo>
                    <a:pt x="71271" y="359853"/>
                  </a:lnTo>
                  <a:lnTo>
                    <a:pt x="66537" y="360440"/>
                  </a:lnTo>
                  <a:lnTo>
                    <a:pt x="58629" y="358446"/>
                  </a:lnTo>
                  <a:lnTo>
                    <a:pt x="43859" y="342265"/>
                  </a:lnTo>
                  <a:lnTo>
                    <a:pt x="37966" y="324241"/>
                  </a:lnTo>
                  <a:lnTo>
                    <a:pt x="36396" y="313878"/>
                  </a:lnTo>
                  <a:lnTo>
                    <a:pt x="39941" y="294427"/>
                  </a:lnTo>
                  <a:lnTo>
                    <a:pt x="63128" y="252945"/>
                  </a:lnTo>
                  <a:lnTo>
                    <a:pt x="92737" y="214155"/>
                  </a:lnTo>
                  <a:lnTo>
                    <a:pt x="122550" y="17706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0" name="SMARTInkShape-3204"/>
            <p:cNvSpPr/>
            <p:nvPr>
              <p:custDataLst>
                <p:tags r:id="rId93"/>
              </p:custDataLst>
            </p:nvPr>
          </p:nvSpPr>
          <p:spPr bwMode="auto">
            <a:xfrm>
              <a:off x="7295555" y="2821781"/>
              <a:ext cx="142876" cy="35720"/>
            </a:xfrm>
            <a:custGeom>
              <a:avLst/>
              <a:gdLst/>
              <a:ahLst/>
              <a:cxnLst/>
              <a:rect l="0" t="0" r="0" b="0"/>
              <a:pathLst>
                <a:path w="142876" h="35720">
                  <a:moveTo>
                    <a:pt x="0" y="35719"/>
                  </a:moveTo>
                  <a:lnTo>
                    <a:pt x="0" y="35719"/>
                  </a:lnTo>
                  <a:lnTo>
                    <a:pt x="17215" y="34727"/>
                  </a:lnTo>
                  <a:lnTo>
                    <a:pt x="59409" y="23290"/>
                  </a:lnTo>
                  <a:lnTo>
                    <a:pt x="98606" y="11803"/>
                  </a:lnTo>
                  <a:lnTo>
                    <a:pt x="14287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1" name="SMARTInkShape-3205"/>
            <p:cNvSpPr/>
            <p:nvPr>
              <p:custDataLst>
                <p:tags r:id="rId94"/>
              </p:custDataLst>
            </p:nvPr>
          </p:nvSpPr>
          <p:spPr bwMode="auto">
            <a:xfrm>
              <a:off x="7304484" y="2772009"/>
              <a:ext cx="89298" cy="14055"/>
            </a:xfrm>
            <a:custGeom>
              <a:avLst/>
              <a:gdLst/>
              <a:ahLst/>
              <a:cxnLst/>
              <a:rect l="0" t="0" r="0" b="0"/>
              <a:pathLst>
                <a:path w="89298" h="14055">
                  <a:moveTo>
                    <a:pt x="0" y="14054"/>
                  </a:moveTo>
                  <a:lnTo>
                    <a:pt x="0" y="14054"/>
                  </a:lnTo>
                  <a:lnTo>
                    <a:pt x="4741" y="9313"/>
                  </a:lnTo>
                  <a:lnTo>
                    <a:pt x="12359" y="6986"/>
                  </a:lnTo>
                  <a:lnTo>
                    <a:pt x="50241" y="5287"/>
                  </a:lnTo>
                  <a:lnTo>
                    <a:pt x="66978" y="4204"/>
                  </a:lnTo>
                  <a:lnTo>
                    <a:pt x="71441" y="2526"/>
                  </a:lnTo>
                  <a:lnTo>
                    <a:pt x="74417" y="415"/>
                  </a:lnTo>
                  <a:lnTo>
                    <a:pt x="77393" y="0"/>
                  </a:lnTo>
                  <a:lnTo>
                    <a:pt x="89297" y="512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2" name="SMARTInkShape-3206"/>
            <p:cNvSpPr/>
            <p:nvPr>
              <p:custDataLst>
                <p:tags r:id="rId95"/>
              </p:custDataLst>
            </p:nvPr>
          </p:nvSpPr>
          <p:spPr bwMode="auto">
            <a:xfrm>
              <a:off x="7000875" y="2385468"/>
              <a:ext cx="62381" cy="132705"/>
            </a:xfrm>
            <a:custGeom>
              <a:avLst/>
              <a:gdLst/>
              <a:ahLst/>
              <a:cxnLst/>
              <a:rect l="0" t="0" r="0" b="0"/>
              <a:pathLst>
                <a:path w="62381" h="132705">
                  <a:moveTo>
                    <a:pt x="0" y="7688"/>
                  </a:moveTo>
                  <a:lnTo>
                    <a:pt x="0" y="7688"/>
                  </a:lnTo>
                  <a:lnTo>
                    <a:pt x="0" y="2948"/>
                  </a:lnTo>
                  <a:lnTo>
                    <a:pt x="1984" y="1551"/>
                  </a:lnTo>
                  <a:lnTo>
                    <a:pt x="9481" y="0"/>
                  </a:lnTo>
                  <a:lnTo>
                    <a:pt x="12274" y="578"/>
                  </a:lnTo>
                  <a:lnTo>
                    <a:pt x="14136" y="1956"/>
                  </a:lnTo>
                  <a:lnTo>
                    <a:pt x="15377" y="3867"/>
                  </a:lnTo>
                  <a:lnTo>
                    <a:pt x="36771" y="19207"/>
                  </a:lnTo>
                  <a:lnTo>
                    <a:pt x="48158" y="24661"/>
                  </a:lnTo>
                  <a:lnTo>
                    <a:pt x="57604" y="37729"/>
                  </a:lnTo>
                  <a:lnTo>
                    <a:pt x="60329" y="46175"/>
                  </a:lnTo>
                  <a:lnTo>
                    <a:pt x="62380" y="82293"/>
                  </a:lnTo>
                  <a:lnTo>
                    <a:pt x="53578" y="132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3" name="SMARTInkShape-3207"/>
            <p:cNvSpPr/>
            <p:nvPr>
              <p:custDataLst>
                <p:tags r:id="rId96"/>
              </p:custDataLst>
            </p:nvPr>
          </p:nvSpPr>
          <p:spPr bwMode="auto">
            <a:xfrm>
              <a:off x="6902648" y="2428875"/>
              <a:ext cx="116087" cy="17860"/>
            </a:xfrm>
            <a:custGeom>
              <a:avLst/>
              <a:gdLst/>
              <a:ahLst/>
              <a:cxnLst/>
              <a:rect l="0" t="0" r="0" b="0"/>
              <a:pathLst>
                <a:path w="116087" h="17860">
                  <a:moveTo>
                    <a:pt x="0" y="17859"/>
                  </a:moveTo>
                  <a:lnTo>
                    <a:pt x="0" y="17859"/>
                  </a:lnTo>
                  <a:lnTo>
                    <a:pt x="39953" y="13119"/>
                  </a:lnTo>
                  <a:lnTo>
                    <a:pt x="81611" y="9481"/>
                  </a:lnTo>
                  <a:lnTo>
                    <a:pt x="113350" y="8962"/>
                  </a:lnTo>
                  <a:lnTo>
                    <a:pt x="114262" y="7959"/>
                  </a:lnTo>
                  <a:lnTo>
                    <a:pt x="11608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4" name="SMARTInkShape-3208"/>
            <p:cNvSpPr/>
            <p:nvPr>
              <p:custDataLst>
                <p:tags r:id="rId97"/>
              </p:custDataLst>
            </p:nvPr>
          </p:nvSpPr>
          <p:spPr bwMode="auto">
            <a:xfrm>
              <a:off x="7125891" y="2358875"/>
              <a:ext cx="142876" cy="254441"/>
            </a:xfrm>
            <a:custGeom>
              <a:avLst/>
              <a:gdLst/>
              <a:ahLst/>
              <a:cxnLst/>
              <a:rect l="0" t="0" r="0" b="0"/>
              <a:pathLst>
                <a:path w="142876" h="254441">
                  <a:moveTo>
                    <a:pt x="0" y="212875"/>
                  </a:moveTo>
                  <a:lnTo>
                    <a:pt x="0" y="212875"/>
                  </a:lnTo>
                  <a:lnTo>
                    <a:pt x="4740" y="212875"/>
                  </a:lnTo>
                  <a:lnTo>
                    <a:pt x="28678" y="185069"/>
                  </a:lnTo>
                  <a:lnTo>
                    <a:pt x="47529" y="145305"/>
                  </a:lnTo>
                  <a:lnTo>
                    <a:pt x="60504" y="106519"/>
                  </a:lnTo>
                  <a:lnTo>
                    <a:pt x="75855" y="65932"/>
                  </a:lnTo>
                  <a:lnTo>
                    <a:pt x="79971" y="23132"/>
                  </a:lnTo>
                  <a:lnTo>
                    <a:pt x="79199" y="9482"/>
                  </a:lnTo>
                  <a:lnTo>
                    <a:pt x="77603" y="5843"/>
                  </a:lnTo>
                  <a:lnTo>
                    <a:pt x="75549" y="3416"/>
                  </a:lnTo>
                  <a:lnTo>
                    <a:pt x="67973" y="720"/>
                  </a:lnTo>
                  <a:lnTo>
                    <a:pt x="63174" y="0"/>
                  </a:lnTo>
                  <a:lnTo>
                    <a:pt x="57991" y="2498"/>
                  </a:lnTo>
                  <a:lnTo>
                    <a:pt x="46940" y="13210"/>
                  </a:lnTo>
                  <a:lnTo>
                    <a:pt x="30805" y="50477"/>
                  </a:lnTo>
                  <a:lnTo>
                    <a:pt x="19760" y="91829"/>
                  </a:lnTo>
                  <a:lnTo>
                    <a:pt x="18234" y="135644"/>
                  </a:lnTo>
                  <a:lnTo>
                    <a:pt x="19955" y="161659"/>
                  </a:lnTo>
                  <a:lnTo>
                    <a:pt x="37308" y="205000"/>
                  </a:lnTo>
                  <a:lnTo>
                    <a:pt x="47339" y="224258"/>
                  </a:lnTo>
                  <a:lnTo>
                    <a:pt x="55105" y="232817"/>
                  </a:lnTo>
                  <a:lnTo>
                    <a:pt x="80447" y="250585"/>
                  </a:lnTo>
                  <a:lnTo>
                    <a:pt x="89663" y="254440"/>
                  </a:lnTo>
                  <a:lnTo>
                    <a:pt x="107650" y="245570"/>
                  </a:lnTo>
                  <a:lnTo>
                    <a:pt x="142875" y="22180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5" name="SMARTInkShape-3209"/>
            <p:cNvSpPr/>
            <p:nvPr>
              <p:custDataLst>
                <p:tags r:id="rId98"/>
              </p:custDataLst>
            </p:nvPr>
          </p:nvSpPr>
          <p:spPr bwMode="auto">
            <a:xfrm>
              <a:off x="6965167" y="2555132"/>
              <a:ext cx="160725" cy="379064"/>
            </a:xfrm>
            <a:custGeom>
              <a:avLst/>
              <a:gdLst/>
              <a:ahLst/>
              <a:cxnLst/>
              <a:rect l="0" t="0" r="0" b="0"/>
              <a:pathLst>
                <a:path w="160725" h="379064">
                  <a:moveTo>
                    <a:pt x="35708" y="7688"/>
                  </a:moveTo>
                  <a:lnTo>
                    <a:pt x="35708" y="7688"/>
                  </a:lnTo>
                  <a:lnTo>
                    <a:pt x="35708" y="0"/>
                  </a:lnTo>
                  <a:lnTo>
                    <a:pt x="40449" y="3867"/>
                  </a:lnTo>
                  <a:lnTo>
                    <a:pt x="42776" y="8636"/>
                  </a:lnTo>
                  <a:lnTo>
                    <a:pt x="44269" y="43484"/>
                  </a:lnTo>
                  <a:lnTo>
                    <a:pt x="39788" y="85984"/>
                  </a:lnTo>
                  <a:lnTo>
                    <a:pt x="32176" y="120515"/>
                  </a:lnTo>
                  <a:lnTo>
                    <a:pt x="26852" y="164986"/>
                  </a:lnTo>
                  <a:lnTo>
                    <a:pt x="17275" y="203463"/>
                  </a:lnTo>
                  <a:lnTo>
                    <a:pt x="10569" y="244466"/>
                  </a:lnTo>
                  <a:lnTo>
                    <a:pt x="3108" y="286631"/>
                  </a:lnTo>
                  <a:lnTo>
                    <a:pt x="913" y="328463"/>
                  </a:lnTo>
                  <a:lnTo>
                    <a:pt x="111" y="369169"/>
                  </a:lnTo>
                  <a:lnTo>
                    <a:pt x="13" y="379063"/>
                  </a:lnTo>
                  <a:lnTo>
                    <a:pt x="0" y="376804"/>
                  </a:lnTo>
                  <a:lnTo>
                    <a:pt x="12264" y="352018"/>
                  </a:lnTo>
                  <a:lnTo>
                    <a:pt x="21854" y="307963"/>
                  </a:lnTo>
                  <a:lnTo>
                    <a:pt x="32935" y="268783"/>
                  </a:lnTo>
                  <a:lnTo>
                    <a:pt x="42901" y="231762"/>
                  </a:lnTo>
                  <a:lnTo>
                    <a:pt x="45464" y="227516"/>
                  </a:lnTo>
                  <a:lnTo>
                    <a:pt x="64602" y="210429"/>
                  </a:lnTo>
                  <a:lnTo>
                    <a:pt x="69853" y="209325"/>
                  </a:lnTo>
                  <a:lnTo>
                    <a:pt x="83626" y="210745"/>
                  </a:lnTo>
                  <a:lnTo>
                    <a:pt x="97023" y="217329"/>
                  </a:lnTo>
                  <a:lnTo>
                    <a:pt x="103374" y="221863"/>
                  </a:lnTo>
                  <a:lnTo>
                    <a:pt x="113076" y="234838"/>
                  </a:lnTo>
                  <a:lnTo>
                    <a:pt x="127389" y="267421"/>
                  </a:lnTo>
                  <a:lnTo>
                    <a:pt x="133073" y="308753"/>
                  </a:lnTo>
                  <a:lnTo>
                    <a:pt x="133884" y="352820"/>
                  </a:lnTo>
                  <a:lnTo>
                    <a:pt x="133919" y="366044"/>
                  </a:lnTo>
                  <a:lnTo>
                    <a:pt x="135909" y="366647"/>
                  </a:lnTo>
                  <a:lnTo>
                    <a:pt x="143411" y="362025"/>
                  </a:lnTo>
                  <a:lnTo>
                    <a:pt x="160724" y="3380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6" name="SMARTInkShape-3210"/>
            <p:cNvSpPr/>
            <p:nvPr>
              <p:custDataLst>
                <p:tags r:id="rId99"/>
              </p:custDataLst>
            </p:nvPr>
          </p:nvSpPr>
          <p:spPr bwMode="auto">
            <a:xfrm>
              <a:off x="8331398" y="2375297"/>
              <a:ext cx="231924" cy="616149"/>
            </a:xfrm>
            <a:custGeom>
              <a:avLst/>
              <a:gdLst/>
              <a:ahLst/>
              <a:cxnLst/>
              <a:rect l="0" t="0" r="0" b="0"/>
              <a:pathLst>
                <a:path w="231924" h="616149">
                  <a:moveTo>
                    <a:pt x="169665" y="0"/>
                  </a:moveTo>
                  <a:lnTo>
                    <a:pt x="169665" y="0"/>
                  </a:lnTo>
                  <a:lnTo>
                    <a:pt x="172310" y="17651"/>
                  </a:lnTo>
                  <a:lnTo>
                    <a:pt x="182024" y="49878"/>
                  </a:lnTo>
                  <a:lnTo>
                    <a:pt x="197470" y="85555"/>
                  </a:lnTo>
                  <a:lnTo>
                    <a:pt x="215726" y="124276"/>
                  </a:lnTo>
                  <a:lnTo>
                    <a:pt x="227895" y="161580"/>
                  </a:lnTo>
                  <a:lnTo>
                    <a:pt x="231327" y="206138"/>
                  </a:lnTo>
                  <a:lnTo>
                    <a:pt x="231923" y="241325"/>
                  </a:lnTo>
                  <a:lnTo>
                    <a:pt x="229452" y="279532"/>
                  </a:lnTo>
                  <a:lnTo>
                    <a:pt x="223026" y="310768"/>
                  </a:lnTo>
                  <a:lnTo>
                    <a:pt x="210248" y="351108"/>
                  </a:lnTo>
                  <a:lnTo>
                    <a:pt x="199939" y="384913"/>
                  </a:lnTo>
                  <a:lnTo>
                    <a:pt x="185911" y="426256"/>
                  </a:lnTo>
                  <a:lnTo>
                    <a:pt x="171832" y="460996"/>
                  </a:lnTo>
                  <a:lnTo>
                    <a:pt x="153439" y="495432"/>
                  </a:lnTo>
                  <a:lnTo>
                    <a:pt x="121150" y="537292"/>
                  </a:lnTo>
                  <a:lnTo>
                    <a:pt x="87601" y="563018"/>
                  </a:lnTo>
                  <a:lnTo>
                    <a:pt x="45085" y="591248"/>
                  </a:lnTo>
                  <a:lnTo>
                    <a:pt x="0" y="61614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54" name="SMARTInkShape-Group944"/>
          <p:cNvGrpSpPr/>
          <p:nvPr/>
        </p:nvGrpSpPr>
        <p:grpSpPr>
          <a:xfrm>
            <a:off x="1160859" y="2384227"/>
            <a:ext cx="535783" cy="496449"/>
            <a:chOff x="1160859" y="2384227"/>
            <a:chExt cx="535783" cy="496449"/>
          </a:xfrm>
        </p:grpSpPr>
        <p:sp>
          <p:nvSpPr>
            <p:cNvPr id="748" name="SMARTInkShape-3211"/>
            <p:cNvSpPr/>
            <p:nvPr>
              <p:custDataLst>
                <p:tags r:id="rId79"/>
              </p:custDataLst>
            </p:nvPr>
          </p:nvSpPr>
          <p:spPr bwMode="auto">
            <a:xfrm>
              <a:off x="1268016" y="2403327"/>
              <a:ext cx="70170" cy="132705"/>
            </a:xfrm>
            <a:custGeom>
              <a:avLst/>
              <a:gdLst/>
              <a:ahLst/>
              <a:cxnLst/>
              <a:rect l="0" t="0" r="0" b="0"/>
              <a:pathLst>
                <a:path w="70170" h="132705">
                  <a:moveTo>
                    <a:pt x="0" y="7689"/>
                  </a:moveTo>
                  <a:lnTo>
                    <a:pt x="0" y="7689"/>
                  </a:lnTo>
                  <a:lnTo>
                    <a:pt x="4740" y="2948"/>
                  </a:lnTo>
                  <a:lnTo>
                    <a:pt x="12359" y="621"/>
                  </a:lnTo>
                  <a:lnTo>
                    <a:pt x="17169" y="0"/>
                  </a:lnTo>
                  <a:lnTo>
                    <a:pt x="25159" y="1956"/>
                  </a:lnTo>
                  <a:lnTo>
                    <a:pt x="32018" y="5141"/>
                  </a:lnTo>
                  <a:lnTo>
                    <a:pt x="50538" y="8457"/>
                  </a:lnTo>
                  <a:lnTo>
                    <a:pt x="56526" y="12330"/>
                  </a:lnTo>
                  <a:lnTo>
                    <a:pt x="59849" y="17358"/>
                  </a:lnTo>
                  <a:lnTo>
                    <a:pt x="62318" y="22900"/>
                  </a:lnTo>
                  <a:lnTo>
                    <a:pt x="66723" y="28671"/>
                  </a:lnTo>
                  <a:lnTo>
                    <a:pt x="70040" y="46978"/>
                  </a:lnTo>
                  <a:lnTo>
                    <a:pt x="70169" y="79831"/>
                  </a:lnTo>
                  <a:lnTo>
                    <a:pt x="66574" y="97299"/>
                  </a:lnTo>
                  <a:lnTo>
                    <a:pt x="44648" y="1327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49" name="SMARTInkShape-3212"/>
            <p:cNvSpPr/>
            <p:nvPr>
              <p:custDataLst>
                <p:tags r:id="rId80"/>
              </p:custDataLst>
            </p:nvPr>
          </p:nvSpPr>
          <p:spPr bwMode="auto">
            <a:xfrm>
              <a:off x="1160859" y="2446734"/>
              <a:ext cx="175200" cy="80369"/>
            </a:xfrm>
            <a:custGeom>
              <a:avLst/>
              <a:gdLst/>
              <a:ahLst/>
              <a:cxnLst/>
              <a:rect l="0" t="0" r="0" b="0"/>
              <a:pathLst>
                <a:path w="175200" h="80369">
                  <a:moveTo>
                    <a:pt x="0" y="80368"/>
                  </a:moveTo>
                  <a:lnTo>
                    <a:pt x="0" y="80368"/>
                  </a:lnTo>
                  <a:lnTo>
                    <a:pt x="4741" y="80368"/>
                  </a:lnTo>
                  <a:lnTo>
                    <a:pt x="9714" y="77722"/>
                  </a:lnTo>
                  <a:lnTo>
                    <a:pt x="25732" y="67939"/>
                  </a:lnTo>
                  <a:lnTo>
                    <a:pt x="63545" y="53510"/>
                  </a:lnTo>
                  <a:lnTo>
                    <a:pt x="92250" y="47274"/>
                  </a:lnTo>
                  <a:lnTo>
                    <a:pt x="134959" y="44002"/>
                  </a:lnTo>
                  <a:lnTo>
                    <a:pt x="147956" y="40062"/>
                  </a:lnTo>
                  <a:lnTo>
                    <a:pt x="166429" y="27525"/>
                  </a:lnTo>
                  <a:lnTo>
                    <a:pt x="173188" y="19510"/>
                  </a:lnTo>
                  <a:lnTo>
                    <a:pt x="174990" y="15983"/>
                  </a:lnTo>
                  <a:lnTo>
                    <a:pt x="175199" y="12640"/>
                  </a:lnTo>
                  <a:lnTo>
                    <a:pt x="16966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0" name="SMARTInkShape-3213"/>
            <p:cNvSpPr/>
            <p:nvPr>
              <p:custDataLst>
                <p:tags r:id="rId81"/>
              </p:custDataLst>
            </p:nvPr>
          </p:nvSpPr>
          <p:spPr bwMode="auto">
            <a:xfrm>
              <a:off x="1679149" y="2384227"/>
              <a:ext cx="17493" cy="151805"/>
            </a:xfrm>
            <a:custGeom>
              <a:avLst/>
              <a:gdLst/>
              <a:ahLst/>
              <a:cxnLst/>
              <a:rect l="0" t="0" r="0" b="0"/>
              <a:pathLst>
                <a:path w="17493" h="151805">
                  <a:moveTo>
                    <a:pt x="8562" y="0"/>
                  </a:moveTo>
                  <a:lnTo>
                    <a:pt x="8562" y="0"/>
                  </a:lnTo>
                  <a:lnTo>
                    <a:pt x="874" y="0"/>
                  </a:lnTo>
                  <a:lnTo>
                    <a:pt x="460" y="992"/>
                  </a:lnTo>
                  <a:lnTo>
                    <a:pt x="0" y="4740"/>
                  </a:lnTo>
                  <a:lnTo>
                    <a:pt x="6748" y="44586"/>
                  </a:lnTo>
                  <a:lnTo>
                    <a:pt x="8204" y="85095"/>
                  </a:lnTo>
                  <a:lnTo>
                    <a:pt x="11049" y="99997"/>
                  </a:lnTo>
                  <a:lnTo>
                    <a:pt x="14628" y="111911"/>
                  </a:lnTo>
                  <a:lnTo>
                    <a:pt x="17492" y="15180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1" name="SMARTInkShape-3214"/>
            <p:cNvSpPr/>
            <p:nvPr>
              <p:custDataLst>
                <p:tags r:id="rId82"/>
              </p:custDataLst>
            </p:nvPr>
          </p:nvSpPr>
          <p:spPr bwMode="auto">
            <a:xfrm>
              <a:off x="1563937" y="2464594"/>
              <a:ext cx="79127" cy="53579"/>
            </a:xfrm>
            <a:custGeom>
              <a:avLst/>
              <a:gdLst/>
              <a:ahLst/>
              <a:cxnLst/>
              <a:rect l="0" t="0" r="0" b="0"/>
              <a:pathLst>
                <a:path w="79127" h="53579">
                  <a:moveTo>
                    <a:pt x="7688" y="53578"/>
                  </a:moveTo>
                  <a:lnTo>
                    <a:pt x="7688" y="53578"/>
                  </a:lnTo>
                  <a:lnTo>
                    <a:pt x="0" y="53578"/>
                  </a:lnTo>
                  <a:lnTo>
                    <a:pt x="3867" y="48837"/>
                  </a:lnTo>
                  <a:lnTo>
                    <a:pt x="43722" y="26720"/>
                  </a:lnTo>
                  <a:lnTo>
                    <a:pt x="7912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2" name="SMARTInkShape-3215"/>
            <p:cNvSpPr/>
            <p:nvPr>
              <p:custDataLst>
                <p:tags r:id="rId83"/>
              </p:custDataLst>
            </p:nvPr>
          </p:nvSpPr>
          <p:spPr bwMode="auto">
            <a:xfrm>
              <a:off x="1470884" y="2400581"/>
              <a:ext cx="91813" cy="178006"/>
            </a:xfrm>
            <a:custGeom>
              <a:avLst/>
              <a:gdLst/>
              <a:ahLst/>
              <a:cxnLst/>
              <a:rect l="0" t="0" r="0" b="0"/>
              <a:pathLst>
                <a:path w="91813" h="178006">
                  <a:moveTo>
                    <a:pt x="11444" y="171169"/>
                  </a:moveTo>
                  <a:lnTo>
                    <a:pt x="11444" y="171169"/>
                  </a:lnTo>
                  <a:lnTo>
                    <a:pt x="16185" y="166428"/>
                  </a:lnTo>
                  <a:lnTo>
                    <a:pt x="18512" y="161455"/>
                  </a:lnTo>
                  <a:lnTo>
                    <a:pt x="19133" y="158740"/>
                  </a:lnTo>
                  <a:lnTo>
                    <a:pt x="40382" y="116500"/>
                  </a:lnTo>
                  <a:lnTo>
                    <a:pt x="51960" y="76512"/>
                  </a:lnTo>
                  <a:lnTo>
                    <a:pt x="55549" y="36322"/>
                  </a:lnTo>
                  <a:lnTo>
                    <a:pt x="51191" y="14908"/>
                  </a:lnTo>
                  <a:lnTo>
                    <a:pt x="43662" y="4816"/>
                  </a:lnTo>
                  <a:lnTo>
                    <a:pt x="38876" y="736"/>
                  </a:lnTo>
                  <a:lnTo>
                    <a:pt x="33701" y="0"/>
                  </a:lnTo>
                  <a:lnTo>
                    <a:pt x="22659" y="4474"/>
                  </a:lnTo>
                  <a:lnTo>
                    <a:pt x="13783" y="13077"/>
                  </a:lnTo>
                  <a:lnTo>
                    <a:pt x="6530" y="25500"/>
                  </a:lnTo>
                  <a:lnTo>
                    <a:pt x="0" y="44250"/>
                  </a:lnTo>
                  <a:lnTo>
                    <a:pt x="226" y="81859"/>
                  </a:lnTo>
                  <a:lnTo>
                    <a:pt x="10184" y="124754"/>
                  </a:lnTo>
                  <a:lnTo>
                    <a:pt x="31134" y="161455"/>
                  </a:lnTo>
                  <a:lnTo>
                    <a:pt x="40870" y="173031"/>
                  </a:lnTo>
                  <a:lnTo>
                    <a:pt x="49658" y="176958"/>
                  </a:lnTo>
                  <a:lnTo>
                    <a:pt x="54779" y="178005"/>
                  </a:lnTo>
                  <a:lnTo>
                    <a:pt x="65761" y="176522"/>
                  </a:lnTo>
                  <a:lnTo>
                    <a:pt x="91812" y="1622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3" name="SMARTInkShape-3216"/>
            <p:cNvSpPr/>
            <p:nvPr>
              <p:custDataLst>
                <p:tags r:id="rId84"/>
              </p:custDataLst>
            </p:nvPr>
          </p:nvSpPr>
          <p:spPr bwMode="auto">
            <a:xfrm>
              <a:off x="1241260" y="2562820"/>
              <a:ext cx="178562" cy="317856"/>
            </a:xfrm>
            <a:custGeom>
              <a:avLst/>
              <a:gdLst/>
              <a:ahLst/>
              <a:cxnLst/>
              <a:rect l="0" t="0" r="0" b="0"/>
              <a:pathLst>
                <a:path w="178562" h="317856">
                  <a:moveTo>
                    <a:pt x="26756" y="0"/>
                  </a:moveTo>
                  <a:lnTo>
                    <a:pt x="26756" y="0"/>
                  </a:lnTo>
                  <a:lnTo>
                    <a:pt x="26756" y="34339"/>
                  </a:lnTo>
                  <a:lnTo>
                    <a:pt x="22015" y="71580"/>
                  </a:lnTo>
                  <a:lnTo>
                    <a:pt x="19067" y="104553"/>
                  </a:lnTo>
                  <a:lnTo>
                    <a:pt x="18194" y="142655"/>
                  </a:lnTo>
                  <a:lnTo>
                    <a:pt x="17990" y="173535"/>
                  </a:lnTo>
                  <a:lnTo>
                    <a:pt x="17858" y="218164"/>
                  </a:lnTo>
                  <a:lnTo>
                    <a:pt x="10763" y="256822"/>
                  </a:lnTo>
                  <a:lnTo>
                    <a:pt x="8150" y="294582"/>
                  </a:lnTo>
                  <a:lnTo>
                    <a:pt x="1240" y="317536"/>
                  </a:lnTo>
                  <a:lnTo>
                    <a:pt x="816" y="317855"/>
                  </a:lnTo>
                  <a:lnTo>
                    <a:pt x="533" y="317076"/>
                  </a:lnTo>
                  <a:lnTo>
                    <a:pt x="0" y="278466"/>
                  </a:lnTo>
                  <a:lnTo>
                    <a:pt x="4717" y="250519"/>
                  </a:lnTo>
                  <a:lnTo>
                    <a:pt x="22329" y="215402"/>
                  </a:lnTo>
                  <a:lnTo>
                    <a:pt x="56655" y="175974"/>
                  </a:lnTo>
                  <a:lnTo>
                    <a:pt x="81564" y="150639"/>
                  </a:lnTo>
                  <a:lnTo>
                    <a:pt x="91133" y="146326"/>
                  </a:lnTo>
                  <a:lnTo>
                    <a:pt x="96463" y="145176"/>
                  </a:lnTo>
                  <a:lnTo>
                    <a:pt x="107677" y="146543"/>
                  </a:lnTo>
                  <a:lnTo>
                    <a:pt x="113445" y="148297"/>
                  </a:lnTo>
                  <a:lnTo>
                    <a:pt x="122501" y="155538"/>
                  </a:lnTo>
                  <a:lnTo>
                    <a:pt x="126304" y="160246"/>
                  </a:lnTo>
                  <a:lnTo>
                    <a:pt x="130531" y="176062"/>
                  </a:lnTo>
                  <a:lnTo>
                    <a:pt x="137985" y="213812"/>
                  </a:lnTo>
                  <a:lnTo>
                    <a:pt x="142874" y="250925"/>
                  </a:lnTo>
                  <a:lnTo>
                    <a:pt x="149720" y="290153"/>
                  </a:lnTo>
                  <a:lnTo>
                    <a:pt x="150404" y="297615"/>
                  </a:lnTo>
                  <a:lnTo>
                    <a:pt x="152844" y="303582"/>
                  </a:lnTo>
                  <a:lnTo>
                    <a:pt x="160847" y="312858"/>
                  </a:lnTo>
                  <a:lnTo>
                    <a:pt x="164767" y="314736"/>
                  </a:lnTo>
                  <a:lnTo>
                    <a:pt x="168373" y="314996"/>
                  </a:lnTo>
                  <a:lnTo>
                    <a:pt x="171769" y="314177"/>
                  </a:lnTo>
                  <a:lnTo>
                    <a:pt x="174032" y="311647"/>
                  </a:lnTo>
                  <a:lnTo>
                    <a:pt x="178561" y="29468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767" name="SMARTInkShape-Group945"/>
          <p:cNvGrpSpPr/>
          <p:nvPr/>
        </p:nvGrpSpPr>
        <p:grpSpPr>
          <a:xfrm>
            <a:off x="6840998" y="245512"/>
            <a:ext cx="1249300" cy="648046"/>
            <a:chOff x="6840998" y="245512"/>
            <a:chExt cx="1249300" cy="648046"/>
          </a:xfrm>
        </p:grpSpPr>
        <p:sp>
          <p:nvSpPr>
            <p:cNvPr id="755" name="SMARTInkShape-3217"/>
            <p:cNvSpPr/>
            <p:nvPr>
              <p:custDataLst>
                <p:tags r:id="rId67"/>
              </p:custDataLst>
            </p:nvPr>
          </p:nvSpPr>
          <p:spPr bwMode="auto">
            <a:xfrm>
              <a:off x="7163119" y="372347"/>
              <a:ext cx="257452" cy="252732"/>
            </a:xfrm>
            <a:custGeom>
              <a:avLst/>
              <a:gdLst/>
              <a:ahLst/>
              <a:cxnLst/>
              <a:rect l="0" t="0" r="0" b="0"/>
              <a:pathLst>
                <a:path w="257452" h="252732">
                  <a:moveTo>
                    <a:pt x="43139" y="136645"/>
                  </a:moveTo>
                  <a:lnTo>
                    <a:pt x="43139" y="136645"/>
                  </a:lnTo>
                  <a:lnTo>
                    <a:pt x="35450" y="128957"/>
                  </a:lnTo>
                  <a:lnTo>
                    <a:pt x="34577" y="123343"/>
                  </a:lnTo>
                  <a:lnTo>
                    <a:pt x="33462" y="121824"/>
                  </a:lnTo>
                  <a:lnTo>
                    <a:pt x="29578" y="120136"/>
                  </a:lnTo>
                  <a:lnTo>
                    <a:pt x="27152" y="120678"/>
                  </a:lnTo>
                  <a:lnTo>
                    <a:pt x="21813" y="123926"/>
                  </a:lnTo>
                  <a:lnTo>
                    <a:pt x="19991" y="126182"/>
                  </a:lnTo>
                  <a:lnTo>
                    <a:pt x="1115" y="163985"/>
                  </a:lnTo>
                  <a:lnTo>
                    <a:pt x="0" y="202385"/>
                  </a:lnTo>
                  <a:lnTo>
                    <a:pt x="10988" y="232125"/>
                  </a:lnTo>
                  <a:lnTo>
                    <a:pt x="15751" y="236017"/>
                  </a:lnTo>
                  <a:lnTo>
                    <a:pt x="34694" y="241495"/>
                  </a:lnTo>
                  <a:lnTo>
                    <a:pt x="59065" y="243498"/>
                  </a:lnTo>
                  <a:lnTo>
                    <a:pt x="62686" y="241615"/>
                  </a:lnTo>
                  <a:lnTo>
                    <a:pt x="65100" y="238375"/>
                  </a:lnTo>
                  <a:lnTo>
                    <a:pt x="68497" y="226980"/>
                  </a:lnTo>
                  <a:lnTo>
                    <a:pt x="73892" y="191793"/>
                  </a:lnTo>
                  <a:lnTo>
                    <a:pt x="66692" y="169742"/>
                  </a:lnTo>
                  <a:lnTo>
                    <a:pt x="67536" y="147775"/>
                  </a:lnTo>
                  <a:lnTo>
                    <a:pt x="66349" y="144065"/>
                  </a:lnTo>
                  <a:lnTo>
                    <a:pt x="45935" y="121703"/>
                  </a:lnTo>
                  <a:lnTo>
                    <a:pt x="44010" y="121723"/>
                  </a:lnTo>
                  <a:lnTo>
                    <a:pt x="39226" y="124391"/>
                  </a:lnTo>
                  <a:lnTo>
                    <a:pt x="26962" y="158177"/>
                  </a:lnTo>
                  <a:lnTo>
                    <a:pt x="27392" y="160922"/>
                  </a:lnTo>
                  <a:lnTo>
                    <a:pt x="30518" y="166617"/>
                  </a:lnTo>
                  <a:lnTo>
                    <a:pt x="32741" y="168533"/>
                  </a:lnTo>
                  <a:lnTo>
                    <a:pt x="37856" y="170661"/>
                  </a:lnTo>
                  <a:lnTo>
                    <a:pt x="46082" y="168961"/>
                  </a:lnTo>
                  <a:lnTo>
                    <a:pt x="86184" y="154206"/>
                  </a:lnTo>
                  <a:lnTo>
                    <a:pt x="112197" y="140575"/>
                  </a:lnTo>
                  <a:lnTo>
                    <a:pt x="146417" y="137163"/>
                  </a:lnTo>
                  <a:lnTo>
                    <a:pt x="150687" y="137982"/>
                  </a:lnTo>
                  <a:lnTo>
                    <a:pt x="153532" y="139521"/>
                  </a:lnTo>
                  <a:lnTo>
                    <a:pt x="159126" y="145470"/>
                  </a:lnTo>
                  <a:lnTo>
                    <a:pt x="159195" y="140803"/>
                  </a:lnTo>
                  <a:lnTo>
                    <a:pt x="156566" y="135847"/>
                  </a:lnTo>
                  <a:lnTo>
                    <a:pt x="154475" y="133137"/>
                  </a:lnTo>
                  <a:lnTo>
                    <a:pt x="152153" y="124833"/>
                  </a:lnTo>
                  <a:lnTo>
                    <a:pt x="151534" y="119841"/>
                  </a:lnTo>
                  <a:lnTo>
                    <a:pt x="149136" y="116513"/>
                  </a:lnTo>
                  <a:lnTo>
                    <a:pt x="145554" y="114294"/>
                  </a:lnTo>
                  <a:lnTo>
                    <a:pt x="130286" y="110733"/>
                  </a:lnTo>
                  <a:lnTo>
                    <a:pt x="121229" y="115537"/>
                  </a:lnTo>
                  <a:lnTo>
                    <a:pt x="112572" y="123295"/>
                  </a:lnTo>
                  <a:lnTo>
                    <a:pt x="101817" y="144172"/>
                  </a:lnTo>
                  <a:lnTo>
                    <a:pt x="102969" y="175145"/>
                  </a:lnTo>
                  <a:lnTo>
                    <a:pt x="109748" y="191129"/>
                  </a:lnTo>
                  <a:lnTo>
                    <a:pt x="114334" y="196780"/>
                  </a:lnTo>
                  <a:lnTo>
                    <a:pt x="118384" y="199555"/>
                  </a:lnTo>
                  <a:lnTo>
                    <a:pt x="122075" y="200413"/>
                  </a:lnTo>
                  <a:lnTo>
                    <a:pt x="125528" y="199993"/>
                  </a:lnTo>
                  <a:lnTo>
                    <a:pt x="132012" y="196881"/>
                  </a:lnTo>
                  <a:lnTo>
                    <a:pt x="135130" y="194662"/>
                  </a:lnTo>
                  <a:lnTo>
                    <a:pt x="144258" y="177317"/>
                  </a:lnTo>
                  <a:lnTo>
                    <a:pt x="149500" y="148481"/>
                  </a:lnTo>
                  <a:lnTo>
                    <a:pt x="150291" y="120456"/>
                  </a:lnTo>
                  <a:lnTo>
                    <a:pt x="150295" y="154041"/>
                  </a:lnTo>
                  <a:lnTo>
                    <a:pt x="155586" y="169512"/>
                  </a:lnTo>
                  <a:lnTo>
                    <a:pt x="174621" y="205907"/>
                  </a:lnTo>
                  <a:lnTo>
                    <a:pt x="184588" y="212076"/>
                  </a:lnTo>
                  <a:lnTo>
                    <a:pt x="196615" y="215550"/>
                  </a:lnTo>
                  <a:lnTo>
                    <a:pt x="201019" y="212069"/>
                  </a:lnTo>
                  <a:lnTo>
                    <a:pt x="226782" y="174412"/>
                  </a:lnTo>
                  <a:lnTo>
                    <a:pt x="239413" y="137344"/>
                  </a:lnTo>
                  <a:lnTo>
                    <a:pt x="248469" y="102126"/>
                  </a:lnTo>
                  <a:lnTo>
                    <a:pt x="253459" y="71694"/>
                  </a:lnTo>
                  <a:lnTo>
                    <a:pt x="256268" y="30639"/>
                  </a:lnTo>
                  <a:lnTo>
                    <a:pt x="257296" y="1835"/>
                  </a:lnTo>
                  <a:lnTo>
                    <a:pt x="256355" y="139"/>
                  </a:lnTo>
                  <a:lnTo>
                    <a:pt x="254737" y="0"/>
                  </a:lnTo>
                  <a:lnTo>
                    <a:pt x="252665" y="900"/>
                  </a:lnTo>
                  <a:lnTo>
                    <a:pt x="226994" y="36895"/>
                  </a:lnTo>
                  <a:lnTo>
                    <a:pt x="214149" y="63539"/>
                  </a:lnTo>
                  <a:lnTo>
                    <a:pt x="208440" y="95224"/>
                  </a:lnTo>
                  <a:lnTo>
                    <a:pt x="200486" y="132310"/>
                  </a:lnTo>
                  <a:lnTo>
                    <a:pt x="201326" y="166890"/>
                  </a:lnTo>
                  <a:lnTo>
                    <a:pt x="207859" y="202272"/>
                  </a:lnTo>
                  <a:lnTo>
                    <a:pt x="220819" y="228409"/>
                  </a:lnTo>
                  <a:lnTo>
                    <a:pt x="234225" y="239606"/>
                  </a:lnTo>
                  <a:lnTo>
                    <a:pt x="257451" y="25273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6" name="SMARTInkShape-3218"/>
            <p:cNvSpPr/>
            <p:nvPr>
              <p:custDataLst>
                <p:tags r:id="rId68"/>
              </p:custDataLst>
            </p:nvPr>
          </p:nvSpPr>
          <p:spPr bwMode="auto">
            <a:xfrm>
              <a:off x="7537024" y="464344"/>
              <a:ext cx="17493" cy="8930"/>
            </a:xfrm>
            <a:custGeom>
              <a:avLst/>
              <a:gdLst/>
              <a:ahLst/>
              <a:cxnLst/>
              <a:rect l="0" t="0" r="0" b="0"/>
              <a:pathLst>
                <a:path w="17493" h="8930">
                  <a:moveTo>
                    <a:pt x="8562" y="8929"/>
                  </a:moveTo>
                  <a:lnTo>
                    <a:pt x="8562" y="8929"/>
                  </a:lnTo>
                  <a:lnTo>
                    <a:pt x="3821" y="8929"/>
                  </a:lnTo>
                  <a:lnTo>
                    <a:pt x="2425" y="7937"/>
                  </a:lnTo>
                  <a:lnTo>
                    <a:pt x="1494" y="6284"/>
                  </a:lnTo>
                  <a:lnTo>
                    <a:pt x="0" y="1241"/>
                  </a:lnTo>
                  <a:lnTo>
                    <a:pt x="869" y="827"/>
                  </a:lnTo>
                  <a:lnTo>
                    <a:pt x="1749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7" name="SMARTInkShape-3219"/>
            <p:cNvSpPr/>
            <p:nvPr>
              <p:custDataLst>
                <p:tags r:id="rId69"/>
              </p:custDataLst>
            </p:nvPr>
          </p:nvSpPr>
          <p:spPr bwMode="auto">
            <a:xfrm>
              <a:off x="6840998" y="294680"/>
              <a:ext cx="267034" cy="333622"/>
            </a:xfrm>
            <a:custGeom>
              <a:avLst/>
              <a:gdLst/>
              <a:ahLst/>
              <a:cxnLst/>
              <a:rect l="0" t="0" r="0" b="0"/>
              <a:pathLst>
                <a:path w="267034" h="333622">
                  <a:moveTo>
                    <a:pt x="204525" y="0"/>
                  </a:moveTo>
                  <a:lnTo>
                    <a:pt x="204525" y="0"/>
                  </a:lnTo>
                  <a:lnTo>
                    <a:pt x="192097" y="0"/>
                  </a:lnTo>
                  <a:lnTo>
                    <a:pt x="186434" y="2646"/>
                  </a:lnTo>
                  <a:lnTo>
                    <a:pt x="178625" y="7129"/>
                  </a:lnTo>
                  <a:lnTo>
                    <a:pt x="140959" y="20990"/>
                  </a:lnTo>
                  <a:lnTo>
                    <a:pt x="99875" y="47229"/>
                  </a:lnTo>
                  <a:lnTo>
                    <a:pt x="93087" y="49345"/>
                  </a:lnTo>
                  <a:lnTo>
                    <a:pt x="69311" y="66545"/>
                  </a:lnTo>
                  <a:lnTo>
                    <a:pt x="35478" y="107688"/>
                  </a:lnTo>
                  <a:lnTo>
                    <a:pt x="8911" y="146645"/>
                  </a:lnTo>
                  <a:lnTo>
                    <a:pt x="3483" y="163402"/>
                  </a:lnTo>
                  <a:lnTo>
                    <a:pt x="0" y="201206"/>
                  </a:lnTo>
                  <a:lnTo>
                    <a:pt x="2042" y="224650"/>
                  </a:lnTo>
                  <a:lnTo>
                    <a:pt x="13415" y="267084"/>
                  </a:lnTo>
                  <a:lnTo>
                    <a:pt x="15408" y="281092"/>
                  </a:lnTo>
                  <a:lnTo>
                    <a:pt x="24231" y="296578"/>
                  </a:lnTo>
                  <a:lnTo>
                    <a:pt x="38074" y="311398"/>
                  </a:lnTo>
                  <a:lnTo>
                    <a:pt x="79933" y="332441"/>
                  </a:lnTo>
                  <a:lnTo>
                    <a:pt x="100203" y="333621"/>
                  </a:lnTo>
                  <a:lnTo>
                    <a:pt x="140814" y="326294"/>
                  </a:lnTo>
                  <a:lnTo>
                    <a:pt x="170369" y="320437"/>
                  </a:lnTo>
                  <a:lnTo>
                    <a:pt x="183061" y="312411"/>
                  </a:lnTo>
                  <a:lnTo>
                    <a:pt x="201363" y="291996"/>
                  </a:lnTo>
                  <a:lnTo>
                    <a:pt x="208081" y="278273"/>
                  </a:lnTo>
                  <a:lnTo>
                    <a:pt x="212393" y="248554"/>
                  </a:lnTo>
                  <a:lnTo>
                    <a:pt x="208400" y="227545"/>
                  </a:lnTo>
                  <a:lnTo>
                    <a:pt x="206117" y="223134"/>
                  </a:lnTo>
                  <a:lnTo>
                    <a:pt x="203601" y="220193"/>
                  </a:lnTo>
                  <a:lnTo>
                    <a:pt x="200933" y="218233"/>
                  </a:lnTo>
                  <a:lnTo>
                    <a:pt x="197968" y="213409"/>
                  </a:lnTo>
                  <a:lnTo>
                    <a:pt x="197177" y="210733"/>
                  </a:lnTo>
                  <a:lnTo>
                    <a:pt x="195658" y="208950"/>
                  </a:lnTo>
                  <a:lnTo>
                    <a:pt x="191324" y="206968"/>
                  </a:lnTo>
                  <a:lnTo>
                    <a:pt x="188779" y="208424"/>
                  </a:lnTo>
                  <a:lnTo>
                    <a:pt x="180457" y="217969"/>
                  </a:lnTo>
                  <a:lnTo>
                    <a:pt x="174646" y="220899"/>
                  </a:lnTo>
                  <a:lnTo>
                    <a:pt x="173692" y="223664"/>
                  </a:lnTo>
                  <a:lnTo>
                    <a:pt x="175278" y="232028"/>
                  </a:lnTo>
                  <a:lnTo>
                    <a:pt x="177089" y="235053"/>
                  </a:lnTo>
                  <a:lnTo>
                    <a:pt x="179289" y="237069"/>
                  </a:lnTo>
                  <a:lnTo>
                    <a:pt x="199952" y="246707"/>
                  </a:lnTo>
                  <a:lnTo>
                    <a:pt x="229081" y="249901"/>
                  </a:lnTo>
                  <a:lnTo>
                    <a:pt x="235393" y="259473"/>
                  </a:lnTo>
                  <a:lnTo>
                    <a:pt x="240953" y="297841"/>
                  </a:lnTo>
                  <a:lnTo>
                    <a:pt x="242701" y="299764"/>
                  </a:lnTo>
                  <a:lnTo>
                    <a:pt x="244859" y="301046"/>
                  </a:lnTo>
                  <a:lnTo>
                    <a:pt x="246297" y="303884"/>
                  </a:lnTo>
                  <a:lnTo>
                    <a:pt x="247895" y="312330"/>
                  </a:lnTo>
                  <a:lnTo>
                    <a:pt x="250306" y="315376"/>
                  </a:lnTo>
                  <a:lnTo>
                    <a:pt x="267033" y="32146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8" name="SMARTInkShape-3220"/>
            <p:cNvSpPr/>
            <p:nvPr>
              <p:custDataLst>
                <p:tags r:id="rId70"/>
              </p:custDataLst>
            </p:nvPr>
          </p:nvSpPr>
          <p:spPr bwMode="auto">
            <a:xfrm>
              <a:off x="7742039" y="603241"/>
              <a:ext cx="348259" cy="39698"/>
            </a:xfrm>
            <a:custGeom>
              <a:avLst/>
              <a:gdLst/>
              <a:ahLst/>
              <a:cxnLst/>
              <a:rect l="0" t="0" r="0" b="0"/>
              <a:pathLst>
                <a:path w="348259" h="39698">
                  <a:moveTo>
                    <a:pt x="0" y="39697"/>
                  </a:moveTo>
                  <a:lnTo>
                    <a:pt x="0" y="39697"/>
                  </a:lnTo>
                  <a:lnTo>
                    <a:pt x="4741" y="34956"/>
                  </a:lnTo>
                  <a:lnTo>
                    <a:pt x="45848" y="18706"/>
                  </a:lnTo>
                  <a:lnTo>
                    <a:pt x="81274" y="9885"/>
                  </a:lnTo>
                  <a:lnTo>
                    <a:pt x="116819" y="3957"/>
                  </a:lnTo>
                  <a:lnTo>
                    <a:pt x="161061" y="0"/>
                  </a:lnTo>
                  <a:lnTo>
                    <a:pt x="186748" y="334"/>
                  </a:lnTo>
                  <a:lnTo>
                    <a:pt x="213796" y="1548"/>
                  </a:lnTo>
                  <a:lnTo>
                    <a:pt x="257078" y="2898"/>
                  </a:lnTo>
                  <a:lnTo>
                    <a:pt x="291858" y="3498"/>
                  </a:lnTo>
                  <a:lnTo>
                    <a:pt x="348258" y="397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59" name="SMARTInkShape-3221"/>
            <p:cNvSpPr/>
            <p:nvPr>
              <p:custDataLst>
                <p:tags r:id="rId71"/>
              </p:custDataLst>
            </p:nvPr>
          </p:nvSpPr>
          <p:spPr bwMode="auto">
            <a:xfrm>
              <a:off x="7894391" y="285750"/>
              <a:ext cx="169118" cy="235030"/>
            </a:xfrm>
            <a:custGeom>
              <a:avLst/>
              <a:gdLst/>
              <a:ahLst/>
              <a:cxnLst/>
              <a:rect l="0" t="0" r="0" b="0"/>
              <a:pathLst>
                <a:path w="169118" h="235030">
                  <a:moveTo>
                    <a:pt x="26242" y="0"/>
                  </a:moveTo>
                  <a:lnTo>
                    <a:pt x="26242" y="0"/>
                  </a:lnTo>
                  <a:lnTo>
                    <a:pt x="26242" y="4740"/>
                  </a:lnTo>
                  <a:lnTo>
                    <a:pt x="28887" y="9714"/>
                  </a:lnTo>
                  <a:lnTo>
                    <a:pt x="33370" y="17216"/>
                  </a:lnTo>
                  <a:lnTo>
                    <a:pt x="38671" y="30472"/>
                  </a:lnTo>
                  <a:lnTo>
                    <a:pt x="37751" y="64150"/>
                  </a:lnTo>
                  <a:lnTo>
                    <a:pt x="31026" y="96641"/>
                  </a:lnTo>
                  <a:lnTo>
                    <a:pt x="22416" y="131256"/>
                  </a:lnTo>
                  <a:lnTo>
                    <a:pt x="11989" y="173057"/>
                  </a:lnTo>
                  <a:lnTo>
                    <a:pt x="2223" y="214799"/>
                  </a:lnTo>
                  <a:lnTo>
                    <a:pt x="0" y="233481"/>
                  </a:lnTo>
                  <a:lnTo>
                    <a:pt x="2794" y="235029"/>
                  </a:lnTo>
                  <a:lnTo>
                    <a:pt x="13836" y="234103"/>
                  </a:lnTo>
                  <a:lnTo>
                    <a:pt x="49327" y="222713"/>
                  </a:lnTo>
                  <a:lnTo>
                    <a:pt x="92046" y="214426"/>
                  </a:lnTo>
                  <a:lnTo>
                    <a:pt x="131992" y="207463"/>
                  </a:lnTo>
                  <a:lnTo>
                    <a:pt x="169117" y="2053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0" name="SMARTInkShape-3222"/>
            <p:cNvSpPr/>
            <p:nvPr>
              <p:custDataLst>
                <p:tags r:id="rId72"/>
              </p:custDataLst>
            </p:nvPr>
          </p:nvSpPr>
          <p:spPr bwMode="auto">
            <a:xfrm>
              <a:off x="7750969" y="245512"/>
              <a:ext cx="125016" cy="297892"/>
            </a:xfrm>
            <a:custGeom>
              <a:avLst/>
              <a:gdLst/>
              <a:ahLst/>
              <a:cxnLst/>
              <a:rect l="0" t="0" r="0" b="0"/>
              <a:pathLst>
                <a:path w="125016" h="297892">
                  <a:moveTo>
                    <a:pt x="125015" y="174183"/>
                  </a:moveTo>
                  <a:lnTo>
                    <a:pt x="125015" y="174183"/>
                  </a:lnTo>
                  <a:lnTo>
                    <a:pt x="125015" y="169443"/>
                  </a:lnTo>
                  <a:lnTo>
                    <a:pt x="122370" y="164470"/>
                  </a:lnTo>
                  <a:lnTo>
                    <a:pt x="120275" y="161754"/>
                  </a:lnTo>
                  <a:lnTo>
                    <a:pt x="115301" y="158738"/>
                  </a:lnTo>
                  <a:lnTo>
                    <a:pt x="107799" y="157397"/>
                  </a:lnTo>
                  <a:lnTo>
                    <a:pt x="94544" y="156801"/>
                  </a:lnTo>
                  <a:lnTo>
                    <a:pt x="78731" y="164473"/>
                  </a:lnTo>
                  <a:lnTo>
                    <a:pt x="44325" y="193652"/>
                  </a:lnTo>
                  <a:lnTo>
                    <a:pt x="22504" y="228790"/>
                  </a:lnTo>
                  <a:lnTo>
                    <a:pt x="12951" y="261139"/>
                  </a:lnTo>
                  <a:lnTo>
                    <a:pt x="14862" y="289576"/>
                  </a:lnTo>
                  <a:lnTo>
                    <a:pt x="18837" y="294768"/>
                  </a:lnTo>
                  <a:lnTo>
                    <a:pt x="24465" y="297237"/>
                  </a:lnTo>
                  <a:lnTo>
                    <a:pt x="31192" y="297891"/>
                  </a:lnTo>
                  <a:lnTo>
                    <a:pt x="46605" y="293326"/>
                  </a:lnTo>
                  <a:lnTo>
                    <a:pt x="54882" y="289330"/>
                  </a:lnTo>
                  <a:lnTo>
                    <a:pt x="80754" y="260005"/>
                  </a:lnTo>
                  <a:lnTo>
                    <a:pt x="97790" y="229378"/>
                  </a:lnTo>
                  <a:lnTo>
                    <a:pt x="100347" y="210620"/>
                  </a:lnTo>
                  <a:lnTo>
                    <a:pt x="101501" y="180680"/>
                  </a:lnTo>
                  <a:lnTo>
                    <a:pt x="103651" y="153258"/>
                  </a:lnTo>
                  <a:lnTo>
                    <a:pt x="101298" y="111305"/>
                  </a:lnTo>
                  <a:lnTo>
                    <a:pt x="96946" y="78769"/>
                  </a:lnTo>
                  <a:lnTo>
                    <a:pt x="86067" y="38368"/>
                  </a:lnTo>
                  <a:lnTo>
                    <a:pt x="67834" y="12895"/>
                  </a:lnTo>
                  <a:lnTo>
                    <a:pt x="51976" y="3281"/>
                  </a:lnTo>
                  <a:lnTo>
                    <a:pt x="35007" y="0"/>
                  </a:lnTo>
                  <a:lnTo>
                    <a:pt x="17543" y="1849"/>
                  </a:lnTo>
                  <a:lnTo>
                    <a:pt x="11695" y="4724"/>
                  </a:lnTo>
                  <a:lnTo>
                    <a:pt x="0" y="2237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1" name="SMARTInkShape-3223"/>
            <p:cNvSpPr/>
            <p:nvPr>
              <p:custDataLst>
                <p:tags r:id="rId73"/>
              </p:custDataLst>
            </p:nvPr>
          </p:nvSpPr>
          <p:spPr bwMode="auto">
            <a:xfrm>
              <a:off x="7528968" y="544711"/>
              <a:ext cx="16619" cy="8563"/>
            </a:xfrm>
            <a:custGeom>
              <a:avLst/>
              <a:gdLst/>
              <a:ahLst/>
              <a:cxnLst/>
              <a:rect l="0" t="0" r="0" b="0"/>
              <a:pathLst>
                <a:path w="16619" h="8563">
                  <a:moveTo>
                    <a:pt x="7688" y="0"/>
                  </a:moveTo>
                  <a:lnTo>
                    <a:pt x="7688" y="0"/>
                  </a:lnTo>
                  <a:lnTo>
                    <a:pt x="0" y="7688"/>
                  </a:lnTo>
                  <a:lnTo>
                    <a:pt x="579" y="8102"/>
                  </a:lnTo>
                  <a:lnTo>
                    <a:pt x="3867" y="8562"/>
                  </a:lnTo>
                  <a:lnTo>
                    <a:pt x="1661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2" name="SMARTInkShape-3224"/>
            <p:cNvSpPr/>
            <p:nvPr>
              <p:custDataLst>
                <p:tags r:id="rId74"/>
              </p:custDataLst>
            </p:nvPr>
          </p:nvSpPr>
          <p:spPr bwMode="auto">
            <a:xfrm>
              <a:off x="7625953" y="647792"/>
              <a:ext cx="169665" cy="245766"/>
            </a:xfrm>
            <a:custGeom>
              <a:avLst/>
              <a:gdLst/>
              <a:ahLst/>
              <a:cxnLst/>
              <a:rect l="0" t="0" r="0" b="0"/>
              <a:pathLst>
                <a:path w="169665" h="245766">
                  <a:moveTo>
                    <a:pt x="169664" y="93372"/>
                  </a:moveTo>
                  <a:lnTo>
                    <a:pt x="169664" y="93372"/>
                  </a:lnTo>
                  <a:lnTo>
                    <a:pt x="164923" y="88632"/>
                  </a:lnTo>
                  <a:lnTo>
                    <a:pt x="162535" y="88227"/>
                  </a:lnTo>
                  <a:lnTo>
                    <a:pt x="159951" y="88950"/>
                  </a:lnTo>
                  <a:lnTo>
                    <a:pt x="154433" y="91407"/>
                  </a:lnTo>
                  <a:lnTo>
                    <a:pt x="113786" y="98036"/>
                  </a:lnTo>
                  <a:lnTo>
                    <a:pt x="76426" y="125589"/>
                  </a:lnTo>
                  <a:lnTo>
                    <a:pt x="55777" y="145046"/>
                  </a:lnTo>
                  <a:lnTo>
                    <a:pt x="43205" y="171632"/>
                  </a:lnTo>
                  <a:lnTo>
                    <a:pt x="37198" y="209042"/>
                  </a:lnTo>
                  <a:lnTo>
                    <a:pt x="36376" y="227132"/>
                  </a:lnTo>
                  <a:lnTo>
                    <a:pt x="40126" y="234139"/>
                  </a:lnTo>
                  <a:lnTo>
                    <a:pt x="54875" y="244571"/>
                  </a:lnTo>
                  <a:lnTo>
                    <a:pt x="62381" y="245765"/>
                  </a:lnTo>
                  <a:lnTo>
                    <a:pt x="69369" y="244577"/>
                  </a:lnTo>
                  <a:lnTo>
                    <a:pt x="82425" y="237965"/>
                  </a:lnTo>
                  <a:lnTo>
                    <a:pt x="101923" y="221101"/>
                  </a:lnTo>
                  <a:lnTo>
                    <a:pt x="123134" y="192844"/>
                  </a:lnTo>
                  <a:lnTo>
                    <a:pt x="134455" y="150834"/>
                  </a:lnTo>
                  <a:lnTo>
                    <a:pt x="138141" y="121887"/>
                  </a:lnTo>
                  <a:lnTo>
                    <a:pt x="136472" y="85871"/>
                  </a:lnTo>
                  <a:lnTo>
                    <a:pt x="134693" y="45509"/>
                  </a:lnTo>
                  <a:lnTo>
                    <a:pt x="128492" y="34674"/>
                  </a:lnTo>
                  <a:lnTo>
                    <a:pt x="105725" y="14698"/>
                  </a:lnTo>
                  <a:lnTo>
                    <a:pt x="81054" y="3836"/>
                  </a:lnTo>
                  <a:lnTo>
                    <a:pt x="59837" y="0"/>
                  </a:lnTo>
                  <a:lnTo>
                    <a:pt x="29610" y="3343"/>
                  </a:lnTo>
                  <a:lnTo>
                    <a:pt x="17791" y="9041"/>
                  </a:lnTo>
                  <a:lnTo>
                    <a:pt x="11860" y="13339"/>
                  </a:lnTo>
                  <a:lnTo>
                    <a:pt x="0" y="397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3" name="SMARTInkShape-3225"/>
            <p:cNvSpPr/>
            <p:nvPr>
              <p:custDataLst>
                <p:tags r:id="rId75"/>
              </p:custDataLst>
            </p:nvPr>
          </p:nvSpPr>
          <p:spPr bwMode="auto">
            <a:xfrm>
              <a:off x="7844051" y="750462"/>
              <a:ext cx="58551" cy="107897"/>
            </a:xfrm>
            <a:custGeom>
              <a:avLst/>
              <a:gdLst/>
              <a:ahLst/>
              <a:cxnLst/>
              <a:rect l="0" t="0" r="0" b="0"/>
              <a:pathLst>
                <a:path w="58551" h="107897">
                  <a:moveTo>
                    <a:pt x="5144" y="8561"/>
                  </a:moveTo>
                  <a:lnTo>
                    <a:pt x="5144" y="8561"/>
                  </a:lnTo>
                  <a:lnTo>
                    <a:pt x="404" y="3821"/>
                  </a:lnTo>
                  <a:lnTo>
                    <a:pt x="0" y="2425"/>
                  </a:lnTo>
                  <a:lnTo>
                    <a:pt x="723" y="1494"/>
                  </a:lnTo>
                  <a:lnTo>
                    <a:pt x="2196" y="873"/>
                  </a:lnTo>
                  <a:lnTo>
                    <a:pt x="18492" y="0"/>
                  </a:lnTo>
                  <a:lnTo>
                    <a:pt x="46912" y="13962"/>
                  </a:lnTo>
                  <a:lnTo>
                    <a:pt x="52834" y="19107"/>
                  </a:lnTo>
                  <a:lnTo>
                    <a:pt x="55789" y="23529"/>
                  </a:lnTo>
                  <a:lnTo>
                    <a:pt x="58464" y="65230"/>
                  </a:lnTo>
                  <a:lnTo>
                    <a:pt x="58550" y="70153"/>
                  </a:lnTo>
                  <a:lnTo>
                    <a:pt x="56000" y="78269"/>
                  </a:lnTo>
                  <a:lnTo>
                    <a:pt x="53930" y="81822"/>
                  </a:lnTo>
                  <a:lnTo>
                    <a:pt x="20558" y="105474"/>
                  </a:lnTo>
                  <a:lnTo>
                    <a:pt x="15420" y="107896"/>
                  </a:lnTo>
                  <a:lnTo>
                    <a:pt x="5144" y="1067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4" name="SMARTInkShape-3226"/>
            <p:cNvSpPr/>
            <p:nvPr>
              <p:custDataLst>
                <p:tags r:id="rId76"/>
              </p:custDataLst>
            </p:nvPr>
          </p:nvSpPr>
          <p:spPr bwMode="auto">
            <a:xfrm>
              <a:off x="7899163" y="732234"/>
              <a:ext cx="75049" cy="135825"/>
            </a:xfrm>
            <a:custGeom>
              <a:avLst/>
              <a:gdLst/>
              <a:ahLst/>
              <a:cxnLst/>
              <a:rect l="0" t="0" r="0" b="0"/>
              <a:pathLst>
                <a:path w="75049" h="135825">
                  <a:moveTo>
                    <a:pt x="39329" y="0"/>
                  </a:moveTo>
                  <a:lnTo>
                    <a:pt x="39329" y="0"/>
                  </a:lnTo>
                  <a:lnTo>
                    <a:pt x="39329" y="4741"/>
                  </a:lnTo>
                  <a:lnTo>
                    <a:pt x="22547" y="25160"/>
                  </a:lnTo>
                  <a:lnTo>
                    <a:pt x="15996" y="34003"/>
                  </a:lnTo>
                  <a:lnTo>
                    <a:pt x="697" y="72388"/>
                  </a:lnTo>
                  <a:lnTo>
                    <a:pt x="0" y="87074"/>
                  </a:lnTo>
                  <a:lnTo>
                    <a:pt x="10361" y="129243"/>
                  </a:lnTo>
                  <a:lnTo>
                    <a:pt x="11088" y="133787"/>
                  </a:lnTo>
                  <a:lnTo>
                    <a:pt x="14548" y="135824"/>
                  </a:lnTo>
                  <a:lnTo>
                    <a:pt x="26332" y="135442"/>
                  </a:lnTo>
                  <a:lnTo>
                    <a:pt x="44959" y="129649"/>
                  </a:lnTo>
                  <a:lnTo>
                    <a:pt x="54399" y="119137"/>
                  </a:lnTo>
                  <a:lnTo>
                    <a:pt x="75048" y="714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5" name="SMARTInkShape-3227"/>
            <p:cNvSpPr/>
            <p:nvPr>
              <p:custDataLst>
                <p:tags r:id="rId77"/>
              </p:custDataLst>
            </p:nvPr>
          </p:nvSpPr>
          <p:spPr bwMode="auto">
            <a:xfrm>
              <a:off x="7781543" y="669727"/>
              <a:ext cx="165880" cy="40864"/>
            </a:xfrm>
            <a:custGeom>
              <a:avLst/>
              <a:gdLst/>
              <a:ahLst/>
              <a:cxnLst/>
              <a:rect l="0" t="0" r="0" b="0"/>
              <a:pathLst>
                <a:path w="165880" h="40864">
                  <a:moveTo>
                    <a:pt x="5145" y="35718"/>
                  </a:moveTo>
                  <a:lnTo>
                    <a:pt x="5145" y="35718"/>
                  </a:lnTo>
                  <a:lnTo>
                    <a:pt x="0" y="35718"/>
                  </a:lnTo>
                  <a:lnTo>
                    <a:pt x="2197" y="35718"/>
                  </a:lnTo>
                  <a:lnTo>
                    <a:pt x="26942" y="40863"/>
                  </a:lnTo>
                  <a:lnTo>
                    <a:pt x="69018" y="34383"/>
                  </a:lnTo>
                  <a:lnTo>
                    <a:pt x="106066" y="28289"/>
                  </a:lnTo>
                  <a:lnTo>
                    <a:pt x="143775" y="19956"/>
                  </a:lnTo>
                  <a:lnTo>
                    <a:pt x="155393" y="14491"/>
                  </a:lnTo>
                  <a:lnTo>
                    <a:pt x="16587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66" name="SMARTInkShape-3228"/>
            <p:cNvSpPr/>
            <p:nvPr>
              <p:custDataLst>
                <p:tags r:id="rId78"/>
              </p:custDataLst>
            </p:nvPr>
          </p:nvSpPr>
          <p:spPr bwMode="auto">
            <a:xfrm>
              <a:off x="7920633" y="669727"/>
              <a:ext cx="33893" cy="89297"/>
            </a:xfrm>
            <a:custGeom>
              <a:avLst/>
              <a:gdLst/>
              <a:ahLst/>
              <a:cxnLst/>
              <a:rect l="0" t="0" r="0" b="0"/>
              <a:pathLst>
                <a:path w="33893" h="89297">
                  <a:moveTo>
                    <a:pt x="0" y="0"/>
                  </a:moveTo>
                  <a:lnTo>
                    <a:pt x="0" y="0"/>
                  </a:lnTo>
                  <a:lnTo>
                    <a:pt x="9481" y="0"/>
                  </a:lnTo>
                  <a:lnTo>
                    <a:pt x="16782" y="2645"/>
                  </a:lnTo>
                  <a:lnTo>
                    <a:pt x="20117" y="4740"/>
                  </a:lnTo>
                  <a:lnTo>
                    <a:pt x="29553" y="17169"/>
                  </a:lnTo>
                  <a:lnTo>
                    <a:pt x="33892" y="38160"/>
                  </a:lnTo>
                  <a:lnTo>
                    <a:pt x="30437" y="63231"/>
                  </a:lnTo>
                  <a:lnTo>
                    <a:pt x="17859" y="8929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768" name="SMARTInkShape-3229"/>
          <p:cNvSpPr/>
          <p:nvPr>
            <p:custDataLst>
              <p:tags r:id="rId4"/>
            </p:custDataLst>
          </p:nvPr>
        </p:nvSpPr>
        <p:spPr bwMode="auto">
          <a:xfrm>
            <a:off x="2634258" y="803695"/>
            <a:ext cx="1134071" cy="78960"/>
          </a:xfrm>
          <a:custGeom>
            <a:avLst/>
            <a:gdLst/>
            <a:ahLst/>
            <a:cxnLst/>
            <a:rect l="0" t="0" r="0" b="0"/>
            <a:pathLst>
              <a:path w="1134071" h="78960">
                <a:moveTo>
                  <a:pt x="0" y="44625"/>
                </a:moveTo>
                <a:lnTo>
                  <a:pt x="0" y="44625"/>
                </a:lnTo>
                <a:lnTo>
                  <a:pt x="0" y="39481"/>
                </a:lnTo>
                <a:lnTo>
                  <a:pt x="0" y="49289"/>
                </a:lnTo>
                <a:lnTo>
                  <a:pt x="992" y="50711"/>
                </a:lnTo>
                <a:lnTo>
                  <a:pt x="2646" y="51659"/>
                </a:lnTo>
                <a:lnTo>
                  <a:pt x="4741" y="52291"/>
                </a:lnTo>
                <a:lnTo>
                  <a:pt x="6137" y="53705"/>
                </a:lnTo>
                <a:lnTo>
                  <a:pt x="11024" y="63102"/>
                </a:lnTo>
                <a:lnTo>
                  <a:pt x="13302" y="65873"/>
                </a:lnTo>
                <a:lnTo>
                  <a:pt x="18479" y="68952"/>
                </a:lnTo>
                <a:lnTo>
                  <a:pt x="24088" y="71312"/>
                </a:lnTo>
                <a:lnTo>
                  <a:pt x="29888" y="75668"/>
                </a:lnTo>
                <a:lnTo>
                  <a:pt x="38419" y="78266"/>
                </a:lnTo>
                <a:lnTo>
                  <a:pt x="43472" y="78959"/>
                </a:lnTo>
                <a:lnTo>
                  <a:pt x="82289" y="72534"/>
                </a:lnTo>
                <a:lnTo>
                  <a:pt x="117457" y="70643"/>
                </a:lnTo>
                <a:lnTo>
                  <a:pt x="161593" y="61744"/>
                </a:lnTo>
                <a:lnTo>
                  <a:pt x="199353" y="55981"/>
                </a:lnTo>
                <a:lnTo>
                  <a:pt x="241961" y="51628"/>
                </a:lnTo>
                <a:lnTo>
                  <a:pt x="286004" y="46700"/>
                </a:lnTo>
                <a:lnTo>
                  <a:pt x="316621" y="44555"/>
                </a:lnTo>
                <a:lnTo>
                  <a:pt x="350072" y="40295"/>
                </a:lnTo>
                <a:lnTo>
                  <a:pt x="382137" y="35094"/>
                </a:lnTo>
                <a:lnTo>
                  <a:pt x="413917" y="30467"/>
                </a:lnTo>
                <a:lnTo>
                  <a:pt x="447885" y="28411"/>
                </a:lnTo>
                <a:lnTo>
                  <a:pt x="478176" y="25878"/>
                </a:lnTo>
                <a:lnTo>
                  <a:pt x="517221" y="22205"/>
                </a:lnTo>
                <a:lnTo>
                  <a:pt x="562103" y="17772"/>
                </a:lnTo>
                <a:lnTo>
                  <a:pt x="597978" y="13825"/>
                </a:lnTo>
                <a:lnTo>
                  <a:pt x="627847" y="10201"/>
                </a:lnTo>
                <a:lnTo>
                  <a:pt x="653713" y="6793"/>
                </a:lnTo>
                <a:lnTo>
                  <a:pt x="695682" y="3006"/>
                </a:lnTo>
                <a:lnTo>
                  <a:pt x="731864" y="1323"/>
                </a:lnTo>
                <a:lnTo>
                  <a:pt x="767789" y="575"/>
                </a:lnTo>
                <a:lnTo>
                  <a:pt x="800952" y="243"/>
                </a:lnTo>
                <a:lnTo>
                  <a:pt x="832229" y="95"/>
                </a:lnTo>
                <a:lnTo>
                  <a:pt x="862666" y="29"/>
                </a:lnTo>
                <a:lnTo>
                  <a:pt x="892730" y="0"/>
                </a:lnTo>
                <a:lnTo>
                  <a:pt x="928581" y="979"/>
                </a:lnTo>
                <a:lnTo>
                  <a:pt x="953421" y="2630"/>
                </a:lnTo>
                <a:lnTo>
                  <a:pt x="980895" y="4722"/>
                </a:lnTo>
                <a:lnTo>
                  <a:pt x="1019360" y="7047"/>
                </a:lnTo>
                <a:lnTo>
                  <a:pt x="1057748" y="8355"/>
                </a:lnTo>
                <a:lnTo>
                  <a:pt x="1097387" y="13538"/>
                </a:lnTo>
                <a:lnTo>
                  <a:pt x="1134070" y="178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774" name="SMARTInkShape-Group947"/>
          <p:cNvGrpSpPr/>
          <p:nvPr/>
        </p:nvGrpSpPr>
        <p:grpSpPr>
          <a:xfrm>
            <a:off x="1660922" y="5929313"/>
            <a:ext cx="522244" cy="89297"/>
            <a:chOff x="1660922" y="5929313"/>
            <a:chExt cx="522244" cy="89297"/>
          </a:xfrm>
        </p:grpSpPr>
        <p:sp>
          <p:nvSpPr>
            <p:cNvPr id="769" name="SMARTInkShape-3230"/>
            <p:cNvSpPr/>
            <p:nvPr>
              <p:custDataLst>
                <p:tags r:id="rId62"/>
              </p:custDataLst>
            </p:nvPr>
          </p:nvSpPr>
          <p:spPr bwMode="auto">
            <a:xfrm>
              <a:off x="1741289" y="5929313"/>
              <a:ext cx="392907" cy="80368"/>
            </a:xfrm>
            <a:custGeom>
              <a:avLst/>
              <a:gdLst/>
              <a:ahLst/>
              <a:cxnLst/>
              <a:rect l="0" t="0" r="0" b="0"/>
              <a:pathLst>
                <a:path w="392907" h="80368">
                  <a:moveTo>
                    <a:pt x="0" y="80367"/>
                  </a:moveTo>
                  <a:lnTo>
                    <a:pt x="0" y="80367"/>
                  </a:lnTo>
                  <a:lnTo>
                    <a:pt x="26459" y="72429"/>
                  </a:lnTo>
                  <a:lnTo>
                    <a:pt x="47405" y="66145"/>
                  </a:lnTo>
                  <a:lnTo>
                    <a:pt x="76252" y="58980"/>
                  </a:lnTo>
                  <a:lnTo>
                    <a:pt x="110366" y="51225"/>
                  </a:lnTo>
                  <a:lnTo>
                    <a:pt x="147991" y="43079"/>
                  </a:lnTo>
                  <a:lnTo>
                    <a:pt x="177044" y="36657"/>
                  </a:lnTo>
                  <a:lnTo>
                    <a:pt x="219908" y="26875"/>
                  </a:lnTo>
                  <a:lnTo>
                    <a:pt x="252187" y="19220"/>
                  </a:lnTo>
                  <a:lnTo>
                    <a:pt x="284724" y="12510"/>
                  </a:lnTo>
                  <a:lnTo>
                    <a:pt x="328950" y="6221"/>
                  </a:lnTo>
                  <a:lnTo>
                    <a:pt x="370870" y="1843"/>
                  </a:lnTo>
                  <a:lnTo>
                    <a:pt x="39290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0" name="SMARTInkShape-3231"/>
            <p:cNvSpPr/>
            <p:nvPr>
              <p:custDataLst>
                <p:tags r:id="rId63"/>
              </p:custDataLst>
            </p:nvPr>
          </p:nvSpPr>
          <p:spPr bwMode="auto">
            <a:xfrm>
              <a:off x="1660922" y="5947172"/>
              <a:ext cx="517923" cy="43279"/>
            </a:xfrm>
            <a:custGeom>
              <a:avLst/>
              <a:gdLst/>
              <a:ahLst/>
              <a:cxnLst/>
              <a:rect l="0" t="0" r="0" b="0"/>
              <a:pathLst>
                <a:path w="517923" h="43279">
                  <a:moveTo>
                    <a:pt x="0" y="0"/>
                  </a:moveTo>
                  <a:lnTo>
                    <a:pt x="0" y="0"/>
                  </a:lnTo>
                  <a:lnTo>
                    <a:pt x="4740" y="4740"/>
                  </a:lnTo>
                  <a:lnTo>
                    <a:pt x="9714" y="7068"/>
                  </a:lnTo>
                  <a:lnTo>
                    <a:pt x="12429" y="7689"/>
                  </a:lnTo>
                  <a:lnTo>
                    <a:pt x="38174" y="20958"/>
                  </a:lnTo>
                  <a:lnTo>
                    <a:pt x="80690" y="30762"/>
                  </a:lnTo>
                  <a:lnTo>
                    <a:pt x="114974" y="35731"/>
                  </a:lnTo>
                  <a:lnTo>
                    <a:pt x="149988" y="40024"/>
                  </a:lnTo>
                  <a:lnTo>
                    <a:pt x="190623" y="43278"/>
                  </a:lnTo>
                  <a:lnTo>
                    <a:pt x="211418" y="42743"/>
                  </a:lnTo>
                  <a:lnTo>
                    <a:pt x="238180" y="41393"/>
                  </a:lnTo>
                  <a:lnTo>
                    <a:pt x="268919" y="39501"/>
                  </a:lnTo>
                  <a:lnTo>
                    <a:pt x="311012" y="34754"/>
                  </a:lnTo>
                  <a:lnTo>
                    <a:pt x="344602" y="29336"/>
                  </a:lnTo>
                  <a:lnTo>
                    <a:pt x="385990" y="23622"/>
                  </a:lnTo>
                  <a:lnTo>
                    <a:pt x="430214" y="19567"/>
                  </a:lnTo>
                  <a:lnTo>
                    <a:pt x="471649" y="13625"/>
                  </a:lnTo>
                  <a:lnTo>
                    <a:pt x="515774" y="9011"/>
                  </a:lnTo>
                  <a:lnTo>
                    <a:pt x="516967" y="8966"/>
                  </a:lnTo>
                  <a:lnTo>
                    <a:pt x="517498" y="11591"/>
                  </a:lnTo>
                  <a:lnTo>
                    <a:pt x="517733" y="14082"/>
                  </a:lnTo>
                  <a:lnTo>
                    <a:pt x="517922" y="89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1" name="SMARTInkShape-3232"/>
            <p:cNvSpPr/>
            <p:nvPr>
              <p:custDataLst>
                <p:tags r:id="rId64"/>
              </p:custDataLst>
            </p:nvPr>
          </p:nvSpPr>
          <p:spPr bwMode="auto">
            <a:xfrm>
              <a:off x="1678781" y="5938242"/>
              <a:ext cx="504385" cy="78759"/>
            </a:xfrm>
            <a:custGeom>
              <a:avLst/>
              <a:gdLst/>
              <a:ahLst/>
              <a:cxnLst/>
              <a:rect l="0" t="0" r="0" b="0"/>
              <a:pathLst>
                <a:path w="504385" h="78759">
                  <a:moveTo>
                    <a:pt x="0" y="62508"/>
                  </a:moveTo>
                  <a:lnTo>
                    <a:pt x="0" y="62508"/>
                  </a:lnTo>
                  <a:lnTo>
                    <a:pt x="20118" y="74937"/>
                  </a:lnTo>
                  <a:lnTo>
                    <a:pt x="53255" y="78758"/>
                  </a:lnTo>
                  <a:lnTo>
                    <a:pt x="76183" y="77310"/>
                  </a:lnTo>
                  <a:lnTo>
                    <a:pt x="105359" y="74360"/>
                  </a:lnTo>
                  <a:lnTo>
                    <a:pt x="138701" y="70409"/>
                  </a:lnTo>
                  <a:lnTo>
                    <a:pt x="164897" y="67776"/>
                  </a:lnTo>
                  <a:lnTo>
                    <a:pt x="204587" y="64849"/>
                  </a:lnTo>
                  <a:lnTo>
                    <a:pt x="235456" y="60903"/>
                  </a:lnTo>
                  <a:lnTo>
                    <a:pt x="266374" y="55842"/>
                  </a:lnTo>
                  <a:lnTo>
                    <a:pt x="306574" y="50284"/>
                  </a:lnTo>
                  <a:lnTo>
                    <a:pt x="340315" y="44508"/>
                  </a:lnTo>
                  <a:lnTo>
                    <a:pt x="378978" y="35677"/>
                  </a:lnTo>
                  <a:lnTo>
                    <a:pt x="422514" y="26777"/>
                  </a:lnTo>
                  <a:lnTo>
                    <a:pt x="457659" y="20830"/>
                  </a:lnTo>
                  <a:lnTo>
                    <a:pt x="496390" y="11575"/>
                  </a:lnTo>
                  <a:lnTo>
                    <a:pt x="503568" y="10693"/>
                  </a:lnTo>
                  <a:lnTo>
                    <a:pt x="504384" y="9113"/>
                  </a:lnTo>
                  <a:lnTo>
                    <a:pt x="494707" y="4712"/>
                  </a:lnTo>
                  <a:lnTo>
                    <a:pt x="45541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2" name="SMARTInkShape-3233"/>
            <p:cNvSpPr/>
            <p:nvPr>
              <p:custDataLst>
                <p:tags r:id="rId65"/>
              </p:custDataLst>
            </p:nvPr>
          </p:nvSpPr>
          <p:spPr bwMode="auto">
            <a:xfrm>
              <a:off x="1696641" y="5949095"/>
              <a:ext cx="425842" cy="69515"/>
            </a:xfrm>
            <a:custGeom>
              <a:avLst/>
              <a:gdLst/>
              <a:ahLst/>
              <a:cxnLst/>
              <a:rect l="0" t="0" r="0" b="0"/>
              <a:pathLst>
                <a:path w="425842" h="69515">
                  <a:moveTo>
                    <a:pt x="0" y="69514"/>
                  </a:moveTo>
                  <a:lnTo>
                    <a:pt x="0" y="69514"/>
                  </a:lnTo>
                  <a:lnTo>
                    <a:pt x="36208" y="66869"/>
                  </a:lnTo>
                  <a:lnTo>
                    <a:pt x="60741" y="61393"/>
                  </a:lnTo>
                  <a:lnTo>
                    <a:pt x="104717" y="52345"/>
                  </a:lnTo>
                  <a:lnTo>
                    <a:pt x="141460" y="44355"/>
                  </a:lnTo>
                  <a:lnTo>
                    <a:pt x="184458" y="34279"/>
                  </a:lnTo>
                  <a:lnTo>
                    <a:pt x="213942" y="28057"/>
                  </a:lnTo>
                  <a:lnTo>
                    <a:pt x="253505" y="21985"/>
                  </a:lnTo>
                  <a:lnTo>
                    <a:pt x="296701" y="12988"/>
                  </a:lnTo>
                  <a:lnTo>
                    <a:pt x="340940" y="7196"/>
                  </a:lnTo>
                  <a:lnTo>
                    <a:pt x="383131" y="1220"/>
                  </a:lnTo>
                  <a:lnTo>
                    <a:pt x="408972" y="0"/>
                  </a:lnTo>
                  <a:lnTo>
                    <a:pt x="425841" y="5888"/>
                  </a:lnTo>
                  <a:lnTo>
                    <a:pt x="401543" y="12922"/>
                  </a:lnTo>
                  <a:lnTo>
                    <a:pt x="375047" y="1593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3" name="SMARTInkShape-3234"/>
            <p:cNvSpPr/>
            <p:nvPr>
              <p:custDataLst>
                <p:tags r:id="rId66"/>
              </p:custDataLst>
            </p:nvPr>
          </p:nvSpPr>
          <p:spPr bwMode="auto">
            <a:xfrm>
              <a:off x="1674041" y="5940425"/>
              <a:ext cx="397648" cy="51396"/>
            </a:xfrm>
            <a:custGeom>
              <a:avLst/>
              <a:gdLst/>
              <a:ahLst/>
              <a:cxnLst/>
              <a:rect l="0" t="0" r="0" b="0"/>
              <a:pathLst>
                <a:path w="397648" h="51396">
                  <a:moveTo>
                    <a:pt x="4740" y="51395"/>
                  </a:moveTo>
                  <a:lnTo>
                    <a:pt x="4740" y="51395"/>
                  </a:lnTo>
                  <a:lnTo>
                    <a:pt x="0" y="51395"/>
                  </a:lnTo>
                  <a:lnTo>
                    <a:pt x="39998" y="46655"/>
                  </a:lnTo>
                  <a:lnTo>
                    <a:pt x="78136" y="43707"/>
                  </a:lnTo>
                  <a:lnTo>
                    <a:pt x="121035" y="37725"/>
                  </a:lnTo>
                  <a:lnTo>
                    <a:pt x="147754" y="33352"/>
                  </a:lnTo>
                  <a:lnTo>
                    <a:pt x="190672" y="25847"/>
                  </a:lnTo>
                  <a:lnTo>
                    <a:pt x="232236" y="19205"/>
                  </a:lnTo>
                  <a:lnTo>
                    <a:pt x="258599" y="16044"/>
                  </a:lnTo>
                  <a:lnTo>
                    <a:pt x="287089" y="12945"/>
                  </a:lnTo>
                  <a:lnTo>
                    <a:pt x="326682" y="6855"/>
                  </a:lnTo>
                  <a:lnTo>
                    <a:pt x="370998" y="495"/>
                  </a:lnTo>
                  <a:lnTo>
                    <a:pt x="395724" y="0"/>
                  </a:lnTo>
                  <a:lnTo>
                    <a:pt x="397647" y="674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00" name="SMARTInkShape-Group948"/>
          <p:cNvGrpSpPr/>
          <p:nvPr/>
        </p:nvGrpSpPr>
        <p:grpSpPr>
          <a:xfrm>
            <a:off x="214313" y="321469"/>
            <a:ext cx="982266" cy="1266549"/>
            <a:chOff x="214313" y="321469"/>
            <a:chExt cx="982266" cy="1266549"/>
          </a:xfrm>
        </p:grpSpPr>
        <p:sp>
          <p:nvSpPr>
            <p:cNvPr id="775" name="SMARTInkShape-3235"/>
            <p:cNvSpPr/>
            <p:nvPr>
              <p:custDataLst>
                <p:tags r:id="rId37"/>
              </p:custDataLst>
            </p:nvPr>
          </p:nvSpPr>
          <p:spPr bwMode="auto">
            <a:xfrm>
              <a:off x="1062633" y="955477"/>
              <a:ext cx="133946" cy="26790"/>
            </a:xfrm>
            <a:custGeom>
              <a:avLst/>
              <a:gdLst/>
              <a:ahLst/>
              <a:cxnLst/>
              <a:rect l="0" t="0" r="0" b="0"/>
              <a:pathLst>
                <a:path w="133946" h="26790">
                  <a:moveTo>
                    <a:pt x="0" y="26789"/>
                  </a:moveTo>
                  <a:lnTo>
                    <a:pt x="0" y="26789"/>
                  </a:lnTo>
                  <a:lnTo>
                    <a:pt x="38855" y="24143"/>
                  </a:lnTo>
                  <a:lnTo>
                    <a:pt x="72367" y="14429"/>
                  </a:lnTo>
                  <a:lnTo>
                    <a:pt x="133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6" name="SMARTInkShape-3236"/>
            <p:cNvSpPr/>
            <p:nvPr>
              <p:custDataLst>
                <p:tags r:id="rId38"/>
              </p:custDataLst>
            </p:nvPr>
          </p:nvSpPr>
          <p:spPr bwMode="auto">
            <a:xfrm>
              <a:off x="1053822" y="761662"/>
              <a:ext cx="115968" cy="309162"/>
            </a:xfrm>
            <a:custGeom>
              <a:avLst/>
              <a:gdLst/>
              <a:ahLst/>
              <a:cxnLst/>
              <a:rect l="0" t="0" r="0" b="0"/>
              <a:pathLst>
                <a:path w="115968" h="309162">
                  <a:moveTo>
                    <a:pt x="53459" y="68799"/>
                  </a:moveTo>
                  <a:lnTo>
                    <a:pt x="53459" y="68799"/>
                  </a:lnTo>
                  <a:lnTo>
                    <a:pt x="58200" y="59318"/>
                  </a:lnTo>
                  <a:lnTo>
                    <a:pt x="57612" y="55533"/>
                  </a:lnTo>
                  <a:lnTo>
                    <a:pt x="55235" y="52018"/>
                  </a:lnTo>
                  <a:lnTo>
                    <a:pt x="51667" y="48682"/>
                  </a:lnTo>
                  <a:lnTo>
                    <a:pt x="42410" y="44975"/>
                  </a:lnTo>
                  <a:lnTo>
                    <a:pt x="37164" y="43987"/>
                  </a:lnTo>
                  <a:lnTo>
                    <a:pt x="32674" y="45312"/>
                  </a:lnTo>
                  <a:lnTo>
                    <a:pt x="25039" y="52077"/>
                  </a:lnTo>
                  <a:lnTo>
                    <a:pt x="19903" y="86003"/>
                  </a:lnTo>
                  <a:lnTo>
                    <a:pt x="18381" y="129018"/>
                  </a:lnTo>
                  <a:lnTo>
                    <a:pt x="17930" y="168442"/>
                  </a:lnTo>
                  <a:lnTo>
                    <a:pt x="11641" y="210190"/>
                  </a:lnTo>
                  <a:lnTo>
                    <a:pt x="6724" y="247099"/>
                  </a:lnTo>
                  <a:lnTo>
                    <a:pt x="782" y="285866"/>
                  </a:lnTo>
                  <a:lnTo>
                    <a:pt x="0" y="309161"/>
                  </a:lnTo>
                  <a:lnTo>
                    <a:pt x="9611" y="265657"/>
                  </a:lnTo>
                  <a:lnTo>
                    <a:pt x="17978" y="223369"/>
                  </a:lnTo>
                  <a:lnTo>
                    <a:pt x="24095" y="185704"/>
                  </a:lnTo>
                  <a:lnTo>
                    <a:pt x="28553" y="146763"/>
                  </a:lnTo>
                  <a:lnTo>
                    <a:pt x="33512" y="103806"/>
                  </a:lnTo>
                  <a:lnTo>
                    <a:pt x="34981" y="62304"/>
                  </a:lnTo>
                  <a:lnTo>
                    <a:pt x="38063" y="30164"/>
                  </a:lnTo>
                  <a:lnTo>
                    <a:pt x="44151" y="0"/>
                  </a:lnTo>
                  <a:lnTo>
                    <a:pt x="51584" y="33528"/>
                  </a:lnTo>
                  <a:lnTo>
                    <a:pt x="60731" y="73672"/>
                  </a:lnTo>
                  <a:lnTo>
                    <a:pt x="74576" y="115002"/>
                  </a:lnTo>
                  <a:lnTo>
                    <a:pt x="88646" y="159285"/>
                  </a:lnTo>
                  <a:lnTo>
                    <a:pt x="105720" y="201215"/>
                  </a:lnTo>
                  <a:lnTo>
                    <a:pt x="112931" y="214859"/>
                  </a:lnTo>
                  <a:lnTo>
                    <a:pt x="113943" y="214789"/>
                  </a:lnTo>
                  <a:lnTo>
                    <a:pt x="115068" y="209420"/>
                  </a:lnTo>
                  <a:lnTo>
                    <a:pt x="115967" y="18488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7" name="SMARTInkShape-3237"/>
            <p:cNvSpPr/>
            <p:nvPr>
              <p:custDataLst>
                <p:tags r:id="rId39"/>
              </p:custDataLst>
            </p:nvPr>
          </p:nvSpPr>
          <p:spPr bwMode="auto">
            <a:xfrm>
              <a:off x="821531" y="1089422"/>
              <a:ext cx="107158" cy="71438"/>
            </a:xfrm>
            <a:custGeom>
              <a:avLst/>
              <a:gdLst/>
              <a:ahLst/>
              <a:cxnLst/>
              <a:rect l="0" t="0" r="0" b="0"/>
              <a:pathLst>
                <a:path w="107158" h="71438">
                  <a:moveTo>
                    <a:pt x="0" y="71437"/>
                  </a:moveTo>
                  <a:lnTo>
                    <a:pt x="0" y="71437"/>
                  </a:lnTo>
                  <a:lnTo>
                    <a:pt x="40606" y="53346"/>
                  </a:lnTo>
                  <a:lnTo>
                    <a:pt x="83535" y="22627"/>
                  </a:lnTo>
                  <a:lnTo>
                    <a:pt x="10715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8" name="SMARTInkShape-3238"/>
            <p:cNvSpPr/>
            <p:nvPr>
              <p:custDataLst>
                <p:tags r:id="rId40"/>
              </p:custDataLst>
            </p:nvPr>
          </p:nvSpPr>
          <p:spPr bwMode="auto">
            <a:xfrm>
              <a:off x="812602" y="1044026"/>
              <a:ext cx="89298" cy="9678"/>
            </a:xfrm>
            <a:custGeom>
              <a:avLst/>
              <a:gdLst/>
              <a:ahLst/>
              <a:cxnLst/>
              <a:rect l="0" t="0" r="0" b="0"/>
              <a:pathLst>
                <a:path w="89298" h="9678">
                  <a:moveTo>
                    <a:pt x="0" y="9677"/>
                  </a:moveTo>
                  <a:lnTo>
                    <a:pt x="0" y="9677"/>
                  </a:lnTo>
                  <a:lnTo>
                    <a:pt x="4740" y="9677"/>
                  </a:lnTo>
                  <a:lnTo>
                    <a:pt x="9713" y="7031"/>
                  </a:lnTo>
                  <a:lnTo>
                    <a:pt x="12429" y="4937"/>
                  </a:lnTo>
                  <a:lnTo>
                    <a:pt x="30471" y="1989"/>
                  </a:lnTo>
                  <a:lnTo>
                    <a:pt x="61251" y="0"/>
                  </a:lnTo>
                  <a:lnTo>
                    <a:pt x="89297" y="74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79" name="SMARTInkShape-3239"/>
            <p:cNvSpPr/>
            <p:nvPr>
              <p:custDataLst>
                <p:tags r:id="rId41"/>
              </p:custDataLst>
            </p:nvPr>
          </p:nvSpPr>
          <p:spPr bwMode="auto">
            <a:xfrm>
              <a:off x="500063" y="1312664"/>
              <a:ext cx="100831" cy="44282"/>
            </a:xfrm>
            <a:custGeom>
              <a:avLst/>
              <a:gdLst/>
              <a:ahLst/>
              <a:cxnLst/>
              <a:rect l="0" t="0" r="0" b="0"/>
              <a:pathLst>
                <a:path w="100831" h="44282">
                  <a:moveTo>
                    <a:pt x="0" y="35719"/>
                  </a:moveTo>
                  <a:lnTo>
                    <a:pt x="0" y="35719"/>
                  </a:lnTo>
                  <a:lnTo>
                    <a:pt x="0" y="43407"/>
                  </a:lnTo>
                  <a:lnTo>
                    <a:pt x="9481" y="44281"/>
                  </a:lnTo>
                  <a:lnTo>
                    <a:pt x="50789" y="27430"/>
                  </a:lnTo>
                  <a:lnTo>
                    <a:pt x="72264" y="19152"/>
                  </a:lnTo>
                  <a:lnTo>
                    <a:pt x="95156" y="4371"/>
                  </a:lnTo>
                  <a:lnTo>
                    <a:pt x="100830" y="1943"/>
                  </a:lnTo>
                  <a:lnTo>
                    <a:pt x="9822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0" name="SMARTInkShape-3240"/>
            <p:cNvSpPr/>
            <p:nvPr>
              <p:custDataLst>
                <p:tags r:id="rId42"/>
              </p:custDataLst>
            </p:nvPr>
          </p:nvSpPr>
          <p:spPr bwMode="auto">
            <a:xfrm>
              <a:off x="571500" y="1303734"/>
              <a:ext cx="53579" cy="53580"/>
            </a:xfrm>
            <a:custGeom>
              <a:avLst/>
              <a:gdLst/>
              <a:ahLst/>
              <a:cxnLst/>
              <a:rect l="0" t="0" r="0" b="0"/>
              <a:pathLst>
                <a:path w="53579" h="53580">
                  <a:moveTo>
                    <a:pt x="0" y="0"/>
                  </a:moveTo>
                  <a:lnTo>
                    <a:pt x="0" y="0"/>
                  </a:lnTo>
                  <a:lnTo>
                    <a:pt x="12429" y="0"/>
                  </a:lnTo>
                  <a:lnTo>
                    <a:pt x="42241" y="12429"/>
                  </a:lnTo>
                  <a:lnTo>
                    <a:pt x="48539" y="18092"/>
                  </a:lnTo>
                  <a:lnTo>
                    <a:pt x="50219" y="20991"/>
                  </a:lnTo>
                  <a:lnTo>
                    <a:pt x="53578" y="5357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1" name="SMARTInkShape-3241"/>
            <p:cNvSpPr/>
            <p:nvPr>
              <p:custDataLst>
                <p:tags r:id="rId43"/>
              </p:custDataLst>
            </p:nvPr>
          </p:nvSpPr>
          <p:spPr bwMode="auto">
            <a:xfrm>
              <a:off x="616700" y="1339453"/>
              <a:ext cx="61957" cy="139829"/>
            </a:xfrm>
            <a:custGeom>
              <a:avLst/>
              <a:gdLst/>
              <a:ahLst/>
              <a:cxnLst/>
              <a:rect l="0" t="0" r="0" b="0"/>
              <a:pathLst>
                <a:path w="61957" h="139829">
                  <a:moveTo>
                    <a:pt x="8378" y="0"/>
                  </a:moveTo>
                  <a:lnTo>
                    <a:pt x="8378" y="0"/>
                  </a:lnTo>
                  <a:lnTo>
                    <a:pt x="1310" y="31787"/>
                  </a:lnTo>
                  <a:lnTo>
                    <a:pt x="0" y="66634"/>
                  </a:lnTo>
                  <a:lnTo>
                    <a:pt x="2258" y="103087"/>
                  </a:lnTo>
                  <a:lnTo>
                    <a:pt x="9211" y="127448"/>
                  </a:lnTo>
                  <a:lnTo>
                    <a:pt x="14701" y="136019"/>
                  </a:lnTo>
                  <a:lnTo>
                    <a:pt x="20449" y="139828"/>
                  </a:lnTo>
                  <a:lnTo>
                    <a:pt x="24363" y="138859"/>
                  </a:lnTo>
                  <a:lnTo>
                    <a:pt x="45847" y="122490"/>
                  </a:lnTo>
                  <a:lnTo>
                    <a:pt x="55640" y="103762"/>
                  </a:lnTo>
                  <a:lnTo>
                    <a:pt x="61956" y="8036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2" name="SMARTInkShape-3242"/>
            <p:cNvSpPr/>
            <p:nvPr>
              <p:custDataLst>
                <p:tags r:id="rId44"/>
              </p:custDataLst>
            </p:nvPr>
          </p:nvSpPr>
          <p:spPr bwMode="auto">
            <a:xfrm>
              <a:off x="553641" y="1405746"/>
              <a:ext cx="33337" cy="103372"/>
            </a:xfrm>
            <a:custGeom>
              <a:avLst/>
              <a:gdLst/>
              <a:ahLst/>
              <a:cxnLst/>
              <a:rect l="0" t="0" r="0" b="0"/>
              <a:pathLst>
                <a:path w="33337" h="103372">
                  <a:moveTo>
                    <a:pt x="0" y="5145"/>
                  </a:moveTo>
                  <a:lnTo>
                    <a:pt x="0" y="5145"/>
                  </a:lnTo>
                  <a:lnTo>
                    <a:pt x="4740" y="404"/>
                  </a:lnTo>
                  <a:lnTo>
                    <a:pt x="8121" y="0"/>
                  </a:lnTo>
                  <a:lnTo>
                    <a:pt x="17169" y="2197"/>
                  </a:lnTo>
                  <a:lnTo>
                    <a:pt x="28679" y="9012"/>
                  </a:lnTo>
                  <a:lnTo>
                    <a:pt x="32590" y="22408"/>
                  </a:lnTo>
                  <a:lnTo>
                    <a:pt x="33336" y="39606"/>
                  </a:lnTo>
                  <a:lnTo>
                    <a:pt x="25730" y="66816"/>
                  </a:lnTo>
                  <a:lnTo>
                    <a:pt x="19373" y="79187"/>
                  </a:lnTo>
                  <a:lnTo>
                    <a:pt x="0" y="10337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3" name="SMARTInkShape-3243"/>
            <p:cNvSpPr/>
            <p:nvPr>
              <p:custDataLst>
                <p:tags r:id="rId45"/>
              </p:custDataLst>
            </p:nvPr>
          </p:nvSpPr>
          <p:spPr bwMode="auto">
            <a:xfrm>
              <a:off x="348258" y="1302144"/>
              <a:ext cx="133946" cy="285874"/>
            </a:xfrm>
            <a:custGeom>
              <a:avLst/>
              <a:gdLst/>
              <a:ahLst/>
              <a:cxnLst/>
              <a:rect l="0" t="0" r="0" b="0"/>
              <a:pathLst>
                <a:path w="133946" h="285874">
                  <a:moveTo>
                    <a:pt x="133945" y="117676"/>
                  </a:moveTo>
                  <a:lnTo>
                    <a:pt x="133945" y="117676"/>
                  </a:lnTo>
                  <a:lnTo>
                    <a:pt x="112954" y="117676"/>
                  </a:lnTo>
                  <a:lnTo>
                    <a:pt x="94653" y="127157"/>
                  </a:lnTo>
                  <a:lnTo>
                    <a:pt x="75119" y="142534"/>
                  </a:lnTo>
                  <a:lnTo>
                    <a:pt x="51809" y="183752"/>
                  </a:lnTo>
                  <a:lnTo>
                    <a:pt x="34157" y="223773"/>
                  </a:lnTo>
                  <a:lnTo>
                    <a:pt x="28972" y="246567"/>
                  </a:lnTo>
                  <a:lnTo>
                    <a:pt x="32176" y="270629"/>
                  </a:lnTo>
                  <a:lnTo>
                    <a:pt x="36790" y="279913"/>
                  </a:lnTo>
                  <a:lnTo>
                    <a:pt x="39410" y="282389"/>
                  </a:lnTo>
                  <a:lnTo>
                    <a:pt x="50258" y="285140"/>
                  </a:lnTo>
                  <a:lnTo>
                    <a:pt x="57317" y="285873"/>
                  </a:lnTo>
                  <a:lnTo>
                    <a:pt x="64009" y="283386"/>
                  </a:lnTo>
                  <a:lnTo>
                    <a:pt x="95056" y="254665"/>
                  </a:lnTo>
                  <a:lnTo>
                    <a:pt x="113052" y="217797"/>
                  </a:lnTo>
                  <a:lnTo>
                    <a:pt x="121471" y="173910"/>
                  </a:lnTo>
                  <a:lnTo>
                    <a:pt x="123965" y="138968"/>
                  </a:lnTo>
                  <a:lnTo>
                    <a:pt x="117679" y="94358"/>
                  </a:lnTo>
                  <a:lnTo>
                    <a:pt x="104237" y="55854"/>
                  </a:lnTo>
                  <a:lnTo>
                    <a:pt x="77998" y="12595"/>
                  </a:lnTo>
                  <a:lnTo>
                    <a:pt x="70054" y="2182"/>
                  </a:lnTo>
                  <a:lnTo>
                    <a:pt x="63570" y="0"/>
                  </a:lnTo>
                  <a:lnTo>
                    <a:pt x="45782" y="222"/>
                  </a:lnTo>
                  <a:lnTo>
                    <a:pt x="27293" y="8920"/>
                  </a:lnTo>
                  <a:lnTo>
                    <a:pt x="5441" y="27905"/>
                  </a:lnTo>
                  <a:lnTo>
                    <a:pt x="651" y="34016"/>
                  </a:lnTo>
                  <a:lnTo>
                    <a:pt x="0" y="8195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4" name="SMARTInkShape-3244"/>
            <p:cNvSpPr/>
            <p:nvPr>
              <p:custDataLst>
                <p:tags r:id="rId46"/>
              </p:custDataLst>
            </p:nvPr>
          </p:nvSpPr>
          <p:spPr bwMode="auto">
            <a:xfrm>
              <a:off x="366117" y="1160859"/>
              <a:ext cx="312540" cy="132705"/>
            </a:xfrm>
            <a:custGeom>
              <a:avLst/>
              <a:gdLst/>
              <a:ahLst/>
              <a:cxnLst/>
              <a:rect l="0" t="0" r="0" b="0"/>
              <a:pathLst>
                <a:path w="312540" h="132705">
                  <a:moveTo>
                    <a:pt x="0" y="125016"/>
                  </a:moveTo>
                  <a:lnTo>
                    <a:pt x="0" y="125016"/>
                  </a:lnTo>
                  <a:lnTo>
                    <a:pt x="0" y="129756"/>
                  </a:lnTo>
                  <a:lnTo>
                    <a:pt x="1985" y="131153"/>
                  </a:lnTo>
                  <a:lnTo>
                    <a:pt x="9481" y="132704"/>
                  </a:lnTo>
                  <a:lnTo>
                    <a:pt x="49866" y="120435"/>
                  </a:lnTo>
                  <a:lnTo>
                    <a:pt x="88564" y="107428"/>
                  </a:lnTo>
                  <a:lnTo>
                    <a:pt x="124871" y="95304"/>
                  </a:lnTo>
                  <a:lnTo>
                    <a:pt x="166843" y="77218"/>
                  </a:lnTo>
                  <a:lnTo>
                    <a:pt x="207472" y="60416"/>
                  </a:lnTo>
                  <a:lnTo>
                    <a:pt x="248680" y="38282"/>
                  </a:lnTo>
                  <a:lnTo>
                    <a:pt x="287434" y="18589"/>
                  </a:lnTo>
                  <a:lnTo>
                    <a:pt x="307580" y="10838"/>
                  </a:lnTo>
                  <a:lnTo>
                    <a:pt x="309233" y="9210"/>
                  </a:lnTo>
                  <a:lnTo>
                    <a:pt x="31253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5" name="SMARTInkShape-3245"/>
            <p:cNvSpPr/>
            <p:nvPr>
              <p:custDataLst>
                <p:tags r:id="rId47"/>
              </p:custDataLst>
            </p:nvPr>
          </p:nvSpPr>
          <p:spPr bwMode="auto">
            <a:xfrm>
              <a:off x="517922" y="875109"/>
              <a:ext cx="66335" cy="89298"/>
            </a:xfrm>
            <a:custGeom>
              <a:avLst/>
              <a:gdLst/>
              <a:ahLst/>
              <a:cxnLst/>
              <a:rect l="0" t="0" r="0" b="0"/>
              <a:pathLst>
                <a:path w="66335" h="89298">
                  <a:moveTo>
                    <a:pt x="0" y="0"/>
                  </a:moveTo>
                  <a:lnTo>
                    <a:pt x="0" y="0"/>
                  </a:lnTo>
                  <a:lnTo>
                    <a:pt x="12429" y="0"/>
                  </a:lnTo>
                  <a:lnTo>
                    <a:pt x="36189" y="13266"/>
                  </a:lnTo>
                  <a:lnTo>
                    <a:pt x="45188" y="20118"/>
                  </a:lnTo>
                  <a:lnTo>
                    <a:pt x="65270" y="54009"/>
                  </a:lnTo>
                  <a:lnTo>
                    <a:pt x="66334" y="58827"/>
                  </a:lnTo>
                  <a:lnTo>
                    <a:pt x="62508" y="8929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6" name="SMARTInkShape-3246"/>
            <p:cNvSpPr/>
            <p:nvPr>
              <p:custDataLst>
                <p:tags r:id="rId48"/>
              </p:custDataLst>
            </p:nvPr>
          </p:nvSpPr>
          <p:spPr bwMode="auto">
            <a:xfrm>
              <a:off x="455414" y="875109"/>
              <a:ext cx="89298" cy="44650"/>
            </a:xfrm>
            <a:custGeom>
              <a:avLst/>
              <a:gdLst/>
              <a:ahLst/>
              <a:cxnLst/>
              <a:rect l="0" t="0" r="0" b="0"/>
              <a:pathLst>
                <a:path w="89298" h="44650">
                  <a:moveTo>
                    <a:pt x="0" y="44649"/>
                  </a:moveTo>
                  <a:lnTo>
                    <a:pt x="0" y="44649"/>
                  </a:lnTo>
                  <a:lnTo>
                    <a:pt x="39034" y="18918"/>
                  </a:lnTo>
                  <a:lnTo>
                    <a:pt x="8929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7" name="SMARTInkShape-3247"/>
            <p:cNvSpPr/>
            <p:nvPr>
              <p:custDataLst>
                <p:tags r:id="rId49"/>
              </p:custDataLst>
            </p:nvPr>
          </p:nvSpPr>
          <p:spPr bwMode="auto">
            <a:xfrm>
              <a:off x="482203" y="964406"/>
              <a:ext cx="106994" cy="227152"/>
            </a:xfrm>
            <a:custGeom>
              <a:avLst/>
              <a:gdLst/>
              <a:ahLst/>
              <a:cxnLst/>
              <a:rect l="0" t="0" r="0" b="0"/>
              <a:pathLst>
                <a:path w="106994" h="227152">
                  <a:moveTo>
                    <a:pt x="0" y="0"/>
                  </a:moveTo>
                  <a:lnTo>
                    <a:pt x="0" y="0"/>
                  </a:lnTo>
                  <a:lnTo>
                    <a:pt x="0" y="4741"/>
                  </a:lnTo>
                  <a:lnTo>
                    <a:pt x="11024" y="44950"/>
                  </a:lnTo>
                  <a:lnTo>
                    <a:pt x="29619" y="87462"/>
                  </a:lnTo>
                  <a:lnTo>
                    <a:pt x="34629" y="94027"/>
                  </a:lnTo>
                  <a:lnTo>
                    <a:pt x="45487" y="101321"/>
                  </a:lnTo>
                  <a:lnTo>
                    <a:pt x="51161" y="103266"/>
                  </a:lnTo>
                  <a:lnTo>
                    <a:pt x="54943" y="102578"/>
                  </a:lnTo>
                  <a:lnTo>
                    <a:pt x="57465" y="100136"/>
                  </a:lnTo>
                  <a:lnTo>
                    <a:pt x="59146" y="96523"/>
                  </a:lnTo>
                  <a:lnTo>
                    <a:pt x="62213" y="54437"/>
                  </a:lnTo>
                  <a:lnTo>
                    <a:pt x="62421" y="47549"/>
                  </a:lnTo>
                  <a:lnTo>
                    <a:pt x="63442" y="46582"/>
                  </a:lnTo>
                  <a:lnTo>
                    <a:pt x="67223" y="45508"/>
                  </a:lnTo>
                  <a:lnTo>
                    <a:pt x="74856" y="52968"/>
                  </a:lnTo>
                  <a:lnTo>
                    <a:pt x="87664" y="73903"/>
                  </a:lnTo>
                  <a:lnTo>
                    <a:pt x="100881" y="112384"/>
                  </a:lnTo>
                  <a:lnTo>
                    <a:pt x="106330" y="148757"/>
                  </a:lnTo>
                  <a:lnTo>
                    <a:pt x="106993" y="186922"/>
                  </a:lnTo>
                  <a:lnTo>
                    <a:pt x="99146" y="205115"/>
                  </a:lnTo>
                  <a:lnTo>
                    <a:pt x="86729" y="220147"/>
                  </a:lnTo>
                  <a:lnTo>
                    <a:pt x="74596" y="226827"/>
                  </a:lnTo>
                  <a:lnTo>
                    <a:pt x="62589" y="227151"/>
                  </a:lnTo>
                  <a:lnTo>
                    <a:pt x="56609" y="225848"/>
                  </a:lnTo>
                  <a:lnTo>
                    <a:pt x="38712" y="214533"/>
                  </a:lnTo>
                  <a:lnTo>
                    <a:pt x="32088" y="204158"/>
                  </a:lnTo>
                  <a:lnTo>
                    <a:pt x="30322" y="198613"/>
                  </a:lnTo>
                  <a:lnTo>
                    <a:pt x="32576" y="176588"/>
                  </a:lnTo>
                  <a:lnTo>
                    <a:pt x="48364" y="132190"/>
                  </a:lnTo>
                  <a:lnTo>
                    <a:pt x="62508" y="1071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8" name="SMARTInkShape-3248"/>
            <p:cNvSpPr/>
            <p:nvPr>
              <p:custDataLst>
                <p:tags r:id="rId50"/>
              </p:custDataLst>
            </p:nvPr>
          </p:nvSpPr>
          <p:spPr bwMode="auto">
            <a:xfrm>
              <a:off x="319718" y="916243"/>
              <a:ext cx="108908" cy="266144"/>
            </a:xfrm>
            <a:custGeom>
              <a:avLst/>
              <a:gdLst/>
              <a:ahLst/>
              <a:cxnLst/>
              <a:rect l="0" t="0" r="0" b="0"/>
              <a:pathLst>
                <a:path w="108908" h="266144">
                  <a:moveTo>
                    <a:pt x="108907" y="128530"/>
                  </a:moveTo>
                  <a:lnTo>
                    <a:pt x="108907" y="128530"/>
                  </a:lnTo>
                  <a:lnTo>
                    <a:pt x="104167" y="128530"/>
                  </a:lnTo>
                  <a:lnTo>
                    <a:pt x="102770" y="127538"/>
                  </a:lnTo>
                  <a:lnTo>
                    <a:pt x="101839" y="125885"/>
                  </a:lnTo>
                  <a:lnTo>
                    <a:pt x="101219" y="123790"/>
                  </a:lnTo>
                  <a:lnTo>
                    <a:pt x="90427" y="110439"/>
                  </a:lnTo>
                  <a:lnTo>
                    <a:pt x="87658" y="107540"/>
                  </a:lnTo>
                  <a:lnTo>
                    <a:pt x="83827" y="106599"/>
                  </a:lnTo>
                  <a:lnTo>
                    <a:pt x="74278" y="108200"/>
                  </a:lnTo>
                  <a:lnTo>
                    <a:pt x="53006" y="124160"/>
                  </a:lnTo>
                  <a:lnTo>
                    <a:pt x="32592" y="152481"/>
                  </a:lnTo>
                  <a:lnTo>
                    <a:pt x="23457" y="190749"/>
                  </a:lnTo>
                  <a:lnTo>
                    <a:pt x="21362" y="228721"/>
                  </a:lnTo>
                  <a:lnTo>
                    <a:pt x="26964" y="256994"/>
                  </a:lnTo>
                  <a:lnTo>
                    <a:pt x="32139" y="265000"/>
                  </a:lnTo>
                  <a:lnTo>
                    <a:pt x="36893" y="266143"/>
                  </a:lnTo>
                  <a:lnTo>
                    <a:pt x="50112" y="264767"/>
                  </a:lnTo>
                  <a:lnTo>
                    <a:pt x="63263" y="255557"/>
                  </a:lnTo>
                  <a:lnTo>
                    <a:pt x="87874" y="225390"/>
                  </a:lnTo>
                  <a:lnTo>
                    <a:pt x="94598" y="210936"/>
                  </a:lnTo>
                  <a:lnTo>
                    <a:pt x="103655" y="171266"/>
                  </a:lnTo>
                  <a:lnTo>
                    <a:pt x="102611" y="134799"/>
                  </a:lnTo>
                  <a:lnTo>
                    <a:pt x="93369" y="93058"/>
                  </a:lnTo>
                  <a:lnTo>
                    <a:pt x="81989" y="50270"/>
                  </a:lnTo>
                  <a:lnTo>
                    <a:pt x="65446" y="12861"/>
                  </a:lnTo>
                  <a:lnTo>
                    <a:pt x="59097" y="6769"/>
                  </a:lnTo>
                  <a:lnTo>
                    <a:pt x="44105" y="0"/>
                  </a:lnTo>
                  <a:lnTo>
                    <a:pt x="27520" y="2283"/>
                  </a:lnTo>
                  <a:lnTo>
                    <a:pt x="18931" y="5670"/>
                  </a:lnTo>
                  <a:lnTo>
                    <a:pt x="6740" y="17371"/>
                  </a:lnTo>
                  <a:lnTo>
                    <a:pt x="2101" y="24659"/>
                  </a:lnTo>
                  <a:lnTo>
                    <a:pt x="0" y="31501"/>
                  </a:lnTo>
                  <a:lnTo>
                    <a:pt x="1751" y="570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89" name="SMARTInkShape-3249"/>
            <p:cNvSpPr/>
            <p:nvPr>
              <p:custDataLst>
                <p:tags r:id="rId51"/>
              </p:custDataLst>
            </p:nvPr>
          </p:nvSpPr>
          <p:spPr bwMode="auto">
            <a:xfrm>
              <a:off x="1009055" y="321469"/>
              <a:ext cx="51093" cy="71438"/>
            </a:xfrm>
            <a:custGeom>
              <a:avLst/>
              <a:gdLst/>
              <a:ahLst/>
              <a:cxnLst/>
              <a:rect l="0" t="0" r="0" b="0"/>
              <a:pathLst>
                <a:path w="51093" h="71438">
                  <a:moveTo>
                    <a:pt x="0" y="0"/>
                  </a:moveTo>
                  <a:lnTo>
                    <a:pt x="0" y="0"/>
                  </a:lnTo>
                  <a:lnTo>
                    <a:pt x="17215" y="992"/>
                  </a:lnTo>
                  <a:lnTo>
                    <a:pt x="36189" y="7129"/>
                  </a:lnTo>
                  <a:lnTo>
                    <a:pt x="45188" y="12429"/>
                  </a:lnTo>
                  <a:lnTo>
                    <a:pt x="47985" y="17215"/>
                  </a:lnTo>
                  <a:lnTo>
                    <a:pt x="51092" y="30471"/>
                  </a:lnTo>
                  <a:lnTo>
                    <a:pt x="35719" y="714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0" name="SMARTInkShape-3250"/>
            <p:cNvSpPr/>
            <p:nvPr>
              <p:custDataLst>
                <p:tags r:id="rId52"/>
              </p:custDataLst>
            </p:nvPr>
          </p:nvSpPr>
          <p:spPr bwMode="auto">
            <a:xfrm>
              <a:off x="919758" y="330398"/>
              <a:ext cx="116087" cy="44650"/>
            </a:xfrm>
            <a:custGeom>
              <a:avLst/>
              <a:gdLst/>
              <a:ahLst/>
              <a:cxnLst/>
              <a:rect l="0" t="0" r="0" b="0"/>
              <a:pathLst>
                <a:path w="116087" h="44650">
                  <a:moveTo>
                    <a:pt x="0" y="44649"/>
                  </a:moveTo>
                  <a:lnTo>
                    <a:pt x="0" y="44649"/>
                  </a:lnTo>
                  <a:lnTo>
                    <a:pt x="0" y="36960"/>
                  </a:lnTo>
                  <a:lnTo>
                    <a:pt x="992" y="36547"/>
                  </a:lnTo>
                  <a:lnTo>
                    <a:pt x="37519" y="26054"/>
                  </a:lnTo>
                  <a:lnTo>
                    <a:pt x="79741" y="8866"/>
                  </a:lnTo>
                  <a:lnTo>
                    <a:pt x="91995" y="3941"/>
                  </a:lnTo>
                  <a:lnTo>
                    <a:pt x="1160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1" name="SMARTInkShape-3251"/>
            <p:cNvSpPr/>
            <p:nvPr>
              <p:custDataLst>
                <p:tags r:id="rId53"/>
              </p:custDataLst>
            </p:nvPr>
          </p:nvSpPr>
          <p:spPr bwMode="auto">
            <a:xfrm>
              <a:off x="1017984" y="383977"/>
              <a:ext cx="53580" cy="142876"/>
            </a:xfrm>
            <a:custGeom>
              <a:avLst/>
              <a:gdLst/>
              <a:ahLst/>
              <a:cxnLst/>
              <a:rect l="0" t="0" r="0" b="0"/>
              <a:pathLst>
                <a:path w="53580" h="142876">
                  <a:moveTo>
                    <a:pt x="53579" y="0"/>
                  </a:moveTo>
                  <a:lnTo>
                    <a:pt x="53579" y="0"/>
                  </a:lnTo>
                  <a:lnTo>
                    <a:pt x="35487" y="38829"/>
                  </a:lnTo>
                  <a:lnTo>
                    <a:pt x="22558" y="83031"/>
                  </a:lnTo>
                  <a:lnTo>
                    <a:pt x="8765" y="120074"/>
                  </a:lnTo>
                  <a:lnTo>
                    <a:pt x="3896" y="128772"/>
                  </a:lnTo>
                  <a:lnTo>
                    <a:pt x="0" y="1428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2" name="SMARTInkShape-3252"/>
            <p:cNvSpPr/>
            <p:nvPr>
              <p:custDataLst>
                <p:tags r:id="rId54"/>
              </p:custDataLst>
            </p:nvPr>
          </p:nvSpPr>
          <p:spPr bwMode="auto">
            <a:xfrm>
              <a:off x="964406" y="423885"/>
              <a:ext cx="116087" cy="83163"/>
            </a:xfrm>
            <a:custGeom>
              <a:avLst/>
              <a:gdLst/>
              <a:ahLst/>
              <a:cxnLst/>
              <a:rect l="0" t="0" r="0" b="0"/>
              <a:pathLst>
                <a:path w="116087" h="83163">
                  <a:moveTo>
                    <a:pt x="0" y="4740"/>
                  </a:moveTo>
                  <a:lnTo>
                    <a:pt x="0" y="4740"/>
                  </a:lnTo>
                  <a:lnTo>
                    <a:pt x="9481" y="0"/>
                  </a:lnTo>
                  <a:lnTo>
                    <a:pt x="19428" y="318"/>
                  </a:lnTo>
                  <a:lnTo>
                    <a:pt x="31455" y="4759"/>
                  </a:lnTo>
                  <a:lnTo>
                    <a:pt x="53969" y="19408"/>
                  </a:lnTo>
                  <a:lnTo>
                    <a:pt x="90062" y="59630"/>
                  </a:lnTo>
                  <a:lnTo>
                    <a:pt x="101892" y="78543"/>
                  </a:lnTo>
                  <a:lnTo>
                    <a:pt x="107463" y="82190"/>
                  </a:lnTo>
                  <a:lnTo>
                    <a:pt x="110337" y="83162"/>
                  </a:lnTo>
                  <a:lnTo>
                    <a:pt x="112254" y="82818"/>
                  </a:lnTo>
                  <a:lnTo>
                    <a:pt x="116086" y="7617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3" name="SMARTInkShape-3253"/>
            <p:cNvSpPr/>
            <p:nvPr>
              <p:custDataLst>
                <p:tags r:id="rId55"/>
              </p:custDataLst>
            </p:nvPr>
          </p:nvSpPr>
          <p:spPr bwMode="auto">
            <a:xfrm>
              <a:off x="794742" y="464344"/>
              <a:ext cx="116087" cy="53579"/>
            </a:xfrm>
            <a:custGeom>
              <a:avLst/>
              <a:gdLst/>
              <a:ahLst/>
              <a:cxnLst/>
              <a:rect l="0" t="0" r="0" b="0"/>
              <a:pathLst>
                <a:path w="116087" h="53579">
                  <a:moveTo>
                    <a:pt x="0" y="53578"/>
                  </a:moveTo>
                  <a:lnTo>
                    <a:pt x="0" y="53578"/>
                  </a:lnTo>
                  <a:lnTo>
                    <a:pt x="14258" y="52586"/>
                  </a:lnTo>
                  <a:lnTo>
                    <a:pt x="58138" y="35486"/>
                  </a:lnTo>
                  <a:lnTo>
                    <a:pt x="11608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4" name="SMARTInkShape-3254"/>
            <p:cNvSpPr/>
            <p:nvPr>
              <p:custDataLst>
                <p:tags r:id="rId56"/>
              </p:custDataLst>
            </p:nvPr>
          </p:nvSpPr>
          <p:spPr bwMode="auto">
            <a:xfrm>
              <a:off x="785815" y="335291"/>
              <a:ext cx="106709" cy="241984"/>
            </a:xfrm>
            <a:custGeom>
              <a:avLst/>
              <a:gdLst/>
              <a:ahLst/>
              <a:cxnLst/>
              <a:rect l="0" t="0" r="0" b="0"/>
              <a:pathLst>
                <a:path w="106709" h="241984">
                  <a:moveTo>
                    <a:pt x="8927" y="39756"/>
                  </a:moveTo>
                  <a:lnTo>
                    <a:pt x="8927" y="39756"/>
                  </a:lnTo>
                  <a:lnTo>
                    <a:pt x="8927" y="31194"/>
                  </a:lnTo>
                  <a:lnTo>
                    <a:pt x="7935" y="72611"/>
                  </a:lnTo>
                  <a:lnTo>
                    <a:pt x="1239" y="115005"/>
                  </a:lnTo>
                  <a:lnTo>
                    <a:pt x="365" y="153333"/>
                  </a:lnTo>
                  <a:lnTo>
                    <a:pt x="70" y="193086"/>
                  </a:lnTo>
                  <a:lnTo>
                    <a:pt x="7" y="234487"/>
                  </a:lnTo>
                  <a:lnTo>
                    <a:pt x="0" y="241983"/>
                  </a:lnTo>
                  <a:lnTo>
                    <a:pt x="6135" y="205893"/>
                  </a:lnTo>
                  <a:lnTo>
                    <a:pt x="7686" y="168496"/>
                  </a:lnTo>
                  <a:lnTo>
                    <a:pt x="11022" y="136000"/>
                  </a:lnTo>
                  <a:lnTo>
                    <a:pt x="15832" y="95392"/>
                  </a:lnTo>
                  <a:lnTo>
                    <a:pt x="19903" y="58225"/>
                  </a:lnTo>
                  <a:lnTo>
                    <a:pt x="25427" y="14851"/>
                  </a:lnTo>
                  <a:lnTo>
                    <a:pt x="28828" y="3882"/>
                  </a:lnTo>
                  <a:lnTo>
                    <a:pt x="31124" y="957"/>
                  </a:lnTo>
                  <a:lnTo>
                    <a:pt x="32655" y="0"/>
                  </a:lnTo>
                  <a:lnTo>
                    <a:pt x="33675" y="353"/>
                  </a:lnTo>
                  <a:lnTo>
                    <a:pt x="41584" y="17810"/>
                  </a:lnTo>
                  <a:lnTo>
                    <a:pt x="44731" y="33364"/>
                  </a:lnTo>
                  <a:lnTo>
                    <a:pt x="65601" y="72887"/>
                  </a:lnTo>
                  <a:lnTo>
                    <a:pt x="78404" y="109653"/>
                  </a:lnTo>
                  <a:lnTo>
                    <a:pt x="97215" y="151370"/>
                  </a:lnTo>
                  <a:lnTo>
                    <a:pt x="106708" y="180402"/>
                  </a:lnTo>
                  <a:lnTo>
                    <a:pt x="105864" y="181145"/>
                  </a:lnTo>
                  <a:lnTo>
                    <a:pt x="98224" y="18263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5" name="SMARTInkShape-3255"/>
            <p:cNvSpPr/>
            <p:nvPr>
              <p:custDataLst>
                <p:tags r:id="rId57"/>
              </p:custDataLst>
            </p:nvPr>
          </p:nvSpPr>
          <p:spPr bwMode="auto">
            <a:xfrm>
              <a:off x="517922" y="580430"/>
              <a:ext cx="98228" cy="26790"/>
            </a:xfrm>
            <a:custGeom>
              <a:avLst/>
              <a:gdLst/>
              <a:ahLst/>
              <a:cxnLst/>
              <a:rect l="0" t="0" r="0" b="0"/>
              <a:pathLst>
                <a:path w="98228" h="26790">
                  <a:moveTo>
                    <a:pt x="0" y="26789"/>
                  </a:moveTo>
                  <a:lnTo>
                    <a:pt x="0" y="26789"/>
                  </a:lnTo>
                  <a:lnTo>
                    <a:pt x="14258" y="25797"/>
                  </a:lnTo>
                  <a:lnTo>
                    <a:pt x="38829" y="19721"/>
                  </a:lnTo>
                  <a:lnTo>
                    <a:pt x="46722" y="19100"/>
                  </a:lnTo>
                  <a:lnTo>
                    <a:pt x="60784" y="13119"/>
                  </a:lnTo>
                  <a:lnTo>
                    <a:pt x="73648" y="5831"/>
                  </a:lnTo>
                  <a:lnTo>
                    <a:pt x="9822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6" name="SMARTInkShape-3256"/>
            <p:cNvSpPr/>
            <p:nvPr>
              <p:custDataLst>
                <p:tags r:id="rId58"/>
              </p:custDataLst>
            </p:nvPr>
          </p:nvSpPr>
          <p:spPr bwMode="auto">
            <a:xfrm>
              <a:off x="500063" y="500063"/>
              <a:ext cx="80368" cy="17860"/>
            </a:xfrm>
            <a:custGeom>
              <a:avLst/>
              <a:gdLst/>
              <a:ahLst/>
              <a:cxnLst/>
              <a:rect l="0" t="0" r="0" b="0"/>
              <a:pathLst>
                <a:path w="80368" h="17860">
                  <a:moveTo>
                    <a:pt x="0" y="17859"/>
                  </a:moveTo>
                  <a:lnTo>
                    <a:pt x="0" y="17859"/>
                  </a:lnTo>
                  <a:lnTo>
                    <a:pt x="39729" y="16867"/>
                  </a:lnTo>
                  <a:lnTo>
                    <a:pt x="55868" y="10730"/>
                  </a:lnTo>
                  <a:lnTo>
                    <a:pt x="8036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7" name="SMARTInkShape-3257"/>
            <p:cNvSpPr/>
            <p:nvPr>
              <p:custDataLst>
                <p:tags r:id="rId59"/>
              </p:custDataLst>
            </p:nvPr>
          </p:nvSpPr>
          <p:spPr bwMode="auto">
            <a:xfrm>
              <a:off x="303609" y="358429"/>
              <a:ext cx="77991" cy="88056"/>
            </a:xfrm>
            <a:custGeom>
              <a:avLst/>
              <a:gdLst/>
              <a:ahLst/>
              <a:cxnLst/>
              <a:rect l="0" t="0" r="0" b="0"/>
              <a:pathLst>
                <a:path w="77991" h="88056">
                  <a:moveTo>
                    <a:pt x="0" y="7688"/>
                  </a:moveTo>
                  <a:lnTo>
                    <a:pt x="0" y="7688"/>
                  </a:lnTo>
                  <a:lnTo>
                    <a:pt x="0" y="2948"/>
                  </a:lnTo>
                  <a:lnTo>
                    <a:pt x="993" y="1551"/>
                  </a:lnTo>
                  <a:lnTo>
                    <a:pt x="2646" y="620"/>
                  </a:lnTo>
                  <a:lnTo>
                    <a:pt x="4741" y="0"/>
                  </a:lnTo>
                  <a:lnTo>
                    <a:pt x="45284" y="7926"/>
                  </a:lnTo>
                  <a:lnTo>
                    <a:pt x="63799" y="14594"/>
                  </a:lnTo>
                  <a:lnTo>
                    <a:pt x="72342" y="20018"/>
                  </a:lnTo>
                  <a:lnTo>
                    <a:pt x="75018" y="24838"/>
                  </a:lnTo>
                  <a:lnTo>
                    <a:pt x="77990" y="38130"/>
                  </a:lnTo>
                  <a:lnTo>
                    <a:pt x="74019" y="53960"/>
                  </a:lnTo>
                  <a:lnTo>
                    <a:pt x="53579" y="8805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8" name="SMARTInkShape-3258"/>
            <p:cNvSpPr/>
            <p:nvPr>
              <p:custDataLst>
                <p:tags r:id="rId60"/>
              </p:custDataLst>
            </p:nvPr>
          </p:nvSpPr>
          <p:spPr bwMode="auto">
            <a:xfrm>
              <a:off x="214313" y="419695"/>
              <a:ext cx="113373" cy="31531"/>
            </a:xfrm>
            <a:custGeom>
              <a:avLst/>
              <a:gdLst/>
              <a:ahLst/>
              <a:cxnLst/>
              <a:rect l="0" t="0" r="0" b="0"/>
              <a:pathLst>
                <a:path w="113373" h="31531">
                  <a:moveTo>
                    <a:pt x="0" y="26789"/>
                  </a:moveTo>
                  <a:lnTo>
                    <a:pt x="0" y="26789"/>
                  </a:lnTo>
                  <a:lnTo>
                    <a:pt x="4740" y="26789"/>
                  </a:lnTo>
                  <a:lnTo>
                    <a:pt x="17169" y="31530"/>
                  </a:lnTo>
                  <a:lnTo>
                    <a:pt x="59085" y="28100"/>
                  </a:lnTo>
                  <a:lnTo>
                    <a:pt x="66179" y="27663"/>
                  </a:lnTo>
                  <a:lnTo>
                    <a:pt x="106927" y="11489"/>
                  </a:lnTo>
                  <a:lnTo>
                    <a:pt x="109980" y="9644"/>
                  </a:lnTo>
                  <a:lnTo>
                    <a:pt x="112015" y="7422"/>
                  </a:lnTo>
                  <a:lnTo>
                    <a:pt x="113372" y="4948"/>
                  </a:lnTo>
                  <a:lnTo>
                    <a:pt x="113284" y="3299"/>
                  </a:lnTo>
                  <a:lnTo>
                    <a:pt x="10715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99" name="SMARTInkShape-3259"/>
            <p:cNvSpPr/>
            <p:nvPr>
              <p:custDataLst>
                <p:tags r:id="rId61"/>
              </p:custDataLst>
            </p:nvPr>
          </p:nvSpPr>
          <p:spPr bwMode="auto">
            <a:xfrm>
              <a:off x="267891" y="526852"/>
              <a:ext cx="142876" cy="275317"/>
            </a:xfrm>
            <a:custGeom>
              <a:avLst/>
              <a:gdLst/>
              <a:ahLst/>
              <a:cxnLst/>
              <a:rect l="0" t="0" r="0" b="0"/>
              <a:pathLst>
                <a:path w="142876" h="275317">
                  <a:moveTo>
                    <a:pt x="0" y="0"/>
                  </a:moveTo>
                  <a:lnTo>
                    <a:pt x="0" y="0"/>
                  </a:lnTo>
                  <a:lnTo>
                    <a:pt x="2646" y="37519"/>
                  </a:lnTo>
                  <a:lnTo>
                    <a:pt x="11024" y="79741"/>
                  </a:lnTo>
                  <a:lnTo>
                    <a:pt x="13302" y="85903"/>
                  </a:lnTo>
                  <a:lnTo>
                    <a:pt x="23771" y="95395"/>
                  </a:lnTo>
                  <a:lnTo>
                    <a:pt x="37354" y="101929"/>
                  </a:lnTo>
                  <a:lnTo>
                    <a:pt x="50005" y="104833"/>
                  </a:lnTo>
                  <a:lnTo>
                    <a:pt x="56157" y="102631"/>
                  </a:lnTo>
                  <a:lnTo>
                    <a:pt x="68284" y="92246"/>
                  </a:lnTo>
                  <a:lnTo>
                    <a:pt x="74997" y="80355"/>
                  </a:lnTo>
                  <a:lnTo>
                    <a:pt x="86963" y="37579"/>
                  </a:lnTo>
                  <a:lnTo>
                    <a:pt x="87267" y="25631"/>
                  </a:lnTo>
                  <a:lnTo>
                    <a:pt x="81472" y="11325"/>
                  </a:lnTo>
                  <a:lnTo>
                    <a:pt x="81103" y="11518"/>
                  </a:lnTo>
                  <a:lnTo>
                    <a:pt x="80464" y="35790"/>
                  </a:lnTo>
                  <a:lnTo>
                    <a:pt x="90093" y="75954"/>
                  </a:lnTo>
                  <a:lnTo>
                    <a:pt x="104284" y="119289"/>
                  </a:lnTo>
                  <a:lnTo>
                    <a:pt x="116106" y="159309"/>
                  </a:lnTo>
                  <a:lnTo>
                    <a:pt x="129979" y="203210"/>
                  </a:lnTo>
                  <a:lnTo>
                    <a:pt x="133423" y="234629"/>
                  </a:lnTo>
                  <a:lnTo>
                    <a:pt x="128421" y="251123"/>
                  </a:lnTo>
                  <a:lnTo>
                    <a:pt x="124309" y="259689"/>
                  </a:lnTo>
                  <a:lnTo>
                    <a:pt x="119584" y="265399"/>
                  </a:lnTo>
                  <a:lnTo>
                    <a:pt x="109041" y="271744"/>
                  </a:lnTo>
                  <a:lnTo>
                    <a:pt x="91950" y="275316"/>
                  </a:lnTo>
                  <a:lnTo>
                    <a:pt x="82869" y="273506"/>
                  </a:lnTo>
                  <a:lnTo>
                    <a:pt x="72179" y="266908"/>
                  </a:lnTo>
                  <a:lnTo>
                    <a:pt x="66806" y="261501"/>
                  </a:lnTo>
                  <a:lnTo>
                    <a:pt x="64418" y="255790"/>
                  </a:lnTo>
                  <a:lnTo>
                    <a:pt x="62522" y="211443"/>
                  </a:lnTo>
                  <a:lnTo>
                    <a:pt x="65160" y="205430"/>
                  </a:lnTo>
                  <a:lnTo>
                    <a:pt x="67252" y="202438"/>
                  </a:lnTo>
                  <a:lnTo>
                    <a:pt x="90313" y="187527"/>
                  </a:lnTo>
                  <a:lnTo>
                    <a:pt x="142875" y="15180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grpSp>
        <p:nvGrpSpPr>
          <p:cNvPr id="830" name="SMARTInkShape-Group949"/>
          <p:cNvGrpSpPr/>
          <p:nvPr/>
        </p:nvGrpSpPr>
        <p:grpSpPr>
          <a:xfrm>
            <a:off x="1482328" y="732234"/>
            <a:ext cx="964407" cy="1247164"/>
            <a:chOff x="1482328" y="732234"/>
            <a:chExt cx="964407" cy="1247164"/>
          </a:xfrm>
        </p:grpSpPr>
        <p:sp>
          <p:nvSpPr>
            <p:cNvPr id="801" name="SMARTInkShape-3260"/>
            <p:cNvSpPr/>
            <p:nvPr>
              <p:custDataLst>
                <p:tags r:id="rId8"/>
              </p:custDataLst>
            </p:nvPr>
          </p:nvSpPr>
          <p:spPr bwMode="auto">
            <a:xfrm>
              <a:off x="1607344" y="1303734"/>
              <a:ext cx="53579" cy="62509"/>
            </a:xfrm>
            <a:custGeom>
              <a:avLst/>
              <a:gdLst/>
              <a:ahLst/>
              <a:cxnLst/>
              <a:rect l="0" t="0" r="0" b="0"/>
              <a:pathLst>
                <a:path w="53579" h="62509">
                  <a:moveTo>
                    <a:pt x="0" y="62508"/>
                  </a:moveTo>
                  <a:lnTo>
                    <a:pt x="0" y="62508"/>
                  </a:lnTo>
                  <a:lnTo>
                    <a:pt x="0" y="54820"/>
                  </a:lnTo>
                  <a:lnTo>
                    <a:pt x="992" y="54406"/>
                  </a:lnTo>
                  <a:lnTo>
                    <a:pt x="4740" y="53946"/>
                  </a:lnTo>
                  <a:lnTo>
                    <a:pt x="9713" y="51096"/>
                  </a:lnTo>
                  <a:lnTo>
                    <a:pt x="46019" y="28677"/>
                  </a:lnTo>
                  <a:lnTo>
                    <a:pt x="50219" y="19029"/>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2" name="SMARTInkShape-3261"/>
            <p:cNvSpPr/>
            <p:nvPr>
              <p:custDataLst>
                <p:tags r:id="rId9"/>
              </p:custDataLst>
            </p:nvPr>
          </p:nvSpPr>
          <p:spPr bwMode="auto">
            <a:xfrm>
              <a:off x="1643063" y="1312664"/>
              <a:ext cx="35719" cy="44650"/>
            </a:xfrm>
            <a:custGeom>
              <a:avLst/>
              <a:gdLst/>
              <a:ahLst/>
              <a:cxnLst/>
              <a:rect l="0" t="0" r="0" b="0"/>
              <a:pathLst>
                <a:path w="35719" h="44650">
                  <a:moveTo>
                    <a:pt x="0" y="0"/>
                  </a:moveTo>
                  <a:lnTo>
                    <a:pt x="0" y="0"/>
                  </a:lnTo>
                  <a:lnTo>
                    <a:pt x="4740" y="0"/>
                  </a:lnTo>
                  <a:lnTo>
                    <a:pt x="9713" y="2646"/>
                  </a:lnTo>
                  <a:lnTo>
                    <a:pt x="20990" y="12429"/>
                  </a:lnTo>
                  <a:lnTo>
                    <a:pt x="24212" y="18092"/>
                  </a:lnTo>
                  <a:lnTo>
                    <a:pt x="26635" y="23916"/>
                  </a:lnTo>
                  <a:lnTo>
                    <a:pt x="35718" y="4464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3" name="SMARTInkShape-3262"/>
            <p:cNvSpPr/>
            <p:nvPr>
              <p:custDataLst>
                <p:tags r:id="rId10"/>
              </p:custDataLst>
            </p:nvPr>
          </p:nvSpPr>
          <p:spPr bwMode="auto">
            <a:xfrm>
              <a:off x="1982391" y="1446609"/>
              <a:ext cx="53579" cy="26790"/>
            </a:xfrm>
            <a:custGeom>
              <a:avLst/>
              <a:gdLst/>
              <a:ahLst/>
              <a:cxnLst/>
              <a:rect l="0" t="0" r="0" b="0"/>
              <a:pathLst>
                <a:path w="53579" h="26790">
                  <a:moveTo>
                    <a:pt x="0" y="26789"/>
                  </a:moveTo>
                  <a:lnTo>
                    <a:pt x="0" y="26789"/>
                  </a:lnTo>
                  <a:lnTo>
                    <a:pt x="8121" y="19660"/>
                  </a:lnTo>
                  <a:lnTo>
                    <a:pt x="38155" y="3866"/>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4" name="SMARTInkShape-3263"/>
            <p:cNvSpPr/>
            <p:nvPr>
              <p:custDataLst>
                <p:tags r:id="rId11"/>
              </p:custDataLst>
            </p:nvPr>
          </p:nvSpPr>
          <p:spPr bwMode="auto">
            <a:xfrm>
              <a:off x="1991321" y="1482328"/>
              <a:ext cx="98227" cy="71439"/>
            </a:xfrm>
            <a:custGeom>
              <a:avLst/>
              <a:gdLst/>
              <a:ahLst/>
              <a:cxnLst/>
              <a:rect l="0" t="0" r="0" b="0"/>
              <a:pathLst>
                <a:path w="98227" h="71439">
                  <a:moveTo>
                    <a:pt x="0" y="71438"/>
                  </a:moveTo>
                  <a:lnTo>
                    <a:pt x="0" y="71438"/>
                  </a:lnTo>
                  <a:lnTo>
                    <a:pt x="31454" y="54222"/>
                  </a:lnTo>
                  <a:lnTo>
                    <a:pt x="98226"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5" name="SMARTInkShape-3264"/>
            <p:cNvSpPr/>
            <p:nvPr>
              <p:custDataLst>
                <p:tags r:id="rId12"/>
              </p:custDataLst>
            </p:nvPr>
          </p:nvSpPr>
          <p:spPr bwMode="auto">
            <a:xfrm>
              <a:off x="2137980" y="1232297"/>
              <a:ext cx="173469" cy="254567"/>
            </a:xfrm>
            <a:custGeom>
              <a:avLst/>
              <a:gdLst/>
              <a:ahLst/>
              <a:cxnLst/>
              <a:rect l="0" t="0" r="0" b="0"/>
              <a:pathLst>
                <a:path w="173469" h="254567">
                  <a:moveTo>
                    <a:pt x="5145" y="71437"/>
                  </a:moveTo>
                  <a:lnTo>
                    <a:pt x="5145" y="71437"/>
                  </a:lnTo>
                  <a:lnTo>
                    <a:pt x="405" y="71437"/>
                  </a:lnTo>
                  <a:lnTo>
                    <a:pt x="0" y="74414"/>
                  </a:lnTo>
                  <a:lnTo>
                    <a:pt x="9012" y="113464"/>
                  </a:lnTo>
                  <a:lnTo>
                    <a:pt x="12575" y="151579"/>
                  </a:lnTo>
                  <a:lnTo>
                    <a:pt x="13630" y="189551"/>
                  </a:lnTo>
                  <a:lnTo>
                    <a:pt x="14016" y="233125"/>
                  </a:lnTo>
                  <a:lnTo>
                    <a:pt x="14063" y="253857"/>
                  </a:lnTo>
                  <a:lnTo>
                    <a:pt x="15059" y="254566"/>
                  </a:lnTo>
                  <a:lnTo>
                    <a:pt x="16716" y="254047"/>
                  </a:lnTo>
                  <a:lnTo>
                    <a:pt x="18812" y="252708"/>
                  </a:lnTo>
                  <a:lnTo>
                    <a:pt x="26503" y="236603"/>
                  </a:lnTo>
                  <a:lnTo>
                    <a:pt x="38982" y="198357"/>
                  </a:lnTo>
                  <a:lnTo>
                    <a:pt x="57721" y="158292"/>
                  </a:lnTo>
                  <a:lnTo>
                    <a:pt x="60040" y="156130"/>
                  </a:lnTo>
                  <a:lnTo>
                    <a:pt x="65261" y="153727"/>
                  </a:lnTo>
                  <a:lnTo>
                    <a:pt x="70889" y="152659"/>
                  </a:lnTo>
                  <a:lnTo>
                    <a:pt x="79344" y="162768"/>
                  </a:lnTo>
                  <a:lnTo>
                    <a:pt x="106712" y="204658"/>
                  </a:lnTo>
                  <a:lnTo>
                    <a:pt x="141559" y="243411"/>
                  </a:lnTo>
                  <a:lnTo>
                    <a:pt x="144705" y="244625"/>
                  </a:lnTo>
                  <a:lnTo>
                    <a:pt x="147794" y="244443"/>
                  </a:lnTo>
                  <a:lnTo>
                    <a:pt x="150846" y="243329"/>
                  </a:lnTo>
                  <a:lnTo>
                    <a:pt x="156883" y="234154"/>
                  </a:lnTo>
                  <a:lnTo>
                    <a:pt x="168843" y="199270"/>
                  </a:lnTo>
                  <a:lnTo>
                    <a:pt x="173041" y="161018"/>
                  </a:lnTo>
                  <a:lnTo>
                    <a:pt x="173468" y="116913"/>
                  </a:lnTo>
                  <a:lnTo>
                    <a:pt x="165027" y="73659"/>
                  </a:lnTo>
                  <a:lnTo>
                    <a:pt x="153805" y="31417"/>
                  </a:lnTo>
                  <a:lnTo>
                    <a:pt x="144994" y="10852"/>
                  </a:lnTo>
                  <a:lnTo>
                    <a:pt x="130161"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6" name="SMARTInkShape-3265"/>
            <p:cNvSpPr/>
            <p:nvPr>
              <p:custDataLst>
                <p:tags r:id="rId13"/>
              </p:custDataLst>
            </p:nvPr>
          </p:nvSpPr>
          <p:spPr bwMode="auto">
            <a:xfrm>
              <a:off x="1482328" y="1053703"/>
              <a:ext cx="53579" cy="35720"/>
            </a:xfrm>
            <a:custGeom>
              <a:avLst/>
              <a:gdLst/>
              <a:ahLst/>
              <a:cxnLst/>
              <a:rect l="0" t="0" r="0" b="0"/>
              <a:pathLst>
                <a:path w="53579" h="35720">
                  <a:moveTo>
                    <a:pt x="0" y="35719"/>
                  </a:moveTo>
                  <a:lnTo>
                    <a:pt x="0" y="35719"/>
                  </a:lnTo>
                  <a:lnTo>
                    <a:pt x="0" y="30978"/>
                  </a:lnTo>
                  <a:lnTo>
                    <a:pt x="5292" y="26005"/>
                  </a:lnTo>
                  <a:lnTo>
                    <a:pt x="24813" y="10648"/>
                  </a:lnTo>
                  <a:lnTo>
                    <a:pt x="28557" y="9693"/>
                  </a:lnTo>
                  <a:lnTo>
                    <a:pt x="34520" y="8277"/>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7" name="SMARTInkShape-3266"/>
            <p:cNvSpPr/>
            <p:nvPr>
              <p:custDataLst>
                <p:tags r:id="rId14"/>
              </p:custDataLst>
            </p:nvPr>
          </p:nvSpPr>
          <p:spPr bwMode="auto">
            <a:xfrm>
              <a:off x="1598414" y="994807"/>
              <a:ext cx="80368" cy="139264"/>
            </a:xfrm>
            <a:custGeom>
              <a:avLst/>
              <a:gdLst/>
              <a:ahLst/>
              <a:cxnLst/>
              <a:rect l="0" t="0" r="0" b="0"/>
              <a:pathLst>
                <a:path w="80368" h="139264">
                  <a:moveTo>
                    <a:pt x="0" y="139263"/>
                  </a:moveTo>
                  <a:lnTo>
                    <a:pt x="0" y="139263"/>
                  </a:lnTo>
                  <a:lnTo>
                    <a:pt x="9481" y="134523"/>
                  </a:lnTo>
                  <a:lnTo>
                    <a:pt x="16782" y="124258"/>
                  </a:lnTo>
                  <a:lnTo>
                    <a:pt x="35624" y="83290"/>
                  </a:lnTo>
                  <a:lnTo>
                    <a:pt x="42866" y="54234"/>
                  </a:lnTo>
                  <a:lnTo>
                    <a:pt x="44492" y="9649"/>
                  </a:lnTo>
                  <a:lnTo>
                    <a:pt x="43552" y="5229"/>
                  </a:lnTo>
                  <a:lnTo>
                    <a:pt x="41933" y="2282"/>
                  </a:lnTo>
                  <a:lnTo>
                    <a:pt x="39862" y="317"/>
                  </a:lnTo>
                  <a:lnTo>
                    <a:pt x="37489" y="0"/>
                  </a:lnTo>
                  <a:lnTo>
                    <a:pt x="32206" y="2293"/>
                  </a:lnTo>
                  <a:lnTo>
                    <a:pt x="23654" y="18643"/>
                  </a:lnTo>
                  <a:lnTo>
                    <a:pt x="19576" y="42339"/>
                  </a:lnTo>
                  <a:lnTo>
                    <a:pt x="21268" y="54183"/>
                  </a:lnTo>
                  <a:lnTo>
                    <a:pt x="25153" y="66429"/>
                  </a:lnTo>
                  <a:lnTo>
                    <a:pt x="27566" y="82525"/>
                  </a:lnTo>
                  <a:lnTo>
                    <a:pt x="33814" y="94579"/>
                  </a:lnTo>
                  <a:lnTo>
                    <a:pt x="34449" y="97567"/>
                  </a:lnTo>
                  <a:lnTo>
                    <a:pt x="40446" y="103534"/>
                  </a:lnTo>
                  <a:lnTo>
                    <a:pt x="48734" y="108501"/>
                  </a:lnTo>
                  <a:lnTo>
                    <a:pt x="55725" y="110708"/>
                  </a:lnTo>
                  <a:lnTo>
                    <a:pt x="59970" y="109312"/>
                  </a:lnTo>
                  <a:lnTo>
                    <a:pt x="69979" y="102470"/>
                  </a:lnTo>
                  <a:lnTo>
                    <a:pt x="80367" y="767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8" name="SMARTInkShape-3267"/>
            <p:cNvSpPr/>
            <p:nvPr>
              <p:custDataLst>
                <p:tags r:id="rId15"/>
              </p:custDataLst>
            </p:nvPr>
          </p:nvSpPr>
          <p:spPr bwMode="auto">
            <a:xfrm>
              <a:off x="1893094" y="1607344"/>
              <a:ext cx="8931" cy="107157"/>
            </a:xfrm>
            <a:custGeom>
              <a:avLst/>
              <a:gdLst/>
              <a:ahLst/>
              <a:cxnLst/>
              <a:rect l="0" t="0" r="0" b="0"/>
              <a:pathLst>
                <a:path w="8931" h="107157">
                  <a:moveTo>
                    <a:pt x="0" y="0"/>
                  </a:moveTo>
                  <a:lnTo>
                    <a:pt x="0" y="0"/>
                  </a:lnTo>
                  <a:lnTo>
                    <a:pt x="0" y="37286"/>
                  </a:lnTo>
                  <a:lnTo>
                    <a:pt x="992" y="75899"/>
                  </a:lnTo>
                  <a:lnTo>
                    <a:pt x="8930" y="10715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09" name="SMARTInkShape-3268"/>
            <p:cNvSpPr/>
            <p:nvPr>
              <p:custDataLst>
                <p:tags r:id="rId16"/>
              </p:custDataLst>
            </p:nvPr>
          </p:nvSpPr>
          <p:spPr bwMode="auto">
            <a:xfrm>
              <a:off x="1848446" y="1669852"/>
              <a:ext cx="53579" cy="35719"/>
            </a:xfrm>
            <a:custGeom>
              <a:avLst/>
              <a:gdLst/>
              <a:ahLst/>
              <a:cxnLst/>
              <a:rect l="0" t="0" r="0" b="0"/>
              <a:pathLst>
                <a:path w="53579" h="35719">
                  <a:moveTo>
                    <a:pt x="0" y="35718"/>
                  </a:moveTo>
                  <a:lnTo>
                    <a:pt x="0" y="35718"/>
                  </a:lnTo>
                  <a:lnTo>
                    <a:pt x="36183" y="14981"/>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0" name="SMARTInkShape-3269"/>
            <p:cNvSpPr/>
            <p:nvPr>
              <p:custDataLst>
                <p:tags r:id="rId17"/>
              </p:custDataLst>
            </p:nvPr>
          </p:nvSpPr>
          <p:spPr bwMode="auto">
            <a:xfrm>
              <a:off x="1705571" y="1669852"/>
              <a:ext cx="25071" cy="1"/>
            </a:xfrm>
            <a:custGeom>
              <a:avLst/>
              <a:gdLst/>
              <a:ahLst/>
              <a:cxnLst/>
              <a:rect l="0" t="0" r="0" b="0"/>
              <a:pathLst>
                <a:path w="25071" h="1">
                  <a:moveTo>
                    <a:pt x="0" y="0"/>
                  </a:moveTo>
                  <a:lnTo>
                    <a:pt x="0" y="0"/>
                  </a:lnTo>
                  <a:lnTo>
                    <a:pt x="25070" y="0"/>
                  </a:lnTo>
                  <a:lnTo>
                    <a:pt x="17859"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1" name="SMARTInkShape-3270"/>
            <p:cNvSpPr/>
            <p:nvPr>
              <p:custDataLst>
                <p:tags r:id="rId18"/>
              </p:custDataLst>
            </p:nvPr>
          </p:nvSpPr>
          <p:spPr bwMode="auto">
            <a:xfrm>
              <a:off x="1651992" y="1669852"/>
              <a:ext cx="80369" cy="44649"/>
            </a:xfrm>
            <a:custGeom>
              <a:avLst/>
              <a:gdLst/>
              <a:ahLst/>
              <a:cxnLst/>
              <a:rect l="0" t="0" r="0" b="0"/>
              <a:pathLst>
                <a:path w="80369" h="44649">
                  <a:moveTo>
                    <a:pt x="0" y="44648"/>
                  </a:moveTo>
                  <a:lnTo>
                    <a:pt x="0" y="44648"/>
                  </a:lnTo>
                  <a:lnTo>
                    <a:pt x="8821" y="35827"/>
                  </a:lnTo>
                  <a:lnTo>
                    <a:pt x="21349" y="35728"/>
                  </a:lnTo>
                  <a:lnTo>
                    <a:pt x="27018" y="33077"/>
                  </a:lnTo>
                  <a:lnTo>
                    <a:pt x="34828" y="28591"/>
                  </a:lnTo>
                  <a:lnTo>
                    <a:pt x="63016" y="14728"/>
                  </a:lnTo>
                  <a:lnTo>
                    <a:pt x="8036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2" name="SMARTInkShape-3271"/>
            <p:cNvSpPr/>
            <p:nvPr>
              <p:custDataLst>
                <p:tags r:id="rId19"/>
              </p:custDataLst>
            </p:nvPr>
          </p:nvSpPr>
          <p:spPr bwMode="auto">
            <a:xfrm>
              <a:off x="1771863" y="1667039"/>
              <a:ext cx="58724" cy="103644"/>
            </a:xfrm>
            <a:custGeom>
              <a:avLst/>
              <a:gdLst/>
              <a:ahLst/>
              <a:cxnLst/>
              <a:rect l="0" t="0" r="0" b="0"/>
              <a:pathLst>
                <a:path w="58724" h="103644">
                  <a:moveTo>
                    <a:pt x="5145" y="92109"/>
                  </a:moveTo>
                  <a:lnTo>
                    <a:pt x="5145" y="92109"/>
                  </a:lnTo>
                  <a:lnTo>
                    <a:pt x="404" y="96850"/>
                  </a:lnTo>
                  <a:lnTo>
                    <a:pt x="0" y="98246"/>
                  </a:lnTo>
                  <a:lnTo>
                    <a:pt x="723" y="99177"/>
                  </a:lnTo>
                  <a:lnTo>
                    <a:pt x="2197" y="99798"/>
                  </a:lnTo>
                  <a:lnTo>
                    <a:pt x="4172" y="99219"/>
                  </a:lnTo>
                  <a:lnTo>
                    <a:pt x="17315" y="88501"/>
                  </a:lnTo>
                  <a:lnTo>
                    <a:pt x="29009" y="68981"/>
                  </a:lnTo>
                  <a:lnTo>
                    <a:pt x="38228" y="40136"/>
                  </a:lnTo>
                  <a:lnTo>
                    <a:pt x="38700" y="27338"/>
                  </a:lnTo>
                  <a:lnTo>
                    <a:pt x="33388" y="9969"/>
                  </a:lnTo>
                  <a:lnTo>
                    <a:pt x="28280" y="1694"/>
                  </a:lnTo>
                  <a:lnTo>
                    <a:pt x="26522" y="82"/>
                  </a:lnTo>
                  <a:lnTo>
                    <a:pt x="25349" y="0"/>
                  </a:lnTo>
                  <a:lnTo>
                    <a:pt x="18727" y="11738"/>
                  </a:lnTo>
                  <a:lnTo>
                    <a:pt x="14687" y="55704"/>
                  </a:lnTo>
                  <a:lnTo>
                    <a:pt x="14196" y="87233"/>
                  </a:lnTo>
                  <a:lnTo>
                    <a:pt x="16140" y="92827"/>
                  </a:lnTo>
                  <a:lnTo>
                    <a:pt x="23591" y="101689"/>
                  </a:lnTo>
                  <a:lnTo>
                    <a:pt x="27364" y="103457"/>
                  </a:lnTo>
                  <a:lnTo>
                    <a:pt x="30872" y="103643"/>
                  </a:lnTo>
                  <a:lnTo>
                    <a:pt x="34203" y="102775"/>
                  </a:lnTo>
                  <a:lnTo>
                    <a:pt x="48371" y="92073"/>
                  </a:lnTo>
                  <a:lnTo>
                    <a:pt x="58723" y="742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3" name="SMARTInkShape-3272"/>
            <p:cNvSpPr/>
            <p:nvPr>
              <p:custDataLst>
                <p:tags r:id="rId20"/>
              </p:custDataLst>
            </p:nvPr>
          </p:nvSpPr>
          <p:spPr bwMode="auto">
            <a:xfrm>
              <a:off x="1688079" y="1741289"/>
              <a:ext cx="97860" cy="149366"/>
            </a:xfrm>
            <a:custGeom>
              <a:avLst/>
              <a:gdLst/>
              <a:ahLst/>
              <a:cxnLst/>
              <a:rect l="0" t="0" r="0" b="0"/>
              <a:pathLst>
                <a:path w="97860" h="149366">
                  <a:moveTo>
                    <a:pt x="8562" y="0"/>
                  </a:moveTo>
                  <a:lnTo>
                    <a:pt x="8562" y="0"/>
                  </a:lnTo>
                  <a:lnTo>
                    <a:pt x="873" y="0"/>
                  </a:lnTo>
                  <a:lnTo>
                    <a:pt x="0" y="9481"/>
                  </a:lnTo>
                  <a:lnTo>
                    <a:pt x="6748" y="45897"/>
                  </a:lnTo>
                  <a:lnTo>
                    <a:pt x="13468" y="89461"/>
                  </a:lnTo>
                  <a:lnTo>
                    <a:pt x="9404" y="129226"/>
                  </a:lnTo>
                  <a:lnTo>
                    <a:pt x="8811" y="143571"/>
                  </a:lnTo>
                  <a:lnTo>
                    <a:pt x="7736" y="146316"/>
                  </a:lnTo>
                  <a:lnTo>
                    <a:pt x="6027" y="148145"/>
                  </a:lnTo>
                  <a:lnTo>
                    <a:pt x="3895" y="149365"/>
                  </a:lnTo>
                  <a:lnTo>
                    <a:pt x="3466" y="147202"/>
                  </a:lnTo>
                  <a:lnTo>
                    <a:pt x="12435" y="104823"/>
                  </a:lnTo>
                  <a:lnTo>
                    <a:pt x="23622" y="64803"/>
                  </a:lnTo>
                  <a:lnTo>
                    <a:pt x="32427" y="45218"/>
                  </a:lnTo>
                  <a:lnTo>
                    <a:pt x="38351" y="39941"/>
                  </a:lnTo>
                  <a:lnTo>
                    <a:pt x="40327" y="40518"/>
                  </a:lnTo>
                  <a:lnTo>
                    <a:pt x="41645" y="42887"/>
                  </a:lnTo>
                  <a:lnTo>
                    <a:pt x="53763" y="81780"/>
                  </a:lnTo>
                  <a:lnTo>
                    <a:pt x="62303" y="102283"/>
                  </a:lnTo>
                  <a:lnTo>
                    <a:pt x="68166" y="109951"/>
                  </a:lnTo>
                  <a:lnTo>
                    <a:pt x="74078" y="113360"/>
                  </a:lnTo>
                  <a:lnTo>
                    <a:pt x="77044" y="112284"/>
                  </a:lnTo>
                  <a:lnTo>
                    <a:pt x="82985" y="105797"/>
                  </a:lnTo>
                  <a:lnTo>
                    <a:pt x="97859" y="7143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4" name="SMARTInkShape-3273"/>
            <p:cNvSpPr/>
            <p:nvPr>
              <p:custDataLst>
                <p:tags r:id="rId21"/>
              </p:custDataLst>
            </p:nvPr>
          </p:nvSpPr>
          <p:spPr bwMode="auto">
            <a:xfrm>
              <a:off x="1526977" y="1754267"/>
              <a:ext cx="107157" cy="225131"/>
            </a:xfrm>
            <a:custGeom>
              <a:avLst/>
              <a:gdLst/>
              <a:ahLst/>
              <a:cxnLst/>
              <a:rect l="0" t="0" r="0" b="0"/>
              <a:pathLst>
                <a:path w="107157" h="225131">
                  <a:moveTo>
                    <a:pt x="107156" y="49530"/>
                  </a:moveTo>
                  <a:lnTo>
                    <a:pt x="107156" y="49530"/>
                  </a:lnTo>
                  <a:lnTo>
                    <a:pt x="107156" y="44789"/>
                  </a:lnTo>
                  <a:lnTo>
                    <a:pt x="106164" y="44385"/>
                  </a:lnTo>
                  <a:lnTo>
                    <a:pt x="97442" y="48220"/>
                  </a:lnTo>
                  <a:lnTo>
                    <a:pt x="94727" y="48656"/>
                  </a:lnTo>
                  <a:lnTo>
                    <a:pt x="81425" y="58752"/>
                  </a:lnTo>
                  <a:lnTo>
                    <a:pt x="60393" y="98039"/>
                  </a:lnTo>
                  <a:lnTo>
                    <a:pt x="43018" y="133085"/>
                  </a:lnTo>
                  <a:lnTo>
                    <a:pt x="33141" y="167111"/>
                  </a:lnTo>
                  <a:lnTo>
                    <a:pt x="33411" y="199132"/>
                  </a:lnTo>
                  <a:lnTo>
                    <a:pt x="39775" y="217990"/>
                  </a:lnTo>
                  <a:lnTo>
                    <a:pt x="43384" y="221368"/>
                  </a:lnTo>
                  <a:lnTo>
                    <a:pt x="52685" y="225121"/>
                  </a:lnTo>
                  <a:lnTo>
                    <a:pt x="56952" y="225130"/>
                  </a:lnTo>
                  <a:lnTo>
                    <a:pt x="64338" y="222493"/>
                  </a:lnTo>
                  <a:lnTo>
                    <a:pt x="83301" y="199451"/>
                  </a:lnTo>
                  <a:lnTo>
                    <a:pt x="90931" y="186937"/>
                  </a:lnTo>
                  <a:lnTo>
                    <a:pt x="96065" y="159255"/>
                  </a:lnTo>
                  <a:lnTo>
                    <a:pt x="97586" y="116437"/>
                  </a:lnTo>
                  <a:lnTo>
                    <a:pt x="97108" y="76159"/>
                  </a:lnTo>
                  <a:lnTo>
                    <a:pt x="85781" y="31649"/>
                  </a:lnTo>
                  <a:lnTo>
                    <a:pt x="72490" y="9616"/>
                  </a:lnTo>
                  <a:lnTo>
                    <a:pt x="61652" y="2024"/>
                  </a:lnTo>
                  <a:lnTo>
                    <a:pt x="55984" y="0"/>
                  </a:lnTo>
                  <a:lnTo>
                    <a:pt x="50221" y="635"/>
                  </a:lnTo>
                  <a:lnTo>
                    <a:pt x="16045" y="21165"/>
                  </a:lnTo>
                  <a:lnTo>
                    <a:pt x="7131" y="29647"/>
                  </a:lnTo>
                  <a:lnTo>
                    <a:pt x="3169" y="36724"/>
                  </a:lnTo>
                  <a:lnTo>
                    <a:pt x="0" y="4953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5" name="SMARTInkShape-3274"/>
            <p:cNvSpPr/>
            <p:nvPr>
              <p:custDataLst>
                <p:tags r:id="rId22"/>
              </p:custDataLst>
            </p:nvPr>
          </p:nvSpPr>
          <p:spPr bwMode="auto">
            <a:xfrm>
              <a:off x="1544836" y="1616273"/>
              <a:ext cx="241103" cy="107158"/>
            </a:xfrm>
            <a:custGeom>
              <a:avLst/>
              <a:gdLst/>
              <a:ahLst/>
              <a:cxnLst/>
              <a:rect l="0" t="0" r="0" b="0"/>
              <a:pathLst>
                <a:path w="241103" h="107158">
                  <a:moveTo>
                    <a:pt x="0" y="107157"/>
                  </a:moveTo>
                  <a:lnTo>
                    <a:pt x="0" y="107157"/>
                  </a:lnTo>
                  <a:lnTo>
                    <a:pt x="4741" y="102416"/>
                  </a:lnTo>
                  <a:lnTo>
                    <a:pt x="48905" y="80299"/>
                  </a:lnTo>
                  <a:lnTo>
                    <a:pt x="91532" y="62502"/>
                  </a:lnTo>
                  <a:lnTo>
                    <a:pt x="130198" y="45860"/>
                  </a:lnTo>
                  <a:lnTo>
                    <a:pt x="167932" y="30593"/>
                  </a:lnTo>
                  <a:lnTo>
                    <a:pt x="211267" y="14992"/>
                  </a:lnTo>
                  <a:lnTo>
                    <a:pt x="241102"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6" name="SMARTInkShape-3275"/>
            <p:cNvSpPr/>
            <p:nvPr>
              <p:custDataLst>
                <p:tags r:id="rId23"/>
              </p:custDataLst>
            </p:nvPr>
          </p:nvSpPr>
          <p:spPr bwMode="auto">
            <a:xfrm>
              <a:off x="1750219" y="1296141"/>
              <a:ext cx="62509" cy="143472"/>
            </a:xfrm>
            <a:custGeom>
              <a:avLst/>
              <a:gdLst/>
              <a:ahLst/>
              <a:cxnLst/>
              <a:rect l="0" t="0" r="0" b="0"/>
              <a:pathLst>
                <a:path w="62509" h="143472">
                  <a:moveTo>
                    <a:pt x="0" y="123679"/>
                  </a:moveTo>
                  <a:lnTo>
                    <a:pt x="0" y="123679"/>
                  </a:lnTo>
                  <a:lnTo>
                    <a:pt x="0" y="131368"/>
                  </a:lnTo>
                  <a:lnTo>
                    <a:pt x="4740" y="127501"/>
                  </a:lnTo>
                  <a:lnTo>
                    <a:pt x="28679" y="103897"/>
                  </a:lnTo>
                  <a:lnTo>
                    <a:pt x="38373" y="84745"/>
                  </a:lnTo>
                  <a:lnTo>
                    <a:pt x="42789" y="64959"/>
                  </a:lnTo>
                  <a:lnTo>
                    <a:pt x="38144" y="27230"/>
                  </a:lnTo>
                  <a:lnTo>
                    <a:pt x="36797" y="8383"/>
                  </a:lnTo>
                  <a:lnTo>
                    <a:pt x="34453" y="3159"/>
                  </a:lnTo>
                  <a:lnTo>
                    <a:pt x="30906" y="668"/>
                  </a:lnTo>
                  <a:lnTo>
                    <a:pt x="26557" y="0"/>
                  </a:lnTo>
                  <a:lnTo>
                    <a:pt x="19079" y="1903"/>
                  </a:lnTo>
                  <a:lnTo>
                    <a:pt x="15696" y="3800"/>
                  </a:lnTo>
                  <a:lnTo>
                    <a:pt x="11937" y="19137"/>
                  </a:lnTo>
                  <a:lnTo>
                    <a:pt x="9524" y="59924"/>
                  </a:lnTo>
                  <a:lnTo>
                    <a:pt x="13846" y="97072"/>
                  </a:lnTo>
                  <a:lnTo>
                    <a:pt x="24196" y="131689"/>
                  </a:lnTo>
                  <a:lnTo>
                    <a:pt x="29936" y="141461"/>
                  </a:lnTo>
                  <a:lnTo>
                    <a:pt x="34840" y="143471"/>
                  </a:lnTo>
                  <a:lnTo>
                    <a:pt x="62508" y="14153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7" name="SMARTInkShape-3276"/>
            <p:cNvSpPr/>
            <p:nvPr>
              <p:custDataLst>
                <p:tags r:id="rId24"/>
              </p:custDataLst>
            </p:nvPr>
          </p:nvSpPr>
          <p:spPr bwMode="auto">
            <a:xfrm>
              <a:off x="1500188" y="1134070"/>
              <a:ext cx="142876" cy="184774"/>
            </a:xfrm>
            <a:custGeom>
              <a:avLst/>
              <a:gdLst/>
              <a:ahLst/>
              <a:cxnLst/>
              <a:rect l="0" t="0" r="0" b="0"/>
              <a:pathLst>
                <a:path w="142876" h="184774">
                  <a:moveTo>
                    <a:pt x="0" y="0"/>
                  </a:moveTo>
                  <a:lnTo>
                    <a:pt x="0" y="0"/>
                  </a:lnTo>
                  <a:lnTo>
                    <a:pt x="2645" y="29141"/>
                  </a:lnTo>
                  <a:lnTo>
                    <a:pt x="7688" y="72454"/>
                  </a:lnTo>
                  <a:lnTo>
                    <a:pt x="8561" y="109552"/>
                  </a:lnTo>
                  <a:lnTo>
                    <a:pt x="8881" y="152806"/>
                  </a:lnTo>
                  <a:lnTo>
                    <a:pt x="8926" y="184773"/>
                  </a:lnTo>
                  <a:lnTo>
                    <a:pt x="13669" y="152944"/>
                  </a:lnTo>
                  <a:lnTo>
                    <a:pt x="24161" y="110174"/>
                  </a:lnTo>
                  <a:lnTo>
                    <a:pt x="35787" y="77326"/>
                  </a:lnTo>
                  <a:lnTo>
                    <a:pt x="41702" y="69094"/>
                  </a:lnTo>
                  <a:lnTo>
                    <a:pt x="47638" y="65435"/>
                  </a:lnTo>
                  <a:lnTo>
                    <a:pt x="61299" y="63375"/>
                  </a:lnTo>
                  <a:lnTo>
                    <a:pt x="65670" y="65071"/>
                  </a:lnTo>
                  <a:lnTo>
                    <a:pt x="73174" y="72246"/>
                  </a:lnTo>
                  <a:lnTo>
                    <a:pt x="92164" y="112201"/>
                  </a:lnTo>
                  <a:lnTo>
                    <a:pt x="104158" y="140895"/>
                  </a:lnTo>
                  <a:lnTo>
                    <a:pt x="110123" y="146956"/>
                  </a:lnTo>
                  <a:lnTo>
                    <a:pt x="114095" y="147580"/>
                  </a:lnTo>
                  <a:lnTo>
                    <a:pt x="123800" y="145628"/>
                  </a:lnTo>
                  <a:lnTo>
                    <a:pt x="142875" y="1250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8" name="SMARTInkShape-3277"/>
            <p:cNvSpPr/>
            <p:nvPr>
              <p:custDataLst>
                <p:tags r:id="rId25"/>
              </p:custDataLst>
            </p:nvPr>
          </p:nvSpPr>
          <p:spPr bwMode="auto">
            <a:xfrm>
              <a:off x="1651992" y="1384102"/>
              <a:ext cx="116087" cy="186470"/>
            </a:xfrm>
            <a:custGeom>
              <a:avLst/>
              <a:gdLst/>
              <a:ahLst/>
              <a:cxnLst/>
              <a:rect l="0" t="0" r="0" b="0"/>
              <a:pathLst>
                <a:path w="116087" h="186470">
                  <a:moveTo>
                    <a:pt x="0" y="0"/>
                  </a:moveTo>
                  <a:lnTo>
                    <a:pt x="0" y="0"/>
                  </a:lnTo>
                  <a:lnTo>
                    <a:pt x="0" y="4740"/>
                  </a:lnTo>
                  <a:lnTo>
                    <a:pt x="7689" y="42900"/>
                  </a:lnTo>
                  <a:lnTo>
                    <a:pt x="15834" y="84644"/>
                  </a:lnTo>
                  <a:lnTo>
                    <a:pt x="17259" y="119999"/>
                  </a:lnTo>
                  <a:lnTo>
                    <a:pt x="17781" y="163491"/>
                  </a:lnTo>
                  <a:lnTo>
                    <a:pt x="17856" y="186469"/>
                  </a:lnTo>
                  <a:lnTo>
                    <a:pt x="27573" y="148530"/>
                  </a:lnTo>
                  <a:lnTo>
                    <a:pt x="34083" y="128521"/>
                  </a:lnTo>
                  <a:lnTo>
                    <a:pt x="52598" y="95010"/>
                  </a:lnTo>
                  <a:lnTo>
                    <a:pt x="54909" y="93106"/>
                  </a:lnTo>
                  <a:lnTo>
                    <a:pt x="57442" y="91836"/>
                  </a:lnTo>
                  <a:lnTo>
                    <a:pt x="60123" y="92974"/>
                  </a:lnTo>
                  <a:lnTo>
                    <a:pt x="65748" y="99530"/>
                  </a:lnTo>
                  <a:lnTo>
                    <a:pt x="68909" y="109058"/>
                  </a:lnTo>
                  <a:lnTo>
                    <a:pt x="73334" y="125579"/>
                  </a:lnTo>
                  <a:lnTo>
                    <a:pt x="92385" y="169668"/>
                  </a:lnTo>
                  <a:lnTo>
                    <a:pt x="98276" y="174626"/>
                  </a:lnTo>
                  <a:lnTo>
                    <a:pt x="101236" y="175949"/>
                  </a:lnTo>
                  <a:lnTo>
                    <a:pt x="104202" y="174846"/>
                  </a:lnTo>
                  <a:lnTo>
                    <a:pt x="116086" y="14287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19" name="SMARTInkShape-3278"/>
            <p:cNvSpPr/>
            <p:nvPr>
              <p:custDataLst>
                <p:tags r:id="rId26"/>
              </p:custDataLst>
            </p:nvPr>
          </p:nvSpPr>
          <p:spPr bwMode="auto">
            <a:xfrm>
              <a:off x="1509117" y="1393755"/>
              <a:ext cx="114148" cy="251489"/>
            </a:xfrm>
            <a:custGeom>
              <a:avLst/>
              <a:gdLst/>
              <a:ahLst/>
              <a:cxnLst/>
              <a:rect l="0" t="0" r="0" b="0"/>
              <a:pathLst>
                <a:path w="114148" h="251489">
                  <a:moveTo>
                    <a:pt x="98227" y="88573"/>
                  </a:moveTo>
                  <a:lnTo>
                    <a:pt x="98227" y="88573"/>
                  </a:lnTo>
                  <a:lnTo>
                    <a:pt x="93486" y="83833"/>
                  </a:lnTo>
                  <a:lnTo>
                    <a:pt x="88513" y="81505"/>
                  </a:lnTo>
                  <a:lnTo>
                    <a:pt x="77236" y="80011"/>
                  </a:lnTo>
                  <a:lnTo>
                    <a:pt x="68723" y="87744"/>
                  </a:lnTo>
                  <a:lnTo>
                    <a:pt x="42307" y="126351"/>
                  </a:lnTo>
                  <a:lnTo>
                    <a:pt x="30149" y="167289"/>
                  </a:lnTo>
                  <a:lnTo>
                    <a:pt x="27453" y="209073"/>
                  </a:lnTo>
                  <a:lnTo>
                    <a:pt x="32376" y="226795"/>
                  </a:lnTo>
                  <a:lnTo>
                    <a:pt x="46965" y="249601"/>
                  </a:lnTo>
                  <a:lnTo>
                    <a:pt x="52146" y="251488"/>
                  </a:lnTo>
                  <a:lnTo>
                    <a:pt x="65840" y="250938"/>
                  </a:lnTo>
                  <a:lnTo>
                    <a:pt x="79203" y="244740"/>
                  </a:lnTo>
                  <a:lnTo>
                    <a:pt x="90764" y="235372"/>
                  </a:lnTo>
                  <a:lnTo>
                    <a:pt x="99209" y="224593"/>
                  </a:lnTo>
                  <a:lnTo>
                    <a:pt x="109542" y="197887"/>
                  </a:lnTo>
                  <a:lnTo>
                    <a:pt x="114147" y="160099"/>
                  </a:lnTo>
                  <a:lnTo>
                    <a:pt x="108574" y="117143"/>
                  </a:lnTo>
                  <a:lnTo>
                    <a:pt x="97919" y="79995"/>
                  </a:lnTo>
                  <a:lnTo>
                    <a:pt x="77167" y="36034"/>
                  </a:lnTo>
                  <a:lnTo>
                    <a:pt x="65308" y="16341"/>
                  </a:lnTo>
                  <a:lnTo>
                    <a:pt x="50660" y="4773"/>
                  </a:lnTo>
                  <a:lnTo>
                    <a:pt x="39595" y="905"/>
                  </a:lnTo>
                  <a:lnTo>
                    <a:pt x="33142" y="0"/>
                  </a:lnTo>
                  <a:lnTo>
                    <a:pt x="19191" y="4231"/>
                  </a:lnTo>
                  <a:lnTo>
                    <a:pt x="10844" y="11731"/>
                  </a:lnTo>
                  <a:lnTo>
                    <a:pt x="0" y="26065"/>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0" name="SMARTInkShape-3279"/>
            <p:cNvSpPr/>
            <p:nvPr>
              <p:custDataLst>
                <p:tags r:id="rId27"/>
              </p:custDataLst>
            </p:nvPr>
          </p:nvSpPr>
          <p:spPr bwMode="auto">
            <a:xfrm>
              <a:off x="2160984" y="794742"/>
              <a:ext cx="69893" cy="125017"/>
            </a:xfrm>
            <a:custGeom>
              <a:avLst/>
              <a:gdLst/>
              <a:ahLst/>
              <a:cxnLst/>
              <a:rect l="0" t="0" r="0" b="0"/>
              <a:pathLst>
                <a:path w="69893" h="125017">
                  <a:moveTo>
                    <a:pt x="0" y="0"/>
                  </a:moveTo>
                  <a:lnTo>
                    <a:pt x="0" y="0"/>
                  </a:lnTo>
                  <a:lnTo>
                    <a:pt x="8122" y="7129"/>
                  </a:lnTo>
                  <a:lnTo>
                    <a:pt x="50803" y="34552"/>
                  </a:lnTo>
                  <a:lnTo>
                    <a:pt x="57306" y="42807"/>
                  </a:lnTo>
                  <a:lnTo>
                    <a:pt x="67960" y="67410"/>
                  </a:lnTo>
                  <a:lnTo>
                    <a:pt x="69892" y="82546"/>
                  </a:lnTo>
                  <a:lnTo>
                    <a:pt x="53579" y="12501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1" name="SMARTInkShape-3280"/>
            <p:cNvSpPr/>
            <p:nvPr>
              <p:custDataLst>
                <p:tags r:id="rId28"/>
              </p:custDataLst>
            </p:nvPr>
          </p:nvSpPr>
          <p:spPr bwMode="auto">
            <a:xfrm>
              <a:off x="2143125" y="830461"/>
              <a:ext cx="44649" cy="26790"/>
            </a:xfrm>
            <a:custGeom>
              <a:avLst/>
              <a:gdLst/>
              <a:ahLst/>
              <a:cxnLst/>
              <a:rect l="0" t="0" r="0" b="0"/>
              <a:pathLst>
                <a:path w="44649" h="26790">
                  <a:moveTo>
                    <a:pt x="0" y="26789"/>
                  </a:moveTo>
                  <a:lnTo>
                    <a:pt x="0" y="26789"/>
                  </a:lnTo>
                  <a:lnTo>
                    <a:pt x="8927" y="17862"/>
                  </a:lnTo>
                  <a:lnTo>
                    <a:pt x="16618" y="17860"/>
                  </a:lnTo>
                  <a:lnTo>
                    <a:pt x="4464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2" name="SMARTInkShape-3281"/>
            <p:cNvSpPr/>
            <p:nvPr>
              <p:custDataLst>
                <p:tags r:id="rId29"/>
              </p:custDataLst>
            </p:nvPr>
          </p:nvSpPr>
          <p:spPr bwMode="auto">
            <a:xfrm>
              <a:off x="2421765" y="732234"/>
              <a:ext cx="24970" cy="107158"/>
            </a:xfrm>
            <a:custGeom>
              <a:avLst/>
              <a:gdLst/>
              <a:ahLst/>
              <a:cxnLst/>
              <a:rect l="0" t="0" r="0" b="0"/>
              <a:pathLst>
                <a:path w="24970" h="107158">
                  <a:moveTo>
                    <a:pt x="7110" y="0"/>
                  </a:moveTo>
                  <a:lnTo>
                    <a:pt x="7110" y="0"/>
                  </a:lnTo>
                  <a:lnTo>
                    <a:pt x="42" y="29141"/>
                  </a:lnTo>
                  <a:lnTo>
                    <a:pt x="0" y="45694"/>
                  </a:lnTo>
                  <a:lnTo>
                    <a:pt x="10718" y="84694"/>
                  </a:lnTo>
                  <a:lnTo>
                    <a:pt x="24969" y="10715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3" name="SMARTInkShape-3282"/>
            <p:cNvSpPr/>
            <p:nvPr>
              <p:custDataLst>
                <p:tags r:id="rId30"/>
              </p:custDataLst>
            </p:nvPr>
          </p:nvSpPr>
          <p:spPr bwMode="auto">
            <a:xfrm>
              <a:off x="2366367" y="776883"/>
              <a:ext cx="53579" cy="53579"/>
            </a:xfrm>
            <a:custGeom>
              <a:avLst/>
              <a:gdLst/>
              <a:ahLst/>
              <a:cxnLst/>
              <a:rect l="0" t="0" r="0" b="0"/>
              <a:pathLst>
                <a:path w="53579" h="53579">
                  <a:moveTo>
                    <a:pt x="0" y="53578"/>
                  </a:moveTo>
                  <a:lnTo>
                    <a:pt x="0" y="53578"/>
                  </a:lnTo>
                  <a:lnTo>
                    <a:pt x="4741" y="48837"/>
                  </a:lnTo>
                  <a:lnTo>
                    <a:pt x="9714" y="46510"/>
                  </a:lnTo>
                  <a:lnTo>
                    <a:pt x="12429" y="45889"/>
                  </a:lnTo>
                  <a:lnTo>
                    <a:pt x="25732" y="35535"/>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4" name="SMARTInkShape-3283"/>
            <p:cNvSpPr/>
            <p:nvPr>
              <p:custDataLst>
                <p:tags r:id="rId31"/>
              </p:custDataLst>
            </p:nvPr>
          </p:nvSpPr>
          <p:spPr bwMode="auto">
            <a:xfrm>
              <a:off x="2294930" y="753297"/>
              <a:ext cx="53579" cy="130743"/>
            </a:xfrm>
            <a:custGeom>
              <a:avLst/>
              <a:gdLst/>
              <a:ahLst/>
              <a:cxnLst/>
              <a:rect l="0" t="0" r="0" b="0"/>
              <a:pathLst>
                <a:path w="53579" h="130743">
                  <a:moveTo>
                    <a:pt x="0" y="130742"/>
                  </a:moveTo>
                  <a:lnTo>
                    <a:pt x="0" y="130742"/>
                  </a:lnTo>
                  <a:lnTo>
                    <a:pt x="0" y="126002"/>
                  </a:lnTo>
                  <a:lnTo>
                    <a:pt x="2646" y="121028"/>
                  </a:lnTo>
                  <a:lnTo>
                    <a:pt x="4740" y="118313"/>
                  </a:lnTo>
                  <a:lnTo>
                    <a:pt x="14239" y="86431"/>
                  </a:lnTo>
                  <a:lnTo>
                    <a:pt x="19790" y="50442"/>
                  </a:lnTo>
                  <a:lnTo>
                    <a:pt x="26379" y="7988"/>
                  </a:lnTo>
                  <a:lnTo>
                    <a:pt x="25524" y="4258"/>
                  </a:lnTo>
                  <a:lnTo>
                    <a:pt x="23961" y="1771"/>
                  </a:lnTo>
                  <a:lnTo>
                    <a:pt x="21927" y="113"/>
                  </a:lnTo>
                  <a:lnTo>
                    <a:pt x="19579" y="0"/>
                  </a:lnTo>
                  <a:lnTo>
                    <a:pt x="14324" y="2520"/>
                  </a:lnTo>
                  <a:lnTo>
                    <a:pt x="5787" y="18998"/>
                  </a:lnTo>
                  <a:lnTo>
                    <a:pt x="762" y="61652"/>
                  </a:lnTo>
                  <a:lnTo>
                    <a:pt x="150" y="78840"/>
                  </a:lnTo>
                  <a:lnTo>
                    <a:pt x="2713" y="85516"/>
                  </a:lnTo>
                  <a:lnTo>
                    <a:pt x="6166" y="91790"/>
                  </a:lnTo>
                  <a:lnTo>
                    <a:pt x="9103" y="100900"/>
                  </a:lnTo>
                  <a:lnTo>
                    <a:pt x="13306" y="106896"/>
                  </a:lnTo>
                  <a:lnTo>
                    <a:pt x="18482" y="110222"/>
                  </a:lnTo>
                  <a:lnTo>
                    <a:pt x="29888" y="112357"/>
                  </a:lnTo>
                  <a:lnTo>
                    <a:pt x="35773" y="110003"/>
                  </a:lnTo>
                  <a:lnTo>
                    <a:pt x="41696" y="106642"/>
                  </a:lnTo>
                  <a:lnTo>
                    <a:pt x="53578" y="10395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5" name="SMARTInkShape-3284"/>
            <p:cNvSpPr/>
            <p:nvPr>
              <p:custDataLst>
                <p:tags r:id="rId32"/>
              </p:custDataLst>
            </p:nvPr>
          </p:nvSpPr>
          <p:spPr bwMode="auto">
            <a:xfrm>
              <a:off x="2169914" y="910828"/>
              <a:ext cx="116087" cy="136850"/>
            </a:xfrm>
            <a:custGeom>
              <a:avLst/>
              <a:gdLst/>
              <a:ahLst/>
              <a:cxnLst/>
              <a:rect l="0" t="0" r="0" b="0"/>
              <a:pathLst>
                <a:path w="116087" h="136850">
                  <a:moveTo>
                    <a:pt x="0" y="0"/>
                  </a:moveTo>
                  <a:lnTo>
                    <a:pt x="0" y="0"/>
                  </a:lnTo>
                  <a:lnTo>
                    <a:pt x="992" y="17216"/>
                  </a:lnTo>
                  <a:lnTo>
                    <a:pt x="12429" y="54669"/>
                  </a:lnTo>
                  <a:lnTo>
                    <a:pt x="16787" y="93665"/>
                  </a:lnTo>
                  <a:lnTo>
                    <a:pt x="17841" y="136849"/>
                  </a:lnTo>
                  <a:lnTo>
                    <a:pt x="17847" y="135881"/>
                  </a:lnTo>
                  <a:lnTo>
                    <a:pt x="33305" y="93416"/>
                  </a:lnTo>
                  <a:lnTo>
                    <a:pt x="42530" y="62683"/>
                  </a:lnTo>
                  <a:lnTo>
                    <a:pt x="51928" y="47219"/>
                  </a:lnTo>
                  <a:lnTo>
                    <a:pt x="54462" y="47355"/>
                  </a:lnTo>
                  <a:lnTo>
                    <a:pt x="62570" y="50151"/>
                  </a:lnTo>
                  <a:lnTo>
                    <a:pt x="70142" y="57347"/>
                  </a:lnTo>
                  <a:lnTo>
                    <a:pt x="76815" y="69144"/>
                  </a:lnTo>
                  <a:lnTo>
                    <a:pt x="92198" y="110848"/>
                  </a:lnTo>
                  <a:lnTo>
                    <a:pt x="96440" y="120818"/>
                  </a:lnTo>
                  <a:lnTo>
                    <a:pt x="98028" y="122217"/>
                  </a:lnTo>
                  <a:lnTo>
                    <a:pt x="102438" y="123772"/>
                  </a:lnTo>
                  <a:lnTo>
                    <a:pt x="105003" y="122202"/>
                  </a:lnTo>
                  <a:lnTo>
                    <a:pt x="116086" y="9822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6" name="SMARTInkShape-3285"/>
            <p:cNvSpPr/>
            <p:nvPr>
              <p:custDataLst>
                <p:tags r:id="rId33"/>
              </p:custDataLst>
            </p:nvPr>
          </p:nvSpPr>
          <p:spPr bwMode="auto">
            <a:xfrm>
              <a:off x="1919883" y="937617"/>
              <a:ext cx="194536" cy="184074"/>
            </a:xfrm>
            <a:custGeom>
              <a:avLst/>
              <a:gdLst/>
              <a:ahLst/>
              <a:cxnLst/>
              <a:rect l="0" t="0" r="0" b="0"/>
              <a:pathLst>
                <a:path w="194536" h="184074">
                  <a:moveTo>
                    <a:pt x="0" y="17860"/>
                  </a:moveTo>
                  <a:lnTo>
                    <a:pt x="0" y="17860"/>
                  </a:lnTo>
                  <a:lnTo>
                    <a:pt x="4740" y="22600"/>
                  </a:lnTo>
                  <a:lnTo>
                    <a:pt x="15231" y="49333"/>
                  </a:lnTo>
                  <a:lnTo>
                    <a:pt x="22923" y="86496"/>
                  </a:lnTo>
                  <a:lnTo>
                    <a:pt x="25644" y="127934"/>
                  </a:lnTo>
                  <a:lnTo>
                    <a:pt x="26563" y="170057"/>
                  </a:lnTo>
                  <a:lnTo>
                    <a:pt x="26638" y="175879"/>
                  </a:lnTo>
                  <a:lnTo>
                    <a:pt x="27680" y="179761"/>
                  </a:lnTo>
                  <a:lnTo>
                    <a:pt x="29368" y="182348"/>
                  </a:lnTo>
                  <a:lnTo>
                    <a:pt x="31485" y="184073"/>
                  </a:lnTo>
                  <a:lnTo>
                    <a:pt x="32896" y="183239"/>
                  </a:lnTo>
                  <a:lnTo>
                    <a:pt x="48037" y="140712"/>
                  </a:lnTo>
                  <a:lnTo>
                    <a:pt x="57832" y="101536"/>
                  </a:lnTo>
                  <a:lnTo>
                    <a:pt x="63075" y="94737"/>
                  </a:lnTo>
                  <a:lnTo>
                    <a:pt x="65863" y="92923"/>
                  </a:lnTo>
                  <a:lnTo>
                    <a:pt x="68713" y="93699"/>
                  </a:lnTo>
                  <a:lnTo>
                    <a:pt x="87335" y="114827"/>
                  </a:lnTo>
                  <a:lnTo>
                    <a:pt x="123436" y="158776"/>
                  </a:lnTo>
                  <a:lnTo>
                    <a:pt x="145053" y="171178"/>
                  </a:lnTo>
                  <a:lnTo>
                    <a:pt x="151272" y="172658"/>
                  </a:lnTo>
                  <a:lnTo>
                    <a:pt x="160828" y="171656"/>
                  </a:lnTo>
                  <a:lnTo>
                    <a:pt x="163774" y="170000"/>
                  </a:lnTo>
                  <a:lnTo>
                    <a:pt x="165737" y="167904"/>
                  </a:lnTo>
                  <a:lnTo>
                    <a:pt x="167046" y="165514"/>
                  </a:lnTo>
                  <a:lnTo>
                    <a:pt x="168911" y="163921"/>
                  </a:lnTo>
                  <a:lnTo>
                    <a:pt x="179033" y="158718"/>
                  </a:lnTo>
                  <a:lnTo>
                    <a:pt x="181863" y="156414"/>
                  </a:lnTo>
                  <a:lnTo>
                    <a:pt x="185008" y="148562"/>
                  </a:lnTo>
                  <a:lnTo>
                    <a:pt x="193329" y="107354"/>
                  </a:lnTo>
                  <a:lnTo>
                    <a:pt x="194535" y="75575"/>
                  </a:lnTo>
                  <a:lnTo>
                    <a:pt x="183902" y="34892"/>
                  </a:lnTo>
                  <a:lnTo>
                    <a:pt x="170686" y="13425"/>
                  </a:lnTo>
                  <a:lnTo>
                    <a:pt x="162511" y="5967"/>
                  </a:lnTo>
                  <a:lnTo>
                    <a:pt x="158942" y="3978"/>
                  </a:lnTo>
                  <a:lnTo>
                    <a:pt x="157555" y="2652"/>
                  </a:lnTo>
                  <a:lnTo>
                    <a:pt x="160734"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7" name="SMARTInkShape-3286"/>
            <p:cNvSpPr/>
            <p:nvPr>
              <p:custDataLst>
                <p:tags r:id="rId34"/>
              </p:custDataLst>
            </p:nvPr>
          </p:nvSpPr>
          <p:spPr bwMode="auto">
            <a:xfrm>
              <a:off x="1768078" y="1160859"/>
              <a:ext cx="89298" cy="49390"/>
            </a:xfrm>
            <a:custGeom>
              <a:avLst/>
              <a:gdLst/>
              <a:ahLst/>
              <a:cxnLst/>
              <a:rect l="0" t="0" r="0" b="0"/>
              <a:pathLst>
                <a:path w="89298" h="49390">
                  <a:moveTo>
                    <a:pt x="0" y="44649"/>
                  </a:moveTo>
                  <a:lnTo>
                    <a:pt x="0" y="44649"/>
                  </a:lnTo>
                  <a:lnTo>
                    <a:pt x="4741" y="49389"/>
                  </a:lnTo>
                  <a:lnTo>
                    <a:pt x="9114" y="48801"/>
                  </a:lnTo>
                  <a:lnTo>
                    <a:pt x="47249" y="29008"/>
                  </a:lnTo>
                  <a:lnTo>
                    <a:pt x="89297"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8" name="SMARTInkShape-3287"/>
            <p:cNvSpPr/>
            <p:nvPr>
              <p:custDataLst>
                <p:tags r:id="rId35"/>
              </p:custDataLst>
            </p:nvPr>
          </p:nvSpPr>
          <p:spPr bwMode="auto">
            <a:xfrm>
              <a:off x="1759149" y="1107281"/>
              <a:ext cx="53579" cy="8931"/>
            </a:xfrm>
            <a:custGeom>
              <a:avLst/>
              <a:gdLst/>
              <a:ahLst/>
              <a:cxnLst/>
              <a:rect l="0" t="0" r="0" b="0"/>
              <a:pathLst>
                <a:path w="53579" h="8931">
                  <a:moveTo>
                    <a:pt x="0" y="8930"/>
                  </a:moveTo>
                  <a:lnTo>
                    <a:pt x="0" y="8930"/>
                  </a:lnTo>
                  <a:lnTo>
                    <a:pt x="12429" y="8930"/>
                  </a:lnTo>
                  <a:lnTo>
                    <a:pt x="5357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29" name="SMARTInkShape-3288"/>
            <p:cNvSpPr/>
            <p:nvPr>
              <p:custDataLst>
                <p:tags r:id="rId36"/>
              </p:custDataLst>
            </p:nvPr>
          </p:nvSpPr>
          <p:spPr bwMode="auto">
            <a:xfrm>
              <a:off x="1535906" y="1044773"/>
              <a:ext cx="26791" cy="1"/>
            </a:xfrm>
            <a:custGeom>
              <a:avLst/>
              <a:gdLst/>
              <a:ahLst/>
              <a:cxnLst/>
              <a:rect l="0" t="0" r="0" b="0"/>
              <a:pathLst>
                <a:path w="26791" h="1">
                  <a:moveTo>
                    <a:pt x="0" y="0"/>
                  </a:moveTo>
                  <a:lnTo>
                    <a:pt x="0" y="0"/>
                  </a:lnTo>
                  <a:lnTo>
                    <a:pt x="26790"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
        <p:nvSpPr>
          <p:cNvPr id="831" name="SMARTInkShape-3289"/>
          <p:cNvSpPr/>
          <p:nvPr>
            <p:custDataLst>
              <p:tags r:id="rId5"/>
            </p:custDataLst>
          </p:nvPr>
        </p:nvSpPr>
        <p:spPr bwMode="auto">
          <a:xfrm>
            <a:off x="62508" y="98227"/>
            <a:ext cx="2469183" cy="2000246"/>
          </a:xfrm>
          <a:custGeom>
            <a:avLst/>
            <a:gdLst/>
            <a:ahLst/>
            <a:cxnLst/>
            <a:rect l="0" t="0" r="0" b="0"/>
            <a:pathLst>
              <a:path w="2469183" h="2000246">
                <a:moveTo>
                  <a:pt x="0" y="1910953"/>
                </a:moveTo>
                <a:lnTo>
                  <a:pt x="0" y="1910953"/>
                </a:lnTo>
                <a:lnTo>
                  <a:pt x="4740" y="1915693"/>
                </a:lnTo>
                <a:lnTo>
                  <a:pt x="9714" y="1918020"/>
                </a:lnTo>
                <a:lnTo>
                  <a:pt x="12429" y="1918641"/>
                </a:lnTo>
                <a:lnTo>
                  <a:pt x="25900" y="1925774"/>
                </a:lnTo>
                <a:lnTo>
                  <a:pt x="63567" y="1933152"/>
                </a:lnTo>
                <a:lnTo>
                  <a:pt x="99428" y="1936835"/>
                </a:lnTo>
                <a:lnTo>
                  <a:pt x="138409" y="1937563"/>
                </a:lnTo>
                <a:lnTo>
                  <a:pt x="180027" y="1932966"/>
                </a:lnTo>
                <a:lnTo>
                  <a:pt x="221572" y="1920562"/>
                </a:lnTo>
                <a:lnTo>
                  <a:pt x="255820" y="1909059"/>
                </a:lnTo>
                <a:lnTo>
                  <a:pt x="299041" y="1899367"/>
                </a:lnTo>
                <a:lnTo>
                  <a:pt x="329691" y="1895882"/>
                </a:lnTo>
                <a:lnTo>
                  <a:pt x="369545" y="1893920"/>
                </a:lnTo>
                <a:lnTo>
                  <a:pt x="405498" y="1893338"/>
                </a:lnTo>
                <a:lnTo>
                  <a:pt x="442278" y="1895812"/>
                </a:lnTo>
                <a:lnTo>
                  <a:pt x="481372" y="1900796"/>
                </a:lnTo>
                <a:lnTo>
                  <a:pt x="518227" y="1901659"/>
                </a:lnTo>
                <a:lnTo>
                  <a:pt x="560867" y="1900959"/>
                </a:lnTo>
                <a:lnTo>
                  <a:pt x="597952" y="1894941"/>
                </a:lnTo>
                <a:lnTo>
                  <a:pt x="633941" y="1888718"/>
                </a:lnTo>
                <a:lnTo>
                  <a:pt x="670258" y="1885513"/>
                </a:lnTo>
                <a:lnTo>
                  <a:pt x="712438" y="1879823"/>
                </a:lnTo>
                <a:lnTo>
                  <a:pt x="751614" y="1881334"/>
                </a:lnTo>
                <a:lnTo>
                  <a:pt x="789126" y="1883605"/>
                </a:lnTo>
                <a:lnTo>
                  <a:pt x="825269" y="1884990"/>
                </a:lnTo>
                <a:lnTo>
                  <a:pt x="867800" y="1891199"/>
                </a:lnTo>
                <a:lnTo>
                  <a:pt x="904644" y="1892719"/>
                </a:lnTo>
                <a:lnTo>
                  <a:pt x="946281" y="1892027"/>
                </a:lnTo>
                <a:lnTo>
                  <a:pt x="983951" y="1886935"/>
                </a:lnTo>
                <a:lnTo>
                  <a:pt x="1021257" y="1884711"/>
                </a:lnTo>
                <a:lnTo>
                  <a:pt x="1054673" y="1884326"/>
                </a:lnTo>
                <a:lnTo>
                  <a:pt x="1084417" y="1886857"/>
                </a:lnTo>
                <a:lnTo>
                  <a:pt x="1125657" y="1893264"/>
                </a:lnTo>
                <a:lnTo>
                  <a:pt x="1166490" y="1901123"/>
                </a:lnTo>
                <a:lnTo>
                  <a:pt x="1208795" y="1902936"/>
                </a:lnTo>
                <a:lnTo>
                  <a:pt x="1232278" y="1907144"/>
                </a:lnTo>
                <a:lnTo>
                  <a:pt x="1252245" y="1904974"/>
                </a:lnTo>
                <a:lnTo>
                  <a:pt x="1294911" y="1911289"/>
                </a:lnTo>
                <a:lnTo>
                  <a:pt x="1313798" y="1917888"/>
                </a:lnTo>
                <a:lnTo>
                  <a:pt x="1322428" y="1923295"/>
                </a:lnTo>
                <a:lnTo>
                  <a:pt x="1342242" y="1948445"/>
                </a:lnTo>
                <a:lnTo>
                  <a:pt x="1345653" y="1957712"/>
                </a:lnTo>
                <a:lnTo>
                  <a:pt x="1346563" y="1962962"/>
                </a:lnTo>
                <a:lnTo>
                  <a:pt x="1348162" y="1966461"/>
                </a:lnTo>
                <a:lnTo>
                  <a:pt x="1350220" y="1968794"/>
                </a:lnTo>
                <a:lnTo>
                  <a:pt x="1352584" y="1970350"/>
                </a:lnTo>
                <a:lnTo>
                  <a:pt x="1369326" y="1993305"/>
                </a:lnTo>
                <a:lnTo>
                  <a:pt x="1377865" y="1997163"/>
                </a:lnTo>
                <a:lnTo>
                  <a:pt x="1415792" y="2000129"/>
                </a:lnTo>
                <a:lnTo>
                  <a:pt x="1457662" y="2000245"/>
                </a:lnTo>
                <a:lnTo>
                  <a:pt x="1496388" y="1999257"/>
                </a:lnTo>
                <a:lnTo>
                  <a:pt x="1533281" y="1990536"/>
                </a:lnTo>
                <a:lnTo>
                  <a:pt x="1570847" y="1979512"/>
                </a:lnTo>
                <a:lnTo>
                  <a:pt x="1607113" y="1966324"/>
                </a:lnTo>
                <a:lnTo>
                  <a:pt x="1650183" y="1952979"/>
                </a:lnTo>
                <a:lnTo>
                  <a:pt x="1693490" y="1940788"/>
                </a:lnTo>
                <a:lnTo>
                  <a:pt x="1737029" y="1926180"/>
                </a:lnTo>
                <a:lnTo>
                  <a:pt x="1778391" y="1910173"/>
                </a:lnTo>
                <a:lnTo>
                  <a:pt x="1822066" y="1892862"/>
                </a:lnTo>
                <a:lnTo>
                  <a:pt x="1861134" y="1877811"/>
                </a:lnTo>
                <a:lnTo>
                  <a:pt x="1904135" y="1860690"/>
                </a:lnTo>
                <a:lnTo>
                  <a:pt x="1946950" y="1840772"/>
                </a:lnTo>
                <a:lnTo>
                  <a:pt x="1984289" y="1822213"/>
                </a:lnTo>
                <a:lnTo>
                  <a:pt x="2021152" y="1806846"/>
                </a:lnTo>
                <a:lnTo>
                  <a:pt x="2057075" y="1794881"/>
                </a:lnTo>
                <a:lnTo>
                  <a:pt x="2097354" y="1782963"/>
                </a:lnTo>
                <a:lnTo>
                  <a:pt x="2138555" y="1768078"/>
                </a:lnTo>
                <a:lnTo>
                  <a:pt x="2181035" y="1753195"/>
                </a:lnTo>
                <a:lnTo>
                  <a:pt x="2223781" y="1733572"/>
                </a:lnTo>
                <a:lnTo>
                  <a:pt x="2264412" y="1717311"/>
                </a:lnTo>
                <a:lnTo>
                  <a:pt x="2304740" y="1690274"/>
                </a:lnTo>
                <a:lnTo>
                  <a:pt x="2338910" y="1651153"/>
                </a:lnTo>
                <a:lnTo>
                  <a:pt x="2351187" y="1629791"/>
                </a:lnTo>
                <a:lnTo>
                  <a:pt x="2363259" y="1597145"/>
                </a:lnTo>
                <a:lnTo>
                  <a:pt x="2380048" y="1553257"/>
                </a:lnTo>
                <a:lnTo>
                  <a:pt x="2392919" y="1511074"/>
                </a:lnTo>
                <a:lnTo>
                  <a:pt x="2399370" y="1477616"/>
                </a:lnTo>
                <a:lnTo>
                  <a:pt x="2403927" y="1441575"/>
                </a:lnTo>
                <a:lnTo>
                  <a:pt x="2409615" y="1397990"/>
                </a:lnTo>
                <a:lnTo>
                  <a:pt x="2410601" y="1353490"/>
                </a:lnTo>
                <a:lnTo>
                  <a:pt x="2410831" y="1319894"/>
                </a:lnTo>
                <a:lnTo>
                  <a:pt x="2413607" y="1275449"/>
                </a:lnTo>
                <a:lnTo>
                  <a:pt x="2418067" y="1235491"/>
                </a:lnTo>
                <a:lnTo>
                  <a:pt x="2420103" y="1203951"/>
                </a:lnTo>
                <a:lnTo>
                  <a:pt x="2425835" y="1160287"/>
                </a:lnTo>
                <a:lnTo>
                  <a:pt x="2430920" y="1117862"/>
                </a:lnTo>
                <a:lnTo>
                  <a:pt x="2437890" y="1075932"/>
                </a:lnTo>
                <a:lnTo>
                  <a:pt x="2444665" y="1038681"/>
                </a:lnTo>
                <a:lnTo>
                  <a:pt x="2452956" y="998209"/>
                </a:lnTo>
                <a:lnTo>
                  <a:pt x="2462001" y="954216"/>
                </a:lnTo>
                <a:lnTo>
                  <a:pt x="2463826" y="916738"/>
                </a:lnTo>
                <a:lnTo>
                  <a:pt x="2467012" y="884798"/>
                </a:lnTo>
                <a:lnTo>
                  <a:pt x="2469182" y="878591"/>
                </a:lnTo>
                <a:lnTo>
                  <a:pt x="2468948" y="863758"/>
                </a:lnTo>
                <a:lnTo>
                  <a:pt x="2462330" y="823878"/>
                </a:lnTo>
                <a:lnTo>
                  <a:pt x="2452240" y="781535"/>
                </a:lnTo>
                <a:lnTo>
                  <a:pt x="2446830" y="746235"/>
                </a:lnTo>
                <a:lnTo>
                  <a:pt x="2439928" y="709483"/>
                </a:lnTo>
                <a:lnTo>
                  <a:pt x="2432591" y="674009"/>
                </a:lnTo>
                <a:lnTo>
                  <a:pt x="2426963" y="632208"/>
                </a:lnTo>
                <a:lnTo>
                  <a:pt x="2416591" y="590767"/>
                </a:lnTo>
                <a:lnTo>
                  <a:pt x="2411125" y="547782"/>
                </a:lnTo>
                <a:lnTo>
                  <a:pt x="2403472" y="505207"/>
                </a:lnTo>
                <a:lnTo>
                  <a:pt x="2392555" y="463845"/>
                </a:lnTo>
                <a:lnTo>
                  <a:pt x="2385872" y="428526"/>
                </a:lnTo>
                <a:lnTo>
                  <a:pt x="2384714" y="392325"/>
                </a:lnTo>
                <a:lnTo>
                  <a:pt x="2384371" y="354920"/>
                </a:lnTo>
                <a:lnTo>
                  <a:pt x="2385247" y="310878"/>
                </a:lnTo>
                <a:lnTo>
                  <a:pt x="2390372" y="267729"/>
                </a:lnTo>
                <a:lnTo>
                  <a:pt x="2395252" y="224974"/>
                </a:lnTo>
                <a:lnTo>
                  <a:pt x="2400736" y="187865"/>
                </a:lnTo>
                <a:lnTo>
                  <a:pt x="2408948" y="147903"/>
                </a:lnTo>
                <a:lnTo>
                  <a:pt x="2414396" y="115013"/>
                </a:lnTo>
                <a:lnTo>
                  <a:pt x="2418301" y="81151"/>
                </a:lnTo>
                <a:lnTo>
                  <a:pt x="2419214" y="52273"/>
                </a:lnTo>
                <a:lnTo>
                  <a:pt x="241994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834" name="SMARTInkShape-Group951"/>
          <p:cNvGrpSpPr/>
          <p:nvPr/>
        </p:nvGrpSpPr>
        <p:grpSpPr>
          <a:xfrm>
            <a:off x="7375922" y="151873"/>
            <a:ext cx="847655" cy="944473"/>
            <a:chOff x="7375922" y="151873"/>
            <a:chExt cx="847655" cy="944473"/>
          </a:xfrm>
        </p:grpSpPr>
        <p:sp>
          <p:nvSpPr>
            <p:cNvPr id="832" name="SMARTInkShape-3290"/>
            <p:cNvSpPr/>
            <p:nvPr>
              <p:custDataLst>
                <p:tags r:id="rId6"/>
              </p:custDataLst>
            </p:nvPr>
          </p:nvSpPr>
          <p:spPr bwMode="auto">
            <a:xfrm>
              <a:off x="7509867" y="178594"/>
              <a:ext cx="116087" cy="758689"/>
            </a:xfrm>
            <a:custGeom>
              <a:avLst/>
              <a:gdLst/>
              <a:ahLst/>
              <a:cxnLst/>
              <a:rect l="0" t="0" r="0" b="0"/>
              <a:pathLst>
                <a:path w="116087" h="758689">
                  <a:moveTo>
                    <a:pt x="116086" y="0"/>
                  </a:moveTo>
                  <a:lnTo>
                    <a:pt x="116086" y="0"/>
                  </a:lnTo>
                  <a:lnTo>
                    <a:pt x="108397" y="7688"/>
                  </a:lnTo>
                  <a:lnTo>
                    <a:pt x="107525" y="13302"/>
                  </a:lnTo>
                  <a:lnTo>
                    <a:pt x="107167" y="51160"/>
                  </a:lnTo>
                  <a:lnTo>
                    <a:pt x="104516" y="83923"/>
                  </a:lnTo>
                  <a:lnTo>
                    <a:pt x="100030" y="125603"/>
                  </a:lnTo>
                  <a:lnTo>
                    <a:pt x="94729" y="157357"/>
                  </a:lnTo>
                  <a:lnTo>
                    <a:pt x="90906" y="197547"/>
                  </a:lnTo>
                  <a:lnTo>
                    <a:pt x="85034" y="239331"/>
                  </a:lnTo>
                  <a:lnTo>
                    <a:pt x="81750" y="283131"/>
                  </a:lnTo>
                  <a:lnTo>
                    <a:pt x="76036" y="327528"/>
                  </a:lnTo>
                  <a:lnTo>
                    <a:pt x="72800" y="372101"/>
                  </a:lnTo>
                  <a:lnTo>
                    <a:pt x="70362" y="392927"/>
                  </a:lnTo>
                  <a:lnTo>
                    <a:pt x="66751" y="417725"/>
                  </a:lnTo>
                  <a:lnTo>
                    <a:pt x="62361" y="445170"/>
                  </a:lnTo>
                  <a:lnTo>
                    <a:pt x="57482" y="486249"/>
                  </a:lnTo>
                  <a:lnTo>
                    <a:pt x="54321" y="518728"/>
                  </a:lnTo>
                  <a:lnTo>
                    <a:pt x="49609" y="549699"/>
                  </a:lnTo>
                  <a:lnTo>
                    <a:pt x="46118" y="590286"/>
                  </a:lnTo>
                  <a:lnTo>
                    <a:pt x="40343" y="627447"/>
                  </a:lnTo>
                  <a:lnTo>
                    <a:pt x="35641" y="667438"/>
                  </a:lnTo>
                  <a:lnTo>
                    <a:pt x="26186" y="706059"/>
                  </a:lnTo>
                  <a:lnTo>
                    <a:pt x="17963" y="750431"/>
                  </a:lnTo>
                  <a:lnTo>
                    <a:pt x="15945" y="753295"/>
                  </a:lnTo>
                  <a:lnTo>
                    <a:pt x="10315" y="757892"/>
                  </a:lnTo>
                  <a:lnTo>
                    <a:pt x="4600" y="758688"/>
                  </a:lnTo>
                  <a:lnTo>
                    <a:pt x="3067" y="756815"/>
                  </a:lnTo>
                  <a:lnTo>
                    <a:pt x="0" y="74116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33" name="SMARTInkShape-3291"/>
            <p:cNvSpPr/>
            <p:nvPr>
              <p:custDataLst>
                <p:tags r:id="rId7"/>
              </p:custDataLst>
            </p:nvPr>
          </p:nvSpPr>
          <p:spPr bwMode="auto">
            <a:xfrm>
              <a:off x="7375922" y="151873"/>
              <a:ext cx="847655" cy="944473"/>
            </a:xfrm>
            <a:custGeom>
              <a:avLst/>
              <a:gdLst/>
              <a:ahLst/>
              <a:cxnLst/>
              <a:rect l="0" t="0" r="0" b="0"/>
              <a:pathLst>
                <a:path w="847655" h="944473">
                  <a:moveTo>
                    <a:pt x="241101" y="53510"/>
                  </a:moveTo>
                  <a:lnTo>
                    <a:pt x="241101" y="53510"/>
                  </a:lnTo>
                  <a:lnTo>
                    <a:pt x="233413" y="45821"/>
                  </a:lnTo>
                  <a:lnTo>
                    <a:pt x="232540" y="40207"/>
                  </a:lnTo>
                  <a:lnTo>
                    <a:pt x="233409" y="38688"/>
                  </a:lnTo>
                  <a:lnTo>
                    <a:pt x="234981" y="37676"/>
                  </a:lnTo>
                  <a:lnTo>
                    <a:pt x="278029" y="23340"/>
                  </a:lnTo>
                  <a:lnTo>
                    <a:pt x="319852" y="8808"/>
                  </a:lnTo>
                  <a:lnTo>
                    <a:pt x="364034" y="1685"/>
                  </a:lnTo>
                  <a:lnTo>
                    <a:pt x="407561" y="278"/>
                  </a:lnTo>
                  <a:lnTo>
                    <a:pt x="448497" y="0"/>
                  </a:lnTo>
                  <a:lnTo>
                    <a:pt x="482800" y="2598"/>
                  </a:lnTo>
                  <a:lnTo>
                    <a:pt x="520744" y="7005"/>
                  </a:lnTo>
                  <a:lnTo>
                    <a:pt x="560760" y="8311"/>
                  </a:lnTo>
                  <a:lnTo>
                    <a:pt x="600399" y="11344"/>
                  </a:lnTo>
                  <a:lnTo>
                    <a:pt x="640917" y="15881"/>
                  </a:lnTo>
                  <a:lnTo>
                    <a:pt x="685422" y="22154"/>
                  </a:lnTo>
                  <a:lnTo>
                    <a:pt x="718474" y="30108"/>
                  </a:lnTo>
                  <a:lnTo>
                    <a:pt x="758143" y="38749"/>
                  </a:lnTo>
                  <a:lnTo>
                    <a:pt x="799750" y="50557"/>
                  </a:lnTo>
                  <a:lnTo>
                    <a:pt x="816621" y="60462"/>
                  </a:lnTo>
                  <a:lnTo>
                    <a:pt x="840741" y="82035"/>
                  </a:lnTo>
                  <a:lnTo>
                    <a:pt x="844951" y="91323"/>
                  </a:lnTo>
                  <a:lnTo>
                    <a:pt x="847654" y="127676"/>
                  </a:lnTo>
                  <a:lnTo>
                    <a:pt x="842732" y="167501"/>
                  </a:lnTo>
                  <a:lnTo>
                    <a:pt x="838642" y="192012"/>
                  </a:lnTo>
                  <a:lnTo>
                    <a:pt x="834097" y="229829"/>
                  </a:lnTo>
                  <a:lnTo>
                    <a:pt x="828892" y="273432"/>
                  </a:lnTo>
                  <a:lnTo>
                    <a:pt x="821066" y="311487"/>
                  </a:lnTo>
                  <a:lnTo>
                    <a:pt x="815109" y="350544"/>
                  </a:lnTo>
                  <a:lnTo>
                    <a:pt x="812724" y="379994"/>
                  </a:lnTo>
                  <a:lnTo>
                    <a:pt x="808357" y="412926"/>
                  </a:lnTo>
                  <a:lnTo>
                    <a:pt x="803107" y="444761"/>
                  </a:lnTo>
                  <a:lnTo>
                    <a:pt x="796475" y="481399"/>
                  </a:lnTo>
                  <a:lnTo>
                    <a:pt x="791929" y="506449"/>
                  </a:lnTo>
                  <a:lnTo>
                    <a:pt x="786913" y="534063"/>
                  </a:lnTo>
                  <a:lnTo>
                    <a:pt x="781341" y="577974"/>
                  </a:lnTo>
                  <a:lnTo>
                    <a:pt x="778864" y="613035"/>
                  </a:lnTo>
                  <a:lnTo>
                    <a:pt x="776477" y="656078"/>
                  </a:lnTo>
                  <a:lnTo>
                    <a:pt x="770919" y="698818"/>
                  </a:lnTo>
                  <a:lnTo>
                    <a:pt x="768832" y="737058"/>
                  </a:lnTo>
                  <a:lnTo>
                    <a:pt x="767221" y="772531"/>
                  </a:lnTo>
                  <a:lnTo>
                    <a:pt x="760936" y="811687"/>
                  </a:lnTo>
                  <a:lnTo>
                    <a:pt x="759402" y="852825"/>
                  </a:lnTo>
                  <a:lnTo>
                    <a:pt x="758106" y="884911"/>
                  </a:lnTo>
                  <a:lnTo>
                    <a:pt x="745724" y="926804"/>
                  </a:lnTo>
                  <a:lnTo>
                    <a:pt x="742220" y="930386"/>
                  </a:lnTo>
                  <a:lnTo>
                    <a:pt x="733034" y="934365"/>
                  </a:lnTo>
                  <a:lnTo>
                    <a:pt x="695718" y="943057"/>
                  </a:lnTo>
                  <a:lnTo>
                    <a:pt x="651852" y="944472"/>
                  </a:lnTo>
                  <a:lnTo>
                    <a:pt x="608203" y="941287"/>
                  </a:lnTo>
                  <a:lnTo>
                    <a:pt x="569622" y="939210"/>
                  </a:lnTo>
                  <a:lnTo>
                    <a:pt x="536931" y="938287"/>
                  </a:lnTo>
                  <a:lnTo>
                    <a:pt x="509172" y="937877"/>
                  </a:lnTo>
                  <a:lnTo>
                    <a:pt x="488276" y="936775"/>
                  </a:lnTo>
                  <a:lnTo>
                    <a:pt x="462440" y="935049"/>
                  </a:lnTo>
                  <a:lnTo>
                    <a:pt x="433309" y="932906"/>
                  </a:lnTo>
                  <a:lnTo>
                    <a:pt x="407935" y="931477"/>
                  </a:lnTo>
                  <a:lnTo>
                    <a:pt x="363867" y="929889"/>
                  </a:lnTo>
                  <a:lnTo>
                    <a:pt x="324437" y="931829"/>
                  </a:lnTo>
                  <a:lnTo>
                    <a:pt x="282108" y="935007"/>
                  </a:lnTo>
                  <a:lnTo>
                    <a:pt x="255541" y="935854"/>
                  </a:lnTo>
                  <a:lnTo>
                    <a:pt x="226915" y="936419"/>
                  </a:lnTo>
                  <a:lnTo>
                    <a:pt x="184525" y="937047"/>
                  </a:lnTo>
                  <a:lnTo>
                    <a:pt x="151464" y="937326"/>
                  </a:lnTo>
                  <a:lnTo>
                    <a:pt x="120234" y="937450"/>
                  </a:lnTo>
                  <a:lnTo>
                    <a:pt x="79501" y="937519"/>
                  </a:lnTo>
                  <a:lnTo>
                    <a:pt x="49225" y="937536"/>
                  </a:lnTo>
                  <a:lnTo>
                    <a:pt x="0" y="93754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38373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Forward mode AD</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7</a:t>
            </a:fld>
            <a:endParaRPr lang="en-US"/>
          </a:p>
        </p:txBody>
      </p:sp>
      <p:pic>
        <p:nvPicPr>
          <p:cNvPr id="6" name="Picture 5"/>
          <p:cNvPicPr>
            <a:picLocks noChangeAspect="1"/>
          </p:cNvPicPr>
          <p:nvPr/>
        </p:nvPicPr>
        <p:blipFill>
          <a:blip r:embed="rId2"/>
          <a:stretch>
            <a:fillRect/>
          </a:stretch>
        </p:blipFill>
        <p:spPr>
          <a:xfrm>
            <a:off x="1987550" y="1143000"/>
            <a:ext cx="5168900" cy="469900"/>
          </a:xfrm>
          <a:prstGeom prst="rect">
            <a:avLst/>
          </a:prstGeom>
        </p:spPr>
      </p:pic>
      <p:sp>
        <p:nvSpPr>
          <p:cNvPr id="17" name="Oval 16">
            <a:extLst>
              <a:ext uri="{FF2B5EF4-FFF2-40B4-BE49-F238E27FC236}">
                <a16:creationId xmlns:a16="http://schemas.microsoft.com/office/drawing/2014/main" id="{3F9403DF-1572-3E4F-92E2-C00986300239}"/>
              </a:ext>
            </a:extLst>
          </p:cNvPr>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19" name="Oval 7">
            <a:extLst>
              <a:ext uri="{FF2B5EF4-FFF2-40B4-BE49-F238E27FC236}">
                <a16:creationId xmlns:a16="http://schemas.microsoft.com/office/drawing/2014/main" id="{30BDBB1E-4ADD-B34D-9171-DD6F180C6FDE}"/>
              </a:ext>
            </a:extLst>
          </p:cNvPr>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3" name="Oval 8">
            <a:extLst>
              <a:ext uri="{FF2B5EF4-FFF2-40B4-BE49-F238E27FC236}">
                <a16:creationId xmlns:a16="http://schemas.microsoft.com/office/drawing/2014/main" id="{BB705961-490B-B842-9F55-6C872F9BB3CA}"/>
              </a:ext>
            </a:extLst>
          </p:cNvPr>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4" name="Oval 9">
            <a:extLst>
              <a:ext uri="{FF2B5EF4-FFF2-40B4-BE49-F238E27FC236}">
                <a16:creationId xmlns:a16="http://schemas.microsoft.com/office/drawing/2014/main" id="{44520C17-16E1-5842-8396-547E6F46291C}"/>
              </a:ext>
            </a:extLst>
          </p:cNvPr>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5" name="AutoShape 4">
            <a:extLst>
              <a:ext uri="{FF2B5EF4-FFF2-40B4-BE49-F238E27FC236}">
                <a16:creationId xmlns:a16="http://schemas.microsoft.com/office/drawing/2014/main" id="{A3F73309-8FA9-894F-A2F7-DF0CB554C171}"/>
              </a:ext>
            </a:extLst>
          </p:cNvPr>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26" name="AutoShape 4">
            <a:extLst>
              <a:ext uri="{FF2B5EF4-FFF2-40B4-BE49-F238E27FC236}">
                <a16:creationId xmlns:a16="http://schemas.microsoft.com/office/drawing/2014/main" id="{66F891DB-94F9-8945-AD84-F836090F9F9B}"/>
              </a:ext>
            </a:extLst>
          </p:cNvPr>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
        <p:nvSpPr>
          <p:cNvPr id="27" name="Oval 26">
            <a:extLst>
              <a:ext uri="{FF2B5EF4-FFF2-40B4-BE49-F238E27FC236}">
                <a16:creationId xmlns:a16="http://schemas.microsoft.com/office/drawing/2014/main" id="{AE5E3464-7C9D-5945-9C4D-C8EF8E295A61}"/>
              </a:ext>
            </a:extLst>
          </p:cNvPr>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29" name="AutoShape 4">
            <a:extLst>
              <a:ext uri="{FF2B5EF4-FFF2-40B4-BE49-F238E27FC236}">
                <a16:creationId xmlns:a16="http://schemas.microsoft.com/office/drawing/2014/main" id="{E0FC5999-B58F-A842-A363-9D862D0FC248}"/>
              </a:ext>
            </a:extLst>
          </p:cNvPr>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0" name="AutoShape 4">
            <a:extLst>
              <a:ext uri="{FF2B5EF4-FFF2-40B4-BE49-F238E27FC236}">
                <a16:creationId xmlns:a16="http://schemas.microsoft.com/office/drawing/2014/main" id="{42BC16F2-5683-204B-848C-DAF75E9D2587}"/>
              </a:ext>
            </a:extLst>
          </p:cNvPr>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1" name="AutoShape 4">
            <a:extLst>
              <a:ext uri="{FF2B5EF4-FFF2-40B4-BE49-F238E27FC236}">
                <a16:creationId xmlns:a16="http://schemas.microsoft.com/office/drawing/2014/main" id="{BE95CE73-4429-E34D-8AD1-5D87BBEDA592}"/>
              </a:ext>
            </a:extLst>
          </p:cNvPr>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2" name="AutoShape 4">
            <a:extLst>
              <a:ext uri="{FF2B5EF4-FFF2-40B4-BE49-F238E27FC236}">
                <a16:creationId xmlns:a16="http://schemas.microsoft.com/office/drawing/2014/main" id="{2BA69E10-CBF3-DB42-A74D-7467CB91B0EE}"/>
              </a:ext>
            </a:extLst>
          </p:cNvPr>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6186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8</a:t>
            </a:fld>
            <a:endParaRPr lang="en-US">
              <a:solidFill>
                <a:prstClr val="white">
                  <a:lumMod val="50000"/>
                </a:prstClr>
              </a:solidFill>
            </a:endParaRPr>
          </a:p>
        </p:txBody>
      </p:sp>
      <p:sp>
        <p:nvSpPr>
          <p:cNvPr id="6" name="Oval 5"/>
          <p:cNvSpPr>
            <a:spLocks noChangeArrowheads="1"/>
          </p:cNvSpPr>
          <p:nvPr/>
        </p:nvSpPr>
        <p:spPr bwMode="auto">
          <a:xfrm>
            <a:off x="4324270"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7" name="Oval 7"/>
          <p:cNvSpPr>
            <a:spLocks noChangeArrowheads="1"/>
          </p:cNvSpPr>
          <p:nvPr/>
        </p:nvSpPr>
        <p:spPr bwMode="auto">
          <a:xfrm>
            <a:off x="3562270"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8" name="Oval 8"/>
          <p:cNvSpPr>
            <a:spLocks noChangeArrowheads="1"/>
          </p:cNvSpPr>
          <p:nvPr/>
        </p:nvSpPr>
        <p:spPr bwMode="auto">
          <a:xfrm>
            <a:off x="2832100"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9" name="Oval 9"/>
          <p:cNvSpPr>
            <a:spLocks noChangeArrowheads="1"/>
          </p:cNvSpPr>
          <p:nvPr/>
        </p:nvSpPr>
        <p:spPr bwMode="auto">
          <a:xfrm>
            <a:off x="5772070"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10" name="AutoShape 4"/>
          <p:cNvCxnSpPr>
            <a:cxnSpLocks noChangeShapeType="1"/>
          </p:cNvCxnSpPr>
          <p:nvPr/>
        </p:nvCxnSpPr>
        <p:spPr bwMode="auto">
          <a:xfrm flipV="1">
            <a:off x="3267115" y="4544429"/>
            <a:ext cx="422568" cy="113750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1" name="AutoShape 4"/>
          <p:cNvCxnSpPr>
            <a:cxnSpLocks noChangeShapeType="1"/>
          </p:cNvCxnSpPr>
          <p:nvPr/>
        </p:nvCxnSpPr>
        <p:spPr bwMode="auto">
          <a:xfrm flipH="1" flipV="1">
            <a:off x="5676487" y="4583248"/>
            <a:ext cx="530598" cy="1098684"/>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sp>
        <p:nvSpPr>
          <p:cNvPr id="12" name="Oval 11"/>
          <p:cNvSpPr>
            <a:spLocks noChangeArrowheads="1"/>
          </p:cNvSpPr>
          <p:nvPr/>
        </p:nvSpPr>
        <p:spPr bwMode="auto">
          <a:xfrm>
            <a:off x="4933870"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13" name="AutoShape 4"/>
          <p:cNvCxnSpPr>
            <a:cxnSpLocks noChangeShapeType="1"/>
          </p:cNvCxnSpPr>
          <p:nvPr/>
        </p:nvCxnSpPr>
        <p:spPr bwMode="auto">
          <a:xfrm flipV="1">
            <a:off x="3574717" y="4583248"/>
            <a:ext cx="1486566" cy="1159323"/>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4" name="AutoShape 4"/>
          <p:cNvCxnSpPr>
            <a:cxnSpLocks noChangeShapeType="1"/>
          </p:cNvCxnSpPr>
          <p:nvPr/>
        </p:nvCxnSpPr>
        <p:spPr bwMode="auto">
          <a:xfrm flipV="1">
            <a:off x="3997285" y="3215961"/>
            <a:ext cx="454398" cy="975039"/>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AutoShape 4"/>
          <p:cNvCxnSpPr>
            <a:cxnSpLocks noChangeShapeType="1"/>
          </p:cNvCxnSpPr>
          <p:nvPr/>
        </p:nvCxnSpPr>
        <p:spPr bwMode="auto">
          <a:xfrm flipH="1" flipV="1">
            <a:off x="5066887"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AutoShape 4"/>
          <p:cNvCxnSpPr>
            <a:cxnSpLocks noChangeShapeType="1"/>
          </p:cNvCxnSpPr>
          <p:nvPr/>
        </p:nvCxnSpPr>
        <p:spPr bwMode="auto">
          <a:xfrm flipV="1">
            <a:off x="4759285" y="2009422"/>
            <a:ext cx="6037" cy="853110"/>
          </a:xfrm>
          <a:prstGeom prst="straightConnector1">
            <a:avLst/>
          </a:prstGeom>
          <a:noFill/>
          <a:ln w="44450">
            <a:solidFill>
              <a:srgbClr val="6666FF"/>
            </a:solidFill>
            <a:miter lim="800000"/>
            <a:headEnd/>
            <a:tailEnd type="triangle" w="med" len="med"/>
          </a:ln>
          <a:extLst>
            <a:ext uri="{909E8E84-426E-40dd-AFC4-6F175D3DCCD1}">
              <a14:hiddenFill xmlns="" xmlns:a14="http://schemas.microsoft.com/office/drawing/2010/main">
                <a:noFill/>
              </a14:hiddenFill>
            </a:ext>
          </a:extLst>
        </p:spPr>
      </p:cxnSp>
      <p:pic>
        <p:nvPicPr>
          <p:cNvPr id="32" name="Picture 31"/>
          <p:cNvPicPr>
            <a:picLocks noChangeAspect="1"/>
          </p:cNvPicPr>
          <p:nvPr/>
        </p:nvPicPr>
        <p:blipFill>
          <a:blip r:embed="rId3"/>
          <a:stretch>
            <a:fillRect/>
          </a:stretch>
        </p:blipFill>
        <p:spPr>
          <a:xfrm>
            <a:off x="3390900" y="4991100"/>
            <a:ext cx="279400" cy="266700"/>
          </a:xfrm>
          <a:prstGeom prst="rect">
            <a:avLst/>
          </a:prstGeom>
          <a:solidFill>
            <a:schemeClr val="bg1"/>
          </a:solidFill>
        </p:spPr>
      </p:pic>
      <p:pic>
        <p:nvPicPr>
          <p:cNvPr id="33" name="Picture 32"/>
          <p:cNvPicPr>
            <a:picLocks noChangeAspect="1"/>
          </p:cNvPicPr>
          <p:nvPr/>
        </p:nvPicPr>
        <p:blipFill>
          <a:blip r:embed="rId3"/>
          <a:stretch>
            <a:fillRect/>
          </a:stretch>
        </p:blipFill>
        <p:spPr>
          <a:xfrm>
            <a:off x="4279900" y="4991100"/>
            <a:ext cx="279400" cy="266700"/>
          </a:xfrm>
          <a:prstGeom prst="rect">
            <a:avLst/>
          </a:prstGeom>
          <a:solidFill>
            <a:schemeClr val="bg1"/>
          </a:solidFill>
        </p:spPr>
      </p:pic>
      <p:pic>
        <p:nvPicPr>
          <p:cNvPr id="36" name="Picture 35"/>
          <p:cNvPicPr>
            <a:picLocks noChangeAspect="1"/>
          </p:cNvPicPr>
          <p:nvPr/>
        </p:nvPicPr>
        <p:blipFill>
          <a:blip r:embed="rId4"/>
          <a:stretch>
            <a:fillRect/>
          </a:stretch>
        </p:blipFill>
        <p:spPr>
          <a:xfrm>
            <a:off x="2832100" y="3550809"/>
            <a:ext cx="1993900" cy="317500"/>
          </a:xfrm>
          <a:prstGeom prst="rect">
            <a:avLst/>
          </a:prstGeom>
          <a:solidFill>
            <a:schemeClr val="bg1"/>
          </a:solidFill>
        </p:spPr>
      </p:pic>
      <p:pic>
        <p:nvPicPr>
          <p:cNvPr id="38" name="Picture 37"/>
          <p:cNvPicPr>
            <a:picLocks noChangeAspect="1"/>
          </p:cNvPicPr>
          <p:nvPr/>
        </p:nvPicPr>
        <p:blipFill>
          <a:blip r:embed="rId5"/>
          <a:stretch>
            <a:fillRect/>
          </a:stretch>
        </p:blipFill>
        <p:spPr>
          <a:xfrm>
            <a:off x="5803900" y="4991100"/>
            <a:ext cx="292100" cy="266700"/>
          </a:xfrm>
          <a:prstGeom prst="rect">
            <a:avLst/>
          </a:prstGeom>
          <a:solidFill>
            <a:schemeClr val="bg1"/>
          </a:solidFill>
        </p:spPr>
      </p:pic>
      <p:pic>
        <p:nvPicPr>
          <p:cNvPr id="39" name="Picture 38"/>
          <p:cNvPicPr>
            <a:picLocks noChangeAspect="1"/>
          </p:cNvPicPr>
          <p:nvPr/>
        </p:nvPicPr>
        <p:blipFill>
          <a:blip r:embed="rId6"/>
          <a:stretch>
            <a:fillRect/>
          </a:stretch>
        </p:blipFill>
        <p:spPr>
          <a:xfrm>
            <a:off x="4965700" y="3581400"/>
            <a:ext cx="2349500" cy="266700"/>
          </a:xfrm>
          <a:prstGeom prst="rect">
            <a:avLst/>
          </a:prstGeom>
          <a:solidFill>
            <a:schemeClr val="bg1"/>
          </a:solidFill>
        </p:spPr>
      </p:pic>
      <p:pic>
        <p:nvPicPr>
          <p:cNvPr id="40" name="Picture 39"/>
          <p:cNvPicPr>
            <a:picLocks noChangeAspect="1"/>
          </p:cNvPicPr>
          <p:nvPr/>
        </p:nvPicPr>
        <p:blipFill>
          <a:blip r:embed="rId7"/>
          <a:stretch>
            <a:fillRect/>
          </a:stretch>
        </p:blipFill>
        <p:spPr>
          <a:xfrm>
            <a:off x="4203700" y="2362200"/>
            <a:ext cx="1816100" cy="266700"/>
          </a:xfrm>
          <a:prstGeom prst="rect">
            <a:avLst/>
          </a:prstGeom>
          <a:solidFill>
            <a:schemeClr val="bg1"/>
          </a:solidFill>
        </p:spPr>
      </p:pic>
      <p:sp>
        <p:nvSpPr>
          <p:cNvPr id="49" name="Title 1"/>
          <p:cNvSpPr>
            <a:spLocks noGrp="1"/>
          </p:cNvSpPr>
          <p:nvPr>
            <p:ph type="title"/>
          </p:nvPr>
        </p:nvSpPr>
        <p:spPr>
          <a:xfrm>
            <a:off x="685800" y="228600"/>
            <a:ext cx="7772400" cy="685800"/>
          </a:xfrm>
        </p:spPr>
        <p:txBody>
          <a:bodyPr/>
          <a:lstStyle/>
          <a:p>
            <a:r>
              <a:rPr lang="en-US" dirty="0"/>
              <a:t>Example: Forward mode AD</a:t>
            </a:r>
          </a:p>
        </p:txBody>
      </p:sp>
      <p:pic>
        <p:nvPicPr>
          <p:cNvPr id="50" name="Picture 49"/>
          <p:cNvPicPr>
            <a:picLocks noChangeAspect="1"/>
          </p:cNvPicPr>
          <p:nvPr/>
        </p:nvPicPr>
        <p:blipFill>
          <a:blip r:embed="rId8"/>
          <a:stretch>
            <a:fillRect/>
          </a:stretch>
        </p:blipFill>
        <p:spPr>
          <a:xfrm>
            <a:off x="1987550" y="1143000"/>
            <a:ext cx="5168900" cy="469900"/>
          </a:xfrm>
          <a:prstGeom prst="rect">
            <a:avLst/>
          </a:prstGeom>
        </p:spPr>
      </p:pic>
      <p:cxnSp>
        <p:nvCxnSpPr>
          <p:cNvPr id="23" name="Straight Arrow Connector 22"/>
          <p:cNvCxnSpPr/>
          <p:nvPr/>
        </p:nvCxnSpPr>
        <p:spPr bwMode="auto">
          <a:xfrm flipV="1">
            <a:off x="198755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928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white">
                    <a:lumMod val="50000"/>
                  </a:prstClr>
                </a:solidFill>
              </a:rPr>
              <a:t>(C) Dhruv Batra </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solidFill>
                  <a:prstClr val="white">
                    <a:lumMod val="50000"/>
                  </a:prstClr>
                </a:solidFill>
              </a:rPr>
              <a:pPr>
                <a:defRPr/>
              </a:pPr>
              <a:t>9</a:t>
            </a:fld>
            <a:endParaRPr lang="en-US">
              <a:solidFill>
                <a:prstClr val="white">
                  <a:lumMod val="50000"/>
                </a:prstClr>
              </a:solidFill>
            </a:endParaRPr>
          </a:p>
        </p:txBody>
      </p:sp>
      <p:sp>
        <p:nvSpPr>
          <p:cNvPr id="49" name="Title 1"/>
          <p:cNvSpPr>
            <a:spLocks noGrp="1"/>
          </p:cNvSpPr>
          <p:nvPr>
            <p:ph type="title"/>
          </p:nvPr>
        </p:nvSpPr>
        <p:spPr>
          <a:xfrm>
            <a:off x="685800" y="228600"/>
            <a:ext cx="7772400" cy="685800"/>
          </a:xfrm>
        </p:spPr>
        <p:txBody>
          <a:bodyPr/>
          <a:lstStyle/>
          <a:p>
            <a:r>
              <a:rPr lang="en-US" dirty="0"/>
              <a:t>Example: Reverse mode AD</a:t>
            </a:r>
          </a:p>
        </p:txBody>
      </p:sp>
      <p:pic>
        <p:nvPicPr>
          <p:cNvPr id="50" name="Picture 49"/>
          <p:cNvPicPr>
            <a:picLocks noChangeAspect="1"/>
          </p:cNvPicPr>
          <p:nvPr/>
        </p:nvPicPr>
        <p:blipFill>
          <a:blip r:embed="rId3"/>
          <a:stretch>
            <a:fillRect/>
          </a:stretch>
        </p:blipFill>
        <p:spPr>
          <a:xfrm>
            <a:off x="1987550" y="1143000"/>
            <a:ext cx="5168900" cy="469900"/>
          </a:xfrm>
          <a:prstGeom prst="rect">
            <a:avLst/>
          </a:prstGeom>
        </p:spPr>
      </p:pic>
      <p:sp>
        <p:nvSpPr>
          <p:cNvPr id="23" name="Oval 5"/>
          <p:cNvSpPr>
            <a:spLocks noChangeArrowheads="1"/>
          </p:cNvSpPr>
          <p:nvPr/>
        </p:nvSpPr>
        <p:spPr bwMode="auto">
          <a:xfrm>
            <a:off x="4334168" y="28625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sp>
        <p:nvSpPr>
          <p:cNvPr id="24" name="Oval 7"/>
          <p:cNvSpPr>
            <a:spLocks noChangeArrowheads="1"/>
          </p:cNvSpPr>
          <p:nvPr/>
        </p:nvSpPr>
        <p:spPr bwMode="auto">
          <a:xfrm>
            <a:off x="3572168" y="4191000"/>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sin( )</a:t>
            </a:r>
          </a:p>
        </p:txBody>
      </p:sp>
      <p:sp>
        <p:nvSpPr>
          <p:cNvPr id="25" name="Oval 8"/>
          <p:cNvSpPr>
            <a:spLocks noChangeArrowheads="1"/>
          </p:cNvSpPr>
          <p:nvPr/>
        </p:nvSpPr>
        <p:spPr bwMode="auto">
          <a:xfrm>
            <a:off x="2841998" y="5681932"/>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1</a:t>
            </a:r>
            <a:endParaRPr lang="en-US" sz="1800" dirty="0">
              <a:solidFill>
                <a:srgbClr val="FF0000"/>
              </a:solidFill>
            </a:endParaRPr>
          </a:p>
        </p:txBody>
      </p:sp>
      <p:sp>
        <p:nvSpPr>
          <p:cNvPr id="26" name="Oval 9"/>
          <p:cNvSpPr>
            <a:spLocks noChangeArrowheads="1"/>
          </p:cNvSpPr>
          <p:nvPr/>
        </p:nvSpPr>
        <p:spPr bwMode="auto">
          <a:xfrm>
            <a:off x="5781968" y="5681932"/>
            <a:ext cx="870030" cy="414068"/>
          </a:xfrm>
          <a:prstGeom prst="ellipse">
            <a:avLst/>
          </a:prstGeom>
          <a:noFill/>
          <a:ln w="25400">
            <a:solidFill>
              <a:srgbClr val="009900"/>
            </a:solidFill>
            <a:round/>
            <a:headEnd/>
            <a:tailEnd/>
          </a:ln>
        </p:spPr>
        <p:txBody>
          <a:bodyPr wrap="none" anchor="ctr"/>
          <a:lstStyle/>
          <a:p>
            <a:pPr algn="ctr"/>
            <a:r>
              <a:rPr lang="en-US" sz="1800" dirty="0">
                <a:solidFill>
                  <a:srgbClr val="FF0000"/>
                </a:solidFill>
              </a:rPr>
              <a:t>x</a:t>
            </a:r>
            <a:r>
              <a:rPr lang="en-US" sz="1800" baseline="-25000" dirty="0">
                <a:solidFill>
                  <a:srgbClr val="FF0000"/>
                </a:solidFill>
              </a:rPr>
              <a:t>2</a:t>
            </a:r>
            <a:endParaRPr lang="en-US" sz="1800" dirty="0">
              <a:solidFill>
                <a:srgbClr val="FF0000"/>
              </a:solidFill>
            </a:endParaRPr>
          </a:p>
        </p:txBody>
      </p:sp>
      <p:cxnSp>
        <p:nvCxnSpPr>
          <p:cNvPr id="27" name="AutoShape 4"/>
          <p:cNvCxnSpPr>
            <a:cxnSpLocks noChangeShapeType="1"/>
          </p:cNvCxnSpPr>
          <p:nvPr/>
        </p:nvCxnSpPr>
        <p:spPr bwMode="auto">
          <a:xfrm flipV="1">
            <a:off x="3277013" y="4544429"/>
            <a:ext cx="422568" cy="113750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28" name="AutoShape 4"/>
          <p:cNvCxnSpPr>
            <a:cxnSpLocks noChangeShapeType="1"/>
          </p:cNvCxnSpPr>
          <p:nvPr/>
        </p:nvCxnSpPr>
        <p:spPr bwMode="auto">
          <a:xfrm flipH="1" flipV="1">
            <a:off x="5686385" y="4583248"/>
            <a:ext cx="530598" cy="1098684"/>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sp>
        <p:nvSpPr>
          <p:cNvPr id="29" name="Oval 28"/>
          <p:cNvSpPr>
            <a:spLocks noChangeArrowheads="1"/>
          </p:cNvSpPr>
          <p:nvPr/>
        </p:nvSpPr>
        <p:spPr bwMode="auto">
          <a:xfrm>
            <a:off x="4943768" y="4229819"/>
            <a:ext cx="870030" cy="414068"/>
          </a:xfrm>
          <a:prstGeom prst="ellipse">
            <a:avLst/>
          </a:prstGeom>
          <a:solidFill>
            <a:schemeClr val="bg1"/>
          </a:solidFill>
          <a:ln w="25400">
            <a:solidFill>
              <a:srgbClr val="009900"/>
            </a:solidFill>
            <a:round/>
            <a:headEnd/>
            <a:tailEnd/>
          </a:ln>
        </p:spPr>
        <p:txBody>
          <a:bodyPr wrap="none" anchor="ctr"/>
          <a:lstStyle/>
          <a:p>
            <a:pPr algn="ctr"/>
            <a:r>
              <a:rPr lang="en-US" sz="1800" dirty="0">
                <a:solidFill>
                  <a:srgbClr val="FF0000"/>
                </a:solidFill>
              </a:rPr>
              <a:t>*</a:t>
            </a:r>
          </a:p>
        </p:txBody>
      </p:sp>
      <p:cxnSp>
        <p:nvCxnSpPr>
          <p:cNvPr id="30" name="AutoShape 4"/>
          <p:cNvCxnSpPr>
            <a:cxnSpLocks noChangeShapeType="1"/>
          </p:cNvCxnSpPr>
          <p:nvPr/>
        </p:nvCxnSpPr>
        <p:spPr bwMode="auto">
          <a:xfrm flipV="1">
            <a:off x="3584615" y="4583248"/>
            <a:ext cx="1486566" cy="1159323"/>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1" name="AutoShape 4"/>
          <p:cNvCxnSpPr>
            <a:cxnSpLocks noChangeShapeType="1"/>
          </p:cNvCxnSpPr>
          <p:nvPr/>
        </p:nvCxnSpPr>
        <p:spPr bwMode="auto">
          <a:xfrm flipV="1">
            <a:off x="4007183" y="3215961"/>
            <a:ext cx="454398" cy="975039"/>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cxnSp>
        <p:nvCxnSpPr>
          <p:cNvPr id="34" name="AutoShape 4"/>
          <p:cNvCxnSpPr>
            <a:cxnSpLocks noChangeShapeType="1"/>
          </p:cNvCxnSpPr>
          <p:nvPr/>
        </p:nvCxnSpPr>
        <p:spPr bwMode="auto">
          <a:xfrm flipH="1" flipV="1">
            <a:off x="5076785" y="3215961"/>
            <a:ext cx="301998" cy="1013858"/>
          </a:xfrm>
          <a:prstGeom prst="straightConnector1">
            <a:avLst/>
          </a:prstGeom>
          <a:noFill/>
          <a:ln w="44450">
            <a:solidFill>
              <a:srgbClr val="6666FF"/>
            </a:solidFill>
            <a:miter lim="800000"/>
            <a:headEnd/>
            <a:tailEnd type="triangle" w="med" len="med"/>
          </a:ln>
          <a:extLst>
            <a:ext uri="{909E8E84-426E-40dd-AFC4-6F175D3DCCD1}">
              <a14:hiddenFill xmlns:a14="http://schemas.microsoft.com/office/drawing/2010/main" xmlns="">
                <a:noFill/>
              </a14:hiddenFill>
            </a:ext>
          </a:extLst>
        </p:spPr>
      </p:cxnSp>
      <p:cxnSp>
        <p:nvCxnSpPr>
          <p:cNvPr id="35" name="AutoShape 4"/>
          <p:cNvCxnSpPr>
            <a:cxnSpLocks noChangeShapeType="1"/>
          </p:cNvCxnSpPr>
          <p:nvPr/>
        </p:nvCxnSpPr>
        <p:spPr bwMode="auto">
          <a:xfrm flipV="1">
            <a:off x="4769183" y="2009422"/>
            <a:ext cx="6037" cy="853110"/>
          </a:xfrm>
          <a:prstGeom prst="straightConnector1">
            <a:avLst/>
          </a:prstGeom>
          <a:noFill/>
          <a:ln w="44450">
            <a:solidFill>
              <a:srgbClr val="6666FF"/>
            </a:solidFill>
            <a:miter lim="800000"/>
            <a:headEnd type="triangle"/>
            <a:tailEnd type="none" w="med" len="med"/>
          </a:ln>
          <a:extLst>
            <a:ext uri="{909E8E84-426E-40dd-AFC4-6F175D3DCCD1}">
              <a14:hiddenFill xmlns:a14="http://schemas.microsoft.com/office/drawing/2010/main" xmlns="">
                <a:noFill/>
              </a14:hiddenFill>
            </a:ext>
          </a:extLst>
        </p:spPr>
      </p:cxnSp>
      <p:pic>
        <p:nvPicPr>
          <p:cNvPr id="37" name="Picture 36"/>
          <p:cNvPicPr>
            <a:picLocks noChangeAspect="1"/>
          </p:cNvPicPr>
          <p:nvPr/>
        </p:nvPicPr>
        <p:blipFill>
          <a:blip r:embed="rId4"/>
          <a:stretch>
            <a:fillRect/>
          </a:stretch>
        </p:blipFill>
        <p:spPr>
          <a:xfrm>
            <a:off x="4315198" y="2362200"/>
            <a:ext cx="889000" cy="266700"/>
          </a:xfrm>
          <a:prstGeom prst="rect">
            <a:avLst/>
          </a:prstGeom>
          <a:solidFill>
            <a:schemeClr val="bg1"/>
          </a:solidFill>
        </p:spPr>
      </p:pic>
      <p:pic>
        <p:nvPicPr>
          <p:cNvPr id="41" name="Picture 40"/>
          <p:cNvPicPr>
            <a:picLocks noChangeAspect="1"/>
          </p:cNvPicPr>
          <p:nvPr/>
        </p:nvPicPr>
        <p:blipFill>
          <a:blip r:embed="rId5"/>
          <a:stretch>
            <a:fillRect/>
          </a:stretch>
        </p:blipFill>
        <p:spPr>
          <a:xfrm>
            <a:off x="3578598" y="3581400"/>
            <a:ext cx="1092200" cy="241300"/>
          </a:xfrm>
          <a:prstGeom prst="rect">
            <a:avLst/>
          </a:prstGeom>
          <a:solidFill>
            <a:schemeClr val="bg1"/>
          </a:solidFill>
        </p:spPr>
      </p:pic>
      <p:pic>
        <p:nvPicPr>
          <p:cNvPr id="42" name="Picture 41"/>
          <p:cNvPicPr>
            <a:picLocks noChangeAspect="1"/>
          </p:cNvPicPr>
          <p:nvPr/>
        </p:nvPicPr>
        <p:blipFill>
          <a:blip r:embed="rId6"/>
          <a:stretch>
            <a:fillRect/>
          </a:stretch>
        </p:blipFill>
        <p:spPr>
          <a:xfrm>
            <a:off x="4797798" y="3581400"/>
            <a:ext cx="1092200" cy="241300"/>
          </a:xfrm>
          <a:prstGeom prst="rect">
            <a:avLst/>
          </a:prstGeom>
          <a:solidFill>
            <a:schemeClr val="bg1"/>
          </a:solidFill>
        </p:spPr>
      </p:pic>
      <p:pic>
        <p:nvPicPr>
          <p:cNvPr id="43" name="Picture 42"/>
          <p:cNvPicPr>
            <a:picLocks noChangeAspect="1"/>
          </p:cNvPicPr>
          <p:nvPr/>
        </p:nvPicPr>
        <p:blipFill>
          <a:blip r:embed="rId7"/>
          <a:stretch>
            <a:fillRect/>
          </a:stretch>
        </p:blipFill>
        <p:spPr>
          <a:xfrm>
            <a:off x="1610980" y="4881739"/>
            <a:ext cx="2044700" cy="317500"/>
          </a:xfrm>
          <a:prstGeom prst="rect">
            <a:avLst/>
          </a:prstGeom>
          <a:solidFill>
            <a:schemeClr val="bg1"/>
          </a:solidFill>
        </p:spPr>
      </p:pic>
      <p:pic>
        <p:nvPicPr>
          <p:cNvPr id="44" name="Picture 43"/>
          <p:cNvPicPr>
            <a:picLocks noChangeAspect="1"/>
          </p:cNvPicPr>
          <p:nvPr/>
        </p:nvPicPr>
        <p:blipFill>
          <a:blip r:embed="rId8"/>
          <a:stretch>
            <a:fillRect/>
          </a:stretch>
        </p:blipFill>
        <p:spPr>
          <a:xfrm>
            <a:off x="3883831" y="4908550"/>
            <a:ext cx="1358900" cy="241300"/>
          </a:xfrm>
          <a:prstGeom prst="rect">
            <a:avLst/>
          </a:prstGeom>
          <a:solidFill>
            <a:schemeClr val="bg1"/>
          </a:solidFill>
        </p:spPr>
      </p:pic>
      <p:pic>
        <p:nvPicPr>
          <p:cNvPr id="45" name="Picture 44"/>
          <p:cNvPicPr>
            <a:picLocks noChangeAspect="1"/>
          </p:cNvPicPr>
          <p:nvPr/>
        </p:nvPicPr>
        <p:blipFill>
          <a:blip r:embed="rId9"/>
          <a:stretch>
            <a:fillRect/>
          </a:stretch>
        </p:blipFill>
        <p:spPr>
          <a:xfrm>
            <a:off x="5435600" y="4919839"/>
            <a:ext cx="1346200" cy="241300"/>
          </a:xfrm>
          <a:prstGeom prst="rect">
            <a:avLst/>
          </a:prstGeom>
          <a:solidFill>
            <a:schemeClr val="bg1"/>
          </a:solidFill>
        </p:spPr>
      </p:pic>
      <p:cxnSp>
        <p:nvCxnSpPr>
          <p:cNvPr id="38" name="Straight Arrow Connector 37">
            <a:extLst>
              <a:ext uri="{FF2B5EF4-FFF2-40B4-BE49-F238E27FC236}">
                <a16:creationId xmlns:a16="http://schemas.microsoft.com/office/drawing/2014/main" id="{D8D17EDC-9C54-7E46-B9C4-69AD709ED8BC}"/>
              </a:ext>
            </a:extLst>
          </p:cNvPr>
          <p:cNvCxnSpPr/>
          <p:nvPr/>
        </p:nvCxnSpPr>
        <p:spPr bwMode="auto">
          <a:xfrm>
            <a:off x="762000" y="2009422"/>
            <a:ext cx="0" cy="4086578"/>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7161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51028</TotalTime>
  <Words>1502</Words>
  <Application>Microsoft Macintosh PowerPoint</Application>
  <PresentationFormat>On-screen Show (4:3)</PresentationFormat>
  <Paragraphs>323</Paragraphs>
  <Slides>52</Slides>
  <Notes>29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Arial</vt:lpstr>
      <vt:lpstr>Arial Narrow</vt:lpstr>
      <vt:lpstr>FreeSans</vt:lpstr>
      <vt:lpstr>pictures</vt:lpstr>
      <vt:lpstr>Blank Presentation</vt:lpstr>
      <vt:lpstr>CS 4803 / 7643: Deep Learning</vt:lpstr>
      <vt:lpstr>Administrativia</vt:lpstr>
      <vt:lpstr>PowerPoint Presentation</vt:lpstr>
      <vt:lpstr>Deep Learning = Differentiable Programming</vt:lpstr>
      <vt:lpstr>PowerPoint Presentation</vt:lpstr>
      <vt:lpstr>PowerPoint Presentation</vt:lpstr>
      <vt:lpstr>Example: Forward mode AD</vt:lpstr>
      <vt:lpstr>Example: Forward mode AD</vt:lpstr>
      <vt:lpstr>Example: Reverse mode AD</vt:lpstr>
      <vt:lpstr>Forward mode vs Reverse Mode</vt:lpstr>
      <vt:lpstr>Forward mode vs Reverse Mode</vt:lpstr>
      <vt:lpstr>PowerPoint Presentation</vt:lpstr>
      <vt:lpstr>Key Computation: Forward-Prop</vt:lpstr>
      <vt:lpstr>Key Computation: Back-Prop</vt:lpstr>
      <vt:lpstr>Neural Network Training</vt:lpstr>
      <vt:lpstr>Neural Network Training</vt:lpstr>
      <vt:lpstr>Neural Network Training</vt:lpstr>
      <vt:lpstr>Neural Network Training</vt:lpstr>
      <vt:lpstr>Neural Network Training</vt:lpstr>
      <vt:lpstr>Neural Network Training</vt:lpstr>
      <vt:lpstr>Neural Network Training</vt:lpstr>
      <vt:lpstr>Plan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for Today</vt:lpstr>
      <vt:lpstr>Backpropagation: a simple example</vt:lpstr>
      <vt:lpstr>Backpropagation: a simple example</vt:lpstr>
      <vt:lpstr>Patterns in backward flow</vt:lpstr>
      <vt:lpstr>Patterns in backward flow</vt:lpstr>
      <vt:lpstr>Patterns in backward flow</vt:lpstr>
      <vt:lpstr>Patterns in backward flow</vt:lpstr>
      <vt:lpstr>Patterns in backward flow</vt:lpstr>
      <vt:lpstr>Patterns in backward flow</vt:lpstr>
      <vt:lpstr>Patterns in backward flow</vt:lpstr>
      <vt:lpstr>Gradients add at branches</vt:lpstr>
      <vt:lpstr>Duality in Fprop and Bprop</vt:lpstr>
      <vt:lpstr>Plan for Today</vt:lpstr>
      <vt:lpstr>PowerPoint Presentation</vt:lpstr>
      <vt:lpstr>PowerPoint Presentation</vt:lpstr>
      <vt:lpstr>PowerPoint Presentation</vt:lpstr>
      <vt:lpstr>PowerPoint Presentation</vt:lpstr>
      <vt:lpstr>PowerPoint Presentation</vt:lpstr>
      <vt:lpstr>PowerPoint Presentation</vt:lpstr>
      <vt:lpstr>Jacobians of FC-Layer</vt:lpstr>
      <vt:lpstr>Jacobians of FC-Layer</vt:lpstr>
      <vt:lpstr>Jacobians of FC-Layer</vt:lpstr>
      <vt:lpstr>Jacobians of FC-Layer</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Dhruv Batra</cp:lastModifiedBy>
  <cp:revision>2862</cp:revision>
  <cp:lastPrinted>2015-04-01T17:45:43Z</cp:lastPrinted>
  <dcterms:created xsi:type="dcterms:W3CDTF">2013-03-06T19:31:42Z</dcterms:created>
  <dcterms:modified xsi:type="dcterms:W3CDTF">2019-09-12T17:53:30Z</dcterms:modified>
  <cp:category/>
</cp:coreProperties>
</file>