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ink/ink7.xml" ContentType="application/inkml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64"/>
  </p:notesMasterIdLst>
  <p:handoutMasterIdLst>
    <p:handoutMasterId r:id="rId65"/>
  </p:handoutMasterIdLst>
  <p:sldIdLst>
    <p:sldId id="256" r:id="rId3"/>
    <p:sldId id="1728" r:id="rId4"/>
    <p:sldId id="1596" r:id="rId5"/>
    <p:sldId id="602" r:id="rId6"/>
    <p:sldId id="1697" r:id="rId7"/>
    <p:sldId id="1698" r:id="rId8"/>
    <p:sldId id="1699" r:id="rId9"/>
    <p:sldId id="694" r:id="rId10"/>
    <p:sldId id="1701" r:id="rId11"/>
    <p:sldId id="1702" r:id="rId12"/>
    <p:sldId id="1705" r:id="rId13"/>
    <p:sldId id="1707" r:id="rId14"/>
    <p:sldId id="1710" r:id="rId15"/>
    <p:sldId id="1723" r:id="rId16"/>
    <p:sldId id="1712" r:id="rId17"/>
    <p:sldId id="696" r:id="rId18"/>
    <p:sldId id="697" r:id="rId19"/>
    <p:sldId id="1714" r:id="rId20"/>
    <p:sldId id="698" r:id="rId21"/>
    <p:sldId id="1729" r:id="rId22"/>
    <p:sldId id="1716" r:id="rId23"/>
    <p:sldId id="699" r:id="rId24"/>
    <p:sldId id="700" r:id="rId25"/>
    <p:sldId id="702" r:id="rId26"/>
    <p:sldId id="1688" r:id="rId27"/>
    <p:sldId id="1732" r:id="rId28"/>
    <p:sldId id="907" r:id="rId29"/>
    <p:sldId id="1694" r:id="rId30"/>
    <p:sldId id="1730" r:id="rId31"/>
    <p:sldId id="1731" r:id="rId32"/>
    <p:sldId id="1733" r:id="rId33"/>
    <p:sldId id="1734" r:id="rId34"/>
    <p:sldId id="1689" r:id="rId35"/>
    <p:sldId id="1735" r:id="rId36"/>
    <p:sldId id="1736" r:id="rId37"/>
    <p:sldId id="712" r:id="rId38"/>
    <p:sldId id="1721" r:id="rId39"/>
    <p:sldId id="720" r:id="rId40"/>
    <p:sldId id="721" r:id="rId41"/>
    <p:sldId id="722" r:id="rId42"/>
    <p:sldId id="714" r:id="rId43"/>
    <p:sldId id="731" r:id="rId44"/>
    <p:sldId id="706" r:id="rId45"/>
    <p:sldId id="705" r:id="rId46"/>
    <p:sldId id="914" r:id="rId47"/>
    <p:sldId id="1737" r:id="rId48"/>
    <p:sldId id="726" r:id="rId49"/>
    <p:sldId id="728" r:id="rId50"/>
    <p:sldId id="729" r:id="rId51"/>
    <p:sldId id="732" r:id="rId52"/>
    <p:sldId id="733" r:id="rId53"/>
    <p:sldId id="1726" r:id="rId54"/>
    <p:sldId id="736" r:id="rId55"/>
    <p:sldId id="918" r:id="rId56"/>
    <p:sldId id="734" r:id="rId57"/>
    <p:sldId id="919" r:id="rId58"/>
    <p:sldId id="737" r:id="rId59"/>
    <p:sldId id="1050" r:id="rId60"/>
    <p:sldId id="727" r:id="rId61"/>
    <p:sldId id="922" r:id="rId62"/>
    <p:sldId id="1727" r:id="rId6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4" autoAdjust="0"/>
    <p:restoredTop sz="93469" autoAdjust="0"/>
  </p:normalViewPr>
  <p:slideViewPr>
    <p:cSldViewPr>
      <p:cViewPr varScale="1">
        <p:scale>
          <a:sx n="111" d="100"/>
          <a:sy n="111" d="100"/>
        </p:scale>
        <p:origin x="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17:12:38.4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1850 4797 8355,'-29'-5'447,"2"-3"-280,8 3 1,3-1 0,7 4 0,6 2 0,12 5 0,12 3 0,10 1-249,10-1 0,8-1 0,-17-2 0,1 0 0,3 0 1,2-2-1,2 0 0,1-1 0,4 0 0,1 0 0,4 0 1,1 0-1,4-1 0,1 0 100,3 0 0,0-1 0,-14 0 0,0 0 0,1-1 0,2 0 1,0 0-1,1-1 0,1 0 0,2 0 0,-1-1 0,3 0 0,1-1 1,0 1-1,4-1 0,0 0 0,2 0 0,2 0 0,1 0 1,0-1-1,-13 2 0,0 0 0,0-1 0,0 1-72,0-1 0,0 0 0,0 0 1,1 0-1,1 0 0,0 0 0,1 1 1,-1-1-1,2 1 0,0 0 0,0 0 1,1 1-1,2-1 0,0 0 1,1 0-1,0 0 0,0 0 0,1 1 1,-1-1-1,1 0 0,1 0 0,0 0 1,0 0-1,0 0 0,0 1 1,1-1-1,-1 1 0,1-1 92,0 1 1,1 0-1,-1 1 1,1-1-1,-11 0 1,0 0 0,0-1-1,0 1 1,0 0-1,1 1 1,-1-1-1,1 1 1,-1-1 0,1 1-1,0-1 1,-1 0-1,1 1 1,0-1 0,0 0-1,0 0 1,-1 1-1,1-1 1,0 1-1,0-1 1,-1 1 0,0 0-1,1 1 1,-1-1-1,0 1 1,13-1-1,0 1 1,-1-1 0,1 1-10,-1 0 0,0 0 0,-1 0 0,1 0 0,-1 0 0,0 0 0,0 0 0,-1 0 0,0 0 0,0 1 0,-1-1 0,0 1 0,0-1 0,-2 1 0,1 0 0,-1 0 0,-2 1 0,0-1 0,-1 1 0,0 0 0,-2 0 0,0-1 0,-1 1 1,0 0-1,-2 0 0,0 0 0,-1 0 0,0 0-23,-1 0 0,0 0 0,-1 1 1,0-1-1,15 0 0,0 0 0,-2 0 1,-5 1-1,-1-1 0,0 1 0,-2-1 1,0 1-1,-2-1 0,-1 1 0,-1 0 1,0-1-1,-4 0 0,1 0 1,-2 0 82,21 1 0,-1-1 0,-7 2 0,-3 0 0,-6-1 1,-2-1-1,-4 1 0,-3-1 0,-4 1 0,-1 1 1,22 2-1,-13 2-220,-11-2 0,-10 4 0,-6-2 0,-9 3 275,-4 4 0,-18 3 1,-4 5-1</inkml:trace>
  <inkml:trace contextRef="#ctx0" brushRef="#br0" timeOffset="1">2992 12506 8355,'-11'0'43,"5"5"0,0-3 0,6 6 1,0 1-1,0 1 0,2 3 0,0 3 1,3 6-1,0 3 0,2 2 0,-2 0 382,0-1 1,-1 6-1,-3-3 1,1 2 0,2-2-1,-1-1 1,-2-3-268,-1-1 0,0 3 1,0-1-1,0 0 1,0-3-1,0-3 1,0-1-259,0 1 0,0-2 0,0 0 0,0 0 0,-1-2 0,-2 1 94,-1-3 0,-4-2 0,1 0 118,1-1 1,1-6-1,6-5-119,3-6 0,2-6 0,6-3 0,-1-4 0,1-2 1,0-2-1,2 0-264,1 0 1,1 0 0,-5 2-1,0 2 1,1 3 0,-1 4-1,1 0 336,-1 1 1,-1 3-1,-1 2 1,-1 1 0,1 2 124,1 2 1,1 2 0,1 3 0,-1 4 0,1 2 0,0 3 0,2 0-5,1 3 1,6 0 0,-4-2 0,3 3 0,-1-1-1,1 1 1,1-2-161,2 1 0,0-3 0,0 1 0,0-4 0,0-3 0,-1-1 66,1 0 0,-1-3 0,-2-1 0,-2-3 0,-2-4 1,0-3-1,-2-3-56,-3-3 1,2-8-1,-9 1 1,-2-6 0,-1-3-1,-1-5 1,-1-1-16,-3-1 1,2-2 0,-6-1 0,-1 2-1,0 1 1,0 6 0,2 1-239,-2 5 0,4 2 0,1 4 0,2 4 217,-2 2 0,8 2 0,-3-1 0</inkml:trace>
  <inkml:trace contextRef="#ctx0" brushRef="#br0" timeOffset="2">4043 12038 8355,'0'-12'623,"0"1"1,-1 4-528,-3 4 1,-1 3-1,-4 3 1,1 6 0,-1 4-1,-1 3 64,-1 2 1,-4 5 0,-1 6 0,1 3 0,0 4-1,0-1 1,1 1 107,1-2 1,2 0-1,1 0 1,1-1 0,2-1-1,2-3 522,3-1-893,0 4 1,4-8-1,1 3 1,5-4-1,4-3 1,1-2-331,3-2 0,3-1 0,-3-3 0,2-2 0,2-2 0,2-5 433,1-1 0,0-7 0,-1-2 0</inkml:trace>
  <inkml:trace contextRef="#ctx0" brushRef="#br0" timeOffset="3">4294 12300 8355,'-10'-7'220,"1"0"-34,2 2 1,3 1-1,-4 4 1,1 2-1,-1 2-60,0 3 1,6 3 0,-3 2-1,1-1 1,0 2 0,0 1 0,0 2 803,1 2-847,-1-4 1,4 6 0,0-4-1,0-1 1,1 0 0,3 0 0,2-1 58,1-1 0,3-2 0,-3-1 0,4-1 0,1-2 0,2-2-30,1-3 0,2 0 1,-3-2-1,2 0 1,1 0-1,-1-2 1,0-2-238,0-3 1,-3-7 0,2-3-1,-2 0 1,-3-2 0,-1 0 0,-3 0-246,-1-2 0,-1 0 1,-5-2-1,-4 0 1,-6 1-1,-4 3 1,-3 4-888,-2 2 1,-1 7 0,-2 2 1256,0 3 0,-5 6 0,-1 1 0</inkml:trace>
  <inkml:trace contextRef="#ctx0" brushRef="#br0" timeOffset="4">4488 12026 8391,'-6'-5'35,"2"4"1,8-2 528,4 6 0,7 3 0,4 7 1,4 2-1,3 4 0,5 3 0,2 1-317,1-1 0,0 5 0,1 1 0,-1 1 0,-1 3 0,-4 1 0,-6 1-297,-7 0 0,-8 1 0,-5-1 0,-7 1 0,-9 2 0,-10 1 0,-10-1-1188,-7-1 0,-6-2 0,-4 0 1,-2-1 1237,0-2 0,25-15 0,-1 1 0,-24 12 0</inkml:trace>
  <inkml:trace contextRef="#ctx0" brushRef="#br0" timeOffset="5">5288 12974 8355,'1'-11'705,"3"-1"-510,4 1 0,6 3 0,2 1 1,2-1-1,3 0 0,3 2 1,3 1-1,0 2 0,-1 2 1,1 1-334,-2 0 0,0 0 1,-3 0-1,0 1 1,-2 2-1,-2 2 1,-1 1 137,-4 3 0,5 1 0,0 2 0</inkml:trace>
  <inkml:trace contextRef="#ctx0" brushRef="#br0" timeOffset="6">5254 13134 8355,'-32'0'504,"5"0"1,8 0-398,5 0 0,9 0 0,5 0 0,9 0 0,9 0 0,11-1 0,9-3-313,8-4 0,7 2 1,2-2-1,4 1 1,-26 3-1,0 0 1,2 0-1,0 1 206,1-2 0,0 1 0,3-3 0,0-2 0,36-8 0</inkml:trace>
  <inkml:trace contextRef="#ctx0" brushRef="#br0" timeOffset="7">6339 12837 8355,'-18'-8'52,"3"2"1,2 0 0,1 1 669,1 0 1,5 2-1,2 7-446,3 3 0,1 9 1,0 3-1,0 2 0,1 2 1,1 0-1,4 1-267,0 3 1,0-3 0,3 4 0,-1-2-1,1 1 1,1-3 0,1-2-194,1-3 0,-1-4 1,0 3-1,1-2 1,-1-3-1,1-4 103,-1-5 0,1-3 0,0-1 0,2 0 0,1-1 0,-1-4 0,-1-6-20,-2-3 0,0-6 0,-2 0 1,-3-4-1,0-4 0,-1-1 1,2-2 260,-1 2 0,-3-4 0,2 4 0,-2-2 0,2 2 0,1 3 1,0 3 113,0 2 0,-2 7 0,4-1 0,1 4 0,1 3 0,1 4-158,1 3 1,-1 2 0,0 3 0,1 4 0,-2 3 0,-2 4-188,-5 4 0,2 4 0,-1 3 1,-1 0-1,-3 0 0,-3-2 1,-2-1-34,-1 0 1,2-1 0,-2 0 0,-1-3 0,2-4 0,0-2 0,3-2-171,0 1 1,1-6 199,-3-2 0,4-8 1,-1-5-1,5-3 0,2-5 1,3-1-1,1-2 40,2-2 1,0 0-1,2-1 1,3 1-1,-1 2 1,2 2-1,-1 2 115,-1 2 0,1 1 1,-4 1-1,4 2 0,-1 1 1,2 3-1,-1 1 108,-1 2 1,1 3-1,-3 4 1,1 4 0,-1 2-1,-1 3-133,-2 2 1,-1 3 0,-2 5 0,-3-1 0,-1 1 0,-1 0 0,0 1-55,-2 3 1,-1-3 0,0 1 0,0-3 0,0-4 0,2-1 0,0 0-2,2-1 0,5-4 1,0-6-1,5-1 0,3-2 1,4-3-96,2-4 0,-3-7 0,6-8 0,0-4 0,-2-3 0,-1 0 0,-5-1 199,-4-1 0,-4 4 1,-3-3-1,-3 3 1,-3 3-1,-1 0 1,0 4 242,0 0 0,0-2 0,-1 4 0,-1 1-272,-2 1 0,0 8 1,4 5-1,0 8-198,0 6 1,0 3 0,0 6 0,1 0 0,3 1 0,2 2 0,2 0 54,0 0 1,-1-2 0,5-1 0,-1-1-1,0 1 1,1 0 0,-1-1 49,1-3 0,3 1 0,0-5 0,0-2 0,1-3 0,-1-4 0,0 0 37,2-4 0,-1-1 0,4-2 1,-1-3-1,2-3 0,0-5 180,2-3-188,0-3 1,-1-8 0,-2-4-1,-1-1 1,1-6 0,0-2 42,0-5 1,0 0 0,-5-4 0,-1-4 0,-1-7 0,-3-2 0,-1-2 82,-2 0 1,-3 3 0,3-1 0,-1 4 0,-1 4-1,1 4 1,-1 8-135,0 6 1,3 4-1,-3 8 1,0 5 0,2 5-84,-1 6 0,-4 3 0,4 9 0,-3 8 1,1 9-1,-1 11 0,-2 9 56,-1 7 0,-1 3 1,-2 5-1,-2 0 0,0 1 1,-1 2-1,1 1-13,-1-2 1,3 0-1,3-3 1,1-3-1,3-5 1,3-5-1,5-5 5,3-2 1,3-7 0,6-4-1,3-6 1,3-7 0,4-7-145,4-4 0,-1-3 0,4-6 0,-1-8 0,0-7 1,-1-5-1,-3-1-1762,-5-3 1937,-3-1 0,-5-7 0,0 0 0</inkml:trace>
  <inkml:trace contextRef="#ctx0" brushRef="#br0" timeOffset="8">7538 12620 8838,'1'-11'391,"3"-1"0,7 5 0,10 0-391,4 2 0,4-4 0,5 3 0</inkml:trace>
  <inkml:trace contextRef="#ctx0" brushRef="#br0" timeOffset="9">6419 12346 8355,'-7'-5'67,"3"4"1,9-4-1,6 1 1,3 0-1,1 3-494,1 3 427,2 5 0,0 4 0,-2 0 0</inkml:trace>
  <inkml:trace contextRef="#ctx0" brushRef="#br0" timeOffset="10">2661 15258 8355,'-4'-7'266,"-1"-1"0,-1 0 0,-2 1 0,2-1 0,1 1-90,0 0 1,3-3 0,-3 2 0,2-2 0,-1-1-1,0-1 1,0 1-36,0 0 0,-1-1 0,3 0 1,-2-2-1,0-3 0,0-1 0,1-3-143,0-5 0,-2 1 1,1-5-1,2-2 0,0-2 1,1-6-1,-2-4-171,0-4 1,-1-6 0,3 4 0,-2-3 0,-1 0-1,2 1 1,0 4 10,2 5 0,0 7 0,2 7 1,2 1-1,3 3 0,3 1 111,2 1 0,3 5 0,1 3 0,2 2 0,2 3 0,2 2 0,2 5-60,3 1 0,-2 4 0,4 1 0,1 6 0,-3 4 0,1 3 0,-2 2-310,-2 3 0,-3 4 1,-1 3-1,-7 2 1,-4 3 420,-5 0 0,-3 14 0,-1-5 0</inkml:trace>
  <inkml:trace contextRef="#ctx0" brushRef="#br0" timeOffset="11">2364 14916 8355,'-16'-5'24,"4"-3"0,6-2 1,7-3-1,4-1 0,8-1 1,8 0-73,9-2 1,8 3-1,4-2 1,3 1 0,5 3 47,3 2 0,8-3 0,2 7 0</inkml:trace>
  <inkml:trace contextRef="#ctx0" brushRef="#br0" timeOffset="12">3438 14756 8355,'-12'-4'45,"1"0"1,-1-5 0,0 3 0,-2 0 0,-3 0 0,0 3 297,-4-1 0,0-4 1,-2 3-1,0 0 1,1 0-1,2 1 1,1 0-104,-1 1 0,3-1 1,2 4-1,2 1 1,2 3-1,1 3 0,2 4-275,4 0 1,3 2-1,1 2 1,0 4-1,1 1 1,3 1-1,5-2-253,5 1 1,0-2 0,6 0 0,3-2 0,2-2 0,2-3 165,1-3 0,-3 1 0,5-5 0,-2-2 1,-4-1-1,-3-1 0,-3 0 218,-2 0 0,0-5 1,-5-3-1,1-5 0,-2-2 1,-3-1-1,-3 0-35,-3-3 1,-1-7-1,0 0 1,0 0-1,-1 2 1,-4 1-1,-5 2-92,-4 2 0,-3-1 1,3 4-1,-2 4 1,-2 2-1,-1 2 0,1 0-3,3 2 1,-1 1 0,2 4 0,2-2-24,3-1 0,7 6 0,-2 5 1,4 3-1,4 3 0,5 1 138,5 1 1,0 0-1,5-3 1,1-2 0,3-1-1,3-3 1,5-1 120,2-2 1,1-2 0,2-1-1,1-1 1,1-3 0,-2-4-1,0-2-215,-2-1 1,-1-4 0,-2-2 0,-6 1-1,-5-1 1,-4 3-306,-4 1 0,-5 2 1,-5 0-1,-4 0 1,-7 4-1,-5 3 326,-5 3 1,-7 1 0,0 1-1,0 2 1,2 2 0,1 1 0,2 3-50,2 1 0,0 1 0,6 1 0,4-1 1,3 1-1,5-1-79,3 1 0,4-2 0,7-1 0,2-3 0,3 0 0,1-1 112,0 0 195,0 4 0,3-2 0,-2 4 0,-1 0 0,0 2 0,0 1 130,0 1 1,-4 2-1,3-3 1,-1 2 0,-2 2-1,0 1 1,2 0-605,0 0 0,4 0 0,4 3 0,3-2 1,1-2-1,2-2 287,-2-2 0,9-1 0,-3-2 0</inkml:trace>
  <inkml:trace contextRef="#ctx0" brushRef="#br0" timeOffset="13">5345 14242 8355,'-6'-12'782,"2"1"0,3 10 1,1 6-575,0 7 1,0 4 0,-2 5 0,0 5-1,-2 2 1,0 5-20,-1 3 1,0 0 0,-4 2 0,1-1 0,0 0 0,-1 1 0,1-2-44,4 0 0,3-6 0,1 0 0,0-2 1,0-3-1,1-1 0,3-2-127,4-3 1,6-3-1,2-4 1,2-1-1,4-1 1,2-2 0,4-4-420,1-3 1,0-6-1,1-3 1,-3-3-1,-3-5 1,-2-3 399,-3-2 0,-3-7 0,-4-1 0</inkml:trace>
  <inkml:trace contextRef="#ctx0" brushRef="#br0" timeOffset="14">5048 14664 8355,'11'-6'-84,"11"-3"0,6 4 0,7-1 0,9-2 0,4 1-154,5-1 1,0 2 0,3-3 237,3 1 0,0 0 0,-2-3 0</inkml:trace>
  <inkml:trace contextRef="#ctx0" brushRef="#br0" timeOffset="15">5813 14539 8683,'-11'-5'203,"4"2"0,5-3 1,6 1-1,6 2 479,4 2 1,6-3-1,0 0 1,6 2-1,4-1 1,5 1 0,1-2-866,2 1 0,2 2 1,-3 1-1,-1 0 1,-1 0-1,-5 0 1,-3 0-2149,-6 0 1,1 1 2330,-7 3 0,0 2 0,-3 6 0</inkml:trace>
  <inkml:trace contextRef="#ctx0" brushRef="#br0" timeOffset="16">5859 14733 8355,'-22'11'-168,"3"1"0,5-1 0,5 1 462,6-1 1,4-3 0,7-2 0,7-1 0,6-1 0,6 0 0,3-1-164,3 0 1,7-3 0,2-4 0,3-3 0,5-4 0,2 0 0,0 0-2073,-3-1 1941,3-4 0,-5-2 0,4-5 0</inkml:trace>
  <inkml:trace contextRef="#ctx0" brushRef="#br0" timeOffset="17">6864 14128 8355,'-6'5'-17,"2"2"0,3 3 0,1 3 0,0 4 712,0 5 1,-4 5 0,-1 5 0,0-2 0,-2 2 0,2 2 0,-1 3-596,-1 1 1,0 0-1,-3-4 1,1 1 0,1-2-1,1-2 1,0-1-531,3-2 1,-1-6 0,2-4 0,0-1 0,2-3 0,2-2 429,3 0 0,7-1 0,7 1 0</inkml:trace>
  <inkml:trace contextRef="#ctx0" brushRef="#br0" timeOffset="18">7252 14767 8754,'17'0'-115,"2"0"0,2 0 0,1 0 0,-2 0-1957,-1 0 2072,0 0 0,9 5 0,1 2 0</inkml:trace>
  <inkml:trace contextRef="#ctx0" brushRef="#br0" timeOffset="19">8052 14744 8355,'0'-11'557,"9"3"0,2 1 0,3-1 0,2 0 1,4 2-497,1 1 1,6-3-1,1 5 1,1-1-1,3 0-61,1 0 0,1 0 0,0 4 0</inkml:trace>
  <inkml:trace contextRef="#ctx0" brushRef="#br0" timeOffset="20">8600 14710 8355,'-4'-8'312,"0"1"1,4 3-1,5-2 1,2-1-1,3 2 1,4-1-132,5 0 0,6 3 1,3-2-1,1 1 0,2 0 1,-2 2-1,-1 1-945,0 1 1,-8 0 0,2 1 0,-5 1 0,-4 3 0,-3 1 728,-2-1 0,-6 0 0,1-3 0,-6 2 890,-4-1 1,2-3 0,2-3 0,7-2 0,7 0 1764,7 0-2615,9-4 1,2 4 0,5-4 0,1 3-1,0 1-5,3 2 0,3-3 0,4-1 0</inkml:trace>
  <inkml:trace contextRef="#ctx0" brushRef="#br0" timeOffset="21">10130 14036 8737,'-17'-5'456,"1"-1"0,9-7 0,5-1 1,8-1-86,5 1 1,8 3-1,0 3 1,3 4 0,0 3-1,0 1 1,-3 1-297,-4 3 1,-2 7 0,-3 8-1,-2 3 1,-4 2 0,-3 3 0,-1 4 12,0 6 0,-1 3 1,-3 3-1,-4 0 1,-2 3-1,-1 2 218,-1 0-287,1-1 1,1-1 0,2-2-1,4-2 1,3-3 0,1-2-124,0-3 1,0 2 0,0-9 0,1-3 0,3-4-1,4-6 1,3-5-400,4-5 1,3-3 0,5-2 0,0-4 0,1-7 0,0-6 502,-1-3 0,2-7 0,-7-1 0</inkml:trace>
  <inkml:trace contextRef="#ctx0" brushRef="#br0" timeOffset="22">9936 14345 8809,'-18'-13'333,"7"-2"0,8 8 0,7 1 0,9 2-438,8 3 1,9-3 0,9 0 0,7 2 0,6 1-1,4 2 1,-1 1-1820,-1 2 1924,7 5 0,-8-3 0,9 6 0</inkml:trace>
  <inkml:trace contextRef="#ctx0" brushRef="#br0" timeOffset="23">10713 14333 8355,'-18'-7'1986,"3"-1"-1447,7 5 0,3 5 1,5 9-1,1 7 1,3 5-1,3 3 1,0 6-466,1 5 0,-1-2 0,4 2 0,-3-4 0,0-2 0,1-1 1,1-1-351,1-2 0,1-8 0,1-4 0,1-3 1,3-5-1,4-4 0,4-6-3453,3-4 3729,-3-9 0,13-6 0,-2-8 0</inkml:trace>
  <inkml:trace contextRef="#ctx0" brushRef="#br0" timeOffset="24">10656 14105 8355,'-24'-8'323,"5"1"0,11 4 1,8 0-1,8 6-1016,5 5 693,5 2 0,10 6 0,1 2 0</inkml:trace>
  <inkml:trace contextRef="#ctx0" brushRef="#br0" timeOffset="25">10964 14699 8355,'-6'-12'345,"2"1"0,9-2 1,6-2-1,7-3 0,5-1 1,5-1 101,6-4 0,4 1 0,7-5 0,-1 0 0,2-2 0,-3-2 0,-4 0-576,-3 2 1,-7-1 0,-4-2 0,-4 3 0,-7 2 0,-4 2 0,-4 4-533,-1 4 0,-2 4 0,-7 4 0,-4 2 0,-3 4 0,-4 3 417,-4 1 1,1 5-1,-1 4 1,-2 5-1,0 4 1,-1 1-1,3 0 343,4 1 1,6 0 0,3 1 0,1-4-1,2 1 1,3-1 0,4-1 161,4-2 0,3-1 0,4-2 1,3 1-1,1 0 0,-1 2 0,0 2 133,-1-2 0,-1 0 0,1-1 0,0 4 1,-2-1-1,0 1-142,1-3 0,-1 2 1,-4 0-1,2-2 0,2-2 1,4-2-1,3-1-237,1-1 1,5-6-1,3 1 1,5-6-1,3-4 1,2-5 0,1-2-444,-2-1 1,3-5 0,-5 0-1,-2-4 1,-4-4 0,-7 0 281,-5 0 0,-8-3 1,-8 3-1,-3 0 1,-2 1-1,-3 1 0,-4 3 192,-2 4 1,-9 4 0,-3 6 0,0 3-1,-4 1 1,2 4 0,1 4 31,4 9 0,-1 0 0,5 7 0,1 3 1,2 2-1,5 4 0,4 1-313,6 3 1,4 0-1,10-1 1,6 0-1,7-1 1,7 0-1,5-4 235,2-2 0,12-1 0,2 0 0</inkml:trace>
  <inkml:trace contextRef="#ctx0" brushRef="#br0" timeOffset="26">12848 14493 8355,'0'-33'304,"-1"1"1,-1 2 0,-3-1-1,-3 0 275,-5-4 1,-2 9 0,-5-5 0,1 6 0,-2 2 0,0 2 0,-2 2-588,0 3 0,0 5 0,0 3 0,2 4 0,1 3 1,2 2-1,0 3-60,0 4 1,3 7 0,-3 4 0,2 4-1,2 4 1,2 3 0,4 4 6,0 4 1,5-2 0,0 3-1,3-1 1,3 0 0,6-1 0,5-3 72,5-3 0,3-3 0,2-7 0,1-3 1,3-6-1,1-7 0,2-5 51,-2-4 1,3-8 0,-6-8 0,0-5 0,-2-7 0,-1-5-145,0-5 1,-4-3 0,-2-5 0,-1-4 0,-5-7 0,-7 28 0,0-2 0,-1-1 0,-1-1-33,-1-2 0,0-1 1,2-2-1,-1-1 1,0-5-1,0-2 1,0-1-1,0 0 1,0 0-1,0 1 1,0 4-1,0 1 1,-1 7-1,-1 1 527,-3-24 0,-3 19 0,-5 13 1,-2 9-1,-1 10 0,-3 11 1,0 14-190,-4 14 0,0 12 1,-1 12-1,12-22 1,1 2-1,2 3 1,0 3-1,2 4 1,0 1-279,1 4 1,0 1-1,3 2 1,0 0-1,-1 1 1,1 1 0,2 0-1,1 0 1,2 0-1,1 1 1,1 0 0,2 1-423,1-2 1,1 0-1,0 3 1,1-1-1,12 54 1</inkml:trace>
  <inkml:trace contextRef="#ctx0" brushRef="#br0" timeOffset="27">3084 16435 8355,'-12'-12'370,"6"1"0,2 1 0,7 3 0,0 9 1,0 8-1,-2 7 123,-1 5 0,-1 6 0,-2 2 0,0 2 0,-1 1 0,0-1 0,0 1-542,2-1 1,-1-2 0,1 0-1,-2-3 1,1-4 0,2-3-209,1-1 0,1-6 0,4-2 0,5-7 1,6-8-1,1-8-69,4-10 1,0-2 0,2-5 0,0 0-1,0 1 1,0 1 196,0 6 1,-1-2 0,0 5-1,-3 1 1,-4 5 0,-2 4-1,-2 3 408,1 3 1,-1 0-1,1 4 1,-2 1-1,-1 6 1,-2 4 0,3 3-173,4 2 0,-1-4 1,4 3-1,-2-2 1,0 0-1,0-1-227,2-1 1,-1-6 0,5 0 0,-4-2 0,0-3 0,-3 0 0,-2-2 276,0 0 1,-2-3 0,-2-3 0,-3-7-1,-2-5 1,1-6 0,-1-5-189,-2-4 1,-6-1 0,-1 1-1,-2 1 1,0 2 0,1-1 30,0 2 0,-8-4 0,3 4 0</inkml:trace>
  <inkml:trace contextRef="#ctx0" brushRef="#br0" timeOffset="28">4374 15784 8355,'-7'0'72,"-1"1"0,-1 3 308,-1 3 1,-1 5-1,-1 3 1,1 4-1,-2 3 1,-1 2-1,-2 2-304,-2 5 1,4 2-1,-1 0 1,3-1-1,3-3 1,3-1-1,1-3-72,2-1 0,2-2 0,1-2 0,1-2 0,3-2 0,4-3-29,2-4 1,6 0-1,3-5 1,3-2 0,2-2-1,1-4 1,3-3-389,2-4 1,-1-1 0,2-3 0,-1-3 0,-4-1 412,-4 0 0,6 0 0,-4-4 0</inkml:trace>
  <inkml:trace contextRef="#ctx0" brushRef="#br0" timeOffset="29">4169 16023 9125,'19'0'-38,"0"0"1,-4-3-1,4-2 1,1 0-1,2-2 1,1 2-117,0 0 0,-4-3 0,-2 3 1,0 0-1,-3-1 0,-2 1 0,0-2-432,-1 1 586,-4-1 0,3-10 0,-4-1 0</inkml:trace>
  <inkml:trace contextRef="#ctx0" brushRef="#br0" timeOffset="30">3952 15852 8826,'-18'5'109,"1"5"0,7 7 1,1 1-1,2 2 1,-1 2-67,2 0 1,1 6 0,3 3 0,0 2 0,-2 1 0,2 0 0,2 1 50,3-1 0,5 0 0,7 0 1,4-1-1,4-2 0,4-3-318,3 0 1,7-8 0,2 1 0,2-3 0,2-5 223,1-4 0,12-4 0,3-5 0</inkml:trace>
  <inkml:trace contextRef="#ctx0" brushRef="#br0" timeOffset="31">4865 15909 8355,'-10'2'121,"1"0"0,3 3 1,0 1 173,-1 3 1,5 5 0,-2 2-1,3-1 1,1 0 0,0 0 0,0 0 95,0 2 1,0-4-1,0 2 1,0-2-1,1-2 1,1 0-693,2 1 1,1-2 0,-2-1-1,1-2-1762,-2 2 1,-6 0 2062,-3-1 0,-3-3 0,-2-5 0</inkml:trace>
  <inkml:trace contextRef="#ctx0" brushRef="#br0" timeOffset="32">4568 16126 8355,'5'-10'469,"4"1"0,5 2 1,5-1-1,4 0-264,4 1 1,2 0-1,5-1 1,2 0 0,1 0-1,1 1 1,-2 0-1089,0 2 0,-6-2 0,1 2 0,-1 0 883,0-1 0,3-2 0,-4 1 0</inkml:trace>
  <inkml:trace contextRef="#ctx0" brushRef="#br0" timeOffset="33">5151 15852 8355,'-12'-5'68,"6"5"0,2 0 205,3 6 0,1 5 0,0 1 0,0 3 0,0 5 0,1 1 0,2 2-524,1 0 1,-1 0 0,-1-1-1,0 0 1,3-2 0,0-2-1,2-1-1388,-1-3 1639,2-2 0,8-5 0,2-2 0</inkml:trace>
  <inkml:trace contextRef="#ctx0" brushRef="#br0" timeOffset="34">5219 15635 8355,'-6'-2'1083,"3"0"1,6 5-779,5 2 1,7 6 0,5 6 0,6 1 0,4 3 0,3 3 0,1 3-341,0-2 0,1 3 0,-2 0 0,-2 0 0,-3 0 1,-2-1-1,-5-1-1001,1 1 928,-6 5 1,-4-8 0,-8 2 0,-3-1-1,-1-3 1,-3 1 20,-4 0 1,-2-1 0,-10-3 0,-1-4 0,-2-2 0,-2-2 86,-3 0 0,3 1 0,-4-1 0</inkml:trace>
  <inkml:trace contextRef="#ctx0" brushRef="#br0" timeOffset="35">5939 16617 8355,'-10'-5'3724,"2"-2"-3339,4-3 1,6 2 0,5 0-1,8 1 1,6-1 0,3 0 0,2 0-723,5-3 1,2 4 0,1 0 0,0 2 0,1 2 0,-1-1 0,0 0-882,0 1 0,-4 2 1,-4 1 1217,-2 0 0,-6 0 0,-1 0 0</inkml:trace>
  <inkml:trace contextRef="#ctx0" brushRef="#br0" timeOffset="36">5939 16743 8355,'-9'4'547,"5"0"1,9-2 157,8-1 0,10-1 0,8-1 0,8-3 0,6-3 0,6-3 0,4-2-760,2 1 0,-4-1 0,7 1 0,-3-1 55,1 1 0,2-5 0,-3-2 0</inkml:trace>
  <inkml:trace contextRef="#ctx0" brushRef="#br0" timeOffset="37">7572 16378 8355,'-8'-8'2709,"1"0"-2410,4 1 1,-2 5-1,5 7 1,0 8-1,0 7 1,-1 5-187,-3 1 0,3 7 1,-4 0-1,1 4 0,-1 0 1,0-2-1,-2-2-226,1-2 0,2 1 0,-2-6 0,1 0 0,2-4 0,2-3-180,1-3 1,0-4-1,1-1 150,3-4 0,4-11 1,7-8-1,4-5 1,3-3-1,0-2 1,3-1-11,1 1 0,-2-1 0,3 1 0,-3 2 0,0 2 0,2 3 0,0 3 346,0 4 1,-1 5 0,2-1-1,2 3 1,1 2 0,1 3-1,0 4 2,2 2 1,-2-1 0,-2 0 0,0 1 0,-1-1 0,1 1-128,1 0 1,-5-3 0,0 0 0,-3-2 0,-4-3 0,-2 0 0,-2-4 26,-1-1 1,-6-9 0,0-7 0,-2-4 0,-3-3-1,0-3 1,-4-2-311,-1 1 0,-4-1 1,-4-2-1,-2 3 1,-2 3-1,-3 3-4016,0 1 4231,2 5 0,-1-3 0,0 3 0</inkml:trace>
  <inkml:trace contextRef="#ctx0" brushRef="#br0" timeOffset="38">8920 15772 8355,'-10'-7'138,"1"-1"0,1 0 0,-1 2 501,-1 2 1,-1-1 0,-1 3-1,2 4-297,2 8 0,-2 3 1,3 7-1,-4 4 0,0 6 1,0 3-1,-1 1-72,1 0 1,-1 4-1,1 0 1,1-1-1,1-1 1,3-3-1,1-3-269,2-3 0,2 1 0,1-3 0,1-3 0,4-5 0,5-3 1,5-1-149,3-3 1,1-6 0,4 0 0,1-3 0,2-1-1,1-3-2859,3-4 2494,0-1 0,-1-12 0,-2 3 0,-4 0 512,-4-4 0,-3 0 0,-4-2 0</inkml:trace>
  <inkml:trace contextRef="#ctx0" brushRef="#br0" timeOffset="39">8611 16092 8541,'16'-1'604,"0"-2"0,3-1 0,5 1 0,5-1-376,4 0 1,2-4 0,0 3 0,2 0 0,1-1 0,-2 1 0,-3 0-229,-3 2 0,0-3 0,5-1 0</inkml:trace>
  <inkml:trace contextRef="#ctx0" brushRef="#br0" timeOffset="40">9936 16480 9477,'0'-11'1079,"0"3"0,1 2 0,3 0 0,4-1-871,2-2 1,6 3-1,4-2 1,2 1-1,4-1 1,0 2-1,1-1-328,1 1 0,-1 4 0,4-2 0,2 1 1,-1 1 119,1-2 0,5-5 0,3 3 0</inkml:trace>
  <inkml:trace contextRef="#ctx0" brushRef="#br0" timeOffset="41">11067 15978 8355,'-13'-12'508,"6"1"1,5 1-27,6 2 0,2-2 1,7 2-1,2-2 0,4-1 1,4-2-1,4-1-418,3-1 1,2-4 0,0 4 0,-3 1 0,0 1 0,0 2 0,2-1 71,-2 1 1,-1 1 0,-5 1 0,0 2 0,-2 2 0,-2 3-1,-4 2-32,-2 4 1,-3 3 0,-2 8 0,-4 4 0,-3 6 0,-2 4 0,-3 6-33,-4 5 0,-6 3 1,-2 5-1,-1 2 1,0-1-1,0 0-38,1 1 1,0-1-1,4-4 1,-2-2-1,-2-2 1,4-2-1,2-3-26,2-5 0,2-4 0,-2-7 0,4-2-177,3-2 1,2-12 0,3-11-1,5-11 1,5-8 0,6-5 0,4-5-179,3-2 1,5-4 0,-2 4 0,2 1 0,0 2 0,-2 2 0,2 2 226,1 5 0,0 2 0,-3 2 0,-3 3 0,-3 4 0,-3 3 492,-1 5 0,1 2 0,-3 6 0,1 4 0,-1 7 1,-3 7-1,-4 5-122,-2 2 1,-6 7 0,-1 2-1,-4 6 1,-7 6 0,-5 4-1,-5 1 17,-3 3 1,-1 1 0,2 1 0,2-1 0,4-3-1,3-4 1,5-2-219,3-1 1,4-5 0,5-5 0,8-4 0,8-7 0,11-4 0,8-7-513,10-5 1,-19-7 0,3-1 0,1-2 0,2-3 462,2 0 0,-1-3 0,2-3 0,0-2 0,40-17 0</inkml:trace>
  <inkml:trace contextRef="#ctx0" brushRef="#br0" timeOffset="42">13191 15795 8258,'0'-11'198,"1"-1"1,2 1 0,2 1 0,1 1 420,3 1 0,3 6 0,3-2 0,4 1 0,5 1 0,5-2 0,7 1-315,3 2 0,4 1 0,5 1 0,3 2 0,1 1 0,2-2-403,-2 0 0,2-2 0,-4 0 0,-2 0 1,-2 0-1,-5 0 0,-4 0-268,-5 0 0,-5 0 0,-8 0 0,-4 0 459,-2 0 1,-13 3 0,-8 2 0,-9 3 0,-4 3 0,-2 5 0,0 3 147,0 5 1,0 1 0,1 8 0,-2 4 0,-2 4 0,-1 4 0,2 5-69,1 2 0,0 0 0,-2 2 0,0 0 0,0 0 0,2 1-164,2-2 1,0 0 0,2-6 0,2-3 0,1-4 0,3-3 0,3-3-261,3-3 1,-1-5 0,6-5 0,-1-5 0,0-2 0,0-4-999,2 0 1,2-6 1249,4-4 0,2-10 0,5-8 0</inkml:trace>
  <inkml:trace contextRef="#ctx0" brushRef="#br0" timeOffset="43">12951 15772 8355,'-18'0'113,"5"1"0,4 3 462,5 4 0,3 3 0,2 6 0,3 4 1,3 6-1,5 3 0,3 6-153,4 5 0,4-1 0,3 1 1,5 1-1,2 1 0,2 4 0,2-1-308,1-3 1,0 1-1,-2-2 1,1 1-1,1 0 1,-3-1 0,-3 1-295,-5 2 0,-4-3 0,-4-2 0,-4-1 0,-4 0 1,-3-1-1,-3-2-533,0-3 1,-4 0-1,3-6 1,-3-3-1,-1-4 1,2-4 712,1-4 0,4 0 0,4-1 0</inkml:trace>
  <inkml:trace contextRef="#ctx0" brushRef="#br0" timeOffset="44">14584 15784 8916,'-11'-12'1223,"5"5"0,3 0 0,6 3-859,4 6 0,0-1 0,0 8 0,1 4 0,-2 4 0,-2 6 0,-3 3-226,-1 0 0,-1 11 0,-3 1 0,-3 5 0,-5 3 0,-2 0 0,-2 1-101,-2 2 0,0-3 1,-2 1-1,2-4 1,0-1-1,1-2 1,-2-2-110,1-2 1,1-3 0,6-3 0,-1-3 0,1-3 0,1-2-184,2-3 1,3-3 0,8-6 0,4-2-1,9-4 1,5-3 194,6-1 0,5-1 0,7-3 1,7-5-1,2-4 0,5-2 1,2 1 132,4 2 1,-2-4 0,4 1 0,-2 1 0,-1 3 0,0 2 0,-1 2-382,-4 2 0,-10 2 1,-5 3-1,-4 0 1,-5 0-1,-6 1 308,-6 3 0,-15 2 0,-3 5 0</inkml:trace>
  <inkml:trace contextRef="#ctx0" brushRef="#br0" timeOffset="45">13774 16674 8355,'-7'-11'2085,"2"0"-1438,0-1 1,4 7 0,-2 5-1,5 8 1,1 4-520,0 4 0,2 8 1,-1 0-1,-2 3 1,0 2-1,-2 0 1,0 1-101,0 0 1,0-1 0,0-5 0,0 0 0,0-4 0,0-2-1,0-4-286,0-1 0,1-8 0,3-5-45,3-7 1,5-4 0,3-4 0,3-4 0,1-3-1,0 1 168,1 2 0,-2-2 0,0 6 0,-1 1 0,0 3 1,-1 2-1,-2 2 416,-1 2 1,2 2 0,0 3-1,1 0 1,-1 0 0,1 0-1,2 0-214,2 0 0,-2 3 0,0 1 0,0-1 0,0-2 0,1-1 0,-2 0-287,-1 0 0,-4 0 0,-2-1 0,-2-4 0,-4-6 0,-3-4-133,-1-3 1,-1 1-1,-4-4 353,-7 2 0,-4 0 0,-7-4 0</inkml:trace>
  <inkml:trace contextRef="#ctx0" brushRef="#br0" timeOffset="46">11124 17348 8355,'-6'0'209,"2"-1"0,8-2 1,3-2-1,3 0 1,3 0-1,2 1 1,6 1-1,3-1 1,4 1-1,1 2 264,3 1 0,6-4 1,5 0-1,4 2 0,3 1 1,2 1-1,3 0-489,1 0 1,2 0 0,2 0 0,1 0 0,-2 0 0,0 1 0,-2 1-3189,0 2 3204,-5 0 0,-1 1 0,-6 1 0</inkml:trace>
  <inkml:trace contextRef="#ctx0" brushRef="#br0" timeOffset="47">13328 17451 8355,'5'-6'347,"3"2"1,3 3 0,4 1 0,6 0 0,4 0-1,7 0 1,5 0 0,5 0 0,2 0-169,2 0 1,8 0-1,6 0 1,5 0-1,-31 0 1,1 0-1,0 0 1,0 0-1,1 0 1,1 0-162,0 0 0,2 0 0,-2 0 0,2 0 0,2 0 0,2 0 1,-2 0-1,0 0 0,0 0 0,1 0 0,0 0 0,1 0 1,-1-1-1,1 0-102,-1-1 0,1 1 1,-1 0-1,-1 0 1,-2-1-1,0 1 0,-2 0 1,-1 0-1,-2 1 1,0 0-1,28 0 0,-6 0-221,-6 0 0,-8 0 1,-5 0-1,-5 0 1,-7 0-1,-5 0-1078,-4 0 1,-9 2 1382,-3 1 0,-18-1 0,-5 3 0</inkml:trace>
  <inkml:trace contextRef="#ctx0" brushRef="#br0" timeOffset="48">7515 16092 8355,'4'-8'181,"0"1"0,1 4 1,-2-1-1,5 3 0,3 1 1,3 0-1,4 0 0,2 1 72,5 3 0,5-2 0,2 1 0,5-1 0,6-2 0,5 0 0,5-2-183,3-1 1,1-4-1,0-6 1,2 0-1,-1-3 1,0 2-1,-4 2-435,-6 0 0,-2 1 0,-12 1 0,-6 1 0,-7 2-237,-5 2 307,-9 2 0,-4 3 0,-11 0 0,-7 0 1,-5 1-1,-3 3 295,0 3 0,0 3 0,0 2 0</inkml:trace>
  <inkml:trace contextRef="#ctx0" brushRef="#br0" timeOffset="49">8337 15715 8355,'-26'-5'-120,"-2"-1"1,-2-1-1,0 4 1,0 0 371,-1-1 0,6 3 0,-1-3 0,6 4 1,5 3-1,3 2 0,5 1 124,3 3 0,3 1 0,3 3 1,7 1-1,10 1 0,10 0 0,8 0-200,5 1 1,2-1 0,2-4 0,-1 1 0,-2-1-1,-3 1 1,0-1-191,-4 0 0,-6 1 0,-6-1 0,-7 1 0,-4-1 0,-8 2-475,-6 2 1,-12-1-1,-12 5 1,-11 0-1,-9 1 1,-6 2 488,-4 2 0,0 1 0,-3-2 0</inkml:trace>
  <inkml:trace contextRef="#ctx0" brushRef="#br0" timeOffset="50">2718 16161 8355,'-11'0'-16,"-2"0"0,-1 0 0,-1 0 0,1 0 577,1 0 0,-1 1 0,2 1 0,1 2 0,3 0-340,1 1 1,7-4 0,9 3 0,6-3 0,8-1 0,8 0 0,7 0-69,7 0 0,6-5 0,6-2 1,2-2-1,0-1 0,2-1-147,-1-1 1,-2-2-1,-2 4 1,-3 0-1,-4 1 1,-8-1 0,-5 1-350,-4-2 1,-12 5 0,-1 0-1,-5-1-34,-3 1 0,-6 4 0,-5-2 0,-6 2 0,-5 2 0,-3 0 377,-2 0 0,-4 0 0,2 0 0</inkml:trace>
  <inkml:trace contextRef="#ctx0" brushRef="#br0" timeOffset="51">3301 15932 8355,'1'-8'166,"3"1"1,3-1 0,3 2 210,2 2 1,-1-1 0,1 1 0,0 2-1,4 0 1,1 4 0,2 0-268,0 2 1,1 5 0,2 0-1,1 3 1,0 5 0,0 1-1,-2 2-985,-2 2 0,-3 6 0,-9 2 0,-3 6 875,-3 5 0,-11 1 0,-2 9 0</inkml:trace>
  <inkml:trace contextRef="#ctx0" brushRef="#br0" timeOffset="52">1793 9868 8355,'-18'0'-15,"2"0"99,-1 0 0,5 0 0,-4 0 0,4 0 0,2 1 0,1 1 0,1 4 0,-1 0 160,-1 3-98,4-4-155,1 0 1,5-4 0,-2 3 0,0 4 0,-2 2-35,1 1 1,-2 4 0,0 2 0,0 1 0,-1 3 0,1 3-1,-2 4 90,1 1 1,4 2-1,-2 3 1,3 0 0,1 1-1,0-2 1,0-2 37,0 0 0,1-6 0,1 2 0,2-3 0,0-2 0,0-2 0,1-2-141,1-2 0,-3-4 0,0-5 33,-1 2 0,-2-3 1,1 1-68,3-2 0,-2 2 1,6-3-1,1-1 64,1-2 1,5-1 0,0 0 0,-1 0-1,-1 0 1,-1 0 17,-1 0 1,0-4 0,1 0 0,-1 2 0,1 1 0,-1 1 0,2 0-124,2 0 0,-1 0 0,4 1 131,-2 3 0,5-3 0,-4 4 0</inkml:trace>
  <inkml:trace contextRef="#ctx0" brushRef="#br0" timeOffset="53">16777 9502 8355,'-5'-16'-151,"-1"2"168,-6-5 0,5 5 253,-1-2 0,6 4 0,-3 0 1,1 1-1,0 0 0,0 0-119,-1 4 0,5-2 0,0 5 0,8 2 0,6-1 0,6 0-1078,5 0 901,-1-6 0,8 6 0,-4-3 1,0 1-1,1 2 0,-1 2 155,0 1 0,2 0 0,-4 0 0,-3 0 0,-4 0 0,-3 1 0,-2 3-49,-1 4 0,-7 6 0,-2 1 0,-3 0 0,-1 2 1,0 2-1,-1 2-113,-3 2 1,-2 1 0,-6 2 0,1 0-1,0 1 1,-1-1-10,1 1 1,-1 4 0,1-3 0,1-1 0,1 3 0,3-1 0,-1 3 231,1 1 0,3-3 0,0 0 0,1 2 0,2 0 0,0 0 0,0-2-34,0 2 0,2-3 0,0 0 0,3 0 0,0-1 0,2 0 0,-2-2-69,0-2 0,-1-1 1,-4-2-1,1-1 1,1-2-1,2 0-328,-1 0 266,-2-4 1,-1 2-1,0-4 1,1-1-1,2 0 1,2 1-19,1-1 1,-2 1-1,4-2 1,0-1 0,4-3-1,2-1 1,1-1-1,-1 1 0,3-4 0,-2 3 0,-1-3 59,-2-1 1,-5 2-72,-3 1 1,-3 0 0,-2 3-1,-2 1 1,-2-2 0,-3 1-193,-4 0 0,-1 1 1,-7 2-1,-3-2 0,-5 2 1,-4 1-1,-5 2-111,-2-1 1,-5 2 0,-10 2 0,24-6 0,-2 1 0,-2 1 0,-2 1 307,-1 1 0,-2 1 0,-7 0 0,-2 1 0,-51 19 0</inkml:trace>
  <inkml:trace contextRef="#ctx0" brushRef="#br0" timeOffset="54">12700 15372 8355,'-6'0'2067,"6"7"-1940,7 4 1,3 2 0,2 6 0,-1 3 0,1 2 0,-1 5 0,1 4 0,-1 6 0,0 6 0,0 4-65,-4 4 0,2 10 0,-7-30 0,0 1 0,-1 2 0,0 1 0,0 2 0,0 0 0,-1 2 0,0 0 0,-1 2 0,0-1-123,0 2 1,-1 1 0,-1 2 0,-1 0 0,-1 1 0,0 1-1,0-2 1,1 1 0,1-1 0,0 0 0,0-2 0,-1 0-1,1 0 1,0 0 55,-1 0 1,-1 0 0,2-2 0,0 0 0,-1-1 0,0-1 0,1-2 0,-1-1 0,0-1 0,0-2 0,1 0 0,0-1 173,0-2 0,1 1-185,-2 29 1,3-10-1,-2-3 1,-1-3 0,2-5-1,0-6-467,2-3 0,4-11 0,1 1 0,2-5 482,2-7 0,6-4 0,3-6 0</inkml:trace>
  <inkml:trace contextRef="#ctx0" brushRef="#br0" timeOffset="55">12586 15247 8355,'25'-27'-101,"4"1"1,7 0-1,4 2 1,7 2 335,5 3 1,7-1 0,-28 12 0,1 0-1,3-1 1,0 1 0,2 0 0,0 1-1,1 1 1,1 1 0,1 0 0,0 2-199,2 0 0,0 1 1,1-2-1,0 0 0,4 2 1,0 0-1,2 0 0,0 1 1,2-1-1,2 0 0,1-1 1,1 1-1,2-1 0,1 1-206,2-1 1,1 1 0,1-2 0,0 0 0,2 1-1,-1 1 1,1-1 0,0 1 0,-21 0 0,1 0 0,-1-1-1,21 1 1,0-1 0,-2 1 0,0-1 67,-3 2 1,0 0 0,2-2-1,-1 1 1,-6 0 0,0 0-1,-3 0 1,-1 1 0,-3 1 0,-1-1-1,-3 1 1,-1 0 0,-3 0-1,-1 1 344,-2 1 1,-2 0 0,23 4 0,-11 7 0,-8 1 0,-6 3 0,-7 0 851,-5 4-1063,-3 0 1,-9 7 0,-2 3 0,-1 3 0,-3 4-1,0 4-23,-2 2 0,0 6 0,0 1 0,0-1 0,-2 4 1,0 0-1,-2 5-12,2-1 1,-1 2 0,1-1-1,-2 5 1,2-32 0,1 2 0,0 0-1,0 1 1,-1 1 0,1-1 24,-1 2 1,0 0-1,0-3 1,-1 1-1,2 0 1,0 1 0,-1-1-1,0-1 1,0 3-1,1-1 1,1 1-1,-1-1 1,1 1 0,0 0 14,0 0 0,0 0 0,0-4 1,0 0-1,0 1 0,0 0 1,0 0-1,0-1 0,0 0 1,0 0-1,0 0 0,0 0 246,0 32-70,0-5 1,-5 2-1,-1-6 1,-2-3-1,0-4 1,1-3-52,0-4 1,-3 1 0,4-6 0,-2-3 0,1-3 0,-1-5 0,0-4 48,1-6 1,-1-3 0,-3-3-1,-2-2 1,-2-4 0,-4-3-1,-4-1-314,-4 0 1,-11 0 0,-10-1-1,-6-3 1,22 0 0,-1 0 0,-4-1-1,-1 0 1,-6-1 0,-1 1-564,-4-1 0,-2 0 0,-3 1 0,-1-1 0,-4 0 0,-2 0 666,-1 1 0,-1-1 0,0 1 0,-1 1 0,20 1 0,-1 0 0,1 0 0</inkml:trace>
  <inkml:trace contextRef="#ctx0" brushRef="#br0" timeOffset="56">5585 11375 8355,'-18'0'-432,"3"-1"-454,2-3 1121,7 3 0,-3-6 0,6 5 0,5-2 1,5 2-1,7-1 0,5 1-87,3-2 1,6 0 0,3 3 0,5-2 0,3-1 0,2 2 0,3 0 0,5 2-34,4 0 1,3 0-1,2 0 1,3 2-1,-28-1 1,0 0-1,2 1 1,0 0-103,1-1 1,0 1-1,0 0 1,0 1-1,0-1 1,-1 0 0,2-1-1,0 0 1,2 0-1,-1 1 1,1-1-1,-1 0 1,-1 1 0,-1 0 24,-2-1 1,-1 0 0,3 0 0,0 0 0,-3-1 0,0 1 0,-1 0 0,0 1 0,32 1 0,-6 0 0,-2-2 13,-3-1 1,-10 4 0,-1 0-1,-6 0 1,-6-1 0,-3 1-1,-4 0-288,-4 1 0,-3-4 0,-6 4 1,-1-1-1,-2 1-691,-2 2 1,-3-1 0,-6 3 926,-3-1 0,-8-1 0,-3 5 0</inkml:trace>
  <inkml:trace contextRef="#ctx0" brushRef="#br0" timeOffset="57">8748 11329 8276,'-7'-3'-27,"-1"-1"1,7-4 0,1 4-1,6 2 1,4 1 0,3 1 456,2 0 1,4 0 0,8 0 0,3 0 0,5 0 0,3 0 0,4 0-406,2 0 1,7 3-1,3 1 1,5-1-1,4-1 1,-30 0-1,1-1 1,3 1-1,1 0-93,3-1 0,0 0 0,1 0 0,1-1 0,2 1 0,2-2 0,2 2 0,0-2 0,0 1 0,1-1 0,1 0 0,-1 0 0,1-1 0,-1 0 109,-1 1 1,1-1-1,-1 0 1,-1-1-1,-1 1 1,0 0-1,0 1 1,0-1 0,-1 0-1,0 0 1,-3 0-1,0 0 69,-2 1 0,-1 0 0,0 0 0,0 0 1,-5 1-1,-1 0 0,29 0 0,-5 2 1,-6 0-1,-6 3-361,-7 1 1,-4 2 0,-5 3 0,-5 0 0,-4-1 250,-6 1 0,-2-2 0,-2 8 0</inkml:trace>
  <inkml:trace contextRef="#ctx0" brushRef="#br0" timeOffset="58">19016 9297 8355,'16'-3'-302,"3"-3"0,3-6 122,1 0 1,5-1-1,2 1 1,3 0 179,1-3 0,1-3 0,-1-5 0</inkml:trace>
  <inkml:trace contextRef="#ctx0" brushRef="#br0" timeOffset="59">19370 8931 8355,'-12'-1'44,"1"-2"0,0 0 0,0-1 0,2 0 344,2 0 1,-1 0-1,-3 4 1,-1 0 0,0 0-1,-3 2 1,-5 1 0,-2 5-243,-5 2 1,-2 7-1,-7 0 1,-2 4 0,-4 0-1,-3 5 1,-5 2-115,-3 3 1,23-15 0,0 0 0,-1 0 0,0 1 0,-1-1-1,-1 1 1,-1 1 0,0 0 0,-2-1 0,-1 1 0,0 0 0,0 1 4,-2 0 1,0 0 0,0-1 0,-1 1 0,0 1-1,-1 2 1,0-1 0,0 1 0,-1-1 0,0 1 0,1 0-1,0-1 1,0-1 0,2 1-16,0-2 0,1 1 1,2 1-1,0 0 1,3-2-1,1 0 0,2-1 1,0 1-1,1-1 1,0-1-1,-23 16 0,7-2-105,5-5 1,10-3 0,5-4 0,4-4 0,6-3-1,2-3-1295,2-2 291,5-4 1,-1 2 146,3-5 1,3-5 0,-3-3 939,3-2 0,6-1 0,1-1 0</inkml:trace>
  <inkml:trace contextRef="#ctx0" brushRef="#br0" timeOffset="60">17634 9571 8355,'-19'-7'184,"0"4"1,4 1 0,-5 2 0,0 0 0,-1 0 0,-4 2 71,-1 1 0,-2 5 0,-4 6 0,3 1 1,0 0-1,1 1 0,0 0-130,3 2 0,1 2 0,1 6 1,0 0-1,1 1 0,3-1 1,3 1-201,-1-1 0,8-2 1,-1-2-1,4 1 1,3 0-1,2 0 1,4-1 5,4-3 1,2-2-1,10-3 1,3 2-1,3-2 1,7-2-1,5-2 189,4-2 0,11-3 0,8-5 0,-26 0 0,1 0 1,1 0-1,1-1 0,2-1 0,0-1-211,0-3 1,0 0 0,1 1 0,0-1 0,0-1 0,0 0 0,-1 1 0,0 2 0,-3 0 0,0 1 0,-3 1-1,-1-1 1,26 1 89,-5 1 0,-2 1 0,-5 0 0</inkml:trace>
  <inkml:trace contextRef="#ctx0" brushRef="#br0" timeOffset="61">19964 7926 8623,'-7'1'191,"4"3"0,1 4 0,2 3 0,-1 4 5,-3 4 0,3 8 1,-4 4-1,1 3 1,-1 4-1,-1 5 0,-2 5-93,2 6 1,-1 1-1,5 1 1,-2-1 0,1-3-1,2-1 1,1-3-87,0-1 1,0-3-1,0-2 1,0-3 0,0-1-1,0-1 1,0-2 57,0-4 1,0-7-1,0 0 1,0-5-1,0-1 1,0-1 0,0-1-414,0-2 0,1-5 0,2-1 0,2 1-3138,1 1 3476,-3-4 0,12-6 0,-2-6 0</inkml:trace>
  <inkml:trace contextRef="#ctx0" brushRef="#br0" timeOffset="62">20009 8760 8355,'0'-12'156,"2"1"1,1 0 0,5-1 0,2-1 106,2-2 0,3 3 1,1-4-1,1 2 0,1 0 1,-1-2-1,2-1-330,-1 1 1,4-3-1,-3 2 1,2 1-1,1-2 1,-2 2-1,-1-1-55,2 3 0,0 3 0,2 2 0,1 2 0,1 2 0,3 3 0,0 1 107,0 1 0,-1 1 0,-4 3 1,0 5-1,-1 5 0,1 5 1,0 2 84,0 2 0,-5 5 0,-4 2 0,-4 2 0,-4 0 0,-1-2 0,-2 2 35,-2 1 1,-7 1 0,-4-1 0,-6-1 0,0-3 0,-3 0-70,-3 1 1,1-1-1,-10 1 1,-1-3-1,1-3 1,-1-1 0,2-2-247,-2-2 0,-1 2 0,-1-6 0,-1-1 0,0-1 0,-2-3 0,0-1-116,4-2 1,1-4 0,8 1 0,4-4 0,4-4 325,5-4 0,0-7 0,5-3 0</inkml:trace>
  <inkml:trace contextRef="#ctx0" brushRef="#br0" timeOffset="63">21129 8588 8355,'0'-11'-170,"0"0"1,0-1 0,0 1 0,0-1 0,0 1 240,0 0 1,1-2 0,1-1 0,3-1 0,1 1 0,-1 1 0,-3 0 4,-1-2 0,-1 2 0,0-2 0,0 2 1,0 2-1,0 0 558,0-1-504,0 1 1,-3-1 0,-2 1 0,-1 0 0,0-1 0,1 1 156,0-1 0,-4 5 0,1 0 0,-3 2 1,-3 3-228,-1 0 0,-2 9 0,2 4 1,-5 7-1,-4 5 0,-3 2 0,2 3-36,1 1 1,1 6-1,1 4 1,3 2 0,5 0-1,5 0-112,6-3 0,3-2 0,5-3 0,6-2 0,8-3 1,6-2-1,5-6 51,-1-2 0,3-3 1,-5-5-1,1-2 0,0-5 1,-2-1-1,-2-2 248,-1 0 1,-2-2 0,-1-1 0,-2-4 0,-1 0-1,-3-1 1,-2-1-52,0-1 1,-2-1-1,-2-2 1,-3-1 0,-2-3-1,1 0-183,-1-4 0,-1-1 0,1-4 0,1-2 0,-1 0 0,1-1 1,0 1-136,-1 0 0,-2 6 0,0 4 1,2 1-1,1 3 0,-2 2 1,-1 0 48,-1 1 1,0 3 82,0 1 0,4 9 0,1 3 0,2 7 0,1 4 0,3 3 0,0 5-32,0 5 0,1 1 0,-1-1 0,1 0 0,-1-1 0,1 1-200,-1 0 0,2-3 0,2 0 0,4-3 0,2-3 0,4-2 0,1-3-559,5-4 1,7-5 0,4-6 816,2 0 0,7-5 0,1-2 0</inkml:trace>
  <inkml:trace contextRef="#ctx0" brushRef="#br0" timeOffset="64">22042 8086 8355,'-11'0'132,"-1"0"1,1 0 0,0 0 130,-1 0 0,1 0 1,-2 1-1,-2 2 0,-4 2 1,-3 1-1,-2 3-162,-3 1 0,0 2 1,-5 0-1,3 2 0,-1 3 1,3 1-1,-1 2-40,2 1 0,2 4 0,3 1 0,2 6 0,3 3 0,5 4 0,3-1-80,4 1 0,4-4 0,4 4 0,4-5 1,5-2-1,4-3-154,6-1 1,9-7-1,1-4 1,5-3-1,3-2 1,2-3 0,0-2-131,-1-5 0,2-2 0,-2-4 0,1-3 0,0-5 1,-2-2-1,-2-2-1407,-2-2 1710,-1 4 0,3-13 0,2 3 0</inkml:trace>
  <inkml:trace contextRef="#ctx0" brushRef="#br0" timeOffset="65">22373 7572 8363,'6'-8'1010,"1"2"-869,3 1 1,0 2 0,-2 7-1,-4 5 1,-3 4 0,-1 5-10,0 3 0,-5 2 0,-1 11 1,-2 7-1,1 5 0,-1 4 0,2 2-85,2 3 0,2 5 1,2 0-1,0 0 1,0-2-1,0-2 1,0-1-53,0-2 0,0-5 0,0 1 0,0-5 0,0-5 0,2-3-47,2-7 1,-3-4 0,3-2 0,-2-1-1,1-3-512,1-4 1,-1-5 0,-1-6-1,3-8 564,6-5 0,6-12 0,5-3 0</inkml:trace>
  <inkml:trace contextRef="#ctx0" brushRef="#br0" timeOffset="66">22853 7903 8355,'17'-18'116,"2"3"0,2-1 0,2 1 0,0 1 0,0 2 0,0 5 199,-1 3 0,0-1 1,-3 1-1,-4 1 1,-3 3-1,-3 4 1,-3 4-248,-1 2 1,-4 6-1,-8 3 1,-9 4 0,-6 3-1,-9 2 1,-7-1-270,-5 1 0,-3 0 1,1-2-1,-2 0 1,-2 0-1,0-2 1,2-1 9,4-1 0,1-2 0,5-3 0,3 0 1,2-3-1,7-2 215,3 0 0,8-1 1,0 1-1,5-1 0,6 1 1,3-1 188,3 0 0,9 1 0,8 0 0,7 2 1,7 3-1,7 1 0,3 1-105,2-1 0,3 3 0,2-2 0,0 1 1,-2 1-1,-3-3 0,-4-1-159,-3 1 1,-5-4 0,-6 1 0,-2-1-1,-6 0 1,-2 1-110,-4-1 1,-3-1 0,-2-2 0,-1 1-1,-1-1 1,1 2 0,-1 0-1260,2-2 0,-4 3 1419,-1-6 0,3 2 0,-1 1 0</inkml:trace>
  <inkml:trace contextRef="#ctx0" brushRef="#br0" timeOffset="67">23253 8017 8355,'-6'-7'1149,"2"2"-827,2 3 1,2 6 0,0 13-1,-1 7 1,-3 9 0,-3 9-1,-3 5-215,-2 2 1,1 6 0,-1-2 0,1 3 0,0 1 0,-1 0 0,2 0-293,2 0 1,-1-3-1,6-4 1,0-1 0,2-6-1,1-3-167,0-3 1,4-3 0,1-4-1,1-6 1,3-5 0,1-4-1,3-5-1829,2-5 2181,-2-4 0,8-11 0,-3-2 0</inkml:trace>
  <inkml:trace contextRef="#ctx0" brushRef="#br0" timeOffset="68">23230 8052 8355,'1'-22'-166,"3"3"0,2 1 1,7 4-1,1-1 0,1 1 1,-1 3 584,-1 3 0,2-2 1,0 2-1,-1 0 0,-2-1 1,-3 2-1,-2 1-287,2 0 1,-2 3-1,0-2 1,2 1-1,1-1 1,3 0-1,1 0-180,1 2 1,5 2 0,1 1-1,3 0 1,2 0 0,1 1-1,0 3-96,-1 4 0,1 3 0,-5 3 0,-3 3 0,-4 0 1,-4 3-220,-3-3 345,-3 5 0,-8-4 0,-4 4 1,-8 1-1,-7 0 0,-3 0-4,-2 0 0,-5 0 1,1-1-1,-6 1 0,-5 1 1,-1 2-1,0 0 5,1 0 0,1 2 0,-2 0 0,2 0 0,2 0 0,3-3 0,5-1-44,4-1 0,8-5 0,5-3 183,5-2 0,14-7 0,12-4 0,7-4 0,5-7 0,2-4 0,-1-1 109,2 4 0,-1-1 0,1 3 0,-3-2 0,-1-1 1,-2 0-1,-1 3 20,2 0 1,-3 0-1,4-3 1,-2-1-1,2 0 1,1-2 0,2-1-181,-2 1 1,4-3-1,-4 1 1,2-2 0,-1-2-1,2-2-253,1-1 0,0-1 0,-3-1 0,-3-2 0,-4 0 0,-4-1 0,-4-2-27,-2-3 1,-2 3-1,-1 0 1,-2 2-1,-4 3 1,-3 2-1,-1 4 165,0 4 0,0 2 0,-1 3 0,-3 3 0,-5 4-71,-5 6 1,-4 2 0,-4 5 0,-1 0 0,-1 3 0,-2 1-42,0 2 1,-1-3 0,5 2 0,2-2 0,4-2 0,2 1-1,5-1 252,2 0 0,5-3 0,6-2 0,5 1 1,4-2-1,7 0 0,2-3 49,5 0 0,1-2 0,4 0 1,-3 1-1,-3 1 0,-3 3 0,-4 2 23,-2 2 1,-3 2 0,-7 3 0,-3 3-1,-3 0 1,-1 4 317,0 0-532,0-3 1,0 2-1,0-3 1,0-1-1,0 2 1,0-1-227,0-1 1,6-2 0,2-5 0,6-1 0,5-1 0,4-1-1,4-2 272,3-2 0,8-8 0,3 0 0</inkml:trace>
  <inkml:trace contextRef="#ctx0" brushRef="#br0" timeOffset="69">24486 7743 8355,'-21'-3'245,"2"-1"1,2 0 0,6 4 0,-1 0 0,1 1 0,-2 4 73,-2 7 1,1 0 0,-4 7 0,1 3 0,-1 3 0,-1 6 0,0 1-653,0-2 1,1 3 0,-2-3-1,2 2 1,0-1 0,3-5-377,2-2 616,4-6 1,9 2-1,0-4 1,2-2-1,1-3 1,6-2 245,5-1 1,8-6-1,6 2 1,1-4 0,1-4-1,0-4 1,-4-2-110,-2-1 0,-2-1 0,-3 0 0,-4-2 0,-3-3 0,-5 1 0,-3-2-157,-3 0 1,-1-2-1,-1-5 1,-4-3 0,-5 0-1,-5 0 1,-3 3-143,-3 0 1,-4 8-1,-3 1 1,-1 5 0,-2 3-1,1 5 1,1 3 506,1 3 1,3 8 0,6 5 0,5 1 0,5 0 0,5 0-124,3-1 1,11 1-1,6-5 1,11 1 0,10-4-1,8-3 1,6-4-8,4-5 1,-5-1-1,1-6 1,-1-4-1,-1-1 1,-2-3-1,-4 0 221,-5-2 0,-6-1 0,-3-2 0,-1 0 0,-4 0 1,-2-1-1,-4-1-162,-2-2 1,-4 0 0,-6 4 0,-1 2 0,-2 2 0,-2 4-179,-1 2 1,0 5 0,-1 2 0,-5 1 0,-4 5 0,-5 5 0,-1 8-122,-1 3 0,-3 4 0,1 7 0,-2 4 0,1 2 0,2 2 0,2 2-18,2 1 1,1 5 0,2 0-1,1 3 1,1 2 0,2-1-1,2 0 183,3-4 1,2 3-1,4-6 1,3 2-1,3-1 1,2-2 158,-1-2 1,-1-1 0,-1-3 0,-2-2 0,-1-1 0,-1-4 0,0-3-13,-2-3 1,-1-6 0,1 1-257,1-2 0,-1-8 0,-3-6 1,-1-8-1,-1-6 0,-4-3 1,1-3-109,0-5 1,-2-4 0,2-7 0,-2-4 0,0-2-1,-1-4-134,0 0 1,6-4 0,-2 1 0,3-2 0,1-3 0,1 1 0,3-2 257,3-1 1,4 7 0,1-3-1,2 6 1,3 4 0,1 2 0,2 2 111,1 2 1,-2 1-1,-1 3 1,-1 3 0,-3 2-1,-2 3 1,0 1-86,-1 2 1,-3 6-1,-2-2 1,-1 1-1,-2 3 107,-2 2 0,0 5 0,2 5 1,2 4-1,0 7-75,0 5 0,4 4 1,-1 5-1,2 1 0,1 2 1,1 4-1,0 0 118,4 1 0,-3-2 0,6 1 0,1-3 0,-1-3 0,-2-1 0,0 0-92,-3 0 0,-3-4 1,-3-2-1,-4 0 1,-4-3-1,-5-2-219,-7 0 0,-9 3 0,-12 2 0,-8-1 1,-9 2-1,-7 0 0,25-8 0,0 1-1764,-4 2 0,-1 0 1944,-6 1 0,-1 1 0,3-1 0,-1 1 0,-48 13 0</inkml:trace>
  <inkml:trace contextRef="#ctx0" brushRef="#br0" timeOffset="70">12689 17691 8355,'7'0'0,"1"0"-641,1 0 750,1 0 1,1 0 0,2-1 0,1-2 0,1-1-1,-1 2 1,0 0 0,1 2 0,4-1 0,3-1-1,2-3 118,3-2 0,3 3 0,7-2 0,2 0 0,2 1 0,3 0 0,4 2-148,6 2 0,2 1 1,2 0-1,3 0 1,-28 0-1,0 0 1,2 0-1,0 0 0,1 0 1,1 0-1,1 0 1,0 0 8,3 0 1,0 0 0,-1 1-1,1 2 1,2-1 0,0 1-1,0-1 1,0 1 0,0-1-1,-1 1 1,2-2 0,-1 0-1,0 0 1,0 0-12,1-1 1,1 0 0,-2 0 0,0 0 0,1-1 0,0 0-1,0 0 1,-1 0 0,1-2 0,-1 1 0,-1-1 0,-1 1-1,0-1 1,-2 1-66,0 0 0,-2 1 0,0-1 0,-1-1 0,-4 0 0,0 1 0,28-3 0,-5 0 0,-8 2-931,-8 2 428,-6 1 1,-15 0-1,-3 0 1,-6 1-111,-9 3 0,-8 2 0,-15 6 0,1-1 601,-1 1 0,0-1 0,0 0 0</inkml:trace>
  <inkml:trace contextRef="#ctx0" brushRef="#br0" timeOffset="71">15567 14870 8355,'-11'-1'-210,"4"-3"1,3-4-1,3-2 514,1-1 1,1 1-1,3 2 1,3 3 0,4 1-1,0 0-349,0 2 0,-3 2 1,0 4-1,-1 4 0,0 5 1,-4 4 12,-1 0 0,2 7 1,-1 7-1,0 3 0,-2 4 1,-1 5-1,0 6 14,0 4 0,-1 12 1,-1-31-1,0 1 0,-1 3 1,-2-1-1,1 3 0,0 0 1,-1 2-1,1 0 49,0 1 1,0 0-1,1 0 1,0 1 0,-2 0-1,1 0 1,0 0 0,0 0-1,0 1 1,-1 0 0,1 1-1,-1 1 1,1 0-1,-2 1 71,1-1 1,-1 0-1,1 2 1,0-1-1,-4 1 1,-1 0-1,0 0 1,1-1-1,-1-2 1,1 0-1,0-1 1,0-1-1,0 0 1,1 1 2,1 0 0,0 0 0,-1-1 1,0 0-1,0-2 0,1 1 1,0-2-1,1-1 0,1-2 0,0-1 1,1-2-1,2-1 0,-1-1 1,0-1-93,1 29 0,1-5 0,2-5 1,3-7-1,3-3 0,3-6-1071,2-3 951,-1-9 1,1-7 0,-1-6 0,1-2 0,0-7 0,2-6-748,1-6 1,2-4 853,-2-1 0,-1-1 0,5-6 0,1 0 0,2 0 0</inkml:trace>
  <inkml:trace contextRef="#ctx0" brushRef="#br0" timeOffset="72">12963 15087 8355,'-12'-11'-58,"1"-1"0,-1 1 0,2-1 0,1 1-29,2-1 0,0 1 0,-1 1 0,1 1 0,1 1 0,1-1 0,0-1 81,2-1 1,2 3-1,1 1 1,0-2 0,0-1 49,0-2 0,0 7 1,0 5-1,-1 8 70,-3 6 0,1 9 1,-4 10-1,-2 6 0,0 9 1,0 7-1,1 7-56,4-30 0,0 2 0,0 4 0,1 1 1,0 2-1,0-1 0,0 4 0,1 0 1,0 3-1,1 0 0,0 2 0,1 1-65,0 0 0,0 0 0,0 0 1,1-1-1,0 1 0,1-1 0,0-1 1,1-1-1,0 0 0,0-1 0,1 0 1,1 1-1,0-1 0,-1 1 8,0 1 1,0 0 0,0-1 0,0 0-1,-1-3 1,-2 0 0,0 0 0,0-1 0,-2-1-1,-1 1 1,-1-2 0,-2 0 0,0-1-1,-1 0 228,-2-2 1,1 0 0,0 0 0,1-1 0,-2-2 0,1 0 0,0 0-1,1 0 1,0-2 0,1 0 0,-5 30-186,2-3 1,-1-7 0,5-3 0,2-5 0,0-4 0,2-6 0,0-5-475,0-6 1,0-4 0,2-10 429,1-2 0,1-3 0,5-5 0,3 0 0,0 0 0,4 0 0</inkml:trace>
  <inkml:trace contextRef="#ctx0" brushRef="#br0" timeOffset="73">6864 17428 8355,'0'22'-246,"0"-3"156,0-4 0,9 2 0,4-2 0,4 0 0,7 0 0,6 2 0,3-1 0,2 2 1,3 0-1,5 1 278,6-1 1,-1 3-1,6-3 1,3 1-1,-26-10 1,1 1-1,1 0 1,1 0-1,2 1 1,1-1-1,2 0 1,1 0-185,2 0 1,0-1 0,2 0-1,2 0 1,3 0 0,0 1 0,1-2-1,0-1 1,3 0 0,1 0 0,0-1-1,2 1 33,1-2 0,1 1 0,4 1 0,0 0 0,1-3 1,0 0-1,-18-1 0,0 0 0,0-1 0,2 1 1,0 0-1,0-1 0,1 0 0,0-1 0,0 0 1,2 0-1,0-1 0,0 0-2,2 0 1,-1 1 0,1-2 0,0 0 0,1-1 0,-1 0 0,2 0 0,0-1 0,0 0 0,1 0 0,0 0 0,1-1 0,-1 1 0,0-1 0,0 0 0,-1 0-1,1 0 1,-1 0 0,-1 1 0,-1-1 0,0 0 56,-2 0 1,0 0 0,1 1 0,1-1 0,1 0 0,0 0 0,-2 0 0,-1 1-1,0-1 1,0 0 0,0 0 0,0 0 0,-2 1 0,-1-1 0,0 1 0,-2 0 0,-1 1-1,-1 0-89,18-1 1,-1 2 0,-2 0 0,-1 1 0,-2-1 0,-1 2 0,-4-1 0,-2 0 0,-4-1 0,-2 2 0,-3-1 0,-2 1 0,-2 0 0,-1 0-238,28 3 0,-10 4 0,-8-3 0,-7 0 0,-8 0 0,-4-2 1,-8-1-195,-3 2 1,-7-4 0,-4 0 118,-1-6 1,-7-1 0,-3 1 0,-1 0-1,0 0 309,2 1 0,0 2 0,-3 3 0,1 0 0,0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0:51:15.5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1188 2730 8355,'-29'24'2,"1"1"0,6-10-47,3-1 76,3-1 1,8-2 0,2 1 0,1 0 0,3 2 0,5 3 0,4 1 0,2 3-1,0 5 1,-1 5-189,1 6 0,1 5 0,1 6 0,1 3 0,-1 2 1,1 4-1,-1 6 118,-5-30 0,-1 1 1,1-1-1,0 1 0,-1 4 1,0 2-1,-1 0 0,0 1 1,-2 1-1,-1 1 1,1 0-1,-1 1 0,0 0 1,0 0-1,1 0 0,0-1 1,0 1-1,-1-1 13,0-1 1,-1 0 0,0-5 0,0-1 0,0-2-1,1-1 1,3 26 0,4-6 0,2-7-93,1-4 67,1-9 0,-5-2 0,1-4 1,1-3-1,1-2 51,1-3 0,1-5 0,-1 2 0</inkml:trace>
  <inkml:trace contextRef="#ctx0" brushRef="#br0" timeOffset="1">1142 3038 8355,'12'-11'0,"0"-1"0,3 1 0,4-1 0,3 1 17,1-1 1,5 1 0,4 1 0,3 1 0,3 3 0,-1 1 0,0 2-282,1 2 1,-3 2-1,3 3 1,-2 5 0,-1 3-1,2 4 1,3-1 273,0 1 1,2-3-1,4 2 1,2-2 0,7-2-1,-24-5 1,2-1 0,4-1-1,0-1 14,2 0 0,1-2 1,2-1-1,1 0 1,1-2-1,2 0 1,1-1-1,2-1 0,2-1 1,1-1-1,0 1 1,1 0-38,1 1 1,0 1 0,-1-2 0,1 1 0,1 1 0,0 2 0,0-1 0,-1 1 0,3 1 0,-1-1 0,1 1 0,0 0 0,1 0 0,0 0-57,-1 0 0,0 0 1,1 0-1,0 0 1,0 1-1,0-1 1,1 2-1,0 0 1,0 1-1,-1 1 1,0-1-1,1 1 1,-1-1-1,-1 0 55,0 0 0,0 0 1,6 0-1,0 1 0,-2-2 1,0 0-1,2-1 1,1 1-1,-20-2 0,0 1 1,0-1-1,0 0 1,1-1-1,0 1 0,1-1 1,0-1-1,1 1-54,-1-1 1,1-1 0,-1 0 0,1 0-1,-1-1 1,1 0 0,1-1 0,1 1-1,0-1 1,-1 0 0,-1 0 0,1-1-1,0 2 1,-1-1 0,0 1 0,0-1-1,0 1 1,0 0 68,1 0 1,-1 0 0,0 0 0,-1 2-1,-1-1 1,0 1 0,1 0 0,0-1-1,-1 1 1,0 1 0,-1-1 0,0 0-1,19 1 1,-1 0 0,-1 0 0,-1 1 0,0 0-1,-1 0 30,1-1 0,0 2 0,1 1 0,-1 1 0,-4 1 0,1 1 0,-2 0 0,0 2 0,-1 1 1,0-1-1,-1 1 0,0 0 0,1 0 0,-1 0-11,0 2 0,-1-1 0,1 0 0,0-1 0,-1-1 0,0 1 0,1-1 0,0 0 0,1-1 0,0 1 0,2-1 0,1-1 0,0-1 0,0-2-12,1 0 0,0-1 0,1-1 0,1 0 0,1-1 0,1-1 0,1 0 0,1-2 0,-21 0 0,0 0 0,1-1 0,20-2 0,0-2-17,-1-1 1,1 0 0,-3-1 0,1 1-1,-2 0 1,-1 1 0,-2 2 0,-1 0-1,-2 2 1,0 1 0,-3 2 0,-1 1-1,-2 0 1,-1 0-10,-2 1 1,-1 0 0,-3 1 0,-2 1 0,-2 0 0,0 2 0,-1 2 0,-1 1 0,0 1 0,0 0 0,-2 2 0,1 1 0,-1-1 0,0 1 17,-1 0 1,-1 1-1,5 1 1,-1 1-1,0-1 1,-1 0 0,1 0-1,0 0 1,0-1-1,1 0 1,-1-1-1,1-1 1,1 1 0,-1-1-17,2 0 0,-1-1 1,1-2-1,-1 0 1,1 0-1,0 0 1,-1-2-1,0-1 0,-1-2 1,-1-1-1,0 0 1,0 0-152,-1-1 1,-1 0 203,28 0 1,0 0 0,-8 0 0,-6 0 0,-6 0-1,-10 0-296,-5 0 1,-3 5 258,-12 2 0,1 2 0,-7 1 0,2-1 0,-2 0 0,-2-1 0</inkml:trace>
  <inkml:trace contextRef="#ctx0" brushRef="#br0" timeOffset="2">11855 3129 8355,'-5'8'-29,"-2"0"0,0 0 1,0 4-1,1 3 62,0 4 1,-2 8-1,-3 4 1,-2 6-1,-1 6 1,-2 6-1,-2 4-9,-2 3 0,2 1 1,-1 0-1,-2 0 0,0 0 1,-2 2-1,1 0-135,3 2 1,-1 0 0,5-4 0,1 0 0,3-2-1,2-4 1,2-6-42,2 0 1,1-2 0,6 0-1,0-2 1,3-2 0,0-2 19,0-2 0,3 3 0,-3 2 0,0-1 0,2 0 132,-1-2 0,-4-6 0,3-3 0</inkml:trace>
  <inkml:trace contextRef="#ctx0" brushRef="#br0" timeOffset="3">11512 4797 8355,'-26'16'208,"-1"-4"0,5-6 1,7-6 9,2 0 0,6 0 0,-1 0 0,-1 0 0,-2 0-397,-4 0 1,-4 0 0,-11 0 0,-8 0 0,-12 0 0,18 0 0,-2 0-1,-8 1 1,-3 1 178,-7 1 0,-4 1 0,-6 2 0,-4 1 0,-77 16 0</inkml:trace>
  <inkml:trace contextRef="#ctx0" brushRef="#br0" timeOffset="4">14904 14082 8355,'0'8'58,"0"-1"1,5-4 0,4 0 0,4-3 0,3-3 0,2-6-59,2-5 0,7-14 0,2-8 0</inkml:trace>
  <inkml:trace contextRef="#ctx0" brushRef="#br0" timeOffset="5">15761 16263 8355,'-5'17'163,"-2"-10"1,-4 9 0,0-10 0,0 2-164,4-1 0,-8 1 0,2 3 0</inkml:trace>
  <inkml:trace contextRef="#ctx0" brushRef="#br0" timeOffset="6">13728 17154 8355,'7'0'-9,"1"0"1,-5 1 0,0 3 0,-1 4 0,-2 2 0,0 1-1621,0 1 1629,-5-6 0,-2 4 0,-4-3 0</inkml:trace>
  <inkml:trace contextRef="#ctx0" brushRef="#br0" timeOffset="7">13225 17702 8355,'8'0'-674,"0"0"418,0 0 0,-1-5 0,-1-2 0,1-2 0,-2 0 387,0 1 1,0 6-1,-1-3 1,3 1-1,3 0-84,2 2 1,3-4 0,3 3-1,3-1 1,6 0 0,3 0-1,3 2 1,4 0-35,3 2 1,-1 5 0,4 3 0,3 2-1,-1 3 1,5 2 0,1 4-182,3 3 1,-2 1 0,0-1-1,-1 3 1,-1 0 0,-2 0-1,0-2 202,0-3 1,-2-6 0,6 0-1,0-5 1,0-5 0,3-5 0,0-6 121,2-4 0,-3-8 1,-2 0-1,-1-3 1,-2-2-1,1-1 1,-2 0-180,-4 3 0,1 0 0,-7 8 1,-2 3-1,-1 3 0,-4 3 0,-1 3-183,-2 0 0,-2 8 0,-3 1 1,1 5-1,0 2 206,-1 1 0,2 10 0,-7-1 0</inkml:trace>
  <inkml:trace contextRef="#ctx0" brushRef="#br0" timeOffset="8">20192 9742 8355,'-5'13'0,"-1"-3"-603,-6-10 544,6 0 0,0 0 1,2 0-16,-4 0 1,3-1 0,3-3 0,4-4 0,6-2 0,2-1 59,1-1 0,6 1 1,1-1-1,1 1 1,0-1-1,1 1 1,3 0 52,3-1 0,0-3 0,4 0 0,3 0 1,4-2-1,5-1-2,2 0 1,3-3-1,4 2 1,5-3-1,-25 11 1,0-1 0,2 1-1,0 1 1,2 0-1,0 0-48,0 0 1,0 1 0,1 1 0,1 2 0,-1-2 0,1 2 0,-1 0 0,1 1 0,1 2 0,0-1 0,2 0 0,0-1 0,1 0 0,-1 0-22,1-1 0,0 0 0,1 1 1,1 0-1,1 0 0,2 0 1,2 0-1,0 0 0,3-1 0,1-1 1,1 0-1,-1 0 0,2 0 1,0-1-18,1 1 1,1-1 0,-2-2-1,1 0 1,0 1 0,0 0-1,1-1 1,1 1 0,1-1-1,0 1 1,1-1 0,0-1 55,-1 1 1,0-1-1,-2 1 1,0 1-1,-1-1 1,0 1 0,1-1-1,0-1 1,0 1-1,1-1 1,0 0 0,-1-1-1,-1 1 1,0-1 21,-1 1 1,-1-1-1,1 0 1,0 0-1,-1 0 1,0-1-1,0 0 1,0-1-1,-1 1 1,0 0-1,-2-1 1,0 1 0,0 0-1,-1-1 3,1 2 1,-1-1 0,-5 1 0,0 0 0,2 0 0,1 1 0,-2 0 0,-1-1 0,-2 1-1,0-1 1,-1 1 0,1 1-217,-3 0 1,0 1 139,-5-2 1,-1 0-1,3 4 1,-1 1 0,26-9-1,-2 2 1,-5 3-1,-7 3 44,-7 3 0,-5 3 0,-7 1 0,3 0 0,-4 0 0,-25 0 0</inkml:trace>
  <inkml:trace contextRef="#ctx0" brushRef="#br0" timeOffset="9">7561 17885 8355,'5'6'0,"4"-2"0,5-3-141,-2-1 0,10-1 0,-2-1 1,5-2-1,6 1 0,3 2 1,3 1-1,2-1 0,3-2 0,4-1 1,3 2-1,3 1 220,3 1 1,5 0-1,3 0 1,-30 0-1,0 0 1,3 0-1,0 0 1,2-1-1,1 0 1,1 0-1,2 0-68,0-1 1,1 0-1,2-1 1,1 1-1,2 1 1,1-1-1,0 1 1,0-1-1,1 0 1,0 1-1,0 0 1,1 1-1,1 0 1,-1 1-95,1 1 1,-1 0 0,0-1-1,1 0 1,0 2 0,0 1 0,0-1-1,1 0 1,1 0 0,0 0 0,0 2-1,0-1 1,0 2 0,0 0 68,-2 1 1,1 1 0,-1-2 0,0 1 0,0 0-1,0 1 1,1-1 0,-1-1 0,2-1 0,0 0-1,1-1 1,-1 1 47,2-1 1,0-1 0,-2-1 0,-1-1 0,1 1-1,0 0 1,0-2 0,1 1 0,-2-1 0,-1 0 0,-1 0-1,0 0 1,-4 0 0,1 0-47,-2 0 1,0 0 0,0 0 0,-2 1 0,0 0 0,0 1 0,-2 0-1,0-1 1,-1 1 0,-1-1 0,-1 0 0,-1-1 0,-1 0 0,0 0-59,-3 0 1,0 0 0,0 0 0,-2 0 0,2 0 0,0 0 0,29 0 0,-6 0 0,-5 0 0,-3-1 69,-4-3 0,3 7 0,-6-6 0,3-1 0,0-2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0:51:15.5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1645 2593 8355,'22'-12'0,"-3"-1"-485,1-2 451,-1 8 0,3-9 1,1 9-1,0-2 1,0 1-1,0 4 0,0 2 1,1-1-1,1 0 1,2 0-1,-1 2-1,2 1 0,-2 0 0,4 0 0,2 0 0,1 0 1,2 0-1,5 0 0,4 0-15,4 0 1,6 0-1,-2 1 1,2 2-1,5 0 1,-1 0 0,2-1 54,1 2 1,-2-1-1,5 4 1,-1 2-1,-1 1 1,2 2-1,-1-1 27,-30-5 0,0 0 0,1 1 0,1 1 0,0 0 0,1-1 0,0 1 0,1-1 0,1 1 0,-1 0 0,1-1 0,0 1 0,1-1 0,1 0-3,2-1 1,0 0 0,-2 0 0,0 0 0,6 0 0,0-1 0,1 1 0,0 0 0,1-1 0,-1 0 0,2-1 0,0 0 0,-1-2 0,1 1-26,-1-1 0,1 1 1,3-3-1,-1 1 0,-2 1 1,0 1-1,0-1 0,0 0 1,-1 0-1,1 0 0,0 0 1,0-1-1,1 1 0,0 0 11,0 0 0,0 0 1,0 1-1,-1-1 1,1-1-1,-1 1 1,0-1-1,0 1 0,0 0 1,0 0-1,1 0 1,0 0-12,0 0 0,0 0 1,0 0-1,1 0 1,-1-2-1,1 0 1,-1 0-1,-1 0 1,0 0-1,0 0 1,0 0-1,0 0 1,1 0-1,0 0 8,0 0 1,0 0 0,-4 0 0,-1 0 0,2 0 0,-1 0 0,1 0 0,0 0 0,1 0-1,0 0 1,1 0 0,0 0 0,-1 0 0,-1 0-7,0 0 1,-1 0-1,-1 0 1,0 0-1,0-1 1,-1 0-1,-1 0 1,0 0-1,-1-1 1,0 0-1,-2 0 1,-1 0 31,-2 0 0,-1-1-26,29 2 0,-33-2 1,1 1-1,24 2 0,-5 0 1,-5 0-1,-5 0-72,-4 0 0,-4 1 1,-5 3-1,-5 2 1,-5 2-1,-4-1 1,-4 4-876,-6 3 0,-4 0 935,-1 5 0,-15 0 0,-4 3 0</inkml:trace>
  <inkml:trace contextRef="#ctx0" brushRef="#br0" timeOffset="1">4112 4420 8355,'-6'6'-407,"5"-6"367,-4-1 0,10-8 0,3 4 0,2 0 0,1 0 0,1 2 0,-1 2 0,1 1 0,-1 3 0,-1 3 397,-2 5-426,-3 3 0,-5 4 1,0 4-1,0 4 1,0 3-1,0 3 1,0 2 47,0 5 1,0 0 0,0 4-1,1-2 1,3-1 0,5 1-1,5 2-1,5 1 1,2 2 0,2 0 0,0-1-1,0 1 1,0 1 0,0 1 53,-1 2 0,-4 4 0,-4-2 1,-4 3-1,-3 1 0,-2 3 0,-4 2 2,-4 2 0,1-31 0,-2 0 0,-7 30 0,-2 1 0,6-32 0,0 1 0,-9 30-52,-2 0 1,4-1-1,-3-4 1,2-1 0,-1-1-1,-1-3 1,1-1-20,2-3 1,5-2-1,2-3 1,2-4-1,3-2 1,2-5-1,4-3 57,3-4 1,2-2 0,0-4 0,-1-4 0,1-2 0,1-3 0,1-1-142,1-1 1,-1-6 0,0 2 0,1-3 120,-1-1 0,1-5 0,-1-1 0</inkml:trace>
  <inkml:trace contextRef="#ctx0" brushRef="#br0" timeOffset="2">3963 4386 8355,'0'5'-183,"0"-5"0,0-7 1,0-3 150,0-1 1,5 3 0,3 2 0,2-1-1,3 1 1,2-1 0,4-1-21,2 0 0,2 4 0,0-2 0,0 0 0,0 1 0,1 0 0,1 1 8,2-1 1,0 3 0,-3-1-1,1 1 1,2 2 0,-1 0-1,2 0-38,3 0 1,0 2-1,2 0 1,-1 3 0,1 0-1,-1 2 1,1-2 48,0 0 1,1 2 0,0-1 0,1-1 0,-1 0 0,-1-1-81,-3 1 164,3-4 0,-7 5 1,3-3-1,0 1 1,-1-2-1,1-1 45,0-1 1,1 0 0,1 0-1,0 0 1,0 0 0,2 0 0,2 0-88,-1 0 0,0 0 0,1 0 0,-1 0 0,0 0 0,0 0 0,1 0-20,-1 0 0,-1 0 0,-1 0 0,-3 0 1,0 0-1,-1 0 19,0 0 1,2 0 0,-3 0 0,0 2 0,-1 0 0,1 2 0,-1-1 5,2-2 0,-2-1 0,3 0 0,0 0 0,0 0 0,2 0 0,-1 0-6,1 0 0,-5 0 0,4 0 0,-3 0 0,-1 0 0,-3 0 0,-3 0 53,-1 0 0,-4 0 0,3 0 0,-1 0 1,-4 0-1,0 0-49,-1 0 0,-1 0 0,0 0 0,1 0 0,-1 1-136,1 3 1,-2-2-1,-1 5 1,-3-1-8,-1 0 1,-1-2 129,-4 4 1,0-4 79,0 3 1,1-3-76,3 4 0,-3-1 0,3 5-1,-3-1 0,-1-3 0,0-1 0,-1 2 0,-1 3 0,-2 2 0,1 1-4,2-1 0,1 2 0,0 1 0,0 1 0,0 1 0,0 0 0,0 0 21,0 1 1,0 2 0,-1 0 0,-2 1 0,-1-1-1,2-2 13,1-1 1,1 0-1,0 5 1,0 2-1,0 0 1,0 1-1,0 0-47,0-1 0,0 6 0,0-2 0,0 3 0,0 0 0,0-1 0,0-1-3,0 0 0,3-1 0,2 0 0,2 0 0,0 1 0,1-1 0,-2 2 41,-1 1 1,-1-2-1,-4-1 1,0 2-1,0 1 1,0 1-1,0 0 52,0 0 1,-5 1-1,-2-1 1,-4 0-1,0 2 1,0 1 0,-2 1-68,-2-2 0,2 4 0,-2-1 0,2 0 0,2 2 0,-1-2 0,2 1-49,2-3 0,2-2 0,4-1 0,-2 1 0,1-1 0,2 0-27,1 0 99,0-4 1,1 1 0,2-3-1,2 0 1,1 0 0,2-1 57,-2 1 1,4-7 0,-3 3 0,0-1 0,0-4 0,-1-1 0,-1-3-55,0 2 0,3-5 0,-5 4 0,0-4 0,-2 0 0,1-1-43,1 1 0,-1-1 1,1 0-1,-1 1 533,-2-1 918,0-4-573,0-2 0,0-7-1132,0-1 0,-4-4 0,-1-3 1,-2 1-1,-1 3 0,-3 0-27,0-1 1,-5 5-1,-4-2 1,-2 1 0,-5 1-1,-3-2-294,-3 1 583,-2 2 0,-3 1 0,0 0 0,0 0 0,1 0 0,0 0 93,1 0 1,1 0 0,-5 0 0,-2 0 0,0 0 0,-4 0 0,1 0-60,-4 0 0,0 0 0,1 0 1,-2 0-1,1 0 0,-2 0 1,-2 0-41,-3 0 0,0 0 0,1 0 0,2 0 1,0 0-1,1-1 0,2-2-31,3 0 0,0-1 0,0 4 0,1-2 0,1 0 0,2-3-327,2-1 272,2 3 1,6-2 0,3 4 0,3-2 0,3-1 0,1 2 0,1 0-1210,3 2 1300,-2 6 0,-2 5 0,-6 7 0</inkml:trace>
  <inkml:trace contextRef="#ctx0" brushRef="#br0" timeOffset="3">3974 6853 8355,'7'-2'167,"-3"-2"1,-3 2 0,0-3 0,3 4 0,2 6-228,1 4 0,-1 1 0,-3-1 0,0-2 0,0 2 0,-1 1 0,1 3-29,1 2 0,1-1 0,-3 5 0,2 1 0,-1 2 0,-2 2 1,-1 3 82,0 3 1,-5 7 0,-3 2-1,-2 3 1,-3 5 0,-2 8 0,6-25-1,-1 2 21,-1 2 0,1 0 1,0 4-1,1-1 1,-1 1-1,1-1 0,-2 2 1,1 0-1,0 1 1,0 1-1,0-1 0,0 1-5,0 0 1,1-1-1,1 0 1,2-1-1,-3 0 1,1-1-1,0 0 1,1-1-1,0 0 1,0-1 0,1-2-1,1 0 1,0-1-1,2-1-8,-2 30 0,1-5 0,4-5 0,0-1 0,0-4 0,0-3 0,0-3-26,0-2 0,0 3 0,-1-5 0,-2-3 0,-2-3 1,0-4-180,0-1 1,-4-2 0,2-1-1,-2-2 1,0-2 202,1-3 0,-5 1 0,-4 1 0</inkml:trace>
  <inkml:trace contextRef="#ctx0" brushRef="#br0" timeOffset="4">3974 6955 8355,'-29'0'-1171,"4"0"1042,5 0 1,8-1 0,10-2 0,5 0 0,8 0 0,3 2-1,0 1 175,-2 0 1,3-4-1,2 0 1,-1 2-1,3-1 1,3 1-1,6-3 93,4-2 0,3 3 1,5-2-1,4 1 1,5 1-1,3 0 0,2 1-137,-2 0 0,7 2 0,-1 1 0,0 0 0,2 0 0,-2 0 0,0 1-31,-2 3 1,-1-3 0,2 3-1,0-3 1,-1-1 0,0 0 74,1 0 0,-4 0 1,5 0-1,-3-1 0,-2-2 1,1-2-1,-4-1 24,-3-3 0,3 3 0,-6-2 1,4 1-1,1-1 0,-2 2 0,-2 0-107,1 4 1,0-3 0,-2 1-1,-2 2 1,-3 0 0,-1 2-294,0 0 290,0 0 1,-3 0 0,-2 0 0,-2 0 0,-1 0 0,-1 0 44,0 0 1,-7 0 0,-1 0-1,-3 0 1,-4 0 0,-1 0 144,-2 0 0,-3 0 1,-2 2-1,-1 1 0,-4 5-174,-3 2 0,-3 2 1,-4-2-1,2-1 1,1-2-1,1 2-28,0 1 0,1 2 0,4-1 1,0 0-1,0 2 0,0 1 1,0 3 46,0 0 0,0 2 0,-1 4 1,-2 1-1,-1 2 0,1 3 0,-1 3 55,0 3 0,-4 3 1,5 0-1,0 4 0,2 4 1,1 2-43,0 2 1,0 4 0,0-1 0,0 3 0,0 1 0,0 1 0,0-1 24,0 0 1,0 0-1,0-1 1,0-2-1,0 0 1,0 0 0,0 1 26,0-2 0,0 2 0,0-5 0,-1 2 0,-2 2 0,-1-4 0,0-3 36,-1-4 1,3-4 0,-6 1 0,-1-1 0,0-2 0,1-1 6,0-2 0,0-3 1,-3-2-1,1 0 1,1-1-1,3 0 1,-1-4-112,1-4 0,3 2 0,-2-5 1,1 1-1,1-3 0,0-2-188,2-1 0,1-1 818,0 0 1,0-5-1,-1-5-541,-3-4 1,-1-2-1,-4 3 1,1-2-1,-1 0 1,-1 0-1,-1 0-399,-1 2 0,-3-1 1,-1 1-1,-2-2 1,-4 1-1,-2 2-918,-3 1 1200,-4 0 0,0 0 0,-7 0 0,-5 0 0,-5 0 0,-7-1 106,-4-3 0,-1 3 1,27-1-1,0 0 1,-2 1-1,0-1 0,-2 1 1,-2 0-1,-2-1 1,-2-1-1,-2 0 1,-1 0-42,-3-2 1,0 1 0,-2 0 0,-2 1 0,-1 0 0,-1 0 0,-2 0 0,-1 1 0,-1 0 0,0 1 0,-1 1 0,0-1-1,3 1 1,0 0-60,3 0 0,0 0 0,3 0 0,1 0 0,4 1 0,2-1 0,0 1 0,1 1 0,3 0 0,2 1 0,2 0 0,2 0-203,-28 6 0,1 1 0,2 2 0,4 0 0,0 2 233,3 2 0,1 4 0,5-1 0,1 3 0,-1 0 0,0 1 0</inkml:trace>
  <inkml:trace contextRef="#ctx0" brushRef="#br0" timeOffset="5">19644 8086 7842,'0'-11'-19,"0"-1"0,5 1 0,3-1 0,3 2 0,3 1 0,2 3 0,1 1 0,-1 2 0,-2 1 0,-1-1 0,-1-1 34,-1 2 0,0 1 0,1 1 0,-1 0 1,1 1-1,-1 1 0,0 3 0,1 1 15,-1-1 0,5 4 1,0-2-1,2 3 0,2 2 1,2-1-1,2 1-53,2-1 1,4 0 0,4 0 0,1-3-1,3-1 1,6-1 0,3-1 47,2 0 1,9-1 0,1-4 0,3 0 0,-29 0 0,1 0 0,2 0 0,-1-1 0,3 0 0,0-1 15,2 1 1,-1-2 0,3 0-1,0-1 1,0 1 0,1 1 0,0-1-1,0 1 1,2-1 0,-1-1-1,0 1 1,1 0 0,-1-1 0,1 0 1,-1 1 0,-1 0 0,-2-2 0,-1 0 0,2 2 1,-1 0-1,-2-1 0,-1 0 0,0 1 0,-1 0 0,-2 0 1,-1 1-1,-2 0 0,0 0-31,28-3 0,-10 3 1,-5-1-1,-2 0 0,-2 0 1,-4 0-65,-5 0 0,-1 2 0,-4 1 0,-2 0 1,-2 0-1,-3 0 0,-2 0-261,-1 0 0,-6 0 0,-3 1 0,-1 3 313,0 4 0,3 2 0,-4 1 0</inkml:trace>
  <inkml:trace contextRef="#ctx0" brushRef="#br0" timeOffset="6">17600 9673 8355,'11'0'-92,"0"0"1,1 0 0,-1-1 0,2-1 0,1-2-1,2 1 1,2 1 0,2-1 0,1-1 204,-2 2 0,6-3 1,-2 1-1,1 1 1,0 1-1,0-1 1,3 0 62,3 0 0,3 1 0,2-1 1,-1-1-1,1 2 0,2 0 1,3 2-253,0 0 1,-2 0 0,4 0 0,1 0 0,2 0 0,-1 0-366,-2 0 255,2 0 1,-9-3-1,0-1 1,-4 1 0,-3 2 185,-3 1 0,-1-10 0,-1-3 0</inkml:trace>
  <inkml:trace contextRef="#ctx0" brushRef="#br0" timeOffset="7">1839 12757 8355,'-12'0'0,"2"1"-698,3 3 0,0-1 0,3 3 1309,-3-1-548,2-1 1,2-4-1,10 0 1,4 0-1,2 1 1,-1 2-1,1 1-123,2-2 1,-2 1-1,3-1 1,0 2-1,-1-1 1,0-2-1,0-1 30,1 0 1,0 0 0,-1 0-1,4 0 1,4 0 0,3 0-1,3 0 88,4 0 0,-2 0 1,9-1-1,-1-2 1,3-1-1,2 2 1,2 0-34,0 2 0,-4 0 0,-2 0 0,1 0 0,-2 0 1,1 0-33,-4 0 1,-1 0-1,-4 0 1,0 0 0,1 0-1,1-1 1,1-1 9,0-2 0,-1-1 0,0 2 1,0-2-1,3 0 0,-1-1 0,1 1 4,-2-1 0,-4-1 0,1 2 0,1 0 0,-1 0 0,1 2 0,-2 2-18,2 1 0,0 0 1,0 0-1,-3 0 1,0 0-1,-1 0 19,0 0 1,4 0 0,-2 0 0,3 0 0,1 0 0,1 0 0,-1 0-6,0 0 1,0 0-1,1 0 1,-1 0-1,0 0 1,0 0 0,1 0-9,-1 0 1,0-4-1,-1-1 1,-1 0-1,-3-1 1,0 0 0,-1 0 69,0 0 1,-1 2-1,-6-2 1,0 1-1,-2 2 1,1 2-24,2 1 0,-5 0 0,-1 0-42,-4 0 0,0 0 0,-1 0 0</inkml:trace>
  <inkml:trace contextRef="#ctx0" brushRef="#br0" timeOffset="8">5516 12757 8355,'12'0'0,"-5"0"-626,1 0 584,0 0 1,-1 0 0,1 0 0,2 0 0,3 0 0,3 0-1,2 0 1,2 0 0,3 0 0,4 0 5,3 0 1,3 0-1,3 0 1,-1 0 0,2 0-1,-1 0 1,2 0 5,1 0 0,-1 0 0,3 0 0,-1 0 0,0 0 0,0 0 1,1 0 25,2 0 1,1 0 0,1 0 0,-2 0 0,-1 0 0,1 0 0,1 0 36,2 0 1,-4 0 0,-2 0-1,1 0 1,-2 0 0,1 0 0,-5 0 39,-3 0 0,4 0 0,-5 0 0,1 0 0,1 0 0,0 0-41,1 0 0,1 0 0,-1 1 1,0 2-1,0 1 0,1 0 1,-1-1-75,0 1 0,2 0 1,0-4-1,2 1 1,-1 2-1,-1 1 1,-2-2 34,0-1 0,1-1 1,0 0-1,2 0 1,1 0-1,0 0 1,0 0 111,0 0 1,2 0 0,-4 0-1,4 0 1,-1-1 0,2-1-96,-1-2 1,-2-4 0,3 3-1,0-1 1,-2-2 0,1 0-1,0 2-7,-1 1 0,-1-3 0,-2 5 0,1 0 0,2 1 0,0-1 0,1-1 29,-4 2 1,5-3-1,0 1 1,0 1-1,1 1 1,1-1-1,2-1-31,1 2 0,3 1 0,1 1 1,-3-2-1,-3 0 0,-3-2-102,-2 1 0,-2 2 0,-6 1 0,-1 0 1,-1 0-1,-1 0 0,1 0 113,0 0 1,2 0-1,2 0 1,-2 0 0,0 0-1,2 0 1,2 0 31,3 0 0,4-1 0,-4-2 0,0 0 0,0-1 1,0 0-14,-1 0 0,3-1 0,-4 3 0,-1-2 0,-5 1 0,-1 2 1,-1 0 17,0-3 0,3 3 0,-5-3 1,0 2-1,-2 2 0,-3 0 0,0 0-81,-2 0 1,-4 0 0,3 0 0,-1 0 0,0 0 0,-1 0 0,-2 0-225,-1 0 0,-2 0 0,1 0 0,-1 0 1,1 2 255,-1 2 0,-5-3 0,0 4 0</inkml:trace>
  <inkml:trace contextRef="#ctx0" brushRef="#br0" timeOffset="9">10907 12814 8355,'0'-11'8,"5"-1"1,3 2-1,2 1 1,2 2 0,4-1 15,3 2 1,-2-1-1,3 5 1,-1-2-1,0 2 1,-2-1-1,1 0-79,0 0 1,-3-1 0,4 4 0,1 0 0,3 0 0,3 0 0,0 0 76,0 0 1,4 1 0,3 2 0,4 0 0,0 0 0,-2-2-108,0-1 0,3 4 1,0 0-1,-2-2 1,-1 0-1,-5-2 1,-4 0-24,-6 0 0,-4 0 0,-5 1 0,-5 1 1,-7 2-208,-10-1 315,-5 3 0,-12 1 0,-1 4 0</inkml:trace>
  <inkml:trace contextRef="#ctx0" brushRef="#br0" timeOffset="10">12517 12803 8355,'0'-8'8,"0"1"135,0-2 1,5 0-1,2 0 1,0 3-1,1 0 1,1 3 0,1-1-164,1 0 1,5-1-1,0 2 1,2 0 0,2 0-1,2 2 1,2 1 0,2 0 16,5 0 1,2 0 0,2 0 0,4 0 0,4 0-1,5 0-128,5 0 1,-1 0 0,-1 0 0,-3 0 0,-3 0 0,-1 0-1,-2 0-88,-4 0 1,-2 0-1,-14 0 1,-4 0 218,-4 0 0,-8 5 0,0 1 0</inkml:trace>
  <inkml:trace contextRef="#ctx0" brushRef="#br0" timeOffset="11">1930 13420 8355,'-7'0'-1857,"-1"0"2211,5 0 1,-2 1 0,8 1-421,4 2 1,1 0 0,9-4 0,-1-1 0,3-2 0,1-1 0,1 1 111,-2-3 1,0 4 0,4-4-1,-1 0 1,3 4 0,0-1 0,2 1 12,-2-2 1,3 0-1,0 4 1,1 0-1,3 0 1,1 0-1,2 0-73,3 0 0,-1 0 0,5 0 0,2 0 0,3 0 0,4 0 0,0 0-37,0 0 1,-2 0 0,-3-1 0,-2-2-1,-1 0 1,-1 0 0,1 2 87,2 1 0,-3 0 0,1 0 0,2 0 0,4 0 0,0 0-30,2 0 0,-7 0 0,6 0 0,1 0 0,1 0 0,1 0 0,0 0-88,-1 0 0,4-1 0,-4-2 0,0-1 0,-2 2 0,-5-1 0,-2 1 133,-1-2 1,-4-1-1,3 2 1,-2-2 0,-1-1-1,1-2 21,-1 2 1,3-3 0,-1 4 0,-1 0 0,0-2 0,-2 2 0,-1 0-105,-2 3 0,-1-3 1,-1 1-1,-2 1 0,1 2 1,-2 1-1,-2 0-266,-3 0 1,-3 0 0,-2 0 0,-4 0 296,-2 0 0,-1 0 0,-1 0 0</inkml:trace>
  <inkml:trace contextRef="#ctx0" brushRef="#br0" timeOffset="12">6110 13465 8355,'12'0'-224,"0"0"0,5 0 1,4 0-1,6-1 251,2-3 1,3 3 0,5-4 0,2 1 0,0 0 0,2 0 0,0 1 61,2-1 1,4-1 0,1 2 0,0-1 0,4 1 0,3-3 0,3 0-104,3 0 0,2-3 1,-28 6-1,-1 1 1,1-1-1,0 1 1,1-1-1,0-1 1,2 2-1,0-1 1,1 0-1,0 0-7,-1 0 0,0 0 0,3 1 0,2 0 0,-2-1 0,0-1 0,2 2 0,0-1 0,0 1 0,1 1 0,-1-1 0,0 0 0,-1 0 0,1 0-30,-1 1 1,1-1 0,-1 1 0,0 0 0,-2 0 0,0-1 0,-1 0 0,0 1 0,0-1 0,-2 1 0,0 0 0,0 1 1,0 0 0,0 0 1,-3 0-1,0 0 0,1 0 1,0 0-1,-2 0 1,0 0-1,30 0 0,0 0 1,-4 0 17,1 0 1,-2 0 0,-3 0 0,-4-2 0,-2 0-1,-2-2 1,1 2 95,-1 0 1,4 1-1,-2-1 1,1-2-1,-1 1 1,2 2 99,1 1-141,2 0 1,3-4-1,1 0 1,3 2 0,2 0-1,2 2 14,0 0 1,-4-3-1,2-1 1,-1 1 0,-2 2-1,0 1 1,-1 0-57,2 0 1,-4 0 0,-5 0 0,-1 0-1,-3 1 1,-1 2 0,-2 1 4,-3-2 0,-3-1 0,-6-1 0,-1 0 0,-3 0 0,-1 0 0,-3 0-95,-1 0 1,-6 0 0,-3 0 107,-2 0 0,-2 0 0,1 0 0</inkml:trace>
  <inkml:trace contextRef="#ctx0" brushRef="#br0" timeOffset="13">13534 13477 8355,'16'0'-247,"3"0"0,3 0 1,2-2-1,1 0 0,3-2 1,1 1 257,3 2 1,1-3 0,1 1-1,1 0 1,-1 1 0,0-1 0,2-2 133,2-1 0,2 2 0,7-3 0,3 1 0,3 1 0,6-1 0,4 1-140,-29 2 1,0 0 0,5 1 0,0-1 0,0 2 0,1 0 0,2-1 0,1 0 0,1 1 0,2 0 0,2-1 0,0 1 0,3 0-1,0-1-85,2 1 1,0-1 0,-1-1 0,0 2 0,1 1 0,0 0 0,-2 0 0,-1 0 0,-1 0 0,0 0 0,-1 0-1,0 0-221,0 0 0,-2 0 0,-2-2 0,0 0 1,-3 0-1,-1 0 301,-3 1 0,0 0 0,-2 0 0,-1 0 0,26 1 0,0 0 0,1 0 0</inkml:trace>
  <inkml:trace contextRef="#ctx0" brushRef="#br0" timeOffset="14">1747 14150 8355,'-11'-3'0,"1"-2"0,2-2 0,-1 3 31,6-3 0,-1 3 0,5-4 0,3 1 0,3-1 1,4 2-1,1-1 0,3 1 0,5-1 8,1 0 0,6-2 1,1 5-1,1 2 1,3-1-1,1 1 0,2-2-53,3 2 0,3 0 1,6 4-1,1 0 1,3 2-1,2 0 1,4 1-71,3 2 1,-28-3-1,0-1 1,32 3-1,-31-3 1,0-1-1,2 0 1,0 0 0,0 0-1,1 0 1,0 0-1,0 0 66,0-1 0,0 0 1,5 0-1,0-1 1,-2 0-1,0 0 0,1 0 1,-1 0-1,0 0 1,-1 0-1,0 0 0,-1 0 66,-1 0 0,-1 0 1,2 0-1,-1 0 1,28-1-1,-31 0 0,0 0 1,0-1-1,-1 0 1,28-2-1,-6 0-73,-4 0 0,-5-1 0,-4 3 1,-8-2-1,-9 1 0,-7 2-46,-5 1 1,-8 0 0,-8 0-1,-10 0 1,-6 1-171,-3 3 0,0-1 1,2 4 240,2 2 0,-8 1 0,3 2 0</inkml:trace>
  <inkml:trace contextRef="#ctx0" brushRef="#br0" timeOffset="15">8360 14150 8355,'0'-7'79,"0"-1"0,3 1 0,4-4 1,10 3-1,7 1 0,9 2 0,6 1 1,9 1-1,7-3 0,8 1 0,-28 3 1,0-1-97,3 2 0,0 0 1,4 0-1,1 1 1,3-1-1,0 2 1,2-1-1,0 0 0,2 0 1,0 0-1,2 0 1,-1 0-1,3 0 1,0 0-21,2-1 1,0 2-1,-1-1 1,0 1-1,-1 0 1,0 0-1,0 2 1,0-1-1,-1 1 1,0-1 0,2 2-1,0-1 1,-3-1-1,0 1-34,-3-1 1,-1 1 0,2 1 0,-2 0-1,-3-2 1,-1-1 0,-1 1 0,0 0 0,-1 0-1,-1 0 1,-3 0 0,-1 0 0,-2-1 0,-1 0 81,31 1 1,-7-2-1,-6 0 1,-2 0-1,-4 0 1,-4 0-63,-3 0 1,-4 0-1,-3 0 1,1-2-1,-2 0 1,-4-2-1,-4 1-1077,-2 2 1128,-7 1 0,2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1:02:50.2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320 12597 8355,'-23'0'-420,"5"0"0,3 0 1,2 0 416,2 0 1,3 0 0,4 0 0,6 0 0,8 0 0,6 0 0,7-1 0,4-2 0,1 0 159,0 0 0,3-2 0,0 0 0,1 0 1,-1-2-1,0 2 0,-1 0-64,-1 3 1,4-3 0,-3 1 0,0 1-1,0 1 1,1-1 0,-1-1-108,1 2 0,1 1 0,4 1 0,2 0 0,-1 0 0,-1 0 0,-2 0-55,0 0 1,1 0 0,-1 0 0,-1 0 0,-1 0 0,-2-2 0,0 0-18,0-2 1,-1 0-1,-5 3 1,0-2-1,-4 0 1,-2-1-12,-4-1 0,-3 2 1,-4-3-1,-7 1-829,-7 2 926,-3 2 0,-6 1 0,-2 0 0</inkml:trace>
  <inkml:trace contextRef="#ctx0" brushRef="#br0" timeOffset="1">1199 12300 8355,'-6'-5'-288,"2"-2"1,3 0 0,2 1 286,3 1 0,2-3 1,6 6-1,-1 2 0,0 3 1,0 4 78,-4 2 1,3 1 0,-2 3-1,2 0 1,2 4 0,0-1-42,3 1 6,-2 3 1,9-6 0,-3 4 0,2-1 0,2-4 0,0 1-31,0 2 0,1-7 0,3 2 0,2-1 1,1 0-1,-1 0 0,-1-1 35,-2-1 1,-3-6-1,-4 2 1,-5-1-1,-6 1-34,-4 3 1,-14 3-1,-11 3 1,-15 2 0,-13 6-1,-10 3-107,27-11 0,-1 0 1,0 3-1,-1 0 0,-1 0 1,-1 0-1,-1 2 0,-1 2 93,-1 3 0,-2 0 0,0-3 0,0 0 0,-39 25 0</inkml:trace>
  <inkml:trace contextRef="#ctx0" brushRef="#br0" timeOffset="2">9445 14859 8355,'-5'7'0,"-3"1"-37,-2 1 1,4 1-1,2 2 1,2 2-1,-1 3 1,-1 1-1,2 2 1,0 3-1,2 4 1,-1 3-1,-1 3 1,-4 2-1,1 4 214,0 2 1,-2 4-1,2 2 1,-2 2-1,0 5 1,0 1 0,2 4 320,0 2-526,2-27 0,0 0 0,-1 3 1,0 0-1,0 1 0,1 1 1,-2-1-1,1 0 0,-1 0 0,1 1 1,-1-1-1,1 1 0,0 0 1,0 1 9,0 0 0,-1 1 0,1-2 0,-2 1 0,1-3 0,-1 0 0,1 1 1,0-1-1,0 1 0,0 0 0,0 2 0,-1 0 0,1 1 0,-1 0-36,2-2 0,-1 0 50,-1 2 0,1-2 0,2-4 0,-1-1 0,-1 1 0,0-1 0,1-1 0,-1-1 0,-2 30 1,-1-2-56,2-2 1,-4-6 0,2-2-1,-1-3 1,0-3 0,3-1 0,0-2-76,-1-2 0,5 1 0,-2-5 0,3 1 0,1-4 0,0-2 1,1-3-243,3-3 1,2 0 0,5-9 375,1-1 0,-1-1 0,1-2 0</inkml:trace>
  <inkml:trace contextRef="#ctx0" brushRef="#br0" timeOffset="3">7218 17531 8449,'5'-6'-442,"5"2"1,7 3-1,7-1 1,4 0 558,3-2 1,4 0 0,4 3 0,5-2 0,5-2 0,0 0 0,3-1-4,5 0 1,2 2-1,-27 1 1,0-1 0,2 1-1,0 0 1,0 0-1,1 1 1,2-1 0,0 0-1,0 0 1,0 1-92,-1-1 0,1 0 0,4 0 1,-1-1-1,1 1 0,0 1 1,1-1-1,1 1 0,1-1 0,1-1 1,0 1-1,0 0-74,0-1 0,1-1 0,0 2 0,1 0 0,0-1 1,1 0-1,1 0 0,1-1 0,1 1 0,1-1 0,0 1 1,0 0-1,0 0 0,1 1 23,0 0 0,-1 1 0,-1 0 0,0 0 1,3 2-1,0 0 0,-1 0 0,0 0 1,1 0-1,-1 0 0,1 0 0,0 0 1,1 0-1,0 0 74,2 0 1,0 0 0,2 0 0,-1 0-1,0 0 1,0 0 0,0 0 0,0 0-1,2 1 1,0 0 0,0 0 0,0 0 0,2 1-1,-1 1-52,1 1 1,1-1-1,-20-2 1,1-1 0,-1 1-1,1 0 1,0 1 0,0-1-1,1 0 1,1-1 0,-1 0-1,1 0 1,1 0 0,0 0-1,1 0 1,1 0-1,0 0-57,0 0 0,0 0 0,1 0 0,0 0 0,0 0 1,0 0-1,-1 0 0,0 0 0,0 0 0,0 0 1,1 0-1,-1 0 0,1 0 0,0 0 0,0 0 1,2 0-1,-1 0 0,1 0 0,0 0 0,-1 0 1,1 0 67,-1 0 1,1 0 0,0 0 0,-1 0 0,0-1 0,0 1-1,-1-1 1,0 0 0,0 0 0,0 0 0,0-1 0,0 0 0,1 0-1,2 0 1,-1 0 0,0-1 0,1 0 0,0 0 0,1 0-1,1 0 1,-1 0 45,0 1 0,1-1 0,0 1 1,-3-2-1,-1 1 0,2-1 1,0 2-1,2 0 0,-1 0 1,2 0-1,0-1 0,0 0 0,0 1 1,0 0-1,0 0 0,1 0 1,0 1-1,-1-1 0,1 1 1,-1-1-1,0 1-15,2-1 1,-1 1 0,1-1-1,-1 1 1,1 1 0,-1-1 0,3-1-1,-1-1 1,1 1 0,0 0-1,0 1 1,-1-1 0,0 1 0,1 0-1,-1 1 1,0-1 0,-1 1-1,1-1-91,0 1 0,0 0 0,0 0 0,-2 0 0,1 0 1,-1 0-1,2 0 0,-1 0 0,0 0 0,0 0 0,-1 0 1,1 0-1,-1 0 0,-1 0 0,1 0 0,-1 0 1,-1 0-1,0 0 0,-1 0 0,1 0 0,-1 0-7,0 0 1,0 0 0,-1 0-1,-4 1 1,0-1 0,0 1 0,0-1-1,0 1 1,-1 0 0,-3 0-1,0 1 1,-1-1 0,18 0 0,-1 0-1,-1 0 1,-1 0 0,-4-1-1,-1 0-330,-3 0 1,-1 0 391,0-1 0,-1 2 0,-9 0 0,-1 2 0,1-1 0,1-1 0,0 1 0,-1-1 0,1 0 0</inkml:trace>
  <inkml:trace contextRef="#ctx0" brushRef="#br0" timeOffset="4">10005 14756 8355,'-5'0'-668,"5"0"1,5 0 741,6 0 1,-3 1 0,-1 2 0,1 2 0,0 0-5,-1 0 1,-3 0-1,2-1 1,1 3-1,-2 3-57,0 2 1,2-1 0,-3 1 0,-1-1 0,-2 1 0,-1-1-1,1 2-59,3 2 0,-3-2 0,4 2 1,-1-1-1,1 0 0,0 1 1,2 0 67,-1 2 1,2-5 0,3 5 0,1-2 0,-1 2 0,2-1 0,1 2 59,1 0 0,1-3 0,-2 3 1,2-1-1,-2 1 0,-2 1-66,0-1 0,0 2 1,2-3-1,1-1 0,1 2 1,-1-2-1,1 2-7,2 0 0,0-3 1,2 3-1,-1 0 0,0-2 1,0 2-1,0 0-41,2 2 1,0-3-1,2-1 1,0 1-1,0 0 1,0 1 0,0-1 16,-1-1 1,1-2 0,0 4 0,0 0 0,0-2 0,0 1 15,-1-3 1,5 3 0,0 1 0,-2 0 0,0-2 0,1 0 0,2-1 17,1-1 0,0 2 0,2 0 0,-3-3 0,-2 0 0,2-1 0,0-1-18,0 0 0,-1 1 0,-5-1 0,1-1 0,1-1 0,2-1 35,0 1 1,1 0 0,-4 0 0,1-2 0,1 1 0,3-1 0,1 0-15,3-2 0,1 2 1,1-1-1,1-1 0,-1 1 1,-1-1-1,0 1-84,1 1 1,-6-3-1,6 3 1,-2 1 0,-1-1-1,-1 0 31,2-2 0,-3 2 0,0-3 1,-1 0-1,-1 0 0,-1 1 1,1 0 5,-2 0 0,1 3 0,-1-3 0,1 0 0,-4 1 1,-1-1-1,0 0 8,5-2 0,-2 2 1,2-1-1,-2 0 1,1-1-1,0 1 1,2 0 49,-2 1 0,3-2 0,0 3 0,0-1 0,0-1 0,-2 0 0,1 1-21,0 1 1,1 0 0,-3 3 0,2-2 0,-1-1 0,2 0-40,3 3 1,-2-2-1,0-1 1,0 0-1,0-1 1,3 2-1,0-2 45,-2 0 1,3 2 0,-2-2 0,2 1 0,1-1 0,-1-3 0,0-1 19,1-1 0,-2 0 0,7 2 0,-1 0 0,2 2 0,-1-1-57,0-2 0,1 0 0,-5 2 0,1 0 0,-3 1 0,0 0 0,0 0 175,1-2 0,4 0 1,1-1-1,1 1 1,0 2-1,1-1 0,2-2-91,2-1 1,0 0-1,1 1 1,-2 2 0,-2 1-1,-4 0 1,-2-1-71,-2 1 1,-5 1-1,-1-2 1,-1 1-1,-1-1 1,0 1 25,-2 0 22,4 0 0,-4 0 0,1 1 0,-3 0 0,-3 1 0,0-1-18,-1 0 0,0 0 0,-5-2 0,4 1 0,1-2 1,1-1-1,0-1-174,0 0 0,0-1 1,4-1-1,0-2 0,-1 0 1,1 0 148,0 0 0,0-4 0,0 1 0</inkml:trace>
  <inkml:trace contextRef="#ctx0" brushRef="#br0" timeOffset="5">10267 15041 8355,'-11'-11'0,"1"-1"-109,2 1 0,-1 0 0,5-1 1,2 1-1,1-1 0,2 1 1,1-1-1,4 1 0,0 0 1,2-1-1,-1 1 188,1-1 0,-6 5 0,2-1 0,-1-1 1,-1-1-1,2-1 312,-1-1 0,-3 1 0,-3-1 0,-2 1 0,-1 0 215,-3-1-427,4 1 1,-4 3 0,4 2-223,-2 1 1,5 2-1,-2 7 1,3 5 0,1 5-87,0 5 1,0 4-1,0 3 1,0 5-1,0 3 1,1 4 62,3 4-14,-3 8 0,4-2 1,-4 4-1,2-1 1,1-3-1,0-1-31,1-2 1,-4 1 0,3-2 0,-3 0 0,0-4 0,2 0 0,1-4 47,-2 0 1,-1-6 0,1 0 0,0-4 0,2-3 0,-1-4-1,-2-2 230,-1-3 1,1-7-1,3-4 1,5-7-60,5-8 0,3-9 0,6-10 0,0-3 0,0-4 0,-1-3 1,-2 0 36,-1-1 0,0 1 0,3-1 0,-3 4 0,-3 3 0,-1 2 0,0 2-2,-1 5 1,0 1 0,0 4 0,2 2 0,-2 4-1,-2 2-174,0 1 1,-1 2-1,1 3 1,-1 3-1,0 3 1,1 2-1,-1 3-226,1 3 0,-1 9 0,-1 3 0,-1 3 0,-3 4 1,1 2-1,-2 1 81,0 3 1,0 1 0,-2 1 0,2 0 0,0 0 0,1 1 141,0-1 1,-2 0 0,4 0 0,1 1 0,0-2 0,-1-2-1,-1-1 17,-2-2 1,2-2-1,-1-3 1,-1 0-1,1 0 1,-1-2-1,0-2 103,-2-3 0,-1-5 0,1-2 0,2-3 0,1-2 164,3-5 0,5-9 1,2-9-1,2-4 0,4-4 1,2-3-271,3-3 0,4-7 0,1-3 0,4-4 1,2-2-1,-2 2 0,0 2-31,-2 3 1,-1 6-1,-2-1 1,-5 5-1,-2 7 1,-2 3-1,-3 4 157,-4 2 1,-2 5 0,-2 4 0,1 2 0,-1 3-531,1 0 329,-6 2 1,3 9 0,-4 4 0,0 5 0,0 6 0,-1 5-6,1 4 1,-4 2-1,3 2 1,-3 3-1,-1 0 1,0 3-1,0 2 71,0 0 1,0 0-1,0-2 1,0-2-1,0-2 1,2-2-1,0-3 2,2-4 0,5 2 0,-3-5 0,2-3 0,-1-4 0,2-5 0,1-2 54,2-1 1,-1-6-1,1-2 1,-1-4 0,1-4-1,0-4 338,3-2-358,-2-6 1,9-3 0,-5-7 0,3-2 0,-1 0 0,1-1 22,1 0 0,-2-1 0,1-5 0,0 1 0,0 1 1,0 1-1,-2 3 43,-1 1 1,2 2 0,-3 3 0,1 1-1,-1 3 1,-1 5-93,2 5 0,-4 4 0,2 5 1,-2 0-1,-1 1 0,2 3 1,0 5-106,-4 5 0,2 4 1,-6 6-1,2 3 1,-2 3-1,-1 4 1,-2 3 76,-2 1 1,-1 0-1,0-2 1,0 1 0,0 1-1,0-1 179,0-2-77,0-1 1,5 1-1,1-2 1,2-3-1,0-3 1,2-3-40,4-1 0,-2-6 0,5-3 1,-1-3-1,2-5 0,1-1 1,1-4-56,5-3 0,-1-6 0,6-7 0,2-5 0,1-5 0,0-1 0,-1-1 66,-2-1 1,-3 0 0,1-2-1,-3 3 1,-5 4 0,-1 3 218,-1 1 0,-4 5 0,1-1 0,-2 2 0,-2 2 0,1 1-191,-1 2 0,-3 3 0,-1 5 0,2 1 0,0 3 0,0 4 0,-1 3-277,1 4 0,1-1 1,0 6-1,-1 3 0,-2 3 1,1 0 101,-2 2 1,3-4-1,-4 4 1,2-1 0,2 0-1,1-2 1,1-1 141,1-1 1,-5-5-1,1-3 1,-1-2-1,1-3 1,0-3 270,0-3 1,-1-3 0,0-2 0,2-3 0,1-5-142,2-5 0,1-2 1,2-6-1,4 1 1,1-3-1,0 0 1,-1 0-237,2 1 0,0 0 0,1 1 1,-2 3-1,-1 4 0,0 2 1,-1 2 49,-3-1 1,-1 5 0,0 1-1,1 0 1,-1 4 0,-1 2-100,-1 4 1,-1 2 0,0 7 0,0 2-1,-4 4 1,-2 3 0,-1 0 31,0 1 1,0 1-1,-4 2 1,0 0 0,0 1-1,0 0 1,0-1 93,0 0 0,0-3 1,0-3-1,0-2 0,1-1 1,3 0 4,3-1 0,0 0 0,0-5 1,2-1-1,1-1 0,2-3 1,-1 0 38,1-4 1,3-1-1,0-2 1,0-3 0,0-3-1,2-5 1,-1-2 15,1-1 0,-1-1 0,-2 2 1,2-2-1,-1 1 0,0 0 42,0 0 0,1-1 1,-5 6-1,0 1 0,1 2 1,-1-1-1,1 1-31,-1-1 0,1 5 0,-1 0 1,0 1-1,1 2 0,-1 0 0,2 0-195,2 0 1,-1 5 0,4 3-1,-2 2 1,0 3 0,-1 1 37,0 1 1,0 4-1,-3-2 1,-1 0 0,-1 2-1,-1 0 1,-1-1-46,1-1 1,1-1 0,0-1 0,-1 3 0,-2 1 0,2-1 0,1-2 90,2-2 0,-1 3 0,1-2 1,-1-2-1,1-4 76,-1-5 0,2-3 0,1-2 1,2-5-1,1-4 0,0-5 0,1-3 153,2-2 1,2-2 0,1 1 0,0 1 0,0 2 0,-1 1 0,0 3-105,-3 2 1,1 0-1,-3 2 1,-1 2 0,1 5-1,-3 1-126,-2 2 0,4 2 0,-1 3 1,-1 5-1,-1 4 0,-2 1 1,2 0-92,2 1 0,-2 3 1,3-3-1,-1 1 1,2 0-1,1 0 1,2-1 196,1-2 1,4-1-1,1-3 1,5-1-1,0-3 1,0-1-142,-5-2 1,-1-2-1,-3-1 1,1 0-1,0 0 1,0 0-1,0-1-1019,0-3 1102,-6 3 0,5-9 0,-4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1:12:26.64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16971 3095 8355,'0'-8'302,"0"1"0,0-1 0,2-3 0,1 1 0,5 2 0,2 3 0,2 0 0,-1-1 0,2-1-38,2 3 1,-2 3 0,3 1 0,-1 0 0,2 0 0,1 0 0,1 1-1,-2 3-237,-1 4 0,0 3 0,-1 3 1,-1 3-1,-1 0 0,-3 4 0,-1-1-1046,-1-1 897,-6 3 0,3-6 0,-5 4 0,-1-1 0,-3 1 0,-5-3 0,-3 0-21,-4-1 0,-4-2 0,1 4 0,-2-1 1,-2-4-1,1 0-145,3-1 0,-2-1 0,3-1 0,0-1 0,3-3 0,2-1-964,2-2 1,6-3 1251,5-4 0,15-7 0,9-7 0</inkml:trace>
  <inkml:trace contextRef="#ctx0" brushRef="#br0" timeOffset="1">17463 2992 8355,'-12'0'-343,"1"0"0,-1 0 1,1 0 1373,-1 0 0,1 0 0,1 2-780,2 1 0,3 0 0,5 4 0,0 4 0,1 1 1,2 5-1,1 1 1,-2 2 1,1 0 0,-1 1 0,2-2 0,0 0-1,0 0 1,1-2-185,1 0 0,-3-1 0,2-2 1,0 2-1,1-2 0,3-3-854,3-3 0,-2 2 0,9-4 0,1 0 786,2-2 0,6 3 0,1-1 0</inkml:trace>
  <inkml:trace contextRef="#ctx0" brushRef="#br0" timeOffset="2">17839 3358 12340,'7'5'143,"-2"-3"0,-5 6 0,-1 1 1,-3 1-1,-4 1 0,-3 1-456,-5-1 1,-1 1-1,-6 0 1,0 2 312,0 2 0,0 4 0,0-2 0</inkml:trace>
  <inkml:trace contextRef="#ctx0" brushRef="#br0" timeOffset="3">18273 3049 8355,'0'-7'55,"0"-1"2232,0-1-2083,0 4 1,0 5 0,0 8 0,0 2 0,0 3 0,-1 1 0,-1 2-239,-2 2 0,0 1 0,5 2 1,3 0-1,4-3 0,2-2 1,1-2-328,1-1 1,3-3 0,0-1 0,0-3 0,1-1 0,-1-2 284,-1-2 1,-2-2 0,0-3-1,-1-4 1,1-2 0,-2-3 0,-1-1-1,-3-1 1015,-1 1 0,-1 2 0,-4 0 1202,0 1-1566,0-1-739,0 6-651,0 1 702,0 15 1,0-1 0,0 9 0,1-1 0,2 1 0,2 3 0,1 0-295,3 2 0,-3 0 0,1 1 1,-1 1 333,0 2 1,-2 0-9,4-5 0,-4 5 237,3 0 1,-4-1-65,1-3 0,-3 0-128,-1 0 1,0-4 58,0 0 0,-1-5 166,-3 1 0,1 0-177,-4-3 1,-1 2-56,-3-7 0,-5 2-162,1-1 1,-4 1 87,4-5 1,-4-1 0,2-3-21,0 0 0,3 0 228,-2 0 0,4 0 0,2-1 0,2-3 36,4-3 0,-1-3 1,1-3-1,2-2 0,0-4 1,5-3-257,5-1 1,1-5-1,10-2 1,1-3-1,1 0 1,4 2-1,0 5 1,2 3-1572,-2 4 0,3-1 1700,-1 4 0,4 1 0,-2 4 0</inkml:trace>
  <inkml:trace contextRef="#ctx0" brushRef="#br0" timeOffset="4">19484 2958 6978,'6'-5'316,"-1"2"0,-5-4 1,-1-1-1,-1 1 1,-3 0 64,-2 2 1,3 1 0,-5 4 0,-2 0 0,-3 2-1,-1 0 1,-2 3-233,-2 2 0,-2 1 0,-2 6 0,-1 3 0,-2 1 1,-1 1-1,-3 1-150,-1 3 1,3-4 0,1 6 0,4-3-1,4-1 1,4 0 0,4 0 46,3 1 0,3-1 1,5 0-1,0-4 0,1 1 1,3-1-1,4-1-57,2-2 0,6-1 0,2-2 1,1 1-1,0-1 0,1-1-62,2-2 1,1-3-1,1-5 1,1 0 0,2 0-1,-2 0 1,-1-1-414,-1-3 1,0 1 0,-1-4 0,-2-2 0,-2-1 0,-2-2 485,-2 1 0,-6-6 0,-3 0 0</inkml:trace>
  <inkml:trace contextRef="#ctx0" brushRef="#br0" timeOffset="5">19153 3186 8355,'-12'-6'2400,"1"2"-2155,5 3 0,2 1 0,8 0 0,4-1 0,6-2 0,7-1-330,4 2 1,4-1-1,6 1 1,-1-3 0,1 0-1,2 0 1,1 1-1340,-1-1 1,-1 2 1423,-2-4 0,0-1 0,0-4 0</inkml:trace>
  <inkml:trace contextRef="#ctx0" brushRef="#br0" timeOffset="6">19941 2912 8355,'-1'-7'848,"-2"-1"555,-1-1 1,0-1-1114,4-1 0,0 6 1,0 5-1,2 6 0,0 5 1,2 5-224,-1 3 1,-2 3 0,-1 5 0,-1 4-1,-2 0 1,-2 1 0,-1-2-416,-3 2 0,0 0 0,0 0 0,1-3 0,1-1 1,-1-3-395,0-1 1,6-2 0,-3-2-1,1-2 1,0-2 741,2-2 0,6-1 0,2-2 0</inkml:trace>
  <inkml:trace contextRef="#ctx0" brushRef="#br0" timeOffset="7">20135 2901 8355,'-8'-6'1607,"2"0"-1175,1 1 0,1 5 0,4 0 0,1 8 0,2 6-247,1 5 0,0 3 0,-3 0 0,1 3 1,2 0-1,-1 3 0,-2 0-478,-1 0 0,0 2 1,0-2-1,0 0 0,0 0 1,0-3-1,0-2-535,0-4 0,0 1 0,0-4 0,0-2 828,0-2 0,0-5 0,0-2 0</inkml:trace>
  <inkml:trace contextRef="#ctx0" brushRef="#br0" timeOffset="8">20055 2889 8355,'-6'-5'537,"2"-2"1,3-3 0,3-2-71,6 1 0,1-1 0,10 1 0,2 0 0,5 0 0,4 2 0,3 2-404,1-2 0,1 3 1,-1-1-1,0 1 1,0 1-1,-1 0 0,-2 2-68,-5 2 1,-1 2 0,-4 3-1,-2 4 1,-5 2 0,-5 1 0,-5 2-300,-3 2 0,-2-1 0,-3 5 1,-5 1-1,-6 2 0,-7 1 0,-4 0 8,-3 0 1,-2-1 0,-4 1 0,-2 0 0,-1 0 0,0-1-1,0-2 256,-1-1 1,3-5 0,5 2 0,5-2 0,3-1 0,4-4 156,3-3 1,5-1 0,2-2 0,4 1-1,4-2 1,6-1 120,4-1 0,9 0 0,3 0 0,6 0 0,2 2 0,3 0 0,1 3 110,1 2 1,-1 0-1,-1 5 1,-3-1 0,0 2-1,-1 1 595,0 1-871,-1 5 1,-5-6-1,1 5 1,0 0-1,0 0 1,-2-1-239,-2-1 0,-2 2 0,-4-4 0,1-1 0,1-1 0,-1-2 1,-1 0-196,-2 1 0,0-1 361,1 1 0,4-1 0,2 0 0</inkml:trace>
  <inkml:trace contextRef="#ctx0" brushRef="#br0" timeOffset="9">20626 2478 8355,'0'-11'0,"1"-1"0,3 1 0,-1 0 748,4-1 1,-4 1 0,1-1 93,-3 1-713,-1 10 0,-4 6 0,0 11 0,1 2 1,-1 4-1,0 3-296,1 5 1,2 3-1,1 2 1,0-2 0,0 0-1,1-2 167,3 1 0,3 9 0,4-6 0</inkml:trace>
  <inkml:trace contextRef="#ctx0" brushRef="#br0" timeOffset="10">16949 4694 8355,'-7'-1'233,"3"-3"1,3 1 62,1-4 1,1 3-1,3-2 1,4-1 0,2 2-1,1 0 10,1 3 0,3 0 0,0 2 0,-1 0 0,0 0 0,1 0 0,3 2 0,1 0-317,0 2 1,0 5 0,4-2-1,0 4 1,0 1 0,-2 2-1,0 1-356,-2-1 1,-7 3-1,1-1 1,-5 2-1,-3 2 1,-3 1 0,-2-1 162,-3-1 0,-5 0 0,-7 4 0,-6 0 1,-3 0-1,-2-2 0,-1 0 41,-1-2 0,3-5 0,-5 1 0,1-3 0,1 0 0,2-2 0,4-2-687,6-5 850,8-1 0,-2-2 0,4 0 0</inkml:trace>
  <inkml:trace contextRef="#ctx0" brushRef="#br0" timeOffset="11">17440 4648 8355,'-18'0'96,"3"0"1,2 0-1,2 0 1,-1 0 0,2 2 191,2 1 0,-2 0 1,4 5-1,0 0 1,0 3-1,3 0 1,-1 0-107,1 1 0,2 3 0,1 0 0,0 1 1,0-1-1,1 1-118,3 2 1,-1-3-1,3 3 1,0-2-1,1 0 1,2-1-1,1 0 1,1-1 61,1-1 0,-1-3 0,2-1 0,2-3 0,3 1 0,1-2-398,0 0 1,0-2-1,5-3 1,1-1-1,2-3 1,-2-3-2258,-1-3 2529,4-7 0,-4-1 0,4-4 0</inkml:trace>
  <inkml:trace contextRef="#ctx0" brushRef="#br0" timeOffset="12">16869 4477 8171,'5'-6'138,"1"1"1,2 1 0,-1 0-1,2 0 351,1-1 0,2 4 0,0-3 0,2 3 0,3-1 0,-1 0 0,2-2-193,0 2 0,0 0 1,2 2-1,-1 0 0,0 0 1,0 0-308,0 0 0,0 2 0,4 0 0,0 2 0,0-2 0,1 0 0,1-2 0,2 0-358,-2 0 0,3 0 0,-3 0 0,-2-2 0,-4 0 0,-2-2-880,-3 2 0,-1 0 0,-3 1 1249,-3-3 0,-2 3 0,-5-4 0</inkml:trace>
  <inkml:trace contextRef="#ctx0" brushRef="#br0" timeOffset="13">17257 4306 8355,'-6'0'1039,"1"0"1,6 0-694,3 0 1,-2 0-1,6 0 1,1 0-99,1 0 0,1 0 0,1 0 0,0 0 0,2 1 0,1 1 0,-1 4 0,-1-1-118,-1 0 1,0 4 0,2-2 0,1 3 0,-1 2-1,-1-1-182,-1 1 1,-1 3-1,0 0 1,1-1-1,-1-1 1,-1-2-1,-1 1-91,-1-1 0,-6 0 0,3 0 0,-1-3 0,0 0 0,-1 1-1279,-2 1 0,-2-2 1422,-3-1 0,-8 6 0,-5 5 0</inkml:trace>
  <inkml:trace contextRef="#ctx0" brushRef="#br0" timeOffset="14">18719 4511 8355,'-4'-11'-14,"-1"-1"0,-1 2 1,-2 1-1,0 2 1,1-1-1,-3 2 1,-3 2-1,-2 1 1,1 1 151,1-2 0,0 0 0,-1 6 1,-2 1-1,-2 5 0,-2 2 1,-3 3-81,-4 2 0,2 0 1,-6 7-1,1 3 1,1 2-1,2 2 1,4 0-1,4 3-59,4 1 0,7 0 0,5-1 1,1-2-1,5 1 0,5-2 1,7-3-187,5-1 0,4-4 0,2-1 0,1-2 0,1-1 0,2-5 0,-3-1 159,1-4 1,3-4-1,-4 0 1,-2-1-1,0-2 1,1-2-1,0-1 35,0-5 0,-6-6 1,-2-2-1,-2-1-7,-2 1 0,4-5 0,0 4 0</inkml:trace>
  <inkml:trace contextRef="#ctx0" brushRef="#br0" timeOffset="15">18353 4763 8355,'-6'0'352,"11"0"202,10 0 1,6 0-1,3 0 1,1-2 0,3 0-1,1-3-923,3-2 1,1 1 0,1-3 0,2 3 0,1 1 0,2 1 368,1-1 0,2-2 0,4-4 0</inkml:trace>
  <inkml:trace contextRef="#ctx0" brushRef="#br0" timeOffset="16">19278 4431 8355,'-6'-11'-79,"2"-1"368,3 6 0,1 2 0,0 8 1,-1 4-1,-2 2 0,-1 4-197,2 5 0,1 0 0,-1 9 0,0 0 0,-2 2 0,1 3 0,1 1-139,-2 1 1,3 3 0,-4 0 0,1-1 0,-1-2 0,0-1-928,0 1 698,1-6 0,0 3 1,0-6-1,2 0 0,0-4 1,2-2 275,0-5 0,11-3 0,1 0 0</inkml:trace>
  <inkml:trace contextRef="#ctx0" brushRef="#br0" timeOffset="17">19530 4397 8698,'-13'-5'458,"-2"2"-193,7-4 0,3 6 1,1 2-1,3 8-269,1 5 0,1 7 0,2 1 0,1 4 0,-2 4 0,-1 0-577,-1-1 454,0 4 1,0-5 0,0 4 0,-1-3 0,-1 0 0,-2-1 0,1 0-305,2-3 1,1 0 0,0-4 0,0-1 0,0-2 430,0-1 0,-5-2 0,-1-4 0</inkml:trace>
  <inkml:trace contextRef="#ctx0" brushRef="#br0" timeOffset="18">19415 4374 8355,'-17'-11'70,"1"-1"1,4 1 0,2 0 74,2-1 0,-1 1 0,5-1 0,3 1 0,4-1 0,4 2-59,3 3 1,7-4-1,1 5 1,1-1 0,0 0-1,1 2 1,2 3 0,-1 0-1,-2 2 1,1 0 0,-3 2-1,-1 1 1,2 5 0,-1 2-369,-1 2 1,-2 4-1,-5 3 1,-3 3-1,0 1 1,-4-1-1,-1 1 92,-1 0 0,0 0 0,-1 0 0,-3 0 1,-3-2-1,-5-1 0,-2-2 232,-1-1 1,-1-2 0,0-4 0,-3 1 0,-2-1-1,-1-1 1,2-1 94,1-1 1,1-6-1,-2 2 1,2-3 0,1-1-1,3 0-247,2 0 1,5-1-1,5-1 122,4-2 1,9 0-1,5 4 1,2 1-1,3 2 1,4 2-1,1 0 142,0 0 0,-1 3 0,0-3 0,3 0 1,1 1-1,2-1 0,-1 2 79,1-1 1,-6 0 0,2 3 0,-3-2-1,-2-1 1,-3-1 0,-4 1-400,-3 1 0,-1-4 1,-3 4-1,-1-1 166,-2 0 0,-1 2 0,-4 4 0</inkml:trace>
  <inkml:trace contextRef="#ctx0" brushRef="#br0" timeOffset="19">20101 4100 8276,'-5'-11'99,"3"3"1,-1 0-1,1 0 1,2-3 0,0 0 134,0 0 0,2-1 0,0 1 0,2-1 0,-2 1-112,0-1 1,-6 5 0,-1 1 0,-2 0 0,-3 4-1,-2-1 1,-4 1-77,2-2 0,-3 0 1,-2 4-1,-3 0 0,1 1 1,0 3-1,2 4-259,-1 2 0,0 3 0,1 1 1,2 2-1,3 2 0,1 1 0,3 0 160,0 0 0,5-4 1,1 3-1,3 0 1,2-2-1,3 1 0,4-2 53,2 2 1,1-9 0,2 4-1,1-3 1,2-3 0,2-2 22,2-3 100,-3-1 0,4-1 1,-3-4-1,1-5 1,-1-6-1,-1-1 1,-3-5 127,-2-3 1,0-1 0,-1-4 0,-1-2 0,-2-1-1,-3-2-109,0-3 1,-4 2 0,2-3 0,-5 2 0,-3 3 0,0 6-1,-1 5 147,0 4 1,2 6-1,-3 0 1,1 6-321,0 2 1,3 6 0,-1 8-1,3 5 1,2 5 0,2 4-1,2 3-290,1 5 1,-2 2 0,3 2 0,-1 2-1,-1 3 1,1-1 0,1 1 105,2 1 0,1-4 1,1 1-1,2-3 0,2-2 1,5-1-1,7-3 215,7-1 0,6 4 0,5-3 0</inkml:trace>
  <inkml:trace contextRef="#ctx0" brushRef="#br0" timeOffset="20">21129 4397 8355,'-8'1'415,"0"3"-346,6-3 1,-3 6 0,5-3 0,0 3 0,0 3-1,0 2 1,1-1 0,3 1 0,3-1 0,5-1 191,3-2 1,-1 1 0,5-6 0,1 0 0,3-2-1,3-1 1,0-1-200,0-3 0,2-2 0,-2-7 1,0-1-1,-4-2 0,-3-1 0,-3 1 43,-4 2 1,-1 1 0,-3 2 0,-1-1-12,-2 1 1,-3 6 0,-4 5 0,-3 6 0,0 5-83,0 5 1,-3 1 0,4 8-1,2 0 1,0 3 0,2 1 0,2 3-160,1 1 0,3 1 0,2 0 1,0 1-1,0-1 0,-1 1 1,0 2 159,-2 1 0,2 2 1,-3-4-1,-1 2 1,-2 0-1,-2-1 0,-2-1-38,-1-3 1,-6-3 0,0 1 0,-5-5 0,-3-3 0,-2-4 10,-2-4 1,-1-2 0,0-3-1,1-2 1,-1-4 0,0-3-1,0-2 81,0-3-61,0-2 1,4-10 0,2 0-1,0-2 1,4-2 0,5-3 179,4-4 0,-1 6 1,1-5-1,3 1 0,3 2 1,6 2-1,3 3-128,4 1 1,4-2 0,7 3-1,2-1 1,1 1 0,4 2-1,2 1-146,3 2 1,6-1-1,-3 1 1,4 1 87,1 2 0,-1-7 0,1 2 0</inkml:trace>
  <inkml:trace contextRef="#ctx0" brushRef="#br0" timeOffset="21">22236 4249 8355,'0'-12'397,"0"5"1,0-1 58,0-1 0,0 3 0,-1-1 1,-3 2-1,-5 3 0,-3 2-281,-3 4 0,-6 2 0,2 7 0,-2 2 0,-2 4 0,0 2 0,1 2-161,3 0 0,-2 5 1,3 1-1,0 2 1,3-1-1,2 1 0,3-1-33,3 0 1,1-3-1,6 2 1,0-1 0,0-4-1,2-2 1,3-3-10,6 1 0,2-2 0,6-1 1,1-4-1,2-2 0,1-1 0,0-1 125,-1-2 0,5-2 0,1-5 1,0 0-1,0 0 0,-2-1-309,2-3 1,-4-2-1,3-5 1,-3-2-1,-2-1 1,-3-1-1,-4-1-1259,-2 0 1,-3 3-1,-2-3 1471,-5-1 0,-1 5 0,-2-5 0</inkml:trace>
  <inkml:trace contextRef="#ctx0" brushRef="#br0" timeOffset="22">21860 4580 8355,'-12'0'409,"2"1"0,2 3-60,5 3 1,8 0-1,7-1 1,9-1 0,5-2-1,5-2 1,3-1-181,3 0 1,5 0 0,-4 0 0,0-1 0,0-2 0,0-1-1,-1 1-2653,-2-2 2262,-6 3 0,-1-4 222,-5 2 0,0-2 0,0-6 0</inkml:trace>
  <inkml:trace contextRef="#ctx0" brushRef="#br0" timeOffset="23">20957 4249 8355,'8'-8'110,"0"2"1,0 1-1,4 1 1,2 0 352,1 0 1,4-4 0,-2 5 0,0 0 0,2 2 0,0 1 0,0 0-425,2 0 1,-4 0 0,1 0 0,-1 0-1,-2 0 1,0 0 0,0 0-1728,-1 0 0,-1 0 1688,-2 0 0,6 0 0,1 0 0</inkml:trace>
  <inkml:trace contextRef="#ctx0" brushRef="#br0" timeOffset="24">21311 4146 8355,'-7'0'1393,"0"-1"-1022,2-3 1,7 2-1,5-1 1,5 0-1,3 1 1,5-2-1,6 1-283,4 2 1,2 2 0,-2 3-1,-2 4 1,-3 2 0,0 1-1,-5 1-295,-2-1 1,-4 4-1,-7 0 1,-3 1-1,-4-1 1,-4 1-1,-3 1-1084,-4-1 0,-5 3 0,-3-3 1291,-3-2 0,5 3 0,0 1 0</inkml:trace>
  <inkml:trace contextRef="#ctx0" brushRef="#br0" timeOffset="25">22613 4169 8355,'7'-5'243,"-2"-3"0,0-2 798,2-2 0,-2 5 0,1 0-719,-1 2 0,0 7 0,2 6 1,-3 5-1,-3 5 0,-1 2 0,0 6-288,0 2 0,-1-1 0,-1 6 1,-3 3-1,-1 0 0,0-1 1,1-1-284,0 1 1,-3-2 0,3-2-1,0-2 1,-1 1 0,1-4-756,0-2 0,1 1 0,4-10 0,1-3 1,3-3 1003,4-5 0,2-8 0,1-2 0</inkml:trace>
  <inkml:trace contextRef="#ctx0" brushRef="#br0" timeOffset="26">22910 4123 8355,'-5'-6'-436,"3"-3"977,-6 5 1,5 1 0,0 7 0,1 5 0,2 5-125,0 5 1,0 4 0,0 2-1,0 3 1,0 1 0,0 3-1,-1 0 1,-1 0-453,-2-2 1,0-3 0,4 2-1,0-1 1,0-3 0,0-1-383,0-1 1,1-1-1,2-3 1,1-4 0,-2-2-1,1-3 417,0-3 0,4-2 0,4-5 0</inkml:trace>
  <inkml:trace contextRef="#ctx0" brushRef="#br0" timeOffset="27">22899 4134 8355,'-18'-16'144,"2"2"1,5-4 0,3 0 0,1 2 0,1-1 430,0 3 1,3 0 0,0 0 0,6-1 0,5 1-1,2 2 1,2 1-514,4 4 0,1-2 1,6 4-1,-1 0 1,-1 0-1,1 2 1,1 3-1,-2 3-238,0 1 1,-2 8 0,2 0-1,0 2 1,-4 1 0,0 1-170,-3 2 0,-5 1 0,-3 4 0,-1 0 0,-2 0 1,-2 0-1,-2-1 78,-3 1 1,-6-4 0,-8 0 0,-1 0 0,-4 0 0,0-1-1,-3-1 306,-2-3 0,2-6 1,0 0-1,2 0 0,2-2 1,3-2-1,4-3 136,2-1 0,5 0 1,3 0-1,4 0-128,6 0 0,4 0 0,2 0 1,2 0-1,2 1 0,3 3 204,0 4 0,3 2 0,-2 1 0,3 2 0,0 1 0,-2 1 0,-1-1 772,1-1-881,2 3 1,1-2 0,0 4 0,-2 0-1,-1-2 1,-2 1-166,-1-3 1,-2-1 0,-4-2-1,1 0 1,-1-1 0,1-1-1,-1-2-849,0-2 0,1-1 1,-1-4-1,1 0 0,0 0 872,4 0 0,1-11 0,6-1 0</inkml:trace>
  <inkml:trace contextRef="#ctx0" brushRef="#br0" timeOffset="28">23447 3461 6891,'0'-8'1089,"0"0"335,0-1 0,0 3 1,0-2-1,-1 1-1308,-3 0 1,0 2 0,-7 5 0,-4 0 0,-2 0 0,1 0-94,-1 0 1,-2 7 0,-6 3-1,-2 5 1,2 3 0,2 2 29,4 2 0,-2 4 1,7 1-1,3 0 1,3-1-1,3 1 1,4-2 61,4 0 0,7-4 1,8-1-1,3-2 0,7-1 1,4-3-1,2-3-328,0-3 0,6-3 0,0-5 1,2 0-1,1 0 0,2 0 0,2-2-6734,1-1 6947,-4 1 0,7-13 0,-5 2 0</inkml:trace>
  <inkml:trace contextRef="#ctx0" brushRef="#br0" timeOffset="29">17063 5836 7515,'0'-6'2192,"0"1"-1891,5 5 0,1 3 1,6 3-1,-1 0 0,0 3 1,2 1-1,1 3 0,3 1 1,2 2-82,5 2 1,0 1-1,5 4 1,0 0-1,0-1 1,2 1-254,-2 0 0,4 4 0,-4 1 0,2 0 0,-2-1 0,-1-1 1,-3-2-1,-1-1 41,-1 0 0,0-2 0,0 0 0,-2-2 0,0 0 0,-4-2 116,0-1 1,-2-5 0,-3-2 0,-1-2 0,0 1 0,1-2-256,-1-2 0,-3-4 1,-2-4-1,1-3 1,-2-5-1214,0-3 1,-1 1 1343,-4-5 0,-6 0 0,0-4 0</inkml:trace>
  <inkml:trace contextRef="#ctx0" brushRef="#br0" timeOffset="30">17771 5699 8355,'0'-8'228,"-1"2"0,-3 1 192,-4 2 0,-2 2 0,-1 1 0,-1 1 0,1 3 0,-1 4 0,0 3-109,-4 5 1,4-3 0,-5 7 0,1 1 0,-3 4 0,-3 6-194,-1 2 1,-3 2 0,-2 2 0,0 3-1,-1 0 1,1 2 0,-1 1 0,1 2-49,0 2 0,-4-3 0,3-2 0,0 0 0,2-2 0,3-2-259,1-2 0,5-6 0,3 0 1,4-2-1,2-4 0,2-4 0,2-4-668,3 1 0,0-8 0,4 1 857,2-4 0,2 3 0,5-2 0</inkml:trace>
  <inkml:trace contextRef="#ctx0" brushRef="#br0" timeOffset="31">18296 6453 7486,'1'-7'504,"3"4"0,-2 3 0,1 3-178,-1 5 1,-7 6 0,-3 3 0,-2 0 0,-3 4 0,-1 0-334,-1 2 0,-4-1 1,4-2-1,-1-2 1,1-2-1,1-2-2389,4-1 2396,-1-2 0,4 1 0,-4-1 0</inkml:trace>
  <inkml:trace contextRef="#ctx0" brushRef="#br0" timeOffset="32">18787 5779 8861,'-11'0'1391,"5"-1"-894,2-3 0,4 4 0,4-1 1,3 6-510,3 5 1,2-1-1,-1 7 1,1 1-1,-1 2 1,0 2-1,1 3-197,-1 3 0,2-3 1,1 3-1,1-2 0,-1 1 1,0 0-1,0-2-181,1-3 1,0-1-1,-3-4 1,-1 1 0,1-2 389,-1-5 0,6 2 0,0-6 0</inkml:trace>
  <inkml:trace contextRef="#ctx0" brushRef="#br0" timeOffset="33">19404 5756 8355,'-8'-4'-330,"1"1"957,-2 0 0,-1 2 0,-2 1 1,1 0-1,-2 1 0,-1 3-496,-1 3 0,-5 9 1,1 3-1,-3 2 0,-1 2 1,2 0-1,0 0-320,2 0 1,4-1 0,-3 1 0,2 1 0,2 2-1,1 0 1,2 0-4044,-1-2 4232,1-1 0,0 0 0,-1-1 0</inkml:trace>
  <inkml:trace contextRef="#ctx0" brushRef="#br0" timeOffset="34">19016 6144 8355,'-8'0'5660,"1"0"-5604,4 0 0,-2 2 1,6 2-1,3 3 1,2 5 41,1 3 1,-1 0 0,-3 7 0,0 3 0,0 3 0,-2 5 0,-1 2-31,0 3 1,-4 2 0,-1-3-1,-1 1 1,-3-2 0,0 0-211,2-2 1,-4-3-1,5-2 1,0-2 0,1-5-1,1-3-4053,0-2 4195,0-7 0,4 0 0,0-3 0</inkml:trace>
  <inkml:trace contextRef="#ctx0" brushRef="#br0" timeOffset="35">19895 6487 8355,'-11'0'77,"1"-5"1,1-1 0,2-2-1,2 0 1,3 0 0,0-3 0,2 0-1,0 0 296,0-1 1,2 1 0,2-1 0,2 0 0,1-2 0,1-2 0,1 2-180,1 2 1,-2 0-1,-1 1 1,2-1-189,1 1 1,1 3 0,-3 2 0,0 1-1,1 2 1,1 2-55,2 1 0,-5 1 0,1 2 0,1 2 0,1 1 0,1 2 0,1 0 28,-1-1 1,0 1 0,1 2 0,-1-1 0,1-1 0,-1 0 96,1 3 1,-1-1 0,0-1 0,1-3 0,-1 0 0,1-1-72,-1 0 1,-3-1-1,-1-4 1,2 0-1,1 0 1,2-1-1,-1-3-710,1-3 0,-2 0 1,-1 1-1,-3 0 704,-1-1 0,-1 0 0,-4-5 0</inkml:trace>
  <inkml:trace contextRef="#ctx0" brushRef="#br0" timeOffset="36">20398 6087 8834,'-7'-5'778,"-3"3"1,3-6-181,-4-1 0,5 3 0,1-2 1,1-1-1,-1 0-543,-1 2 1,2-3 0,-4 3 0,1 0-1,-2 0 1,-1 2 0,-4 3 0,-3 1-114,-3 1 1,-2 0 0,0 1 0,-3 3 0,-1 4-1,-5 5 12,-2 2 1,3 6 0,1-2 0,1 2 0,2 3 0,4 2 0,2 0-15,5 0 0,4 2 0,3 0 0,4 0 1,3 1-1,1-1 0,1 0 165,3-3 0,6-5 1,7-2-1,1-1 0,2-3 1,2-2-1,-1-2-22,-2-2 0,6-3 0,-2-5 0,3 0 0,0-1 0,1-3 0,0-4-415,1-2 0,-4-2 0,2-2 1,-3-2-1,-4 2 0,-4 2-1363,-2 0 0,-7 5 1695,-2-1 0,-2 0 0,-2-3 0</inkml:trace>
  <inkml:trace contextRef="#ctx0" brushRef="#br0" timeOffset="37">19952 6327 8355,'-11'0'0,"-1"0"0,1 0 563,0 0 1,4-1 0,5-2 0,5 0 0,8-1 0,4 0 0,4-1-193,5-1 0,4 2 0,6-3 0,0 1 0,1 1 1,-1-1 207,0-1-978,1 5 1,1-5 0,0 5 0,-3-2 0,0 1 398,0 2 0,1-4 0,0-1 0</inkml:trace>
  <inkml:trace contextRef="#ctx0" brushRef="#br0" timeOffset="38">20786 6087 8355,'0'-11'-113,"0"-1"1,0 1 0,1 0 638,3-1 1,-3 5-1,4 0-122,0 2 1,1 3-1,1 5 1,-3 5-1,-3 3 1,-1 5-194,0 3 1,0 4 0,0 2 0,0 3 0,0 1-1,0 3 1,0 0-191,0-2 1,0 3-1,-1-3 1,-2 2-1,-2 0 1,0-3-623,0-1 0,1-1 0,4-5 0,0 0 0,0-3-2453,0-4 2002,0-7 1052,5-3 0,7-10 0,6-1 0</inkml:trace>
  <inkml:trace contextRef="#ctx0" brushRef="#br0" timeOffset="39">21049 6007 8355,'0'-7'1190,"-2"-1"-685,-1-1 1,1 5 0,-1 6 0,1 7 0,2 6-142,0 3 1,0 4 0,0 6-1,2 2 1,0 1 0,2 1-319,-2-2 1,1 3-1,-1-3 1,2 0 0,-1-1-1,-2-1 1,0-2-205,3-2-243,-3-1 1,4-1 0,-5 0-1,0-3 1,0-4-3673,0-2 4073,0-7 0,0 4 0,0-3 0</inkml:trace>
  <inkml:trace contextRef="#ctx0" brushRef="#br0" timeOffset="40">21026 6030 8355,'-10'-11'27,"2"-1"0,4 1 0,2 0 594,-2-1 1,3 1 0,-2 1 0,7 2-1,7 3 1,7 1-547,4 0 0,2 0 0,1 4 1,3 0-1,0 2 0,1 2 1,-1 3-301,0 3 1,-3 2 0,-4 0-1,-5 2 1,-2 3 0,-5-1-1,-3 2-162,-3 0 0,-4 0 1,-6 2-1,-5-1 1,-6 1-1,-5 1 0,-4-2 1,-2-3 265,-3 1 0,5-5 1,-1 4-1,1-4 1,0-2-1,2-1 157,1-1 1,6-4 0,3 2 177,2-1 1,12-1 0,6-4 0,8 0 0,6 0-1,2 0 1,2 0 104,0 0 1,1 1 0,1 2 0,3 2 0,0 0-1,1 1 1,-1 1-123,0 1 0,-1-1 0,-4 0 1,0 2-1,-1 1 0,1 2 0,0-1-528,0 1 1,-4-2-1,-1-1 1,-2-2-1,-2 1 1,-1-2 330,-2-2 0,1 2 0,-1 1 0</inkml:trace>
  <inkml:trace contextRef="#ctx0" brushRef="#br0" timeOffset="41">21391 5562 8355,'0'-6'1817,"5"6"0,-3 6 0,1 5-1572,-1 1 1,-2 3 0,0 2-1,0 0 1,0 4 0,1 0-201,3 2 1,-3 0 0,3-2 0,-3 0 0,-1-2 0,1 0-432,3-1 1,-3-2-1,3-5 1,-2 1 265,-2-1 1,0-6-1,0-6 1,0-9-1,1-8-32,3-3 0,2-3 0,5-4 1,2-5-1,1-4 0,3 0 1,-1 3 161,1 3 0,-4 5 0,-4 7 0,-2 3 0,-1 5 227,0 3 1,-3 5 0,2 8 0,-1 5 0,0 4-160,-2 0 0,3 3 0,-1 2 1,0 2-1,0-1 0,-1-1 0,0 0-144,-2-1 0,3-2 1,0-4-1,-2-1 68,0 1 1,-2-7-1,1-5 1,3-8-168,3-6 1,4-4 0,1-6 0,2-1 0,3-2-1,-1 3 1,1 4-249,-3 5 0,2-2 1,-1 2-1,-1 2 640,-1 4 0,-2 4 0,0 7 0,-4 1 0,-2 6 77,0 5 0,-2 0 0,3 4 0,1 0 0,-1-1 0,3 2 0,1 1-575,1-1 0,5-2 1,-1 4-1,-1-4 0,0 0 1,0-3-1,2-1-914,2-2 0,-4-3 1,1-1 1184,-2 2 0,3-4 0,2 0 0</inkml:trace>
  <inkml:trace contextRef="#ctx0" brushRef="#br0" timeOffset="42">22202 5528 8355,'-6'1'-431,"3"2"862,6 0 0,3 7 0,6 1 0,-1 4 0,2 1 1,1 2-1,2 0-252,2 2 0,0-2 1,2 1-1,-1 0 1,0-1-1,0-3 1,0-2-501,1-2 1,-3 1 0,-1-2-1,0-3 1,-1-3 0,-1-3 0,0-1-1724,1 0 2044,-2 0 0,3-10 0,-4-2 0</inkml:trace>
  <inkml:trace contextRef="#ctx0" brushRef="#br0" timeOffset="43">22476 5516 8355,'-11'5'-28,"-1"0"1,2 4 0,1 0 0,2 3-1,-2 2 264,-1 0 0,-2 2 0,2-1 1,1 0-1,2 1 0,-2 0 1,-1 1-417,-2-1 0,5-1 1,-1-3-1,-1-1 0,-1 1 1,0-1 179,2 1 0,-2-1 0,4 0 0</inkml:trace>
  <inkml:trace contextRef="#ctx0" brushRef="#br0" timeOffset="44">22625 5471 8355,'1'-11'275,"2"3"1,2 1 0,0 1 0,1 1 420,0 0 0,-2 0 0,4 2 0,1-1 1,1 2-1,1 2-451,1 4 0,-2 2 0,-1 5 1,-3 1-1,-1 0 0,-2 4 0,-2 3-248,-1 2 0,0 2 0,0-1 0,-1-2 0,-2-1 0,-2 0 0,0 0-233,0 0 0,1-5 0,3 1 1,-2-2 231,-1-2 1,1-5 0,4-8-1,3-8 20,3-8 1,4-3 0,0-3 0,0-2 0,2-2 0,1 0-278,1 1 0,4 0 1,-3 5-1,-3 3 1,1 5-1,0 5 0,2 6 320,-2 1 1,-2 2-1,0 0 1,0 2-1,2 1 1,2 5-1,-1 3 149,1 5 0,-3 0 0,2 4 0,-2 0 0,-2 0 0,1 0 0,-2 0-240,-3-1 0,2-1 0,-4 3 0,1-4 0,-1 0 0,-2-2 0,1 0-1281,0 0 0,0 1 1313,-4-5 0,5 1 0,1-1 0</inkml:trace>
  <inkml:trace contextRef="#ctx0" brushRef="#br0" timeOffset="45">1233 2969 8302,'-11'0'237,"0"0"1,-1 0 0,1 0 0,1 2 143,2 2 0,3-2 1,6 6-1,3 1 1,5 1-131,5 1 0,0 1 1,5 0-1,1 3 0,2 4 1,1 3-1,-1 1-135,1 0 1,4 1-1,1 1 1,0 3-1,1 0 1,0 1-264,3 0 138,1-3 0,1 4 1,0-6-1,1-2 1,-2 0-1,-3-2 1,-2 0-14,0-1 0,-5-5 0,1 1 1,-5-2-1,-3 0 0,-3 1 91,-4 1 0,0 0 1,-5-3-1,-1-1-1332,3 0 188,-5 1 1,5-11-1,-3-5 1075,0-5 0,6-2 0,-2 0 0</inkml:trace>
  <inkml:trace contextRef="#ctx0" brushRef="#br0" timeOffset="46">1987 3643 8355,'-5'-7'-420,"-1"-1"0,-2 0 1090,1 2 0,4-4 287,-1 2 1,2 4-722,-2 4 0,3 11 1,-4 8-1,1 4 0,0 3 1,1 3-252,2 1 0,1 6 1,0 0-1,0 3 1,1 6-1,2 2 1,2 3-31,1 2 0,-3 2 0,1 3 0,-2 0 1,1 1-1,1 4 0,-3-28 0,0 0 60,0 1 0,-1 1 1,0 2-1,0 0 1,0-1-1,0 1 1,0 1-1,0 0 0,0 3 1,0 0-1,0 1 1,0 0-90,0 1 1,0 0-1,0 0 1,0 0 0,0 2-1,0 0 1,0 1 0,0 0-1,0 1 1,0 1 0,0-1-1,0 0 1,0 0-1,-1 0-11,-1 0 0,0-2 0,1 1 0,0-1 0,-3 0 0,0-1 1,0 1-1,-1-2 0,0 1 0,0-1 0,0 0 0,-1-1 1,0-1-1,0 1 99,1-2 1,-1 0-1,0 0 1,0-1-1,1 0 1,-1 0 0,0 0-1,1-1 1,-1 0-1,0-1 1,0 0 0,1-1 87,-1 0 0,0 0 0,1 0 0,0 1 1,1-3-1,-1-1 0,2 0 0,0-2 0,-2 32 1,1-6-1,0-3-25,0-6 0,1-6 1,3-2-1,0-3 0,0-4 1,0-3-1,0-2-130,0 0 1,0-3 0,-2 2-1,0-2 1,-2 1 0,0 0 17,-1 0 1,3-2 0,-5 1-1,2-2 1,1-1 0,1 0-1,-1-1 1,1-2-364,2-1 1,1-5 0,0 1 0,0-2 397,0-2 0</inkml:trace>
  <inkml:trace contextRef="#ctx0" brushRef="#br0" timeOffset="47">1976 3586 8355,'0'-6'-168,"0"-4"1,0 2-1,0-2 329,0-2 0,4 5 1,1 1-1,1 0 1,3 4-1,2 1 1,3 1 28,2 0 0,4 0 1,-1 0-1,4 0 0,3 0 1,5 0-20,2 0 1,6 0-1,4 0 1,4 0-1,5 0 1,5 0-153,-24-1 0,0 2 1,1 0-1,1 1-77,3 0 0,0 0 0,0 1 1,1-1-298,3 0 1,0 0 0,2-1 0,0-1 337,3 2 1,1 0 0,1 1-1,1-1 21,3 0 0,0 0 1,-1 0-1,1 0 0,1-2 1,1 0-1,0-1 0,0 1 1,2-2-1,0 0 0,2-2 1,-1 0-70,2-1 1,-1 0 53,-1-1 0,0 1-405,4-1 0,0 0 0,-2 0 1,-1 0 524,2-2 1,0 0 0,-1 2 0,0 0-67,-3-2 1,0 0 0,-1 3 0,1 1-321,-2 1 0,0-1 0,1 0 0,0 0 297,-3-1 0,0-1 1,1 2-1,-1 0 7,-1 0 0,-1 1 0,0 1 0,-1 0-301,0-2 1,-1 0-1,2 2 1,-1 0 258,-3-2 0,1 1 0,1 1 0,-1 1-24,-2-1 1,0 0 0,1 0 0,0-1 31,-3 1 1,-1 1 9,2-2 0,0 2-19,1 3 0,0 1 0,-3-2 0,0 0 53,-1 3 0,0 0 1,-4-1-1,0 0 151,-2 1 0,0 0 0,-1 1 1,0-1-98,-1-2 0,1 0 0,-2 1 0,1 1 143,-2-2 0,0 0 0,1 0 0,-1 0 504,25-2 1,5-1-514,-8-3-138,-1 2-189,-7-8 0,2 4-44,-2-5 0,2-1 0,-7 1 1,-1-1-253,-2 1 1,-2-1 0,-3 1 0,-3 0 0,-3-1 397,-3 1 0,-9 2 0,0 0 0,3 0 0,2 4 0,3 3 0</inkml:trace>
  <inkml:trace contextRef="#ctx0" brushRef="#br0" timeOffset="48">1256 4169 8355,'0'-12'-239,"0"1"0,2-1 448,1 1 0,-1 0 0,1-1 0,-1 1 0,-2-1 0,-2 2-18,-1 2 1,-4 3-1,-4 5 1,-2 0 0,-1 0-1,-1 0 1,0 0-169,-2 0 1,3 2 0,-3 0 0,0 3 0,3 0 0,1 2-65,2-1 1,0 2 0,-1 3 0,1 1-1,-1-1 1,1 0 0,1 2-13,2 2 1,-1-2-1,4 3 1,0 0-1,0 0 1,2 1-1,2 0 14,1 1 0,0-3 0,1 3 0,2-1 0,2-3 0,3 0 1,3 0 13,3 1 1,6 0 0,-2-4 0,1 1 0,0-1 0,2 1 0,0-1 6,2 1 0,0-1 1,-2 2-1,0 1 1,-4 1-1,0 0 13,-3 2 1,-1-1 0,-2 4 0,-1-2 0,-2-1 0,-4-2 0,-3 0 140,-1 0 0,-1 2 1,-3-3-1,-4 1 1,-3-1-1,-5 0 1,-3-1 28,-2-2 0,-2 3 0,0-6 1,0 0-1,1 1 0,-1-2 0,0-2-685,0-3 1,-2 0 0,-1-2 0,2 1 519,-1 3 0,-1-3 0,4 4 0</inkml:trace>
  <inkml:trace contextRef="#ctx0" brushRef="#br0" timeOffset="49">651 5722 6250,'0'13'298,"0"1"0,1 1 0,3 0 125,4 1 1,2 1-1,3 3 1,0-1-1,4 0 1,1 0 0,2 0-306,2 2 0,0-4 0,1 2 0,0 1 0,0-1 0,0 0-138,0 1 0,-2-2 0,0 1 0,-4 0 1,-1 0-1,-5-1 0,-2-2-1301,0-2 0,-3-1 1321,2-2 0,-1-5 0,5 0 0</inkml:trace>
  <inkml:trace contextRef="#ctx0" brushRef="#br0" timeOffset="50">1325 5710 8355,'-4'-11'-562,"0"0"1013,2-1 1,-5 6-1,1 3 1,-2 6-1,1 4-321,-2 4 1,-1 6 0,-2 5-1,1 3 1,-1 2 0,1 1-132,0 2 1,-5 2 0,1 0-1,1-2 1,2 1 0,0-1 0,1-1-1,-2 1-795,-2-1 1,6-4 0,-3 2 795,2-3 0,0-1 0,-1 0 0</inkml:trace>
  <inkml:trace contextRef="#ctx0" brushRef="#br0" timeOffset="51">640 6887 8174,'-2'10'-75,"0"-1"0,-2-2 0,0 2 0,0 3 228,1 3 1,-1 0 0,2 7-1,0 2 1,-2 1 0,2 3-1,0 3-8,2 2 0,-1 1 1,-2 1-1,-2 2 0,0 3 1,-1-1 800,0 0-963,-2 4 0,-2-3 0,1 3 0,1-3 0,1-1 1,-1-5-1,2-2-182,1-1 0,-3-3 0,4-2 0,2-6-1966,1-5 2165,1-2 0,5-7 0,1-1 0</inkml:trace>
  <inkml:trace contextRef="#ctx0" brushRef="#br0" timeOffset="52">594 7161 8355,'0'-12'56,"0"1"83,0 0 0,1 6 0,2 5 0,2 6 0,1 4 0,3 3 0,1 1-36,2 1 1,-1 5-1,0-1 1,2 3-1,1 1 1,1 0-1,-1-1 39,-1 1 1,-2 0-1,1 0 1,-1-2-1,1 0 1,-1-2-1,0 0-723,1-1 1,-1-1-1,1-3 1,-1 2 580,1-2 0,4-2 0,2 0 0</inkml:trace>
  <inkml:trace contextRef="#ctx0" brushRef="#br0" timeOffset="53">1188 7081 7624,'0'-11'17,"0"-1"0,0 1 0,0-1 1,0 1 894,0-1 0,0 7 0,0 5 0,-1 7-814,-3 3 1,-3 6-1,-4 5 1,-2 4-1,-1 5 1,-2 5 0,-2 2-25,-2 1 1,2 3 0,-1-1 0,-1 0 0,-1 4 0,1 0 0,2 2-312,2-1 1,-3-3 0,5-2 0,2-4 0,5-4 0,2-3 236,2-3 0,7-2 0,2-1 0</inkml:trace>
  <inkml:trace contextRef="#ctx0" brushRef="#br0" timeOffset="54">1222 7264 8355,'-6'-5'-135,"2"-3"161,3-2 0,1-3 0,0-1 1,0-2-1,1-2 0,1-1 0,3 0 1,1 1 587,-1 2 0,-2 0-123,-3 5 1,-1 5 0,-3 3 0,-2 6 0,-2 4-320,1 3 1,4 2-1,-1-1 1,3 2-1,1 2 1,0 4 0,0 3-96,0 1 0,0 4 0,0 4 0,-1 3 0,-2 3 0,-2 2-141,-1 2 0,2 1 1,-3 4-1,-1-2 0,2-1 1,1-2-1,1-2-243,0-2 0,0-7 0,4-3 0,0-4 1,0-4-1,1-4 0,3-4-874,4-3 1,2-3 0,1-5 1180,1 0 0,4-5 0,2-1 0</inkml:trace>
  <inkml:trace contextRef="#ctx0" brushRef="#br0" timeOffset="55">3095 2752 8355,'0'-11'-33,"0"0"1,1-1 0,2 1 0,1-1 0,-2 1 0,-1-1 0,1 0 353,2-3 0,-3 2 0,3-2 1,-4 2-1,-4 3 0,-4 2-231,-2 4 1,-3 3-1,-1 1 1,-2 0 0,-2 0-1,-2 1 1,-2 3-81,-1 4 1,1 6 0,-1 1 0,1 0 0,2 2 0,2 0 0,3 3-208,5-1 0,0-4 0,6 4 0,1 1 0,2 0 0,2 1 23,3-2 0,4 0 0,6 4 0,3-1 0,4 1 0,3 0 0,0-1 83,0-3 0,3 2 0,-1-2 0,1 3 0,-2 1 1,-1 0-1,-3-2 114,-3-2 0,-3 2 0,-5-5 0,-2 1 0,-5-1 0,-1-2 840,-2-1-734,-5-2 1,-2 1 0,-6-1-1,-2 0 1,-5 0 0,-4-3 0,-4-1 55,-1-2 1,-2 2 0,-3-3 0,0-1 0,-1-2 0,1-1-521,0 0 0,5 4 0,3 0 0,6-2 0,5 1 335,2 1 0,7 2 0,1 5 0</inkml:trace>
  <inkml:trace contextRef="#ctx0" brushRef="#br0" timeOffset="56">4214 2627 8355,'-10'-1'52,"1"-2"1,3-2 199,1-1 1,1 4 0,4 2 0,0 8 0,0 5 0,0 4-197,0 5 0,1 2 1,4 8-1,6-2 1,4 2-1,3 1-250,2 1 1,1 0-1,2 1 1,0-1-1,0-1 1,1-1-1,0-3-290,-1-1 1,2-3-1,-7-4 1,0-4 483,-3 0 0,3 3 0,0-2 0</inkml:trace>
  <inkml:trace contextRef="#ctx0" brushRef="#br0" timeOffset="57">4785 2672 8355,'-6'2'-244,"2"2"0,2 3 640,-2 3 0,3 6 0,-4 0 0,1 1 0,-1 2 0,-2 1 0,-2 4-298,-1 0 0,-5 1 0,-1 1 1,-2 1-1,-3-2 0,0 0-515,-2 2 1,0-2 0,0 4 0,2-1-1,2-2 1,4-1 416,2 2 0,1-3 0,1 4 0</inkml:trace>
  <inkml:trace contextRef="#ctx0" brushRef="#br0" timeOffset="58">6373 2490 7203,'-7'11'63,"2"1"0,0-1 0,-1 3 0,-2 4 300,1 5 1,-1 7-1,-3 2 1,1 3 0,1 3-1,1-1 1,0 0-264,2 1 1,-3-2 0,5 2 0,2-4 0,1-2 0,-1-3 0,0-1 0,-2-3-917,1-1 1,2-6-1,1-3 816,0-2 0,5-7 0,2-1 0</inkml:trace>
  <inkml:trace contextRef="#ctx0" brushRef="#br0" timeOffset="59">6281 2524 8355,'-11'0'492,"0"0"0,-1 0-103,1 0 1,6 0-1,5 1 1,6 3-1,4 5 1,3 5 0,2 5-355,4 3 0,7 0 1,0 1-1,0 1 1,-2 2-1,0 0 1,2 0-632,5-2 0,1-1 0,-1-2 0,0-2 596,1-3 0,6 1 0,2 1 0</inkml:trace>
  <inkml:trace contextRef="#ctx0" brushRef="#br0" timeOffset="60">7229 2570 8355,'-6'-18'78,"0"1"0,2 6 1,-4 1-1,-2 2 223,-1 4 1,-1 3-1,1 1 1,-2 1 0,-2 3-1,-3 4 1,-1 3-435,0 5 1,0 1 0,-4 7 0,0 3-1,1 3 1,-1 3 0,0 2-229,0-1 1,5-4 0,2 0 0,2-2 0,1-3 0,3-2 0,1-4 0,3-4 360,2-2 0,3-2 0,1 1 0</inkml:trace>
  <inkml:trace contextRef="#ctx0" brushRef="#br0" timeOffset="61">7264 2535 8355,'0'-6'-337,"0"2"0,0 9 1,0 6 709,0 2 0,-5 9 0,-3 1 0,-2 5 0,-2 4 0,0 1 403,-4 2-740,4 7 0,-5-5 0,6 3 0,-2 1 1,1 0-1,-1 0 0,3 0-721,0-3 1,-1 1 684,0 0 0,0-1 0,-1-4 0</inkml:trace>
  <inkml:trace contextRef="#ctx0" brushRef="#br0" timeOffset="62">2787 4123 8355,'3'-11'-88,"1"-1"240,0 1 1,-4 3 36,0 0 1,-5 6 0,-3-2 0,-2 3-1,-1 1 1,-1 0 555,1 0-497,0 0-62,-1 0 0,5 0-36,-1 0 1,4 0-613,-3 0 320,4 0 1,-3-4 206,2 0-224,3-5 174,-5 8-180,1-4 0,-1 5 61,-5 0 1,-2 1 100,-2 3 1,2 2-1,-3 6-315,-1-1 237,4 1 1,1-1 36,4 1 0,6-5-15,-2 1 1,2-1-203,2 5 0,2-1 123,2 1 0,1-5 210,2 1 0,7-2-185,-2 2 44,2 2 41,-3-9 1,4 4 0,2-5 0,-1 0 453,1 0 0,-1-5-58,-1-2 0,-2-4-74,2 0 0,-6 0 0,-2-1 0,-1 0 24,0-4 0,-3 4-218,1-4 0,-3 0 0,-1-1 1,0 0 200,0-4 1,-4 0-207,0-2 0,-5 3-406,2-3 1,0 6 152,0-6 0,-1 3 63,-3-3 0,1 4 90,2 0 0,-3 5 11,-1-1 1,1 6-224,-5 1 1,-1 6 135,-2-2 1,-3 3 63,-1 1 1,4 0-200,0 0 1,4 5-849,-4 3 0,6 3 473,2 4 1,4-1 0,7 5 590,0 2 0,0-5 0,0 1 0</inkml:trace>
  <inkml:trace contextRef="#ctx0" brushRef="#br0" timeOffset="63">2867 3895 8359,'-7'0'1142,"2"0"-850,5 0-413,0 5 1,1 0 0,2 4-48,1-2 0,5 2 193,-2 6 0,3-2-177,2 2 0,-1-2 54,1-2 0,-1 1 71,1-1 1,-1-3-130,0-1 295,1-4-6,-1 2 1,1-5 5,-1 0 1,1-4 0,-2-1 0,-1-3 250,-2-4 0,0 0-253,0-3 0,2 2 0,-5 2 434,-2 0-452,0 4 23,-2-3 0,1 9-288,3-3 1,-2 4-45,6 4 0,-4 2 57,3 6 0,0-1 147,0 0 1,2 6-58,-5 2 1,1-1 25,-1 1 1,-3-4-63,3 4 55,-3-5-101,-1 8 0,0-10-77,0 4 1,0-4 126,0 0 1,-1-1-126,-3 0 0,2 0-101,-6-4 1,0 3 148,-3-2 1,-2-2 0,-1 1-204,-1-2 245,0 4 0,3-8-50,1 3 0,0-3-187,-1-1 435,1-5 0,3-1 1,2-6-1,1 1 0,2-1 1,3 1 229,4-1 0,2 1-310,6 0 1,3-3-1,1 1 1,1 3 25,-1 0 0,5 0-31,-2-2 0,1 4 0,0 1 0,-2-1 0,0 1 0,0 0-468,2 2 0,-2 1 26,1 4 439,0 0 0,-1 0 0,-2 0 0</inkml:trace>
  <inkml:trace contextRef="#ctx0" brushRef="#br0" timeOffset="64">2524 4420 8007,'11'0'20,"1"0"1,1 0-1,1-1 1,2-2-1,2-1 1,3 0 229,5-1 1,-1 4 0,6-3 0,0 3 0,4 1 0,1-1 0,4-2 0,0-2-67,3-1 0,-2 2 1,0-4-1,-2 1 1,-3-1-1,-3 1-253,-3-2 0,-6 2 1,0 1-1,-5 1 1,-4 1-632,-4-1 590,-5 4 0,-9-3 0,-3 8 0,-7 3 0,-3 2 0,-4 0-1936,-2-1 2046,4-1 0,-8 10 0,1 1 0</inkml:trace>
  <inkml:trace contextRef="#ctx0" brushRef="#br0" timeOffset="65">2695 4694 7234,'-1'-6'23,"-1"1"0,-4 1 648,0 0 0,2 0 1,-2 3-295,1-3 0,-4 3 0,1-3 0,-2 3-307,-1 1 0,-1 1 1,1 3-1,-2 3 0,-1 4 1,-1 1-1,0 2-235,-2 1 0,5 4 1,-4-2-1,4 1 1,0 1-1,2 0 1,1-1-162,2-2 1,4-1 0,-1-3 0,4-1-1,4 1 246,4-1 1,2-5-1,1-2 1,2-3 0,1-1-1,1 0 1,0-1 0,1-3 292,-1-3 0,0-5 0,-3-2 0,-1-1 0,0 0 0,0-2 208,-4-2 0,-1-2 0,-3-2 0,1 0 0,-2 0 0,-2-1-401,-3-3 1,-3 3 0,-2-2 0,0 3 0,-1 4 0,-1 4 0,-3 2-1,-1 3-517,-1 2 1,-4 3-1,3 5 1,-2 1 0,-1 4-1,0 6-975,0 3 1,5 6 1471,-2-1 0,4 2 0,0 2 0</inkml:trace>
  <inkml:trace contextRef="#ctx0" brushRef="#br0" timeOffset="66">2878 4683 8355,'0'-8'3359,"0"0"-3260,0 6 0,1-3 1,3 5-1,4 1 1,2 2-35,1 0 0,6 2 0,1-1 0,1 3 0,-2 0 0,1 1 0,-1 1-539,-1 1 1,-4 5 0,-6 0 0,-1 1 0,-2-1 0,-5 1 118,-5 2 1,-2 0 0,-9 2 0,0-2 0,2-2 0,-1-2-1,2-2 1,0-3-162,0-2 0,1-6 516,6-1 0,3-10 0,5-7 0</inkml:trace>
  <inkml:trace contextRef="#ctx0" brushRef="#br0" timeOffset="67">3164 4671 8326,'-5'-6'260,"-3"2"1,-2 3 0,-2 2 0,0 3 20,-4 3 1,4 7-1,-4 3 1,4 1-1,2 2 1,2 2-262,4 0 0,3-3 0,1 0 0,1 0 0,3-1 0,5-3 0,5-2-422,5-1 1,4-2-1,3-3 1,5-3 401,2-3 0,11-6 0,3-1 0</inkml:trace>
  <inkml:trace contextRef="#ctx0" brushRef="#br0" timeOffset="68">2718 5836 8362,'-6'-5'171,"2"-3"0,-1-2 0,0-1 0,-1-1 0,-3 2 0,-2 3 0,-1 3 1,-2 3 76,-1 1 0,-6 1 0,4 3 0,-2 3 0,1 3 0,0 2 0,1-1-177,1 1 1,-3-1 0,4 0 0,2 2 0,3 1 0,4 3-1,0 0-222,4 4 0,1 0 1,1 2-1,0 0 1,0 0-1,1 0 65,3-1 0,1 1 0,5-1 0,-1-3 0,2-4 0,1-2 0,3-3 199,1-2 0,3-3 0,4-5 0,0-2 0,1-3 0,3-7 0,2-10 84,0-7 0,4-4 1,-4-3-1,1-2 0,-4-4 1,-4-2-108,-7-2 0,-1-3 1,-11-3-1,-5-1 1,-5-3-1,-7 4 0,-7 3-154,-4 9 0,-5 6 1,-7 7-1,-3 8 1,0 6-1,-3 7 1,-2 6-39,0 6 1,-1 6 0,1 3 0,5 4 0,6 2 0,7 2 0,8 1-506,8 3 1,4-3 0,7 3 0,3-3 0,4-1 606,9 0 0,9-1 0,4 1 0</inkml:trace>
  <inkml:trace contextRef="#ctx0" brushRef="#br0" timeOffset="69">3004 5745 8081,'0'-8'223,"-2"2"0,-1 1 380,-5 2 1,2 2-1,-1 2 1,2 3 0,1 4-1,1 2-455,-1 1 1,0 4 0,4 2 0,0-1 0,1 1 0,3-2-196,4 2 0,2-9 0,3 3 0,2-4 0,3-2 0,1 0 0,0-2-268,1-2 0,-2-6 0,-1-4 0,1-3 0,-1-4 0,-1 1 0,-2 0 531,-1 0 0,-6-4 0,0 3 0,-2 2 0,-3 2 190,0 0 0,-4 2 0,-1 4 1,-4 6-1,1 6-408,2 4 1,3 6 0,1 0 0,0 0 0,1 2 0,2-1-192,0-1 1,6 3 0,-1-2 0,2 1 0,0 1 0,-2 0 0,-3 0 120,0 1 0,-4-2 0,3 1 0,-3 1 0,-2 2 0,-3 0 0,-3 1-36,-3 0 1,1 0 0,0-1-1,-1-2 1,-1-2 0,-1-2 128,-2-2 1,-1-5-1,3-3 1,-1-1 0,0-2-1,-4-2 1,1-1 22,-1 0 1,-2-5 0,2-2 0,1-4-1,-1-1 1,4-2 0,1-3-14,5-1 1,1 3-1,6-3 1,0 2 0,0 1-1,2 0-10,2-1 1,6 5 0,6 3-1,2-1 1,2-1 0,2-1-1,1-1-329,-1 1 0,3 0 0,0-2 1,2-1-1,-2-1 0,-1-1 0,-1 1-2524,0 0 2832,0-5 0,-1 2 0,1-5 0</inkml:trace>
  <inkml:trace contextRef="#ctx0" brushRef="#br0" timeOffset="70">2981 5493 8355,'-4'-7'-41,"-1"0"2016,-1 2-1609,3 2 0,-1 3 1,8 0-1,4 0-219,2 0 1,3 0 0,0 0 0,4-2 0,-1 0 0,2-3 0,0 0-145,2 0 0,1 1 0,-1 4 0,-1-2 0,1 0 0,1-2 0,-1 2-33,-1 0 1,-1-1 0,1-1 0,-4 1 0,-2 1-877,-2-2 0,-2 3-2610,-5-3 3516,-6 2 0,-14 13 0,-2 1 0</inkml:trace>
  <inkml:trace contextRef="#ctx0" brushRef="#br0" timeOffset="71">3175 5356 8355,'-8'0'1430,"1"0"-695,4 0 0,-1-5-305,8-2 1,3 2-1,3 2-337,-3 6 0,0 3 0,-5 7 0,3 1 0,0 1-146,0-1 0,3-2 0,-3 0 0,0-1 0,2 1 0,-1-1 0,2 1-332,-2-1 1,3-3-1,-4-2 142,1-1 1,-3 0-1,-1-2 1,-4 2 0,-6 1-584,-2 3 1,-5 1 825,-1 2 0,-4 4 0,2 2 0</inkml:trace>
  <inkml:trace contextRef="#ctx0" brushRef="#br0" timeOffset="72">2535 6373 6828,'2'-12'462,"3"2"0,6 1 1,7 2-1,4-2 0,0 0-77,1 1 0,5 0 1,3 2-1,2 1 0,1 0 1,0 1-307,0-1 0,4 4 1,1-4-1,-3 1 1,0 0-1,-2 2 1,0-1-269,1 0 1,-5-3-1,-1-2 1,-1 1 0,-2 1-1,-2 1 1,-1-2-841,-1 1 0,-4 4 0,-5-2 1029,-8 3 0,-11 6 0,-12 1 0</inkml:trace>
  <inkml:trace contextRef="#ctx0" brushRef="#br0" timeOffset="73">2638 6693 8355,'-7'-8'291,"-1"0"1,0 0 0,1-3-80,-1 0 0,2 3 1,-3 2-1,1 1 0,-1 1 1,-1 0-1,-1 0-108,-1 2 1,1 1-1,0 2 1,-1 3-1,1 5 1,-1 3-1,1 5-39,-1 1 0,2-1 1,1 4-1,3-2 0,1 1 1,2 2-1,2 0-249,1 1 1,1 0-1,3-1 1,5-2 0,4-4-1,3-2 1,1-5 32,-1-2 1,5-4 0,-2-3-1,2-1 1,2-4 0,-1-6-1,-2-7 214,-1-4 1,-5 0 0,1-3 0,-3 0 0,-5-3-1,-3-1 1,-3-3 175,-1-1 0,-9 3 0,-3 1 0,-5 2 1,-4 4-1,-5 4-298,-4 3 0,-3 5 0,-3 8 0,0 1 1,-4 4-1,1 3 0,0 5-135,2 4 0,5 2 0,4-2 0,4 1 0,7-1 0,7-1 0,6 0-2451,3 2 2645,6-2 0,12 3 0,7-4 0</inkml:trace>
  <inkml:trace contextRef="#ctx0" brushRef="#br0" timeOffset="74">2798 6613 10437,'12'-10'862,"-1"1"1,2 2-1,1 1-643,1 0 0,5 2 1,-1-3-1,1 2 0,0 3 1,-5 1-1,-3 1 0,0 1-329,-1 3 0,-3 6 1,-2 6-1,-1 2 0,-5 4 1,-5 2-942,-6 2 739,-8 6 0,5-6 0,-5 3 0,-2-1 0,0-3 1,-2-1-117,0-1 0,4-5 0,3-3 0,2-4 0,5-2-567,2-1 995,9-16 0,9 1 0,7-16 0</inkml:trace>
  <inkml:trace contextRef="#ctx0" brushRef="#br0" timeOffset="75">3084 6567 8355,'0'-11'1679,"0"-1"-1060,0 1 1,-5 4 0,-3 5 0,-2 4 0,-2 7 0,1 5-499,0 5 1,0-1-1,2 1 1,3 1-1,1 2 1,3 1-1,0-2-171,2-2 1,3 2 0,3-6 0,7-1 0,3-3 0,6-2-1,3-2-466,6-2 1,2-3 0,2-6 515,3-3 0,3-9 0,5-1 0</inkml:trace>
  <inkml:trace contextRef="#ctx0" brushRef="#br0" timeOffset="76">2558 7663 8355,'-11'0'-82,"-1"0"0,1 0 557,0 0 0,-1-3-147,1-1 1,-1-1 0,1 2 0,-1-1 0,1 1 0,0-1-72,-1 0 0,1 0 0,-1 4 0,1 0 0,0 1 0,-1 2 0,1 2 0,-2 1-95,-2 3 0,2 1 1,-3 3-1,0 2 1,1 4-1,0 3-276,-2 1 31,5 0 1,-10 5-1,4 3 1,1 4-1,1 0 1,4-2-1,2-1-156,2-3 0,3-1 0,7-5 0,5-2 0,5-3 0,6-7 128,6-5 1,0-5 0,7-4 0,1-3 0,1-8-1,1-5 1,0-6 103,0-3 1,-4-3-1,-4-4 1,-3-1-1,-4-1 1,-5 1-1,-5-4 116,-5 1 1,-4-4-1,-4 5 1,-5 1-1,-5 1 1,-6 3-107,-6 3 0,-3 7 0,-6 8 0,-2 3 1,-2 5-1,-1 3 0,0 4 0,0 4-276,1 3 0,5 5 0,6 2 0,4 2 0,6 2 0,5 1-971,6-1 0,7 2 1244,7-5 0,13 6 0,5-4 0</inkml:trace>
  <inkml:trace contextRef="#ctx0" brushRef="#br0" timeOffset="77">2570 7492 8355,'0'-11'3415,"0"-1"-3045,0 6 0,1 1 0,2 7 1,2 5-1,1 4-319,3 2 0,6 3 0,3 1 0,1 1 0,0 1 0,0 0 0,0-2-437,0 0 1,-1 2-1,1-3 1,-4 1 0,-2-1-1,-2-2 1,-1-1-1679,-2-1 1,-3-1 2063,-5 0 0,5 1 0,1-1 0</inkml:trace>
  <inkml:trace contextRef="#ctx0" brushRef="#br0" timeOffset="78">3027 7401 8355,'-8'0'322,"0"1"1,-1 3 0,1 3-184,0 4 0,-1 0 1,4 0-1,0 2 1,0 1-1,1 1 1,0 1-326,0 0 0,-4 1 0,1 3 1,-2-1-1,-1 1 0,-3 2 0,-1 1-127,-2-1 0,3 1 1,-2 0-1,2-1 313,2-3 0,-6 2 0,0-3 0</inkml:trace>
  <inkml:trace contextRef="#ctx0" brushRef="#br0" timeOffset="79">2867 7686 8916,'-12'5'1138,"2"3"-897,2 2 1,3 2 0,5-1-1,0 0 1,0 2 0,0 1 0,2 2-434,1 2 1,-1-3 0,2 3 0,-3 0 0,0 0 0,2 2 0,0 0-1343,0-1 1,-2 2 1533,-1-6 0,0 5 0,0-2 0</inkml:trace>
  <inkml:trace contextRef="#ctx0" brushRef="#br0" timeOffset="80">2159 8349 7737,'-6'-4'363,"6"0"1,7-4 0,7 3-1,2-1 1,3-2 0,4 1 61,3-1 0,5 2 0,1-3 0,4 1 1,3-1-1,1-1-444,4-1 0,1-2 0,5-1 0,2-1 1,1 0-1,-1 0 0,-1-1 0,-2 2-117,2 2 1,-8 4 0,0 0 0,-5 1-1,-6 0 1,-4 4-823,-6 1 0,-5 2 0,-6 2 958,-4 1 0,-7 4 0,-6 4 0</inkml:trace>
  <inkml:trace contextRef="#ctx0" brushRef="#br0" timeOffset="81">2478 8691 8355,'-1'-7'-71,"-3"0"0,-2 1 1,-2 1-1,1-1 293,-2-1 1,2 1 0,0-2 0,-2 3 0,-1 1 0,-2 1 98,1 0 1,0 2 0,-1 1-1,1 0 1,-1 1 0,1 3-146,-1 3 0,1 7 0,0 3 0,-1-1 0,2 3 0,1 2 0,2 3-244,-2 0 0,2 4 0,1-1 1,1-1-1,2 1 0,3-1 1,3-1-158,1-5 0,6-4 0,0-4 0,4-2 0,1-2 0,2-5 0,0-1 230,1-2 1,4-7 0,-4-4 0,1-8-1,-2-5 1,1-4 242,0-1 0,-4-3 0,1-5 0,-4-2 0,-2-2 0,-2-2 1,-2-1-202,-3-2 1,-2 1 0,-3 5 0,-5 6 0,-4 7 0,-4 7 0,-7 6-216,-6 5 0,-5 5 0,-4 9 1,-3 7-1,-1 5 0,0 6-242,-1 4 0,8-2 0,3 4 0,6-1 0,10-2 0,6-4 410,6-2 0,13 1 0,4-3 0</inkml:trace>
  <inkml:trace contextRef="#ctx0" brushRef="#br0" timeOffset="82">2650 8588 9017,'-11'-1'567,"5"-3"1,5-3 0,5-3 0,2-2-126,3 1 1,5-1 0,2 1-1,1 0 1,1 0 0,-2 4 0,1 3-360,-3 3 1,-2 1-1,-2 1 1,-2 3-1,-4 5 1,-3 5-1,-1 5 1,-1 2-276,-3 2 1,-2 4 0,-7 1-1,-1 0 1,-1 1 0,1 0-490,1 3 0,0-3 0,0 1 0,-4 1 0,1-2 1,-1-1-1,3-3-580,1-2 0,6-3 1261,-1-8 0,6-1 0,-3 1 0</inkml:trace>
  <inkml:trace contextRef="#ctx0" brushRef="#br0" timeOffset="83">2981 8474 8355,'-5'-11'326,"1"3"0,-6 2 0,-3 1 0,-1 2 0,-2 2 116,-3 1 1,-3 6 0,0 5-1,3 4 1,3 3 0,2 1-1,1 0-244,3 0 0,6 1 0,1 5 1,1 2-1,4 0 0,1-1 1,6 1-1,5-2-112,5-1 0,8-2 1,3-2-1,3-2 1,3-1-1,1-4-1407,1 0 557,5-6 0,-4 1 764,3-4 0,2 0 0,-3-4 0</inkml:trace>
  <inkml:trace contextRef="#ctx0" brushRef="#br0" timeOffset="84">4374 3974 8355,'0'-7'-143,"-1"1"0,-3 0 306,-3 4 1,-4-1 0,0 1 0,0-2-127,-1 1 1,1 3-1,-1 3 1,1 2 0,-1 1-1,1 3-114,0 1 1,-1 2-1,1-1 1,1 2-1,1 2 1,1 3 17,-1 0 0,4 0 1,0-5-1,1 4 1,0-1-1,2 1 1,2-3 77,4-1 0,1-6 0,5 0 1,0-2-1,3-3 0,1-1 1,1-1 201,0 0 0,5-6 0,0-4 0,1-5 0,1-3 0,-3-2-41,-4-2 0,1-2 0,-2-1 0,-2-2 0,-5 0 1,-2-1-1,-3-2 0,-5-2-37,-4 2 1,-9-2-1,-3 4 1,-3 0-1,-4 2 1,-2 4-222,-1 5 1,-1 5 0,-5 2 0,1 2 0,0 5-1,1 6-738,2 5 610,3 2 1,8 2-1,4 2 1,5 3 0,6 1-1,8 2 1,8 2 205,11 0 0,11-4 0,8-1 0</inkml:trace>
  <inkml:trace contextRef="#ctx0" brushRef="#br0" timeOffset="85">4557 3826 8355,'-6'-1'-332,"2"-3"495,3-2 1,1 0-105,0 6 0,-2 6 1,0 5-1,-2 0 1,1 2-1,2 2 1,1 3-79,0 0 0,0 2 1,0-3-1,1-1 1,3 1-1,4-3-9,2-2 0,1-2 0,2-2 0,1-4 0,2-3 1,2-1-1,3-1 0,-1-2 125,-1 0 1,2-10 0,-3 0 0,0-2-1,-3-3 1,-2 2 53,-2-1 1,-1-2 0,-1 4 0,-2 1-1,-2 1 1,-3 2 104,0-1 1,-2 7-397,0 5 0,0 9 0,0 8 1,1-1-1,1 2 0,3 0 41,2 2 1,-1-2 0,3 1-1,-1 1 1,1 0 0,-1 1-1,1-2-64,-1 1 0,-6 2 1,2 1-1,-2-1 1,-2 1-1,-2-1 1,0-2 40,-2-1 0,-5-5 1,1 1-1,-2-2 1,-1-3-1,-1-1 125,1-1 1,0-6-1,-1 2 1,1-3-1,-1-1 1,1-1 0,0-2 151,-1 0 1,1-5-1,1 3 1,2-1-1,4-3 1,3-1-1,1-3-95,0-2 1,10 1 0,5-4 0,6 0 0,1 2 0,1-2-155,0 0 0,4 3 0,-1-3 1,1 2-1,0 2 0,-1 1 1,-2 3 93,-3 2 0,0-2 0,-3 4 0</inkml:trace>
  <inkml:trace contextRef="#ctx0" brushRef="#br0" timeOffset="86">4214 4443 6218,'12'-5'195,"-1"2"0,2-3 0,2-1 0,4 1 0,4-2 83,4 2 1,-2-4-1,7 4 1,2-2-1,4 0 1,3 0-1,2-1-121,1 1 1,2-2 0,0 2 0,-2-1 0,-1 0 0,-4 2 0,-2-1-277,-4 2 0,-6-3 0,-2 4 0,-3 0 0,-4 0 0,-2 2-2489,-2 2 2608,-6 1 0,-8 5 0,-7 1 0</inkml:trace>
  <inkml:trace contextRef="#ctx0" brushRef="#br0" timeOffset="87">4523 4728 8355,'-12'-7'-35,"1"0"1,-1 2 0,1 3-1,0 0 164,-1 2 1,-3 0 0,0 0 0,1 0 0,0 0 0,0 2 0,-1 1-185,1 5 0,-3 2 1,1 2-1,-1-1 0,1 1 1,2 0 16,1 3 1,5-1 0,2 4 0,1 0 0,2 0 0,2 2 0,1 2-24,0 0 0,1 0 0,3-2 0,4-2 0,3-1 0,3-4 0,1-1 40,-1-4 0,4 0 1,0-4-1,1-1 1,-1-2-1,-1-2 754,1-3-590,-4-2 1,7-11 0,-5-1 0,1-1 0,-1 0 0,-2-2 0,-3-3 145,-3-3 0,1 0 0,-5 3 1,-2-1-1,-2-2 0,-4 2-264,-3 1 1,-5 2 0,-3 3 0,-5 3 0,-4 2 0,-5 1 0,-3 4-333,-4 3 0,-2-2 0,1 6 0,-1 2 0,3 3 0,3 4 0,5 2-402,3 1 1,7 5 0,1 1 708,4 2 0,0 1 0,1 4 0</inkml:trace>
  <inkml:trace contextRef="#ctx0" brushRef="#br0" timeOffset="88">4671 4763 8355,'0'-8'9,"0"0"0,1-1 152,3-1 1,3 0 0,4 1 0,0 3 0,1 1 0,-1 2 0,1 2-73,-1 1 1,1 0-1,-1 0 1,-1 1 0,-1 3-1,-3 4-210,-1 2 1,3 1 0,-4 2 0,-2 1 0,1 1-1,-1-1 1,2-1 0,-1-2-57,-2 1 1,-1-1 0,-1 0 0,-3 1-1,-4-1 42,-2 1 0,-1-1 1,-1-1-1,1-1 0,0-2 135,-1-2 0,1 3 0,-1-1 0</inkml:trace>
  <inkml:trace contextRef="#ctx0" brushRef="#br0" timeOffset="89">4968 4614 8355,'0'-8'37,"0"1"0,-1-1 0,-3 2 100,-4 2 0,-2 3 1,-1 2-1,-1 3 0,1 3 1,1 5-1,1 2-209,1 1 0,6 5 1,-2-2-1,3 1 1,1 0-1,0 2 20,0 0 0,0-2 0,0-1 0,1-2 0,3 0 0,3-1 0,4 0 0,0-2 52,0-4 1,2 0 0,2-6-1,3 0 1,1-2 0,0-1-31,1 0 1,2-5-1,0-3 1,-3-2-1,-3-2 1,-1-2-1,1-3 30,-2-1 0,-2 4 0,0-2 0</inkml:trace>
  <inkml:trace contextRef="#ctx0" brushRef="#br0" timeOffset="90">4523 4648 8355,'3'-7'-27,"3"0"0,1 1 0,5 1 1,2-1 211,-1-1 0,4 5 1,-1-3-1,1 1 0,1 0 1,-2 1-1,2 2-86,0 1 0,-4 0 1,2 0-1,-1 0 0,2 0 1,-1 0-806,1 0 465,-2 0 0,-3-4 0,0 1 0,1-1 0,0 0 0,-3-1 0,0-1 241,0-3 0,2-1 0,-1-2 0</inkml:trace>
  <inkml:trace contextRef="#ctx0" brushRef="#br0" timeOffset="91">4831 4466 8355,'-5'0'381,"5"0"-168,6 0 0,8 0 0,3 0 0,1 1 0,2 1 0,1 2 0,2 0-286,0 1 1,0 0 0,-2 4-1,-1-1 1,-5 1 0,-3 1-146,0 1 0,-2 1 0,-2 0 1,-5 3-1,-4 4 0,-6 3 0,-9 2 218,-4 3 0,-8-3 0,-1 4 0</inkml:trace>
  <inkml:trace contextRef="#ctx0" brushRef="#br0" timeOffset="92">6521 3917 8355,'-6'-11'104,"1"0"1,1-1 0,-1 2 0,0 1 0,-1 3 0,1-1 0,-2 2 0,1 0 90,-3 3 0,-1-3 1,-2 1-1,1 1 1,0 3-1,-1 4 1,-1 4-1,-1 2-205,-1 1 0,-4 1 0,3-1 1,-1 1-1,1 0 0,2 3 0,1 3-76,2 0 0,3 2 0,2-3 0,1-1 1,2 2-1,2 0 0,1 1 8,0-1 0,1-2 0,3-4 0,2-1 0,2 0 0,1 0 253,3-4 1,0 2 0,4-5 0,0-2-1,-1 0 1,0-2 0,0-2 0,2-1 72,0-5 1,-1-6 0,1-3 0,1 0 0,-1-5 0,-2-3-211,-5-6 0,0-2 0,-6-2 0,-1-2 0,-3-2 1,-4-1-1,-5 1-185,-5 2 0,-5 7 0,-8 4 0,-3 7 0,-3 7 0,-3 4 0,-2 4-69,-4 5 0,3 5 0,2 5 0,6 0 1,5 2-1,6 1-539,5 1 0,7 6 755,4-2 0,8 2 0,2 2 0</inkml:trace>
  <inkml:trace contextRef="#ctx0" brushRef="#br0" timeOffset="93">6601 3678 7874,'-6'-8'217,"2"0"961,3-1 1,1 3 0,1 0-668,3 1 1,-2 2-1,6 7 1,1 5 0,1 3-455,2 4 1,0 4 0,2-2 0,1 1-1,1-1 1,-1-1 0,1 0 0,1-1-539,-1-2 0,0-1 0,-5-2 0,2 1 1,1-2-1,1-2-959,-1-5 1,-5-1-1,-2-2 1440,2 0 0,1-10 0,2-3 0</inkml:trace>
  <inkml:trace contextRef="#ctx0" brushRef="#br0" timeOffset="94">7001 3552 8355,'-8'0'119,"1"1"1,-2 3 154,-1 4 1,2 2-1,2 1 1,-1 1-1,2-1 1,0 2 0,1 2-465,-1 4 1,3 3 0,-6-1 0,1-1-1,-1-1 1,0 0-127,0-1 1,-3 3-1,1-6 1,1-1-1,3-2 316,1 0 0,-4-1 0,3 1 0</inkml:trace>
  <inkml:trace contextRef="#ctx0" brushRef="#br0" timeOffset="95">6910 3757 8355,'-8'11'248,"2"-3"1,1 0-1,2 1 1,1 1 238,-2 2 0,2-1 0,-1 0 0,1 1 1,2-1-1,0 1 0,2 0-578,1 4 1,-1-4-1,3 5 1,-1-2-1,-1 2 1,0-1-1402,-2 0 1430,-1 0 62,0 0 0,0-3 0,0 3 0</inkml:trace>
  <inkml:trace contextRef="#ctx0" brushRef="#br0" timeOffset="96">6693 3643 8355,'-2'-6'1060,"-1"2"-364,-5 3 1,2 1 0,-1 1 0,2 3-498,3 4 0,0-2 1,2 1-1,0 2 1,2 2-1,0 1 1,2 3-123,-1 4 1,-2 2-1,0-1 1,2-1 0,0 1-1,0 2 1,-1 1-55,2 0 1,-1-2-1,4-2 1,2-2-1,1-2 1,2-1-94,-1-4 0,2 0 0,2-6 0,3-1 0,1-2 0,0-2 1,1-3-142,2-4 1,2-7 0,1-4 0,1-3 0,-3 0 0,-4-3-1,-3 0 119,-2-2 1,-2 1 0,-5 4 0,-3 2 0,-3 2 0,-1 2 456,0 2 0,-1 6 0,-3 4 0,-3 3 0,-4 1-269,0 0 1,3 5-1,2 3 1,1 2-1,2 1 1,2 2-52,1 2 0,0-2 0,1 2 0,2-1 1,1 0-1,0 1 0,-1-1-69,1-1 1,4 2 0,-4 2-1,-1-1 1,1 2 0,0-2-1,-1 1-245,-2-3 0,3 4 0,-1-1 0,0 2 0,-2-1 1,-1-1-160,0-3 0,0-2 0,0 0 0,-1-1 347,-3 1 0,-2-6 0,-6-2 0,1-3 0,0-1 0,-1-1 180,1-3 1,-1 1 0,1-4-1,-1-2 1,1-1 0,1-2-70,2 1 0,3-1 1,5 0-1,0-2 1,0-1-1,0 1 0,1 1-85,3 1 0,0 1 0,6 1 0,3 1 0,0 3 0,1-1 0,0 2-377,1 0 0,1 1 0,-1 4 0,3 0 0,1 0 0,0 0-1061,2 0 1493,0 0 0,2 0 0,0 0 0</inkml:trace>
  <inkml:trace contextRef="#ctx0" brushRef="#br0" timeOffset="97">6247 4340 8226,'-6'-1'451,"3"-2"-69,6-1 1,3-1-1,6 3 1,0-2 0,4 0-1,3 0 1,2 0-200,2 2 1,5-3 0,1 0 0,3 0 0,2-2 0,4 2-236,2 0 1,5-2 0,0 2 0,3-2 0,0-2 0,-2 0 0,-3 1-115,-1 0 1,-9 4 0,0-2 0,-3 1 0,-3 1 0,-2 0 0,-3 0-141,-1 2 1,-4-1-1,-2 1 1,-2-2-1,-2 1-895,1 2 0,-5 1 1201,1 0 0,-6 0 0,3 0 0</inkml:trace>
  <inkml:trace contextRef="#ctx0" brushRef="#br0" timeOffset="98">6578 4660 8355,'-7'-5'98,"0"-3"1,2-2 225,3-2 0,-3 1 0,0 0 0,-2 0 0,0 3 1,-1 1-102,1 2 0,-1 1 0,-4 4 0,0 0 0,-2 2 0,-3 3-303,0 6 0,1 2 0,-1 6 0,-1 1 0,1 2 0,1 1 0,2-1 12,1 1 0,3 0 1,2 0-1,5 0 1,1 0-1,2-2 0,2-1-46,1 0 0,4-8 0,4 1 1,2-5-1,2-3 0,3-3 520,0-1-353,3-1 0,-3-6 0,4-4 1,-2-5-1,-1-3 0,0-2 1,-1-2 229,-3-1 0,-4 0 1,-3-1-1,-3-2 1,-1-5-1,0-2-355,-2-1 1,-6 3-1,-3 2 1,-3 1 0,-3 4-1,-1 4 1,-4 5-238,-3 2 0,0 3 1,-5 2-1,3 4 1,2 3-1,4 2 1,0 3-308,3 4 0,7 2 0,3 3 616,3 2 0,6 3 0,1 5 0</inkml:trace>
  <inkml:trace contextRef="#ctx0" brushRef="#br0" timeOffset="99">6738 4523 8355,'-7'0'510,"-1"0"1,7 0-191,1 0 1,6 5 0,8 2 0,1 4 0,1 1-206,0 3 1,-2-1-1,4 4 1,0 0-1,-2-2 1,2 2-1,-2-1-168,1-1 0,-2-1 1,-2-3-1,1-1 1,1 1-1,-1-1 0,-1-1-330,-2-2 1,0-2-1,1-3 1,-1 1-925,1-2 1307,-1-6 0,1-2 0,-1-5 0</inkml:trace>
  <inkml:trace contextRef="#ctx0" brushRef="#br0" timeOffset="100">7058 4408 8355,'-10'8'164,"1"0"1,0 2 0,-2 4 0,-4 5 242,-3 2 1,0 6 0,-2 1 0,1 1 0,-2 3 0,1 1 0,0 0-626,1-3 1,1 3 0,-1-3 0,2 0 0,1 0 0,-2 2 217,0 1 0,-3 1 0,3 1 0</inkml:trace>
  <inkml:trace contextRef="#ctx0" brushRef="#br0" timeOffset="101">4580 5745 8355,'-7'5'0,"-3"-4"90,3 3 337,-3-3 1,-2-1-1,1 0 1,-1 0-155,1 0 1,4 1 0,2 3-1,0 3 1,-2 1 0,-3 3-1,-2 3-190,1 2 1,-1 3 0,1 4 0,-1 0 0,1 0 0,1-1-110,2 1 0,-1 0 0,6 0 1,0 0-1,2-2 0,1-2 1,0-3-1,1-4-160,3 0 0,2-2 0,6-2 0,0-5 1,2-1-1,3-2 226,1 0 0,1-7 0,2-3 1,-1-4-1,-2-1 0,-1 0 0,-2-2 240,1-1 1,-7-1-1,3-3 1,-3-1-1,-3 0 1,-2 0-1,-3 0-137,-1 0 0,-1-5 0,-4-1 0,-5-1 1,-6-1-1,-1 1-167,-4 1 1,0-4 0,-2 3 0,0 3-1,0 2 1,2 6 0,0 3-63,2 2 0,1 3 0,-2 2 0,2 2 0,2 2 0,2 3-845,1 0 1,3 4 0,2 2 0,5 4-1972,1 6 2078,7 4 824,2 5 0,4 5 0,1 1 0</inkml:trace>
  <inkml:trace contextRef="#ctx0" brushRef="#br0" timeOffset="102">4934 5699 8355,'0'-8'275,"-1"2"1,-3 1 0,-4 2 178,-2 2 1,2 6 0,2 3-1,1 2 1,2 1 0,2 1-308,1-1 1,0 5 0,0-1 0,1-1 0,3-2 0,4 0 0,2-1-250,1 1 0,1-2 1,-1-1-1,1-3 1,-1-1-1,0-2-487,1-2 518,-1-1 0,1-1 0,-1-4 0,-1-6 0,-1-3 0,-2 0-85,-2 2 0,2 0 0,-3 1 0,-1 0 0,-2-1 233,-1 1 0,0 2 110,0 5 1,0 9 0,0 10-1,1-1 1,2 0 0,2 0-114,1 1 1,2 6 0,3-4 0,1 3 0,-2-1 0,-1 0 5,-2-2-127,1 5 1,2-4 0,-2 3-1,-5 0 1,-1-4 0,-2 1-1,0-1-7,0-1 1,0 3 0,-2-4 0,-1-1 0,-6 0 0,-4 0-75,-2 1 0,-6 1 0,2-5 0,-2-1 1,-2-1-1,0-3 0,0 0-48,0-4 1,2-1 0,1-1 0,2 0 0,1-1 0,5-3 0,2-3 151,2-3 0,5-2 0,0 1 0,3-2 0,3-2 0,5-3 0,3-1-101,5 0 1,1 5 0,5-3-1,-2 2 1,-1 0 0,2 1-1,0 1-323,2 2 0,-4-2 0,0-1 0,1-1 448,2 1 0,1-4 0,0 1 0</inkml:trace>
  <inkml:trace contextRef="#ctx0" brushRef="#br0" timeOffset="103">4820 5493 9245,'11'0'214,"2"2"1,2 0-1,3 2 1,2-1 190,3-2 1,-3 3 0,7-1 0,-2 0 0,1 0-1,0-1 1,-2 2-625,-3-2 0,-4 4 0,-3-3 0,2 1-2059,-2 1 0,-6-4 2278,0 3 0,0-2 0,3-2 0</inkml:trace>
  <inkml:trace contextRef="#ctx0" brushRef="#br0" timeOffset="104">5082 5448 8708,'-7'10'1295,"2"-2"-954,3-5 0,1-1 1,10-2-1,2 0 1,5 0-1,0 0 0,2 0-556,0 0 0,-3 3 0,3 2 1,-2 2-1,-2 2 0,-3 2 0,-3 3-303,-4 1 0,-3 6 1,-1-2-1,-1 2 1,-3 2-1,-4 0 518,-2 0 0,-6 0 0,-2-1 0</inkml:trace>
  <inkml:trace contextRef="#ctx0" brushRef="#br0" timeOffset="105">4431 6373 8355,'8'-1'86,"0"-3"0,0-3 0,4 0 381,3-1 0,-1 6 0,5-3 1,1 1-1,2 0 0,2 1 1,3 1-455,3-2 0,3 3 1,1-3-1,2 1 1,2 1-1,3-3 0,0 0-166,1 0 0,-4-3 0,3 4 0,-2 0 0,-3 1 0,-3-2 0,-5 0-441,-4-1 0,0 3 0,-9 3-151,-1 0 0,-6 1 0,-6 1 745,-4 2 0,-5 10 0,-4-1 0</inkml:trace>
  <inkml:trace contextRef="#ctx0" brushRef="#br0" timeOffset="106">4591 6738 8355,'0'-7'258,"0"-1"137,0-1 0,0-1 0,0-1 1,-1 0-251,-3 4 0,2 2 1,-6 5-1,-1 0 1,-1 0-1,-1 1 1,-1 2-109,1 0 1,-5 10-1,1-1 1,0 0 0,0 2-1,0 1 1,1 3-39,1 0 1,1 3-1,1-1 1,0 1-1,0 1 1,4-2 33,3-1 1,3-5-1,1 1 1,0-2 0,1-2-1,3-1 1,3-2 40,4-4 1,0-3 0,2-1 0,2-1 0,3-3 0,1-5 0,0-4 83,1-2 1,2-6 0,1 0 0,-2-3 0,-2 0 0,-4-1 258,-2 1-434,-7 0 0,1 5 1,-5 0-1,1-2 0,-4 0 1,-6-2-1,-3 0-260,-1 0 1,-6 0 0,-3 0 0,-6 2 0,-4 3 0,-3 5 101,-1 5 1,2 5-1,-1-1 1,-1 4-1,1 4 1,4 2-1,3 2-212,5 0 0,9-1 0,2 5 1,4-1-1,6 0 387,6 1 0,12-1 0,11 1 0</inkml:trace>
  <inkml:trace contextRef="#ctx0" brushRef="#br0" timeOffset="107">4808 6738 8355,'-10'-1'-21,"2"-3"1,3 2 625,5-6 1,0 4 0,2-2 0,1 0 0,5 1-1,3-1-472,5 4 1,-4-3 0,4 1-1,-2 1 1,0 2 0,1 1 0,0 0-316,1 0 1,-3 5 0,2 3-1,-3 2 1,-3 3 0,-3 2 0,-1 3-121,-2-1 0,-2 9 1,-4-3-1,-3 1 1,-5 0-1,-3-1 1,-2-2 262,1-2 0,-1-2 0,2-6 0,-1 1-1333,1-1 1372,6-5 0,8-6 0,6-6 0</inkml:trace>
  <inkml:trace contextRef="#ctx0" brushRef="#br0" timeOffset="108">5059 6727 8355,'7'-8'1638,"-3"1"-1641,-3 4 0,-1-1 1,-1 9-1,-3 6 1,-4 3 202,-2-1 1,-1 5 0,0 1 0,3 3-1,0 1 1,0-2 0,2 0-66,2-2 0,3-2 0,1 4 0,1-4 0,2 0 0,2-3 0,1-1-328,3-2 0,5 0 0,1 1 0,0-2 0,2-2 0,1-5 0,1-1 2,0-2 0,0 0 0,2 0 0,0-2 0,-4-1 0,1-5 0,-1-2-321,-1-2 0,-2 1 1,-5-2-1,-3-1 1,1-2 511,-1-2 0,-3-1 0,2-4 0</inkml:trace>
  <inkml:trace contextRef="#ctx0" brushRef="#br0" timeOffset="109">4728 6636 8243,'2'-7'1306,"1"3"-821,5 3 1,2 1 0,2 0-1,-1 0 1,2 0 0,2 0 0,3 0-500,-1 0 0,5 0 0,-4 0 1,1-1-1,0-2 0,0-1 0,0 1-714,0-2 1,-1 2-1,1-3 1,-3 1 0,-1 1-1,1 0 728,-2 0 0,-2-5 0,0 3 0</inkml:trace>
  <inkml:trace contextRef="#ctx0" brushRef="#br0" timeOffset="110">4991 6498 8607,'-6'6'591,"-5"-5"0,11 4-192,0-5 0,11 0 0,8 0 0,2-1 0,3-2 0,2-1-160,0 2 0,1 0 0,-4 2 0,-2 0 0,0 2 0,-5 2 0,-2 4-407,-4 6 0,-5 4 0,2 5 0,-2 0 1,-4 1-1,-5 3 0,-6 2-600,-4 0 1,-2 4 0,0-4 767,-3 0 0,-2 4 0,-2-3 0</inkml:trace>
  <inkml:trace contextRef="#ctx0" brushRef="#br0" timeOffset="111">4089 7675 8355,'-12'0'625,"5"0"1,-1 0-1,0 1-352,2 3 1,1 7 0,5 8 0,0 4 0,0 5 0,1 5 0,2 5-181,1 3 1,3 2 0,-3 5 0,-1 3 0,-1 1 0,1 4 0,0 2-175,0 3 0,-2-28 0,-1 0 1,0 30-1,0 1 0,0-3 1,0-4-1,0-5-593,0-6 0,0-7 1,0-9-1,0-4 1,0-6-807,0-5 1052,0-7 0,2-5 428,1-11 0,-1-10 0,3-11 0</inkml:trace>
  <inkml:trace contextRef="#ctx0" brushRef="#br0" timeOffset="112">4032 7789 7749,'7'-5'-154,"2"-3"0,2-2 0,3-1 0,2-1 599,0 1 0,2-4 1,5 1-1,0 2 1,-1 3-1,0 2 1,0-1-257,0 1 0,-1 4 1,5-1-1,-1 3 1,-1 1-1,1 1 259,2 3-538,4-3 0,-1 4 0,5-5 0,3 0 1,4 0-1,2 0 0,3 0-70,3 0 1,-3-3 0,2-1-1,0 0 1,0 0 0,4 0 180,3 2 0,-3-3 0,0 0 0,-1 0 1,-2-2-1,2 1 0,-1-3 219,0-1 1,2-2 0,-2 1 0,1 0-1,2-1 1,2 0 0,0-2-210,-3-2 1,-2 1 0,-5 4 0,-3-1-1,-4 2 1,-4 2-277,-2 5 1,-9 1 0,-3 2 0,-3 0-1,-4 0-281,-1 0 1096,-7 0 0,-1-1-238,-5-3 1,0 2 0,0-6 0,1-2 0,3-3 0,3-3-411,-1-2 104,4-6 1,0-1 0,5-6 0,-2 1-1,-3 0 1,-2 3 0,0-1-266,-2-3 0,3-2 0,-5 0 0,-2 1 0,-1 2 0,-1-3 208,0-4 1,0 0 0,-1-3 0,-3-2 0,-3-1 0,-2-4 0,0-1 1,1-3 1,2-5-1,-3-6 1,3 0-1,-1-1 1,2 5-1,0 4 106,3 4 1,-3 7-1,0 2 1,-1 3 0,0 5-1,1 7 216,0 5 1,-4 1-1,3 5 1,-2 1-1,1 1 1,-1 2-1,0-1-170,1 1 1,4-1-1,-1 0 1,3-3 0,2-5-1,2-1 1,3-2-304,4 0 1,-1 0-1,6 1 1,-2-1-1,-1 1 1,-2 3 72,-3 4 0,2 2 0,-5 2 0,0 1 0,0 1 187,-1 1 1,1 4 0,-4-3 0,2-2-102,1-1 1,5-2 0,7 1-1,5-2 1,5-2 0,3-3-240,1 0 1,-4 1 0,2 4 0,-3 0-1,-1 3 1,-2 1 0,-2 3 130,-3 2 0,0 3 1,-1 1-1,-1 0 1,0 0-1,0 0 1,3 0 238,0 0 1,2 0-72,4 0 0,5 4 0,4-1 0,5 0-204,5-2 0,6-1 153,1 0 0,6 0-47,-2 0 1,3-4 0,1-1 0,-1 0-180,-3 0 0,1 0 145,-9 1 1,2 3 44,-9-3 1,4-1 145,-4 1 1,-4 0 155,-3 4 1,-7 0-89,-1 0 1,-2 2 480,-5 2-298,-1-3-174,-4 9 0,-1-7-16,-2 4 1,2 1-104,-2 3 0,2 1-230,1-1 1,0 0 39,-4 1 0,3 3 0,-2 0 0,1-1-130,-2-1 0,2 2 0,-4 2 0,0 0 218,1 4 1,-1 0-23,-2 2 1,-1 4 207,1-1 0,-5 7 0,-3 0 0,-1 4 0,-2 3 0,0 1-77,1 5 0,-1 6-224,-3-2 1,3 8-130,0-1 0,5-24 0,-1 1 0,-2 1 0,-1-1 22,-1 3 1,1 0-109,1-1 0,-1 1 0,-1 5 0,0 1 231,2-3 0,0 0 1,0-2-1,0 0 152,-2 0 1,0 0-1,2 0 1,0 1-71,-2 1 0,0-1 1,1-1-1,1-1 1,-1 0-1,0 0 0,-1-1 1,-1-1 70,0-1 0,0 1 1,0 0-1,-1 1 631,-1-4 0,-1 0-519,1 2 1,0 0-1,-1 0 1,1 0 0,0 0-1,0-1 1,1 0 0,0 0-1,0-1 1,1 0 0,-1-1-1,0 0 234,-12 29-353,4-2 0,-2 2 0,5-2 0,-1-2 0,1-2 0,0-2-35,1-2 0,0-4 1,0-3-1,-1-1 0,1-1 1,1-1-1,2-5 111,-1-3 1,1-7 0,1 2-219,2-3 1,2-5-32,2 0 0,1-5 238,-4 1 0,4-2 0,-2-3 1,1-1-319,1-1 430,-6-6 1,2 7 0,-4-4-167,0 2 1,-5-5 0,0 3-80,-2 0 52,4-3 0,-7 7 1,2-6-1,-3 1 1,-2 0-1,-2 0-8,0-2 1,-6 3-1,0-1 1,-3 0-1,-6 1 1,-2 1-84,-4 1 34,-6 3 218,1-4 0,-7 6 7,-1-1 1,27-5-1,1 1-332,-4 0 0,-1 1 0,2-2 0,-1 1 211,-2 0 0,0 1 0,2-2 1,0-1-222,-2-1 1,0 0 0,0 1-1,0 0 108,-2-1 0,0 0 1,-1-2-1,0 1 70,-1-1 1,1 0-571,3-2 1,0 1 649,-2-1 1,1 0 0,0 2 0,1 0 108,-2-1 0,0 1 0,0 1 0,1 0-208,1-1 0,0-1 1,0 0-1,1 1 60,-1 1 0,0 2 0,-3-2 0,-1 2 99,2 3 1,0 0 0,1-2 0,0 0-4,0 2 1,1 0 0,5-2-1,0 1-162,1 1 1,0 0-1,-30 3-68,4 1 0,6-2 18,14-6 0,2-1-199,9-3 0,5-5 23,7-2 1,8-4-414,3 0 1,2-2 972,2-2 0,16-3 0,3-4 0</inkml:trace>
  <inkml:trace contextRef="#ctx0" brushRef="#br0" timeOffset="113">2204 5311 6523,'1'10'12,"2"-1"0,2-2 0,0 2 1,2 1-1,-1 3 0,3 1 0,1 3 1,1 0-1,1 5 0,-1 3 27,1 6 1,-6 7 0,-2 5 0,-3 5 0,-1 5 0,0 6 0,-3 4-38,0-29 1,-1 1 0,0 1-1,-1 0 1,-4 1 0,-1 0-1,0 1 1,1 1 0,-1 2-1,0-1 1,-1 1 0,0 0-1,-1 0 1,0 0-7,0 0 1,0-1-1,0-1 1,1-2 0,1-1-1,1-1 1,1-1 0,1-2-1,-5 29 1,3-4-7,2-3 1,4-5 0,-1-7 0,3-3 0,1-2-1,0-1 1,0-4-44,0-3 1,0-4 0,0-6-1,0-4 1,1-3 0,3-5 52,4-3 0,7-13 0,3-3 0</inkml:trace>
  <inkml:trace contextRef="#ctx0" brushRef="#br0" timeOffset="114">2204 5288 8355,'15'-1'-334,"1"-3"1,0-1 0,-2-4 0,3 1-1,2-1 1,5-1 404,5-1 0,5 2 0,6-1 0,7-4 0,7-1 0,7-2 0,-29 9 0,-1 1-71,2-2 0,0 1 1,30-4-1,-1-4 1,-3 5-1,0 2 0,-5 3 1,-2-1-44,-3 1 0,-2 2 0,-3-2 1,-1 1-1,-2 2 0,-2 2 53,-2 1 1,-3-4 0,-3 0 0,-5 2 0,-2 1 0,-2 2 0,-3 3 21,-4 3 1,-2 0 0,-3 0 0,-2 2 0,-5 1 0,-1 3 0,-4 2-52,-1 4 1,-4-1 0,-3 1 0,1 1 0,3 2 0,1 1 0,2-2-48,2-2 0,4 3 1,4-3-1,7 1 0,5 2 1,1-1 34,1 4 1,3 1 0,-6 1 0,-1 3 0,-1 5-1,-4 4 1,0 5 75,-1 5 0,-4 5 0,-4-1 0,-3 6 1,-3 4-1,-1-29 0,0 1 4,-1-1 0,0 2 0,-1 0 0,-1 1 0,0 0 1,-1 0-1,-1 0 0,-1 1 0,0 0 0,0 1 1,-1 0-1,1-1 0,1 1 0,-1 0-31,0-1 0,0 0 0,1-4 0,1-1 0,1 1 1,-1-1-1,-5 31 0,2-4 0,0-2 0,0-2-56,4-3 1,-2-3 0,5-7 0,0-3 0,-1 0 0,-2-4-1,-2-1 6,1-5 1,-6-2-1,3-6 1,-2-3-1,-1-4 1,0-2 84,-1-2 0,-4-1 0,1-2 0,-2-4 1,-6-3-1,0-2 0,-5-3-36,-2-4 1,-5-2 0,-10-1 0,-3-1-1,-2 2 1,-7 1 0,28 6 0,-2 0-63,-1 0 0,-1 1 1,1 0-1,1 0 0,0 2 1,2 0-1,-2 0 0,2 0 1,-32 1-1,3 3 0,4 4-153,5 2 1,14-3 197,8 1 0,9 0 0,5 3 0</inkml:trace>
  <inkml:trace contextRef="#ctx0" brushRef="#br0" timeOffset="115">3678 3769 8355,'-12'-5'-494,"1"-2"0,1 0 600,2-1 0,4 6 0,7-1 1,3 6-166,4 4 0,-1 7 0,8 3 0,-1 1 1,3 3-1,3 4 0,2 6-22,2 2 0,-2 2 1,3 5-1,-4 5 1,-4 8-1,-4 2 1,-2 4-29,-2 2 1,-4-2-1,-3 5 1,-3-1-1,-1-1 1,0-1 151,0-5 0,0-3 1,0-6-1,1 0 1,2-4-1,2-1 1,1-4-5,3-2 0,-3 5 0,2-8 0,-1 0 0,1-3 1,-2-2-1,1-3-96,-1-1 0,-3-2 57,0-3 0,-1-3 0,-2-4 0</inkml:trace>
  <inkml:trace contextRef="#ctx0" brushRef="#br0" timeOffset="116">3815 3735 8355,'-7'-27'-181,"3"2"1,4 2 0,4 4 0,4 1 243,2 0 1,3 4 0,2-1 0,4 1 0,3 0 0,0 0 0,4 1-152,4 1 0,1 7 0,7-7 0,-1 3 0,1 2 0,3 0 0,5 1-40,4 0 1,2 3 0,6-2 0,3 1 0,-28 2 0,0 0 0,2 1-1,0-1-193,1-1 0,0 1 316,0-1 1,0-1 0,0 0-1,-1 1 1,0-1 0,0 1-1,-1 0 1,0 0 0,-1 0-1,-1 1 1,31-4 81,-6-1 1,-6 5 0,-10-3-1,-3 1 1,-3 0 0,-5 1-1,-3 2 70,-3 1 1,-6 1-1,-4 3 1,-5 5-1,-6 5 1,-1 5-1,-2 4-22,0 4 1,-5-1 0,-3 7 0,-2 4 0,-2 1 0,2 3-260,3-1 1,-2 2-1,5 5 1,1 1-1,3 3 1,4 1-1,3 3 102,-1 1 0,4 4 0,-4 1 1,2-1-1,-2 0 0,1-1 1,-2 3 36,0 2 1,-1-3 0,-3 4 0,0-33 0,0 0-1,5 32 1,-1-3 3,0-3 1,0-5 0,-3-2 0,2-3 0,-1-5 0,-1-1 0,1-4 18,1-2-27,-1-4 0,-3-11 0,-1-2 0,-1-4 0,-4-3 227,0-4 1,-2-3 0,-3-7 0,-2-3 0,-2-6 0,-5-6-1,-7-2-214,-7 0 0,-7 5 0,-11 0 0,-11 7 0,24 7 0,-1 2-14,-5 4 0,-2 2 0,-8 3 0,-1 1 0,-59 22 0</inkml:trace>
  <inkml:trace contextRef="#ctx0" brushRef="#br0" timeOffset="117">4763 10530 8355,'-16'0'23,"1"0"1,-1 0 0,2 0 0,-3 0 0,-1 1 0,-2 3 0,-3 2 0,-2 2 0,-2 0 0,2 1 181,1 1 0,1 1 0,0-1 0,0 0 0,2-1 0,0 3 1,3-1-95,2 3 1,0 5 0,2 0-1,-2 4 1,1 4 0,0 3-1,0 3-3,1 1 1,2 4 0,5 1 0,3-4 0,3-2 0,1-4-95,0-1 0,5 1 1,4-5-1,4-3 1,8-5-1,4-6-897,6-5 782,2-3 0,5-4 1,1-1 97,2-5 1,-1-7-49,2-4 0,1-8 155,-5-3 0,-1-5 0,-6-3 0,-5-4 0,-3-3 0,-4-5 0,-5-3-24,-5-3 0,-4-5 0,-6 0 0,-3 2 0,-5 2 0,-5 5 1,-5 6-74,-2 7 1,-9 4-1,-4 6 1,-8 5 0,-5 6-1,-5 6-23,-4 5 1,2 5-1,-7 3 1,4 1-1,5 4 1,7 0-717,10 3 385,6 1-109,11 1 1,3 2 0,10 1 0,8 3 455,11 0 0,17 2 0,4 4 0</inkml:trace>
  <inkml:trace contextRef="#ctx0" brushRef="#br0" timeOffset="118">5139 10530 8355,'-10'-8'304,"1"2"0,2 1 1,-1 1-1,1 0 59,-1 1 0,0-1 1,-2 5-1,1 3 1,3 3-1,1 5-160,2 3 1,2 3-1,2 5 1,3 0 0,4-1-1,3 1-338,4 0 0,-1 0 1,5-1-1,2-3 1,1-4-1,4-3 1,2-1-48,1-4 0,-2-2 1,2-5-1,-1-1 1,-3-4-1,-1-5 1,-1-5 232,0-3 1,-5-1-1,-2-4 1,-2 0 0,-1 2-1,-4 0 722,-3 2-630,-2 5 0,-4-2 0,0 4 0,0 1 1,-1 1 97,-3 2 0,-3 4 0,-3 8 1,3 4-1,3 3-268,3 4 0,1 4 0,1 7 0,3 2 0,3 1 0,3 4 0,3 2-75,2 3 0,-2 4 0,2-2 1,-2 0-1,-2 3 0,0 2 1,-3 1 71,0-1 1,-5 1-1,0 0 1,-1-2-1,-2-1 1,-2-1 109,-1 1 0,-4 0 0,-5-1 0,-4-4 0,-3-2 0,-2-2 0,-2-1-78,0-2 1,0-4 0,0-5-1,0-3 1,-1-4 0,-1-3 0,-2-5-54,2-3 0,1-3 0,1-2 0,0-4 0,0-8 0,2-7-76,2-5 0,2-7 0,6 1 0,-1-3 0,2-3 0,3-1 0,3 2-67,3 0 1,2-1-1,1 2 1,3 3 0,3 3-1,3 5 1,5 2-77,1 3 1,-1 6-1,3 1 1,1 4-1,3 2 1,2 1-342,2 0 408,0 1 1,-3 2 0,1 0-1,3-3 1,0-1 0,0-3 202,-3-1 0,4-2 0,-5-4 0,4-2 0</inkml:trace>
  <inkml:trace contextRef="#ctx0" brushRef="#br0" timeOffset="119">4922 10176 8092,'-11'0'852,"5"0"0,1-1-527,5-3 0,5 1 0,4-4 0,3-1 0,3 2 71,-1 2 1,0 1 0,2 1 0,3-2 0,2 2 0,2 0 0,1 2-312,3 0 0,2 0 0,5 2 1,2 0-1,2 2 0,2-2-344,1 0 1,3-2-1,-3 0 1,1 0-1,-3 0 1,-2 0 0,-5 0-998,-3 0 0,-6 0 0,-7-2 81,-3-1 1175,1 1 0,-13-3 0,4 5 0</inkml:trace>
  <inkml:trace contextRef="#ctx0" brushRef="#br0" timeOffset="120">5345 9970 8764,'-6'-7'1352,"3"0"-1045,6 2 1,8 2 0,7 3 0,1 0 0,1 1 0,3 3 0,4 3-487,2 3 1,-4 3 0,2 2 0,-3 3 0,-1 1-1,0 0 1,-2 1 0,-2 2-594,-4 1 0,-3 4 633,-4-1 1,-3 1 20,-5-4 1,-3 1-403,-5 2 407,1-1 26,-15 8 0,1-8-582,-6 5 669,-5 1 0,3-2 0,-5-1 0</inkml:trace>
  <inkml:trace contextRef="#ctx0" brushRef="#br0" timeOffset="121">4100 11843 9553,'13'-7'493,"2"-1"0,3 4 0,5-2 1,1 1-1,2 2 0,5 2-364,2 1 1,5 0 0,3 0-1,3 0 1,7 0 0,3 0-1,3 0-190,0 0 0,-24 0 0,0 0 0,2 0 0,0 0 0,1 0 0,1 0 0,0 0 0,0 0 0,0 0 1,0-1-1,0 0 0,0-1 43,-2 1 0,1-1 1,-4 0-1,0 0 0,28 0 1,-5 0-1,-7-2 1,-5 2-1,-6-1 30,-5-1 0,-6 3 0,-7-3 0,-4 3-356,-2 1 1,-8 0 0,-5 1-1,-6 4 344,-4 7 0,-12 4 0,-2 7 0</inkml:trace>
  <inkml:trace contextRef="#ctx0" brushRef="#br0" timeOffset="122">4329 12826 8355,'-6'-12'-43,"0"-3"1,-4 0 0,1 1 0,1 1 0,0 2 301,-3-1 0,-1 2 0,-2 1 1,-3 3-1,-1 0 0,-1 0 0,0 1-62,0 3 0,0 1 0,-3 1 0,-1 0 0,0 1 0,1 3 0,2 3-74,1 3 1,0 7 0,-4 2-1,0 4 1,0 2 0,1 3-1,0 3-239,3 4 0,-1 1 0,4 5 0,2 3 1,3 0-1,3 2-214,5-1 1,1 1 0,4 0 0,1-2 0,6-2 0,5-5 0,5-5 68,3-6 1,4-7-1,2-5 1,2-5 0,3-5-1,2-5 1,2-6 619,-4-4 1,1-12 0,-5-1 0,2-5-1,-2-8 1,-1-6 3118,-3-5-3335,-1-7 1,-6 3 0,-4-8 0,-5-3 0,-7 29 0,0-1 0,-2 0 0,0-1-161,-1 0 1,-2-1 0,-2 0 0,-1 0 0,-3-1 0,-1 0 0,-1 1 0,-1 2 0,-1 1 0,-1 0 0,-1 3 0,-2 0 0,0 3-1,-2 2-381,-23-23 1,0 9 0,-4 13-1,-3 9 1,-3 8 0,-2 6-1,1 4-374,1 4 1,-3 11 0,6 10 0,2 2 771,4 5 0,3 1 0,6 1 0</inkml:trace>
  <inkml:trace contextRef="#ctx0" brushRef="#br0" timeOffset="123">4546 12837 8355,'1'-8'-38,"1"1"0,3-1 439,2 2 0,-2-3 1,5 4-1,3-1 1,1-3-1,2 0 0,3 0-16,3 1 0,1 6 0,1-2 1,1 3-1,2 2 0,-2 3 0,-1 5-434,-1 5 0,-1 5 0,-3 7 0,-4 5 0,-4 3 1,-3 3-1,-4 2-344,-3 2 1,-7 4-1,-5 5 1,-4-2 0,-3-2-1,-2-3 771,-1-1-289,-2-5 0,0-2 1,0-6-1,0-1 0,0-4 1,1-3-1,0-6-1401,3-2 1,2-7 1311,6-2 0,5-13 0,1-4 0</inkml:trace>
  <inkml:trace contextRef="#ctx0" brushRef="#br0" timeOffset="124">5231 12643 8355,'-12'0'247,"1"0"1,-1-1 0,1-2 0,0-1-1,-1 2 126,1 0 0,-1 6 0,2 1 0,1 2 0,3 2 0,1 1 0,2 1-231,2 1 0,1 4 0,0 3 0,0 4 0,0 4 0,0 3 0,0 4 45,0 4 0,1 3 0,2 5 0,2-2 0,1-1 0,3-1 0,1 0-255,2-1 0,1-3 0,2-8 1,5-3-1,5-4 0,5-4-277,-1-4 0,8-4 0,-3-3 0,3-6 1,2-4-1,2-7 345,-1-5 0,10-9 0,-3-6 0</inkml:trace>
  <inkml:trace contextRef="#ctx0" brushRef="#br0" timeOffset="125">6898 11398 9992,'12'0'2145,"-1"0"-1960,6 0 1,0 0 0,6 0-1,1 0 1,2 0 0,2 0-1,1 0 1,2 0-183,2 0 0,3 0 0,1 0 1,2-1-1,0-2 0,0-1 0,-5 2 1,-2 1-1674,-1 1 0,-3 0 0,-2 0 1670,-6 0 0,-4 5 0,-4 1 0</inkml:trace>
  <inkml:trace contextRef="#ctx0" brushRef="#br0" timeOffset="126">6978 11821 8355,'-15'11'713,"0"0"1,6-4 0,10-3-267,9-3 1,7-1 0,7-1-1,4-3 1,6-4 0,7-2-469,3-1 1,3-5 0,2 0 0,5-1 0,2 1 0,1 1 0,-1 1-920,-3 2 0,-1 0 1,-4 7 939,2-2 0,-1 5 0,-3-3 0</inkml:trace>
  <inkml:trace contextRef="#ctx0" brushRef="#br0" timeOffset="127">10302 9514 8355,'0'-12'-25,"0"1"1,0-1 0,0 0 0,0-2 0,0-2 0,0 1 296,0-1 1,-2 3-1,0-2 1,-3 2-1,0 2 1,-2-1-1,1 1 29,-3-1 0,-2 5 0,-5 0 0,-1 1 1,-2 1-1,0-1-64,-2-1 1,0 5 0,-2-2-1,0 3 1,0 1 0,2 1-1,0 3-188,2 3 0,2 4 0,-3 1 0,4 4 0,1 3 1,0 2-1,1 2-24,1 0 1,3 5-1,1 2 1,3 3-1,0 1 1,4 2 123,1 2-90,1-2-112,0 8 1,0-7 62,0 5 0,1 1 25,3 6 0,-3 0-36,3 4 0,-3-5 32,-1 2 1,0 2-307,0 1 1,0-1 295,0 1 0,0 0-73,0 5 1,-4-1 79,0 0 0,-4 4 14,0 0-1148,-2 0 1139,-2 1 1,7-30-1,-1 2 37,0 0 1,1 0 0,-1 1-1,0 0-121,-5 26 0,5-27 0,0 0 70,1-1 1,-1-1 0,-2 4 0,-1-1-7,0 0 1,-1-1 0,1 0-1,1 0 18,-2 2 0,1 1 0,-1-1 0,0 1 17,-1-1 1,0 1-819,-1 4 0,1 0 773,0-3 0,-1 0 0,-1 5 1,-1-1-54,1-2 1,0 0 0,0-2-1,0 0-63,4 0 0,-1 0 0,-1 0 0,1 1 52,0 0 1,1 1 0,-2 0-1,1 0 11,1 0 1,-1 0 0,0 0 0,0 0 39,2 0 0,1 0 0,-3 0 0,1 0 38,1 0 1,0 0-323,1 0 0,-1 0 285,0 0 0,0 0 0,1 0 0,0-1 26,-3-1 1,1 0 0,1 3 0,1 0-96,-3-1 1,1 0 0,0 0 0,0-1 76,-1-1 1,1 0 0,-2-3-1,1 0 191,3-1 0,-1 0 1,-1 3-1,-1-1-206,2-2 1,1 0 0,-1 1-1,-1 0-60,2-3 0,-1 1 1,2 0-1,0 1 29,-2-1 1,0-1 0,-8 30-36,1-1 1,-2 1 25,2-1-14,2 0 120,-3-9 1,0 6-92,1-4 1,-1 4-1,2-5 1,-1 2 173,1-2 0,5 3 0,1-4 1,0 1-1,1-1 0,0-1 1,2-4-83,3-4 0,-3 0 0,1-3 0,0-1 0,0-1 0,1-4 0,-1-3 240,-1-3 1,3-2 0,-1-3 0,0 0-1,1 0 1,-2-2-294,1-2 0,2-2 0,1-6 1,1 0-1,3-4 0,4-3 135,2-3 0,2-1 0,4 0 0,4 0 0,5-1 0,6-2 0,2 0-227,1 0 0,9-3 1,4-1-1,5 0 0,5 0 1,3 2-183,0 3 0,2 1 0,-1 1 0,-2 0 0,-2 0 0,-3 1 0,-5 1 276,-2 2 0,-6 5 0,-2-3 0</inkml:trace>
  <inkml:trace contextRef="#ctx0" brushRef="#br0" timeOffset="128">13020 9148 8355,'0'-11'116,"0"-1"1,0 1 0,1-1 0,2 0 234,0-3 0,6 2 0,-1-2 0,3 1 0,3 0 0,2-2 0,-1 2-2,1 2 1,-2 2 0,4 1 0,0 2 0,-2 2 0,2 3-1,0 1-277,2 1 0,2 0 0,0 0 0,3 0 0,0 0 1,2 1-165,-2 3 0,-2 2 1,-3 7-1,-2 1 1,-2 2-1,-3 2 1,-3 2 47,-2 2 1,-6 2 0,2 1 57,-3 2 0,-2 8 107,-3 0 1,2 5-134,-6-2 1,1 9 42,-5-1 0,5 6-406,-1-2 1,5 0 124,0 0-468,1 2 699,2 0 1,4 4 7,0-3 1,1 7-28,-1 1 0,-3 3 59,3-3 1,-3-29-1,0 1 118,3 28 1,-3-27 0,0 2-9,1-2 0,-1 0 0,0 3 0,-2 0-109,0-3 0,-1 0 0,1 6 0,-1 0 0,-2-2 1,-1 0-1,0 3 0,-1 0 0,-2 1 0,0 1 1,0 0-1,0 0 0,-1 1 0,0-1 0,0 1 0,0 0 8,-1 0 0,0 1 0,1-1 0,0 1 0,0-1 0,1 0 0,-1 0 0,1 0 0,1 0 0,1 1 0,1 0 0,0 0-10,1 0 1,1 1 0,-1 2 0,0 1 0,-1 0-1,-1 1 1,0 0 0,0 0 0,0 0 0,1 0-1,-1 0 1,0-1 0,0 1 0,0 0-110,-2 1 1,0 0 0,2 0 0,-2-1 0,0 1 0,-1-1 27,1-1 0,-1 1 1,-2 1-1,-2 0-242,2 3 1,-1-1-1,0 1 1,-1-1 243,1-2 0,1 0 0,-1 0 1,0 0 40,-1-2 0,-1 1 0,2 2 0,0 0 1,-1-2 0,0-1 1,-1 3-1,1 0 52,1-2 0,1-1 0,-2-3 1,1-1-52,5 3 1,1 0 0,-2-7 0,-1 0 66,3 3 1,1 0 0,1-3 0,0 0 29,0 1 1,1 0 0,1-4 0,1 0 8,0-2 1,-2 0-79,0 2 1,0-1 10,0-2 0,0 0 1,0 0-1,-1-1 1,-1 26-1,2-1 0,-3-3 1,0-2-52,-3 0 1,3-10 0,-3 2 0,-2-2 0,-3-1 0,0-1-90,1-4 131,2 3 0,3-10 0,2 2 0,1-3 1,2-5-1,2-1 172,1-1 1,0 0 0,0 0 0,1-1 0,2 1-1,0 0 1,1 0-131,1 0 0,-2-4 0,3-1 0,0-2 0,0-2 0,-1-1 1075,-3-2 1,1-4-1121,0-4 0,-6-10 0,-1-5 0,-6-2 0,-5-1-638,-5 0 393,-1 0 0,-3 5 0,-4 1 1,-6 2-1,-8 4 0,-9 4-3241,-10 5 3475,30 1 0,-1 1 0,-4 3 0,1 2 0,2 4 0,2 3 0,1 3 0,2 2 0,-1 4 0,2 2 0</inkml:trace>
  <inkml:trace contextRef="#ctx0" brushRef="#br0" timeOffset="129">15567 8828 8355,'-5'-11'2709,"3"6"-2452,-2 5 1,3 5-1,1 8 1,0 2 0,0 4-1,0 4-74,0 3 1,1 4 0,2 5 0,1 3 0,0 4 0,-1 4 0,1 3-62,-1 4 0,-2 5 1,-2 3-1,0-29 1,-1 1-1,0 2 0,-1 0 1,0 2-1,0 0 158,-1 0 1,-1 1-258,0-3 1,0 1-1,-1 5 1,0 0-1,1-1 1,-1 0-1,1 1 1,0-1-1,0 1 1,1 0-1,0-2 1,0 0 0,0 0-1,1 0 23,0-1 0,-1 0 0,0-1 0,-1 1 0,3-1 0,1 1 0,-1-3 0,0-1 0,0 0 0,0-2 0,0 1 0,0-1 48,0 32 1,0-1-1,2-5 1,-1 1 0,-1-5-1,-2-3 1,1-6-280,2-6 0,1-9 1,1-4-1,2-6 1,2-6-1,1-5 1,3-5-933,1-3 0,2-2 0,-1-3 0,1-4 0,-2-3 1117,-3-4 0,3 2 0,-3-4 0</inkml:trace>
  <inkml:trace contextRef="#ctx0" brushRef="#br0" timeOffset="130">15018 10827 8355,'11'6'172,"1"3"1,11-4 0,0 2 0,1 2-1,1 1 199,2 1 0,9 1 1,-2-1-1,1 2 1,2 1-1,0 1 0,1-1-357,-1-2 0,2 0 1,-1-1-1,0 1 0,-1-1 1,-1 2-1,-3 1-1691,0 1 0,-5 0 1677,-2-3 0,3 4 0,1 2 0</inkml:trace>
  <inkml:trace contextRef="#ctx0" brushRef="#br0" timeOffset="131">16161 10576 8808,'-12'0'245,"1"0"1,-1 0-1,1 0 1,-1 0-1,1 1 1,0 3 121,-1 3 0,-1 5 0,0 3 0,-4 4 1,-1 4-1,-1 2 0,0 5-101,0 2 0,0 1 1,-4 9-1,-1 3 1,-2 3-1,-4 5 1,0 3-451,-1 1 0,6 0 0,-3 0 1,3 1-1,1-3 0,3-1 184,4-5 0,1-7 0,5-3 0</inkml:trace>
  <inkml:trace contextRef="#ctx0" brushRef="#br0" timeOffset="132">16823 9377 8355,'0'-12'187,"0"6"1,-4-4 163,0 2 1,1-2 0,4-2-1,3 1 1,4 0 0,5 0 142,2 4 0,6-2 1,-4 5-1,2 3 1,1 3-1,-1 6 1,-2 5-484,-1 6 0,-4 1 0,0 10 0,-2 2 1,-1 2-1,-3 3 0,-1 1-97,-2-1 0,2-1 0,-1-2 0,-2-1 0,-1-1 0,-1-3 1,-1-1 61,-3-3 0,2-2 0,-6-4 0,1-4 0,-1-2 0,0-3 0,-1-2 42,-1-4 0,3-3 0,-1-2 1,-1-5-1,0-5 0,2-9 0,3-8-173,3-6 0,2-8 1,3 0-1,5-3 0,4 1 1,7 2-1,1 4-149,2 2 0,-1 5 1,-2 3-1,-1 6 1,0 4-1,-1 5 0,-2 1 428,1 5 1,-5 1 0,4 6-1,-4 0 1,1 0 0,1 2-1,2 2 284,2 3 0,-4 3 0,3 2 1,-2 0-1,0 4 0,-1 3-212,-1 2 0,-2 3 0,1 2 0,-2 2 1,-1 1-1,-2 1 0,2 1-161,1-1 0,-2-4 0,-1 0 0,2-2 0,2-2 0,1-3 0,2-4-789,1-2 0,2-3 0,-3-2 0,2-5 754,2-1 0,1-12 0,4-3 0</inkml:trace>
  <inkml:trace contextRef="#ctx0" brushRef="#br0" timeOffset="133">17691 9239 8355,'-12'-1'537,"1"-3"1,3 2 107,1-6 0,1 7 1,-2 2-1,4 9 1,4 8-1,3 4-487,0 1 1,3 5-1,-3 2 1,5 3 0,2 0-1,3-1 1,1-2-327,1 2 0,4 0 0,-3-2 0,2-3 0,1-4 0,0-4 0,-1-4-278,-1-3 0,2-5 1,-4-3-1,-1-4 0,-2-4 1,0-5 414,-1-5 1,1-5 0,-1-6 0,-1-3 0,-2 0 0,-4-3 0,-3 1 0,-1-3 481,0 1 0,0 4 1,0-1-1,0 1 1,0 3-1,-1 2 393,-3 4 0,3 2-794,-3 6 1,3 6 0,1 5 0,1 7-1,1 6 1,3 4 0,1 0-164,-1 4 1,2 2 0,-2 2 0,2 3 0,2 1-1,1 3 1,0-1-1,-3 0 1,7 1-1,-2-6 1,2 0-1,1-3 1,0-6 0,0-4-28,2-4 1,-3-7 0,4 2-1,-2-4 1,-2-5 0,-1-5 262,-2-4 1,1-11 0,-1-2 0,1-6 0,-1-5 0,0-4 0,1-4-19,-1-3 0,-1-2 1,-1-2-1,-1 5 1,1 4-1,1 8 1,0 4 104,-2 5 0,1 8 0,-6 4 1,1 4-1,1 3 693,3 4-895,2 3 0,1 2 1,1 4-1,-1 5 0,1 7 1,-1 3-1,1 6-39,-1 1 0,0 5 0,0 5 0,-3 1 0,-1-1 0,-1-2-13,0 0 0,-3-1 1,1-1-1,-3-3 0,-1-4 1,0-6-1,0-5 0,0-2 192,0-2 1,-1-4-1,-3-5 1,-2-6-1,-1-6-196,3-4 1,3-10 0,1 0 0,0-4 0,1-3-1,3-4 1,5-2-197,5-1 0,0-3 0,4 2 0,0 4 0,-2 2 0,1 4 0,-2 1 128,1 2 0,-4 7 1,0 4-1,-3 4 0,0 3 1,1 4 307,2 3 1,-5 2-1,1 3 1,1 5-1,0 5 1,0 6-1,-2 6-155,2 4 0,-4 1 0,-1 2 0,-3 2 0,-1 1 0,0-1 74,0-1-199,0 1 1,0-6 0,0-2 0,0-5 0,-1-4 0,-1-5 92,-2-4 1,0-8 0,4-2-1,1-11 1,2-9 0,2-8-63,1-4 0,6-11 0,4-3 1,2-2-1,1-2 0,0 3 1,1 2-314,4 4 1,-5 8-1,4 7 1,-3 6-1,-2 4 1,-3 7-1,-2 4 626,-1 3 0,-2 7 0,-1 4 0,-2 4 0,1 6 0,-1 6 0,0 4-56,-2 4 1,4 0 0,-3 1-1,2 0 1,-1 2 0,2 1 0,1-2-282,2-3 1,3-4 0,2-4 0,0 0-1,4-1 1,0-3-231,2-4 0,5-7 1,2-5 310,3-1 0,7-13 0,0-1 0</inkml:trace>
  <inkml:trace contextRef="#ctx0" brushRef="#br0" timeOffset="134">19598 9011 9743,'-18'-6'1724,"2"1"-1714,10 0 1,7 3 0,9-3 0,5 0 0,3-1 0,4-2 38,3 1 1,0-1-1,6-3 1,1 0-1,1 3 1,0 0-1,-2-1-2299,0-1 1293,-6 4 1,-1-3 956,-5 5 0,-5-5 0,3 3 0</inkml:trace>
  <inkml:trace contextRef="#ctx0" brushRef="#br0" timeOffset="135">19610 9171 8355,'0'18'458,"0"-3"0,1-4 0,3-3 288,3-4 1,3-3-1,3-1 1,2 0-1,4-1 1,3-3 0,2-4-774,3-2 0,-2-5 0,6-2 0,0 1 0,4-2 0,1 2 0,2-2 27,-1 0 0,4 4 0,-1-2 0</inkml:trace>
  <inkml:trace contextRef="#ctx0" brushRef="#br0" timeOffset="136">20786 8828 8355,'-11'-11'279,"3"-1"0,2 1 0,1-2 1,2-2-1,0-4-119,0-2 1,1-2 0,-1 0 0,1 0 0,1 1 0,-2 2-1,-2 2-112,-1 2 0,-3 1 0,-5 4 0,-2 4 0,-2 3 0,-4 3 0,-3 3 55,-5 6 0,0 2 0,1 12 0,0 3 0,1 4 0,0 7 0,4 4-90,4 5 0,3-3 0,7 0 0,2 1 0,5 0 0,3-3 0,5-5-155,6-7 1,6-6 0,6-2 0,1-7 0,1-4 0,2-6 0,-1-7 161,2-7 1,-2-6-1,3-7 1,-1-4 0,-4-6-1,-3-8 180,-2-6 1,-5-4-1,0-7 1,-4-3-1,-6 29 1,-1-1 0,0-3-1,-1 0 1,-1-1-1,0-1-137,0-2 1,0 1 0,-1 1 0,0 2-1,0 2 1,0 2 0,-2-24 0,0 12-1,-3 10 1,0 11 36,0 8 0,-3 6 0,3 7 0,0 11 1,0 8 1,1 11-1,4 4 1,0 6 0,1 6-1,2 6 1,2 4-56,1 3 1,2 2 0,3 2-1,1 1 1,0-2 0,2-2-1,3-3-617,1-5 0,1-7 1,3-4-1,1-4 1,1-3-1,3-6-3934,4-4 4086,-4-10 1,6-6 418,-2-5 0,2-10 0,1-3 0</inkml:trace>
  <inkml:trace contextRef="#ctx0" brushRef="#br0" timeOffset="137">21288 8588 8810,'-11'0'276,"-4"4"0,0 1 0,1 2 1,1 2 113,2 1 1,3-1 0,2 1 0,1 4-1,2 1 1,2 3-121,1 0 1,1 4 0,2 5-1,2 0 1,1-1 0,2 2-1,-1 0 1,1 0-257,1-3 0,5 0 1,1-4-1,0-2 1,2-4-1,0-3-253,1-5 1,4-2-1,-3-6 1,4-3-1,2-6 1,0-6-1,-2-8-3729,-3-4 3968,-1-3 0,4-13 0,0-3 0</inkml:trace>
  <inkml:trace contextRef="#ctx0" brushRef="#br0" timeOffset="138">21231 8406 8355,'-33'7'400,"3"1"1,5 1-1,4 1 1,7 1-297,5 1 0,4-1 0,8-1 0,4-1 0,10-2-104,7-2 0,10-1 0,7-4 0</inkml:trace>
  <inkml:trace contextRef="#ctx0" brushRef="#br0" timeOffset="139">21585 8463 8355,'-17'0'241,"1"0"-49,4 0 0,5 1 0,4 3 1,3 4-1,5 2 0,5 1 1,5 1 380,3-1 1,-3 5 0,4 2 0,0 1 0,-1 2 0,-2 1 0,-2 5-660,-2 2 1,0-2 0,-8 3 0,-1 2 0,-3 0-1,-3 0 1,-2-5-32,-1-2 0,-2-1 1,-2-9-1,1-2 0,3-3 427,1-3 1,1-10-1,4-5 1,0-9-1,1-5 1,3-5-278,4-4 0,3-7 1,3-3-1,3-5 0,0-2 1,4-1-1,0 4-89,2 2 0,-5 11 0,-3 3 0,-2 8 0,-2 9 0,1 4 69,-1 3 1,-1 10-1,-2 8 1,-4 5-1,-3 4 1,-1 5 87,0 2 1,4 2 0,-1 3 0,0-1 0,-1-1 0,1-3 0,1-1-189,-2-3 0,0-1 0,-2-2 0,0-3 0,0-4 79,0-2 1,0-8-1,0-6 1,0-10 0,0-8-1,1-7 34,3-9-62,-3-4 1,13-8 0,-1-2 0,3-5-1,4-1 1,2-3-249,1 1 1,0 10 0,0 7 0,-1 8-1,0 9 1,-2 8 0,-2 6 335,-1 5 1,2 4-1,-4 5 1,-3 7-1,-1 8 1,-5 8 0,0 6 174,1 2 0,-5 4 0,3 2 0,-1 3 0,1 2 1,1 1-1,3 0-2891,2-3 2664,5 5 0,7-8 0,6 9 0</inkml:trace>
  <inkml:trace contextRef="#ctx0" brushRef="#br0" timeOffset="140">11387 9456 8355,'-12'-3'0,"1"-2"0,-1-2 0,1 5 93,-1-2 1,-4 3 0,-4 1 0,-4 0-1,-3 0 1,0 0 0,1 0 0,-1 0 0,2 0-1,2 0 228,4 0 1,-2 0 0,5 1 0,-1 1 0,1 4 0,2 0 0,1 3-217,2 1 0,-4 6 0,-1 3 1,2 4-1,2 4 0,0 3 0,2 3-149,3 2 1,2-2 0,5-2 0,0-1 0,2-3 0,4-1-814,6-2 741,7-1 1,4-5-1,7-4 1,3-6-1,1-4 1,2-5-1,1-7 62,1-7 1,0-10-1,-4-7 1,0-5 0,-1-5-1,-3-2 175,-8-2 0,-5-5 1,-8-3-1,-3-4 1,-2-5-1,-5 2 1,-7 2 2,-6 3 0,-4 4 1,-5 2-1,-1 10 1,-2 8-1,-6 9 0,-4 8-290,-2 6 0,-9 5 0,2 8 0,-1 5 0,3 4 0,6 3 0,5 2-2778,6 2 2944,7 2 0,7 1 0,7 0 0</inkml:trace>
  <inkml:trace contextRef="#ctx0" brushRef="#br0" timeOffset="141">11638 9262 8638,'-10'-7'315,"2"-1"0,3 0 0,0 2 57,-3 2 1,2 3 0,-2 1-1,1 1 1,-1 3-321,1 4 0,4 7 0,-1 3 0,3 2 0,2 2 0,2 3 0,2 3 46,1 4 1,2-3 0,3 0 0,2 0 0,2-2 0,3-2 0,1-4-187,0-4 0,0-1 1,4-6-1,0-3 1,-1-3-1,1-3 36,0-1 1,0-6-1,0-4 1,-2-5 0,0-3-1,-4-2 1,-1-2 190,-6-1 0,0 2 0,-6 0 1,-2 4-1,0 0 0,-2 3 315,0 1 1,-5 7 0,-2 3-564,1 6 1,1 5 0,5 6 0,0 1 0,1 0 0,3 2 0,3 2-32,4 2 1,4 2 0,0 1 0,-1 1 0,-1 3 0,-2 2 0,1 1-12,-1 2 1,-5 2 0,-1 0 0,-1 2 0,0 2 0,-3 1 0,-2-1-57,-3-2 1,-5 0 0,2-1 0,-5 2 0,-2-2 0,-2-3 0,-2-4 274,-2-1 0,-6-3 1,-2-4-1,-1-4 1,-2-1-1,-1-5 1122,1-2-1084,3-6 0,6 0 0,0-8 0,3-5 0,4-6 0,3-6-126,5-6 1,4-5 0,11-5 0,8-4 0,7-1 0,6 1 0,4 4-1504,7 3 0,3 4 1523,3 1 0,-1 4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1:21:28.96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12243 9605 10316,'-6'1'1711,"2"4"-1523,3 7 0,-3 3 0,0 5 0,2 1 0,0 1 0,2 4 0,0-1 0,0-1 0,0-1-515,0 0 1,0 0 0,0-2-1,0-2 1,2-3 0,0-4-1,3 0-3113,2-1 3440,-5-5 0,8-6 0,-3-6 0</inkml:trace>
  <inkml:trace contextRef="#ctx0" brushRef="#br0" timeOffset="1">11067 10302 8355,'0'-8'205,"1"2"0,3-1 1,4 2-1,2 0 1,2 1-1,4 1 13,3-1 1,3-1 0,5 2 0,4-1 0,3 2 0,5 1 0,6 1-178,3 0 0,8 0 1,1 0-1,7 0 1,-29-1-1,0 0 1,1 0-1,1 0 1,-1-2-1,0 1-130,1-1 0,0-1 0,-3 1 1,0 0-1,1-1 0,-1-1 0,28-3 1,-5 1-1,-5-1 0,-6 2-120,-7 1 0,-10-3 0,-6 4 0,-7 2 0,-3 1-236,-1 1 1,-11 0 444,-5 0 0,-10 5 0,-4 1 0</inkml:trace>
  <inkml:trace contextRef="#ctx0" brushRef="#br0" timeOffset="2">11318 10530 8383,'-6'-5'333,"-4"4"0,2-3-30,-2 3 1,-2 1 0,1 0 0,0 0 0,-1 1 0,1 3-1,-1 3-151,1 3 0,-1 7 1,0 3-1,-2 6 1,-1 5-1,1 5 1,2 3-208,5 2 0,-2-3 0,5 3 0,1-2 0,2-4 0,2-3 0,3-5-33,4-3 1,7-3 0,4-3-1,3-6 1,2-7 0,1-4 235,2-1-85,4-10 1,-1-8 0,4-12 0,0-5 0,-1-3 0,-2-5-1,-6-4 141,-5-2 1,-4-1-1,-9 3 1,-4-1 0,-7-1-1,-8 0-208,-5 2 0,-9 7 1,-3 4-1,-3 8 1,-4 9-1,-5 7 0,-5 5-406,-2 7 1,-1 10 0,3 9 0,2 6 0,2 4 0,5 5 0,6 3-1719,9 2 2128,4-3 0,11 3 0,2-5 0</inkml:trace>
  <inkml:trace contextRef="#ctx0" brushRef="#br0" timeOffset="3">11581 10610 8355,'-17'6'176,"6"1"0,1-5 352,8 2 1,9 0 0,8-4 0,5 0 0,4 0-1,4 1 1,0 2-550,0 0 1,-5 3 0,-5-3 0,-2 5-1,-2 2 1,-2 2 0,-5 0-149,-3 3 0,-5 3 1,-6 5-1,-5 1 0,-5 2 1,-4 1-1,-3 1-523,-3 0 0,0 3 0,4-5 0,2 0 0,2-3 692,4-4 0,2-3 0,1-4 0</inkml:trace>
  <inkml:trace contextRef="#ctx0" brushRef="#br0" timeOffset="4">11878 10473 8355,'-13'5'479,"-1"3"0,-2 3 0,-1 6 1,-1 4-5,1 4 1,3 5 0,-2-1 0,4 5 0,1 2-1,4-2 1,3-2-447,3-2 0,2-5 0,4 1 0,7-5 0,5-3 0,5-3 0,2-3-245,3-3 0,2-7 1,4 2-1,-1-3 1,-2-1 215,2 0 0,-4-5 0,0-1 0</inkml:trace>
  <inkml:trace contextRef="#ctx0" brushRef="#br0" timeOffset="5">11044 11798 8341,'-11'0'128,"-1"0"1,-1 0 0,-1 1-1,-1 2 1,0 2 0,0 1 102,0 3 1,-6 5-1,4 1 1,-3 0-1,1 2 1,0 1-1,0 1-34,0 0 0,4 0 0,-3 5 1,2 1-1,2 2 0,2-1 1,4 2-256,0 3 1,5 2 0,0 1 0,1 0 0,4-1 0,1-1 0,5-4-289,2-4 0,5 0 0,2-9 1,1-2-1,2-4 0,2-8 339,0-7 0,5-8 1,0-13-1,-2-4 1,-2-6-1,-3-5 1,-3-4-1,-3-2 492,-4-1 0,-6-7 0,-1 0 1,-3-4-1,-5 1 0,-6 3-325,-7 6 0,-5 6 0,-2 11 1,-2 5-1,1 8 0,-1 8 1,-1 6-585,-1 3 1,0 12 0,-2 6 0,5 7 0,3 5 0,2 3 0,5 3-3171,3 1 3594,-1 1 0,13-1 0,-4 0 0</inkml:trace>
  <inkml:trace contextRef="#ctx0" brushRef="#br0" timeOffset="6">11158 11706 8355,'-16'0'393,"-3"0"0,2 4 1,2 1-1,2 0 0,2 2 1,-1-1-129,1 3 0,5 5 0,2 1 0,4 0 0,4 2 0,5 1 0,3 1-153,3 0 1,6-2 0,-1 4 0,4-4 0,3 0-1,-2-4 1,-1-3-351,-1-3 1,-1-4 0,-2 1 0,-2-4 0,-2-4 0,-2-4-1,-1-3 112,-2-4 0,1 1 1,-2-4-1,-1 0 1,-3 2-1,-1-1 129,-2 3 0,-2 8 0,-1 7 0,0 9-214,0 8 0,0 2 1,0 1-1,0-2 1,1 2-1,3 3 1,4 3 99,2-2 1,1 5-1,1 0 1,-2 3-1,-3 1 1,-1 1 0,-3-1 319,1 0 1,-1 0-1,-7 1 1,-5-1 0,-4 0-1,-3-1 1,-1-4-31,1-6 0,-4-1 0,0-8 0,0-3 1,0-3-1,2-4 0,0-6-470,1-4 0,3-9 1,-2-4-1,5-4 1,3-4-1,5-3 1,1-3 290,2-1 0,5-6 0,2 0 0</inkml:trace>
  <inkml:trace contextRef="#ctx0" brushRef="#br0" timeOffset="7">11638 11958 8355,'-5'1'2774,"5"3"-2433,6 3 0,4 2 0,2 0 1,-1-1-1,1-1 0,-2 1-505,-3 0 1,2-1-1,-5 5 1,-1-1 0,-2 0-1,-1 1 1,0-1-49,0 1 0,-1 3 0,-3 0 0,-4-1 0,-2 0 0,0 0 0,1 1-81,1-1 0,1-1 0,-3-2 0,1 1 0,2-1 405,2 1 1,1-5 0,6 0 0,2-2 0,3-3 206,3-1 0,6-1 1,-1 0-1,0-1 1,1-3-1,2-2 1,1-2-431,0 1 0,0-1 0,5-3 1,2-2-1,0-1 0,0-2 111,-2-2 0,4 4 0,1-3 0</inkml:trace>
  <inkml:trace contextRef="#ctx0" brushRef="#br0" timeOffset="8">10998 12631 8355,'-21'4'770,"2"0"1,9 0-1,10-4 1,7 0-502,7 0 0,9 0 0,7-1 1,5-3-1,3-4 0,4-2 1,3-3-402,5-2 1,-2-1-1,7-5 1,2 2-1,2 0 132,1 2 0,-2-5 0,-1 4 0</inkml:trace>
  <inkml:trace contextRef="#ctx0" brushRef="#br0" timeOffset="9">11284 12860 8355,'-22'6'101,"2"-2"0,2-3 0,2-1 0,0 0 177,0 0 1,3 0 0,-2 0 0,2 0 0,2 0 0,0 0 0,-1 0-119,1 0 1,-1 5 0,1 3 0,-1 3 0,1 5 0,0 3 0,-1 2-88,1 2 0,1 1 0,1 2 0,2 0 0,2 0 1,4-1-1,2 0-295,3 2 1,9 1 0,-1-3-1,4 1 1,1-5 0,1-4 0,3-6 70,0-3 1,6-3 0,-1-8 0,0-4 0,-2-10 0,-1-7 1301,0-6-832,-6-13 1,0 2-1,-7-6 1,-2 4-1,-6 0 1,-4 0 0,-7-1-116,-5 3 0,-5 5 0,-8 3 1,-3 9-1,-3 9 0,-2 6-341,1 5 0,0 9 0,1 6 0,2 8 0,5 6 0,3 1 137,4 0 0,2 3 0,6 0 0</inkml:trace>
  <inkml:trace contextRef="#ctx0" brushRef="#br0" timeOffset="10">11444 12769 12008,'5'-7'509,"-3"1"1,6 3-1,1-1-686,1 2 1,-2 2 0,-1 4 0,2 3 0,0 5 0,0 3 0,-3 4-283,-1 3 0,0 2 0,-2 1 1,1 3-1,-2 1 0,-1 2 1,-1-1 179,0 1 0,-1-6 0,-1 0 0,-2-4 0,0-6 279,-1-2 0,-1-2 0,-6 0 0</inkml:trace>
  <inkml:trace contextRef="#ctx0" brushRef="#br0" timeOffset="11">11649 12700 8355,'-16'13'405,"-2"2"1,0 4 0,3 3 0,4 0-189,3 1 1,-1 1 0,5 2 0,3 0 0,4 1 0,4 0 0,3 1-341,2 1 0,3-4 0,1 2 0,2-4 0,3-4 123,0-4 0,2 3 0,0-1 0</inkml:trace>
  <inkml:trace contextRef="#ctx0" brushRef="#br0" timeOffset="12">11021 13762 8355,'-4'-11'594,"1"-1"-556,0 1 1,2 6 0,1 5-197,0 6 1,0 4-1,0 2 1,1 0-1,2 2 158,0 2 0,6-1 0,-2-4 0</inkml:trace>
  <inkml:trace contextRef="#ctx0" brushRef="#br0" timeOffset="13">10964 14367 8355,'-11'7'-495,"0"-2"1,3-1 494,0-1 0,5 6 0,-2-2 0</inkml:trace>
  <inkml:trace contextRef="#ctx0" brushRef="#br0" timeOffset="14">10713 14870 8355,'-12'-11'26,"1"-1"1,0 2-1,-2 1 1,-1 3 0,-1-1-1,-1 2 1,1-1-1,-1 0 1,-1-2 0,1 0 128,2 1 0,-3 0 0,2 0 0,0 2 0,-2 1 0,-2 0 0,-2 4-230,-2 6 1,-5 3 0,-1 10 0,-2 2 0,1 0 0,-2 3 0,0 3 129,2 3 1,5 3 0,8 2 0,7-1 0,4-1 0,4-1-7,5-2 1,8-8 0,10-1 0,3-4 0,4-7 0,1-5-1,2-4 24,2-1 0,3-10 0,1-6 0,1-8 0,-1-8 0,-3-5 0,-4-5 0,-3-2 0,-8-7 1,-5-4-1,-5-4 1,-7 26-1,0 0 0,-2-1 1,0-1-1,-2 1 1,-1 0-194,-9-30 0,-9 12 0,-11 10 0,-6 13 0,-7 11 0,-4 11 0,-2 6-230,0 4 0,2 8 1,5 5-1,3 2 1,8 3-1,9 3 0,9 6 350,6 3 0,9-2 0,6 9 0</inkml:trace>
  <inkml:trace contextRef="#ctx0" brushRef="#br0" timeOffset="15">10724 14779 8355,'-11'0'100,"4"1"0,4 3 278,1 3 1,2 3-1,2 3 1,0 1-1,3 3 1,0-1 0,2 2-306,-1 0 0,-2 1 1,2 3-1,-1 0 0,-1-2 1,1-2-1,1 0-140,1 0 1,3-8-1,-2 0 1,3-4 0,3-3-1,2-2 1,3-3-152,6-6 1,-3-1 0,5-11 0,-3-3 0,-2-4 0,-3-1-190,-4 0 505,-2 2 0,-3 4 1,-1 3-1,-3 4 0,-1 2 103,-2 2 0,-3 5 1,-4 3-1,-2 7 1,-1 7-1,2 7-20,0 4 0,4 2 0,-3 2 0,3 3 1,1 2-1,0 1 0,1 2-240,3 3 0,-3 1 0,3-3 0,-3 2 0,-1 1 1,0-2-1,-2-3-22,-6-3 0,-1-1 0,-10 2 0,-1-5 1,-3-3-1,-2-4 0,-3-3-119,-2-4 1,1-5-1,-1-4 1,3-1 0,3-5-1,2-3 1,3-8-625,4-6 1,8-6 823,3-8 0,13-11 0,3-1 0</inkml:trace>
  <inkml:trace contextRef="#ctx0" brushRef="#br0" timeOffset="16">11341 15133 8190,'-12'0'-64,"5"0"0,-1 0 1,1-2-1,-1 0 432,0-2 0,1-4 1,-5 3-1,1 0-178,0 0 0,-1 1 0,-1 6 0,-1 0 0,-2 3 0,-2 2 0,-1 3 16,1 4 1,-2-2 0,5 5 0,1-1-1,3 3 1,3 2-250,4-2 96,3 2 1,1-7 0,2 5-1,5 0 1,5-1 0,6-3-604,6-2 0,0-3 0,7-2 0,1-3 0,1-1 550,1 0 0,0-1 0,0-3 0</inkml:trace>
  <inkml:trace contextRef="#ctx0" brushRef="#br0" timeOffset="17">10176 15727 8355,'22'0'23,"7"-2"0,15-2 1,9-3-1,11-3 1,-29 4-1,1-1 140,1-1 0,1 1 1,2 0-1,0 0 0,2-2 1,0 0-1,-1 0 0,0 0 1,0 1-1,-1 0 0,0-1 1,0 1-1,0 1 0,-1 0-223,-1 1 1,0 0-1,-3 0 1,-1 0 0,25-4-1,-4 2 1,-8 5-1,-8 1 1,-10 2 59,-7 0 0,-6 11 0,-4 1 0</inkml:trace>
  <inkml:trace contextRef="#ctx0" brushRef="#br0" timeOffset="18">10656 16023 8355,'-12'0'95,"1"0"1,-1 0-1,1 0 297,0 0 1,-1 0-1,-1 0 1,-1 0 0,-1 0-1,0 0 1,0 0-279,0 0 1,-6 6 0,2 1 0,-2 3-1,-2 3 1,-1 2 0,-2 3-89,0 0 0,3 7 0,5-2 0,3 1 0,3 1 0,5 1 0,2 1-201,2-2 1,7 3 0,4-3 0,3-2-1,4-4 1,6-4 0,4-5 36,5-4 0,3-5 0,2-2 0,-1-5 1,1-5-1,1-7 0,0-5-84,-3-3 0,-7 0 0,-2-5 0,-7-4 1,-10-3-1,-5-2 106,-6-3 1,-10-2 0,-11 1-1,-11 2 1,-6 6 0,-7 8-1,-5 9 136,-4 5 0,-3 9 0,1 5 1,1 8-1,3 6 0,8 5 1,8 3 30,10 0 0,11 2 0,9 3 0,10 2-51,10 1 0,11 2 0,9-2 0</inkml:trace>
  <inkml:trace contextRef="#ctx0" brushRef="#br0" timeOffset="19">10724 16138 8355,'-25'0'337,"2"0"0,3 0 1,8 0-1,1 0 267,-1 0 1,7 0 0,7 0 0,9 0 0,11 0 0,7 1-522,4 3 0,-3-2 1,1 6-1,-1 2 1,-1 3-1,-3 2 1,-6 0-414,-5 2 1,-7-1 0,-4 5-1,-6-1 1,-5 3 0,-10 2-1,-6 2-319,-3 1 1,-5-4-1,3 4 1,-1-2-1,0 0 649,4-5 0,-2 2 0,9-5 0</inkml:trace>
  <inkml:trace contextRef="#ctx0" brushRef="#br0" timeOffset="20">11033 16183 8355,'-8'-3'904,"0"0"-633,-1 4 0,4 6 0,2 8 0,1 4 0,2 2 1,0 4-1,0 0 0,0 3-657,0 1 1,5 0 0,4 3 0,6-2 385,8 2 0,5-4 0,7 0 0</inkml:trace>
  <inkml:trace contextRef="#ctx0" brushRef="#br0" timeOffset="21">3689 16754 8355,'-11'0'-943,"-1"-3"1074,1-1 0,-1-4 0,2 3 0,2-1 0,5-3 0,1-1 0,2-2 0,0 1 85,0-1 1,0 5 0,-1-1-1,-3 1 1,-3 0-171,-3 3 1,-3 3-1,-1 2 1,-3 3-1,0 4 1,-4 2 0,0 3-111,-2 2 1,-1-1 0,0 5-1,0 1 1,2 2 0,2 1-1,2 0 61,3-1 1,2 5 0,3 0 0,2-2 0,4-1 0,4-1 0,4-1 13,4-3 0,3 1 0,5-5 0,3-2 0,3-3 0,5-4 1,2-1 5,0-2 1,4-2 0,-2-2 0,1-2 0,-2-3 0,-2-3 0,-1-5 133,-1-2 1,0-3-1,-6-4 1,-2-1-1,-2-3 1,-3-3 0,-4-5-88,-5-3 0,1-2 0,-2-7 1,-1-2-1,-5-1 0,-4-1-267,-4 0 180,-5-3 1,-3 12 0,-8 1 0,-3 8 0,-3 7-1,-3 3-151,-2 4 0,-4 6 0,-6 7 1,-3 2-1,-1 5 0,-1 7 0,0 7-2278,-1 8 2452,1 0 0,1 15 0,1-3 0</inkml:trace>
  <inkml:trace contextRef="#ctx0" brushRef="#br0" timeOffset="22">3986 16583 8355,'-8'0'-272,"1"0"1,-2 1-1,0 3 1,0 5 421,1 5 0,2-1 0,-2 3 0,3 1 0,2 0 0,-1 2 0,1-1-17,2-1 0,1 3 1,1-2-1,2 0 0,2-3 1,2-2-1,6-2-53,5 0 0,3 0 1,2-4-1,1-3 0,2-4 1,2-4-1,0-5-108,0-5 0,-2 0 0,-3-3 0,-1-1 0,-3 1 1,-5 0-1,-4 0 135,-3 1 0,-4 0 0,-1 6 1,-3 1-1,-4 3 19,-1 1 1,-2 1 0,-2 5-228,2 3 1,3-1 0,5 4 0,2 2 0,0 3 0,3 2 0,2 1 40,1-1 0,3 3 0,-1 1 0,-1 1 0,-2 0 1,1 2-1,-2 0-12,-2 2 1,-1 1-1,-1 2 1,2 0-1,-3 0 1,-2-1-1,-4 0 12,-2 2 1,-4 0 0,-4-5 0,1 0 0,0-2 0,0-2 0,-1-3 33,1-5 0,0 2 1,0-6-1,-1 1 1,1-4-1,1-1-19,2-2 0,-1-2 0,1-1 0,1-6 0,1-4 0,2-3 0,2-2-26,3-3 0,0 0 0,4-2 0,1 0 0,6 2 0,4 2 0,4 3-29,0 4 0,2 0 0,4 1 0,0 1 1,0 2-1,1 4 0,3 3-240,3 1 340,-2 0 0,5 0 0,-4 0 0</inkml:trace>
  <inkml:trace contextRef="#ctx0" brushRef="#br0" timeOffset="23">3312 17417 8230,'8'6'129,"1"-2"0,2-3 0,5-1 1,5 0 72,3 0 0,10 0 1,3-1-1,6-3 1,8-3-1,6-4 1,6-1-234,-29 4 0,1 0 1,1 2-1,0 0 1,0-2-1,1-1 1,0 2-1,0-1 1,1 0-1,-1 1 1,0 0-1,-1 0 1,-1 0-1,-1 1-265,1 0 1,-1 1 0,28-5 0,-5 1 0,-6 2 0,-5 2 0,-4 3 0,-7 1 295,-7 1 0,4 0 0,-8 0 0</inkml:trace>
  <inkml:trace contextRef="#ctx0" brushRef="#br0" timeOffset="24">3609 17931 8355,'4'-8'-98,"0"1"0,-1 3 0,-4-4 0,-3-1 564,-3-1 1,0 0-1,1 1 1,0 3-1,-1-1 1,-2 2 0,-1-1-355,-1 0 1,-1 2 0,1-3-1,-2 2 1,-2 3 0,-3 1 0,-1 1-293,0 0 1,-1 5 0,-5 2 0,-2 5-1,2 2 1,-1 2 0,1 2-32,-2 2 0,2 3 1,6 2-1,4 2 0,2 0 1,3-1-1,2 1 109,4-2 0,3 3 0,1-2 1,3-5-1,3-3 0,7-3 151,3 0 1,3-4 0,4-8 0,0-1 0,0-2 0,1-3 0,1-3 262,2-6 1,-1-10 0,-4-3 0,-2-2 0,-2-5 0,-1-4 0,-2-4-270,1-6 0,-7-7 1,1-1-1,-2-1 0,-3-1 1,-1 4-1,-7 6-347,-7 7 0,-8 8 0,-10 5 0,-6 4 1,-8 7-1,-6 7 0,-5 7 7,-3 5 1,-1 3 0,2 9 0,7 3 0,10 2-1,10 3 1,8 3 296,5 3 0,8 2 0,7-1 0,15 2 0,10-4 0</inkml:trace>
  <inkml:trace contextRef="#ctx0" brushRef="#br0" timeOffset="25">3735 17885 8355,'-12'0'101,"6"-5"0,3-1 0,6-2 0,6 2 183,5 1 1,1-4 0,6 2 0,4 0 0,-1 0 0,0 2 0,-3 3-422,-2 1 1,2 1 0,-6 1 0,-1 4 0,-3 6-1,-3 7 1,-4 4-208,-3 0 0,-2 3 0,-3 1 1,-5 5-1,-4 2 0,-3 1 1,-1-1 117,1-3 0,-3-2 1,4-5-1,1-1 1,2-3 225,5-4 0,2-2 0,5-2 0</inkml:trace>
  <inkml:trace contextRef="#ctx0" brushRef="#br0" timeOffset="26">4203 17817 9689,'-22'5'0,"2"1"-325,1 0 1,5 4-1,-2-1 1,0 4-1,2 2 1,3 0 474,2 2 0,6-1 0,0 5 1,1-2-1,4 1 0,1 2 0,5-1-205,2-2 0,3 3 1,1-4-1,1-1 1,0 0-1,1-2 1,0-1 20,2-4 0,1 2 0,4-6 0,0 2 0,-1-2 0,1-1 1,0-2-260,0-2 1,4-7 0,-1-5 292,0-3 0,-2-6 0,-1 2 0</inkml:trace>
  <inkml:trace contextRef="#ctx0" brushRef="#br0" timeOffset="27">3598 17805 8355,'10'-5'-131,"-3"-3"1,3 2-1,-2 0 1,4-1-1,1 2 1,4-1 369,1 0 1,0 3 0,3-1 0,1 3 0,0 1 0,0 0-1,-2 0-398,1 0 0,0 0 0,1 0 0,-2 0 0,-2 0 1,0 0-1,-2 0-1676,1 0 1835,-2 0 0,1 0 0,2 0 0</inkml:trace>
  <inkml:trace contextRef="#ctx0" brushRef="#br0" timeOffset="28">4077 17657 8355,'-15'0'414,"0"0"1,1 0 0,1 0 414,2 0 0,7-4 0,8 0-767,10 2 1,7 0-1,5 2 1,2 2 0,1 0-1,1 3 1,1 1-349,-1 3 1,-5 3-1,2 2 1,-3 1-1,-2 0 1,-3 0-1,-4 1-104,-2-2 0,-7 2 0,-2-1 1,-3 1-1,-2 0 0,-3 2 1,-3 1-115,-4 0 1,-5-4 0,-3 3 503,-3-2 0,4 5 0,2-4 0</inkml:trace>
  <inkml:trace contextRef="#ctx0" brushRef="#br0" timeOffset="29">5162 17268 8355,'-18'0'686,"3"0"1,9 0-629,6 0 1,10 0 0,9 0 0,3 0 0,2 0 0,2 2-503,5 1 0,1-1 0,-1 1 0,0-1 444,0-2 0,2 5 0,2 1 0</inkml:trace>
  <inkml:trace contextRef="#ctx0" brushRef="#br0" timeOffset="30">5174 17497 8355,'-7'-2'1004,"6"0"-460,7-2 0,13-6 1,16 0-1,7-5 0,7-3 1,8-1-1,-26 10 0,2 0-544,0 1 0,1 1 0,2-2 0,1 0 0,38-9 0</inkml:trace>
  <inkml:trace contextRef="#ctx0" brushRef="#br0" timeOffset="31">7344 16971 8355,'-4'-7'-55,"0"-1"160,0 6 0,3-9 0,-2 4 0,-2-3 0,-1 0 0,-2 1 0,1 2 0,-1 1 0,-2 1 0,-3-1 18,-2-1 0,-5 5 0,1-2 0,-3 3 1,-2 1-1,-3 0 0,-2 0-126,0 0 0,-4 5 0,3 1 0,-2 2 1,1-1-1,3 2 0,3 1 23,2 2 1,3-1 0,9 1-1,-1-1 1,2 2 0,2 1 0,5 2-85,1 2 1,4 1-1,1 4 1,5 1 0,2 1-1,2 3 1,-1 0-9,0 0 1,1 4 0,-2-2-1,-2 4 1,-5 3 0,-1 4 62,-2 3 1,-5-1 0,-3 8 0,-3-1 0,-3-1-1,-3 1 1,-1 0 70,-2 4 0,-5 0 1,-2 1-1,3-3 1,2-1-1,5-3 1,0-2 120,3-5 0,1-3 0,2-6 0,1-3 1,2-2-1,4-4 0,3-4-289,1-3 0,0 0 0,1-6 0,3-3 0,5-3 1,4-3 40,2-1 0,7 0 0,0-1 1,8-1-1,3-3 0,2-2 0,3-2-30,4-1 1,4-1 0,3-1 0,5 1 0,1 1 0,1 2 0,-1 4 94,-2 3 0,-5-4 0,3-1 0</inkml:trace>
  <inkml:trace contextRef="#ctx0" brushRef="#br0" timeOffset="32">19427 16595 8355,'-10'-8'14,"2"0"0,4-1 1,3-1-1,1-1 249,0-1 1,1 4-1,3-1 1,4-3-1,2 1 1,3-2-1,1 3 54,1 1 1,5 3 0,-2-3-1,1 3 1,0 0 0,1 4 0,3 1-226,4 1 0,2 0 1,4 1-1,-1 3 1,-3 3-1,-1 5 1,-3 3-353,-1 4 0,-6 6 1,-4 5-1,-5 1 1,-7 6-1,-5 2 1,-8 6 145,-3 3 0,-5-1 1,4 4-1,0 0 1,0 2-1,-2 3 209,-1 1 0,4 4 0,-1 0 0,1-2 0,0 1 0,-1 0 0,1 2-24,1 1 1,2-4-1,1 0 1,1-4-1,3-3 1,1-5-1,2-4-10,2-6 0,1-1 0,0-9 0,0-3 0,0-3 0,0-6-14,0-3 1,-1-5-1,-3-3 1,-5-3-1,-5-1 1,-5-1-1,-4-3-60,-4-4 1,-2-2 0,-6 0 0,-3 1 0,-4 3 0,-4-1-1,-3 2-642,-5 0 1,-3 1 0,-4 4 654,-4 0 0,32 2 0,-1 1 0,-34 4 0</inkml:trace>
  <inkml:trace contextRef="#ctx0" brushRef="#br0" timeOffset="33">8371 17188 8355,'-3'-7'0,"-2"-1"0,-2-1 0,1 3 40,-2-2 1,-2 2 0,3-3 0,-5 3-1,-2 1 1,-1 1 0,0 0 0,-1 0 0,0 2-1,-2 0 1,-1 2 0,0 0 179,0 0 1,0 0 0,-4 0-1,2 2 1,-1 0 0,1 3 0,-4 2-183,1 2 0,-4 6 1,0 3-1,1 2 1,-3 1-1,2 5-41,1 2-73,0 2 1,5 1 0,3-2 0,5 0 0,5-2 0,6-1 19,1 0 0,7-10 0,4 3 0,5-5 0,7-4 1,4-2-1,5-6-44,3-4 0,2-6 0,-2-7 0,-2-5 0,0-4 0,-1-4 0,-1-3 37,-2-4 1,-3-2 0,-2-7 0,-3-5 0,-4-1 0,-4-5 0,-3 0-21,-4 2 0,-5 2 0,-7 7 0,-7 2 0,-7 7 0,-7 7 26,-9 9 1,-3 10 0,-11 5 0,0 4 0,-2 5 0,2 5 0,3 5-227,9 3 0,9 2 0,9 7 283,5 4 0,4 2 0,2 1 0</inkml:trace>
  <inkml:trace contextRef="#ctx0" brushRef="#br0" timeOffset="34">8212 16994 8378,'-14'-4'219,"2"1"0,8 0-125,1 7 1,1 2-1,4 7 1,0 2-1,2 4 1,0 3-1,0 1-115,-1-1 0,6 1 1,-1 0-1,2-1 1,1-3-1,1-3 1,1-2-32,2-2 0,3 0 0,4-8 0,1-1 0,0-2 0,1-1 0,2-1-116,0-3 1,6-4 0,-3-6 0,0-2 0,-2-1-1,-4 0-380,-4-1 625,-3 4 0,-8 1 0,-2 5 128,-1 0 0,-2 3 0,-7 2 0,-2 6 0,-2 4 1,2 3-1,-1 3-68,1 2 0,4-1 0,-2 5 0,2 2 1,2 0-1,0 2 0,0 0-221,0 0 1,4-1-1,0 1 1,0 0 0,0 0-1,0 0 1,-1-2-144,2-2 0,-3 3 0,0-4 0,-4 1 0,-7 0 0,-4 0 0,-3-1 100,-2-3 1,-5-2 0,-5-3 0,0-1 0,-1-3 0,1-1-1,1-2 93,6-2 0,-1-6 1,7-4-1,2-5 0,4-4 1,6-1 318,1 0-117,2 0 0,11-4 1,4 0-1,8 1 1,6-1-1,6 0-116,5 0 0,0 5 0,3 3 0,-1 2 0,1 3 0,2 1 0,-1 3-556,-2 1 0,-4 1 504,-7 4 0,2 0 0,-4 0 0</inkml:trace>
  <inkml:trace contextRef="#ctx0" brushRef="#br0" timeOffset="35">7812 17817 8355,'16'-6'-309,"3"0"0,8-5 0,5-1 0,5 1 1,3-1-1,2 1 443,0 0 0,0 0 1,3 3-1,1 1 0,0 1 1,0 1-1,-1 0-105,1 2 1,2 2-1,-1 1 1,-2 0-1,-2 0 1,-3 0-1,0 0-29,-1 0 0,-4 5 0,5 1 0</inkml:trace>
  <inkml:trace contextRef="#ctx0" brushRef="#br0" timeOffset="36">8189 18193 7354,'0'-11'430,"-2"1"1,0 1-209,-2 1 0,-5 5 0,2-4 0,-4 2 0,-1 3 1,-2 0-1,-1 2-67,1 0 1,-3 2 0,1 1 0,-2 5 0,-2 2 0,-2 2-158,-1-1 0,0 4 0,1 2 0,-1 1 0,1 1 0,3 0 0,4 0-17,2 1 0,3 1 0,2 1 0,5-2 1,1-2-1,2-1 0,3-3-116,4-2 1,2-2 0,10-2-1,3-4 1,3-4 0,6-5-1,2-7 51,1-5 1,-1-6 0,-1-3-1,-3-2 1,-1-1 0,-3-1 0,-2-1 153,-4 1 1,1-1 0,-6-3 0,-3 0-1,-6 0 1,-4 1 0,-4 2-88,-4 5 1,-11 4 0,-13 7 0,-3 7-1,-4 6 1,-6 3 0,-6 4-146,-3 6 0,-3 2 0,9 6 0,5 0 0,5 0 1,10 0-293,5 1 1,11 1 0,8-1 453,6-1 0,8 0 0,7 4 0</inkml:trace>
  <inkml:trace contextRef="#ctx0" brushRef="#br0" timeOffset="37">8337 18091 8500,'-18'0'445,"3"0"1,3 0 0,1-2-1,3 0-210,0-2 1,8 0 0,2 4 0,10 0-1,4 0 1,6 0 0,2 0-331,3 0 0,1 1 0,-4 3 0,-1 4 0,-6 2 0,-3 1 0,-4 1-126,-2-1 1,-3 5 0,-6 0-1,-3 2 1,-5 2 0,-5 2 122,-5 1 0,-1-4 0,0-2 0,1 1 0,-2-1 0,1-1 0,1-2-1680,4-1 1778,2-2 0,12-10 0,2-2 0</inkml:trace>
  <inkml:trace contextRef="#ctx0" brushRef="#br0" timeOffset="38">8668 18079 8355,'-11'-5'276,"0"-1"1,-1-1 0,-1 4-37,-2 1 0,3 4 0,-4 1 1,2 5-1,0 3 0,-1 3 1,1 3-193,2 1 0,4-1 0,2 4 1,1-2-1,3 0 0,5 0 0,4 0-265,4 1 0,4-3 0,1-2 1,1-4-1,1-2 0,-1-2 1,4-2-203,0-3 0,3-1 1,2-1-1,0-1 419,0-3 0,-2-7 0,-1-7 0</inkml:trace>
  <inkml:trace contextRef="#ctx0" brushRef="#br0" timeOffset="39">8840 18182 8279,'7'1'644,"0"3"0,-2 5 1,-3 4-469,0 2 1,-2 5 0,0-1 0,0 4 0,0 2 0,0 2 0,-2 0-727,-1 1 550,1-4 0,-8 9 0,4-4 0</inkml:trace>
  <inkml:trace contextRef="#ctx0" brushRef="#br0" timeOffset="40">10781 17303 8355,'-11'-5'43,"-1"-3"1,1 2-1,0-1 1,-2 1 0,-1 0-1,-3-2 168,0 2 0,-1-3 0,-2 5 1,1 1-1,-2 1 0,1-1 0,0-1-190,1 2 0,3 1 0,-3 2 1,0 3-1,0 5 0,0 3 1,-1 5-231,-2 1 1,1 1 0,1 5 0,0 2-1,1 4 1,3 0 68,5 0 1,0-4 0,8 0 0,0-3 0,3-2 0,4-5 0,5-2 106,5-4 0,1-6 0,6-1 0,5-7 1,2-8-1,4-5 0,1-5 14,1-1 1,-4-5-1,-1-3 1,-2-6-1,-4-5 1,-4-3-1,-3-2 21,-2-2 1,-2 1-1,-5-3 1,-4 3 0,-6 5-1,-7 3 1,-6 7-74,-7 5 0,-13 14 0,-2 7 0,-5 6 1,-4 6-1,0 5-95,2 4 1,-2 10 0,10-1 0,4 2 165,5 3 0,4 1 0,1 5 0</inkml:trace>
  <inkml:trace contextRef="#ctx0" brushRef="#br0" timeOffset="41">10827 17108 8355,'-25'-3'49,"3"-1"0,4 1 0,4 2 145,2 1 1,4 0 0,2 1-1,1 3 1,3 4 0,5 2-82,4 1 0,5 5 1,2 0-1,2 2 1,1 1-1,1-1 1,-1-2-292,4 1 0,-4-5 0,1 3 0,0-2 0,-2-3 0,2-1 0,-1-2-133,-1-2 1,3-2 0,-2-4-1,-1-3 1,2-3 0,-1-5 0,-1-2 190,-2-1 0,-5-5 0,-3 2 0,1-1 0,-2 0 0,0 0 647,-3 1 0,0 2 1,-2 4-334,0 1 1,5 6-1,2 5 1,3 6 0,2 4-1,-1 3-170,1 2 1,-5 2-1,0 3 1,-2-1-1,-2 0 1,1 1-1,-1 2-136,-4 2 1,-2-2-1,-7-3 1,-4 1-1,-3 0 1,-3-1-1,-1-2 95,-2-1 1,-4-3-1,0 1 1,2-4 0,1-4-1,2 0 1,3-4-85,4-1 1,6-2 0,3-3 0,1-3 0,3-5 0,6-2 0,6-2-3,4-2 1,7 3-1,-1-3 1,5 2-1,6 2 1,2 1 41,1 1 1,2 1-1,2 1 1,4 1 60,2 1 0,7 1 0,1-5 0</inkml:trace>
  <inkml:trace contextRef="#ctx0" brushRef="#br0" timeOffset="42">10313 17805 8290,'14'-5'15,"5"-3"1,5-2-1,10-1 1,2-1-1,2 1 1,4 0 16,2-1 1,7-3-1,2 0 1,2 2 0,-1 3-1,-1 2 1,-3 1-125,-2 0 1,-1 1 0,-2 3 0,-3 0 0,-5 0 0,-4 2-1,-6 1 92,-2 0 0,0 5 0,-7 1 0</inkml:trace>
  <inkml:trace contextRef="#ctx0" brushRef="#br0" timeOffset="43">10804 17919 8355,'-7'-7'-293,"-1"0"1,-1 2 0,-2 3 403,-5 0 1,0 2 0,-4 2-1,1 2 1,-3 3 0,-2 3-1,-3 3 137,2 2 1,-3 2 0,1 3 0,2-1-1,1 3 1,1 2 0,1 2-230,3 0 1,-2 2 0,3 0-1,0 0 1,3 1 0,4-1-1,2 1-43,1 0 0,6-4 0,-1 1 0,4-5 0,4-3 0,3-3 0,5-3 155,4-3 0,5-7 1,1 1-1,1-7 1,3-6-1,2-5 352,0-3-502,4-6 0,-4 0 1,4-4-1,-1 0 1,-4-3-1,-3-3-68,-3-4 0,-7 1 0,0-3 0,-3 0 0,-6 5 0,-6 3 0,-9 5-78,-9 3 0,-3 6 0,-14 4 0,-4 6 0,-4 4 0,-3 2 0,2 4-222,2 2 0,4 2 0,9 5 1,6 1-1,6 0 387,5 4 0,5 1 0,2 6 0</inkml:trace>
  <inkml:trace contextRef="#ctx0" brushRef="#br0" timeOffset="44">10987 17988 8355,'-17'-5'4094,"6"-3"-4051,5 3 1,8 5 0,4 8 0,7 2-1,2 3 1,3 1-204,0 1 0,-4 5 0,1-1 0,-2 3 0,-3 0 1,-2 1-1,-5 1-63,-1 3 1,-11-3-1,-4 3 1,-3-3-1,-3-1 1,0-2-1081,-1-2 909,7-2 0,-4-6 0,7-2-1420,2-5 1814,13-10 0,13-12 0,11-5 0</inkml:trace>
  <inkml:trace contextRef="#ctx0" brushRef="#br0" timeOffset="45">11375 17942 6533,'-16'10'-39,"-3"-2"1,-3 6 0,-2-1 0,0 3 0,0 4 0,2 2 880,1 1 1,4 1 0,3 1 0,5 2 0,5-2-1,6-2 1,5-3-1089,9 0 0,9-7 1,5 3-1,5-5 1,4-3-1,5-4 246,5-3 0,10-11 0,0-3 0</inkml:trace>
  <inkml:trace contextRef="#ctx0" brushRef="#br0" timeOffset="46">12780 17668 8355,'16'-10'105,"2"2"1,1 5-1,0 3 1,2 2-1360,0 2 1254,2 0 0,5 1 0,1 1 0</inkml:trace>
  <inkml:trace contextRef="#ctx0" brushRef="#br0" timeOffset="47">13385 17759 8355,'17'-5'-353,"1"3"0,6-5 1,2 1-1,5 1 1,2 0 352,1 2 0,5-3 0,2 0 0,5-6 0</inkml:trace>
  <inkml:trace contextRef="#ctx0" brushRef="#br0" timeOffset="48">14242 17611 8493,'11'-5'47,"1"-3"0,9-1 1,6 2-1,5 3-47,2 3 0,5-4 0,2-2 0</inkml:trace>
  <inkml:trace contextRef="#ctx0" brushRef="#br0" timeOffset="49">11581 18216 8355,'-12'0'103,"2"-1"0,1-2 195,2 0 0,0-2 1,1 2-1,6-1-74,6 2 1,6 0-1,3 2 1,4 0-1,3 0 1,0 0 0,1 0-248,0 0 0,0 0 1,0 2-1,0 0 0,-2 2 1,-2 0-1,-2 1-225,-1 3 0,-7-2 0,1 2 0,-3 2 1,-6 2-1,-4 5 0,-7 1 1,-8 2 0,-1 1 0,-9 2 1,1 0-1,-4 0 0,-1-1 1,3-3 492,6-4 0,6-2 0,5-2 0,2 0 0,5 0 0,9-4-50,10-3 1,16-3 0,10-2 0,9-3-1,11-5 1,-27 3 0,2 0 145,2-2 1,0 0-1490,3 0 1,1 1 774,2 1 0,0 1 0,3-3 1,0-1-1,45-9 0</inkml:trace>
  <inkml:trace contextRef="#ctx0" brushRef="#br0" timeOffset="50">17440 16937 8355,'-8'-11'46,"0"-1"1,6 5 0,-2-1 0,2 0 0,-1 1 0,-1-1 418,2-1 1,-3 3-1,0-2 1,-2 1 0,-2 0-354,-1 4 1,-3 1-1,-1 2 1,-2 2-1,-2 1 1,-2 5-1,-2 2-303,0 2 0,-5 4 0,0 3 0,2 4 0,1 2 1,2 2 47,3-2 0,-1 0 0,6-3 0,4 1 1,5 0-1,3-1 0,2-3 161,0-4 1,7-2 0,4-3 0,7-3 0,5-3 0,2-4 0,3-4 36,1-3 1,-1-5-1,4-3 1,1-4-1,-3-4 1,-1-3 0,-3-5-129,-2-2 1,-2-8-1,-3-3 1,-5-4-1,-4 0 1,-4 1-1,-2 0-104,-5-3 0,-10 8 0,-9 0 0,-7 7 0,-7 6 0,-9 6 1,-8 8-8,-6 6 0,3 4 0,5 6 0,6 4 1,6 6-1,6 7 184,4 4 0,8 6 0,3 1 0</inkml:trace>
  <inkml:trace contextRef="#ctx0" brushRef="#br0" timeOffset="51">17531 16686 8179,'-6'-5'74,"2"-3"0,3 2 106,1-2 0,0 11 0,0 2 1,1 6-1,1 6 0,2 1 1,-1 2-159,-2 1 0,-1 4 1,1 0-1,2 2 0,2-3 1,1-3-1,3-2-60,1 2 0,3-5 0,2-2 0,3-4 0,1-3 0,0-2-41,1-3 1,6-6 0,0-3 0,0-3 0,-2-3 0,-3-2 0,-2-3 77,-3 0 1,-4-2 0,-1 3 0,-4 1 0,-3-1 0,-3 3 175,-1 2 0,0 3-221,0 5 1,4 7-1,1 12 1,0 3-1,2 1 1,-2 0-1,1 1-104,0 1 0,-3 2 0,1 1 0,-4 2 0,-4 0 0,-4 0 0,-2-2 23,-1-1 0,-6-4 0,-2 0 0,-1 0 0,0-3 0,0-3 267,0-4 1,0-7-1,0 2 1,2-2-1,1-2 1,3 0 0,3-3 32,3-5 0,3 1 0,5-10 0,0 1 0,2-2 0,3-1 0,6 1-220,7 2 1,7-3 0,3 3-1,3 3 1,4 0 0,4 3-1,5 1-979,1 1 1,-2 6 1025,7-2 0,-3-3 0,-2 1 0</inkml:trace>
  <inkml:trace contextRef="#ctx0" brushRef="#br0" timeOffset="52">17166 17508 8355,'22'-11'-37,"3"-1"0,1 1 0,5 1 1,3 1-1,4 1-16,4-1 0,7 3 0,3 0 0,2 1 0,-2 1 0,-2 0 0,0 0 86,1 2 0,-4 0 0,1 2 1,-4 0-1,-3 2 0,-3 0-402,-5 2 0,0 4 369,-6-5 0,-6 11 0,-4-1 0</inkml:trace>
  <inkml:trace contextRef="#ctx0" brushRef="#br0" timeOffset="53">17520 17817 8355,'-7'-6'16,"-2"4"0,4-4 1,-1-1 73,-3 1 0,-1 3 0,-3 1 0,-1 3 0,-2 4 0,-1 2 0,0 1-30,-1 3 0,0 0 0,-2 0 1,1 2-1,-2 1 0,0 1 1,-2 0 34,0 2 0,0-1 1,0 5-1,1-2 1,-1 1-1,1 0-112,3-1 1,3 3-1,5-3 1,4 1 0,3-1-1,3-3 1,1-4 33,0 0 0,9-2 1,3-2-1,5-5 0,4-3 1,5-2-1,3-5 50,0-3 1,4 1 0,-4-7-1,2-1 1,-2-3 0,0-4-1,-2-4 61,-3-1 0,0-2 0,-9-3 0,-2 0 1,-4-2-1,-5 0 0,-3-2-248,-1 1 1,-10 6 0,-7 5 0,-7 3 0,-8 4 0,-6 5 0,-6 5-269,-4 5 1,-7 4 0,3 4 0,1 4 0,6 3 0,5 3-906,5 1 1127,11 5 0,2-2 166,11 5 0,4 0 0,2 0 0</inkml:trace>
  <inkml:trace contextRef="#ctx0" brushRef="#br0" timeOffset="54">17657 17931 8355,'11'0'-342,"0"0"0,1 0 0,-2-2 892,-2-1 1,2 1 0,-3-1 0,4 1 0,0 2-370,0 0 0,1 4 0,-2 1 0,-1 2 0,-1 1 0,0 3 0,3 0-312,0 0 1,-5 2-1,-2 2 1,-3 3-1,-3 1 1,-6 0-1,-7 1-100,-5 2 0,-8 0 0,-3-2 0,-3-2 0,-1-2 0,0-2 0,5-1-278,1-2 1,10-1 0,0-2 508,5-4 0,7-8 0,2-2 0</inkml:trace>
  <inkml:trace contextRef="#ctx0" brushRef="#br0" timeOffset="55">18056 17896 8355,'-12'0'53,"-2"0"0,-1-1 0,-1-1 0,0-2 318,-3 1 0,2 2 1,2 2-1,1 3 1,0 4-1,0 2 0,3 1-298,2 1 1,6 4 0,0 3-1,1 3 1,2-1 0,2 0 0,1-2-214,5 1 1,6 2-1,1-1 1,0 0 0,2-4-1,3 0 1,4-3-644,3-2 0,5 0 0,-3-2 0,1-1 783,1-1 0,-1-1 0,4 5 0</inkml:trace>
  <inkml:trace contextRef="#ctx0" brushRef="#br0" timeOffset="56">18456 18273 8355,'-11'-1'1149,"-1"-3"1,1-1-987,-1-2 0,1-2 0,0 5 1,-1 1-1,1 2-129,-1 1 0,-3 0 0,-1 0 1,-1 1-1,1 2 0,0 2 0,1 1-64,0 3 0,-2 1 0,5 2 0,-1-1 0,3 1 1,0-1 85,0 0-96,3 1 1,2 3-1,5 0 1,0-1-1,0-1 1,0-2-121,0 1 1,9-1 0,2-1-1,3-2 1,2-4 0,0-3 0,1-1 105,-1 0 1,3-1 0,-4-3-1,-1-4 1,-2-2 0,-3-1-1,-3-2 273,-1-2 1,-1-2-1,-4-4 1,0-1 0,0-2-1,-1-1 1,-2-3-133,-1-3 0,0-5 0,4-5 0,2-2 0,3-4 1,5 1-1,4 3-152,0 5 1,-5 8-1,-2 4 1,1 6-1,-2 7 20,-2 8 1,-3 8 0,-1 13-1,-1 7 1,-3 7 0,-2 7 116,0 5 1,-4 4 0,3 2 0,0 2-1,0-2 1,2-1 0,3-2-674,0 1 0,9 0 0,4-2 601,7-2 0,9 2 0,2-3 0</inkml:trace>
  <inkml:trace contextRef="#ctx0" brushRef="#br0" timeOffset="57">15452 15704 8355,'0'-12'-9,"6"6"1,2 2 0,6 2 0,5-1 0,4-1 0,4 2 0,3 0 0,5 2 0,3 0 0,5 0 0,4-1 0,4-1 298,1-2 0,6 0 1,-25 4-1,0 0 0,2 0 1,1-1-1,2-1 0,0 0 1,1-1-1,1 0 0,1-1 1,0 0-211,3 0 0,0 0 1,0 1-1,2-1 1,4-2-1,1 0 0,1 1 1,1 0-1,-1 1 1,1-1-1,1 1 1,0 1-1,1-2 0,0 1-251,1-1 0,1 0 0,1 1 1,1 0-1,-1 1 0,-1 0 0,-1 0 1,-1 1-1,-2 0 0,-1 1 0,-3 0 1,0 0-1,-3-1 0,0 1 83,-2-1 1,0 0 0,-2 0 0,0-1-1,-4 2 1,0 0 0,-2-2 0,0 0-1,-1 1 1,-1-1 0,-2 0 0,0 0-1,28-3 35,-5-3 0,-5 2 0,-5 0 0,-5-1 0,-5 1 0,-9 0 0,-4 2-617,-3 3 1,-6-1 669,-2-1 0,-5 3 0</inkml:trace>
  <inkml:trace contextRef="#ctx0" brushRef="#br0" timeOffset="58">18068 15213 8355,'-24'-11'-272,"6"3"344,8 0 0,5 7 0,6 1 0,3 7 0,5 6 1,3 3-1,6 2 131,4 3 0,-2-4 1,8 2-1,0 0 1,2 0-1,3-1 4,2-1-174,-6 3 1,2-4 0,-4 4 0,-3-4 0,-3 1 0,-6 2 46,-3 2 0,-5 1 0,-5-1 0,-5 1 0,-9 2 0,-7 0 0,-9 0-1,-10-1 1,-4 0-1,-11 0 1,-2 0-1,-1-1-79,-1 1 0,0 5 0,0 1 0</inkml:trace>
  <inkml:trace contextRef="#ctx0" brushRef="#br0" timeOffset="59">19998 15315 8594,'-15'-12'184,"-1"-4"0,1 4 0,3-3 1,-2 2-1,-3 0 0,-1-1 14,-2-1 1,0 0 0,-1 3 0,2 1 0,0-1 0,0 1 0,2 1-200,0 2 1,-2 3-1,3 5 1,-1 0-1,-1 0 1,1 1-1,-3 5 7,3 5 0,-5 3 1,4 8-1,1 3 1,1 2-1,4 2 1,0 0-263,1 3 1,4-3-1,4 0 1,3-1-1,3-3 1,6-2 112,5-4 1,2-7 0,5-9-1,5-1 1,0-5 0,3-4-1,2-10 165,4-7 0,-2-5 0,3-6 0,-6-1 1,-2-5-1,-1-6 0,-2-4 23,-2-3 0,1-2 0,-9 0 1,-2 3-1,-4 3 0,-4 6 0,-1 6-121,0 7 0,-2 7 0,-6 5 0,-3 5 0,-3 5 418,-2 6 1,5 6-1,0 6 1,2 4-1,3 3 1,0 4-1,2 4-196,0 5 1,5 4-1,3 2 1,4 3-1,3 4 1,4 3-1,2-1-144,2-2 0,0-3 0,0-4 1,1-2-1,1-3 0,3-5-708,1-4 733,2 0 1,-1-12 0,0 1 0,-1-3 0,-1-5 0,0-2-110,-3-4 0,-2-3 0,-3-8 0,-2-6 0,-3-3 0,-5-5 0,-5-1-151,-3-2 0,-2-2 0,-3 7 0,-5 1 0,-7 4 1,-6 3-1,-5 3 126,0 4 0,-5 5 0,3 4 0,0 3 0,0 3 0,3 6 0,1 5 395,1 5 1,5 3 0,4 2 0,5 3 0,6 2 0,1 1-163,2 1 1,7-6 0,4 2 0,8-4 0,7-4 0,5-4 0,5-4-340,2-3 0,6-3 1,1-5-1,3-1 0,-1-4 1,-4-6-1,-5-4 104,-2-3 1,-3-1 0,-3-3 0,-5-1 0,-4 0 0,-6 0 0,-2 0 793,-2 0 1,-5 6-1,-2 1 1,-1 4-186,1 0 0,-3 7 0,3 5 0,-3 8 1,-1 4-462,0 4 1,0 4 0,0-1-1,0 3 1,0 0 0,-1 0-1,-2-3-281,-1-4 0,-3 2 1,2-2-1,-2-1-14,-2-1 1,3-7 0,0-3 0,2-7-1,5-6 1,7-7-56,6-5 1,4 2-1,6-8 1,1 2-1,3-1 1,0 2-1,1 0 255,0 3 1,-3 0 0,2 2 0,-3 2 0,-1 2 0,-2 3 0,-2 3 395,-2 2 1,2 6 0,-5-2 0,-1 2 0,-1 4 0,-2 3 0,-1 5-2,-2 4 0,-3 7 1,-5 1-1,0 3 0,-1 2 1,-2 0-1,-2 1-252,-1 1 1,-2-3-1,-3 4 1,1-2-1,1-3 1,2-1-154,2-1 0,2-2 0,3-1 1,1-5-1,4-3 0,5 0 66,4-1 0,11-4 0,0-2 0</inkml:trace>
  <inkml:trace contextRef="#ctx0" brushRef="#br0" timeOffset="60">21711 15155 8355,'17'-11'60,"-3"1"1,5 1 0,1 3 0,4-1 0,4 1 373,2-3 0,5 4 0,-9 0 0,0 1-434,-2 0 0,-6 6 0,-2 4 0</inkml:trace>
  <inkml:trace contextRef="#ctx0" brushRef="#br0" timeOffset="61">21620 15350 8355,'-18'0'89,"3"0"1,8-2 0,9-1 0,9-5 38,11-2 1,7-2-1,9 2 1,5 1-1,5 2 1,6-2 0,0 0-608,-1 1 1,-3 3 478,-8 5 0,-3-5 0,-5-1 0</inkml:trace>
  <inkml:trace contextRef="#ctx0" brushRef="#br0" timeOffset="62">22933 15167 8355,'0'-17'0,"-4"5"-208,0-4 0,1 3 130,3-3 1,0 2-1,-2-3 1,0-1-1,-3 1 1,-3 0 0,-3 0-1,-4 1 1,-3 3-1,-4 3 546,-3 2 1,-1 6-1,-4-2 1,0 2-1,-2 4 1,0 3-1,0 6-189,4 7 0,7 4 0,3 2 0,3 2 0,5 5 0,5 2 1,3 1-332,2 0 1,5-1-1,4-2 1,5-5-1,7-3 1,4-4-1,5-5-142,3-5 1,2-4-1,-1-5 1,0-2-1,0-6 1,1-7-1,-2-5 76,-3-3 1,2-5 0,-7-4 0,-2-5-1,-4-5 1,-4-2 0,-4-3-94,-6-2 0,-4-2 0,-1-4 0,-1 3 0,-3 3 0,-5 3 0,-5 4 86,-5 3 1,1 10-1,0 7 1,2 6-1,2 4 1,1 4 576,2 3 0,3 2 0,2 4 0,1 4 0,2 6 0,2 7 1,1 5-25,0 4 0,5-1 0,1 7 0,2 4 0,0 2 0,1 5 0,1 0-409,1 2 1,-3-2 0,-1-1 0,2-1 0,0 0 0,0-1-1,-1-3-272,0-3 0,1-6 0,0-2 0,-1-4 0,1-4 0,1-5 0,1-5-8,1-5 0,3-3 0,1-2 0,2-5 1,3-5-1,-1-7-479,-1-3 612,2-7 1,-4 2 0,2-3 0,-4 0 0,-2 0 0,-3-2 230,-2 2 0,-2 1 0,-3 7 1,0 0-1,0 4 0,-2 0 1996,-1 3-1777,0 7 1,0 3-1,0 9 1,0 5-226,0 4 0,4 6 1,1 1-1,0 3 1,1 4-1,1-1 1,2 1-346,1-2 1,-3-2-1,1-3 1,1-1 0,1-5-1,2-3 37,-1 0 0,0-6 0,1-3 0,-1-6 0,1-4 0,-1-5 0,0-2 197,1-1 1,1-5 0,1 1 0,2-3 0,1-1 0,0 2 0,1 0 32,2 2 1,-3 5 0,-2-1 0,-2 2-1,-2 3 260,1 3 0,-6 4 0,-2 9-70,-3 6 1,-1 2 0,0-3 0,0 2-1,0 1 1,0 1 0,0-1-598,0-1 0,5-6 0,3 0 0,3-2 0,3-3 0,1-2 69,-1-3 1,-1-5-1,0-6 1,1-3-1,2 0 1,1-4-1,0 0 272,1-2 0,5 5 1,4 3-1,-2 2 1,-1 3-1,-2 3 0,-2 3 363,-1 2 0,-4 2 0,3 2 0,-1 3 0,-5 5 1,-2 5-1,-3 3 167,-2 2 1,-1 2-1,-4 1 1,-2-2 0,0 1-1,-3-2 1,0 2-634,0-2 1,1-5-1,4 0 1,0-2-1,1-3 1,3-2 111,3-4 38,9-3 0,1-11 0,6-3 0</inkml:trace>
  <inkml:trace contextRef="#ctx0" brushRef="#br0" timeOffset="63">23310 14653 8355,'-33'-19'452,"10"0"1,12 6-1,15 2 1,4 6-1,6 3 1214,5 2-1666,8 6 0,12 5 0,8 7 0</inkml:trace>
  <inkml:trace contextRef="#ctx0" brushRef="#br0" timeOffset="64">24475 14756 8355,'-12'-5'161,"7"0"0,5-3 1,7 3-1,3 1 0,3 0 264,2 2 1,3 0-1,4 2 1,3 0 0,0 0-1,2 2 1,-1 2-179,2 3 1,-4 1 0,2 2 0,-5 3-1,-3 1 1,-2 2 0,-3 3-635,-4 3 0,-5 6 1,-9 2-1,-7 4 1,-7 3-1,-7 2-125,-9 2 1,0-4 0,-7 1 0,-1-3 0,0-2 0,0-2 0,3-4 641,5-3 0,-1-7 1,11-1-1,4-4 1,8-1 560,4-4 1,18-2 0,7-5 0,16-1 0,12-3 0,9-3 0,10-4-868,-28 6 0,2-1 1,2 0-1,1 1 1,4-1-1,0 0 1,0 1-1,-1 0 1,-1 1-1,1 0 176,-2 2 0,0 1 0,-2-2 0,-2-1 0,37-2 0</inkml:trace>
  <inkml:trace contextRef="#ctx0" brushRef="#br0" timeOffset="65">23287 8075 8355,'-5'0'783,"5"1"-295,6 3 1,1 6 0,-1 6 0,0 3-1,0 7 1,-1 7 0,-2 9-288,2 6 1,-2 0 0,5 4 0,2 0 0,4-1 0,5-2 0,2-3-202,2-3 0,0-1 0,0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1:21:29.1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2924 3860 8355,'6'-5'109,"3"3"0,-5-6 0,-3 0 1,-3 2-1,-6 2 0,-4 2 0,-1-1 0,-4-1 335,-1 2 1,3 1-1,-4 1 1,0 0-1,0-2 1,1 0-1,0-2-349,1 1 0,1 2 1,-1 1-1,-1 1 0,0 3 1,-2 4-1,-2 2-169,-1 1 1,-1 6 0,-1 3 0,-3 6 0,-1 5-1,-3 5-166,-1 2 204,4 5 1,1-4 0,6 5 0,3-3 0,4 1 0,4-1 0,3-3-202,4-2 0,4-3 1,4-2-1,5-2 0,5-2 1,5-4 220,3-3 1,0-7 0,1 0 0,1-6-1,3-3 1,3-5 0,5-7 392,3-6 0,-1-6 0,6-11 0,2-5 0,2-6 0,-1-3 0,-4-3-214,-3-3 1,-18 23-1,-1-2 1,-2-2 0,-2-1-1,-1 0 1,-2-1 0,-1 0-1,-2-1 1,-2 1 0,-1 0-135,0 0 0,-1-1 0,-3-1 0,0-1 0,-1-1 0,0 1 0,-2-1 1,0 1-1,-2 1 0,0 0 0,-2 1 0,-1 1 0,-2 2 0,-1 1-109,-15-26 0,-5 5 0,-9 7 1,-3 5-1,-6 5 0,-4 7 0,-3 7-281,-4 6 1,25 7 0,1 2 0,-30 3 0,2 6 0,5 7 0,5 10-2491,6 9 2389,9 2 166,11 18 1,7-2 0,4 10 0</inkml:trace>
  <inkml:trace contextRef="#ctx0" brushRef="#br0" timeOffset="1">4146 3335 8355,'-5'-6'218,"2"-5"1,-3 4 0,1-3 0,1-2-1,0 1 0,0-1 1,-1 0 0,3-2 0,-2-2-1,0 1 1,0 0 0,0 0 0,1 1 280,-2 1 1,2 3 0,-5 1 0,0 3 0,-4 1 0,-2 2-409,-1 2 1,-9 11-1,0 5 1,-5 8 0,-7 9-1,-6 10 1,19-17 0,-1 2-117,-1 2 0,1 1 1,1 3-1,1 0 1,3 4-1,0 1 1,2 1-1,0 1 1,2-1-1,1 1 0,2-2 1,1 1-1,2-1 1,1 0-39,1 0 1,2-1-1,1-2 1,1 0 0,0 28-1,4-2 1,5-6-1,7-7-29,3-5 0,7-10 0,5 0 1,0-5-1,1-5 0,0-4 0,4-3 1,3-3-950,2-4 0,1 0 0,-2-5 1041,1-2 0,10-6 0,-1-2 0</inkml:trace>
  <inkml:trace contextRef="#ctx0" brushRef="#br0" timeOffset="2">4614 3723 8355,'0'-11'522,"0"-1"1,0 5 0,0-1 0,0-1 0,1 0 59,3 2 1,-3 3 0,4 8-1,-1 5 1,0 5 0,-1 5-509,-2 2 0,3 11 0,-1 2 0,-1 3 1,-4 1-1,-3 0 0,0 0 0,0-1-377,3-3 1,0 2 0,2-11 0,0-2-1,0-4 1,0-2 50,0-3 1,2-3 0,2-3 0,3-5-1,3-1 1,2-4 0,-1-3 396,1-6 1,3-7-1,0-9 1,0-3-1,0-2 1,2 1 69,1 0 1,-3 6 0,3-1-1,-2 6 1,-2 5 0,-1 2 83,-2 2-276,-4 4 1,3 2 0,-3 5-1,4 2 1,-1 3 0,0 5 0,0 5-31,3 3 1,2-3-1,-1 3 1,2 0-1,2-2 1,4 0-86,3-2 1,0-1 0,5-3 0,-1-1 0,-1-2-1,1-2 1,-1-3 69,0-1 1,-2-6-1,-3-2 1,0-3-1,-1-3 1,-2-2 0,-2-4 198,-2-3 1,-1-2-1,-4-1 1,-4-2-1,-3 2 1,-3 0-351,-1 3 1,0-1 0,-1 1 0,-4 3 0,-5 4 0,-4 2 0,0 2-1652,1-1 0,2 5 1824,-1-1 0,6 1 0,1-5 0</inkml:trace>
  <inkml:trace contextRef="#ctx0" brushRef="#br0" timeOffset="3">5585 3323 9129,'-8'-5'851,"1"-2"1,4 0 0,-1 0 0,3-2-1,2 0-730,3 1 0,4-2 0,8 3 0,6-3 0,4-2 0,4 1 0,0 1-295,-1 2 0,4-1 0,-4 4 0,2 0 1,-2 0-1,-1 2-4078,-3 2 4252,-1 1 0,-1-5 0,0-1 0</inkml:trace>
  <inkml:trace contextRef="#ctx0" brushRef="#br0" timeOffset="4">5813 3175 8355,'-11'-4'2428,"1"-1"-2027,2-1 0,-1 5 0,5 1 0,2 7 0,1 7 0,1 6-397,0 6 1,0 3-1,0 5 1,0 0 0,0 2-1,0 1 1,-2 1-499,-2-1 0,3-2 1,-4-1-1,1 1 1,1-1 493,0 0 0,2 1 0,1-1 0</inkml:trace>
  <inkml:trace contextRef="#ctx0" brushRef="#br0" timeOffset="5">6807 3198 8355,'-5'-12'712,"-2"1"24,1 0 0,1 7 0,4 6 0,-3 11-552,-4 7 1,1 11 0,-3 11 0,-3 2-1,-1 3 1,-3 2-192,-2 5 0,-2 5 1,9-28-1,1-1 0,-11 30 1,2-3-1,2-4 0,1-3-105,-1-3 1,3-7-1,-3-3 1,3-5-1,3-5 1,5-5-283,1-3 1,4-10 0,6-14-20,3-12 0,9-15 0,3-11 0,5-7 0,4-8 1,-12 25-1,1-1 0,0-5 0,0 0 283,1-4 0,1 0 0,-1 0 0,0 0 1,0-4-1,-1 0 0,-1 2 0,1 1 0,-2 1 1,0 2-1,-2 4 0,0 2 0,7-25 1082,-5 13 1,-6 15-1,-3 11-224,-1 3 1,-1 10 0,-4 12 0,0 10 0,0 8 0,1 4 0,2 5-563,1 2 0,5 6 1,-2 3-1,3 3 1,3 1-1,1 1 0,1 2-172,-1-1 1,3-8-1,-2 6 1,0-3-1,0-2 1,1-3-216,-2-2 0,-2-3 0,1-2 0,1-2 0,0-1 0,-3-2 0,-2-3-913,0-4 0,-3 1 0,1-5 1,-2-1 1133,-3-1 0,-5-7 0,-4-1 0</inkml:trace>
  <inkml:trace contextRef="#ctx0" brushRef="#br0" timeOffset="6">6636 3780 8355,'-18'0'3789,"5"0"-3883,8 0 1,2 0-1,12-1 1,5-3 0,9-3-1,10-4 1,8 1-187,3 3 0,7-6 1,2 4-1,3 0 0,1 0 1,0 2 279,0-1 0,6 6 0,0-3 0</inkml:trace>
  <inkml:trace contextRef="#ctx0" brushRef="#br0" timeOffset="7">7435 3540 9049,'-6'-7'4608,"2"-1"-4516,3 6 1,2-2 0,3 8 0,3 5 0,2 3-1,0 6-28,-1 4 1,-1-2 0,5 7 0,-2-2 0,-3 2 0,-1 2 0,-3 1-539,1 1 0,0-6 1,-4 0-1,0-3 85,0-3 1,0-5 262,0 1 1,0-6 0,-1-3 0,-2-2 0,-1-5 359,2-5 1,1-6 0,1-3-121,0-4 0,5-4-51,2-4 1,3 3 62,2-2 0,3 5-27,0 2 0,6 5-31,-2-1 1,-2 3-10,2 0 1,0 6 189,4 2 1,0 4-177,0 4 1,0-2-50,0 6 23,-6 5-31,5-1 0,-4 9-68,5-6 0,-4 5 0,-2-2 0,1 1-103,0 0 0,-3-5 176,4 1 0,-1 0-35,1-3 1,1 0-537,-5-8 247,6 0 89,-3-4 1,4-2 302,1-6 0,-1-1 0,-2-10 0,-2-1 18,-2-2 1,0-5-1,-6 0 1,-1-3-77,-2-1 1,-4-1-1371,1 1 0,-3-2 147,-1 3 1192,0-3 0,-5-1 0,-2 0 0</inkml:trace>
  <inkml:trace contextRef="#ctx0" brushRef="#br0" timeOffset="8">8360 2889 9997,'-5'-11'3255,"4"5"-4117,-4-4 599,5 8 1,1-2 450,3 8 0,2 3 1,7 5-1,3 5-101,7 6 1,1 1 0,7 8 0,0 2-533,2 3 1,3 3 345,2 2 0,-2 0-590,2 7 1,-4 2 400,-4-1 1,-2 2 114,-5 1 0,-6-1-263,-6 5 414,0 0-24,-9-10 1,3 4 0,-5-5 0,-7-1 62,-4 1 0,-7-2 8,-8-2 1,-9-2-40,-7-6 0,16-16 0,-2-1-393,-2 3 0,-1-2 0,-4 0 0,-1 0-708,-2 1 1,0 0 1114,-4-1 0,0 0 0,-1 0 0,0 0 0,-3 1 0,0-1 0,1 1 0,-1-1 0</inkml:trace>
  <inkml:trace contextRef="#ctx0" brushRef="#br0" timeOffset="9">1907 5094 7802,'12'-5'277,"3"-2"1,3-3 0,3 0 0,10 0-1,7-3 1,10 0 0,7-1-26,7-1 0,-26 9 0,3 0 0,2-2 0,1 0 0,4 2 0,0 0 0,3 0 0,2 0 0,2 0 0,1 1 0,2-1 0,2 0-177,2 0 1,2 1 0,-19 2 0,1 1 0,1 1 0,-1-1 0,0 1 0,1 0-1,0 0 1,0 1 0,1 0 0,0-1 0,0 2 0,1-1 0,1 0 0,0 0 0,1 0-1,1 0 1,1 0 0,0 0-183,1 0 0,1 0 1,0 0-1,1 0 1,1 0-1,0 0 1,2 0-1,-1 0 0,0 0 1,2 0-1,0 0 1,0 0-1,2 0 1,-1 0-1,1 0 0,0-1 1,1 1-1,0-1 1,-1 1-1,1-1 1,0 0 55,0 0 1,0 0-1,0-1 1,-2 0 0,1-1-1,-1 0 1,-1 2-1,0-1 1,-1 0 0,0 0-1,-1 0 1,0 0 0,-1-1-1,-1 0 1,0 0-1,-2 0 1,0-1 0,0 1-1,-3-1 1,-1 1-1,-1 0 23,-2 0 1,-2 1 0,0-1-1,19-2 1,-2 0 0,-7 1-1,-1-1 1,1-1 0,-2-1 0,-3-1-1,0 0 1,-4 0 0,-1-1 119,-3 1 0,-1 0 0,-2-2 0,-1 1 0,-3 1 0,-2 1 1,25-9-1,-9 1 0,-9 0 0,-7 2-864,-4 4 0,-8 0 0,-5 4 772,-5-1 0,-19 0 0,2-7 0</inkml:trace>
  <inkml:trace contextRef="#ctx0" brushRef="#br0" timeOffset="10">3232 5939 8355,'1'-13'30,"3"-1"0,4-1 0,1 0 0,-2 0 319,-3-1 1,-3-3-1,-1 4 1,0 0-1,-1 0 1,-3-1-1,-5 2-212,-5 2 1,0 2 0,-6 2 0,-4 4 0,-4 3 0,-4 1 0,-1 0-262,-2 0 0,-6 1 0,2 3 1,-2 5-1,-3 5 0,-3 6-10,-3 5 0,1 5 0,3 5 0,1 5 0,0 4 0,24-20 0,0 1 0,-15 26 0,5 1 212,8 0 0,7-4 0,8 2 0,6-3 0,5-1 0,10-2-63,9-2 1,7-8 0,10-8 0,6-7 0,4-8 0,3-6 0,4-6 134,4-7 1,-1-10-1,-27 4 1,0-3-1,0-2 1,-1 0-1,1-3 1,-2-2-1,1-1 1,-1-2-1,-1-1 1,-2 0 51,-1 0 1,-1-1-1,0-2 1,-1 0-1,-1-2 1,-1 0-1,-3-2 1,-1 0-1,-4-1 1,-2-2-1,-2 1 1,-2-2-432,-1-1 1,-3-1 0,-2 1 0,-2-1 0,-1-3 0,-2 0 0,-4 0-1,-3 1 1,-3 0 0,-3 1 0,-3 2 0,-2 2 0,-4 4 0,-1 2-150,-3 3 0,-2 4 0,-2 5 0,-4 4 0,-5 3 0,-2 3 0,-1 5 0,0 4 1,-2 3-1,0 4 0,0 3 0,1 3 0,3 2 0,0 3 274,3 1 1,1 3 0,7 0 0,2 2 103,5 2 0,1 0 0,1 0 0,1 1 0,-12 27 0,5-1 0,4 3 0,2 3 0</inkml:trace>
  <inkml:trace contextRef="#ctx0" brushRef="#br0" timeOffset="11">4077 5185 8355,'-34'0'485,"1"0"1,3 0 0,3 0-1,3 1 95,1 3 1,-5 8 0,-2 5-1,-3 4 1,0 1 0,0 6-1,1 5-558,0 5 0,-2 4 0,6 8 0,0 4 1,14-24-1,0 0 0,1 2 0,1 1 0,0 1 1,1 0-61,1 2 1,1 1-1,1-1 1,1 1 0,2 2-1,2 0 1,1-1 0,0 0-1,1-1 1,1 1 0,0-2-1,0 0-319,-1-1 0,2-2 0,8 27 0,4-4 1,4-9-1,7-8 0,4-4 0,3-6-954,-1-6 0,2-11 0,6-8 1311,4-3 0,2-6 0,2-1 0</inkml:trace>
  <inkml:trace contextRef="#ctx0" brushRef="#br0" timeOffset="12">4180 5962 9238,'-14'-16'1064,"3"1"0,2-1 0,9 2-732,0-1 1,1 6 0,2 9-1,0 6-138,0 4 0,-2 7 0,-1 2 0,1 2 0,2 3 0,1 2 222,-2 0-464,5 6 1,-5-6-1,5 3 1,-2-1-1,-2-3 1,3-2-267,1-4 0,-2-3 1,0-4-1,0-2 1,3-2-1,1-6-146,-2-4 1,7-14 0,-2-8 0,1-4-1,-1-3 1,1-1 0,1 0 374,1 2 0,0 6 1,-3 1-1,-1 6 1,1 6-1,-1 3 683,0 4 1,1 6 0,-1 4 0,1 8 0,0 5 0,2 6-449,2 3 0,4-1 1,0 2-1,4-1 1,4-1-1,1-2 1,3-1-191,1-2 1,-2-8 0,-1-3-1,1-6 1,-1-4 0,-1-2-1,-2-4 166,-6-6 0,1-7 0,-7-9 0,-1-4 0,-2-5 0,-5-3-222,-3-2 0,-3 0 0,-2 0 1,-3 4-1,-5 5 0,-5 5 1,-5 3-1061,-2 1 1,-2 7-1,0 3 1,1 6 1155,3 2 0,-2-4 0,3 2 0</inkml:trace>
  <inkml:trace contextRef="#ctx0" brushRef="#br0" timeOffset="13">4043 5745 8355,'-10'-12'327,"2"1"1,6-1 0,5 1 0,8 0 98,3-1 1,6 1 0,1-2-1,9-1 1,8-1 0,5 1-1,4 1-195,2 2 1,0 1 0,4 1 0,0 2 0,-1 2 0,-4 2 0,-4-1-752,-6 0 1,0-1 0,-3 2 0,-4 0 0,-5 0 519,-4 2 0,-7-4 0,2-2 0</inkml:trace>
  <inkml:trace contextRef="#ctx0" brushRef="#br0" timeOffset="14">4534 5482 8355,'-10'-1'1486,"2"-3"0,5 1-1078,6-4 1,9 3-1,7-2 1,2-1 0,3 2-1,3-1 1,4 1-544,2 0 1,0 0-1,-2 2 1,-2-1 0,-1 2-1,-4 2 1,-2 4-398,-3 3 0,-6 3 1,-2 2-1,-6 0 1,-3 4-1,-4 3 0,-2 2-384,-3 2 1,-12 4-1,-4 1 916,-1 1 0,-5-4 0,0 3 0</inkml:trace>
  <inkml:trace contextRef="#ctx0" brushRef="#br0" timeOffset="15">5014 5025 8355,'-18'0'922,"3"0"1,2 0-210,2 0 1,6 1 0,5 3-1,7 4 1,8 3-472,8 5 0,5-3 0,6 7 0,2 1 0,1 3 1,2 4-1,2 1-180,2 3 1,1 5 0,3 3 0,1 4 0,-23-21 0,0 1 0,-1-1 0,-1 2 0,-1 0 0,-1 1-323,-1 0 1,-2 1-1,11 26 1,-6 3-1,-8 2 1,-6 1-1,-7-1 1,-9-1 235,-8 0 0,1-28 0,-4-1 1,-1 1-1,-2-1 0,-3 1 1,-1-2-1,-1 0 0,-1-2 1,-1-1-1,-1-2 209,0-2 0,-2-1-177,-4 2 0,-1-1 0,5-4 1,0 0-1,-4 0 0,0 1-8,2-2 0,-1-1 0,-1 0 0,0-1 0,3-2 0,0 0 0,-2 1 0,0-1 0,0 1 0,0-1 0</inkml:trace>
  <inkml:trace contextRef="#ctx0" brushRef="#br0" timeOffset="16">9331 4351 9903,'11'0'704,"1"0"0,-1 0 0,2 2 0,2 0-283,4 2 0,4 4 0,4-5 0,3 1 1,4 0-1,4 0 0,4-2-499,3 0 0,0-2 1,1 0-1,1 0 0,0 0 1,0 0-4569,-3 0 3938,-1-5 1,-3 2 707,-6-5 0,0 1 0,-5-5 0</inkml:trace>
  <inkml:trace contextRef="#ctx0" brushRef="#br0" timeOffset="17">9342 4785 8355,'-21'18'294,"3"-3"0,7-2 1,5-2 479,5 1 1,4-2 0,6-2-1,10-5 1,10-1 0,8-2 0,6-3-567,5-4 1,13-6 0,-28 2-1,1-1 1,-1 1 0,0 0 0,-1 1-1,0 0 1,28-8 0,1 2 615,-1 2-824,-7 1 0,3 2 0,-4-1 0</inkml:trace>
  <inkml:trace contextRef="#ctx0" brushRef="#br0" timeOffset="18">12666 3689 8355,'-12'-5'558,"1"-3"1,3 2-1,2-2 1,1-1 0,1-2-22,-1-4 1,4 2-1,-2-3 1,6-1 0,6-2-1,5-3 1,6 0-145,5-1 1,1 0-1,4 0 1,2 2-1,1 0 1,1 3-288,0 2 1,-3 6-1,-1 6 1,1 3 0,-2 2-1,-1 4 1,-3 8-1,-2 8-438,-5 9 0,-6 8 0,-4 5 0,-4 4 0,-4 3 0,-5 2-242,-7 3 1,-8 1 0,-9 1 0,-3-1 0,14-29 0,-1-1 0,-19 24 0,-2-3 402,-1-2 0,4-4 0,-2-3 1,1-3-1,0-2 0,1-2 0,3-4 626,3-3 0,1-7 0,6-1 0,3-5 0,5-2-169,6-1 0,3-5 0,9 4 0,3-2 1,7-3-1,10 1-139,7 1 0,5-3 1,6 3-1,4-4 0,6-4 1,3-2-1,4-2-203,3 0 1,-3 1-1,-5-5 1,-1 2 0,-4 1-1,-4 3-519,-5 1 1,-8 0 0,-4 2 0,-5-1 0,-3 2 574,-1 1 0,-2 1 0,-4 0 0</inkml:trace>
  <inkml:trace contextRef="#ctx0" brushRef="#br0" timeOffset="19">13831 3792 8355,'-18'-12'570,"3"1"0,3-1 0,3 2 0,3 1 568,1 2 0,2 4 0,7-1 1,4 4-1029,2 4 1,0 3 0,-1 5 0,-3 4 0,-1 4 0,-2 4-262,-2 3 1,-1 3 0,0-2 0,-1 1 0,-2 3 0,0 0 0,0-2 0,2-3-862,1-3 0,0-3 1,0-2-1,0-3 810,0-4 1,5-5 0,3-5 0,2-4-1,2-6 1,2-3 524,2-5 0,0 0 0,-2-4 1,2 1-1,2 0 0,1 0 0,0 1 1,0 0-120,2 0 0,-1 4 0,0-1 1,-1 4-1,2 2 0,0 2-154,2 2 0,0-2 1,-2 3-1,0 1 1,-2 2-1,0 1 0,-1 1 29,-3 3 1,1-1 0,0 4 0,-1 2 0,0 1 0,0 2 0,-1-1-27,-1 1 1,0-2 0,1-1 0,2-3 0,1-1 0,-1-2-35,-2-2 37,-1-1 1,-2-1 0,0-3 0,1-5 0,-2-4 0,-1-3-60,-1-2 1,-6-6 0,2-7 0,-4-3 0,-4-3-1,-5-2 1,-3 0-190,-4-1 1,0 4-1,2 5 1,-1 4-1,1 3 1,1 3-1,2 3 192,-1 7 0,1-6 0,-1 4 0</inkml:trace>
  <inkml:trace contextRef="#ctx0" brushRef="#br0" timeOffset="20">14733 3186 8355,'-10'-11'653,"2"0"0,3 3 0,5 0 0,1 1-171,3 0 1,8-1-1,8 4 1,5 0-1,6 0 1,3-1 0,4 0-1057,4 0 1,2-3-1,1 4 1,-3 1 0,-4-1 573,-3 0 0,-6-5 0,-1 3 0</inkml:trace>
  <inkml:trace contextRef="#ctx0" brushRef="#br0" timeOffset="21">14870 3004 8355,'-18'6'513,"3"-2"1,7-2 0,5 2 0,1 4 0,2 2-81,0 1 1,7 5-1,3 1 1,4 4 0,1 4-1,0 3 1,0 4-824,-1 1 1,3 1 0,-2 0 0,-1 2 389,-1 2 0,3-3 0,2 5 0</inkml:trace>
  <inkml:trace contextRef="#ctx0" brushRef="#br0" timeOffset="22">16023 3027 8355,'-15'0'2828,"0"0"0,0 1-2637,-2 3 0,5 7 0,-5 8 0,2 4 0,-2 4 0,0 6 0,-2 6 494,1 7-613,-4 7 0,8 3-460,-5 5 1,4 1 137,-4-1 1,0-2 233,8-26 1,-1-1-1,-11 28 1,-1-1 0,-1-4-1,-1-7 1,4-5-540,1-5 1,9-8 0,-1-8-1,5-9 133,3-12 1,6-11-1,8-19 1,7-9 0,6-9-1,-7 18 1,0 0 317,1-3 1,1-1 0,0-5 0,0-2 0,0 1 0,0-1-1,0-2 1,0 1 0,1-1 0,-1-1 0,0-1 0,0 0-1,0-1 1,0-1 364,0-2 0,0 1 0,0 5 0,-1 1 0,0 3 0,-1 0 0,-2 7 0,-1 1 0,9-14 0,-7 11 0,-4 10 321,-3 7 0,-3 8 0,4 5 0,1 7 1,1 9-1,2 7-439,4 6 0,1 12 0,5 2 0,-2 9 1,-1 5-1,0 7 0,-9-28 0,-1 0 122,1 0 0,-1 0-186,-1 1 0,-2 1 1,11 24-268,-11-26 1,-1-1 0,9 28-659,-2 0 1,2-5 580,-7-2 1,0-6 0,-1-2 0,-1-9 307,-2-4 1,2-10-688,-2 1 174,1-13-913,-4 5-825,8-26 2208,-6 2 0,0 1 0</inkml:trace>
  <inkml:trace contextRef="#ctx0" brushRef="#br0" timeOffset="23">15601 3689 8355,'46'-6'0,"1"2"2242,2 3 0,1 1 1,7-2-2311,5-2 1,-27 2-1,1-2 1,2-1 0,1-1-1,2 0 1,1 0-593,1 1 1,1-1 0,1 0-1,0 0 1,47-5 0</inkml:trace>
  <inkml:trace contextRef="#ctx0" brushRef="#br0" timeOffset="24">7138 4957 8310,'15'-23'150,"0"0"1,-4-1-1,5-3 1,1-2 146,2 0 1,-2-8-1,2 3 1,2-3-1,0-2 1,2-5-1,0-4-249,0-5 1,-10 23 0,2-1 0,0-1 0,2-1 0,0-2 0,2-1 0,2-3 0,1 0 0,2-5 0,1-1 0,2-3 0,2-1 0,2-2 0,1-2-2,-9 17 1,2 0-1,-1-1 1,1 0 0,1 0-1,-1 1 1,2-2-1,1 1 1,0 0 0,1 0-1,1-1 1,0 1-1,0 1 1,0 0 0,1 1-1,-1 0 1,1 0-1,-1 2 1,15-15 0,-1 2-1,0 3 1,0 1-23,0 2 0,1 1 1,-3 4-1,-1 2 0,-1 0 1,-1 1-1,-4 5 0,-1 1 1,-5 3-1,-1 1 0,17-15-506,-9 6 1,-8 4 0,-9 8 0,-5 4 480,-5 2 0,0 4 0,-6 0 0,0 0 0,-2 2 0</inkml:trace>
  <inkml:trace contextRef="#ctx0" brushRef="#br0" timeOffset="25">12175 4934 8355,'-32'0'420,"5"0"-362,11 0 1,13 0 0,11 0 0,10 0-1,10 0 1,15-1 0,16-5 0,-20 2-1,2-2 1,6-1 0,3-1 0,5 0-1,1 0-348,6-1 0,2 1 1,-20 3-1,1 0 1,1 0 289,1 1 0,2 0 0,-1 0 0,-2 1 0,0-1 0,-1 0 0,86-7 0</inkml:trace>
  <inkml:trace contextRef="#ctx0" brushRef="#br0" timeOffset="26">6875 9354 8355,'0'-12'-115,"-5"6"1949,4-4-1579,-4 9 0,5-2 0,0 9 0,0 8 0,0 7 0,-1 8 1,-2 6-1,-1 8 0,2 6-79,1 4 0,1-1 1,1-1-1,3-3 1,6-4-1,6-2 1,10-4-422,5-3 1,5-10-1,8-2 1,1-8-1,3-6 1,1-7-1,2-4 144,-3-6 0,-1-8 0,-2-7 0,-3-6 0,-4-5 0,-4-3 0,-5-3 294,-6 0 0,-1 2 1,-7-3-1,-3 3 1,-3 5-1,-5 5 1,-4 5 96,-4 4 0,-2 7 1,-5 5-1,-2 3 1,-1 6-1,-1 5 1,1 7-215,1 5 0,7 4 0,2 2 0,3 3 0,1 2 0,0 1 0,1 2-149,3 2 0,2 4 0,6 3 0,-1 2 0,0 3 0,0 3 75,-4 3 0,2-1 1,-5 1-1,0 2 1,-1 1-1,1 2 0,-1 2 25,-2 1 1,-1-2 0,0-3 0,0-1 0,-1 0 0,-3-1 0,-5-2-26,-5-4 0,0-5 1,-5-2-1,-1-2 1,-3-2-1,-2-3 0,-2-3-3,2-5 1,-1-5-1,1-4 1,-2-1 0,1-6-1,-1-5 1,0-4-7,2-1 1,2-10 0,3-7 0,2-8 0,3-9 0,3-8-152,3-6 1,7-4 0,-2-5 0,4-1-1,4 3 1,5 1 0,3 6 27,4 5 0,4 5 1,-2 7-1,1 6 0,0 5 1,2 5-1,3 2 111,3 1 0,1 6 1,-1 2-1,3 3 1,4 1-1,4-1-1343,4-3 1054,8 3 1,2-10 0,5 4-1,0-5 308,0-3 0,0-8 0,0-6 0</inkml:trace>
  <inkml:trace contextRef="#ctx0" brushRef="#br0" timeOffset="27">6510 8874 8355,'6'0'809,"-1"0"0,-3 0-547,1 0 0,4 0 401,4 0 1,6 4-181,2 0 1,7-1-167,5-3 1,4 0 27,7 0-186,0 0-232,19 0 0,-1-1 1,-25 0-1,1-2 1,0 0-1,1-1-89,1-1 1,-1 0-667,-1 1 1,-1 1 650,5-2 1,-1 0 0,-5 2-1,0 0 1,1-3 0,-1 0 0,27-4-1,-8 1 1,-7 3-612,-7 1 0,-6-3 1,-6 4-1,-8 2 0,-8 1 788,-25-7 0,0 5 0,-3 2 0,-4 1 0</inkml:trace>
  <inkml:trace contextRef="#ctx0" brushRef="#br0" timeOffset="28">7366 8634 8355,'-7'0'327,"0"-1"1,2-3 45,3-4 0,1-2 0,2 0 0,4 1 1,5 3-1,7 0 0,3 1-73,4-1 1,10 3 0,1 3-1,1 0 1,2 0 0,2 1-1,0 3-274,4 3 1,0 5-1,2 3 1,-2 3-1,-1 2 1,-2 2-158,-2 2 0,-7 6 0,-9 1 1,-8 3-1,-6 3 0,-7 2 1,-7 2-197,-10 2 1,-8 0-1,-12 0 1,-3-2-1,-6-2 1,-3-2-1,-1-2-480,4 0 1,3-2 0,10-3 806,4-3 0,5-3 0,11-1 0</inkml:trace>
  <inkml:trace contextRef="#ctx0" brushRef="#br0" timeOffset="29">8760 9491 8920,'-17'0'1845,"5"0"-1419,-4 0 1,10 0 0,6 0 0,8 0 0,6 0 0,5-2-282,2-1 1,3 1-1,2-1 1,2 0-1,1 1 1,3-2-376,1 1-254,1 2 0,0 1 0,0 0 0,1 0 1,-2 0-1,-3 0-843,-3 0 0,-4 1 0,-4 3 1327,-4 4 0,-3 2 0,0 1 0</inkml:trace>
  <inkml:trace contextRef="#ctx0" brushRef="#br0" timeOffset="30">8691 9925 8926,'-29'21'794,"2"-2"1,8 2 0,5-6-1,6-1 1,4-1-405,2-2 0,4-1 0,3-2 1,6-4-1,8-6 0,8-5 1,7-9-456,7-4 0,8-4 0,6-3 0,2-2 0,-27 14 0,0 0 0,-1 0 0,0 1-430,1-1 1,0 2-1,25-14 495,-1 4 0,-6 0 0,3 0 0</inkml:trace>
  <inkml:trace contextRef="#ctx0" brushRef="#br0" timeOffset="31">10941 9022 8355,'-10'8'-339,"2"0"1,5-6 0,6 2 0,5-4 325,2-4 1,5-7 0,2-8 0,-1-4 0,2-4 0,-1-2 0,-1 0 547,-2 2 1,1-1 0,-2 3 0,-3 2-1,-1 4 1,-3 3 0,-2 2-67,-2 1 1,-4 7 0,-3 2 0,-5 5 0,-5 8 0,-3 11-384,-2 12 0,-3 5 1,-3 10-1,-1 7 0,12-23 1,2 0-1,-2 3 1,2 0-51,0 0 1,0 0 0,1 1-1,0 0 1,1 1 0,-1 0-1,0 2 1,0 1 0,0-1-1,-1 1 1,0-1 0,-1-1-1,2-3 1,0 0-155,2-2 0,0-1 0,-10 22 0,6-5 0,2-6 0,5-8 0,1-7-171,4-7 0,1-10 1,2-11-1,3-12 0,5-12 1,5-14-1180,5-12 1357,-6 20 0,0-2 1,2-7-1,-1-2 0,3-5 1,1-1-1,-1-5 0,1-1 1,1-4-1,0-1 0,-5 18 1,0-1-1,0 0 92,1-2 1,0 0 0,0 0 0,-1 0-1,1 1 1,0 0 0,-1 2 0,1-1-1,-1 1 1,6-17 0,1 2 0,-2 5-1,1 2 1,-2 5 0,0 3 0,-2 6-1,-1 2 729,12-20 1,-4 15 0,-4 15-1,-4 9 1,-2 10-347,-2 12 0,1 12 0,-1 12 0,2 5 0,2 6 0,4 6 1,3 8-276,-11-25 1,0 0 0,-1 2 0,-1 0 0,1 2 0,0 1 0,0 1 0,0 1 0,0 2 0,0-1 0,0 2 0,0 0-155,0 0 0,-1-1 1,1-4-1,-1-1 0,2-1 1,0 0-1,-1-1 0,0-1 1,8 29-1,0-3 0,-2-6-244,1-3 1,-2-8 0,-3-6 0,-1-4 0,-1-7 0,-1-4-3520,-1-6 3828,-6-7 0,-4-14 0,-1-1 0,2-2 0,1 1 0</inkml:trace>
  <inkml:trace contextRef="#ctx0" brushRef="#br0" timeOffset="32">10701 9468 8355,'-20'-5'468,"7"-2"0,15 1 0,14 1-214,12 0 0,5 2 0,3-4 0,4-2 0,8-1 0,11-3 0,-27 6 0,2-1-267,2-1 0,1-1 0,4-1 1,1 0-1,2 0 0,1-1 1,0 1-1,1 0 0,1-1 1,1 1 12,1 0 0,0-1 0,-1-2 0,0 0 0,60-15 0</inkml:trace>
  <inkml:trace contextRef="#ctx0" brushRef="#br0" timeOffset="33">12643 8817 8355,'-20'-19'710,"3"1"-132,6 2 1,8 5 0,3 9 0,6 6 0,5 6 0,1 6 0,4 6 911,3 6-1288,2 4 0,3 3-203,3 3 0,2 3-338,5 4 0,1 0 262,-1-3-1150,0 2 1204,5-3 0,-3 4 0,2 1 1,-2-1-1,-3-4 0,-2-2-234,0-4 0,-7-1 0,0-1 0,-5-1-339,-2-2 0,-6-8 21,-3 1-52,-6-3 1,3-2 0,-5-3-1806,0-2 2432,0-21 0,0-11 0,0-1 0,0-2 0,0 0 0</inkml:trace>
  <inkml:trace contextRef="#ctx0" brushRef="#br0" timeOffset="34">13511 8771 8355,'-27'1'167,"1"2"0,1 2 1,4 3-1,2 4 480,-1 6 0,-3 5 1,-4 5-1,-3 5 1,-3 5-1,-3 3 1,-3 3-490,16-20 0,0 0 1,-2 3-1,-1 0 1,-2 2-1,-1 1 1,0 1-1,-1 0 1,-1 1-1,-1 0 1,0 0-1,-2 1 1,2-2-1,0 1-109,0-1 1,0-1 0,2-3-1,1-1 1,1-1 0,2 0-1,-21 19 1,7-5 0,7-6-1,5-3-780,6-5 0,6-6 0,7-5 0,4-5 0,6-7 731,12-4 0,13-20 0,15-8 0</inkml:trace>
  <inkml:trace contextRef="#ctx0" brushRef="#br0" timeOffset="35">12483 8486 8577,'-11'-5'2225,"4"-2"1,9 1-2082,9 2 0,7 3 0,8 1 0,7 0 0,7 0 0,7 0-134,3 0 0,7 1 0,6 2 0,0 0 0,-30-1 0,0 0 0,1 0 0,-1 0 0,1 0 0,0 0-311,-2-1 1,0 0-1,1 1 1,0-1-1,28 2 1,-2 0-1,-5 0 1,-6-2-203,-4-1 0,-9 0 0,-7 0 0,-4 0 0,-6 0 503,-4 0 0,-3-5 0,1-1 0</inkml:trace>
  <inkml:trace contextRef="#ctx0" brushRef="#br0" timeOffset="36">13203 8269 8355,'-12'0'-9,"7"0"1,5 0 353,6 0 0,10 0 0,3 0 0,3 1 0,5 3 1,4 3-1,2 4 99,1 0 1,5 4 0,2 0 0,1 1-1,-2 0 1,0 2-574,-4 0 0,-4-1 0,-3-3 0,-2 3 0,-5-1 1,-7 1-1,-6-3-44,-6-1 1,-1 2-1,-6 1 1,-8 1 0,-12 1-1,-12-1 1,-14 4-439,-10 0 0,25-8 0,-1 1 611,-1-1 0,-2 0 0,-5 5 0,-1 1 0,-47 17 0</inkml:trace>
  <inkml:trace contextRef="#ctx0" brushRef="#br0" timeOffset="37">7401 13374 8355,'-13'-12'0,"-1"1"0,10 0 0,-1-1 483,1 1-453,3-1 1,-5 2 0,3 1-1,-2 2 1,-1-1 0,-3 2-1,-2 2 1,-5 3 0,-3 1-1,-2 0 324,-2 0 0,-1 5 0,-3 2 1,-3 3-1,-2 1 0,0-1 0,0 0-389,-3 3 1,1 6-1,-4 0 1,1 4 0,0 3-1,-2 6 1,-2 5-94,-2 5 0,0 6 0,21-23 0,1 1 0,0-1 0,2 2 0,1 0 1,1 0-1,-11 28 0,6-2 112,7-3 1,7-5 0,6-3-1,6-4 1,8-4 0,10-3-1,8-5 165,7-1 0,5-8 0,8-3 0,2-5 0,2-6 1,2-7-192,2-7 0,2-10 0,-3-8 0,-1-3 1,-29 14-1,-1 0 0,22-23 0,-4-7-9,-24 21 0,-2-2 0,-3-4 0,-1-1 0,-2-4 0,-1-2 0,-3-1 0,-1-2 0,-2-2 0,-1-1 1,-2-2-1,-2-2 0,-1 0 0,-1 0 139,-3 0 0,-2 1 1,-3 3-1,-3 2 0,-3 3 1,-2 2-1,-2 2 0,-2 2 1,-1 1-1,-2 2 1,-1 1-1,-1 2-582,-1 1 1,0 2 522,-3 0 1,0 1-1,1 2 1,0 0 0,-2 1-1,-1 0 1,2 1 0,-1 1-1,1 2 1,0 1 0,1 1-1,0 2-350,-30-10 1,7 4-1,7 10 1,8 2-1,8 4 1,6 4-1,6 7 321,5 8 0,2-5 0,6 9 0,-3 0 0,1 1 0</inkml:trace>
  <inkml:trace contextRef="#ctx0" brushRef="#br0" timeOffset="38">7709 13203 8355,'-11'-12'1570,"-1"2"-1077,1 2 0,4 5 1,2 6-1,2 5 1,-1 3-265,1 5 0,2 1 1,1 7-1,0 2 0,0 1 1,0-1-1,1 1-257,3-1 0,2 5 0,7-4 1,2-3-1,4-3 0,3-3 1,2-2-259,3-2 1,-1-6 0,6-4 0,2-3 0,1-3 0,1-6-1,-1-7-198,-4-6 0,1-3 0,-5-2 1,-3-3-1,-4-2 0,-5 1 446,-2-2 1,-7 4-1,-2 1 1,-3 4-1,-1 4 1,0 4 675,0 3 1,-1 5 0,-1 5 0,-2 5 0,1 9 0,3 7-1,3 6-562,1 6 1,6 6 0,0 3 0,5 5 0,3 4 0,2 4-762,2 4 644,1-2 1,-13-22 0,-1 0 0,9 29 0,-2 0 0,-9-30 0,0 0 0,6 30-79,-2 0 0,-7-29 0,-2-1 1,2 29-1,-3-3 0,-2-3 0,-4-6 1,-6-2 162,-7-1 1,-7-6-1,-5-1 1,-1-5-1,-6-4 1,-2-4 0,-5-6-238,0-5 1,-2-7 0,1-6-1,0-4 1,3-8 0,6-8-131,4-9 0,10-11 1,11-6-1,6-6 0,5-1 1,6-1-1,9 2 576,11-1 0,5 3 0,5 6 0,2 4 0,5 2 0,4 3 0,3 3-28,-2 3 1,3 3 0,-2 2 0,-1 2 0,-1 2-1,-1 1 1,-2 0-470,-2 1 244,3 0 0,-10 0 0,4-2 0</inkml:trace>
  <inkml:trace contextRef="#ctx0" brushRef="#br0" timeOffset="39">7595 12769 8531,'-12'-7'1820,"6"2"1,2 9-1728,8 0 1,8 3-1,7-3 1,3 0-1,5 0 1,4 0-77,2-2 1,5-1 0,1-1 0,2 0 0,2 0-1,2-1-363,5-3 0,2-2 0,5-4 1,0 1-1,-1 1 0,-3-1 1,-3 1-1667,-3 0 1448,-7-2 0,-2 5 564,-7-3 0,-8-7 0,-7 2 0</inkml:trace>
  <inkml:trace contextRef="#ctx0" brushRef="#br0" timeOffset="40">8097 12414 8355,'-10'-15'828,"3"0"-392,3 1 0,8 6 0,6 5 0,6 1 1,8 4-1,4 1 0,5 5-173,4 2 1,4 7 0,4 0 0,1 3 0,0-1 0,-1 2 0,1 3-580,0 3 1,-6 5 0,-3-2 0,-6 3 0,-8 1 0,-8 1 0,-6-1-217,-6 0 0,-17 4 1,-8 2-1,-10-1 1,-7 1 531,-7 1 0,16-20 0,-1 0 0,-39 25 0</inkml:trace>
  <inkml:trace contextRef="#ctx0" brushRef="#br0" timeOffset="41">6087 14996 8355,'30'-16'-142,"4"1"1,8-5 0,10 1 0,7-3 0,-27 11 0,1 1 0,2-1 0,1 1 345,1 1 1,0-1 0,-1 1 0,1 1-1,2-2 1,1 1 0,1 0 0,0 2 0,2 1-1,1 0 1,1 0 0,1 1 0,1 1 0,0 0 7,0-1 1,0 2 0,2 2 0,0-1 0,0 0 0,1-1 0,0 1-1,1 1 1,1-1 0,-1 0 0,0 0 0,-1 1 0,2 0 0,-1 1-261,3 0 1,-1 0 0,-4 0 0,0 0 0,3-1 0,1 1 0,-3-1 0,-1-1 0,-3 0 0,-1 0 0,-1 0 0,0 0 0,-3 1 0,0-1-236,1 0 0,-1 0 0,-4-2 1,-2 0-1,29-1 0,-10 0 1,-8-1-1,-8 1-158,-6 0 1,-10 0-1,-8 1 1,-6-3 440,-8 1 0,-8 2 0,-6 3 0,3-4 0,1 1 0,2 2 0</inkml:trace>
  <inkml:trace contextRef="#ctx0" brushRef="#br0" timeOffset="42">7012 15886 8408,'-10'-16'65,"6"5"0,-7-2 0,1 5 0,0 2 0,-2 1 230,1 0 1,-2 1 0,-1 4 0,-2 0 0,-2 0 0,-2 0 504,-2 0-773,-1 0 1,-1 5-1,-1 4 1,-3 5-1,-1 5 1,-3 4 50,-1 3 1,-1 5 0,-1 7-1,2 5 1,3 4 0,3 4-1,4 1-101,4 2 0,4-3 0,8-1 1,3-3-1,4-3 0,5-2 1,8-5-160,8-6 0,7-3 0,8-7 0,3-6 0,7-8 0,4-7 219,2-7 1,8-15-1,-32 6 1,0-3 0,0-1-1,0-1 1,-1-2 0,-1-1-1,0-1 1,-1-2 0,-1-1-1,-1-1-35,-1-1 1,-1-1 0,-1-3-1,-1-2 1,-2-3 0,-2-2-1,-1-1 1,-3-2 0,-2-1-1,-2 0 1,-4-1 0,-1-1-1,-4 0 1,-1-1-168,-4-2 0,-2 1 0,-2 5 1,-3 2-1,-6 2 0,-3 2 1,-3 5-1,-3 3 0,-3 4 0,-3 4 1,-4 2-1,-2 4 0,-4 3 1,-1 2 219,-5 2 0,0 2 0,0 2 0,-1 3 1,0 2-1,0 2 0,3 1 0,2 4 0,3 1 1,3 3-1,3 1 0,2 1-151,4 1 1,3 3-1,-13 21 1,17 5 95,11 5 0,10 7 0,12 4 0,7 1 0,5 1 0</inkml:trace>
  <inkml:trace contextRef="#ctx0" brushRef="#br0" timeOffset="43">7424 15932 8355,'-39'-9'694,"9"-2"1,8-7-1,15 3 1,3 1-284,3 1 1,6 2-1,5 1 1,8 1 0,8 2-1,7 2 1,5 3-393,4 0 1,3 9-1,-1 4 1,-1 7 0,-2 5-1,-2 2 1,-3 4-330,-4 4 1,-6 0 0,-7 8 0,-5 0-1,-5-1 1,-5 2-80,-3-1 1,-7 2 0,-6-5-1,-7-1 1,-6-2 0,-6-2-1,-1-2-126,-3-5 1,2-3 0,2-4 0,1-4 514,2-2 0,2-7 0,3 0 0</inkml:trace>
  <inkml:trace contextRef="#ctx0" brushRef="#br0" timeOffset="44">8120 15738 8355,'-15'0'348,"0"0"1,2 1 0,3 3 0,-4 5 0,-1 4 0,-3 3 164,0 2 1,-1 2-1,-4 7 1,1 5-1,0 4 1,3 5 0,5 1-347,5 0 1,4-2-1,5 2 1,3-4-1,4-3 1,8-5 0,7-3-277,5-3 0,6-8 0,7-4 1,5-7-1,5-4 0,5-2-600,2-3 0,0-8 0,0-8 0,0-4 0,-2-4 709,-6-1 0,1-1 0,-10-5 0</inkml:trace>
  <inkml:trace contextRef="#ctx0" brushRef="#br0" timeOffset="45">7538 15521 8355,'-10'-11'571,"2"-1"1,4 1-1,4-1-154,4 1 0,-1 5 0,5 0 0,4 3 1,4-2-1,5-1 0,4 1-347,3 3 0,6 1 0,6 1 0,-1 0 0,1 0 0,1 0 1,2 0-665,2 0 1,0 0 0,1 0 0,-2 0 0,-2 0 0,-2-2 0,-4 0 593,-1-2 0,2-10 0,-8 1 0</inkml:trace>
  <inkml:trace contextRef="#ctx0" brushRef="#br0" timeOffset="46">8120 15201 8355,'-18'0'399,"3"0"1,3-1 0,3-2-1,6 0 188,11 0 0,10 6 0,12 2 0,8 2 0,5 5 0,3 2 1,0 1-461,-1 1 0,-4 2 0,-3 5 0,-5 1 0,-6 1 0,-10 3 0,-7 0-252,-6 0 0,-11 8 0,-12-1 1,-16 5-1,-12 3 0,20-21 1,-3-1-1,-1 1 0,-1-1 125,-1 0 0,-1 0 0,-5 2 0,-1 1 0,-41 28 0</inkml:trace>
  <inkml:trace contextRef="#ctx0" brushRef="#br0" timeOffset="47">9845 14390 8355,'-4'-7'-713,"0"-1"1012,2-1 0,-1 0 0,1 0 0,-2 2 1,1-2-1,2-1 0,1-2 0,1 1 1,3 1-1,5 1 0,5 3 858,5 0-1164,8 3 1,2 3-1,5 0 1,2 1 0,2 3-1,5 3 1,5 4-1074,5 0 914,-2-5 0,2 4 0,-2-2 0,2 2 0,-2 0 0,-4-1 0,-5-1-2812,-4 1 2978,-8-4 0,-2 5 0,-5-4 0</inkml:trace>
  <inkml:trace contextRef="#ctx0" brushRef="#br0" timeOffset="48">9936 14619 8355,'-35'11'-26,"4"1"0,15-1 0,6 0 0,6 0 0,10-4 0,13-3 335,13-3 0,8-1 0,12-1 0,8-3 0,-26 1 0,1-1 0,1-1 1,0-1-1,1 0 0,0 0-336,-2-2 0,1 0 0,3 2 0,0 0 0,1-2 0,-1-1 1,0 2-1,1-1 0,-2 0 0,1 1 27,0 0 0,-1 0 0,-1-2 0,0 0 0,37-9 0</inkml:trace>
  <inkml:trace contextRef="#ctx0" brushRef="#br0" timeOffset="49">11752 13488 8355,'-10'-34'-39,"2"1"1,4 4-1,3 6 1,2 6 424,3 5 1,-2 0 0,1 5 0,-1 7-295,-2 11 0,0 13 1,-2 9-1,-1 8 0,-6 9 1,-5 10-1,4-26 0,-1 1-50,-1 2 1,-1 0 0,0 3-1,-1-1 1,-2 2 0,-1-1-1,-1 3 1,0-1 0,-2 3-1,0 0 1,-1 1 0,-1 0-5,0-3 1,0 0-121,1 0 0,1-1 1,-1-6-1,0-1 1,4 0-1,0 0 1,1-4-1,2-1 1,-13 24-1,3-5-31,2-7 1,6-11 0,-1-4 0,3-5-1,5-6 1,4-8-140,7-10 0,5-9 1,11-19-1,6-11 0,5-11 252,-11 21 0,0-3 0,1-6 0,1-2 0,26-51 0</inkml:trace>
  <inkml:trace contextRef="#ctx0" brushRef="#br0" timeOffset="50">11649 13385 8355,'-1'-43'306,"-3"5"0,3 5 1,-4 11-1,1 3 23,0 4 0,2 8 0,7 3 0,5 4 0,5 4 0,3 4 0,4 8-134,3 7 1,0 6-1,4 8 1,-1 3-1,-1 3 1,0 6 403,-1 1-590,1 4 0,-4 4 0,0 2 0,-12-29 1,-1 0-1,1 0 0,-1 0 0,7 31-112,0-2 1,-2-3 0,-4-3-1,1-2 1,-1-1 0,1-4-1,-1-2-229,1-4 0,-2-5 0,-1 0 1,-2-6-1,2-2 0,0-3 1,0-2-2450,-2-4 2781,-4 3 0,7-10 0,-4 5 0</inkml:trace>
  <inkml:trace contextRef="#ctx0" brushRef="#br0" timeOffset="51">11284 14425 8355,'-27'-12'374,"8"1"0,10 1 1,17 1-1,10 1 1,10-1-1,11-1-197,8-1 0,15-1 1,-26 6-1,2-1 0,1 1 1,0 0-1,3-1 0,0 1 1,0 1-1,0 0 0,1 0 1,0 1-415,-1 1 0,0 0 0,-1 0 0,-1 1 0,-2 1 0,0 2 0,-2-1 1,-1 0-233,-1-1 0,-2 2 1,25 4-1,-6 1 0</inkml:trace>
  <inkml:trace contextRef="#ctx0" brushRef="#br0" timeOffset="52">11752 11272 8355,'11'-57'0,"1"0"310,-1 0 0,1 0 0,-1 1 0,1 3 0,-1 3 0,0 5 0,1 2 0,-2 1 1,-1-1-1,-1-1-27,0 2 0,3-3 0,1 0 0,3-5 0,6-6 0,-9 25 0,1 0 0,3-3 1,0-1-307,2-3 1,1 0-1,3-2 1,1-1-1,4-6 1,1 0 0,2-3-1,2 0 1,-8 13-1,0 0 1,2 0 0,1-3-1,2 0 1,1 0-1,3-4 1,1 1 0,1-1-56,3-3 0,1 0 0,0 0 1,-1 1-1,0 0 0,0 0 1,5-2-1,0 0 0,1 0 1,-2 3-1,-1 0 0,0 1 0,-1 2 1,0 0-1,0 1 0,-2 2 1,-1 1-1,0 0 0,-2 2 1,0 1-1,-2 1 73,-1 1 1,-1 1-1,-1 0 1,13-16-1,-1 1 1,-3 3 0,-2 0-1,-1 1 1,-1-1-1,-2 2 1,-1 0-1,-3 3 1,0 1 0,-2 1-1,0 0-54,-2 1 1,0 0 0,0 0 0,0 0-1,-2 1 1,-1 1 0,2 0 0,-1-1 0,1 1-1,1 0 59,-1 0 0,1-1 0,3-1 0,0 0 0,-1 0 0,1 0 0,-1 0 0,1 1 0</inkml:trace>
  <inkml:trace contextRef="#ctx0" brushRef="#br0" timeOffset="53">15898 11387 8355,'-12'0'-91,"1"-4"1,0 0-1,-1 1 1,1 2 0,-2 1-1,-1-1 1,-2-2 0,-1 0 432,1 0 0,-3-2 0,2 1 0,-1 0 0,-1 1 0,0-1 0,0 1-191,-1 2 1,-2 1-1,-1 0 1,-1 0-1,-2 1 1,-5 3-1,0 4-276,0 2 1,-2 1 0,3 1 0,-3-1 0,-2 2 0,2 1 0,2 1 94,0-1 1,6 2-1,-2 1 1,3 1-1,1 1 1,2 0 50,2 0 0,-2 0 0,6 5 0,1 1 0,1 3 0,3 0 0,1 0 28,2-3 1,4 3 0,-1-1 0,3-2 0,1-1 0,0-1-1,0 0 28,0 0 1,1 0 0,2 1 0,2 3 0,0 3 0,0 3 0,-2 3 93,-2 2 0,3 2 1,0 7-1,-2 3 1,-1 2-1,-1 1-93,0 0 0,0-1 0,0 4 0,2 0 0,0 4 0,2 2 1,-2-30-1,0 1-51,3 30 1,-4-29 0,-1 0 0,2 0 0,0 0 0,-1 1 0,-1 1 0,0 0 0,-1 0 0,0 1 0,-1 0 0,0 0 0,-1 1-27,0-1 0,0 0 0,1 5 1,0-1-1,-1 0 0,-1-1 1,-1 2-1,1 0 0,-1 1 0,0 0 1,-1 1-1,0 0 0,0 2 1,-1 0-3,0 3 1,-1 0 0,0 2 0,-2 1-1,-1 1 1,0-1 0,-1 2 0,1-1-1,0-1 1,0 0 0,1-1 0,0 1-67,0-1 1,1 0-1,0 0 1,-1-1 0,-1 2-1,-1 1 1,1-2 0,-1 0-1,1-2 1,1-1 0,-1 1-1,1-1 1,1-1 0,1 0 43,-1-1 0,1 0 1,-2 0-1,1 0 1,1-1-1,1 1 1,0-1-1,1 0 1,1-1-1,1 0 1,2-2-1,0-1 1,2 0-1,-1-2-20,1 0 0,0-1 0,0-1 0,0-1 0,0-2 1,0-1-1,0 0 0,0 0 0,1 31 0,3-3 0,3-4-83,-1-3 1,4-5 0,-4 1 0,2 0-1,0-1 1,-1 0 21,0-2 1,1-7 0,-2-1 0,-1-2-1,0-1 1,-2-4 0,1-3 104,0-4 1,0-2 0,-3-3 0,3-2-1,4-3 1,2-5 201,1-5 0,7-5 0,4-5 0,4-6 1,5-8-1,3-5-47,3-3 1,8-3 0,0 3 0,0 2 0,4 1 0,-1 1-1,4 0-206,5 0 0,5 5 0,-28 10 1,1 1-1,0 1 0,0 1 1,-1 0-1,1 2 0,1 1 1,-1 0 49,1 1 0,-1 1 0,3 0 0,-1 0 0,4 0 0,1 0 0,-1 0 0,0 0 0,2 0 0,1 0 0</inkml:trace>
  <inkml:trace contextRef="#ctx0" brushRef="#br0" timeOffset="54">24007 11067 8355,'0'-24'108,"0"-2"1,0 0-1,1 2 1,3 2 194,3 3 0,3 0 0,3-3 0,4 3 0,6 4 0,7 2 1,6 2-327,2 0 0,3 3 0,-1 2 1,0 1-1,2 2 0,-1 3 1,-3 4 99,-3 3 1,-2 5 0,-2 3-1,-4 5 1,-5 6 0,-3 4-1,-3 3 236,-4 1 1,0 2 0,-2 3 0,-2 6 0,-5 4 0,-1 3-224,-2 3 0,0 6 0,0 2 0,-1-30 0,0 0 0,0 1 0,-1 1 0,-1 1 0,-1 0 0,0 1 1,1 0-71,-1-1 0,0 0 0,1 3 1,0 1-1,-1 0 0,0 0 0,1 0 1,1 1-1,0-1 0,0 1 0,0 0 1,-1-1-1,1 2 0,-1 0 3,0 2 1,1 0 0,-1-1-1,1 0 1,0 1 0,0 1-1,-1 0 1,0 1 0,-1 1 0,0 0-1,0 0 1,0 0 0,0-1-1,0 0-54,-2 0 0,1 0 1,1 1-1,1 1 0,-1 0 1,0-1-1,0 0 1,1 0-1,-1-1 0,0 1 1,1-1-1,0 0 31,0 2 0,1 0 0,-1-2 0,2 1 0,1 2 0,0-1 0,0 0 0,0-1 0,-1 0 0,0 1 1,0 2-1,0 0 0,-1 2 0,-1 1 2,0-1 1,0 1-1,1-2 1,0-1-1,-2 0 1,0 1-1,0 0 1,-1 0-1,1 1 1,-1-1-1,1 1 1,-1 0-1,2-1 1,0 0-1,1-1 0,-1 0 1,-1 1-1,0 0 0,2 1 1,1 0-1,-1-2 1,1 1-1,0 0 0,1 0 1,0-1-1,0 0 1,0 0-1,0-1-62,0-1 1,0-1 0,0-1 0,0-1 0,0 0 0,1-1 0,1 0-1,0-1 1,1-1 0,1-1 0,1-1 0,1 0-49,-1-1 1,1 0-1,0-6 1,-1 0-1,2-1 1,-1 0-1,8 28 1,1-3-1,-2-1 1,-3-4-185,-2-6 1,-2-2-1,2-6 1,-4-1 0,-3-3-1,-1-3 1,0-6 278,0-5 0,0 1 1,0-6-1,0-1 90,0-1 0,-1-8 0,-2-5 0,-2-7 40,-1-3 0,-7-1 1,-6-1-1,-4 1 0,-6 1 1,-9 1-1,-12 1-195,-8-1 0,23 6 0,-1 0 0,-5 0 0,-1 0 0,-4 0 0,-2 1 1,-2 0-1,-2 1 0,-4 0 0,-1 1 0,-2 0 0,-2 0 78,-2-1 0,0 2 0,-1 0 0,1 2 0,18-2 0,1 0 0,-1 0 0</inkml:trace>
  <inkml:trace contextRef="#ctx0" brushRef="#br0" timeOffset="55">6064 17029 7365,'12'0'-1299,"-1"0"1326,1 5 1,3-4 0,1 3 0,2-3 0,4-1 0,3 0 0,7 0 0,3 0 0,5 0-1,0 0 1,5 0 201,3 0 1,4-4-1,5-1 1,2 0 0,0 0-1,3 1 1,-30 2 0,1-1-143,2-1 1,0 0 0,0 1-1,0 0 1,2 0 0,1 0-1,-2 0 1,1-1 0,0 1 0,0 0-1,1-1 1,0-1 0,1 0-1,1 0-86,-2-1 1,1 1 0,0-1 0,1 0 0,-4 0 0,0 1 0,-1-1 0,0 0 0,-1 1 0,-1-1 0,30-6-1,-2 1-98,-5 0 1,-5-1-1,-9 2 1,-4 1 0,-4 3-1,-5 1-567,-6 2 1,-5 2 663,-7 1 0,-4 0 0,-2 0 0</inkml:trace>
  <inkml:trace contextRef="#ctx0" brushRef="#br0" timeOffset="56">13774 14333 8319,'1'-15'0,"3"0"25,3 1 0,8 2 1,6 3-1,4 2 0,7-1 1,3 1-1,5-1 1,0 0-1,4 1 0,0 0 1,0 2-263,-2 3 0,1 1 1,-6 1-1,-3 1 0,-2 3 1,-1 3-1,-2 3 147,-3 2 1,-5-5 0,-5 1 0,-2 0-1,-4-1 257,1 1 0,-6-4 1,0 2 102,0-1 0,1-1 0,5-4 0,2 1 1,2 2-1,4 1-220,3-2 1,1-1-1,1-1 1,1 0-1,3 0 1,1 0-1,4 0-807,4 0 0,0 0 757,5 0 0,0-10 0,3-2 0</inkml:trace>
  <inkml:trace contextRef="#ctx0" brushRef="#br0" timeOffset="57">14002 13659 8355,'-19'13'0,"0"2"0,0 6 0,0 4 0,0 5 192,-1 3 1,2 3-1,0 1 1,3 2-1,3 0 1,5 2-1,2-2-473,2 1 1,3-2-1,4-5 1,4-4-1,3-6 1,4-7-1,4-4-660,3-5 941,6-7 0,1-11 0,5-7 0</inkml:trace>
  <inkml:trace contextRef="#ctx0" brushRef="#br0" timeOffset="58">13911 13282 8555,'-18'-27'-202,"5"5"1,7 2 0,2 8-1,5 6 202,6 3 0,3 7 0,6 3 0,2 4 0</inkml:trace>
  <inkml:trace contextRef="#ctx0" brushRef="#br0" timeOffset="59">19792 10827 8355,'-6'-3'29,"2"3"1,-1 9 0,0 15 0,0 8 0,0 6 0,1 3-149,-1 2 1,2 3 0,-4 4 0,-2 6-1,-1 6 1,4-29 0,0-1 0,0 2 0,0-1 55,-2 1 1,0-2-1,-3 31 1,-2 0 0,5-1-1,0-2 1,0-2-609,1-1 671,4 0 0,-12 6 0,2 0 0</inkml:trace>
  <inkml:trace contextRef="#ctx0" brushRef="#br0" timeOffset="60">19404 12814 8355,'-18'12'283,"4"0"1,5 4 0,6 3 0,1 3-131,2 5 0,2-3 1,1 4-1,6 0 0,4 2 1,2 3-1,-1 3-577,-1 2 0,-2-2 0,1 2 0,-1-4 0,-1-2 0,-1-3 0,-2-1 1,-2-4 423,-3-4 0,4 2 0,1-4 0</inkml:trace>
  <inkml:trace contextRef="#ctx0" brushRef="#br0" timeOffset="61">20078 9525 8355,'18'-20'96,"-3"4"1,-2 9 0,-2 4 0,0 3-25,1 0 0,-1 0 1,-1 2-1,-2 1 0,-3 5 1,-1 2-1,0 3-48,-2 2 0,-2 4 1,-4 6-1,-3 3 0,-3 2 1,-2 3-1,1 2-56,-1 3 0,1 2 0,0-4 0,-2 2 0,-2 0 0,-4 1 0,-3-3-49,-1-3 0,-3 0 0,-2-7 1,0-3-1,-1-6 0,-1-3 1,0-5-137,1-2 0,-3-4 0,5-3 0,2-1 1,1-3 216,1-3 0,5-9 0,2-1 0</inkml:trace>
  <inkml:trace contextRef="#ctx0" brushRef="#br0" timeOffset="62">19884 9708 8355,'45'-38'-480,"1"0"480,0 1 0,-1 1 0,1 2 0</inkml:trace>
  <inkml:trace contextRef="#ctx0" brushRef="#br0" timeOffset="63">20089 8920 8355,'0'-32'-142,"2"7"1,1 9-1,5 10-254,2 5 1,2 6 0,-1 2 0,-1 5 395,-2 3 0,7 13 0,-2 8 0</inkml:trace>
  <inkml:trace contextRef="#ctx0" brushRef="#br0" timeOffset="64">18947 13180 8355,'-10'-12'-111,"2"1"185,5-1 0,1 1-46,2 0 0,-1 4 0,-3 3 0,-3 3 1,-5 1-1,-2 1 52,-1 3 0,-5 1 1,1 4-1,-3-1 1,-1 1-1,-1 2 0,-1 3-45,-2 1 1,-3 6 0,3-1-1,0 4 1,2 4 0,1 0 0,4 0-14,2-3 0,4 4 1,6 1-1,4 0 1,4-1-1,4 0-22,4 1 0,6-5 0,2 0 0,3-4 0,4-6 0,3-2 0,0-3 2,2-3 1,-2-2 0,3-6 0,-1-3 0,-2-5 0,1-5 0,1-5-40,1-2 0,-4-7 0,2-3 0,-3-4 0,-2-6 0,-2-6-57,-1-3 0,-5-5 0,0-6 1,-5-2-1,-5-1 0,-3 5 0,-4 4 114,-4 6 0,-6 3 0,-12 3 0,-6 2 0,-7 2 0,-6 3 0,-4 4 35,-2 6 1,-2 7 0,1 4 0,-2 3 0,2 5 0,4 4 0,7 6-266,5 4 0,4 10 0,8 6 0,5 6 210,4 4 0,8 6 0,1 2 0</inkml:trace>
  <inkml:trace contextRef="#ctx0" brushRef="#br0" timeOffset="65">19153 13123 8355,'-8'-13'53,"1"-2"0,4 6 1,-1-3-1,3 2 149,1 0 0,1 2 1,3 2-1,4 1-18,2 2 1,1 7 0,1 4 0,-1 2 0,2 3-162,2 2 1,-1-1 0,5 4 0,1-2 0,2-1 0,2 1 0,1-1-206,2-1 1,1-5 0,-3-3 0,2-1 0,-2-2-1,-1-2 1,-2-2-1,-3-3 1,-2-2-1,-6-7 1,-1-1 0,-2-3-1,-4 0 1,-3-4 273,-1 0 1,0-2-1,0 0 1,-1 1-1,-2 2 1,-1 2 489,2 2 0,-5 2-493,0 6 0,2 10 0,1 9 0,3 7 0,1 3 0,0 3 1,0 3-80,0 4 0,3 2 1,2 0-1,2 0 1,2 1-1,1 4 1,1 1-113,1-1 1,-5-2 0,0-1 0,-2 2-1,-3 1 1,-1-1 5,-1-1 1,0-7 0,-1-1 0,-4-3 0,-5-1 0,-5-4 0,-3-2 129,-2-4 1,-6-2 0,-2-5 0,0-3 0,-1-3 0,1-1 0,0 0-49,3 0 1,2-5 0,4-2 0,4-4 0,2 0-1,3 0 1,2-2-85,5-2 1,1 2 0,2-3 0,3 0-1,3 1 1,7 1 33,3 1 1,9-2 0,5 1 0,3 3 0,1 2 0,2 1 0,1 2 63,1 2 0,0-2 0,-4-1 0</inkml:trace>
  <inkml:trace contextRef="#ctx0" brushRef="#br0" timeOffset="66">19849 13385 8355,'2'-21'-109,"3"2"0,5 5 0,4 4 0,1 3-237,2 2 1,-5-2 0,4 3 462,-4 1 1,-7 8-1,-5 5 1,-6 4 0,-4 2-1,-2 0 1,0 2 130,-4 0 1,4 3-1,-3-2 1,2 2-1,1-1 1,1-1-1,1 1-143,2 2 1,3-1 0,5 0 0,0-4 0,0 1 0,1-3 0,3-1-200,4-4 0,3-2 1,3 0-1,3-4 0,1-3 1,1-2-368,-2-3 1,5-3 0,-3-5 0,1-2 460,-1-2 0,3-9 0,-4 1 0</inkml:trace>
  <inkml:trace contextRef="#ctx0" brushRef="#br0" timeOffset="67">19861 13203 8355,'-13'-9'-47,"6"-3"0,5 1 0,6 2-136,4 5 0,2 3 0,1 1 0,1 1 1,-2 3-1,0 4 183,1 2 0,-2 6 0,8 2 0</inkml:trace>
  <inkml:trace contextRef="#ctx0" brushRef="#br0" timeOffset="68">18525 13945 8355,'34'0'-163,"0"0"0,8-1 0,8-2 0,10-1 0,-25 2 0,0 0 0,3 1 0,0-1 194,2 0 1,-1 0-1,2-2 1,-1 0 0,1 2-1,1-1 1,0 1 0,0-1-1,-1 0 1,0 0 0,-1 0-1,0 1 1,-2-1 0,0-1 40,-2 1 0,0 0 1,1 0-1,-1 0 1,-1-2-1,0 1 0,-2 0 1,0 1-1,30-2 1,-5 3-1,-4-1-311,-9-1 0,-5 3 0,-10-3 1,-4 3-1,-7 2 239,-8 3 0,-5 3 0,-6 4 0</inkml:trace>
  <inkml:trace contextRef="#ctx0" brushRef="#br0" timeOffset="69">18936 14390 8232,'-12'-4'-1120,"1"1"1,3-1 1230,1 4 1,-1 4-1,-5-1 1,-2 1-1,-4 0 1,-2 1 191,-2 2 1,-5-4 0,-1 5-1,-2 2 1,2 3 0,0 3 0,0 2-259,-3 2 0,5 6 0,3 0 0,5 0 0,3 0 0,3 2 0,4 4-79,5 0 1,3-2 0,1 2 0,0-3 0,1-1 0,4-4 0,5-2 169,4-3 0,7-9 0,-2 0 0,2-4 0,2-3 0,1-2 112,3-1 1,2-5-1,5-4 1,1-3-1,-1-6 1,-1-2-1,-1-5-112,-2 1 1,-5-9 0,1-1 0,-6-2 0,-5 0 0,-3-1 0,-5-2-149,-3-2 0,-13 4 0,-7-1 0,-8 3 1,-8 0-1,-5 2 0,-6 2-562,-5 0 0,-3 7 0,-3 0 0,0 5 0,2 4 0,3 3 171,3 3 1,8 7 0,1-1 0,5 6 0,6 6 0,3 5 402,4 5 0,-3 7 0,5 4 0</inkml:trace>
  <inkml:trace contextRef="#ctx0" brushRef="#br0" timeOffset="70">18913 14436 8355,'-6'-9'106,"2"-2"1,4 2 0,5 4-1,5 1 1,5-1 0,3 0 96,2 0 0,3 1 0,4 3 0,3-2 0,2-1 0,0 3 0,-2 2-134,2 3 0,-3 5 1,0-1-1,-2 0 0,-4 3 1,-4-1-1,-3 2-167,-2 1 0,-5 5 0,-3 0 0,0 1 0,-5 0 0,-5 1 1,-7 2-142,-7 0 0,-5 5 0,-4 0 0,-4-3 0,-5-3 0,-2-3-59,1-1 0,2-2 0,0-4 1,2-1-1,4-2 0,5-3 298,4 0 0,6-3 0,-3 3 0</inkml:trace>
  <inkml:trace contextRef="#ctx0" brushRef="#br0" timeOffset="71">19530 14367 8355,'-18'-8'205,"4"-4"0,4 1 0,2 2 1,-1 5-26,-1 3 1,-1 1 0,-1 0 0,1 1-1,-1 3 1,1 5 0,0 3-259,-1 4 1,2 5 0,1 1 0,3 3-1,1 2 1,2-1 0,2 1 0,2-2 111,3 0 1,-1 0 0,5-1-1,4-2 1,3-2 0,3-2-412,2-3 0,3-6 0,2-3 1,3-1 376,1-2 0,-3-2 0,2-1 0</inkml:trace>
  <inkml:trace contextRef="#ctx0" brushRef="#br0" timeOffset="72">19610 14642 8480,'-7'1'62,"5"3"1,4 3-152,6 3 1,2 2-1,3 0 1,1 2-1,1 3 1,0 1-1,0 2 528,1 2 1,-2 2 0,-6 1 0,-1 2 0,-2-2 0,-1-1 0,-1-1 7,1 0 0,0-2 0,-5 0 0,-3-3 1,-4-2-1,-2-2 0,-1-3-514,-1-3 1,-4 1-1,-2-5 1,-2-2 0,-2 0-1,-2-2-654,0 0 0,0-6 1,0-1-1,-2-3 721,0-2 0,-1-9 0,4-3 0</inkml:trace>
  <inkml:trace contextRef="#ctx0" brushRef="#br0" timeOffset="73">19758 14504 8355,'-14'-7'692,"3"1"811,1 4-1503,-1 6 0,-5 7 0,-2 1 0</inkml:trace>
  <inkml:trace contextRef="#ctx0" brushRef="#br0" timeOffset="74">19039 5653 7836,'0'-7'-1298,"0"-1"1819,0-1 0,-2-1 1,-1 0-1,-5 2-238,-2 4 1,5 4 0,5 6 0,6 4 0,5 6-249,5 6 1,0-2 0,6 8 0,-1 0 0,3 2 0,2 3 0,0 3-263,1 2 0,5-4 0,-2 2 0,3-6 0,2-2 0,-2-4-615,-3-3 771,3-5 1,-9-6 0,4-2 0,-3-4 0,-1-4 0,-3-5-16,-3-7 1,-3-6 0,-5-8 0,-2-5 0,-5-2-1,-1 0 1,-5 3 102,-5 3 1,1 3-1,-10 1 1,1 2-1,-2 2 1,0 5-1,3 4 594,2 2 1,2 5 0,1-2-522,2 0 0,8 5 0,9-1 0,4 5 0,3 2 0,1 2 0,1-1-93,-1 1 0,-3 3 0,3 6 1,-2 1-1,-1 2 0,-3 3 1,-2 3 20,0 5 0,1 2 1,3 1-1,1 2 0,1 0 1,0 4-1,1-1-112,-1 0 1,4 5-1,-5-3 1,-4 4-1,-5 1 1,-4-1 57,-1 1 0,-6 0 0,-4-2 0,-5-2 1,-3-4-1,-2-2 0,-2-2 39,-1 0 1,-3-5 0,-1-3 0,1-6-1,2-6 1,3-5 0,0-7-212,2-4 1,5-11 0,-1-10 0,3-8 0,1-8 0,4-5 0,3-2 199,3-2 1,10 0-1,3 2 1,6 2-1,6 1 1,5 2-1,6 2 69,3 2-61,2 6 0,11-2 0,1 4 0</inkml:trace>
  <inkml:trace contextRef="#ctx0" brushRef="#br0" timeOffset="75">20135 6007 8355,'-8'0'-438,"1"0"610,-2 0 1,4 5 0,1 3 0,3 3 0,1 3 16,0 2 0,0 4 0,0-1 0,0 3 0,1 2 0,2 1 0,2 2-156,1-2 0,2-1 0,3-2 0,2-2 0,2-2 0,4 0 0,3-2-380,0 1 1,2-6 0,2-5-1,2-1 347,1-2 0,1-2 0,5-1 0</inkml:trace>
  <inkml:trace contextRef="#ctx0" brushRef="#br0" timeOffset="76">20135 5813 8355,'-47'0'120,"6"0"0,10 0 1,8 0 102,6 0 1,11-1-1,7-2 1,9 0 0,9-1-827,7-1 603,3 3 0,5-8 0,1 4 0</inkml:trace>
  <inkml:trace contextRef="#ctx0" brushRef="#br0" timeOffset="77">20535 5459 8355,'7'-15'36,"1"1"1,1 3 0,1 2 0,1 0-66,1-1 1,-1 3 0,1 3 0,-1 3-1,2 1 1,1 0 0,2 0-17,2 0 45,-4 5 0,8 2 0,-5 4 0</inkml:trace>
  <inkml:trace contextRef="#ctx0" brushRef="#br0" timeOffset="78">20580 5870 8355,'-5'7'126,"-2"-4"1,3-8-1,5-5 1,11-5 68,9-3 0,8-5 0,9-5 1,6 1-1,4-3-195,5 1 0,-20 12 0,0-1 0,37-23 0</inkml:trace>
  <inkml:trace contextRef="#ctx0" brushRef="#br0" timeOffset="79">21745 4157 8355,'-19'7'91,"0"-4"0,4 4 0,-3-1 1,2 2-1,2-2 102,1-1 0,6 3 0,0-3 1,1 0-1,1 2 0,-3 2 1,-1 5-58,-3 3 1,-6 2-1,0 4 1,-2 1-1,-6 2 1,-2 5-1,-3 2-173,-2 1 1,-3 2 0,-1 0-1,-2 3 1,1-3 0,1 0-1,7-3-165,4-3 1,2-3-1,10-8 1,3-4-1,3-2 1,3-2 45,3 1 1,5-5 0,5 0 0,5-2 0,7-5 0,9-5 0,9-8 238,7-3 1,3-7 0,9-5 0,-1-1 0,-2-2 0,0 1 0,0 0 115,2 3 0,0-3 0,-4 8 0,-6 4 0,-8 4 0,-7 4-32,-4 2 1,-8 3 0,-5 6 0,-5 3 0,-5 5 0,-4 6 0,-4 8-343,-4 6 0,-11 11 0,-5 4 0,-5 7 0,12-24 0,-1 0 0,-2 2 0,-1 1 0,-1-1 0,1 0 32,0 0 1,0 0 0,1 0 0,1-1 0,2 1 0,1 0 0,-15 28 0,4-1-1,5-3-559,3-4 832,-3-2 0,11-6 0,-1-4 0,7-6 0,5-4 0,4-4-23,3-4 1,9-4 0,5-7-1,8-6 1,11-7 0,8-10 0,8-10 41,-27 9 0,2 0 1,2-3-1,0-1 1,-2-1-1,0 1 1,-1 0-1,1-1 1,-3 2-1,-1-1 1,24-17-1,-6 2-43,-6 2 0,-5 7 0,-2 2 1,-3 5-1,-1 3 0,-4 2-1432,-4 1 1,6 2 1325,-3-1 0,7 1 0,-1-1 0</inkml:trace>
  <inkml:trace contextRef="#ctx0" brushRef="#br0" timeOffset="80">22522 4340 8355,'-29'0'55,"2"0"0,8 0 0,4 0 0,2 0 0,2 0 1,-1 0 127,1 0 0,3-1 0,2-3 1,0-2-1,-1-2-102,-2 0 1,-1 6-1,-1-2 1,-2 3-1,-1 3 1,-2 5-225,-2 4 0,4 9 0,-1 2 0,2 4 0,3 4 0,2 1 0,4 2-29,3 2 1,2-1 0,3-1-1,4-3 1,3-3 0,4-4 121,5-4 0,1-3 0,2-5 0,0-4 0,0-3 0,-1-5 1,3-6 237,1-4 1,-3-12-1,0 0 1,-7-2-1,-3-3 1,-3-3-1,-2-1 33,-4-3 1,-4 6-1,-4 2 1,-4 5 0,-2 1-1,-1 5 1,-1 2 147,1 4 0,-1 2 1,1 0-731,0 5 1,6 3 0,5 3 0,6 5 0,4 1 203,1-1 0,0 2 1,-3-3-1,0 2 0,1 1 1,1 0-1,2 3 55,-1 0 1,2 1-1,1 1 1,2 3 0,2 1-1,3-1-192,5-2 1,7 3-1,7-4 1,4-1 293,3-1 0,1-7 0,-3-1 0</inkml:trace>
  <inkml:trace contextRef="#ctx0" brushRef="#br0" timeOffset="81">23013 4431 8355,'-29'0'7,"3"-1"1,6-2 0,5 0 0,2-1 826,2-1 1,3 4 0,2-5-1037,1 1 1,5 9 0,5 0-1,1 5 1,3 2 0,1 2 0,2 1-24,-1 1 0,4 4 0,1-4 0,-2-1 0,-1-1 1,1-1-1,3-2-358,1-3 1,-3-2 0,4-5 582,1 0 0,7-10 0,2-2 0</inkml:trace>
  <inkml:trace contextRef="#ctx0" brushRef="#br0" timeOffset="82">22807 4317 8376,'-29'0'512,"9"-4"0,12 0-1012,11 2 500,11 1 0,9 1 0,6 0 0</inkml:trace>
  <inkml:trace contextRef="#ctx0" brushRef="#br0" timeOffset="83">23070 4317 8355,'-21'0'384,"2"0"0,3 0-67,4 0 0,8 0 0,6 1 0,10 3 0,4 5-594,5 5 1,0 4 0,3 6 0,2 1 0,2 3 0,-1 1 0,3 3 127,-1 1 1,-4 0-1,2-1 1,-4-3-1,-4 0 1,-4-1-1,-2 0 59,-2-3 0,-1-4 0,-2-2 0,-4 0 0,-3-1 0,-4-2 0,-4-1-7,-8 0 1,-7 5 0,-5-5 0,-3-3 0,-2-3 0,0-5 0,5-3 96,2-1 0,0-10 0,7-2 0</inkml:trace>
  <inkml:trace contextRef="#ctx0" brushRef="#br0" timeOffset="84">23024 4191 8355,'-11'-10'-34,"1"1"818,2 2-784,3 4 0,10-2 0,2 5 0</inkml:trace>
  <inkml:trace contextRef="#ctx0" brushRef="#br0" timeOffset="85">23127 3746 8355,'12'0'36,"-1"0"1,1 0 0,0 0 0,2-1 203,1-3 1,7 3-1,0-3 1,4 3-1,3 2 1,3 1-1,2 4-229,4 0 1,-2 5-1,3 6 1,1 1 0,2 1-1,2 0 1,0 0-259,-2 1 0,1 0 1,-5 1-1,-2-4 0,-4-1 1,-4-5-1,-2-2-159,1 0 0,-6-4 0,-4-1 406,-1-3 0,-3-6 0,4-2 0</inkml:trace>
  <inkml:trace contextRef="#ctx0" brushRef="#br0" timeOffset="86">23653 3506 8355,'-18'-11'43,"3"-1"0,6 6 1,2 1 36,2 0 1,-4 5-1,2 1 1,-3 11 0,-2 8-1,1 8-76,-1 5 1,-3 0 0,-1 10 0,-2 4 0,-1 4 0,1 2 0,3-1-131,2-1 1,3-1-1,2 0 1,5 2-1,1 1 1,4-2-1,3-3-1523,6-3 1649,6-7 0,11-4 0,1-6 0</inkml:trace>
  <inkml:trace contextRef="#ctx0" brushRef="#br0" timeOffset="87">24007 3689 8355,'7'0'-1180,"0"1"1296,-2 3 1,4 2 0,-2 7 0,3 2-1,2 4 1,-1 4 0,2 3 42,2 0 1,-1 6 0,5-2-1,1 3 1,2 3 0,1 1-1,0 1-189,-1-1 0,0-2 0,-2-1 0,-2-1 0,-3-1 1,-3-3-1,-5-1 76,-2-2 0,-1-6 0,-5-2 0,-3-2 0,-5-2 0,-5-1 0,-5-2-74,-2 1 0,-2-5 0,0 0 0,0-2 0,0-3 0,2-1 0,1-2-1860,0-3 1888,12-7 0,-8-12 0,10-6 0</inkml:trace>
  <inkml:trace contextRef="#ctx0" brushRef="#br0" timeOffset="88">23927 3506 8355,'-5'-6'-639,"6"2"639,9 3 0,7 6 0,5 1 0</inkml:trace>
  <inkml:trace contextRef="#ctx0" brushRef="#br0" timeOffset="89">21871 5870 8355,'8'-10'-104,"-1"1"0,2 3 0,1 0 1,2 1 73,-1-1 1,-3 3 0,-1 3 0,2 0 0,0 1-1,0 3 1,-1 5 319,0 5 1,3 3-1,0 6 1,0 1-1,1 2 1,1 2-1,2 1-218,4 2 1,-1-1-1,-1 0 1,1 1-1,-1-2 1,-1-3-1,-3-3-169,-4-4 0,-4 2 0,-5-6 0,-2-1 0,-3-2 0,-6 0 0,-7-1-15,-3 1 0,-7-2 0,-3-2 1,-2-5-1,0-1 0,0-2-765,-1 0 747,7-5 0,-6-3 1,11-7-1,0-3 1,3-1-1,5 0 265,5-1 1,5-6 0,9-2-1,7-1 1,8-4 0,8-2 0,8-6-136,3-4 0,-16 22 0,1-2 0,28-32 0</inkml:trace>
  <inkml:trace contextRef="#ctx0" brushRef="#br0" timeOffset="90">21700 5585 8355,'-12'0'0,"1"-12"0</inkml:trace>
  <inkml:trace contextRef="#ctx0" brushRef="#br0" timeOffset="91">21860 5802 8355,'1'-10'35,"1"1"1,3 1-1,2-1 1,2 0-1,1 1 1,1 1-1,1 2-87,-1 3 0,0 0 1,1 2-1,1 0 0,-1 2 1,1 3-1,-3 5 29,0 4 0,-5 6 0,0-1 1,-1 4-1,0 2 0,-1 4 1,-1 2 95,2 1 1,-2 3 0,6-4 0,1 2 0,1 0-1,2-2 1,-1-1-100,0-3 0,2 0 0,1-4 1,0 0-1,-3-2 0,-2-2 0,-1-3-168,-2-4 0,-1-4 194,-5 0 0,0-1 0</inkml:trace>
  <inkml:trace contextRef="#ctx0" brushRef="#br0" timeOffset="92">22385 5745 8355,'-12'1'-197,"1"3"1,1 3 0,1 4 0,0 1 92,-4 3 0,1 4 0,-7 8 0,-3 4 0,-2 3 0,-4 4 0,-1 3 99,-3-1 0,3-1 0,1-6 0,3-2 1,4-4-1,2-3 0,4-3 31,2-2 1,1-2 0,11-7-1,6-2 71,9-5 0,7-3 1,6-3-1,4-5 0,8-2 1,5-2-71,4 1 0,2 0 1,-5-1-1,0 1 0,-3 1 1,-6 1-1,-3 2-343,-2 2 1,-10 1 0,2 4 315,-1 0 0,-6 0 0,1 0 0</inkml:trace>
  <inkml:trace contextRef="#ctx0" brushRef="#br0" timeOffset="93">23036 4214 8355,'-6'7'-97,"0"-2"0,8-5 434,2 0 1,-2 0 0,6 0 0,1 1-137,1 3 1,-3-2 0,0 6 0,-1 2 0,-1 3 0,1 3-242,1 2 1,0 1 0,4 5 0,-3 2-1,-1 1 1,-1 3 0,0 1-22,3 2 0,-2-2 0,-1-2 0,-1 0 0,-1-1 0,1 0 1,1-3-160,1 0 0,3-3 0,-3 1 0,5-1 0,2-2 0,1-2 0,-1-2-285,-1-2 0,2-1 1,1-3-1,1-2 505,-1-4 0,5-8 0,-3-3 0</inkml:trace>
  <inkml:trace contextRef="#ctx0" brushRef="#br0" timeOffset="94">23207 4329 8355,'0'-12'-458,"1"2"0,2 1 532,1 1 0,3 7 0,-3 2 1,-1 8-1,-1 5 55,2 0 0,-3 3 0,3-1 1,-1 1-1,-1 0 0,2 0 1,0 1-46,1 0 0,-3-5 0,5 4 1,-2-2-1,-1 0 0,0-1 1,-1 0-438,0 2 1,-2-4 0,-1 3 39,0-2 0,1-6 1,3-4 341,4-1 0,3-2 0,3 0 1,1 0-1,1 0 0,-1 0 1,0 0 114,-1 0 1,3 0 0,-1 0-1,1 0 1,0 1 0,0 1-1,1 3-400,-1 2 1,-1-3 0,3 2 255,1-1 0,2 4 0,0-3 0</inkml:trace>
  <inkml:trace contextRef="#ctx0" brushRef="#br0" timeOffset="95">23961 3769 8355,'-11'0'-22,"-1"0"1,2-1 620,2-3 1,3 4 0,5 0-646,0 6 0,7 4 0,3 3 0,4 1 0,1 2 0,0 2 0,2 3-17,0 0 0,2 2 1,3 0-1,-2 1 1,-2 1-1,-1 2 1,-2-2-145,1-1 0,-3-1 0,2-1 0,-1-2 1,0-2-1,3-2 0,-1-2-605,1-1 0,-1-3 812,-1-2 0,3 2 0,5-4 0</inkml:trace>
  <inkml:trace contextRef="#ctx0" brushRef="#br0" timeOffset="96">24292 3746 8355,'-18'-5'882,"3"-3"-910,8 3 0,1 1 0,6 8 0,0 5 0,0 5 0,0 5-151,0 3 0,0 2 0,-1 2 1,-3 5-1,-3 2 0,-3 0 0,-2-1 70,1-2 1,1-6-1,2 0 1,4-5 0,3-2-1,1-3 1,1-1 175,3-2 1,7-5 0,10-2 0,3-3-1,5-1 1,3 0 46,3 0 1,7 0 0,-1 0 0,-1 0-1,0 0 1,-2 0 0,0 0-150,-1 0 0,-3 0 0,-4 0 0,-3 0 0,-3 2 0,-2 1 0,-3 5 35,-4 2 0,-2 7 0,-2 0 0</inkml:trace>
  <inkml:trace contextRef="#ctx0" brushRef="#br0" timeOffset="97">18296 12746 8355,'-5'-12'57,"4"6"0,-4 0 1,4 3-1,-3-1 1,-5 3-1,-4 2 1,-3 6-1,-2 3 0,-4 6 230,-3 5 0,-2 8 1,-6 5-1,-2 7 0,-1 6 1,1 5-1,18-24 1,1 2-239,0 1 0,1 0 0,-1 3 0,-1 2 0,2 2 0,1 0 0,-1 1 0,1 1 0,1 0 0,1 1 0,0 1 0,2 0 0,1 1 0,0 1-81,1 1 0,0 0 0,1-1 0,2 0 0,2 0 0,0-1 0,0 2 0,1-1 0,1 1 0,1-1 0,0 1 0,1-1 1,1 0-1,1 0-8,0 0 1,0 0 0,3-1 0,1-1 0,3 1 0,2-2 0,1-1 0,1-1 0,4-1 0,1-1 0,2-2 0,3-1 0,2 0 0,2-2-88,2-1 0,2-3 0,5-3 0,3-2 0,1-3 0,3-3 0,4-1 0,1-2 0,3-1 0,2-3 0,2-1 0,1-3-1989,-1-1 1,2-1 2115,2 0 0,0-3 0,-4-5 0,0-2 0,1-1 0,0-1 0</inkml:trace>
  <inkml:trace contextRef="#ctx0" brushRef="#br0" timeOffset="98">19712 12723 8355,'7'9'-40,"4"2"0,6-1 1,7 9-1,4 3 1,5 2-1,3 4-24,1 1 0,3-2 1,-2 4-1,-1 5 0,-2 5 1,-1 3-1,-1 3 339,-2 2 0,-3 0 0,-5 4 0,-1 0 0,0 1 0,-2-1-135,-1 1 0,-6 2 0,0 4 0,-6 3 0,-4-29 0,-1 1 0,-1 0 0,0 1 1,-2 0-1,-1 0-151,-1 0 0,-2 1 1,-2 2-1,-2 0 1,-2 1-1,-1-1 1,-2 2-1,-1 0 1,-2 0-1,0 0 1,-2-2-1,0 0 1,-2 0-1,0-1 1,-1 0 1,-1 1 0,-2-2-1,0 0 1,-2-1 0,0 0-1,-1-1 1,-1-2 0,0 0-1,-2-1 1,1-1 0,0-1-187,0-1 0,0 0 1,0 0-1,0-1 1,1 1-1,-1-2 196,-1 0 0,1 0 0,0 2 0,1 0 0,2-1 0,0 0 0,-2 0 0,1 0 0,-1 0 0,-1 0 0</inkml:trace>
  <inkml:trace contextRef="#ctx0" brushRef="#br0" timeOffset="99">20877 13614 8355,'-6'-2'24,"1"0"0,1-3 0,-1-2 0,-1 0 1,-3-1-1,-1 1 0,-2-1 122,1 2 1,-2-3 0,-1 5 0,-2 1 0,-1 2 0,1 1 0,2 0-139,1 0 0,2 1 1,-1 3-1,-1 4 1,0 3-1,-4 4 1,1 5 24,-1 1 0,-2 2 0,3 1 0,-1 1 1,1 3-1,2 0-43,1 0-48,7-1 1,0-8 0,6-1-1,0-2 1,3-2 0,5-1-47,7-2 0,1-4 1,3-4-1,3-1 0,2-4 1,3-3-1,-2-5 57,-1-4 0,3-6 0,-1 1 0,0-4 0,-3-2 0,-4-3 0,-4-2 161,-2-1 1,-2 3 0,-1 1 0,-2 3 0,-4 3 0,-3 1 0,-1 5 247,0 3 1,-5 1-1,-3 4 1,-2 3-1,0 4-262,2 4 1,-1 2-1,6 7 1,0 1-1,3 2 1,3 2-76,0 2 1,5 2-1,-3 1 1,1 0 0,3 1-1,0 1 1,0 2-13,-1-2 1,-1 3 0,5-1 0,-1-2-1,1-1 1,-1-1 0,2 0-1052,2 0 0,-2 0 1038,2-1 0,3 1 0,-1 0 0</inkml:trace>
  <inkml:trace contextRef="#ctx0" brushRef="#br0" timeOffset="100">21129 13899 8355,'-12'-11'615,"1"4"0,4 4-529,4 6 1,1 5 0,2 6-1,0 2 1,2 1 0,0 1-101,2 0 1,5-3 0,-3 3 0,2-2 0,-1-1-1,1 0 1,0-1-600,-1-3 1,1 0 0,3-3 612,1 2 0,-1-4 0,1-1 0</inkml:trace>
  <inkml:trace contextRef="#ctx0" brushRef="#br0" timeOffset="101">21186 13831 8355,'-22'-5'-187,"3"-3"0,4-1-1177,2 1 1364,7 3 0,1 10 0,5 2 0</inkml:trace>
  <inkml:trace contextRef="#ctx0" brushRef="#br0" timeOffset="102">21288 13876 8355,'8'2'-30,"-2"1"0,0 5 1,-4 3-1,-1 5 143,-1 3 0,0 2 0,0 2 0,0 1 0,0 3 1,0 2-1,0 2-79,0-1 1,0-1 0,0 3 0,0-3 0,0 0 0,0-1 0,0 0-101,0-3 0,0-4 0,2-3 1,0-2-1,2-2 0,0-3 0,0-2-112,-1-1 0,0-6 1,-7 2-1,-5-2-426,-5-2 1,-4-2 603,-4-2 0,-6-2 0,-1-5 0</inkml:trace>
  <inkml:trace contextRef="#ctx0" brushRef="#br0" timeOffset="103">21494 13602 8355,'-18'-24'-55,"3"5"1,2 10-1,2 5 1,0 3-1,-2 4 1,-1 3 54,-1 5 0,-1 14 0,5-1 0</inkml:trace>
  <inkml:trace contextRef="#ctx0" brushRef="#br0" timeOffset="104">9719 11227 8355,'7'-10'0,"1"2"100,-4-7 1,4-2 0,-3 2 0,0 0-1,1 0 1,1-2 0,2 1 0,2-1-1,5 2 1,9 0 0,8-1 0,8 1-1,10-1-142,10-3 0,-27 9 0,2 2 0,6-1 0,1 0 0,2 0 0,0 0 0,2 1 0,1 0 1,1-1-1,0 1 0,1 1 0,0 0 0,1 1 0,1 0-35,1 0 1,1 0 0,0 2-1,1 1 1,2-1 0,0 1-1,0 1 1,1-1 0,1 1-1,0 0 1,2 0 0,0 1-1,1-1 1,1 0 0,0 0-1,0 1 34,2 1 0,0-1 0,-1 0 0,1 1 0,-20-1 0,0 0 0,0 0 0,0 0 0,1 0 0,0-1 0,0 1 0,-1 0 0,1 0 0,0-1 0,-1 1 0,1 0 0,-1-1 0,-1 1 0,0-1 149,0 0 0,0 0 0,-1-1 0,18 0 0,0-1 0,1-2 0,0 0 0,-3 0 0,-1 0 0,-2-1 0,-2 0 0,-3-1 0,-1 0-60,-4 1 1,-2 0-1,-9 1 1,-2 0-1,26-6 1,-10 1-1,-11 0 1,-9 0-1,-11 2 1,-8 2-303,-6-2 1,-5 3 0,-7-1 0,-7 2 0,-7 3 0,-6 2 255,-6 3 0,-5 5 0,-4 7 0,5 4 0,5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4T21:29:24.0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4785 3072 8355,'-3'-7'0,"-3"-1"119,0-1 361,4-1 1,-5 2 0,5 1 0,-3 0 447,-2 5 1,3 8-977,-3 13 1,3 8 0,-4 5-1,0 4 1,-3 6 0,0 3-84,0 0 1,-5 6-1,0 1 1,-1 1-1,0-1 1,0-1-1,-1-1 1,1-1-5,-4 1 0,0-5 1,-1-4-1,3-2 0,3-2 1,0-3-1,0-3 1,-1-4 70,1-3 1,1-7 0,4-1 0,3-4 0,0-2 139,-1-2 0,4-4 0,1-9 1,4-5-1,4-6 0,5 0-74,5-1 1,0-2 0,4 4 0,-1 1 0,1 3 0,1 2 56,-1 1 1,3 6-1,-1-2 1,1 3 0,1 2-1,-3 3 1,-3 3-34,1 4 1,-3 1-1,3 2 1,1 1 0,0 1-1,1-1 1,1 0-54,3-1 0,-1-3 0,8-2 1,2-2-1,1-2 0,1-3-675,0 0 316,1-8 0,3 0 386,0-5 0,5-6 0,-2-1 0</inkml:trace>
  <inkml:trace contextRef="#ctx0" brushRef="#br0" timeOffset="1">5756 3152 8355,'0'-11'-177,"0"-1"1,0 1 0,0-1 0,0 1 592,0 0 0,-1-1 0,-3 2 1,-4 2-1,-2 5 0,-2 4-176,-4 7 0,-3 7 0,-6 14 0,-3 6 1,-1 6-1,-3 6-163,-1 5 0,16-24 0,1 0 0,-14 29 0,3 1 0,4 2 0,4 1 0,4-3-187,2-3 1,7-4-1,2-8 1,5-4-1,7-5 1,7-3-1,7-5-175,4-3 1,4-7-1,5-2 1,3-6 0,4-4-1,2-3-605,2-1 1,2-8 889,-2-4 0,7-12 0,-6 0 0</inkml:trace>
  <inkml:trace contextRef="#ctx0" brushRef="#br0" timeOffset="2">6064 3540 8355,'-5'-11'142,"4"0"0,-3-1 0,3 1 1,1-1 176,0 1 0,1 1 1,3 1-1,4 3 0,3-1 1,4 2-1,3 0 0,1 3-332,0 0 1,0 7 0,5 3 0,2 2-1,0 2 1,0 0-117,-2 3 1,-1 2-1,-2 3 1,-2-1-1,-5 2 1,-5 0 0,-5 2-1,-3 0 1,-1 3-1,-2 1 1,-5-1 0,-5-2-1,-5-2 1,-4 1 130,-5 0 0,2-5 0,-4-3 0,2-2 0,-1-2 1,2 1-16,0-1 0,6-5 0,2-2 13,0-2 0,7-8 0,5 0 0</inkml:trace>
  <inkml:trace contextRef="#ctx0" brushRef="#br0" timeOffset="3">6510 3381 11505,'-5'6'223,"-3"-2"1,-3 2 0,-3 3 0,-3 5 0,1 5 0,-2 4-122,0 3 1,4 2 0,0 5 0,5 0 0,6 3 0,1-1 0,4 0-472,1-5 0,9-2 1,7-6-1,4-3 0,3-4 1,5-4 15,2-3 1,2-3 0,3-6 0,3-3 0,1-5 0,-1-5 0,-2-6 0,-2-6 352,-2-4 0,0-3 0,-1-1 0</inkml:trace>
  <inkml:trace contextRef="#ctx0" brushRef="#br0" timeOffset="4">6727 2935 8355,'-28'4'396,"5"0"1,5 1-1,9-1 1,6 3 2,6 3 0,15 3 0,6 1 0,6 4 0,5 2 1,4 4-1,5 2-220,1 2 1,-5 1 0,5 5 0,0 2 0,-2 0 0,0 2 0,-2 0-237,-2 2 1,-1-3-1,-5 3 1,-3 1-1,-3-2 1,-4 2-1,-5-1-101,-7 4 0,-5-5 0,-8 0 0,-7-1 1,-10 2-1,-10-1 154,-8 0-122,-4-1 0,-9 0 0,22-18 0,0-2 0,-3 2 0,0-1 0,-3 0 0,-1 0 126,0 0 0,0 0 0,-2 0 0,-1 0 0,-36 15 0</inkml:trace>
  <inkml:trace contextRef="#ctx0" brushRef="#br0" timeOffset="5">8063 3461 8923,'1'6'1069,"3"-2"0,5-3-609,5-1 1,-1 0-1,3 0 1,1 0-1,2 0 1,2 0-1,2 0-505,0 0 0,4 1 1,1 2-1,0 2 0,1 0 1,-1 1-1677,0 1 1306,3-5 1,-3 3 0,4-4-1,-3 2 1,-1 1 414,-3-2 0,-1-5 0,-1-4 0</inkml:trace>
  <inkml:trace contextRef="#ctx0" brushRef="#br0" timeOffset="6">8075 3826 9181,'-4'8'212,"0"-1"1,0-3 0,5 2 0,3-1 0,5-2 0,6-2 232,8-1 0,5-1 0,8-3 0,2-3 0,4-4 0,1 0 0,0 0-495,-1-1 0,-5 5 0,2-1 0,0-1 0,3-1 50,2-2 0,12 1 0,3 0 0</inkml:trace>
  <inkml:trace contextRef="#ctx0" brushRef="#br0" timeOffset="7">9731 4226 8888,'5'-12'537,"-3"1"0,5-2 0,-1-2 1,-1-5-1,1-6-195,1-4 0,-5-3 0,2-3 0,-3-3 0,1-7 0,0-7 0,2-7-311,-3 28 1,0 0 0,0-3 0,0 0 0,-1-2 0,0-1 0,0-1-1,1-1 1,0 1 0,0 1 0,1 1 0,0 0 100,-1 2 0,1 0 0,3-24 0,0 3 0,0 5 0,1 7 0,-1 6 0,2 6-50,-1 5 1,-2 7-1,4 2 1,0 1-1,4 0 1,2 1 0,2 2-317,2 1 0,1 1 1,4 2-1,1 3 1,1 2-1,2 1 1,-1 0-657,-2 1 1,1 9 0,-1 4 0,-4 5 0,-2 4 0,-5 5 0,-4 5-1367,-5 4 2256,-8 7 0,-3 0 0,-4 6 0</inkml:trace>
  <inkml:trace contextRef="#ctx0" brushRef="#br0" timeOffset="8">9616 3700 8355,'3'7'439,"5"-5"0,7-3-37,5-3 0,8-9 1,4 2-1,4-3 1,6-1-1,4-2 1,4 1-630,3-1 0,3-3 0,1 2 0,1-1 0,2 2 0,1 0 227,-2 3 0,-27 5 0,0 0 0,31-8 0</inkml:trace>
  <inkml:trace contextRef="#ctx0" brushRef="#br0" timeOffset="9">11192 3061 8355,'-3'-19'270,"-1"0"1,0 1 0,3-1-1,-2 4 1,-2 2 0,-1 2 218,-3-1 0,3 2 1,-2 1-1,-1 3 0,-2-1 1,-3 2-1,-3 0-427,-1 3 0,2 6 1,-6 4-1,-3 8 0,-3 7 1,-4 7-130,-1 7 0,-1 5 1,1 7-1,1 4 0,3 5 1,15-29-1,0 1 0,-10 30 153,4-4 1,1 5 0,6-6 0,4 0 0,3-6 0,3-5-1,3-6-167,4-3 1,4-2 0,6-2-1,2-6 1,3-5 0,5-4 0,7-5-1669,6-3 0,8-3 1749,9-5 0,7-10 0,2-3 0</inkml:trace>
  <inkml:trace contextRef="#ctx0" brushRef="#br0" timeOffset="10">11843 3426 8355,'2'-15'0,"2"0"0,2 1 0,1 1 0,0 2 470,-2-1 0,0-3 1,-2 0-1,0 1 1,0 1-1,-2 2 1,-1-1-91,0 1 1,-1 0 0,-3 0 0,-2 2-1,-2 2 1,0-1 0,0 2-501,-3 2 1,-5-1 0,-2 1 0,-1 2 0,0 2 0,-1 5-193,-2 6 0,2 3 0,0 8 0,-2 3 0,3 2 0,1 1 0,6-2 138,3 2 0,4-4 0,5 3 0,1-3 0,3-1 0,5-1 0,5-3 247,5-4 0,-2-4 0,2-2 0,2-3 0,0 0 0,2-4 206,0-1 1,-2-6 0,0-2 0,-3-5 0,-2-2 0,-2-2 0,-3-2 0,-3-2 107,-4-2 1,1 4 0,-1 3 0,-2 2 0,-2 2-422,-4 0 0,3 5 0,-3 7 0,3 6 0,1 8-231,0 8 1,1 5-1,3 8 1,5 0-1,4 5 1,3 2-1,1 5-69,-1 3 1,3-3 0,-3 1 0,-1-5 0,0-2-1,-1 2 404,-4 5 0,0-1 0,-6 3 1,-1-3-1,-2-5 0,-1-4 1,0-6-118,0-5 0,-5-5 0,-3-4 1,-2-4-1,-3-3 0,-2-5 0,-4-3-50,-3-3 1,-5-6-1,-5-4 1,-4-5-1,-2-5 1,1-2 190,2-2 1,6-4 0,2 1-1,4-1 1,5 0 0,7-1-1,6 1 45,4-1 0,7-3 1,5 2-1,10-1 0,8-3 1,9 0-1,6-3-419,6-1 1,-23 18 0,2 0 0,2 1 0,0 1-1,0-2 1,0 1 0,1-1 0,1 0 279,0 0 0,1 1 0,-1-2 0,0-1 0,41-19 0</inkml:trace>
  <inkml:trace contextRef="#ctx0" brushRef="#br0" timeOffset="11">12791 2901 8355,'-3'-15'297,"-1"-1"0,1 2 0,1 2 240,-2 0 1,-2 2 0,-6 3 0,-1 3 0,-1 3 0,-2 3-598,-2 6 0,2 6 0,-5 11 0,0 4 0,-1 4 1,-1 7-1,2 3-16,3 2 1,0 9 0,3 0 0,1 1 0,3-1 0,3-2-42,4-2 0,3-4 1,2-3-1,4-3 0,7-2 1,4-5-1,5-3 2,1-3 0,0-6 0,8 0 1,2-4-1,1-7 0,3-5 1,0-4-225,3-1 1,2 0-1,-1-2 1,-1-5 0,2-5 338,-1-5 0,2-2 0,4-4 0</inkml:trace>
  <inkml:trace contextRef="#ctx0" brushRef="#br0" timeOffset="12">13077 3221 8355,'-15'0'1702,"-1"0"0,8 0-1581,8 0 1,10 1 0,9 1-1,2 4 1,2 0 785,0 3-967,0 6 1,0-2 0,0 3-1,-1 1 1,0 2 0,-3 1-1,-5 0-205,-5-1 0,-4-3 0,-5 3 0,-1 0 0,-3 0 0,-5-2 112,-5 0 0,-8 2 1,-4-4-1,-1 0 0,0 1 1,1-2-1,0-3-553,2-2 1,3-5-1,2 2 1,3-1 705,4-2 0,5-7 0,2-2 0</inkml:trace>
  <inkml:trace contextRef="#ctx0" brushRef="#br0" timeOffset="13">13420 3152 8355,'-4'8'370,"-1"-1"1,-2 2 0,-2 3 0,-1 2 6,-1 1 1,-1 5-1,1-1 1,1 3 0,2 2-1,4 1 1,3 3-389,1 1 1,3-2 0,3 2 0,7 0 0,3-1 0,5-1-907,0-5 695,7 0 1,2-9 0,7 1 0,1-5 0,0-5 0,0-3 0,2-2-474,0-3 0,-2-8 0,4-8 695,2-5 0,-5-9 0,0-7 0</inkml:trace>
  <inkml:trace contextRef="#ctx0" brushRef="#br0" timeOffset="14">13762 2627 8355,'-13'5'407,"6"4"0,4 3 0,3 5-344,0 1 0,5 1 1,4 5-1,5 1 1,5 4-1,3 3 1,2 5 290,3 2 1,-1-1-1,6 4 1,1 1 0,-3 2-1,1 2 1,-3 2-486,0 5 0,-2-2-185,-3 1 1,-1 0-207,-3 4 0,-8-5-248,-7-2-520,-3 2 1086,-6-5 0,-6 0-7,-8-5 0,-8-6-2,-3 2 1,-7-7 39,-1-4 152,-5-8 0,3-3 0,-3-4 56,1-1 0,0-5-1480,-3-2 1445,4-3 0,1 3 0,4 0 0,-1-1 0,0-2 0,-1-1 0</inkml:trace>
  <inkml:trace contextRef="#ctx0" brushRef="#br0" timeOffset="15">14493 2513 8355,'-10'1'294,"2"3"1,5 5 0,3 5-198,3 5 0,5 2 0,7 3 0,4 4 1206,3 6 0,6 6-549,2 5 0,4 1-1035,4 0 1,-2 3 253,2 1 1,-20-23 0,0 0-1,15 27 1,-3 3-71,-16-27 0,-1 1-427,6 27 446,-13-24 0,-1-1 0,0 26-352,-5 2 0,-15 1 301,5-31 1,-3-1 0,-4-1 0,-3-1-4,-1-1 1,-3-1 0,-4-1-1,-1 0 16,-5 2 0,-1-1 0,-3-2 0,-3-1-1711,-2 0 1,-1-1 1826,0 2 0,-2-2 0,-6-5 0,-2-3 0,-3 0 0,-1 0 0,-5-4 0</inkml:trace>
  <inkml:trace contextRef="#ctx0" brushRef="#br0" timeOffset="16">15841 3186 8355,'-12'0'0,"1"0"1332,-1 0-178,6 0-830,1 0 0,6 0 0,4 0 0,7 0 1,6 0-1,4-1 0,5-1-197,4-2 1,3 0-1,3 4 1,2 0-1,2-1 1,3-2 0,2-1-1,2 2-613,0 1 0,-5 1 0,3-2 0,-7 0 0,-4-2 0,-5 1 0,-5 2-3489,-4 1 3975,0 5 0,-8 7 0,3 5 0</inkml:trace>
  <inkml:trace contextRef="#ctx0" brushRef="#br0" timeOffset="17">15944 3461 8355,'-12'6'784,"1"-2"0,6-3 0,6-2-289,9-3 1,8 1 0,8-3 0,5 0 0,2 1-1,2-1-569,3 4 0,3-3 1,6 0-1,1 0 0,2 0 1,-1 2-1,1 2-3650,-1 1 3724,6 0 0,-3 0 0,5 0 0</inkml:trace>
  <inkml:trace contextRef="#ctx0" brushRef="#br0" timeOffset="18">17474 4203 8355,'5'-6'220,"-2"-5"1,4 4 0,1-3 0,-2-2 395,-2 1 1,-3-2 0,0-1 0,2-2 0,1-2 0,-2-2 0,0-3-439,-2-4 1,1-3 0,1-8 0,3-6 0,1-5 0,0-9 0,-3 24 0,0 0-161,2-3 0,-1-1 0,1-2 0,0-1 1,1-2-1,0 0 0,-1-3 0,1 1 0,0-1 1,0 0-1,0 1 0,0 1 0,1 2 1,0 1 29,1-1 1,-1 2 0,1 5 0,0 1 0,3-30-1,0 8 1,1 8 0,-1 5-11,1 5 1,-1 4-1,1 3 1,0 6-1,2 3 1,3 4 0,-1 2-1,2 3-371,0 4 0,5 3 0,3 3 0,1 0 0,0 1 0,-1 5-405,0 5 0,-1 3 1,-1 3-1,0 2 1,-4 2-1,-2 4 0,-5 3 738,-4 6 0,1 2 0,-4 1 0</inkml:trace>
  <inkml:trace contextRef="#ctx0" brushRef="#br0" timeOffset="19">17508 3438 12157,'12'0'182,"5"-2"1,5-1 0,5-4 0,3 0-236,6-1 1,-1 2 0,7-3 0,0 2 0,0 1-1,1 1 1,3-1 52,2-1 0,6 0 0,-2-5 0</inkml:trace>
  <inkml:trace contextRef="#ctx0" brushRef="#br0" timeOffset="20">18547 3244 8355,'-7'-11'277,"1"2"0,-1 3 0,1 0-8,-3-1 0,-1 5 1,-2-3-1,1 1 1,0 0-1,-1 2 1,1 2-36,-1 3 1,0 5-1,-4 6 1,-1 3 0,-2 0-1,1 5-254,1 3 1,1 1 0,2 3 0,0 0 0,2-1 0,5 1 0,2-1 0,2 0-212,2-3 0,10-1 0,4-2 0,3-3 0,4-4 0,3-3 195,4-5 1,-2-2-1,6-5 1,0-1-1,1-4 1,-1-5-1,-5-5 141,-2-3 1,-2-2 0,-3-7 0,-4-2 0,-2-3 0,-3-1 0,-2-2-205,-5-1 0,-3 2 0,-5 5 0,-6 4 0,-7 8 1,-5 3-197,-3 4 0,-4 6 1,-3 1-1,3 6 1,3 6-1,5 5 1,4 3 294,6 1 0,1 9 0,5-3 0</inkml:trace>
  <inkml:trace contextRef="#ctx0" brushRef="#br0" timeOffset="21">19495 3335 8355,'-3'-17'431,"-1"-2"0,-4 3 0,3-1 0,0 2 0,-1 0 0,-1 0 29,-2-2 1,1 4-1,-1-2 1,1 3-1,-1 0 1,-1 1-1,-1 1-499,-1 2 1,0 2 0,-2 3 0,-3 1-1,-1 3 1,-2 5 0,-2 6-171,0 3 1,3 3-1,1 4 1,1 1 0,5 1-1,1 2 1,5 0 38,1 0 1,2-2 0,7-3-1,5 0 1,4-3 0,3-2-201,2-2 388,6-6 0,0-3 1,3-5-1,-2 0 1,1-2-1,0-1 290,0-5 1,-2-3 0,-3-3-1,-2-2 1,-3 1 0,-4 0-1,-1 0 443,-4 1 1,0 5-1,-5 1-758,2-1 1,0 6 0,-4 3 0,1 7-1,3 7 1,2 6 0,2 6-381,-1 4 1,0 3 0,2 3 0,-2 3 0,1 6 0,-1 4-1406,1 3 1636,-5 1 0,5 3 1,-4-3-1,-1-3 0,-2-3 1,-1-1-1,0-2 200,0-2 0,-1-7 0,-3-5 0,-4-4 0,-3-4 0,-4-6 110,-4-3 1,-3-3 0,-1-2 0,-1-6-1,-1-4 1,-3-7 0,0-5-135,0-5 1,-4-8 0,3-2-1,-1-1 1,2 0 0,4 1-1,6 1 27,4 0 0,8 2 0,2 4 1,5 2-1,7 2 0,8 0-401,8 1 0,12 1 0,8-3 0,7 0 1,4 0-1,4 2 354,3 0 0,-29 5 0,-1-1 0,37-11 0</inkml:trace>
  <inkml:trace contextRef="#ctx0" brushRef="#br0" timeOffset="22">17463 2695 8522,'-16'0'319,"1"0"1,0 2-1,3 1 1,0 5 0,-4 3-1,-3 6 65,-2 6 0,-2 5 1,0 8-1,0 5 1,1 7-1,0 7 0,12-24 1,1 1-474,1 3 1,1 0 0,0 4-1,2 1 1,1 2 0,1 1-1,1 0 1,2 1 0,2 2 0,3 0-1,2 1 1,3 0 0,3-2-1,4 0 1,4-2 0,3-2-333,6-2 0,3-2 1,3-5-1,5-1 1,8 2-1,3-1 0,5-2 1,2-2-54,-17-9 1,2-1 0,1-2 0,1 1 0,1-2 0,0-1 0,102 26 0</inkml:trace>
  <inkml:trace contextRef="#ctx0" brushRef="#br0" timeOffset="23">19872 2547 8355,'-28'-17'545,"7"5"0,8 5-37,8 6 1,5 4 0,5 9 0,7 5-1,7 7 1,6 9 0,7 7-274,4 5 0,4 4 0,-19-23 0,1 0 1,-1 1-1,0 1 0,0 1 0,0 2-187,-1 0 0,0 0 0,0-1 0,0 1-427,-2 1 1,-2 0 0,-3 1 0,-2-1 303,0 2 0,-3 1 0,-3-3 0,-1 0-230,-1 1 0,-2-1 0,-3 0 0,-3 1 12,-1 1 1,-3 0-734,-1-1 1,-3-2 869,-5 1 0,-3-2 0,-1-3 0,0-2 16,-3 0 0,0 0 0,-2-4 0,0-1 0,0-1 0,0-1 0,-29 14-370,-1-5 0,4-8 0,2-5 510,4-6 0,3 1 0,6-5 0,-4 1 0,-2 4 0,-2 4 0</inkml:trace>
  <inkml:trace contextRef="#ctx0" brushRef="#br0" timeOffset="24">21129 2695 8355,'-5'-17'1015,"-3"3"0,-2 5 0,-3 5-892,-2 3 1,-2 1-1,-3 0 1,1 0 0,-1 2-1,-3 6 1,-3 7 26,0 5 0,-1 10 0,3 4 0,0 6 0,0 6 0,2 2 0,2 3-157,2 1 1,2-1 0,6 5 0,2 2 0,4-2 0,3-3-184,1-3 1,5-10 0,3 5 0,4-5 0,6-3 0,6-1 0,4-3-397,4-3 1,3-3 0,6-8-1183,5-4 1457,2-7 1,8-8 0,2-7 0</inkml:trace>
  <inkml:trace contextRef="#ctx0" brushRef="#br0" timeOffset="25">21174 3072 8355,'-11'0'446,"7"1"-31,9 3 1,5-1 0,3 4-1,2 2 1,6 3 0,3 2-1,4 2-231,1 2 0,-4 1 0,2 4 0,-3 0 0,-3 0 0,-2-2 0,-3-1-186,-4-1 0,-5 0 0,-5 3 0,-4-2 0,-8-1 0,-7 0-822,-6-1 506,-7-1 0,1-6 0,-4 1 0,1-2 0,3-1 1,2-3-2474,5-1 2791,5-1 0,5-9 0,1-2 0</inkml:trace>
  <inkml:trace contextRef="#ctx0" brushRef="#br0" timeOffset="26">21551 3072 8355,'-5'-6'72,"-1"1"0,-6 6 0,0 3 1,-2 3 502,-2 4 0,-3 1 0,4 4 0,2 3 0,5 2 0,4 3 0,3 3 0,2 2-940,3 0 0,3 3 1,8-5-1,6-2 0,4-1 1,8-2-502,8-3 1,6-3 0,10-6 0,1-2 865,3-4 0,3-13 0,4-4 0</inkml:trace>
  <inkml:trace contextRef="#ctx0" brushRef="#br0" timeOffset="27">21757 2513 8355,'-7'5'399,"12"11"1,4 3-54,10 8 0,0 2 80,4 1-164,5 3-399,1 2 1,13 8 496,0 3-1,-17-21 1,1 2-167,-3-3 0,0 1 0,2 2 1,2 1-268,-2-2 1,-1 1-1,1 0 1,-2 1 13,-1-2 1,-2 1 0,1 0 0,0 0 99,13 23 1,-3 4-968,-12 0 371,-3-3 444,-9-1 1,-9-5 59,-9-3 0,-16 1 10,-11-5 1,14-17 0,-3 0-17,-2-2 1,-2 0 0,-2 0 0,0-1 14,-6-3 0,-2 0 0,-5 1 0,-2 0 43,-7-2 0,-1-2 0,0 0 0,-1-3 0,-1-3 0,-2-3 0</inkml:trace>
  <inkml:trace contextRef="#ctx0" brushRef="#br0" timeOffset="28">6887 7583 8721,'0'-16'121,"0"-1"129,0-2 1,0-2 0,0 3 0,0 0-39,0 3 0,-1 1 0,-3 1 0,-4 1 0,-3 2 0,-5 1 1,-3 2-1,-3 2-9,-5 0 1,0 4 0,-6-3 0,-2 4 0,-1 3 0,1 2 0,0 1 0,1 4-165,0 4 1,3 4 0,4 5 0,2 1 0,8 1 0,3 5-184,2 2-13,6 0 1,2 8 0,9-6 0,7-1 0,5-3-1,6-3 1,5-4-134,6-4 0,4-4 0,6-7 0,-3-5 0,1-3 0,0-3 213,0-5 1,-6-6 0,-2-2-1,-6-3 1,-4-4 0,-2-4 0,-3-2 285,-4-3 1,-4 3-1,-2 0 1,-3 0-1,-1 2 1,-2 2-1,-3 4 160,-4 3 0,2 5 0,-6 5 0,-1 5 1,-1 6-249,-1 5 1,4 7 0,3 4-1,3 4 1,1 3 0,1 5 0,2 2-217,1 1 1,9 2 0,-1 3 0,3 5 0,2 6-1,-3 2 1,-1 2-82,-2 2 0,-1 5 1,-1 1-1,-3 0 0,-1 1 1,-2-2-1,-3-1 87,-4 1 1,-2 0 0,-7-5 0,-1-3-1,-4-2 1,-2-1 0,-4-1 117,0-1 1,-5-6 0,0-4 0,-2-3 0,1-5-1,-1-5 15,2-4 1,-4-10 0,4-7 0,0-3-1,2-3 1,3-7 0,1-9-6,0-6 1,7-9 0,4 0 0,7-5 0,4-1 0,3-2 0,5 2-176,4-1 1,10 2-1,0 4 1,6 1-1,2 2 1,3 5 135,1 2 0,6-4 0,2-1 0</inkml:trace>
  <inkml:trace contextRef="#ctx0" brushRef="#br0" timeOffset="29">7287 8611 7562,'7'0'621,"1"0"0,1-1 0,1-4 0,2-5 989,4-4-1393,-4-6 1,9 1 0,-5-7 0,1 0 0,0-1 0,1-1 0,1-3 36,-1-2 1,2-2-1,-3-2 1,-1-1-1,1 0 1,-5 0-279,-3 0 1,0-4 0,-4 4 0,0 2 0,0 5 0,-2 5 0,-3 5-23,-4 2 0,-2 9 0,-7-1 1,-2 5-1,-5 4 0,-6 2 0,-3 5 7,0 6 1,0 7 0,3 8 0,0 6 0,2 5 0,3 5 82,6 2 1,4 3 0,3 1 0,4 3-1,4 0 1,5 0 0,7-4 240,5-4 0,5-4 0,1-5 0,1-1 1,3-3-1,2-6 0,1-5-271,1-3 0,-2-6 1,3-6-1,-2-3 0,3-3 1,3-6-5219,2-7 5204,5-10 0,-8-5 0,5-4 0</inkml:trace>
  <inkml:trace contextRef="#ctx0" brushRef="#br0" timeOffset="30">8874 7127 8355,'-22'0'169,"3"0"1,2 0-1,3 1 1,-3 1 0,-1 4-1,-2-1 57,-1 0 1,-2 2 0,0-2-1,0 2 1,0 2 0,0 1 0,0 2 210,1 4 0,-6 4 0,-1 9 0,-2 8 0,2 6 1,1 8-347,3 3 0,13-23 1,1 1-1,1 0 0,1 0 1,1 2-1,2 1 1,1 0-1,1 0 0,2 0 1,3 1-1,1-1 1,2 1-163,3 1 1,1 1 0,2-2 0,2 0 0,1 0 0,2-1 0,1-2 0,2-1 0,1-3 0,3-1 0,0-2 0,1-1 0,1-2 0,2-2-2554,0-1 1,1-2 2271,1-1 0,0-1 1,29 7-1,0 0 1</inkml:trace>
  <inkml:trace contextRef="#ctx0" brushRef="#br0" timeOffset="31">9685 7675 8355,'-18'-17'401,"4"-2"1,4-1 0,2 0 0,0 2-89,-3 1 1,0 1 0,0 2 0,-2-1 0,-2 1-1,-3 1 1,-1 2-318,0-1 0,0 2 0,-3 1 0,2 3 0,1 1 0,-1 2 0,-2 2 150,-1 1 0,-1 5 0,-1 4 0,-3 5 1,0 5-1,0 4-144,2 3 1,7 0-1,5 3 1,6 0-1,4-1 1,4 1-1,5-1-201,6 0 1,7-1 0,7-6-1,3-2 1,3-3 0,3-5-1,3-3 173,0-5 1,-6-3 0,-1-2 0,-2-3 0,-4-2 0,-4-1 1002,-5-3-721,-2-5 0,-3 3 1,-1-2-1,-3 2 145,-1 2 1,-2 5 0,-6 4-484,-1 9 0,1 3 0,4 11 0,3 5 0,5 2 0,3 5 0,5 2 16,1 3 1,1 9 0,2-1 0,-2 2-1,-4 2 1,-2-1 0,-1 1 97,-1 0 1,-5 2 0,-2 5 0,-5-1 0,-5-2 0,-7-5 19,-4-2 0,-2-3 0,-5-2 0,-2-5 0,-4-5 0,0-5 0,-2-3-95,-3-2 0,0-5 0,-4-6 0,1-6 0,0-5 0,1-3 0,3-5 36,3-2 0,5-3 0,7-1 0,5-4 1,5-2-1,6-4 176,6 0-301,8 0 0,8-3 0,9-1 0,5-1 0,7-3 0,3-1 1,6-2-82,-22 16 0,1 0 213,21-17 0,-14 14 0,1 0 0,29-19 0</inkml:trace>
  <inkml:trace contextRef="#ctx0" brushRef="#br0" timeOffset="32">10005 8394 8355,'-8'7'2,"2"-2"1,1 0 0,1 2 1011,-1 4 0,3-4 1,-1 1-1,3-1-615,3 0 0,9-3 1,7-9-1,4-8 0,3-9 1,5-7-1,2-5-334,1-4 1,0 1 0,-1-5 0,-2-2 0,-4-3 0,-5-3-373,-3 2 149,-2 1 0,-11 10 0,-2 4 0,-3 4 0,-2 5 0,-3 4 91,-3 4 0,-9 9 0,-4 3 1,-4 3-1,-3 3 0,2 5 1,1 5 88,1 5 0,4 7 0,2 5 0,4 2 0,4-1 0,2 2 0,5 1 84,0 1 1,2 0 0,2 0 0,0 1-1,3-1 1,2 0 0,0 1 58,0-1 0,3-4 1,-3-1-1,5-1 0,2-2 1,1-3-277,-1-4 0,2 1 0,1-5 0,-1-1 1,2-2-1,0-5 0,2-3-633,2-3 0,6-2 0,1-3 0,3-5 1,1-5 743,2-5 0,7-7 0,-1-4 0</inkml:trace>
  <inkml:trace contextRef="#ctx0" brushRef="#br0" timeOffset="33">10656 8337 8355,'-12'7'1051,"1"-2"1,-1-2 966,1 1 1,5 1-1859,2-1 1,8-3 0,3 3-1,5-3 1,3-1 0,4 0 0,3 0-761,0 0 0,6-5 1,1-2-1,2-3 1,-1-2-1,1 1-1684,-2-1 1,3 1 2283,-6 0 0,1-1 0,-4 1 0</inkml:trace>
  <inkml:trace contextRef="#ctx0" brushRef="#br0" timeOffset="34">11021 8120 8355,'-10'-5'147,"2"-2"0,3-4 0,5 0 0,2 1 0,0 1 1,3 3 671,2 1 1,-4-3-1,5 4 1,0 3 0,-2 5-1,-2 7-531,-3 7 1,-1 5 0,0 5 0,-1 5 0,-3 3 0,-4 2-386,-2 2 0,-1-1 0,-1 4 0,2-2 0,1-2 0,2-3 0,-1-3 0,0-4 97,1-1 0,-1-7 0,-3-4 0</inkml:trace>
  <inkml:trace contextRef="#ctx0" brushRef="#br0" timeOffset="35">11935 8109 9846,'11'0'632,"1"0"1,0-1-1,4-2 1,3-1-1114,2 2 1,2 0 0,1 2 0,2 0 0,1 0-1,3 0 481,1 0 0,7 5 0,3 2 0</inkml:trace>
  <inkml:trace contextRef="#ctx0" brushRef="#br0" timeOffset="36">12997 8154 9523,'11'-1'899,"1"-1"1,-1-2 0,2 0 0,2 0-1506,4 0 1,4-3 0,2 2 605,2-2 0,5 0 0,-3-5 0</inkml:trace>
  <inkml:trace contextRef="#ctx0" brushRef="#br0" timeOffset="37">13819 8063 8355,'17'0'574,"-5"0"0,4 0 0,-4 0 0,1 0 1,1 0-1589,1 0 0,7-1 1014,1-3 0,5-2 0,6-6 0</inkml:trace>
  <inkml:trace contextRef="#ctx0" brushRef="#br0" timeOffset="38">14276 7938 8355,'8'-7'549,"-1"2"0,2 1-205,1 0 0,2 2 0,-1 4 1,1 4-1,-1-1 0,-1 1-3352,-2 0 3008,2-3 0,1 7 0,7-4 0</inkml:trace>
  <inkml:trace contextRef="#ctx0" brushRef="#br0" timeOffset="39">15818 7172 8490,'-8'-1'260,"1"-2"1,-1-2-1,0 0 1,1-2 87,-2-3 0,3 1 0,-2-7 0,-1 3 0,-1-1 0,-1-3 0,-1-1-125,1-2 0,-1 2 1,1 0-1,-2 2 0,-2 3 1,-4 4-213,-3 6 1,-6 1-1,-2 4 1,-3 3 0,-1 6-1,-2 8 1,1 6-111,0 6 1,4 2 0,9 1-1,4 0 1,7 2 0,7 1-1,7 0-23,4-4 0,14 0 1,5-7-1,7-2 0,4-5 1,1-7-1,0-7 347,1-4 0,-4-1 0,0-2 0,-4-5 0,-5-3 0,-3-1 0,-4 1 291,-2 1 1,-7-4 0,-5 7-8,0-1-491,-9 2 1,4 6-1,-9 3 1,3 6-1,1 7 1,2 7-1,2 4-361,1 4 1,5 2 0,4 4 0,4 4 0,3 2 0,1 3-52,-1 3 1,-2-3 0,-5 3 0,-3 0-1,0 1 1,-5-1 0,-4 1 283,-4-3 0,-5-1 0,-3-2 1,-4-2-1,-3-4 0,-2-3 0,-1-7 303,-2-4 0,-1-7 0,3-4 0,-3-5 0,0-5 0,-1-4 563,0-4-754,3-7 0,-5-7 1,5-6-1,5-4 1,5-5-1,8-7-107,4-4 0,9-9 0,1 20 0,2 0 0,3-3 0,3 1 0,3-3 1,3 0-1,3-3 0,1 0 0,3-2 0,2-1-1809,2-4 0,2 1 1439,4-3 1,1-1-1,-11 17 1,-1 0-1,1 0 1,60-69-1</inkml:trace>
  <inkml:trace contextRef="#ctx0" brushRef="#br0" timeOffset="40">16697 6590 9416,'-7'-12'463,"0"1"1,1 0-1,0 0 1,-3 3-125,-1 0 0,-2 5 0,0 0 0,-2 1 1,-3 2-1,1 2 0,-2 3-207,0 6 1,0 6 0,-2 7 0,1 4-1,-1 6 1,-2 6 0,-1 6-110,0 4 0,4 7 1,10-25-1,-1 2 0,1 0 1,-1 2-1,1 0 1,0 0-1,2 1 0,-1-1 1,2 2-1,0-1-84,-1 1 0,2 0 0,2 0 0,0-1 0,1-3 1,0-2-1,2 31 0,4-5 0,5-6-1158,5-4 739,-2-7 1,14-3-1,-2-8 1,4-4-1,3-6 1,4-6 479,3-5 0,-3-9 0,5-7 0</inkml:trace>
  <inkml:trace contextRef="#ctx0" brushRef="#br0" timeOffset="41">16126 7481 8355,'-1'-12'882,"-3"2"1,-2 1 0,-2 3-499,1 1 0,3 2 1,-3 7-1,2 4 0,3 4 1,1 6-1,1 6-290,0 4 1,0 3 0,0 3 0,1 1-1,3 2 1,2 1 0,0-1-797,-2-1 1,1-2 0,-1 0 701,-1 0 0,3 1 0,0-1 0</inkml:trace>
  <inkml:trace contextRef="#ctx0" brushRef="#br0" timeOffset="42">16857 7149 10350,'12'0'37,"4"0"0,3 0 0,4 2 0,4 0 0,3 3 225,3 2 0,3 0 1,0 5-1,2 0 0,-1 4 1,-2 3-1,-6 5-246,-6 6 1,-7 1-1,-8 7 1,-6-1-1,-6-1 1,-10 4-293,-11 0 0,-5-2 0,-12 3 0,-1-2 0,-1-3 0,1-4 0,3-6-2688,0-2 2964,7-1 0,0-5 0,4-2 0</inkml:trace>
  <inkml:trace contextRef="#ctx0" brushRef="#br0" timeOffset="43">17314 7161 8355,'-13'0'554,"-1"1"0,-1 3 0,1 4 0,0 3 0,-1 4-320,-4 4 1,-1 4 0,-1 2-1,4 3 1,-1 3 0,3 3-126,2 3 0,4 2 1,9-2-1,3 2 1,4 1-1,10-2 1,7-4-584,6-2 1,8-8 0,5-1-1,6-7 1,5-4 0,5-5-1,3-5-934,1-9 0,-2-7 1408,-28 2 0,-1-2 0,-2-1 0,0 0 0,32-19 0</inkml:trace>
  <inkml:trace contextRef="#ctx0" brushRef="#br0" timeOffset="44">17554 6773 8355,'20'0'290,"3"0"1,2 1 0,2 3 0,1 5 312,1 4 0,3 5 1,6 6-1,3 3 1,0 5-1,1 5 1,0 4-466,-1 4 0,-3 2 0,-6 1 0,-5 3 0,-1 2 0,-6 4 0,-3 3-312,-7-1 0,-4 1 1,-6-2-1,-2 1 1,-5-5-1,-5-2 1,-6-3-103,-6-2 0,1-7 0,-5-2 0,1-2 1,1-3-1,0-3-1226,2-3 0,5-8 1502,0-4 0,0-2 0,-4-2 0</inkml:trace>
  <inkml:trace contextRef="#ctx0" brushRef="#br0" timeOffset="45">18193 6533 8355,'-11'0'108,"7"0"1,7 1-1,9 3 1,9 3 100,7 4 0,10 1 0,10 3 0,10 5 0,-24-10 0,0 1 0,1 1 0,1 0 0,0 1 0,1 1 27,1 1 0,0 0 0,3 4 0,1 0 0,0 2 0,1 0 0,-1 2 0,0 0-47,-1 1 0,-1 1 0,-1 0 0,-1 0-1586,-3 3 0,-1 1 1388,-4-2 0,-2 1 37,-1 0 1,-3 1-1,8 27 1,-13-2-1,-12 6 1,-7-28-1,-4 0 1,-2 2-1,-4 0 29,-3 0 0,-3 0 0,-5 1 0,-4-1 1,-4 0-1,-3-1 0,-3 1 0,-3-2 1,-3 1-1,-2-1 0,-3 0 0,-1 0-927,-1 0 0,0 0 753,-1 0 1,-1-2 0,0-2 0,0-1 116,2-3 0,0 1 0,2 1 0,0-1 0,4-4 0,1-1 0,0-1 0,0 1 0</inkml:trace>
  <inkml:trace contextRef="#ctx0" brushRef="#br0" timeOffset="46">16857 5939 8355,'-29'0'1185,"2"-1"1,7-2-1053,1-1 1,4-3 0,-3 3 0,0 1 0,0 2 0,-2 0 0,-1-2 0,-2-1 0,-1 2 0,-2 1 0,-2 1 0,-1 0-226,-3 0 0,-6 0 0,-5 0 0,-5-2 0,-5 0 0,-3-2 0,-4 0 31,28 1 0,0 1 0,-1 1 1,0 1-1,-5-2 0,-1 0 1,0 1-1,0-1 0,-2 1 1,-1 0-1,-2-1 0,-2 0 1,-2 1-1,0 0 116,-3 0 0,-1 0 0,-1 1 0,-1 0 0,1 0 0,0 0 0,-2 0 0,-1 0 0,-1 1 1,-1 0-1,-3 0 0,-1 0 0,18 1 0,-1-1 0,1 1-76,-3 0 1,-1 0 0,0 1 0,0-1 0,-2 0 0,1 1 0,0 1 0,-1 0 0,1 0 0,-1-1 0,-1 1 0,1 0 0,-2 0-1,1 0 1,-1-1 0,-1 1 0,-1 0 0,1 0 0,-1-1 0,1 1 0,-1-1 51,0 0 0,0-1 0,1 1 0,-1 0 0,-1 0 0,1 1 0,0-2 1,0 1-1,0-1 0,0 1 0,0 0 0,-1 0 0,0 0 0,0 0 1,-1 0-1,0 0 0,0-1 0,1-1-47,-1 1 1,0 0 0,0 0 0,1 0 0,-1 1 0,1-1 0,1 0 0,0-1 0,1 0-1,-1 0 1,1 1 0,0-1 0,-2 0 0,1 0 0,-1 1 0,1-1 0,-1 0 0,0 0 0,0 0-1,0 0 1,0 0 9,1-1 1,-1 1-1,1-1 1,0 1 0,-1-1-1,1 0 1,1 1 0,-1 0-1,0 0 1,-1 0 0,0 1-1,0-1 1,1 0 0,-1 0-1,1 1 1,0-1 0,0 0-1,0 0 1,2 1-1,1-1 1,0 0 33,1 0 1,1 0 0,-1 0 0,-1-1 0,0 1 0,1-1 0,0 0 0,1 0 0,-1 0 0,1 0 0,-1 1 0,1-1 0,0 1 0,1 0 0,0 0 0,2 0 0,0 0 0,1 1 0,1-1 0,1 0 0,-1-1 62,-19 1 0,0-1 0,1 2 0,0 0 0,2 0 0,1 0 0,3 0 0,0-1 0,3-1 0,1 1 0,3-1 0,0 1 0,3 0 0,0 1-3,2-1 0,0 2 0,0-1 1,-1 1-1,4-2 0,0 0 1,2 1-1,1 1 0,2 0 0,0-1 1,4 1-1,0 1 0,-30 1-149,2 0 0,7 2 0,4-2 1,6 1-1,5-1 0,4-2-561,3 3 1,5-5 0,7 3 0,4-3 0,2-1-4531,1 0 5152,6 0 0,1 4 0,5 2 0</inkml:trace>
  <inkml:trace contextRef="#ctx0" brushRef="#br0" timeOffset="47">8303 5882 8355,'-10'-12'5279,"1"2"-5493,1 3 0,1-2 1,-6 5-1,-2 1 0,-6 2 1,-4 2-1,-7 2-270,-4 1 0,-9 5 0,-6-1 0,-2 5 1,-4 2-1,-3-1 327,1-1 1,-2 2-1,1 0 1,3 1 0,0 0-1,4 3 1,2 3 614,6 1 1,5-1 0,7 3-1,2 1 1,6 5 0,6 2 0,8 0-329,6-3 0,5 3 1,5-2-1,7 0 1,10 1-1,7-3 0,5-1-195,4-2 0,0-2 1,6-3-1,0-2 0,-1-4 1,0-2-110,-2-1 1,-2-1 0,-4 0-1,-3 1 1,-2-1 173,-7 1 0,-1 4 0,-4 2 0</inkml:trace>
  <inkml:trace contextRef="#ctx0" brushRef="#br0" timeOffset="48">5665 7903 8355,'-12'-11'424,"1"-1"0,-6 5 1,-2-1-1,-3 1 0,-6 0 1,-7 2-1,-5 1 0,-5-1 1,-2 0-1,-2 0 1,-6 3-1,-3 0-318,-3 2 0,-4 0 0,3 0 0,0 0 0,-1 0 1,0 0-1,1 0 0,3 0-157,0 0 0,8 0 0,6 0 0,8 2 1,8 1-1,8 5-2688,7 2 2739,6 2 0,18 9 0,2 3 0</inkml:trace>
  <inkml:trace contextRef="#ctx0" brushRef="#br0" timeOffset="49">5471 8097 8355,'-8'0'289,"-1"0"0,-2 2 0,-6 0 1,-4 3 354,-7 2 0,-4-1 0,-4 3 0,-2-2 0,-2 1 0,-3 0 1,-2-1-446,-2 2 1,-6 1-1,-2 2 1,-3-1 0,-4 1-1,0-1-491,-1 0 0,4 0 1,4-4-1,4-3 292,5-3 0,-3-1 0,9 0 0</inkml:trace>
  <inkml:trace contextRef="#ctx0" brushRef="#br0" timeOffset="50">1622 8817 8355,'5'-17'129,"-4"-4"0,3-7 797,-3-1 0,-1-7-790,0-6 1,-1-3 0,-3-5-1,-4-4 1,-2-9 0,4 28-1,0-1 1,-1-4 0,0-1-1,-1-3 1,-1-1 0,1-3 0,0 0-1,-1-2 1,1 1-68,1-1 1,0 1 0,1 0-1,0 1 1,0 3 0,1 0 0,1 1-1,0 1 1,0 2 0,1 1-1,0 2 1,1 2 37,0 3 1,2 1 0,2-26 0,4 5-1,3 3 1,5 4 0,3 5 0,4 4-1,5 5-168,4 5 0,-1 5 0,2 1 0,-1 5 0,1 3 0,-1 7-781,2 3 0,-4 4 0,-3 3 0,-4 6 1,-6 8-1,-4 9 842,-3 5 0,-3 7 0,-5 1 0</inkml:trace>
  <inkml:trace contextRef="#ctx0" brushRef="#br0" timeOffset="51">1233 8086 8500,'17'-1'35,"3"-4"0,6-6 1,5-2-1,6-3-60,5 0 1,2-3 0,2-7 0,1 0-1,3 0 1,2 1 24,0-2 0,3-2 0,-3-5 0</inkml:trace>
  <inkml:trace contextRef="#ctx0" brushRef="#br0" timeOffset="52">2410 7287 8355,'-1'-20'368,"-3"1"1,-1 4 0,-4-3-1,0 2 1,-4 3 0,-5 4-34,-3 6 1,-6 3-1,-1 5 1,-1 6 0,-4 7-1,-2 6 1,-3 5-248,1 5 0,5 12 0,3 2 0,2 6 0,6 7 1,12-30-1,1 2 0,2 2 0,1 0-146,0 0 0,2 0 0,0 0 0,2 0 0,2-1 0,2 0 0,1 0 0,1 1 0,1-1 0,2-1 0,1-1 0,2-1 0,15 26-379,4-6 1,3-5 0,1-5-1,2-7 1,1-8 0,1-5 436,-2-6 0,5-2 0,0-2 0</inkml:trace>
  <inkml:trace contextRef="#ctx0" brushRef="#br0" timeOffset="53">2513 7880 8355,'-18'7'400,"3"-3"0,3-4 0,5-4-43,3-4 0,2 2 0,4-1 0,3 1 0,8 1 0,7 0 0,6 2-375,4 2 1,0 1 0,3 1 0,-2 4-1,-5 6 1,-3 5 0,-5 4-48,-7 5 1,-4 5-1,-7 0 1,-3 3-1,-5 2 1,-7-1-152,-5 0 0,-7 0 0,-1 1 0,0-2 0,2-3 0,3-3 0,4-3 216,2-1 0,-3-5 0,2-2 0</inkml:trace>
  <inkml:trace contextRef="#ctx0" brushRef="#br0" timeOffset="54">2810 7629 8355,'-12'0'325,"1"3"1,-1 3 0,1 7 0,1 4-22,2 8 1,-1 3 0,4 7 0,0 2 0,1 2 0,4 2 0,5 1-303,5-2 0,6 2 0,10-8 0,5-4 1,3-6-1,4-5 0,4-5-506,2-5 1,6-6 0,1-6 0,-1-8 0,0-5 503,-6-7 0,2-7 0,-5 0 0</inkml:trace>
  <inkml:trace contextRef="#ctx0" brushRef="#br0" timeOffset="55">2775 7058 8355,'40'12'392,"1"1"1,4 5-1,2 6 1,2 6-140,5 5 1,-25-16 0,1 0-1,1 3 1,0 1 0,1-1-1,0 1 1,0 2 0,1 1 0,-1 1-1,0 1 1,0 0 0,0 2-129,-1 0 1,0 1 0,-1 0 0,0 1 0,-3 3 0,-2 0 0,-2 1 0,-2 0 0,-2 2 0,-2 1 0,-3 0 0,-3 0 0,-2 2 0,-3-1-378,-2 2 1,-4 0 0,-4 1 0,-3 0 0,-5 3 0,-3 0 0,-3-1 0,-2 0 0,-3 0-1,-2-1 1,-3-1 0,-1-1-577,-2-1 0,-2-1 0,-7 4 0,-2 0 0,-46 37 0</inkml:trace>
  <inkml:trace contextRef="#ctx0" brushRef="#br0" timeOffset="56">4900 10873 11773,'5'-10'192,"2"2"0,5 3 0,3 1 0,4 0 0,2 2 0,4 0 0,1 2 0,3 2 0,2 1-641,-1 5 1,1 4 0,3 1-1,0 4 1,-1-1 448,-2 1 0,2-2 0,-4-3 0</inkml:trace>
  <inkml:trace contextRef="#ctx0" brushRef="#br0" timeOffset="57">5059 11329 8355,'-21'8'2963,"4"-2"-2707,10 0 0,13-4 0,17-6 1,7-5-1,7-3 0,5-5 0,4-2-889,3-5 0,3 5 1,4-4 632,-3 2 0,3-1 0,-4-1 0</inkml:trace>
  <inkml:trace contextRef="#ctx0" brushRef="#br0" timeOffset="58">7332 10621 8355,'-21'-11'287,"2"0"1,3-1-1,5 1 1,2-2 4,1-2 1,1 2 0,-5-3-1,2 0 1,1 0 0,0-1 0,-2 0-347,-3-1 1,-2 3 0,2-3 0,-2 1-1,1 5 1,-1 2 0,-2 3 110,0 2 1,-3 1 0,0 7-1,-3 4 1,-4 10 0,-1 8 32,-3 10 1,1 5 0,0 8 0,6 3 0,6 1 0,7 2 0,7-2-117,4-3 1,12-7 0,7-5 0,9-7 0,6-8 0,7-10-1,6-8-27,4-6 0,-3-11 0,-4-10 0,1-7 0,-3-7 0,-4-4 0,-8 1 248,-4 2 1,-3-2 0,-5 3 0,-5 3 0,-7 5 0,-4 4 0,-3 4-38,-6 4 1,-1 6-1,-9 8 1,1 3 0,0 3-1,1 6-81,2 5 1,1 4 0,3 7 0,2 5 0,4 5 0,4 4-1,4 5-79,4 0 1,7 7 0,4 2 0,3 3 0,1 2-1,-12-27 1,-1 0 0,0 3 0,-1 0-58,-1 1 1,-1 1 0,2 2-1,-1 1 1,-1-1 0,0 0-1,-1 2 1,-1-1 0,-1 1-1,0 0 1,-1 0 0,0 0-26,1 0 1,-1 0-1,-2-4 1,0-1-1,1-2 1,0 0 0,-1 27-1,-1-10 1,-1-5-1,-3-7 129,-4-3 1,-3-7 0,-4-4-1,-6-5 1,-4-3 0,-5-5 0,-3-3 5,-2-3 1,-3-3 0,-1-7 0,0-6-1,1-7 1,5-5-214,5-3 0,7-1 0,5-6 1,3-3-1,7 0 0,3-4 1,6-2-328,4-2 1,10-2 0,11 2 0,2 2-1,5 4 1,1 4 0,4 2 488,3 1 0,-1 6 0,9-3 0</inkml:trace>
  <inkml:trace contextRef="#ctx0" brushRef="#br0" timeOffset="59">7858 11467 8355,'-7'5'1991,"3"-5"1,13-11-1912,7-8 0,5-7 0,4-6 0,3-5 0,0-5 0,1-2-22,1-2 1,-6 2-1,0 1 1,-5 2 0,-3 1-1,-3 1 1,-4 4-138,-5 6 0,-3 5 0,-2 5 0,-4 3 0,-7 5 0,-5 3-16,-5 5 0,-6 10 0,-1 6 0,-2 5 0,2 4 0,1 5 0,4 2 326,4 3 0,0 5 0,6 2 0,3 2 0,6 2 1,4 1-1,2 2-31,3 0 0,8-6 0,7-2 0,2-2 0,2-3 0,1-3 0,3-3-413,3-3 0,-1-6 0,1-4 0,-1-5 0,0-6 0,3-1 0,1-4 213,1-1 0,0-9 0,1-6 0</inkml:trace>
  <inkml:trace contextRef="#ctx0" brushRef="#br0" timeOffset="60">8988 10701 8355,'-7'-6'-182,"-1"2"0,-1 3 0,-1 1 0,-1 0 515,-1 0 0,1 0 0,-2 0 0,-1 0 0,-1 1 0,1 2 0,1 2-45,2 1 0,3 2 1,1 3-1,-1 2 1,2 2-1,2 4-120,2 3 0,2 6 1,2 1-1,3 1 1,5-1-1,5-1 1,4-2-211,5-2 1,0-6-1,7-3 1,1-4 0,1-3-1,1-6 1,0-4 50,0-6 1,-3-8-1,-3-6 1,-3-4 0,-5-4-1,-2-1 1,-5-2-31,-4-2 0,-5-3 0,-9 0 1,-7 3-1,-7 3 0,-6 7-242,-6 4 1,-4 11-1,-6 11 1,-6 11-1,-2 9 1,-1 9-1,7 3-1562,8 1 1825,5 5 0,7 2 0,1 5 0</inkml:trace>
  <inkml:trace contextRef="#ctx0" brushRef="#br0" timeOffset="61">10313 10564 8355,'-15'-5'241,"0"-2"0,2-4 0,3 0 0,2 0 5,-1-1 1,0 1 0,0-2 0,2-2 0,-3-4 0,-3-4 0,-2-2-251,1-2 1,0-5 0,0 3 0,-3 0-1,0 2 1,-4 3 0,0 1 448,-2 0 1,0 9-1,-1 4 1,-3 4-1,-3 5 1,-4 6-380,-4 10 1,1 9 0,-4 14-1,2 5 1,2 6 0,4 4 0,6 3-217,8 1 0,7-9 0,7-2 1,8-3-1,13-4 0,9-5 1,9-8-25,7-10 0,8-6 1,5-12-1,1-7 1,3-9-1,-3-8 0,-1-6 255,-5-4 0,-7 0 0,-5 1 0,-5 1 0,-7 1 0,-5 1 0,-6 4 143,-5 4 1,0 4-1,-5 9 1,-3 0-1,-3 4 1,-6 3-126,-2 3 1,-2 2 0,1 4 0,0 5 0,-1 5 0,1 4 0,1 4-54,2 3 1,-1 9 0,5 1 0,3 3 0,3 6 0,6 3 0,2 5-166,2 3 0,-1 6 1,-5-30-1,0 1 0,-1 1 1,0 0-1,-1 1 0,1 0 1,-2 1-1,0 0 35,0 2 0,-1-1 0,0-2 1,0-1-1,-2 3 0,0 1 0,0-4 1,0 0-1,0 30 0,-1-2 0,-3-3 90,-4 0 0,-3-11 0,-5-5 1,-3-5-1,-2-6 0,-2-4 1,-1-6-38,-3-6 0,2-3 1,-6-3-1,0-3 0,-4-4 1,-3-4-1,-2-4-243,-1-2 0,2-4 1,6-4-1,2-1 1,6 0-1,5-3 1,6-4 242,5-4 0,6-3 1,12-8-1,10-4 1,10-2-1,9-2 8,8 0 1,-23 23-1,1 1 1,2-1-1,1 1 1,0 1-1,1 0 1,0 2-1,0 0 1,0 2-1,0 0 1,25-14-475,-4 5 497,3 2 0,-5 1 0,4 0 0</inkml:trace>
  <inkml:trace contextRef="#ctx0" brushRef="#br0" timeOffset="62">10747 11512 11872,'5'-16'96,"3"1"1,7-8 0,4-5 0,4-5 0,2-4 95,2-1 1,3-5-1,-3 1 1,-2-3-1,-1-2 1,-1-2-1,-1-3-102,-3 0 0,-6 5 1,-7 6-1,-1 3 0,-4 5 1,-3 7-906,-6 5 685,-2 5 1,-7 10 0,-2 2 0,-2 5-1,-2 7 1,0 7 98,0 5 1,4 8 0,2 4 0,0 5 0,3 4 0,1 4 0,3 1 232,3-1 0,-2 5 0,5-1 0,1-1 0,2-1 0,2-2 0,3-2-241,4-1 0,2-7 1,3 0-1,2-9 0,4-5 1,3-6-1,0-4-392,1-3 0,5-3 1,1-6-1,2-3 0,-1-5 1,1-5-1761,-2-5 0,3-3 2191,-6 0 0,1-1 0,-4 0 0</inkml:trace>
  <inkml:trace contextRef="#ctx0" brushRef="#br0" timeOffset="63">11238 11364 8355,'-11'4'122,"1"1"0,1 0 0,2 1 702,2 0 1,4-3 0,7 1 0,6-3-700,0-1 0,6-5 1,3-3-1,4-2 1,5-3-1,2 0 1,0-3-1433,-2 2 0,-3 2 1307,3 0 0,1-4 0,3-2 0</inkml:trace>
  <inkml:trace contextRef="#ctx0" brushRef="#br0" timeOffset="64">11661 11135 8355,'-7'-11'211,"2"0"1,5-1-1,0 1 1,2 1 711,1 2 0,0 3 0,3 6 1,-1 4-1,-2 7-812,-2 5 1,-5 11 0,-1 5-1,-1 5 1,-3 3 0,0 1-37,2-2 0,1 4-75,6-6 0,-5 5 0,-1-3 0</inkml:trace>
  <inkml:trace contextRef="#ctx0" brushRef="#br0" timeOffset="65">12392 10724 8355,'-5'0'1348,"6"0"0,8 0-1407,5 0 1,2 0 0,-1 0 0,3 1 0,2 2 58,3 1 0,3 10 0,8-2 0</inkml:trace>
  <inkml:trace contextRef="#ctx0" brushRef="#br0" timeOffset="66">13465 10873 8355,'19'0'173,"2"0"1,3 0-1,4 0 1,1 0-173,-3 0 0,0 0 473,0 0 1,0 0-2287,4 0 1812,1 0 0,8 5 0,2 1 0</inkml:trace>
  <inkml:trace contextRef="#ctx0" brushRef="#br0" timeOffset="67">14219 10941 8355,'-5'0'1607,"5"0"0,6 0-1310,4 0 1,6 0-298,-1 0 0,5-5 0,-2-1 0</inkml:trace>
  <inkml:trace contextRef="#ctx0" brushRef="#br0" timeOffset="68">14950 10496 8355,'-4'-12'-34,"0"1"1,2 0 0,2-1-88,4 1 0,-3 3 1,3 0-1,-3 0 1,-2-1-1,-3 0 247,-4 1 0,2 2 1,-2-3-1,-1 1 1,-1 1-1,-1 0 1,-2 4 64,-2 1 1,1 4 0,-5 1 0,-1 5 0,-1 3-1,1 6 11,1 6 0,1 1 0,-1 6 0,5 2 1,4 1-1,4 3 0,1 0-315,2 2 0,8 1 0,7-8 0,7-3 0,6-6 0,5-6 0,3-6 248,2-5 0,3-5 1,0-3-1,-1-8 1,-2-5-1,-2-7 1,-2-2 72,-5-3 0,-8 2 1,-7-3-1,-5-1 1,-6-1-1,-6-3 0,-5 0-216,-7-3 0,-8 0 0,-5 4 1,-2 4-1,-1 7 0,0 10-787,-1 7 0,1 5 0,1 4 0,4 4 0,6 6 0,8 7 795,6 4 0,9-1 0,6 4 0</inkml:trace>
  <inkml:trace contextRef="#ctx0" brushRef="#br0" timeOffset="69">15532 10393 8355,'28'-27'577,"-5"1"1,-1-6 0,-7 3 0,-2-2 0,-3 2 0,-4 0-265,-1 0 1,-2 3 0,-7 0 0,-5 3 0,-5 4-1,-5 4 1,-4 3-372,-3 5 1,-2 0-1,-4 5 1,1-2 0,1 3-1,0 3 1,0 5 6,2-1 0,7 8 0,6-3 0,3 3 1,5 3-1,3 2 0,3 1-134,1-1 0,5 1 0,2-3 0,5-2 0,3-2 0,4-7 393,2-3 0,2-3 1,0-2-1,0-1 0,0-5 1,-2-2-1,0-3-61,-2-2 1,-5 2-1,1-2 1,-4 1 0,-2 1-1,-2 1 1,-2 2 60,-3-1 0,1 6 0,1 1-326,3 3 0,2 10 0,0 5 0,-1 5 0,0 8 0,3 4 0,1 10 20,4 6 0,-4 5 0,3 5 0,-1 2 0,0 1 0,-6-27 0,0 0 0,-1 2 0,0 0 98,-1 1 0,0 1 0,0 0 0,0 0 0,-1-1 0,0-1 0,-1 0 0,-1-1 0,0 0 0,-1 1 0,0-2 0,0 0 54,1 0 0,-2 1 1,-2 27-1,-7-3 1,-2-6-1,-3-4 1,-2-6-1,-4-5-15,-2-8 1,-2-9-1,0-6 1,-1-5 0,-2-5-1,-2-5 1,1-5-187,-1-6 0,-3-11 0,4-1 0,2-4 0,1-2 0,4-1-1435,4 1 1353,1-1 1,15-2 0,2 2-1,9 1 1,11 3 0,8 1-3188,7 2 3416,8 6 0,7-8 0,6 2 0</inkml:trace>
  <inkml:trace contextRef="#ctx0" brushRef="#br0" timeOffset="70">16218 10667 8355,'-12'-11'937,"6"-1"1,1 2 0,1 1-1,-1 3-543,-1 1 1,2 2 0,-3 7-1,2 5 1,2 5 0,-1 6-319,0 6 1,0 3 0,4 5 0,0 0 0,0 2 0,0 1-267,0 1 0,0-4 1,0-5-1,0-1 1,0-3-1,0 0 0,1-4-801,3-2 1,-1-7 990,4-9 0,1-1 0,3-2 0</inkml:trace>
  <inkml:trace contextRef="#ctx0" brushRef="#br0" timeOffset="71">6773 9753 8355,'-69'27'135,"35"-14"0,1-1 0,-1 2 0,1-1 0,-1 1 0,2 0 0,-2 2 0,2 1 26,0 1 1,1 1-1,1 3 1,1 3 0,0 2-1,1 3 1,-1 2-1,1 2 1,-1 2 0,2 1-1,-1 4 1,2 1-1,2 2 1,0 1-186,2 2 1,1 2 0,0 1 0,0 2 0,3 1 0,1 2 0,0 1 0,2 2 0,0 2 0,1 0 0,1 3 0,2 1 0,4-20 0,0-1 0,2 1-94,0 0 0,1 1 0,1-1 0,1 0 0,1 1 0,2-2 1,3 19-1,4-2 0,5-1 0,5-1 0,5-1 0,6-3 0,6-1 1,6-3 72,-11-17 0,1-2 0,3-2 0,3-1 1,2-1-1,2-2 0,3-3 0,2-2 1,1-1-1,4 0 0,1-1 0,1-2 0,4-1 1,1-1-1,1-2 0,3-1 0,1-2 1,1 0-1,-14-3 0,0-2 0,0 1 1,0-1 43,2 0 0,-1-1 0,1 0 0,-1-2 0,14-2 0,-1-2 0,0-3 0</inkml:trace>
  <inkml:trace contextRef="#ctx0" brushRef="#br0" timeOffset="72">16652 9217 10146,'16'0'-161,"3"0"102,3 5 0,4 2 0,2 10 0,3 6 0,3 7 88,3 7 0,1 6 1,-4 9-1,-17-24 1,0 1-1,1 1 1,0 1-1,0 1 0,1 1 1,0 1-1,0 2-83,0 0 0,-1 1 1,-1 1-1,-1 0 1,-2 3-1,-2 0 1,-2 0-1,-2 1 1,-2 2-1,-2 1 1,-2 1-1,-3 1-1634,-1 0 0,-2 1 1753,-1 0 1,-3-1-1,-4-3 1,-4 0-1,2-1 1,-2 0-1,-1-1 1,0 0-1,-2-2 1,0 0-1,-1-2 1,-1-1-40,1-2 0,-1-1 1,0-2-1,-2-1 1,3-5-1,-1 0 1,1-1-1,-1-1 1,-20 20-1,3-5 1,5-9-27,5-7 0,0 0 0,4-7 0,4 1 0,3-2 0,2 0 0</inkml:trace>
  <inkml:trace contextRef="#ctx0" brushRef="#br0" timeOffset="73">18079 9137 8355,'-15'-7'95,"0"4"1,-6 3-1,2 3 1,-3 6-1,-5 8 1,-4 8 70,-2 8 1,-5 10-1,-1 4 1,19-20-1,1 1 1,-1 2-1,0 1 1,2 1-1,0 0 1,0 2-1,1 1-67,2 0 1,0 1 0,-1 2 0,0 1 0,3-1-1,1-1 1,0 2 0,1 0 0,1-1 0,1 1 0,0 0-1,1 1-94,1-1 0,0-1 0,1-2 0,1 0 0,1 0 0,0 0 0,3-3 0,0 0 0,3 26 0,7-4 0,5-7-91,5-5 1,8-5-1,5-7 1,4-6-1,8-6 1,4-8-1,5-5-1372,3-5 1,4-11 1457,-28 3 0,0-2 0,1-5 0,-1-2 0,42-20 0</inkml:trace>
  <inkml:trace contextRef="#ctx0" brushRef="#br0" timeOffset="74">18171 9879 8355,'-17'-11'397,"6"-1"1,6 5 0,8 0-1,5 3-206,2 6 0,5-1 1,2 8-1,2 2 1,4 5-1,2 0 1,2 3-229,1 3 0,-4-2 1,2 7-1,-1-2 0,-3 0 1,1 3-1,-1 1-265,-3 3 1,-4 1 0,-7 1 0,-4-1 0,-4-1 0,-6-1 0,-5-1 57,-7-1 1,-3-1 0,-3-5 0,-2-1-1,-2-3 1,0-4 0,0-2-716,3-2 959,1-5 0,1-1 0,0-5 0</inkml:trace>
  <inkml:trace contextRef="#ctx0" brushRef="#br0" timeOffset="75">18707 9742 8355,'-26'8'163,"-1"0"1,0 5 0,1 5 0,-2 5 139,-1 3 1,2 5 0,-3 7 0,-1 5 0,2 4 0,2 3 0,4-2-264,4-1 1,8 2-1,7 1 1,4-2 0,5-2-1,8-5 1,10-4-278,10-5 1,6-4 0,8-6 0,4-5-1,5-5 1,6-9 0,-29-3 0,0-3-242,2-2 1,0-2-1,0-1 1,1-1 477,-2-4 0,0-1 0,-2-2 0,0-2 0,30-23 0</inkml:trace>
  <inkml:trace contextRef="#ctx0" brushRef="#br0" timeOffset="76">18856 9114 8355,'-14'0'795,"10"2"0,14 6 0,11 8-781,5 9 0,2 5 0,3 8 0,-4 5 0,1 6 0,3 5 0,-14-25 0,0 0 230,2 2 0,0-1 1,-1 3-1,1 0 0,2 0 1,1-1-1,1 2 0,0-1 1,1 2-1,1 0 0,1 1 1,-1 0-1,1 2 1,0 1-285,0 0 1,0 0-1,-2 1 1,-1 0-1,0-1 1,-2 1-1,-2-1 1,-3 1-1,-4-1 1,-1 0 0,-4 1-1,-2 0 1,-3-1-1,-2 0-302,-4-2 1,-3-1 0,-2 1-1,-4 0 1,-9 0 0,-3-1-1,-5 2 1,-3-1 0,-5 2-1,-5 0 342,-6 0 0,-3 0 0,14-12 0,0 0 0,-2-1 0,-97 54 0</inkml:trace>
  <inkml:trace contextRef="#ctx0" brushRef="#br0" timeOffset="77">18639 11809 8355,'-5'-6'9,"2"-1"110,-4 4 0,-2 1 0,-5-3 0,-3 2 1,0-1-1,-4 0 0,-2 0 0,-2 0 1,-3 0-1,0 1 0,-2-2 0,-1 0 0,-2-2 19,2 1 0,-2 2 1,-4-2-1,-3-1 1,0 2-1,-3 0 1,-3 3-1,-5 0-210,-6 2 1,-5 0-1,27 0 1,0 0 0,-1 0-1,0 0 1,-3 0-1,0 0 1,-1 0 0,-2 0-1,-3 0 1,0 0-17,-4 0 1,0 0 0,-2 3-1,-1-1 1,-4 1 0,-1 1 0,1 0-1,-1-1 1,-1 1 0,-2 0 0,0 0-1,-1 1 1,-3 0 0,-1 0-7,22-1 0,-1-1 0,1 1 0,-1 1 0,1 1 1,-1-1-1,0 0 0,-1 0 0,1 0 0,-1 0 1,-1 0-1,1 0 0,0 0 0,0 0 0,-1 0 1,-1 1-1,0-1 0,0 1 0,1-1 0,-1 1 0,1-1 107,-1 1 1,1-1 0,-1 1-1,1-1 1,-1 1 0,1-1-1,-1 0 1,0 0 0,0-1-1,0 1 1,0 0 0,0 1-1,-1-1 1,0 0 0,0 0-1,1 0 1,1 0 0,-1 0-1,0 0 1,0 0 0,0 0 89,0 0 1,0 0 0,0-1 0,1 1 0,1 0-1,-1-1 1,-2 1 0,0-1 0,-1 1 0,-1 0-1,1 1 1,-2 0 0,1-1 0,-1 1 0,0-1-1,0 1 1,0-1 0,0 1-91,-1-2 0,1 1 1,0 0-1,2 0 1,0 1-1,0-1 1,-2 0-1,0 0 0,1 0 1,-2 0-1,1 0 1,0 1-1,0-1 1,0 0-1,-1 0 1,2 0-1,-1 0 0,0 0 1,2 0-1,-1 0 1,1 0-20,0 1 1,1-1-1,0 1 1,-2-2 0,-1 0-1,1 0 1,1 1-1,0 1 1,0-1 0,0-1-1,0 1 1,1 0-1,0-1 1,1 1 0,0 0-1,1 0 1,1 0-1,0 0 1,1 0 0,1-1-1,-1 1 55,-19 1 1,1 0 0,2 2 0,2 0 0,-1 0 0,0 0 0,1 0 0,1 1 0,2 0 0,0-1 0,1 1 0,0-1 0,1 1 0,0 0-24,-1 0 0,1-1 1,0-1-1,-1 0 0,3 2 1,0-1-1,0 0 1,1-1-1,1 1 0,-1-1 1,2 0-1,-1-1-25,-2-1 1,0-1-1,2 1 1,0 0-1,3-2 1,0 0-1,1 1 1,1 0-1,0-1 1,-1 0 0,1 0-1,-1-1 1,1 0-1,1-1-88,1 0 1,0-1 0,2 0-1,0 0 1,2 0 0,0 0-1,2 0 1,1 0 0,2 0-1,0 0 1,-27-1 0,6-2-177,4 0 1,8-6-1,5 1 1,6-1-1,4 0 1,4 2-1,4-1-730,4 2 1,7-4 992,5 2 0,1 0 0,2 0 0,0-1 0,0 1 0</inkml:trace>
  <inkml:trace contextRef="#ctx0" brushRef="#br0" timeOffset="78">9548 12095 8355,'-24'4'26,"0"-1"1,0 0-1,2-2 1,2 0 207,2 3 0,1 1 0,5 4 1,-2 0-1,-2 2 0,3 5 1,0 0-220,1 1 1,1 3 0,0-2-1,-1 1 1,1 0 0,-2 1-1,-2 3-150,-4 4 0,-3-3 0,-2 2 0,-3-2 0,-3-1 0,-4 0-379,-4 0 546,2 0 1,-7 0 0,5 0 0,2-2 0,5-2-1,4-4 180,3-2 1,10 2-1,4 1 1,5-3 0,9 0-1,9-1 1,14 0 70,9 3 1,9-1-1,9 4 1,4 0 0,-27-9-1,1 0 1,3 1 0,-1 1-395,1 2 0,0 0 0,2-1 0,-1 0 0,0 1 1,-2 2-1,-1-2 0,-1 2 0,-2-1 0,-2 2 1,27 18 110,-3 4 0,-26-18 0,-1 1 0,20 25 0</inkml:trace>
  <inkml:trace contextRef="#ctx0" brushRef="#br0" timeOffset="79">6350 12460 8355,'-6'-5'53,"1"4"0,10-3 1,4 7-1,7 0 1,11 0-1,11-2 1,9-1-1,9 0 1,7 0-1,-28 0 1,1-1-1,1 0 1,1-1-1,0 0 0,0-1-99,1 0 1,-1 0 0,1 1-1,-1 0 1,1-1 0,0-1 0,2 0-1,0 0 1,-1 0 0,1 2 0,-1-1-1,1 2 1,-1-1 0,0 1 28,0-1 0,0 0 0,0 2 1,0-1-1,-1-1 0,0 0 1,-1 1-1,-1 1 0,-2 0 1,-1 0-1,25 0 0,-8 0 76,-9 0 1,-11 0 0,-9 1 0,-6 3-1,-10 4 1,-11 2-82,-13 1 1,-14 1-1,-13-1 1,-10 1-1,22-7 1,-1 1-1,-3 0 1,-1-1-1,-3 1 1,0 0-32,-2 0 1,1-1-1,0 1 1,1 0-1,0-1 1,1 0-1,2-1 1,2 1-1,-27 1 1,8-1-1,11-2 550,8-2 0,12 3 1,11 1-185,8 1 0,17-2 0,14 2 0,9 1 0,7-2 1,7 1-1,6-1-401,2 0 1,0-1-1,-1-4 1,-3 0-1,-5 0 1,-6 0-1,-9 0-2902,-9 0 2990,-11 5 0,-18-4 0,-8 4 0</inkml:trace>
  <inkml:trace contextRef="#ctx0" brushRef="#br0" timeOffset="80">1508 9125 8355,'50'-19'54,"4"-1"1,1 2-1,1 3 1,-1 5 4,-2 0 0,-8 5 1,-2 1-1,-5 2 1,-8 4-1,-3 2-244,-6 3 0,-12 3 1,-6 2-1,-16 0 1,-15 2-1,-16 3 0,-13 1 73,22-8 0,0 0 1,-2-1-1,0 0 1,-2 0-1,0 1 1,-2-1-1,-1 1 1,1-1-1,0 1 1,0-1-1,2 0 112,3-1 0,1 0 44,-25 7 1,17-8 0,12-4 0,11 0 0,9 0 0,8 0 231,11 0 0,17-3 0,15-3 0,6 0 1,8 0-1,0 2 0,2 2-187,1 3 0,-2 2 0,4 8 0,-4 4 0,-5 6-89,-4 4 0,-5 2 0,-2 5 0</inkml:trace>
  <inkml:trace contextRef="#ctx0" brushRef="#br0" timeOffset="81">8337 12323 7909,'-29'-5'-109,"2"2"0,8-3 0,4 1 0,2 1 0,1 0 0,-3 1 0,-5 0 362,-1 2 0,-7 2 0,-4 3 1,-6 4-1,-6 2 0,-6 1 1,-2 1-449,-2-1 1,-7 0 0,-3 1-1,32-6 1,0-1 0,-32 7-1,1-1 1,2 0 124,2 1 0,1-1 0,11 1 0,7-2 0,9-1 146,9-2 1,15-4-1,16 1 1,17-3-1,19-1 1,13-1-1,-24-1 1,2 0 51,2-2 1,1 0 0,4-1 0,1 0 0,2 0-1,2-1 1,-3 0 0,1 0 0,-2 1 0,0-1-1,-2 0 1,-1 0 0,-1 1 0,-1-1 46,-2 0 0,0 1 1,22-2-1,-7 3 1,-10 3-1,-11 1 1,-11 0-250,-6 0 1,-10 0 0,-11 1 0,-18 3 0,-26 5 0,12-2 0,-3 0 0,-12 2 0,-2 1-129,12-3 0,0 0 0,-2 1 1,-5 0-1,-1 1 0,-1 0 1,-2 0-1,-1 0 0,0 0 1,-3 0-1,0 0 0,0 0 1,-1 0-1,-1-1 0,1 1 202,-1 0 0,0 0 0,0 0 0,0 1 0,0 1 0,0 0 0,-121 18 0</inkml:trace>
  <inkml:trace contextRef="#ctx0" brushRef="#br0" timeOffset="82">15658 11501 8355,'0'-12'-287,"3"1"0,3 1 0,8 2 0,6 4 522,8 3 1,13 1 0,6 1-1,3 3 1,6 3 0,3 0-1,2 1-125,-2 1 1,-2-3 0,-5 0 0,-6 1 0,-8-2 0,-6 0-290,-6-3 1,-10 0 0,-14-2 0,-17 0 0,-17 1 41,-12 3 0,-16-2 0,25 1 0,-1 1 0,-2-1 1,-1 0-1,-3 0 0,-1 0 0,-2 2 0,1-1 116,-2 1 1,0 0 0,1 0 0,0 0 0,1 0 0,0-1 0,1 0-1,2 0 1,2 0 0,2 1 0,-26 5 0,15 0 133,13-2 0,8 2 0,13-2 0,12 2 1,13 0-1,13-1 50,9-2 0,14-4 1,3 1-1,4-3 1,3-1-1,-1 0-53,-3 0 1,-7-1-1,-10-2 1,-7-1-1,-8 2-221,-3 1 1,-9 1 0,-10 0-1,-9 0 1,-9 1 0,-8 3-1,-6 3 111,-4 3 0,4 7 0,5 1 0</inkml:trace>
  <inkml:trace contextRef="#ctx0" brushRef="#br0" timeOffset="83">17634 11250 8355,'13'-6'-25,"2"0"0,5-1 1,8-1-1,11 0 0,15 2 1,-22 4-1,2 0 119,2 1 0,2 1 1,6 0-1,1 0 1,2 0-1,0 0 1,3 0-1,-1 1 0,1 1 1,-1 0-1,0 1 1,0 2-1,-3-1 1,0 0-183,1 0 1,-2 0 0,-7 1 0,-1 0 0,-3-1-1,-1 0 1,23 6 0,-12 1 0,-8 1 0,-10-2-219,-5-2 0,-10 2 0,-11-4 0,-10 2 0,-14-1 0,-12 2 306,-9 1 0,-11 2 0,-8-1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compute the analytic gradient for arbitrarily complex functions using frame called computational graph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Can use computational graph to represent any function, where the nodes of the graph are steps of computation that we go through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Linear classifier example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Advantage is that once we express a function using a computational graph, can use a technique called backpropagation which recursively uses the chain rule to efficient compute gradient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48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37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we’re doing in backprop is we have all these nodes in our computational graph, each node only aware of immediate surroundings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each node have ...</a:t>
            </a:r>
          </a:p>
        </p:txBody>
      </p:sp>
    </p:spTree>
    <p:extLst>
      <p:ext uri="{BB962C8B-B14F-4D97-AF65-F5344CB8AC3E}">
        <p14:creationId xmlns:p14="http://schemas.microsoft.com/office/powerpoint/2010/main" val="2460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we’re doing in backprop is we have all these nodes in our computational graph, each node only aware of immediate surroundings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each node have ...</a:t>
            </a:r>
          </a:p>
        </p:txBody>
      </p:sp>
    </p:spTree>
    <p:extLst>
      <p:ext uri="{BB962C8B-B14F-4D97-AF65-F5344CB8AC3E}">
        <p14:creationId xmlns:p14="http://schemas.microsoft.com/office/powerpoint/2010/main" val="372396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3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8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54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3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1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Shape 1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26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Shape 1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Shape 1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78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Shape 1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6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Shape 1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8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Shape 1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2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42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Becomes very useful when we work with complex functions</a:t>
            </a:r>
          </a:p>
        </p:txBody>
      </p:sp>
    </p:spTree>
    <p:extLst>
      <p:ext uri="{BB962C8B-B14F-4D97-AF65-F5344CB8AC3E}">
        <p14:creationId xmlns:p14="http://schemas.microsoft.com/office/powerpoint/2010/main" val="40437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Things get even crazier</a:t>
            </a:r>
          </a:p>
        </p:txBody>
      </p:sp>
    </p:spTree>
    <p:extLst>
      <p:ext uri="{BB962C8B-B14F-4D97-AF65-F5344CB8AC3E}">
        <p14:creationId xmlns:p14="http://schemas.microsoft.com/office/powerpoint/2010/main" val="3104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6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tags" Target="../tags/tag90.xml"/><Relationship Id="rId55" Type="http://schemas.openxmlformats.org/officeDocument/2006/relationships/tags" Target="../tags/tag95.xml"/><Relationship Id="rId63" Type="http://schemas.openxmlformats.org/officeDocument/2006/relationships/tags" Target="../tags/tag10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tags" Target="../tags/tag93.xml"/><Relationship Id="rId58" Type="http://schemas.openxmlformats.org/officeDocument/2006/relationships/tags" Target="../tags/tag98.xml"/><Relationship Id="rId66" Type="http://schemas.openxmlformats.org/officeDocument/2006/relationships/tags" Target="../tags/tag106.xml"/><Relationship Id="rId5" Type="http://schemas.openxmlformats.org/officeDocument/2006/relationships/tags" Target="../tags/tag45.xml"/><Relationship Id="rId61" Type="http://schemas.openxmlformats.org/officeDocument/2006/relationships/tags" Target="../tags/tag101.xml"/><Relationship Id="rId19" Type="http://schemas.openxmlformats.org/officeDocument/2006/relationships/tags" Target="../tags/tag5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tags" Target="../tags/tag96.xml"/><Relationship Id="rId64" Type="http://schemas.openxmlformats.org/officeDocument/2006/relationships/tags" Target="../tags/tag104.xml"/><Relationship Id="rId8" Type="http://schemas.openxmlformats.org/officeDocument/2006/relationships/tags" Target="../tags/tag48.xml"/><Relationship Id="rId51" Type="http://schemas.openxmlformats.org/officeDocument/2006/relationships/tags" Target="../tags/tag91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59" Type="http://schemas.openxmlformats.org/officeDocument/2006/relationships/tags" Target="../tags/tag99.xml"/><Relationship Id="rId67" Type="http://schemas.openxmlformats.org/officeDocument/2006/relationships/slideLayout" Target="../slideLayouts/slideLayout13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54" Type="http://schemas.openxmlformats.org/officeDocument/2006/relationships/tags" Target="../tags/tag94.xml"/><Relationship Id="rId62" Type="http://schemas.openxmlformats.org/officeDocument/2006/relationships/tags" Target="../tags/tag10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tags" Target="../tags/tag89.xml"/><Relationship Id="rId57" Type="http://schemas.openxmlformats.org/officeDocument/2006/relationships/tags" Target="../tags/tag97.xm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tags" Target="../tags/tag92.xml"/><Relationship Id="rId60" Type="http://schemas.openxmlformats.org/officeDocument/2006/relationships/tags" Target="../tags/tag100.xml"/><Relationship Id="rId65" Type="http://schemas.openxmlformats.org/officeDocument/2006/relationships/tags" Target="../tags/tag105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9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223.xml"/><Relationship Id="rId21" Type="http://schemas.openxmlformats.org/officeDocument/2006/relationships/tags" Target="../tags/tag127.xml"/><Relationship Id="rId42" Type="http://schemas.openxmlformats.org/officeDocument/2006/relationships/tags" Target="../tags/tag148.xml"/><Relationship Id="rId63" Type="http://schemas.openxmlformats.org/officeDocument/2006/relationships/tags" Target="../tags/tag169.xml"/><Relationship Id="rId84" Type="http://schemas.openxmlformats.org/officeDocument/2006/relationships/tags" Target="../tags/tag190.xml"/><Relationship Id="rId138" Type="http://schemas.openxmlformats.org/officeDocument/2006/relationships/tags" Target="../tags/tag244.xml"/><Relationship Id="rId107" Type="http://schemas.openxmlformats.org/officeDocument/2006/relationships/tags" Target="../tags/tag213.xml"/><Relationship Id="rId11" Type="http://schemas.openxmlformats.org/officeDocument/2006/relationships/tags" Target="../tags/tag117.xml"/><Relationship Id="rId32" Type="http://schemas.openxmlformats.org/officeDocument/2006/relationships/tags" Target="../tags/tag138.xml"/><Relationship Id="rId53" Type="http://schemas.openxmlformats.org/officeDocument/2006/relationships/tags" Target="../tags/tag159.xml"/><Relationship Id="rId74" Type="http://schemas.openxmlformats.org/officeDocument/2006/relationships/tags" Target="../tags/tag180.xml"/><Relationship Id="rId128" Type="http://schemas.openxmlformats.org/officeDocument/2006/relationships/tags" Target="../tags/tag234.xml"/><Relationship Id="rId149" Type="http://schemas.openxmlformats.org/officeDocument/2006/relationships/tags" Target="../tags/tag255.xml"/><Relationship Id="rId5" Type="http://schemas.openxmlformats.org/officeDocument/2006/relationships/tags" Target="../tags/tag111.xml"/><Relationship Id="rId95" Type="http://schemas.openxmlformats.org/officeDocument/2006/relationships/tags" Target="../tags/tag201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43" Type="http://schemas.openxmlformats.org/officeDocument/2006/relationships/tags" Target="../tags/tag149.xml"/><Relationship Id="rId48" Type="http://schemas.openxmlformats.org/officeDocument/2006/relationships/tags" Target="../tags/tag154.xml"/><Relationship Id="rId64" Type="http://schemas.openxmlformats.org/officeDocument/2006/relationships/tags" Target="../tags/tag170.xml"/><Relationship Id="rId69" Type="http://schemas.openxmlformats.org/officeDocument/2006/relationships/tags" Target="../tags/tag175.xml"/><Relationship Id="rId113" Type="http://schemas.openxmlformats.org/officeDocument/2006/relationships/tags" Target="../tags/tag219.xml"/><Relationship Id="rId118" Type="http://schemas.openxmlformats.org/officeDocument/2006/relationships/tags" Target="../tags/tag224.xml"/><Relationship Id="rId134" Type="http://schemas.openxmlformats.org/officeDocument/2006/relationships/tags" Target="../tags/tag240.xml"/><Relationship Id="rId139" Type="http://schemas.openxmlformats.org/officeDocument/2006/relationships/tags" Target="../tags/tag245.xml"/><Relationship Id="rId80" Type="http://schemas.openxmlformats.org/officeDocument/2006/relationships/tags" Target="../tags/tag186.xml"/><Relationship Id="rId85" Type="http://schemas.openxmlformats.org/officeDocument/2006/relationships/tags" Target="../tags/tag191.xml"/><Relationship Id="rId150" Type="http://schemas.openxmlformats.org/officeDocument/2006/relationships/tags" Target="../tags/tag256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33" Type="http://schemas.openxmlformats.org/officeDocument/2006/relationships/tags" Target="../tags/tag139.xml"/><Relationship Id="rId38" Type="http://schemas.openxmlformats.org/officeDocument/2006/relationships/tags" Target="../tags/tag144.xml"/><Relationship Id="rId59" Type="http://schemas.openxmlformats.org/officeDocument/2006/relationships/tags" Target="../tags/tag165.xml"/><Relationship Id="rId103" Type="http://schemas.openxmlformats.org/officeDocument/2006/relationships/tags" Target="../tags/tag209.xml"/><Relationship Id="rId108" Type="http://schemas.openxmlformats.org/officeDocument/2006/relationships/tags" Target="../tags/tag214.xml"/><Relationship Id="rId124" Type="http://schemas.openxmlformats.org/officeDocument/2006/relationships/tags" Target="../tags/tag230.xml"/><Relationship Id="rId129" Type="http://schemas.openxmlformats.org/officeDocument/2006/relationships/tags" Target="../tags/tag235.xml"/><Relationship Id="rId54" Type="http://schemas.openxmlformats.org/officeDocument/2006/relationships/tags" Target="../tags/tag160.xml"/><Relationship Id="rId70" Type="http://schemas.openxmlformats.org/officeDocument/2006/relationships/tags" Target="../tags/tag176.xml"/><Relationship Id="rId75" Type="http://schemas.openxmlformats.org/officeDocument/2006/relationships/tags" Target="../tags/tag181.xml"/><Relationship Id="rId91" Type="http://schemas.openxmlformats.org/officeDocument/2006/relationships/tags" Target="../tags/tag197.xml"/><Relationship Id="rId96" Type="http://schemas.openxmlformats.org/officeDocument/2006/relationships/tags" Target="../tags/tag202.xml"/><Relationship Id="rId140" Type="http://schemas.openxmlformats.org/officeDocument/2006/relationships/tags" Target="../tags/tag246.xml"/><Relationship Id="rId145" Type="http://schemas.openxmlformats.org/officeDocument/2006/relationships/tags" Target="../tags/tag251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49" Type="http://schemas.openxmlformats.org/officeDocument/2006/relationships/tags" Target="../tags/tag155.xml"/><Relationship Id="rId114" Type="http://schemas.openxmlformats.org/officeDocument/2006/relationships/tags" Target="../tags/tag220.xml"/><Relationship Id="rId119" Type="http://schemas.openxmlformats.org/officeDocument/2006/relationships/tags" Target="../tags/tag225.xml"/><Relationship Id="rId44" Type="http://schemas.openxmlformats.org/officeDocument/2006/relationships/tags" Target="../tags/tag150.xml"/><Relationship Id="rId60" Type="http://schemas.openxmlformats.org/officeDocument/2006/relationships/tags" Target="../tags/tag166.xml"/><Relationship Id="rId65" Type="http://schemas.openxmlformats.org/officeDocument/2006/relationships/tags" Target="../tags/tag171.xml"/><Relationship Id="rId81" Type="http://schemas.openxmlformats.org/officeDocument/2006/relationships/tags" Target="../tags/tag187.xml"/><Relationship Id="rId86" Type="http://schemas.openxmlformats.org/officeDocument/2006/relationships/tags" Target="../tags/tag192.xml"/><Relationship Id="rId130" Type="http://schemas.openxmlformats.org/officeDocument/2006/relationships/tags" Target="../tags/tag236.xml"/><Relationship Id="rId135" Type="http://schemas.openxmlformats.org/officeDocument/2006/relationships/tags" Target="../tags/tag241.xml"/><Relationship Id="rId151" Type="http://schemas.openxmlformats.org/officeDocument/2006/relationships/slideLayout" Target="../slideLayouts/slideLayout13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9" Type="http://schemas.openxmlformats.org/officeDocument/2006/relationships/tags" Target="../tags/tag145.xml"/><Relationship Id="rId109" Type="http://schemas.openxmlformats.org/officeDocument/2006/relationships/tags" Target="../tags/tag215.xml"/><Relationship Id="rId34" Type="http://schemas.openxmlformats.org/officeDocument/2006/relationships/tags" Target="../tags/tag140.xml"/><Relationship Id="rId50" Type="http://schemas.openxmlformats.org/officeDocument/2006/relationships/tags" Target="../tags/tag156.xml"/><Relationship Id="rId55" Type="http://schemas.openxmlformats.org/officeDocument/2006/relationships/tags" Target="../tags/tag161.xml"/><Relationship Id="rId76" Type="http://schemas.openxmlformats.org/officeDocument/2006/relationships/tags" Target="../tags/tag182.xml"/><Relationship Id="rId97" Type="http://schemas.openxmlformats.org/officeDocument/2006/relationships/tags" Target="../tags/tag203.xml"/><Relationship Id="rId104" Type="http://schemas.openxmlformats.org/officeDocument/2006/relationships/tags" Target="../tags/tag210.xml"/><Relationship Id="rId120" Type="http://schemas.openxmlformats.org/officeDocument/2006/relationships/tags" Target="../tags/tag226.xml"/><Relationship Id="rId125" Type="http://schemas.openxmlformats.org/officeDocument/2006/relationships/tags" Target="../tags/tag231.xml"/><Relationship Id="rId141" Type="http://schemas.openxmlformats.org/officeDocument/2006/relationships/tags" Target="../tags/tag247.xml"/><Relationship Id="rId146" Type="http://schemas.openxmlformats.org/officeDocument/2006/relationships/tags" Target="../tags/tag252.xml"/><Relationship Id="rId7" Type="http://schemas.openxmlformats.org/officeDocument/2006/relationships/tags" Target="../tags/tag113.xml"/><Relationship Id="rId71" Type="http://schemas.openxmlformats.org/officeDocument/2006/relationships/tags" Target="../tags/tag177.xml"/><Relationship Id="rId92" Type="http://schemas.openxmlformats.org/officeDocument/2006/relationships/tags" Target="../tags/tag198.xml"/><Relationship Id="rId2" Type="http://schemas.openxmlformats.org/officeDocument/2006/relationships/tags" Target="../tags/tag108.xml"/><Relationship Id="rId29" Type="http://schemas.openxmlformats.org/officeDocument/2006/relationships/tags" Target="../tags/tag135.xml"/><Relationship Id="rId24" Type="http://schemas.openxmlformats.org/officeDocument/2006/relationships/tags" Target="../tags/tag130.xml"/><Relationship Id="rId40" Type="http://schemas.openxmlformats.org/officeDocument/2006/relationships/tags" Target="../tags/tag146.xml"/><Relationship Id="rId45" Type="http://schemas.openxmlformats.org/officeDocument/2006/relationships/tags" Target="../tags/tag151.xml"/><Relationship Id="rId66" Type="http://schemas.openxmlformats.org/officeDocument/2006/relationships/tags" Target="../tags/tag172.xml"/><Relationship Id="rId87" Type="http://schemas.openxmlformats.org/officeDocument/2006/relationships/tags" Target="../tags/tag193.xml"/><Relationship Id="rId110" Type="http://schemas.openxmlformats.org/officeDocument/2006/relationships/tags" Target="../tags/tag216.xml"/><Relationship Id="rId115" Type="http://schemas.openxmlformats.org/officeDocument/2006/relationships/tags" Target="../tags/tag221.xml"/><Relationship Id="rId131" Type="http://schemas.openxmlformats.org/officeDocument/2006/relationships/tags" Target="../tags/tag237.xml"/><Relationship Id="rId136" Type="http://schemas.openxmlformats.org/officeDocument/2006/relationships/tags" Target="../tags/tag242.xml"/><Relationship Id="rId61" Type="http://schemas.openxmlformats.org/officeDocument/2006/relationships/tags" Target="../tags/tag167.xml"/><Relationship Id="rId82" Type="http://schemas.openxmlformats.org/officeDocument/2006/relationships/tags" Target="../tags/tag188.xml"/><Relationship Id="rId19" Type="http://schemas.openxmlformats.org/officeDocument/2006/relationships/tags" Target="../tags/tag125.xml"/><Relationship Id="rId14" Type="http://schemas.openxmlformats.org/officeDocument/2006/relationships/tags" Target="../tags/tag120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56" Type="http://schemas.openxmlformats.org/officeDocument/2006/relationships/tags" Target="../tags/tag162.xml"/><Relationship Id="rId77" Type="http://schemas.openxmlformats.org/officeDocument/2006/relationships/tags" Target="../tags/tag183.xml"/><Relationship Id="rId100" Type="http://schemas.openxmlformats.org/officeDocument/2006/relationships/tags" Target="../tags/tag206.xml"/><Relationship Id="rId105" Type="http://schemas.openxmlformats.org/officeDocument/2006/relationships/tags" Target="../tags/tag211.xml"/><Relationship Id="rId126" Type="http://schemas.openxmlformats.org/officeDocument/2006/relationships/tags" Target="../tags/tag232.xml"/><Relationship Id="rId147" Type="http://schemas.openxmlformats.org/officeDocument/2006/relationships/tags" Target="../tags/tag253.xml"/><Relationship Id="rId8" Type="http://schemas.openxmlformats.org/officeDocument/2006/relationships/tags" Target="../tags/tag114.xml"/><Relationship Id="rId51" Type="http://schemas.openxmlformats.org/officeDocument/2006/relationships/tags" Target="../tags/tag157.xml"/><Relationship Id="rId72" Type="http://schemas.openxmlformats.org/officeDocument/2006/relationships/tags" Target="../tags/tag178.xml"/><Relationship Id="rId93" Type="http://schemas.openxmlformats.org/officeDocument/2006/relationships/tags" Target="../tags/tag199.xml"/><Relationship Id="rId98" Type="http://schemas.openxmlformats.org/officeDocument/2006/relationships/tags" Target="../tags/tag204.xml"/><Relationship Id="rId121" Type="http://schemas.openxmlformats.org/officeDocument/2006/relationships/tags" Target="../tags/tag227.xml"/><Relationship Id="rId142" Type="http://schemas.openxmlformats.org/officeDocument/2006/relationships/tags" Target="../tags/tag248.xml"/><Relationship Id="rId3" Type="http://schemas.openxmlformats.org/officeDocument/2006/relationships/tags" Target="../tags/tag109.xml"/><Relationship Id="rId25" Type="http://schemas.openxmlformats.org/officeDocument/2006/relationships/tags" Target="../tags/tag131.xml"/><Relationship Id="rId46" Type="http://schemas.openxmlformats.org/officeDocument/2006/relationships/tags" Target="../tags/tag152.xml"/><Relationship Id="rId67" Type="http://schemas.openxmlformats.org/officeDocument/2006/relationships/tags" Target="../tags/tag173.xml"/><Relationship Id="rId116" Type="http://schemas.openxmlformats.org/officeDocument/2006/relationships/tags" Target="../tags/tag222.xml"/><Relationship Id="rId137" Type="http://schemas.openxmlformats.org/officeDocument/2006/relationships/tags" Target="../tags/tag243.xml"/><Relationship Id="rId20" Type="http://schemas.openxmlformats.org/officeDocument/2006/relationships/tags" Target="../tags/tag126.xml"/><Relationship Id="rId41" Type="http://schemas.openxmlformats.org/officeDocument/2006/relationships/tags" Target="../tags/tag147.xml"/><Relationship Id="rId62" Type="http://schemas.openxmlformats.org/officeDocument/2006/relationships/tags" Target="../tags/tag168.xml"/><Relationship Id="rId83" Type="http://schemas.openxmlformats.org/officeDocument/2006/relationships/tags" Target="../tags/tag189.xml"/><Relationship Id="rId88" Type="http://schemas.openxmlformats.org/officeDocument/2006/relationships/tags" Target="../tags/tag194.xml"/><Relationship Id="rId111" Type="http://schemas.openxmlformats.org/officeDocument/2006/relationships/tags" Target="../tags/tag217.xml"/><Relationship Id="rId132" Type="http://schemas.openxmlformats.org/officeDocument/2006/relationships/tags" Target="../tags/tag238.xml"/><Relationship Id="rId15" Type="http://schemas.openxmlformats.org/officeDocument/2006/relationships/tags" Target="../tags/tag121.xml"/><Relationship Id="rId36" Type="http://schemas.openxmlformats.org/officeDocument/2006/relationships/tags" Target="../tags/tag142.xml"/><Relationship Id="rId57" Type="http://schemas.openxmlformats.org/officeDocument/2006/relationships/tags" Target="../tags/tag163.xml"/><Relationship Id="rId106" Type="http://schemas.openxmlformats.org/officeDocument/2006/relationships/tags" Target="../tags/tag212.xml"/><Relationship Id="rId127" Type="http://schemas.openxmlformats.org/officeDocument/2006/relationships/tags" Target="../tags/tag233.xml"/><Relationship Id="rId10" Type="http://schemas.openxmlformats.org/officeDocument/2006/relationships/tags" Target="../tags/tag116.xml"/><Relationship Id="rId31" Type="http://schemas.openxmlformats.org/officeDocument/2006/relationships/tags" Target="../tags/tag137.xml"/><Relationship Id="rId52" Type="http://schemas.openxmlformats.org/officeDocument/2006/relationships/tags" Target="../tags/tag158.xml"/><Relationship Id="rId73" Type="http://schemas.openxmlformats.org/officeDocument/2006/relationships/tags" Target="../tags/tag179.xml"/><Relationship Id="rId78" Type="http://schemas.openxmlformats.org/officeDocument/2006/relationships/tags" Target="../tags/tag184.xml"/><Relationship Id="rId94" Type="http://schemas.openxmlformats.org/officeDocument/2006/relationships/tags" Target="../tags/tag200.xml"/><Relationship Id="rId99" Type="http://schemas.openxmlformats.org/officeDocument/2006/relationships/tags" Target="../tags/tag205.xml"/><Relationship Id="rId101" Type="http://schemas.openxmlformats.org/officeDocument/2006/relationships/tags" Target="../tags/tag207.xml"/><Relationship Id="rId122" Type="http://schemas.openxmlformats.org/officeDocument/2006/relationships/tags" Target="../tags/tag228.xml"/><Relationship Id="rId143" Type="http://schemas.openxmlformats.org/officeDocument/2006/relationships/tags" Target="../tags/tag249.xml"/><Relationship Id="rId148" Type="http://schemas.openxmlformats.org/officeDocument/2006/relationships/tags" Target="../tags/tag254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26" Type="http://schemas.openxmlformats.org/officeDocument/2006/relationships/tags" Target="../tags/tag132.xml"/><Relationship Id="rId47" Type="http://schemas.openxmlformats.org/officeDocument/2006/relationships/tags" Target="../tags/tag153.xml"/><Relationship Id="rId68" Type="http://schemas.openxmlformats.org/officeDocument/2006/relationships/tags" Target="../tags/tag174.xml"/><Relationship Id="rId89" Type="http://schemas.openxmlformats.org/officeDocument/2006/relationships/tags" Target="../tags/tag195.xml"/><Relationship Id="rId112" Type="http://schemas.openxmlformats.org/officeDocument/2006/relationships/tags" Target="../tags/tag218.xml"/><Relationship Id="rId133" Type="http://schemas.openxmlformats.org/officeDocument/2006/relationships/tags" Target="../tags/tag239.xml"/><Relationship Id="rId16" Type="http://schemas.openxmlformats.org/officeDocument/2006/relationships/tags" Target="../tags/tag122.xml"/><Relationship Id="rId37" Type="http://schemas.openxmlformats.org/officeDocument/2006/relationships/tags" Target="../tags/tag143.xml"/><Relationship Id="rId58" Type="http://schemas.openxmlformats.org/officeDocument/2006/relationships/tags" Target="../tags/tag164.xml"/><Relationship Id="rId79" Type="http://schemas.openxmlformats.org/officeDocument/2006/relationships/tags" Target="../tags/tag185.xml"/><Relationship Id="rId102" Type="http://schemas.openxmlformats.org/officeDocument/2006/relationships/tags" Target="../tags/tag208.xml"/><Relationship Id="rId123" Type="http://schemas.openxmlformats.org/officeDocument/2006/relationships/tags" Target="../tags/tag229.xml"/><Relationship Id="rId144" Type="http://schemas.openxmlformats.org/officeDocument/2006/relationships/tags" Target="../tags/tag250.xml"/><Relationship Id="rId90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117" Type="http://schemas.openxmlformats.org/officeDocument/2006/relationships/tags" Target="../tags/tag373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84" Type="http://schemas.openxmlformats.org/officeDocument/2006/relationships/tags" Target="../tags/tag340.xml"/><Relationship Id="rId89" Type="http://schemas.openxmlformats.org/officeDocument/2006/relationships/tags" Target="../tags/tag345.xml"/><Relationship Id="rId112" Type="http://schemas.openxmlformats.org/officeDocument/2006/relationships/tags" Target="../tags/tag368.xml"/><Relationship Id="rId16" Type="http://schemas.openxmlformats.org/officeDocument/2006/relationships/tags" Target="../tags/tag272.xml"/><Relationship Id="rId107" Type="http://schemas.openxmlformats.org/officeDocument/2006/relationships/tags" Target="../tags/tag363.xml"/><Relationship Id="rId11" Type="http://schemas.openxmlformats.org/officeDocument/2006/relationships/tags" Target="../tags/tag267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74" Type="http://schemas.openxmlformats.org/officeDocument/2006/relationships/tags" Target="../tags/tag330.xml"/><Relationship Id="rId79" Type="http://schemas.openxmlformats.org/officeDocument/2006/relationships/tags" Target="../tags/tag335.xml"/><Relationship Id="rId102" Type="http://schemas.openxmlformats.org/officeDocument/2006/relationships/tags" Target="../tags/tag358.xml"/><Relationship Id="rId5" Type="http://schemas.openxmlformats.org/officeDocument/2006/relationships/tags" Target="../tags/tag261.xml"/><Relationship Id="rId90" Type="http://schemas.openxmlformats.org/officeDocument/2006/relationships/tags" Target="../tags/tag346.xml"/><Relationship Id="rId95" Type="http://schemas.openxmlformats.org/officeDocument/2006/relationships/tags" Target="../tags/tag351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64" Type="http://schemas.openxmlformats.org/officeDocument/2006/relationships/tags" Target="../tags/tag320.xml"/><Relationship Id="rId69" Type="http://schemas.openxmlformats.org/officeDocument/2006/relationships/tags" Target="../tags/tag325.xml"/><Relationship Id="rId113" Type="http://schemas.openxmlformats.org/officeDocument/2006/relationships/tags" Target="../tags/tag369.xml"/><Relationship Id="rId118" Type="http://schemas.openxmlformats.org/officeDocument/2006/relationships/tags" Target="../tags/tag374.xml"/><Relationship Id="rId80" Type="http://schemas.openxmlformats.org/officeDocument/2006/relationships/tags" Target="../tags/tag336.xml"/><Relationship Id="rId85" Type="http://schemas.openxmlformats.org/officeDocument/2006/relationships/tags" Target="../tags/tag341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59" Type="http://schemas.openxmlformats.org/officeDocument/2006/relationships/tags" Target="../tags/tag315.xml"/><Relationship Id="rId103" Type="http://schemas.openxmlformats.org/officeDocument/2006/relationships/tags" Target="../tags/tag359.xml"/><Relationship Id="rId108" Type="http://schemas.openxmlformats.org/officeDocument/2006/relationships/tags" Target="../tags/tag364.xml"/><Relationship Id="rId54" Type="http://schemas.openxmlformats.org/officeDocument/2006/relationships/tags" Target="../tags/tag310.xml"/><Relationship Id="rId70" Type="http://schemas.openxmlformats.org/officeDocument/2006/relationships/tags" Target="../tags/tag326.xml"/><Relationship Id="rId75" Type="http://schemas.openxmlformats.org/officeDocument/2006/relationships/tags" Target="../tags/tag331.xml"/><Relationship Id="rId91" Type="http://schemas.openxmlformats.org/officeDocument/2006/relationships/tags" Target="../tags/tag347.xml"/><Relationship Id="rId96" Type="http://schemas.openxmlformats.org/officeDocument/2006/relationships/tags" Target="../tags/tag352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49" Type="http://schemas.openxmlformats.org/officeDocument/2006/relationships/tags" Target="../tags/tag305.xml"/><Relationship Id="rId114" Type="http://schemas.openxmlformats.org/officeDocument/2006/relationships/tags" Target="../tags/tag370.xml"/><Relationship Id="rId119" Type="http://schemas.openxmlformats.org/officeDocument/2006/relationships/tags" Target="../tags/tag375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tags" Target="../tags/tag329.xml"/><Relationship Id="rId78" Type="http://schemas.openxmlformats.org/officeDocument/2006/relationships/tags" Target="../tags/tag334.xml"/><Relationship Id="rId81" Type="http://schemas.openxmlformats.org/officeDocument/2006/relationships/tags" Target="../tags/tag337.xml"/><Relationship Id="rId86" Type="http://schemas.openxmlformats.org/officeDocument/2006/relationships/tags" Target="../tags/tag342.xml"/><Relationship Id="rId94" Type="http://schemas.openxmlformats.org/officeDocument/2006/relationships/tags" Target="../tags/tag350.xml"/><Relationship Id="rId99" Type="http://schemas.openxmlformats.org/officeDocument/2006/relationships/tags" Target="../tags/tag355.xml"/><Relationship Id="rId101" Type="http://schemas.openxmlformats.org/officeDocument/2006/relationships/tags" Target="../tags/tag357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109" Type="http://schemas.openxmlformats.org/officeDocument/2006/relationships/tags" Target="../tags/tag36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6" Type="http://schemas.openxmlformats.org/officeDocument/2006/relationships/tags" Target="../tags/tag332.xml"/><Relationship Id="rId97" Type="http://schemas.openxmlformats.org/officeDocument/2006/relationships/tags" Target="../tags/tag353.xml"/><Relationship Id="rId104" Type="http://schemas.openxmlformats.org/officeDocument/2006/relationships/tags" Target="../tags/tag360.xml"/><Relationship Id="rId120" Type="http://schemas.openxmlformats.org/officeDocument/2006/relationships/slideLayout" Target="../slideLayouts/slideLayout13.xml"/><Relationship Id="rId7" Type="http://schemas.openxmlformats.org/officeDocument/2006/relationships/tags" Target="../tags/tag263.xml"/><Relationship Id="rId71" Type="http://schemas.openxmlformats.org/officeDocument/2006/relationships/tags" Target="../tags/tag327.xml"/><Relationship Id="rId92" Type="http://schemas.openxmlformats.org/officeDocument/2006/relationships/tags" Target="../tags/tag348.xml"/><Relationship Id="rId2" Type="http://schemas.openxmlformats.org/officeDocument/2006/relationships/tags" Target="../tags/tag258.xml"/><Relationship Id="rId29" Type="http://schemas.openxmlformats.org/officeDocument/2006/relationships/tags" Target="../tags/tag285.xml"/><Relationship Id="rId24" Type="http://schemas.openxmlformats.org/officeDocument/2006/relationships/tags" Target="../tags/tag280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66" Type="http://schemas.openxmlformats.org/officeDocument/2006/relationships/tags" Target="../tags/tag322.xml"/><Relationship Id="rId87" Type="http://schemas.openxmlformats.org/officeDocument/2006/relationships/tags" Target="../tags/tag343.xml"/><Relationship Id="rId110" Type="http://schemas.openxmlformats.org/officeDocument/2006/relationships/tags" Target="../tags/tag366.xml"/><Relationship Id="rId115" Type="http://schemas.openxmlformats.org/officeDocument/2006/relationships/tags" Target="../tags/tag371.xml"/><Relationship Id="rId61" Type="http://schemas.openxmlformats.org/officeDocument/2006/relationships/tags" Target="../tags/tag317.xml"/><Relationship Id="rId82" Type="http://schemas.openxmlformats.org/officeDocument/2006/relationships/tags" Target="../tags/tag338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56" Type="http://schemas.openxmlformats.org/officeDocument/2006/relationships/tags" Target="../tags/tag312.xml"/><Relationship Id="rId77" Type="http://schemas.openxmlformats.org/officeDocument/2006/relationships/tags" Target="../tags/tag333.xml"/><Relationship Id="rId100" Type="http://schemas.openxmlformats.org/officeDocument/2006/relationships/tags" Target="../tags/tag356.xml"/><Relationship Id="rId105" Type="http://schemas.openxmlformats.org/officeDocument/2006/relationships/tags" Target="../tags/tag361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tags" Target="../tags/tag328.xml"/><Relationship Id="rId93" Type="http://schemas.openxmlformats.org/officeDocument/2006/relationships/tags" Target="../tags/tag349.xml"/><Relationship Id="rId98" Type="http://schemas.openxmlformats.org/officeDocument/2006/relationships/tags" Target="../tags/tag354.xml"/><Relationship Id="rId3" Type="http://schemas.openxmlformats.org/officeDocument/2006/relationships/tags" Target="../tags/tag259.xml"/><Relationship Id="rId25" Type="http://schemas.openxmlformats.org/officeDocument/2006/relationships/tags" Target="../tags/tag281.xml"/><Relationship Id="rId46" Type="http://schemas.openxmlformats.org/officeDocument/2006/relationships/tags" Target="../tags/tag302.xml"/><Relationship Id="rId67" Type="http://schemas.openxmlformats.org/officeDocument/2006/relationships/tags" Target="../tags/tag323.xml"/><Relationship Id="rId116" Type="http://schemas.openxmlformats.org/officeDocument/2006/relationships/tags" Target="../tags/tag372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62" Type="http://schemas.openxmlformats.org/officeDocument/2006/relationships/tags" Target="../tags/tag318.xml"/><Relationship Id="rId83" Type="http://schemas.openxmlformats.org/officeDocument/2006/relationships/tags" Target="../tags/tag339.xml"/><Relationship Id="rId88" Type="http://schemas.openxmlformats.org/officeDocument/2006/relationships/tags" Target="../tags/tag344.xml"/><Relationship Id="rId111" Type="http://schemas.openxmlformats.org/officeDocument/2006/relationships/tags" Target="../tags/tag367.xml"/><Relationship Id="rId15" Type="http://schemas.openxmlformats.org/officeDocument/2006/relationships/tags" Target="../tags/tag271.xml"/><Relationship Id="rId36" Type="http://schemas.openxmlformats.org/officeDocument/2006/relationships/tags" Target="../tags/tag292.xml"/><Relationship Id="rId57" Type="http://schemas.openxmlformats.org/officeDocument/2006/relationships/tags" Target="../tags/tag313.xml"/><Relationship Id="rId106" Type="http://schemas.openxmlformats.org/officeDocument/2006/relationships/tags" Target="../tags/tag3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20/cs7643_fall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twitter.com/karpathy/status/597631909930242048?lang=e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1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.xml"/><Relationship Id="rId5" Type="http://schemas.openxmlformats.org/officeDocument/2006/relationships/image" Target="../media/image102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8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26.emf"/><Relationship Id="rId3" Type="http://schemas.openxmlformats.org/officeDocument/2006/relationships/image" Target="../media/image30.emf"/><Relationship Id="rId7" Type="http://schemas.openxmlformats.org/officeDocument/2006/relationships/image" Target="../media/image35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11" Type="http://schemas.openxmlformats.org/officeDocument/2006/relationships/image" Target="../media/image28.emf"/><Relationship Id="rId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31.emf"/><Relationship Id="rId9" Type="http://schemas.openxmlformats.org/officeDocument/2006/relationships/image" Target="../media/image25.emf"/><Relationship Id="rId1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26.emf"/><Relationship Id="rId3" Type="http://schemas.openxmlformats.org/officeDocument/2006/relationships/image" Target="../media/image25.emf"/><Relationship Id="rId7" Type="http://schemas.openxmlformats.org/officeDocument/2006/relationships/image" Target="../media/image30.emf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11" Type="http://schemas.openxmlformats.org/officeDocument/2006/relationships/image" Target="../media/image35.emf"/><Relationship Id="rId5" Type="http://schemas.openxmlformats.org/officeDocument/2006/relationships/image" Target="../media/image28.emf"/><Relationship Id="rId10" Type="http://schemas.openxmlformats.org/officeDocument/2006/relationships/image" Target="../media/image34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Analytical Gradients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Automatic Differentiation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Computational Graphs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Forward mode vs Reverse mode AD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35100"/>
            <a:ext cx="5080000" cy="398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8991" y="6581001"/>
            <a:ext cx="6133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Brnbrnz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(Own work) [CC BY-SA 4.0 (http://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creativecommons.org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/licenses/by-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/4.0)]</a:t>
            </a:r>
          </a:p>
        </p:txBody>
      </p:sp>
    </p:spTree>
    <p:extLst>
      <p:ext uri="{BB962C8B-B14F-4D97-AF65-F5344CB8AC3E}">
        <p14:creationId xmlns:p14="http://schemas.microsoft.com/office/powerpoint/2010/main" val="18536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/>
          <p:nvPr/>
        </p:nvSpPr>
        <p:spPr>
          <a:xfrm>
            <a:off x="6503300" y="942375"/>
            <a:ext cx="2355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 dW: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-2.5</a:t>
            </a: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?,…]</a:t>
            </a:r>
          </a:p>
        </p:txBody>
      </p:sp>
      <p:sp>
        <p:nvSpPr>
          <p:cNvPr id="1246" name="Shape 1246"/>
          <p:cNvSpPr/>
          <p:nvPr/>
        </p:nvSpPr>
        <p:spPr>
          <a:xfrm>
            <a:off x="5678650" y="287190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7" name="Shape 1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3633901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48" name="Shape 1248"/>
          <p:cNvSpPr txBox="1"/>
          <p:nvPr/>
        </p:nvSpPr>
        <p:spPr>
          <a:xfrm>
            <a:off x="5678650" y="286025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1.25322</a:t>
            </a: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1.25347</a:t>
            </a: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)/0.0001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= -2.5</a:t>
            </a:r>
          </a:p>
        </p:txBody>
      </p:sp>
      <p:cxnSp>
        <p:nvCxnSpPr>
          <p:cNvPr id="1249" name="Shape 1249"/>
          <p:cNvCxnSpPr/>
          <p:nvPr/>
        </p:nvCxnSpPr>
        <p:spPr>
          <a:xfrm rot="10800000">
            <a:off x="7049200" y="2183750"/>
            <a:ext cx="707700" cy="676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0" name="Shape 1250"/>
          <p:cNvSpPr txBox="1"/>
          <p:nvPr/>
        </p:nvSpPr>
        <p:spPr>
          <a:xfrm>
            <a:off x="197025" y="894550"/>
            <a:ext cx="2355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[0.34,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-1.11,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0.78,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0.12,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0.33,…]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loss 1.25347</a:t>
            </a:r>
          </a:p>
        </p:txBody>
      </p:sp>
      <p:cxnSp>
        <p:nvCxnSpPr>
          <p:cNvPr id="1251" name="Shape 1251"/>
          <p:cNvCxnSpPr/>
          <p:nvPr/>
        </p:nvCxnSpPr>
        <p:spPr>
          <a:xfrm>
            <a:off x="2326800" y="921100"/>
            <a:ext cx="0" cy="4398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13" name="Shape 1263"/>
          <p:cNvCxnSpPr/>
          <p:nvPr/>
        </p:nvCxnSpPr>
        <p:spPr>
          <a:xfrm>
            <a:off x="5424100" y="942375"/>
            <a:ext cx="0" cy="4426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262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+ h 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(first dim)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2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[0.34 + 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0.0001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-1.11,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0.78,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0.12,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0.33,…]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loss 1.25322</a:t>
            </a:r>
          </a:p>
        </p:txBody>
      </p:sp>
    </p:spTree>
    <p:extLst>
      <p:ext uri="{BB962C8B-B14F-4D97-AF65-F5344CB8AC3E}">
        <p14:creationId xmlns:p14="http://schemas.microsoft.com/office/powerpoint/2010/main" val="213386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/>
          <p:nvPr/>
        </p:nvSpPr>
        <p:spPr>
          <a:xfrm>
            <a:off x="6503300" y="942375"/>
            <a:ext cx="2355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 dW: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[-2.5,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0.6</a:t>
            </a: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?,…]</a:t>
            </a:r>
          </a:p>
        </p:txBody>
      </p:sp>
      <p:sp>
        <p:nvSpPr>
          <p:cNvPr id="1270" name="Shape 1270"/>
          <p:cNvSpPr/>
          <p:nvPr/>
        </p:nvSpPr>
        <p:spPr>
          <a:xfrm>
            <a:off x="5678650" y="3176700"/>
            <a:ext cx="3394500" cy="14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1" name="Shape 1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3938701"/>
            <a:ext cx="2289975" cy="539525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72" name="Shape 1272"/>
          <p:cNvCxnSpPr/>
          <p:nvPr/>
        </p:nvCxnSpPr>
        <p:spPr>
          <a:xfrm rot="10800000">
            <a:off x="7179100" y="2318375"/>
            <a:ext cx="354600" cy="7167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3" name="Shape 1273"/>
          <p:cNvSpPr txBox="1"/>
          <p:nvPr/>
        </p:nvSpPr>
        <p:spPr>
          <a:xfrm>
            <a:off x="197025" y="894550"/>
            <a:ext cx="2355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[0.34,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-1.11,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0.78,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0.12,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0.33,…]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loss 1.25347</a:t>
            </a:r>
          </a:p>
        </p:txBody>
      </p:sp>
      <p:cxnSp>
        <p:nvCxnSpPr>
          <p:cNvPr id="1274" name="Shape 1274"/>
          <p:cNvCxnSpPr/>
          <p:nvPr/>
        </p:nvCxnSpPr>
        <p:spPr>
          <a:xfrm>
            <a:off x="2326800" y="921100"/>
            <a:ext cx="0" cy="43983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5" name="Shape 1275"/>
          <p:cNvSpPr txBox="1"/>
          <p:nvPr/>
        </p:nvSpPr>
        <p:spPr>
          <a:xfrm>
            <a:off x="2406825" y="894550"/>
            <a:ext cx="3394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+ h 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(second dim)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[0.34,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-1.11 +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0.0001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0.78,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0.12,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2.81,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-1.5,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0.33,…]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loss 1.25353</a:t>
            </a:r>
          </a:p>
        </p:txBody>
      </p:sp>
      <p:cxnSp>
        <p:nvCxnSpPr>
          <p:cNvPr id="1276" name="Shape 1276"/>
          <p:cNvCxnSpPr/>
          <p:nvPr/>
        </p:nvCxnSpPr>
        <p:spPr>
          <a:xfrm>
            <a:off x="5424100" y="942375"/>
            <a:ext cx="0" cy="44265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7" name="Shape 1277"/>
          <p:cNvSpPr txBox="1"/>
          <p:nvPr/>
        </p:nvSpPr>
        <p:spPr>
          <a:xfrm>
            <a:off x="5678650" y="3165050"/>
            <a:ext cx="33945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1.25353</a:t>
            </a: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1.25347</a:t>
            </a: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)/0.0001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= 0.6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1824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075" y="1447800"/>
            <a:ext cx="36385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27775" y="2940425"/>
            <a:ext cx="8354100" cy="15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 gradient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slow :(, approximate :(, easy to write :)</a:t>
            </a:r>
          </a:p>
          <a:p>
            <a:pPr indent="-1524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Analytic gradient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fast :), exact :), error-prone :(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58050" y="4038600"/>
            <a:ext cx="7917000" cy="69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Derive analytic gradient, check your implementation with numerical gradient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called a 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check.</a:t>
            </a:r>
            <a:endParaRPr lang="en"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Numerical vs Analytic Gradients</a:t>
            </a:r>
          </a:p>
        </p:txBody>
      </p:sp>
    </p:spTree>
    <p:extLst>
      <p:ext uri="{BB962C8B-B14F-4D97-AF65-F5344CB8AC3E}">
        <p14:creationId xmlns:p14="http://schemas.microsoft.com/office/powerpoint/2010/main" val="120524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Matrix/Vector </a:t>
            </a:r>
            <a:r>
              <a:rPr lang="en-US" dirty="0"/>
              <a:t>Derivatives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4E37D4-2780-1740-BCC3-4F17EA621D7F}"/>
                  </a:ext>
                </a:extLst>
              </p14:cNvPr>
              <p14:cNvContentPartPr/>
              <p14:nvPr/>
            </p14:nvContentPartPr>
            <p14:xfrm>
              <a:off x="181080" y="858960"/>
              <a:ext cx="8383680" cy="477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4E37D4-2780-1740-BCC3-4F17EA621D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880" y="842760"/>
                <a:ext cx="8416080" cy="48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D26394-6681-AE4B-844C-3E720F94E3AE}"/>
                  </a:ext>
                </a:extLst>
              </p14:cNvPr>
              <p14:cNvContentPartPr/>
              <p14:nvPr/>
            </p14:nvContentPartPr>
            <p14:xfrm>
              <a:off x="1075320" y="2907000"/>
              <a:ext cx="7990920" cy="376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D26394-6681-AE4B-844C-3E720F94E3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120" y="2890800"/>
                <a:ext cx="8023320" cy="37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22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Vector/Matrix Derivatives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5" name="SMARTInkShape-Group499"/>
          <p:cNvGrpSpPr/>
          <p:nvPr/>
        </p:nvGrpSpPr>
        <p:grpSpPr>
          <a:xfrm>
            <a:off x="1080492" y="1580555"/>
            <a:ext cx="624557" cy="1678782"/>
            <a:chOff x="1080492" y="1580555"/>
            <a:chExt cx="624557" cy="1678782"/>
          </a:xfrm>
        </p:grpSpPr>
        <p:sp>
          <p:nvSpPr>
            <p:cNvPr id="6" name="SMARTInkShape-1421"/>
            <p:cNvSpPr/>
            <p:nvPr>
              <p:custDataLst>
                <p:tags r:id="rId58"/>
              </p:custDataLst>
            </p:nvPr>
          </p:nvSpPr>
          <p:spPr bwMode="auto">
            <a:xfrm>
              <a:off x="1473399" y="2759273"/>
              <a:ext cx="133522" cy="151806"/>
            </a:xfrm>
            <a:custGeom>
              <a:avLst/>
              <a:gdLst/>
              <a:ahLst/>
              <a:cxnLst/>
              <a:rect l="0" t="0" r="0" b="0"/>
              <a:pathLst>
                <a:path w="133522" h="151806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2429" y="4741"/>
                  </a:lnTo>
                  <a:lnTo>
                    <a:pt x="20737" y="7068"/>
                  </a:lnTo>
                  <a:lnTo>
                    <a:pt x="56502" y="9849"/>
                  </a:lnTo>
                  <a:lnTo>
                    <a:pt x="100268" y="28719"/>
                  </a:lnTo>
                  <a:lnTo>
                    <a:pt x="114045" y="36291"/>
                  </a:lnTo>
                  <a:lnTo>
                    <a:pt x="120139" y="41926"/>
                  </a:lnTo>
                  <a:lnTo>
                    <a:pt x="130724" y="60546"/>
                  </a:lnTo>
                  <a:lnTo>
                    <a:pt x="133521" y="82106"/>
                  </a:lnTo>
                  <a:lnTo>
                    <a:pt x="124826" y="118347"/>
                  </a:lnTo>
                  <a:lnTo>
                    <a:pt x="107156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1422"/>
            <p:cNvSpPr/>
            <p:nvPr>
              <p:custDataLst>
                <p:tags r:id="rId59"/>
              </p:custDataLst>
            </p:nvPr>
          </p:nvSpPr>
          <p:spPr bwMode="auto">
            <a:xfrm>
              <a:off x="1348383" y="2795975"/>
              <a:ext cx="169665" cy="34737"/>
            </a:xfrm>
            <a:custGeom>
              <a:avLst/>
              <a:gdLst/>
              <a:ahLst/>
              <a:cxnLst/>
              <a:rect l="0" t="0" r="0" b="0"/>
              <a:pathLst>
                <a:path w="169665" h="34737">
                  <a:moveTo>
                    <a:pt x="0" y="7947"/>
                  </a:moveTo>
                  <a:lnTo>
                    <a:pt x="0" y="7947"/>
                  </a:lnTo>
                  <a:lnTo>
                    <a:pt x="0" y="2802"/>
                  </a:lnTo>
                  <a:lnTo>
                    <a:pt x="0" y="4999"/>
                  </a:lnTo>
                  <a:lnTo>
                    <a:pt x="0" y="0"/>
                  </a:lnTo>
                  <a:lnTo>
                    <a:pt x="0" y="6792"/>
                  </a:lnTo>
                  <a:lnTo>
                    <a:pt x="2646" y="7434"/>
                  </a:lnTo>
                  <a:lnTo>
                    <a:pt x="4740" y="7604"/>
                  </a:lnTo>
                  <a:lnTo>
                    <a:pt x="6137" y="8711"/>
                  </a:lnTo>
                  <a:lnTo>
                    <a:pt x="7688" y="12586"/>
                  </a:lnTo>
                  <a:lnTo>
                    <a:pt x="9094" y="14016"/>
                  </a:lnTo>
                  <a:lnTo>
                    <a:pt x="13302" y="15605"/>
                  </a:lnTo>
                  <a:lnTo>
                    <a:pt x="30225" y="17618"/>
                  </a:lnTo>
                  <a:lnTo>
                    <a:pt x="41918" y="22939"/>
                  </a:lnTo>
                  <a:lnTo>
                    <a:pt x="56517" y="25949"/>
                  </a:lnTo>
                  <a:lnTo>
                    <a:pt x="68560" y="31691"/>
                  </a:lnTo>
                  <a:lnTo>
                    <a:pt x="107336" y="34557"/>
                  </a:lnTo>
                  <a:lnTo>
                    <a:pt x="149715" y="34731"/>
                  </a:lnTo>
                  <a:lnTo>
                    <a:pt x="167778" y="34736"/>
                  </a:lnTo>
                  <a:lnTo>
                    <a:pt x="168407" y="33744"/>
                  </a:lnTo>
                  <a:lnTo>
                    <a:pt x="169664" y="258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1423"/>
            <p:cNvSpPr/>
            <p:nvPr>
              <p:custDataLst>
                <p:tags r:id="rId60"/>
              </p:custDataLst>
            </p:nvPr>
          </p:nvSpPr>
          <p:spPr bwMode="auto">
            <a:xfrm>
              <a:off x="1473400" y="2937867"/>
              <a:ext cx="169664" cy="303418"/>
            </a:xfrm>
            <a:custGeom>
              <a:avLst/>
              <a:gdLst/>
              <a:ahLst/>
              <a:cxnLst/>
              <a:rect l="0" t="0" r="0" b="0"/>
              <a:pathLst>
                <a:path w="169664" h="303418">
                  <a:moveTo>
                    <a:pt x="26788" y="0"/>
                  </a:moveTo>
                  <a:lnTo>
                    <a:pt x="26788" y="0"/>
                  </a:lnTo>
                  <a:lnTo>
                    <a:pt x="22047" y="0"/>
                  </a:lnTo>
                  <a:lnTo>
                    <a:pt x="20651" y="992"/>
                  </a:lnTo>
                  <a:lnTo>
                    <a:pt x="19720" y="2646"/>
                  </a:lnTo>
                  <a:lnTo>
                    <a:pt x="18226" y="7689"/>
                  </a:lnTo>
                  <a:lnTo>
                    <a:pt x="10202" y="16509"/>
                  </a:lnTo>
                  <a:lnTo>
                    <a:pt x="3043" y="37988"/>
                  </a:lnTo>
                  <a:lnTo>
                    <a:pt x="266" y="80489"/>
                  </a:lnTo>
                  <a:lnTo>
                    <a:pt x="34" y="122214"/>
                  </a:lnTo>
                  <a:lnTo>
                    <a:pt x="5" y="160181"/>
                  </a:lnTo>
                  <a:lnTo>
                    <a:pt x="0" y="196344"/>
                  </a:lnTo>
                  <a:lnTo>
                    <a:pt x="2645" y="223210"/>
                  </a:lnTo>
                  <a:lnTo>
                    <a:pt x="12428" y="254214"/>
                  </a:lnTo>
                  <a:lnTo>
                    <a:pt x="38707" y="296214"/>
                  </a:lnTo>
                  <a:lnTo>
                    <a:pt x="47299" y="300323"/>
                  </a:lnTo>
                  <a:lnTo>
                    <a:pt x="78786" y="303417"/>
                  </a:lnTo>
                  <a:lnTo>
                    <a:pt x="95662" y="298812"/>
                  </a:lnTo>
                  <a:lnTo>
                    <a:pt x="104693" y="291225"/>
                  </a:lnTo>
                  <a:lnTo>
                    <a:pt x="139966" y="246920"/>
                  </a:lnTo>
                  <a:lnTo>
                    <a:pt x="158689" y="220570"/>
                  </a:lnTo>
                  <a:lnTo>
                    <a:pt x="169663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424"/>
            <p:cNvSpPr/>
            <p:nvPr>
              <p:custDataLst>
                <p:tags r:id="rId61"/>
              </p:custDataLst>
            </p:nvPr>
          </p:nvSpPr>
          <p:spPr bwMode="auto">
            <a:xfrm>
              <a:off x="1330524" y="3000376"/>
              <a:ext cx="133413" cy="258961"/>
            </a:xfrm>
            <a:custGeom>
              <a:avLst/>
              <a:gdLst/>
              <a:ahLst/>
              <a:cxnLst/>
              <a:rect l="0" t="0" r="0" b="0"/>
              <a:pathLst>
                <a:path w="133413" h="258961">
                  <a:moveTo>
                    <a:pt x="8929" y="35718"/>
                  </a:moveTo>
                  <a:lnTo>
                    <a:pt x="8929" y="35718"/>
                  </a:lnTo>
                  <a:lnTo>
                    <a:pt x="8929" y="14727"/>
                  </a:lnTo>
                  <a:lnTo>
                    <a:pt x="11575" y="8860"/>
                  </a:lnTo>
                  <a:lnTo>
                    <a:pt x="17827" y="44"/>
                  </a:lnTo>
                  <a:lnTo>
                    <a:pt x="31161" y="0"/>
                  </a:lnTo>
                  <a:lnTo>
                    <a:pt x="43849" y="4740"/>
                  </a:lnTo>
                  <a:lnTo>
                    <a:pt x="59777" y="14238"/>
                  </a:lnTo>
                  <a:lnTo>
                    <a:pt x="74376" y="17778"/>
                  </a:lnTo>
                  <a:lnTo>
                    <a:pt x="108773" y="38807"/>
                  </a:lnTo>
                  <a:lnTo>
                    <a:pt x="127872" y="56564"/>
                  </a:lnTo>
                  <a:lnTo>
                    <a:pt x="131246" y="65157"/>
                  </a:lnTo>
                  <a:lnTo>
                    <a:pt x="133412" y="82102"/>
                  </a:lnTo>
                  <a:lnTo>
                    <a:pt x="123827" y="119337"/>
                  </a:lnTo>
                  <a:lnTo>
                    <a:pt x="95946" y="163395"/>
                  </a:lnTo>
                  <a:lnTo>
                    <a:pt x="62307" y="204831"/>
                  </a:lnTo>
                  <a:lnTo>
                    <a:pt x="19948" y="249232"/>
                  </a:lnTo>
                  <a:lnTo>
                    <a:pt x="12834" y="254636"/>
                  </a:lnTo>
                  <a:lnTo>
                    <a:pt x="0" y="25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425"/>
            <p:cNvSpPr/>
            <p:nvPr>
              <p:custDataLst>
                <p:tags r:id="rId62"/>
              </p:custDataLst>
            </p:nvPr>
          </p:nvSpPr>
          <p:spPr bwMode="auto">
            <a:xfrm>
              <a:off x="1098352" y="2544961"/>
              <a:ext cx="588787" cy="52634"/>
            </a:xfrm>
            <a:custGeom>
              <a:avLst/>
              <a:gdLst/>
              <a:ahLst/>
              <a:cxnLst/>
              <a:rect l="0" t="0" r="0" b="0"/>
              <a:pathLst>
                <a:path w="588787" h="52634">
                  <a:moveTo>
                    <a:pt x="0" y="0"/>
                  </a:moveTo>
                  <a:lnTo>
                    <a:pt x="0" y="0"/>
                  </a:lnTo>
                  <a:lnTo>
                    <a:pt x="26863" y="0"/>
                  </a:lnTo>
                  <a:lnTo>
                    <a:pt x="34429" y="2646"/>
                  </a:lnTo>
                  <a:lnTo>
                    <a:pt x="41098" y="6137"/>
                  </a:lnTo>
                  <a:lnTo>
                    <a:pt x="83677" y="18944"/>
                  </a:lnTo>
                  <a:lnTo>
                    <a:pt x="113153" y="37858"/>
                  </a:lnTo>
                  <a:lnTo>
                    <a:pt x="152594" y="46400"/>
                  </a:lnTo>
                  <a:lnTo>
                    <a:pt x="191412" y="52633"/>
                  </a:lnTo>
                  <a:lnTo>
                    <a:pt x="233528" y="50746"/>
                  </a:lnTo>
                  <a:lnTo>
                    <a:pt x="275324" y="41112"/>
                  </a:lnTo>
                  <a:lnTo>
                    <a:pt x="313235" y="35792"/>
                  </a:lnTo>
                  <a:lnTo>
                    <a:pt x="346369" y="29897"/>
                  </a:lnTo>
                  <a:lnTo>
                    <a:pt x="381322" y="26718"/>
                  </a:lnTo>
                  <a:lnTo>
                    <a:pt x="415822" y="20925"/>
                  </a:lnTo>
                  <a:lnTo>
                    <a:pt x="454649" y="15819"/>
                  </a:lnTo>
                  <a:lnTo>
                    <a:pt x="490981" y="10290"/>
                  </a:lnTo>
                  <a:lnTo>
                    <a:pt x="533115" y="9109"/>
                  </a:lnTo>
                  <a:lnTo>
                    <a:pt x="572556" y="8940"/>
                  </a:lnTo>
                  <a:lnTo>
                    <a:pt x="579576" y="11580"/>
                  </a:lnTo>
                  <a:lnTo>
                    <a:pt x="587426" y="16619"/>
                  </a:lnTo>
                  <a:lnTo>
                    <a:pt x="588500" y="19954"/>
                  </a:lnTo>
                  <a:lnTo>
                    <a:pt x="588786" y="22232"/>
                  </a:lnTo>
                  <a:lnTo>
                    <a:pt x="587985" y="23751"/>
                  </a:lnTo>
                  <a:lnTo>
                    <a:pt x="586459" y="24764"/>
                  </a:lnTo>
                  <a:lnTo>
                    <a:pt x="58042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1426"/>
            <p:cNvSpPr/>
            <p:nvPr>
              <p:custDataLst>
                <p:tags r:id="rId63"/>
              </p:custDataLst>
            </p:nvPr>
          </p:nvSpPr>
          <p:spPr bwMode="auto">
            <a:xfrm>
              <a:off x="1607344" y="1580555"/>
              <a:ext cx="97705" cy="223243"/>
            </a:xfrm>
            <a:custGeom>
              <a:avLst/>
              <a:gdLst/>
              <a:ahLst/>
              <a:cxnLst/>
              <a:rect l="0" t="0" r="0" b="0"/>
              <a:pathLst>
                <a:path w="97705" h="223243">
                  <a:moveTo>
                    <a:pt x="0" y="0"/>
                  </a:moveTo>
                  <a:lnTo>
                    <a:pt x="0" y="0"/>
                  </a:lnTo>
                  <a:lnTo>
                    <a:pt x="0" y="13302"/>
                  </a:lnTo>
                  <a:lnTo>
                    <a:pt x="2646" y="18480"/>
                  </a:lnTo>
                  <a:lnTo>
                    <a:pt x="21249" y="39073"/>
                  </a:lnTo>
                  <a:lnTo>
                    <a:pt x="26973" y="42171"/>
                  </a:lnTo>
                  <a:lnTo>
                    <a:pt x="32824" y="44539"/>
                  </a:lnTo>
                  <a:lnTo>
                    <a:pt x="56558" y="65596"/>
                  </a:lnTo>
                  <a:lnTo>
                    <a:pt x="92273" y="110024"/>
                  </a:lnTo>
                  <a:lnTo>
                    <a:pt x="95581" y="118684"/>
                  </a:lnTo>
                  <a:lnTo>
                    <a:pt x="97704" y="135671"/>
                  </a:lnTo>
                  <a:lnTo>
                    <a:pt x="90492" y="162360"/>
                  </a:lnTo>
                  <a:lnTo>
                    <a:pt x="69284" y="201569"/>
                  </a:lnTo>
                  <a:lnTo>
                    <a:pt x="60228" y="211294"/>
                  </a:lnTo>
                  <a:lnTo>
                    <a:pt x="44648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1427"/>
            <p:cNvSpPr/>
            <p:nvPr>
              <p:custDataLst>
                <p:tags r:id="rId64"/>
              </p:custDataLst>
            </p:nvPr>
          </p:nvSpPr>
          <p:spPr bwMode="auto">
            <a:xfrm>
              <a:off x="1419821" y="1678781"/>
              <a:ext cx="241102" cy="44635"/>
            </a:xfrm>
            <a:custGeom>
              <a:avLst/>
              <a:gdLst/>
              <a:ahLst/>
              <a:cxnLst/>
              <a:rect l="0" t="0" r="0" b="0"/>
              <a:pathLst>
                <a:path w="241102" h="44635">
                  <a:moveTo>
                    <a:pt x="0" y="35719"/>
                  </a:moveTo>
                  <a:lnTo>
                    <a:pt x="0" y="35719"/>
                  </a:lnTo>
                  <a:lnTo>
                    <a:pt x="8561" y="35719"/>
                  </a:lnTo>
                  <a:lnTo>
                    <a:pt x="358" y="35719"/>
                  </a:lnTo>
                  <a:lnTo>
                    <a:pt x="7719" y="35719"/>
                  </a:lnTo>
                  <a:lnTo>
                    <a:pt x="8122" y="36711"/>
                  </a:lnTo>
                  <a:lnTo>
                    <a:pt x="8571" y="40459"/>
                  </a:lnTo>
                  <a:lnTo>
                    <a:pt x="9682" y="41856"/>
                  </a:lnTo>
                  <a:lnTo>
                    <a:pt x="13563" y="43407"/>
                  </a:lnTo>
                  <a:lnTo>
                    <a:pt x="54381" y="44634"/>
                  </a:lnTo>
                  <a:lnTo>
                    <a:pt x="65841" y="43650"/>
                  </a:lnTo>
                  <a:lnTo>
                    <a:pt x="83449" y="39502"/>
                  </a:lnTo>
                  <a:lnTo>
                    <a:pt x="101234" y="41691"/>
                  </a:lnTo>
                  <a:lnTo>
                    <a:pt x="142876" y="36156"/>
                  </a:lnTo>
                  <a:lnTo>
                    <a:pt x="184363" y="35736"/>
                  </a:lnTo>
                  <a:lnTo>
                    <a:pt x="226096" y="35719"/>
                  </a:lnTo>
                  <a:lnTo>
                    <a:pt x="228121" y="34727"/>
                  </a:lnTo>
                  <a:lnTo>
                    <a:pt x="229471" y="33073"/>
                  </a:lnTo>
                  <a:lnTo>
                    <a:pt x="230371" y="30979"/>
                  </a:lnTo>
                  <a:lnTo>
                    <a:pt x="231963" y="29582"/>
                  </a:lnTo>
                  <a:lnTo>
                    <a:pt x="239702" y="27157"/>
                  </a:lnTo>
                  <a:lnTo>
                    <a:pt x="240479" y="24307"/>
                  </a:lnTo>
                  <a:lnTo>
                    <a:pt x="2411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1428"/>
            <p:cNvSpPr/>
            <p:nvPr>
              <p:custDataLst>
                <p:tags r:id="rId65"/>
              </p:custDataLst>
            </p:nvPr>
          </p:nvSpPr>
          <p:spPr bwMode="auto">
            <a:xfrm>
              <a:off x="1428750" y="1893553"/>
              <a:ext cx="196400" cy="570763"/>
            </a:xfrm>
            <a:custGeom>
              <a:avLst/>
              <a:gdLst/>
              <a:ahLst/>
              <a:cxnLst/>
              <a:rect l="0" t="0" r="0" b="0"/>
              <a:pathLst>
                <a:path w="196400" h="570763">
                  <a:moveTo>
                    <a:pt x="0" y="17400"/>
                  </a:moveTo>
                  <a:lnTo>
                    <a:pt x="0" y="17400"/>
                  </a:lnTo>
                  <a:lnTo>
                    <a:pt x="0" y="8503"/>
                  </a:lnTo>
                  <a:lnTo>
                    <a:pt x="0" y="47618"/>
                  </a:lnTo>
                  <a:lnTo>
                    <a:pt x="992" y="82924"/>
                  </a:lnTo>
                  <a:lnTo>
                    <a:pt x="9095" y="123751"/>
                  </a:lnTo>
                  <a:lnTo>
                    <a:pt x="24088" y="153912"/>
                  </a:lnTo>
                  <a:lnTo>
                    <a:pt x="29888" y="161747"/>
                  </a:lnTo>
                  <a:lnTo>
                    <a:pt x="38419" y="165890"/>
                  </a:lnTo>
                  <a:lnTo>
                    <a:pt x="69860" y="169011"/>
                  </a:lnTo>
                  <a:lnTo>
                    <a:pt x="86735" y="164407"/>
                  </a:lnTo>
                  <a:lnTo>
                    <a:pt x="95765" y="156820"/>
                  </a:lnTo>
                  <a:lnTo>
                    <a:pt x="104078" y="147825"/>
                  </a:lnTo>
                  <a:lnTo>
                    <a:pt x="118922" y="136191"/>
                  </a:lnTo>
                  <a:lnTo>
                    <a:pt x="145730" y="91687"/>
                  </a:lnTo>
                  <a:lnTo>
                    <a:pt x="150005" y="73917"/>
                  </a:lnTo>
                  <a:lnTo>
                    <a:pt x="154214" y="44184"/>
                  </a:lnTo>
                  <a:lnTo>
                    <a:pt x="158802" y="26328"/>
                  </a:lnTo>
                  <a:lnTo>
                    <a:pt x="159446" y="20376"/>
                  </a:lnTo>
                  <a:lnTo>
                    <a:pt x="158884" y="16407"/>
                  </a:lnTo>
                  <a:lnTo>
                    <a:pt x="157516" y="13762"/>
                  </a:lnTo>
                  <a:lnTo>
                    <a:pt x="155612" y="11998"/>
                  </a:lnTo>
                  <a:lnTo>
                    <a:pt x="153497" y="7392"/>
                  </a:lnTo>
                  <a:lnTo>
                    <a:pt x="151904" y="0"/>
                  </a:lnTo>
                  <a:lnTo>
                    <a:pt x="151805" y="44607"/>
                  </a:lnTo>
                  <a:lnTo>
                    <a:pt x="151805" y="85885"/>
                  </a:lnTo>
                  <a:lnTo>
                    <a:pt x="161518" y="122698"/>
                  </a:lnTo>
                  <a:lnTo>
                    <a:pt x="166044" y="136629"/>
                  </a:lnTo>
                  <a:lnTo>
                    <a:pt x="176475" y="181203"/>
                  </a:lnTo>
                  <a:lnTo>
                    <a:pt x="185047" y="214459"/>
                  </a:lnTo>
                  <a:lnTo>
                    <a:pt x="189436" y="238176"/>
                  </a:lnTo>
                  <a:lnTo>
                    <a:pt x="193334" y="253437"/>
                  </a:lnTo>
                  <a:lnTo>
                    <a:pt x="196042" y="297547"/>
                  </a:lnTo>
                  <a:lnTo>
                    <a:pt x="196399" y="341953"/>
                  </a:lnTo>
                  <a:lnTo>
                    <a:pt x="191702" y="382362"/>
                  </a:lnTo>
                  <a:lnTo>
                    <a:pt x="181220" y="419008"/>
                  </a:lnTo>
                  <a:lnTo>
                    <a:pt x="169595" y="454910"/>
                  </a:lnTo>
                  <a:lnTo>
                    <a:pt x="154772" y="498605"/>
                  </a:lnTo>
                  <a:lnTo>
                    <a:pt x="144857" y="519262"/>
                  </a:lnTo>
                  <a:lnTo>
                    <a:pt x="129792" y="536957"/>
                  </a:lnTo>
                  <a:lnTo>
                    <a:pt x="109570" y="554974"/>
                  </a:lnTo>
                  <a:lnTo>
                    <a:pt x="105789" y="560330"/>
                  </a:lnTo>
                  <a:lnTo>
                    <a:pt x="101284" y="563900"/>
                  </a:lnTo>
                  <a:lnTo>
                    <a:pt x="86454" y="568925"/>
                  </a:lnTo>
                  <a:lnTo>
                    <a:pt x="64130" y="570762"/>
                  </a:lnTo>
                  <a:lnTo>
                    <a:pt x="55622" y="568271"/>
                  </a:lnTo>
                  <a:lnTo>
                    <a:pt x="42076" y="558587"/>
                  </a:lnTo>
                  <a:lnTo>
                    <a:pt x="28121" y="545302"/>
                  </a:lnTo>
                  <a:lnTo>
                    <a:pt x="22420" y="534466"/>
                  </a:lnTo>
                  <a:lnTo>
                    <a:pt x="8546" y="496882"/>
                  </a:lnTo>
                  <a:lnTo>
                    <a:pt x="1688" y="468087"/>
                  </a:lnTo>
                  <a:lnTo>
                    <a:pt x="99" y="426253"/>
                  </a:lnTo>
                  <a:lnTo>
                    <a:pt x="1022" y="413488"/>
                  </a:lnTo>
                  <a:lnTo>
                    <a:pt x="7138" y="398571"/>
                  </a:lnTo>
                  <a:lnTo>
                    <a:pt x="38709" y="362718"/>
                  </a:lnTo>
                  <a:lnTo>
                    <a:pt x="78787" y="335893"/>
                  </a:lnTo>
                  <a:lnTo>
                    <a:pt x="125016" y="303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429"/>
            <p:cNvSpPr/>
            <p:nvPr>
              <p:custDataLst>
                <p:tags r:id="rId66"/>
              </p:custDataLst>
            </p:nvPr>
          </p:nvSpPr>
          <p:spPr bwMode="auto">
            <a:xfrm>
              <a:off x="1080492" y="1589763"/>
              <a:ext cx="232173" cy="660070"/>
            </a:xfrm>
            <a:custGeom>
              <a:avLst/>
              <a:gdLst/>
              <a:ahLst/>
              <a:cxnLst/>
              <a:rect l="0" t="0" r="0" b="0"/>
              <a:pathLst>
                <a:path w="232173" h="660070">
                  <a:moveTo>
                    <a:pt x="232172" y="419417"/>
                  </a:moveTo>
                  <a:lnTo>
                    <a:pt x="232172" y="419417"/>
                  </a:lnTo>
                  <a:lnTo>
                    <a:pt x="232172" y="411728"/>
                  </a:lnTo>
                  <a:lnTo>
                    <a:pt x="224484" y="402908"/>
                  </a:lnTo>
                  <a:lnTo>
                    <a:pt x="223610" y="397217"/>
                  </a:lnTo>
                  <a:lnTo>
                    <a:pt x="223351" y="389247"/>
                  </a:lnTo>
                  <a:lnTo>
                    <a:pt x="222323" y="387397"/>
                  </a:lnTo>
                  <a:lnTo>
                    <a:pt x="220645" y="386164"/>
                  </a:lnTo>
                  <a:lnTo>
                    <a:pt x="218534" y="385342"/>
                  </a:lnTo>
                  <a:lnTo>
                    <a:pt x="217127" y="382810"/>
                  </a:lnTo>
                  <a:lnTo>
                    <a:pt x="213568" y="360461"/>
                  </a:lnTo>
                  <a:lnTo>
                    <a:pt x="207294" y="348093"/>
                  </a:lnTo>
                  <a:lnTo>
                    <a:pt x="204643" y="333111"/>
                  </a:lnTo>
                  <a:lnTo>
                    <a:pt x="198365" y="321193"/>
                  </a:lnTo>
                  <a:lnTo>
                    <a:pt x="197728" y="318216"/>
                  </a:lnTo>
                  <a:lnTo>
                    <a:pt x="188877" y="305095"/>
                  </a:lnTo>
                  <a:lnTo>
                    <a:pt x="183184" y="299113"/>
                  </a:lnTo>
                  <a:lnTo>
                    <a:pt x="177988" y="296495"/>
                  </a:lnTo>
                  <a:lnTo>
                    <a:pt x="160681" y="294585"/>
                  </a:lnTo>
                  <a:lnTo>
                    <a:pt x="157723" y="294524"/>
                  </a:lnTo>
                  <a:lnTo>
                    <a:pt x="151789" y="297101"/>
                  </a:lnTo>
                  <a:lnTo>
                    <a:pt x="112761" y="325448"/>
                  </a:lnTo>
                  <a:lnTo>
                    <a:pt x="83298" y="358842"/>
                  </a:lnTo>
                  <a:lnTo>
                    <a:pt x="65659" y="399146"/>
                  </a:lnTo>
                  <a:lnTo>
                    <a:pt x="44095" y="436800"/>
                  </a:lnTo>
                  <a:lnTo>
                    <a:pt x="25467" y="472901"/>
                  </a:lnTo>
                  <a:lnTo>
                    <a:pt x="18370" y="509687"/>
                  </a:lnTo>
                  <a:lnTo>
                    <a:pt x="11089" y="551496"/>
                  </a:lnTo>
                  <a:lnTo>
                    <a:pt x="10882" y="569400"/>
                  </a:lnTo>
                  <a:lnTo>
                    <a:pt x="22270" y="613947"/>
                  </a:lnTo>
                  <a:lnTo>
                    <a:pt x="30072" y="622622"/>
                  </a:lnTo>
                  <a:lnTo>
                    <a:pt x="39163" y="630777"/>
                  </a:lnTo>
                  <a:lnTo>
                    <a:pt x="46510" y="641016"/>
                  </a:lnTo>
                  <a:lnTo>
                    <a:pt x="50850" y="644540"/>
                  </a:lnTo>
                  <a:lnTo>
                    <a:pt x="83627" y="657106"/>
                  </a:lnTo>
                  <a:lnTo>
                    <a:pt x="113147" y="660069"/>
                  </a:lnTo>
                  <a:lnTo>
                    <a:pt x="130980" y="655645"/>
                  </a:lnTo>
                  <a:lnTo>
                    <a:pt x="172642" y="627500"/>
                  </a:lnTo>
                  <a:lnTo>
                    <a:pt x="189508" y="611930"/>
                  </a:lnTo>
                  <a:lnTo>
                    <a:pt x="201231" y="593756"/>
                  </a:lnTo>
                  <a:lnTo>
                    <a:pt x="209996" y="569961"/>
                  </a:lnTo>
                  <a:lnTo>
                    <a:pt x="218485" y="526407"/>
                  </a:lnTo>
                  <a:lnTo>
                    <a:pt x="222303" y="482700"/>
                  </a:lnTo>
                  <a:lnTo>
                    <a:pt x="222964" y="441695"/>
                  </a:lnTo>
                  <a:lnTo>
                    <a:pt x="223160" y="398126"/>
                  </a:lnTo>
                  <a:lnTo>
                    <a:pt x="223218" y="353798"/>
                  </a:lnTo>
                  <a:lnTo>
                    <a:pt x="223235" y="309244"/>
                  </a:lnTo>
                  <a:lnTo>
                    <a:pt x="222248" y="265616"/>
                  </a:lnTo>
                  <a:lnTo>
                    <a:pt x="217105" y="227113"/>
                  </a:lnTo>
                  <a:lnTo>
                    <a:pt x="214148" y="190569"/>
                  </a:lnTo>
                  <a:lnTo>
                    <a:pt x="207429" y="154606"/>
                  </a:lnTo>
                  <a:lnTo>
                    <a:pt x="196270" y="112190"/>
                  </a:lnTo>
                  <a:lnTo>
                    <a:pt x="179770" y="79374"/>
                  </a:lnTo>
                  <a:lnTo>
                    <a:pt x="145694" y="38877"/>
                  </a:lnTo>
                  <a:lnTo>
                    <a:pt x="105379" y="10427"/>
                  </a:lnTo>
                  <a:lnTo>
                    <a:pt x="79841" y="2893"/>
                  </a:lnTo>
                  <a:lnTo>
                    <a:pt x="39172" y="0"/>
                  </a:lnTo>
                  <a:lnTo>
                    <a:pt x="20977" y="4544"/>
                  </a:lnTo>
                  <a:lnTo>
                    <a:pt x="7759" y="12175"/>
                  </a:lnTo>
                  <a:lnTo>
                    <a:pt x="5173" y="15961"/>
                  </a:lnTo>
                  <a:lnTo>
                    <a:pt x="0" y="354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" name="SMARTInkShape-1430"/>
          <p:cNvSpPr/>
          <p:nvPr>
            <p:custDataLst>
              <p:tags r:id="rId1"/>
            </p:custDataLst>
          </p:nvPr>
        </p:nvSpPr>
        <p:spPr bwMode="auto">
          <a:xfrm>
            <a:off x="973336" y="2812852"/>
            <a:ext cx="214283" cy="535490"/>
          </a:xfrm>
          <a:custGeom>
            <a:avLst/>
            <a:gdLst/>
            <a:ahLst/>
            <a:cxnLst/>
            <a:rect l="0" t="0" r="0" b="0"/>
            <a:pathLst>
              <a:path w="214283" h="535490">
                <a:moveTo>
                  <a:pt x="187523" y="214312"/>
                </a:moveTo>
                <a:lnTo>
                  <a:pt x="187523" y="214312"/>
                </a:lnTo>
                <a:lnTo>
                  <a:pt x="182783" y="209571"/>
                </a:lnTo>
                <a:lnTo>
                  <a:pt x="177810" y="207244"/>
                </a:lnTo>
                <a:lnTo>
                  <a:pt x="175095" y="206624"/>
                </a:lnTo>
                <a:lnTo>
                  <a:pt x="160666" y="198478"/>
                </a:lnTo>
                <a:lnTo>
                  <a:pt x="123279" y="188799"/>
                </a:lnTo>
                <a:lnTo>
                  <a:pt x="119889" y="189366"/>
                </a:lnTo>
                <a:lnTo>
                  <a:pt x="95139" y="202829"/>
                </a:lnTo>
                <a:lnTo>
                  <a:pt x="87594" y="208547"/>
                </a:lnTo>
                <a:lnTo>
                  <a:pt x="59422" y="245429"/>
                </a:lnTo>
                <a:lnTo>
                  <a:pt x="45215" y="280320"/>
                </a:lnTo>
                <a:lnTo>
                  <a:pt x="38532" y="313576"/>
                </a:lnTo>
                <a:lnTo>
                  <a:pt x="36553" y="348565"/>
                </a:lnTo>
                <a:lnTo>
                  <a:pt x="35966" y="384067"/>
                </a:lnTo>
                <a:lnTo>
                  <a:pt x="35792" y="419722"/>
                </a:lnTo>
                <a:lnTo>
                  <a:pt x="40474" y="462585"/>
                </a:lnTo>
                <a:lnTo>
                  <a:pt x="53812" y="503468"/>
                </a:lnTo>
                <a:lnTo>
                  <a:pt x="68492" y="528292"/>
                </a:lnTo>
                <a:lnTo>
                  <a:pt x="74428" y="532452"/>
                </a:lnTo>
                <a:lnTo>
                  <a:pt x="96367" y="535342"/>
                </a:lnTo>
                <a:lnTo>
                  <a:pt x="99963" y="535489"/>
                </a:lnTo>
                <a:lnTo>
                  <a:pt x="114506" y="530954"/>
                </a:lnTo>
                <a:lnTo>
                  <a:pt x="122990" y="523383"/>
                </a:lnTo>
                <a:lnTo>
                  <a:pt x="153421" y="484976"/>
                </a:lnTo>
                <a:lnTo>
                  <a:pt x="176553" y="445673"/>
                </a:lnTo>
                <a:lnTo>
                  <a:pt x="190097" y="405865"/>
                </a:lnTo>
                <a:lnTo>
                  <a:pt x="199310" y="371500"/>
                </a:lnTo>
                <a:lnTo>
                  <a:pt x="208324" y="336182"/>
                </a:lnTo>
                <a:lnTo>
                  <a:pt x="212538" y="300582"/>
                </a:lnTo>
                <a:lnTo>
                  <a:pt x="213787" y="260158"/>
                </a:lnTo>
                <a:lnTo>
                  <a:pt x="214157" y="221502"/>
                </a:lnTo>
                <a:lnTo>
                  <a:pt x="214282" y="180014"/>
                </a:lnTo>
                <a:lnTo>
                  <a:pt x="211661" y="140509"/>
                </a:lnTo>
                <a:lnTo>
                  <a:pt x="204597" y="114393"/>
                </a:lnTo>
                <a:lnTo>
                  <a:pt x="184809" y="80218"/>
                </a:lnTo>
                <a:lnTo>
                  <a:pt x="145693" y="38686"/>
                </a:lnTo>
                <a:lnTo>
                  <a:pt x="121016" y="22009"/>
                </a:lnTo>
                <a:lnTo>
                  <a:pt x="79841" y="6107"/>
                </a:lnTo>
                <a:lnTo>
                  <a:pt x="64920" y="5360"/>
                </a:lnTo>
                <a:lnTo>
                  <a:pt x="39172" y="8224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" name="SMARTInkShape-Group501"/>
          <p:cNvGrpSpPr/>
          <p:nvPr/>
        </p:nvGrpSpPr>
        <p:grpSpPr>
          <a:xfrm>
            <a:off x="2232422" y="2402086"/>
            <a:ext cx="169665" cy="133837"/>
            <a:chOff x="2232422" y="2402086"/>
            <a:chExt cx="169665" cy="133837"/>
          </a:xfrm>
        </p:grpSpPr>
        <p:sp>
          <p:nvSpPr>
            <p:cNvPr id="17" name="SMARTInkShape-1431"/>
            <p:cNvSpPr/>
            <p:nvPr>
              <p:custDataLst>
                <p:tags r:id="rId56"/>
              </p:custDataLst>
            </p:nvPr>
          </p:nvSpPr>
          <p:spPr bwMode="auto">
            <a:xfrm>
              <a:off x="2232422" y="2491383"/>
              <a:ext cx="169665" cy="44540"/>
            </a:xfrm>
            <a:custGeom>
              <a:avLst/>
              <a:gdLst/>
              <a:ahLst/>
              <a:cxnLst/>
              <a:rect l="0" t="0" r="0" b="0"/>
              <a:pathLst>
                <a:path w="169665" h="44540">
                  <a:moveTo>
                    <a:pt x="0" y="35719"/>
                  </a:moveTo>
                  <a:lnTo>
                    <a:pt x="0" y="35719"/>
                  </a:lnTo>
                  <a:lnTo>
                    <a:pt x="4740" y="40459"/>
                  </a:lnTo>
                  <a:lnTo>
                    <a:pt x="9714" y="42786"/>
                  </a:lnTo>
                  <a:lnTo>
                    <a:pt x="29811" y="44539"/>
                  </a:lnTo>
                  <a:lnTo>
                    <a:pt x="35739" y="41954"/>
                  </a:lnTo>
                  <a:lnTo>
                    <a:pt x="38709" y="39875"/>
                  </a:lnTo>
                  <a:lnTo>
                    <a:pt x="77429" y="33620"/>
                  </a:lnTo>
                  <a:lnTo>
                    <a:pt x="121867" y="22448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1432"/>
            <p:cNvSpPr/>
            <p:nvPr>
              <p:custDataLst>
                <p:tags r:id="rId57"/>
              </p:custDataLst>
            </p:nvPr>
          </p:nvSpPr>
          <p:spPr bwMode="auto">
            <a:xfrm>
              <a:off x="2241352" y="2402086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0"/>
                  </a:moveTo>
                  <a:lnTo>
                    <a:pt x="0" y="0"/>
                  </a:lnTo>
                  <a:lnTo>
                    <a:pt x="7688" y="7688"/>
                  </a:lnTo>
                  <a:lnTo>
                    <a:pt x="13302" y="8562"/>
                  </a:lnTo>
                  <a:lnTo>
                    <a:pt x="57828" y="8930"/>
                  </a:lnTo>
                  <a:lnTo>
                    <a:pt x="69785" y="8930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SMARTInkShape-Group502"/>
          <p:cNvGrpSpPr/>
          <p:nvPr/>
        </p:nvGrpSpPr>
        <p:grpSpPr>
          <a:xfrm>
            <a:off x="3893454" y="1330635"/>
            <a:ext cx="526742" cy="2732092"/>
            <a:chOff x="3893454" y="1330635"/>
            <a:chExt cx="526742" cy="2732092"/>
          </a:xfrm>
        </p:grpSpPr>
        <p:sp>
          <p:nvSpPr>
            <p:cNvPr id="20" name="SMARTInkShape-1433"/>
            <p:cNvSpPr/>
            <p:nvPr>
              <p:custDataLst>
                <p:tags r:id="rId54"/>
              </p:custDataLst>
            </p:nvPr>
          </p:nvSpPr>
          <p:spPr bwMode="auto">
            <a:xfrm>
              <a:off x="3893454" y="1330635"/>
              <a:ext cx="491024" cy="2732092"/>
            </a:xfrm>
            <a:custGeom>
              <a:avLst/>
              <a:gdLst/>
              <a:ahLst/>
              <a:cxnLst/>
              <a:rect l="0" t="0" r="0" b="0"/>
              <a:pathLst>
                <a:path w="491024" h="2732092">
                  <a:moveTo>
                    <a:pt x="491023" y="17748"/>
                  </a:moveTo>
                  <a:lnTo>
                    <a:pt x="491023" y="17748"/>
                  </a:lnTo>
                  <a:lnTo>
                    <a:pt x="491023" y="9186"/>
                  </a:lnTo>
                  <a:lnTo>
                    <a:pt x="486282" y="4187"/>
                  </a:lnTo>
                  <a:lnTo>
                    <a:pt x="481309" y="1799"/>
                  </a:lnTo>
                  <a:lnTo>
                    <a:pt x="456470" y="0"/>
                  </a:lnTo>
                  <a:lnTo>
                    <a:pt x="448215" y="2584"/>
                  </a:lnTo>
                  <a:lnTo>
                    <a:pt x="440247" y="6047"/>
                  </a:lnTo>
                  <a:lnTo>
                    <a:pt x="395650" y="16398"/>
                  </a:lnTo>
                  <a:lnTo>
                    <a:pt x="352355" y="30058"/>
                  </a:lnTo>
                  <a:lnTo>
                    <a:pt x="310773" y="55237"/>
                  </a:lnTo>
                  <a:lnTo>
                    <a:pt x="268187" y="89573"/>
                  </a:lnTo>
                  <a:lnTo>
                    <a:pt x="243299" y="116417"/>
                  </a:lnTo>
                  <a:lnTo>
                    <a:pt x="220290" y="157672"/>
                  </a:lnTo>
                  <a:lnTo>
                    <a:pt x="209996" y="201056"/>
                  </a:lnTo>
                  <a:lnTo>
                    <a:pt x="205687" y="245593"/>
                  </a:lnTo>
                  <a:lnTo>
                    <a:pt x="202681" y="288890"/>
                  </a:lnTo>
                  <a:lnTo>
                    <a:pt x="197595" y="329165"/>
                  </a:lnTo>
                  <a:lnTo>
                    <a:pt x="196590" y="372913"/>
                  </a:lnTo>
                  <a:lnTo>
                    <a:pt x="195424" y="408952"/>
                  </a:lnTo>
                  <a:lnTo>
                    <a:pt x="190228" y="450609"/>
                  </a:lnTo>
                  <a:lnTo>
                    <a:pt x="187255" y="494371"/>
                  </a:lnTo>
                  <a:lnTo>
                    <a:pt x="183043" y="523929"/>
                  </a:lnTo>
                  <a:lnTo>
                    <a:pt x="180531" y="544710"/>
                  </a:lnTo>
                  <a:lnTo>
                    <a:pt x="177864" y="569478"/>
                  </a:lnTo>
                  <a:lnTo>
                    <a:pt x="175094" y="596904"/>
                  </a:lnTo>
                  <a:lnTo>
                    <a:pt x="172255" y="622133"/>
                  </a:lnTo>
                  <a:lnTo>
                    <a:pt x="169370" y="645898"/>
                  </a:lnTo>
                  <a:lnTo>
                    <a:pt x="166455" y="668686"/>
                  </a:lnTo>
                  <a:lnTo>
                    <a:pt x="160570" y="712528"/>
                  </a:lnTo>
                  <a:lnTo>
                    <a:pt x="154647" y="755164"/>
                  </a:lnTo>
                  <a:lnTo>
                    <a:pt x="148707" y="797264"/>
                  </a:lnTo>
                  <a:lnTo>
                    <a:pt x="142760" y="839127"/>
                  </a:lnTo>
                  <a:lnTo>
                    <a:pt x="139785" y="860013"/>
                  </a:lnTo>
                  <a:lnTo>
                    <a:pt x="135817" y="890805"/>
                  </a:lnTo>
                  <a:lnTo>
                    <a:pt x="131188" y="928200"/>
                  </a:lnTo>
                  <a:lnTo>
                    <a:pt x="126117" y="969997"/>
                  </a:lnTo>
                  <a:lnTo>
                    <a:pt x="121744" y="1005800"/>
                  </a:lnTo>
                  <a:lnTo>
                    <a:pt x="117837" y="1037605"/>
                  </a:lnTo>
                  <a:lnTo>
                    <a:pt x="114240" y="1066746"/>
                  </a:lnTo>
                  <a:lnTo>
                    <a:pt x="109858" y="1096096"/>
                  </a:lnTo>
                  <a:lnTo>
                    <a:pt x="104952" y="1125584"/>
                  </a:lnTo>
                  <a:lnTo>
                    <a:pt x="99697" y="1155165"/>
                  </a:lnTo>
                  <a:lnTo>
                    <a:pt x="95201" y="1183815"/>
                  </a:lnTo>
                  <a:lnTo>
                    <a:pt x="91212" y="1211844"/>
                  </a:lnTo>
                  <a:lnTo>
                    <a:pt x="87560" y="1239461"/>
                  </a:lnTo>
                  <a:lnTo>
                    <a:pt x="84134" y="1266801"/>
                  </a:lnTo>
                  <a:lnTo>
                    <a:pt x="80857" y="1293958"/>
                  </a:lnTo>
                  <a:lnTo>
                    <a:pt x="77680" y="1320992"/>
                  </a:lnTo>
                  <a:lnTo>
                    <a:pt x="74570" y="1348937"/>
                  </a:lnTo>
                  <a:lnTo>
                    <a:pt x="71505" y="1377488"/>
                  </a:lnTo>
                  <a:lnTo>
                    <a:pt x="68469" y="1406444"/>
                  </a:lnTo>
                  <a:lnTo>
                    <a:pt x="65453" y="1435671"/>
                  </a:lnTo>
                  <a:lnTo>
                    <a:pt x="62450" y="1465077"/>
                  </a:lnTo>
                  <a:lnTo>
                    <a:pt x="59456" y="1494602"/>
                  </a:lnTo>
                  <a:lnTo>
                    <a:pt x="56468" y="1523216"/>
                  </a:lnTo>
                  <a:lnTo>
                    <a:pt x="53483" y="1551221"/>
                  </a:lnTo>
                  <a:lnTo>
                    <a:pt x="50502" y="1578821"/>
                  </a:lnTo>
                  <a:lnTo>
                    <a:pt x="47522" y="1607143"/>
                  </a:lnTo>
                  <a:lnTo>
                    <a:pt x="44543" y="1635946"/>
                  </a:lnTo>
                  <a:lnTo>
                    <a:pt x="41565" y="1665070"/>
                  </a:lnTo>
                  <a:lnTo>
                    <a:pt x="39579" y="1693416"/>
                  </a:lnTo>
                  <a:lnTo>
                    <a:pt x="38256" y="1721243"/>
                  </a:lnTo>
                  <a:lnTo>
                    <a:pt x="37373" y="1748724"/>
                  </a:lnTo>
                  <a:lnTo>
                    <a:pt x="35793" y="1775974"/>
                  </a:lnTo>
                  <a:lnTo>
                    <a:pt x="33747" y="1803070"/>
                  </a:lnTo>
                  <a:lnTo>
                    <a:pt x="31391" y="1830064"/>
                  </a:lnTo>
                  <a:lnTo>
                    <a:pt x="29820" y="1856990"/>
                  </a:lnTo>
                  <a:lnTo>
                    <a:pt x="28773" y="1883870"/>
                  </a:lnTo>
                  <a:lnTo>
                    <a:pt x="28075" y="1910720"/>
                  </a:lnTo>
                  <a:lnTo>
                    <a:pt x="26618" y="1937550"/>
                  </a:lnTo>
                  <a:lnTo>
                    <a:pt x="24654" y="1964365"/>
                  </a:lnTo>
                  <a:lnTo>
                    <a:pt x="22352" y="1991173"/>
                  </a:lnTo>
                  <a:lnTo>
                    <a:pt x="20818" y="2016982"/>
                  </a:lnTo>
                  <a:lnTo>
                    <a:pt x="19795" y="2042125"/>
                  </a:lnTo>
                  <a:lnTo>
                    <a:pt x="19113" y="2066825"/>
                  </a:lnTo>
                  <a:lnTo>
                    <a:pt x="18658" y="2091229"/>
                  </a:lnTo>
                  <a:lnTo>
                    <a:pt x="18355" y="2115435"/>
                  </a:lnTo>
                  <a:lnTo>
                    <a:pt x="18153" y="2139511"/>
                  </a:lnTo>
                  <a:lnTo>
                    <a:pt x="17026" y="2163499"/>
                  </a:lnTo>
                  <a:lnTo>
                    <a:pt x="15283" y="2187428"/>
                  </a:lnTo>
                  <a:lnTo>
                    <a:pt x="13128" y="2211319"/>
                  </a:lnTo>
                  <a:lnTo>
                    <a:pt x="11692" y="2235183"/>
                  </a:lnTo>
                  <a:lnTo>
                    <a:pt x="10734" y="2259030"/>
                  </a:lnTo>
                  <a:lnTo>
                    <a:pt x="10096" y="2282866"/>
                  </a:lnTo>
                  <a:lnTo>
                    <a:pt x="9671" y="2305701"/>
                  </a:lnTo>
                  <a:lnTo>
                    <a:pt x="9198" y="2349595"/>
                  </a:lnTo>
                  <a:lnTo>
                    <a:pt x="8988" y="2389609"/>
                  </a:lnTo>
                  <a:lnTo>
                    <a:pt x="7902" y="2428229"/>
                  </a:lnTo>
                  <a:lnTo>
                    <a:pt x="4112" y="2468544"/>
                  </a:lnTo>
                  <a:lnTo>
                    <a:pt x="1766" y="2504321"/>
                  </a:lnTo>
                  <a:lnTo>
                    <a:pt x="724" y="2536758"/>
                  </a:lnTo>
                  <a:lnTo>
                    <a:pt x="260" y="2567712"/>
                  </a:lnTo>
                  <a:lnTo>
                    <a:pt x="0" y="2608288"/>
                  </a:lnTo>
                  <a:lnTo>
                    <a:pt x="6048" y="2650425"/>
                  </a:lnTo>
                  <a:lnTo>
                    <a:pt x="13195" y="2691706"/>
                  </a:lnTo>
                  <a:lnTo>
                    <a:pt x="18834" y="2710963"/>
                  </a:lnTo>
                  <a:lnTo>
                    <a:pt x="30748" y="2725147"/>
                  </a:lnTo>
                  <a:lnTo>
                    <a:pt x="37748" y="2729161"/>
                  </a:lnTo>
                  <a:lnTo>
                    <a:pt x="68800" y="2732091"/>
                  </a:lnTo>
                  <a:lnTo>
                    <a:pt x="107889" y="2722622"/>
                  </a:lnTo>
                  <a:lnTo>
                    <a:pt x="147672" y="2706634"/>
                  </a:lnTo>
                  <a:lnTo>
                    <a:pt x="187611" y="2690504"/>
                  </a:lnTo>
                  <a:lnTo>
                    <a:pt x="230043" y="2671884"/>
                  </a:lnTo>
                  <a:lnTo>
                    <a:pt x="272122" y="2658358"/>
                  </a:lnTo>
                  <a:lnTo>
                    <a:pt x="306880" y="2644407"/>
                  </a:lnTo>
                  <a:lnTo>
                    <a:pt x="350212" y="2630036"/>
                  </a:lnTo>
                  <a:lnTo>
                    <a:pt x="366007" y="26252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1434"/>
            <p:cNvSpPr/>
            <p:nvPr>
              <p:custDataLst>
                <p:tags r:id="rId55"/>
              </p:custDataLst>
            </p:nvPr>
          </p:nvSpPr>
          <p:spPr bwMode="auto">
            <a:xfrm>
              <a:off x="4411266" y="154483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3" name="SMARTInkShape-1435"/>
          <p:cNvSpPr/>
          <p:nvPr>
            <p:custDataLst>
              <p:tags r:id="rId2"/>
            </p:custDataLst>
          </p:nvPr>
        </p:nvSpPr>
        <p:spPr bwMode="auto">
          <a:xfrm>
            <a:off x="7233047" y="1071976"/>
            <a:ext cx="419695" cy="3017816"/>
          </a:xfrm>
          <a:custGeom>
            <a:avLst/>
            <a:gdLst/>
            <a:ahLst/>
            <a:cxnLst/>
            <a:rect l="0" t="0" r="0" b="0"/>
            <a:pathLst>
              <a:path w="419695" h="3017816">
                <a:moveTo>
                  <a:pt x="276820" y="53165"/>
                </a:moveTo>
                <a:lnTo>
                  <a:pt x="276820" y="53165"/>
                </a:lnTo>
                <a:lnTo>
                  <a:pt x="297558" y="35073"/>
                </a:lnTo>
                <a:lnTo>
                  <a:pt x="320937" y="17426"/>
                </a:lnTo>
                <a:lnTo>
                  <a:pt x="327186" y="12476"/>
                </a:lnTo>
                <a:lnTo>
                  <a:pt x="339281" y="6653"/>
                </a:lnTo>
                <a:lnTo>
                  <a:pt x="345260" y="2727"/>
                </a:lnTo>
                <a:lnTo>
                  <a:pt x="354205" y="517"/>
                </a:lnTo>
                <a:lnTo>
                  <a:pt x="360161" y="0"/>
                </a:lnTo>
                <a:lnTo>
                  <a:pt x="373834" y="4449"/>
                </a:lnTo>
                <a:lnTo>
                  <a:pt x="389102" y="14842"/>
                </a:lnTo>
                <a:lnTo>
                  <a:pt x="398614" y="24502"/>
                </a:lnTo>
                <a:lnTo>
                  <a:pt x="404704" y="34142"/>
                </a:lnTo>
                <a:lnTo>
                  <a:pt x="414974" y="72947"/>
                </a:lnTo>
                <a:lnTo>
                  <a:pt x="417770" y="114252"/>
                </a:lnTo>
                <a:lnTo>
                  <a:pt x="413282" y="149868"/>
                </a:lnTo>
                <a:lnTo>
                  <a:pt x="411511" y="191399"/>
                </a:lnTo>
                <a:lnTo>
                  <a:pt x="409994" y="235124"/>
                </a:lnTo>
                <a:lnTo>
                  <a:pt x="406123" y="264673"/>
                </a:lnTo>
                <a:lnTo>
                  <a:pt x="403741" y="296989"/>
                </a:lnTo>
                <a:lnTo>
                  <a:pt x="401690" y="331195"/>
                </a:lnTo>
                <a:lnTo>
                  <a:pt x="397472" y="366241"/>
                </a:lnTo>
                <a:lnTo>
                  <a:pt x="392289" y="401662"/>
                </a:lnTo>
                <a:lnTo>
                  <a:pt x="387671" y="438240"/>
                </a:lnTo>
                <a:lnTo>
                  <a:pt x="385618" y="477648"/>
                </a:lnTo>
                <a:lnTo>
                  <a:pt x="382060" y="518313"/>
                </a:lnTo>
                <a:lnTo>
                  <a:pt x="378164" y="559538"/>
                </a:lnTo>
                <a:lnTo>
                  <a:pt x="376432" y="601011"/>
                </a:lnTo>
                <a:lnTo>
                  <a:pt x="375662" y="645241"/>
                </a:lnTo>
                <a:lnTo>
                  <a:pt x="375458" y="668147"/>
                </a:lnTo>
                <a:lnTo>
                  <a:pt x="375230" y="712121"/>
                </a:lnTo>
                <a:lnTo>
                  <a:pt x="375168" y="733570"/>
                </a:lnTo>
                <a:lnTo>
                  <a:pt x="375127" y="756799"/>
                </a:lnTo>
                <a:lnTo>
                  <a:pt x="375101" y="781215"/>
                </a:lnTo>
                <a:lnTo>
                  <a:pt x="375082" y="806423"/>
                </a:lnTo>
                <a:lnTo>
                  <a:pt x="375071" y="832157"/>
                </a:lnTo>
                <a:lnTo>
                  <a:pt x="375062" y="858243"/>
                </a:lnTo>
                <a:lnTo>
                  <a:pt x="375058" y="884563"/>
                </a:lnTo>
                <a:lnTo>
                  <a:pt x="375054" y="911040"/>
                </a:lnTo>
                <a:lnTo>
                  <a:pt x="375051" y="937620"/>
                </a:lnTo>
                <a:lnTo>
                  <a:pt x="375050" y="964270"/>
                </a:lnTo>
                <a:lnTo>
                  <a:pt x="374057" y="990967"/>
                </a:lnTo>
                <a:lnTo>
                  <a:pt x="372403" y="1017695"/>
                </a:lnTo>
                <a:lnTo>
                  <a:pt x="370308" y="1044442"/>
                </a:lnTo>
                <a:lnTo>
                  <a:pt x="368911" y="1072196"/>
                </a:lnTo>
                <a:lnTo>
                  <a:pt x="367979" y="1100620"/>
                </a:lnTo>
                <a:lnTo>
                  <a:pt x="367358" y="1129492"/>
                </a:lnTo>
                <a:lnTo>
                  <a:pt x="366945" y="1158661"/>
                </a:lnTo>
                <a:lnTo>
                  <a:pt x="366669" y="1188030"/>
                </a:lnTo>
                <a:lnTo>
                  <a:pt x="366485" y="1217530"/>
                </a:lnTo>
                <a:lnTo>
                  <a:pt x="366362" y="1247119"/>
                </a:lnTo>
                <a:lnTo>
                  <a:pt x="366281" y="1276767"/>
                </a:lnTo>
                <a:lnTo>
                  <a:pt x="366226" y="1306454"/>
                </a:lnTo>
                <a:lnTo>
                  <a:pt x="366190" y="1336168"/>
                </a:lnTo>
                <a:lnTo>
                  <a:pt x="366165" y="1365898"/>
                </a:lnTo>
                <a:lnTo>
                  <a:pt x="366149" y="1395641"/>
                </a:lnTo>
                <a:lnTo>
                  <a:pt x="367131" y="1426383"/>
                </a:lnTo>
                <a:lnTo>
                  <a:pt x="368777" y="1457792"/>
                </a:lnTo>
                <a:lnTo>
                  <a:pt x="370867" y="1489645"/>
                </a:lnTo>
                <a:lnTo>
                  <a:pt x="372260" y="1520803"/>
                </a:lnTo>
                <a:lnTo>
                  <a:pt x="373189" y="1551496"/>
                </a:lnTo>
                <a:lnTo>
                  <a:pt x="373808" y="1581881"/>
                </a:lnTo>
                <a:lnTo>
                  <a:pt x="375213" y="1612058"/>
                </a:lnTo>
                <a:lnTo>
                  <a:pt x="377142" y="1642099"/>
                </a:lnTo>
                <a:lnTo>
                  <a:pt x="379420" y="1672048"/>
                </a:lnTo>
                <a:lnTo>
                  <a:pt x="381932" y="1701936"/>
                </a:lnTo>
                <a:lnTo>
                  <a:pt x="384597" y="1731783"/>
                </a:lnTo>
                <a:lnTo>
                  <a:pt x="387367" y="1761603"/>
                </a:lnTo>
                <a:lnTo>
                  <a:pt x="390206" y="1791404"/>
                </a:lnTo>
                <a:lnTo>
                  <a:pt x="393091" y="1821194"/>
                </a:lnTo>
                <a:lnTo>
                  <a:pt x="396005" y="1850976"/>
                </a:lnTo>
                <a:lnTo>
                  <a:pt x="398941" y="1880752"/>
                </a:lnTo>
                <a:lnTo>
                  <a:pt x="401890" y="1910525"/>
                </a:lnTo>
                <a:lnTo>
                  <a:pt x="404849" y="1940296"/>
                </a:lnTo>
                <a:lnTo>
                  <a:pt x="406821" y="1971056"/>
                </a:lnTo>
                <a:lnTo>
                  <a:pt x="408136" y="2002478"/>
                </a:lnTo>
                <a:lnTo>
                  <a:pt x="409012" y="2034340"/>
                </a:lnTo>
                <a:lnTo>
                  <a:pt x="410589" y="2065503"/>
                </a:lnTo>
                <a:lnTo>
                  <a:pt x="412632" y="2096200"/>
                </a:lnTo>
                <a:lnTo>
                  <a:pt x="414986" y="2126586"/>
                </a:lnTo>
                <a:lnTo>
                  <a:pt x="416556" y="2156766"/>
                </a:lnTo>
                <a:lnTo>
                  <a:pt x="417602" y="2186808"/>
                </a:lnTo>
                <a:lnTo>
                  <a:pt x="418300" y="2216757"/>
                </a:lnTo>
                <a:lnTo>
                  <a:pt x="418765" y="2245653"/>
                </a:lnTo>
                <a:lnTo>
                  <a:pt x="419075" y="2273847"/>
                </a:lnTo>
                <a:lnTo>
                  <a:pt x="419282" y="2301573"/>
                </a:lnTo>
                <a:lnTo>
                  <a:pt x="419419" y="2328986"/>
                </a:lnTo>
                <a:lnTo>
                  <a:pt x="419511" y="2356191"/>
                </a:lnTo>
                <a:lnTo>
                  <a:pt x="419573" y="2383258"/>
                </a:lnTo>
                <a:lnTo>
                  <a:pt x="419613" y="2410232"/>
                </a:lnTo>
                <a:lnTo>
                  <a:pt x="419641" y="2437144"/>
                </a:lnTo>
                <a:lnTo>
                  <a:pt x="419660" y="2464016"/>
                </a:lnTo>
                <a:lnTo>
                  <a:pt x="419670" y="2488875"/>
                </a:lnTo>
                <a:lnTo>
                  <a:pt x="419679" y="2512394"/>
                </a:lnTo>
                <a:lnTo>
                  <a:pt x="419684" y="2535018"/>
                </a:lnTo>
                <a:lnTo>
                  <a:pt x="419691" y="2578676"/>
                </a:lnTo>
                <a:lnTo>
                  <a:pt x="419693" y="2620239"/>
                </a:lnTo>
                <a:lnTo>
                  <a:pt x="419694" y="2658555"/>
                </a:lnTo>
                <a:lnTo>
                  <a:pt x="417049" y="2695429"/>
                </a:lnTo>
                <a:lnTo>
                  <a:pt x="413558" y="2730668"/>
                </a:lnTo>
                <a:lnTo>
                  <a:pt x="412007" y="2762867"/>
                </a:lnTo>
                <a:lnTo>
                  <a:pt x="406392" y="2804144"/>
                </a:lnTo>
                <a:lnTo>
                  <a:pt x="403186" y="2841510"/>
                </a:lnTo>
                <a:lnTo>
                  <a:pt x="393981" y="2883555"/>
                </a:lnTo>
                <a:lnTo>
                  <a:pt x="376729" y="2923757"/>
                </a:lnTo>
                <a:lnTo>
                  <a:pt x="353256" y="2963799"/>
                </a:lnTo>
                <a:lnTo>
                  <a:pt x="336069" y="2983073"/>
                </a:lnTo>
                <a:lnTo>
                  <a:pt x="317416" y="2995509"/>
                </a:lnTo>
                <a:lnTo>
                  <a:pt x="281027" y="3011673"/>
                </a:lnTo>
                <a:lnTo>
                  <a:pt x="242961" y="3016606"/>
                </a:lnTo>
                <a:lnTo>
                  <a:pt x="203105" y="3017581"/>
                </a:lnTo>
                <a:lnTo>
                  <a:pt x="168989" y="3017750"/>
                </a:lnTo>
                <a:lnTo>
                  <a:pt x="133745" y="3017799"/>
                </a:lnTo>
                <a:lnTo>
                  <a:pt x="98168" y="3017815"/>
                </a:lnTo>
                <a:lnTo>
                  <a:pt x="62491" y="3015173"/>
                </a:lnTo>
                <a:lnTo>
                  <a:pt x="19620" y="3005392"/>
                </a:lnTo>
                <a:lnTo>
                  <a:pt x="0" y="29999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7" name="SMARTInkShape-Group504"/>
          <p:cNvGrpSpPr/>
          <p:nvPr/>
        </p:nvGrpSpPr>
        <p:grpSpPr>
          <a:xfrm>
            <a:off x="3303984" y="1357313"/>
            <a:ext cx="196455" cy="1223368"/>
            <a:chOff x="3303984" y="1357313"/>
            <a:chExt cx="196455" cy="1223368"/>
          </a:xfrm>
        </p:grpSpPr>
        <p:sp>
          <p:nvSpPr>
            <p:cNvPr id="24" name="SMARTInkShape-1436"/>
            <p:cNvSpPr/>
            <p:nvPr>
              <p:custDataLst>
                <p:tags r:id="rId51"/>
              </p:custDataLst>
            </p:nvPr>
          </p:nvSpPr>
          <p:spPr bwMode="auto">
            <a:xfrm>
              <a:off x="3429000" y="2357438"/>
              <a:ext cx="71439" cy="223243"/>
            </a:xfrm>
            <a:custGeom>
              <a:avLst/>
              <a:gdLst/>
              <a:ahLst/>
              <a:cxnLst/>
              <a:rect l="0" t="0" r="0" b="0"/>
              <a:pathLst>
                <a:path w="71439" h="223243">
                  <a:moveTo>
                    <a:pt x="71438" y="0"/>
                  </a:moveTo>
                  <a:lnTo>
                    <a:pt x="71438" y="0"/>
                  </a:lnTo>
                  <a:lnTo>
                    <a:pt x="71438" y="4740"/>
                  </a:lnTo>
                  <a:lnTo>
                    <a:pt x="68792" y="9713"/>
                  </a:lnTo>
                  <a:lnTo>
                    <a:pt x="65301" y="15231"/>
                  </a:lnTo>
                  <a:lnTo>
                    <a:pt x="52958" y="55166"/>
                  </a:lnTo>
                  <a:lnTo>
                    <a:pt x="44750" y="93290"/>
                  </a:lnTo>
                  <a:lnTo>
                    <a:pt x="32364" y="137288"/>
                  </a:lnTo>
                  <a:lnTo>
                    <a:pt x="17809" y="176388"/>
                  </a:lnTo>
                  <a:lnTo>
                    <a:pt x="0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1437"/>
            <p:cNvSpPr/>
            <p:nvPr>
              <p:custDataLst>
                <p:tags r:id="rId52"/>
              </p:custDataLst>
            </p:nvPr>
          </p:nvSpPr>
          <p:spPr bwMode="auto">
            <a:xfrm>
              <a:off x="3303984" y="2411016"/>
              <a:ext cx="160736" cy="114322"/>
            </a:xfrm>
            <a:custGeom>
              <a:avLst/>
              <a:gdLst/>
              <a:ahLst/>
              <a:cxnLst/>
              <a:rect l="0" t="0" r="0" b="0"/>
              <a:pathLst>
                <a:path w="160736" h="114322">
                  <a:moveTo>
                    <a:pt x="0" y="0"/>
                  </a:moveTo>
                  <a:lnTo>
                    <a:pt x="0" y="0"/>
                  </a:lnTo>
                  <a:lnTo>
                    <a:pt x="22924" y="23915"/>
                  </a:lnTo>
                  <a:lnTo>
                    <a:pt x="27628" y="33764"/>
                  </a:lnTo>
                  <a:lnTo>
                    <a:pt x="68411" y="77318"/>
                  </a:lnTo>
                  <a:lnTo>
                    <a:pt x="83003" y="89282"/>
                  </a:lnTo>
                  <a:lnTo>
                    <a:pt x="106604" y="107155"/>
                  </a:lnTo>
                  <a:lnTo>
                    <a:pt x="112864" y="112116"/>
                  </a:lnTo>
                  <a:lnTo>
                    <a:pt x="118954" y="114321"/>
                  </a:lnTo>
                  <a:lnTo>
                    <a:pt x="127613" y="112656"/>
                  </a:lnTo>
                  <a:lnTo>
                    <a:pt x="144601" y="108242"/>
                  </a:lnTo>
                  <a:lnTo>
                    <a:pt x="151249" y="102347"/>
                  </a:lnTo>
                  <a:lnTo>
                    <a:pt x="160735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438"/>
            <p:cNvSpPr/>
            <p:nvPr>
              <p:custDataLst>
                <p:tags r:id="rId53"/>
              </p:custDataLst>
            </p:nvPr>
          </p:nvSpPr>
          <p:spPr bwMode="auto">
            <a:xfrm>
              <a:off x="3406322" y="1357313"/>
              <a:ext cx="76257" cy="1182472"/>
            </a:xfrm>
            <a:custGeom>
              <a:avLst/>
              <a:gdLst/>
              <a:ahLst/>
              <a:cxnLst/>
              <a:rect l="0" t="0" r="0" b="0"/>
              <a:pathLst>
                <a:path w="76257" h="1182472">
                  <a:moveTo>
                    <a:pt x="76256" y="0"/>
                  </a:moveTo>
                  <a:lnTo>
                    <a:pt x="76256" y="0"/>
                  </a:lnTo>
                  <a:lnTo>
                    <a:pt x="76256" y="39146"/>
                  </a:lnTo>
                  <a:lnTo>
                    <a:pt x="76256" y="83567"/>
                  </a:lnTo>
                  <a:lnTo>
                    <a:pt x="76256" y="121774"/>
                  </a:lnTo>
                  <a:lnTo>
                    <a:pt x="74272" y="164514"/>
                  </a:lnTo>
                  <a:lnTo>
                    <a:pt x="66775" y="193833"/>
                  </a:lnTo>
                  <a:lnTo>
                    <a:pt x="62121" y="226046"/>
                  </a:lnTo>
                  <a:lnTo>
                    <a:pt x="60052" y="261199"/>
                  </a:lnTo>
                  <a:lnTo>
                    <a:pt x="59132" y="299973"/>
                  </a:lnTo>
                  <a:lnTo>
                    <a:pt x="56078" y="340358"/>
                  </a:lnTo>
                  <a:lnTo>
                    <a:pt x="51413" y="380465"/>
                  </a:lnTo>
                  <a:lnTo>
                    <a:pt x="46033" y="418134"/>
                  </a:lnTo>
                  <a:lnTo>
                    <a:pt x="42980" y="457366"/>
                  </a:lnTo>
                  <a:lnTo>
                    <a:pt x="40631" y="497953"/>
                  </a:lnTo>
                  <a:lnTo>
                    <a:pt x="36279" y="539143"/>
                  </a:lnTo>
                  <a:lnTo>
                    <a:pt x="31038" y="583246"/>
                  </a:lnTo>
                  <a:lnTo>
                    <a:pt x="28251" y="606120"/>
                  </a:lnTo>
                  <a:lnTo>
                    <a:pt x="25155" y="650056"/>
                  </a:lnTo>
                  <a:lnTo>
                    <a:pt x="22787" y="692734"/>
                  </a:lnTo>
                  <a:lnTo>
                    <a:pt x="18427" y="734853"/>
                  </a:lnTo>
                  <a:lnTo>
                    <a:pt x="13182" y="776723"/>
                  </a:lnTo>
                  <a:lnTo>
                    <a:pt x="8535" y="817491"/>
                  </a:lnTo>
                  <a:lnTo>
                    <a:pt x="6470" y="855454"/>
                  </a:lnTo>
                  <a:lnTo>
                    <a:pt x="2907" y="892170"/>
                  </a:lnTo>
                  <a:lnTo>
                    <a:pt x="0" y="927340"/>
                  </a:lnTo>
                  <a:lnTo>
                    <a:pt x="2016" y="959508"/>
                  </a:lnTo>
                  <a:lnTo>
                    <a:pt x="3573" y="990341"/>
                  </a:lnTo>
                  <a:lnTo>
                    <a:pt x="4450" y="1032944"/>
                  </a:lnTo>
                  <a:lnTo>
                    <a:pt x="4709" y="1070703"/>
                  </a:lnTo>
                  <a:lnTo>
                    <a:pt x="4797" y="1114277"/>
                  </a:lnTo>
                  <a:lnTo>
                    <a:pt x="9959" y="1149563"/>
                  </a:lnTo>
                  <a:lnTo>
                    <a:pt x="7775" y="1164347"/>
                  </a:lnTo>
                  <a:lnTo>
                    <a:pt x="13093" y="1182471"/>
                  </a:lnTo>
                  <a:lnTo>
                    <a:pt x="13312" y="1182212"/>
                  </a:lnTo>
                  <a:lnTo>
                    <a:pt x="13457" y="1181048"/>
                  </a:lnTo>
                  <a:lnTo>
                    <a:pt x="12562" y="1180271"/>
                  </a:lnTo>
                  <a:lnTo>
                    <a:pt x="8921" y="1179408"/>
                  </a:lnTo>
                  <a:lnTo>
                    <a:pt x="7554" y="1178186"/>
                  </a:lnTo>
                  <a:lnTo>
                    <a:pt x="6034" y="1174182"/>
                  </a:lnTo>
                  <a:lnTo>
                    <a:pt x="4819" y="1151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0" name="SMARTInkShape-Group505"/>
          <p:cNvGrpSpPr/>
          <p:nvPr/>
        </p:nvGrpSpPr>
        <p:grpSpPr>
          <a:xfrm>
            <a:off x="4411266" y="857282"/>
            <a:ext cx="1463885" cy="142844"/>
            <a:chOff x="4411266" y="857282"/>
            <a:chExt cx="1463885" cy="142844"/>
          </a:xfrm>
        </p:grpSpPr>
        <p:sp>
          <p:nvSpPr>
            <p:cNvPr id="28" name="SMARTInkShape-1439"/>
            <p:cNvSpPr/>
            <p:nvPr>
              <p:custDataLst>
                <p:tags r:id="rId49"/>
              </p:custDataLst>
            </p:nvPr>
          </p:nvSpPr>
          <p:spPr bwMode="auto">
            <a:xfrm>
              <a:off x="5759648" y="857282"/>
              <a:ext cx="53569" cy="124985"/>
            </a:xfrm>
            <a:custGeom>
              <a:avLst/>
              <a:gdLst/>
              <a:ahLst/>
              <a:cxnLst/>
              <a:rect l="0" t="0" r="0" b="0"/>
              <a:pathLst>
                <a:path w="53569" h="124985">
                  <a:moveTo>
                    <a:pt x="0" y="8898"/>
                  </a:moveTo>
                  <a:lnTo>
                    <a:pt x="0" y="8898"/>
                  </a:lnTo>
                  <a:lnTo>
                    <a:pt x="4741" y="4157"/>
                  </a:lnTo>
                  <a:lnTo>
                    <a:pt x="9714" y="1830"/>
                  </a:lnTo>
                  <a:lnTo>
                    <a:pt x="31021" y="0"/>
                  </a:lnTo>
                  <a:lnTo>
                    <a:pt x="36277" y="2628"/>
                  </a:lnTo>
                  <a:lnTo>
                    <a:pt x="48899" y="13271"/>
                  </a:lnTo>
                  <a:lnTo>
                    <a:pt x="51498" y="21094"/>
                  </a:lnTo>
                  <a:lnTo>
                    <a:pt x="53568" y="65423"/>
                  </a:lnTo>
                  <a:lnTo>
                    <a:pt x="52584" y="83490"/>
                  </a:lnTo>
                  <a:lnTo>
                    <a:pt x="46449" y="94389"/>
                  </a:lnTo>
                  <a:lnTo>
                    <a:pt x="17860" y="1249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1440"/>
            <p:cNvSpPr/>
            <p:nvPr>
              <p:custDataLst>
                <p:tags r:id="rId50"/>
              </p:custDataLst>
            </p:nvPr>
          </p:nvSpPr>
          <p:spPr bwMode="auto">
            <a:xfrm>
              <a:off x="4411266" y="937617"/>
              <a:ext cx="1463885" cy="62509"/>
            </a:xfrm>
            <a:custGeom>
              <a:avLst/>
              <a:gdLst/>
              <a:ahLst/>
              <a:cxnLst/>
              <a:rect l="0" t="0" r="0" b="0"/>
              <a:pathLst>
                <a:path w="1463885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62508"/>
                  </a:lnTo>
                  <a:lnTo>
                    <a:pt x="6136" y="61516"/>
                  </a:lnTo>
                  <a:lnTo>
                    <a:pt x="7067" y="59862"/>
                  </a:lnTo>
                  <a:lnTo>
                    <a:pt x="7688" y="57767"/>
                  </a:lnTo>
                  <a:lnTo>
                    <a:pt x="9094" y="56371"/>
                  </a:lnTo>
                  <a:lnTo>
                    <a:pt x="16509" y="53946"/>
                  </a:lnTo>
                  <a:lnTo>
                    <a:pt x="56113" y="53583"/>
                  </a:lnTo>
                  <a:lnTo>
                    <a:pt x="100138" y="53579"/>
                  </a:lnTo>
                  <a:lnTo>
                    <a:pt x="143127" y="53578"/>
                  </a:lnTo>
                  <a:lnTo>
                    <a:pt x="175030" y="53578"/>
                  </a:lnTo>
                  <a:lnTo>
                    <a:pt x="213256" y="53578"/>
                  </a:lnTo>
                  <a:lnTo>
                    <a:pt x="252364" y="50932"/>
                  </a:lnTo>
                  <a:lnTo>
                    <a:pt x="281826" y="47441"/>
                  </a:lnTo>
                  <a:lnTo>
                    <a:pt x="314763" y="45890"/>
                  </a:lnTo>
                  <a:lnTo>
                    <a:pt x="349247" y="42554"/>
                  </a:lnTo>
                  <a:lnTo>
                    <a:pt x="384416" y="38757"/>
                  </a:lnTo>
                  <a:lnTo>
                    <a:pt x="419890" y="37069"/>
                  </a:lnTo>
                  <a:lnTo>
                    <a:pt x="455501" y="36319"/>
                  </a:lnTo>
                  <a:lnTo>
                    <a:pt x="492163" y="35986"/>
                  </a:lnTo>
                  <a:lnTo>
                    <a:pt x="531608" y="35837"/>
                  </a:lnTo>
                  <a:lnTo>
                    <a:pt x="572291" y="35772"/>
                  </a:lnTo>
                  <a:lnTo>
                    <a:pt x="613523" y="35742"/>
                  </a:lnTo>
                  <a:lnTo>
                    <a:pt x="655000" y="35729"/>
                  </a:lnTo>
                  <a:lnTo>
                    <a:pt x="696584" y="35723"/>
                  </a:lnTo>
                  <a:lnTo>
                    <a:pt x="739210" y="35721"/>
                  </a:lnTo>
                  <a:lnTo>
                    <a:pt x="761690" y="35720"/>
                  </a:lnTo>
                  <a:lnTo>
                    <a:pt x="784613" y="35720"/>
                  </a:lnTo>
                  <a:lnTo>
                    <a:pt x="828604" y="35719"/>
                  </a:lnTo>
                  <a:lnTo>
                    <a:pt x="871308" y="35719"/>
                  </a:lnTo>
                  <a:lnTo>
                    <a:pt x="913438" y="35719"/>
                  </a:lnTo>
                  <a:lnTo>
                    <a:pt x="955313" y="35719"/>
                  </a:lnTo>
                  <a:lnTo>
                    <a:pt x="997076" y="35719"/>
                  </a:lnTo>
                  <a:lnTo>
                    <a:pt x="1038787" y="35719"/>
                  </a:lnTo>
                  <a:lnTo>
                    <a:pt x="1077832" y="35719"/>
                  </a:lnTo>
                  <a:lnTo>
                    <a:pt x="1116021" y="34727"/>
                  </a:lnTo>
                  <a:lnTo>
                    <a:pt x="1156144" y="30978"/>
                  </a:lnTo>
                  <a:lnTo>
                    <a:pt x="1191836" y="28651"/>
                  </a:lnTo>
                  <a:lnTo>
                    <a:pt x="1225228" y="27617"/>
                  </a:lnTo>
                  <a:lnTo>
                    <a:pt x="1259913" y="27157"/>
                  </a:lnTo>
                  <a:lnTo>
                    <a:pt x="1303428" y="26898"/>
                  </a:lnTo>
                  <a:lnTo>
                    <a:pt x="1346197" y="26822"/>
                  </a:lnTo>
                  <a:lnTo>
                    <a:pt x="1390835" y="20659"/>
                  </a:lnTo>
                  <a:lnTo>
                    <a:pt x="1432650" y="18228"/>
                  </a:lnTo>
                  <a:lnTo>
                    <a:pt x="1462496" y="17869"/>
                  </a:lnTo>
                  <a:lnTo>
                    <a:pt x="1463153" y="16874"/>
                  </a:lnTo>
                  <a:lnTo>
                    <a:pt x="1463884" y="13122"/>
                  </a:lnTo>
                  <a:lnTo>
                    <a:pt x="1461563" y="8147"/>
                  </a:lnTo>
                  <a:lnTo>
                    <a:pt x="145553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6" name="SMARTInkShape-Group506"/>
          <p:cNvGrpSpPr/>
          <p:nvPr/>
        </p:nvGrpSpPr>
        <p:grpSpPr>
          <a:xfrm>
            <a:off x="3634495" y="2330648"/>
            <a:ext cx="571389" cy="409375"/>
            <a:chOff x="3634495" y="2330648"/>
            <a:chExt cx="571389" cy="409375"/>
          </a:xfrm>
        </p:grpSpPr>
        <p:sp>
          <p:nvSpPr>
            <p:cNvPr id="31" name="SMARTInkShape-1441"/>
            <p:cNvSpPr/>
            <p:nvPr>
              <p:custDataLst>
                <p:tags r:id="rId44"/>
              </p:custDataLst>
            </p:nvPr>
          </p:nvSpPr>
          <p:spPr bwMode="auto">
            <a:xfrm>
              <a:off x="3638168" y="2330648"/>
              <a:ext cx="75219" cy="69567"/>
            </a:xfrm>
            <a:custGeom>
              <a:avLst/>
              <a:gdLst/>
              <a:ahLst/>
              <a:cxnLst/>
              <a:rect l="0" t="0" r="0" b="0"/>
              <a:pathLst>
                <a:path w="75219" h="69567">
                  <a:moveTo>
                    <a:pt x="5145" y="0"/>
                  </a:moveTo>
                  <a:lnTo>
                    <a:pt x="5145" y="0"/>
                  </a:lnTo>
                  <a:lnTo>
                    <a:pt x="5145" y="43473"/>
                  </a:lnTo>
                  <a:lnTo>
                    <a:pt x="2499" y="51733"/>
                  </a:lnTo>
                  <a:lnTo>
                    <a:pt x="404" y="55325"/>
                  </a:lnTo>
                  <a:lnTo>
                    <a:pt x="0" y="58711"/>
                  </a:lnTo>
                  <a:lnTo>
                    <a:pt x="4271" y="69566"/>
                  </a:lnTo>
                  <a:lnTo>
                    <a:pt x="10048" y="67960"/>
                  </a:lnTo>
                  <a:lnTo>
                    <a:pt x="21811" y="64124"/>
                  </a:lnTo>
                  <a:lnTo>
                    <a:pt x="25185" y="63585"/>
                  </a:lnTo>
                  <a:lnTo>
                    <a:pt x="31580" y="60341"/>
                  </a:lnTo>
                  <a:lnTo>
                    <a:pt x="52749" y="41545"/>
                  </a:lnTo>
                  <a:lnTo>
                    <a:pt x="56068" y="35663"/>
                  </a:lnTo>
                  <a:lnTo>
                    <a:pt x="58535" y="29741"/>
                  </a:lnTo>
                  <a:lnTo>
                    <a:pt x="64510" y="20829"/>
                  </a:lnTo>
                  <a:lnTo>
                    <a:pt x="66255" y="14880"/>
                  </a:lnTo>
                  <a:lnTo>
                    <a:pt x="67714" y="12897"/>
                  </a:lnTo>
                  <a:lnTo>
                    <a:pt x="69677" y="11575"/>
                  </a:lnTo>
                  <a:lnTo>
                    <a:pt x="71979" y="10693"/>
                  </a:lnTo>
                  <a:lnTo>
                    <a:pt x="73513" y="9113"/>
                  </a:lnTo>
                  <a:lnTo>
                    <a:pt x="75218" y="4712"/>
                  </a:lnTo>
                  <a:lnTo>
                    <a:pt x="74681" y="3141"/>
                  </a:lnTo>
                  <a:lnTo>
                    <a:pt x="73330" y="2094"/>
                  </a:lnTo>
                  <a:lnTo>
                    <a:pt x="676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1442"/>
            <p:cNvSpPr/>
            <p:nvPr>
              <p:custDataLst>
                <p:tags r:id="rId45"/>
              </p:custDataLst>
            </p:nvPr>
          </p:nvSpPr>
          <p:spPr bwMode="auto">
            <a:xfrm>
              <a:off x="3634495" y="2500313"/>
              <a:ext cx="71326" cy="187484"/>
            </a:xfrm>
            <a:custGeom>
              <a:avLst/>
              <a:gdLst/>
              <a:ahLst/>
              <a:cxnLst/>
              <a:rect l="0" t="0" r="0" b="0"/>
              <a:pathLst>
                <a:path w="71326" h="187484">
                  <a:moveTo>
                    <a:pt x="26677" y="0"/>
                  </a:moveTo>
                  <a:lnTo>
                    <a:pt x="26677" y="0"/>
                  </a:lnTo>
                  <a:lnTo>
                    <a:pt x="26677" y="7688"/>
                  </a:lnTo>
                  <a:lnTo>
                    <a:pt x="18988" y="16509"/>
                  </a:lnTo>
                  <a:lnTo>
                    <a:pt x="18115" y="22199"/>
                  </a:lnTo>
                  <a:lnTo>
                    <a:pt x="17779" y="38814"/>
                  </a:lnTo>
                  <a:lnTo>
                    <a:pt x="15116" y="44701"/>
                  </a:lnTo>
                  <a:lnTo>
                    <a:pt x="13016" y="47660"/>
                  </a:lnTo>
                  <a:lnTo>
                    <a:pt x="10062" y="61305"/>
                  </a:lnTo>
                  <a:lnTo>
                    <a:pt x="6335" y="89530"/>
                  </a:lnTo>
                  <a:lnTo>
                    <a:pt x="1799" y="107225"/>
                  </a:lnTo>
                  <a:lnTo>
                    <a:pt x="0" y="141143"/>
                  </a:lnTo>
                  <a:lnTo>
                    <a:pt x="2583" y="149712"/>
                  </a:lnTo>
                  <a:lnTo>
                    <a:pt x="6047" y="157820"/>
                  </a:lnTo>
                  <a:lnTo>
                    <a:pt x="8989" y="171556"/>
                  </a:lnTo>
                  <a:lnTo>
                    <a:pt x="10916" y="173902"/>
                  </a:lnTo>
                  <a:lnTo>
                    <a:pt x="13193" y="175466"/>
                  </a:lnTo>
                  <a:lnTo>
                    <a:pt x="14711" y="177500"/>
                  </a:lnTo>
                  <a:lnTo>
                    <a:pt x="16398" y="182407"/>
                  </a:lnTo>
                  <a:lnTo>
                    <a:pt x="17840" y="184112"/>
                  </a:lnTo>
                  <a:lnTo>
                    <a:pt x="22088" y="186007"/>
                  </a:lnTo>
                  <a:lnTo>
                    <a:pt x="47548" y="187483"/>
                  </a:lnTo>
                  <a:lnTo>
                    <a:pt x="53481" y="184860"/>
                  </a:lnTo>
                  <a:lnTo>
                    <a:pt x="56453" y="182771"/>
                  </a:lnTo>
                  <a:lnTo>
                    <a:pt x="71325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1443"/>
            <p:cNvSpPr/>
            <p:nvPr>
              <p:custDataLst>
                <p:tags r:id="rId46"/>
              </p:custDataLst>
            </p:nvPr>
          </p:nvSpPr>
          <p:spPr bwMode="auto">
            <a:xfrm>
              <a:off x="4116586" y="2705695"/>
              <a:ext cx="89298" cy="34328"/>
            </a:xfrm>
            <a:custGeom>
              <a:avLst/>
              <a:gdLst/>
              <a:ahLst/>
              <a:cxnLst/>
              <a:rect l="0" t="0" r="0" b="0"/>
              <a:pathLst>
                <a:path w="89298" h="34328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3302" y="20991"/>
                  </a:lnTo>
                  <a:lnTo>
                    <a:pt x="18480" y="24212"/>
                  </a:lnTo>
                  <a:lnTo>
                    <a:pt x="24088" y="26636"/>
                  </a:lnTo>
                  <a:lnTo>
                    <a:pt x="32824" y="32587"/>
                  </a:lnTo>
                  <a:lnTo>
                    <a:pt x="38732" y="34327"/>
                  </a:lnTo>
                  <a:lnTo>
                    <a:pt x="41696" y="33799"/>
                  </a:lnTo>
                  <a:lnTo>
                    <a:pt x="66663" y="19414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1444"/>
            <p:cNvSpPr/>
            <p:nvPr>
              <p:custDataLst>
                <p:tags r:id="rId47"/>
              </p:custDataLst>
            </p:nvPr>
          </p:nvSpPr>
          <p:spPr bwMode="auto">
            <a:xfrm>
              <a:off x="3911203" y="2661047"/>
              <a:ext cx="116087" cy="35342"/>
            </a:xfrm>
            <a:custGeom>
              <a:avLst/>
              <a:gdLst/>
              <a:ahLst/>
              <a:cxnLst/>
              <a:rect l="0" t="0" r="0" b="0"/>
              <a:pathLst>
                <a:path w="116087" h="35342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6137" y="18851"/>
                  </a:lnTo>
                  <a:lnTo>
                    <a:pt x="7068" y="20505"/>
                  </a:lnTo>
                  <a:lnTo>
                    <a:pt x="8821" y="26421"/>
                  </a:lnTo>
                  <a:lnTo>
                    <a:pt x="13638" y="31420"/>
                  </a:lnTo>
                  <a:lnTo>
                    <a:pt x="18629" y="33808"/>
                  </a:lnTo>
                  <a:lnTo>
                    <a:pt x="25177" y="35341"/>
                  </a:lnTo>
                  <a:lnTo>
                    <a:pt x="53196" y="24680"/>
                  </a:lnTo>
                  <a:lnTo>
                    <a:pt x="56300" y="22406"/>
                  </a:lnTo>
                  <a:lnTo>
                    <a:pt x="65041" y="19880"/>
                  </a:lnTo>
                  <a:lnTo>
                    <a:pt x="81118" y="1581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1445"/>
            <p:cNvSpPr/>
            <p:nvPr>
              <p:custDataLst>
                <p:tags r:id="rId48"/>
              </p:custDataLst>
            </p:nvPr>
          </p:nvSpPr>
          <p:spPr bwMode="auto">
            <a:xfrm>
              <a:off x="3696891" y="2705695"/>
              <a:ext cx="80368" cy="17861"/>
            </a:xfrm>
            <a:custGeom>
              <a:avLst/>
              <a:gdLst/>
              <a:ahLst/>
              <a:cxnLst/>
              <a:rect l="0" t="0" r="0" b="0"/>
              <a:pathLst>
                <a:path w="80368" h="17861">
                  <a:moveTo>
                    <a:pt x="0" y="17860"/>
                  </a:moveTo>
                  <a:lnTo>
                    <a:pt x="0" y="17860"/>
                  </a:lnTo>
                  <a:lnTo>
                    <a:pt x="29811" y="17860"/>
                  </a:lnTo>
                  <a:lnTo>
                    <a:pt x="73361" y="3038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" name="SMARTInkShape-Group507"/>
          <p:cNvGrpSpPr/>
          <p:nvPr/>
        </p:nvGrpSpPr>
        <p:grpSpPr>
          <a:xfrm>
            <a:off x="5965031" y="794745"/>
            <a:ext cx="410767" cy="1750217"/>
            <a:chOff x="5965031" y="794745"/>
            <a:chExt cx="410767" cy="1750217"/>
          </a:xfrm>
        </p:grpSpPr>
        <p:sp>
          <p:nvSpPr>
            <p:cNvPr id="37" name="SMARTInkShape-1446"/>
            <p:cNvSpPr/>
            <p:nvPr>
              <p:custDataLst>
                <p:tags r:id="rId39"/>
              </p:custDataLst>
            </p:nvPr>
          </p:nvSpPr>
          <p:spPr bwMode="auto">
            <a:xfrm>
              <a:off x="6286500" y="794745"/>
              <a:ext cx="53543" cy="62092"/>
            </a:xfrm>
            <a:custGeom>
              <a:avLst/>
              <a:gdLst/>
              <a:ahLst/>
              <a:cxnLst/>
              <a:rect l="0" t="0" r="0" b="0"/>
              <a:pathLst>
                <a:path w="53543" h="62092">
                  <a:moveTo>
                    <a:pt x="0" y="8927"/>
                  </a:moveTo>
                  <a:lnTo>
                    <a:pt x="0" y="8927"/>
                  </a:lnTo>
                  <a:lnTo>
                    <a:pt x="15377" y="1238"/>
                  </a:lnTo>
                  <a:lnTo>
                    <a:pt x="26751" y="0"/>
                  </a:lnTo>
                  <a:lnTo>
                    <a:pt x="26786" y="12426"/>
                  </a:lnTo>
                  <a:lnTo>
                    <a:pt x="24142" y="18089"/>
                  </a:lnTo>
                  <a:lnTo>
                    <a:pt x="20651" y="23913"/>
                  </a:lnTo>
                  <a:lnTo>
                    <a:pt x="18411" y="35736"/>
                  </a:lnTo>
                  <a:lnTo>
                    <a:pt x="17869" y="57793"/>
                  </a:lnTo>
                  <a:lnTo>
                    <a:pt x="18858" y="59364"/>
                  </a:lnTo>
                  <a:lnTo>
                    <a:pt x="20509" y="60411"/>
                  </a:lnTo>
                  <a:lnTo>
                    <a:pt x="25548" y="62091"/>
                  </a:lnTo>
                  <a:lnTo>
                    <a:pt x="36339" y="55383"/>
                  </a:lnTo>
                  <a:lnTo>
                    <a:pt x="39109" y="54780"/>
                  </a:lnTo>
                  <a:lnTo>
                    <a:pt x="40956" y="53386"/>
                  </a:lnTo>
                  <a:lnTo>
                    <a:pt x="52193" y="37356"/>
                  </a:lnTo>
                  <a:lnTo>
                    <a:pt x="53168" y="31461"/>
                  </a:lnTo>
                  <a:lnTo>
                    <a:pt x="53542" y="19508"/>
                  </a:lnTo>
                  <a:lnTo>
                    <a:pt x="52562" y="18958"/>
                  </a:lnTo>
                  <a:lnTo>
                    <a:pt x="45886" y="18002"/>
                  </a:lnTo>
                  <a:lnTo>
                    <a:pt x="26789" y="35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1447"/>
            <p:cNvSpPr/>
            <p:nvPr>
              <p:custDataLst>
                <p:tags r:id="rId40"/>
              </p:custDataLst>
            </p:nvPr>
          </p:nvSpPr>
          <p:spPr bwMode="auto">
            <a:xfrm>
              <a:off x="6234319" y="955477"/>
              <a:ext cx="141479" cy="249532"/>
            </a:xfrm>
            <a:custGeom>
              <a:avLst/>
              <a:gdLst/>
              <a:ahLst/>
              <a:cxnLst/>
              <a:rect l="0" t="0" r="0" b="0"/>
              <a:pathLst>
                <a:path w="141479" h="249532">
                  <a:moveTo>
                    <a:pt x="78970" y="0"/>
                  </a:moveTo>
                  <a:lnTo>
                    <a:pt x="78970" y="0"/>
                  </a:lnTo>
                  <a:lnTo>
                    <a:pt x="83710" y="0"/>
                  </a:lnTo>
                  <a:lnTo>
                    <a:pt x="88683" y="2645"/>
                  </a:lnTo>
                  <a:lnTo>
                    <a:pt x="91399" y="4740"/>
                  </a:lnTo>
                  <a:lnTo>
                    <a:pt x="94416" y="9713"/>
                  </a:lnTo>
                  <a:lnTo>
                    <a:pt x="96749" y="15231"/>
                  </a:lnTo>
                  <a:lnTo>
                    <a:pt x="101093" y="20990"/>
                  </a:lnTo>
                  <a:lnTo>
                    <a:pt x="103685" y="29503"/>
                  </a:lnTo>
                  <a:lnTo>
                    <a:pt x="105637" y="68619"/>
                  </a:lnTo>
                  <a:lnTo>
                    <a:pt x="106727" y="92304"/>
                  </a:lnTo>
                  <a:lnTo>
                    <a:pt x="113859" y="127994"/>
                  </a:lnTo>
                  <a:lnTo>
                    <a:pt x="114580" y="157758"/>
                  </a:lnTo>
                  <a:lnTo>
                    <a:pt x="111995" y="167018"/>
                  </a:lnTo>
                  <a:lnTo>
                    <a:pt x="108530" y="175433"/>
                  </a:lnTo>
                  <a:lnTo>
                    <a:pt x="105588" y="190335"/>
                  </a:lnTo>
                  <a:lnTo>
                    <a:pt x="98854" y="204762"/>
                  </a:lnTo>
                  <a:lnTo>
                    <a:pt x="92489" y="221906"/>
                  </a:lnTo>
                  <a:lnTo>
                    <a:pt x="89967" y="225328"/>
                  </a:lnTo>
                  <a:lnTo>
                    <a:pt x="67028" y="244333"/>
                  </a:lnTo>
                  <a:lnTo>
                    <a:pt x="58449" y="247499"/>
                  </a:lnTo>
                  <a:lnTo>
                    <a:pt x="41513" y="249531"/>
                  </a:lnTo>
                  <a:lnTo>
                    <a:pt x="34872" y="247163"/>
                  </a:lnTo>
                  <a:lnTo>
                    <a:pt x="13517" y="229027"/>
                  </a:lnTo>
                  <a:lnTo>
                    <a:pt x="10193" y="223167"/>
                  </a:lnTo>
                  <a:lnTo>
                    <a:pt x="0" y="194713"/>
                  </a:lnTo>
                  <a:lnTo>
                    <a:pt x="526" y="191324"/>
                  </a:lnTo>
                  <a:lnTo>
                    <a:pt x="9681" y="169712"/>
                  </a:lnTo>
                  <a:lnTo>
                    <a:pt x="11942" y="166719"/>
                  </a:lnTo>
                  <a:lnTo>
                    <a:pt x="17099" y="163394"/>
                  </a:lnTo>
                  <a:lnTo>
                    <a:pt x="33234" y="156519"/>
                  </a:lnTo>
                  <a:lnTo>
                    <a:pt x="49394" y="146599"/>
                  </a:lnTo>
                  <a:lnTo>
                    <a:pt x="68020" y="140964"/>
                  </a:lnTo>
                  <a:lnTo>
                    <a:pt x="112223" y="116036"/>
                  </a:lnTo>
                  <a:lnTo>
                    <a:pt x="126108" y="104169"/>
                  </a:lnTo>
                  <a:lnTo>
                    <a:pt x="14147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1448"/>
            <p:cNvSpPr/>
            <p:nvPr>
              <p:custDataLst>
                <p:tags r:id="rId41"/>
              </p:custDataLst>
            </p:nvPr>
          </p:nvSpPr>
          <p:spPr bwMode="auto">
            <a:xfrm>
              <a:off x="5965031" y="2223492"/>
              <a:ext cx="17861" cy="321470"/>
            </a:xfrm>
            <a:custGeom>
              <a:avLst/>
              <a:gdLst/>
              <a:ahLst/>
              <a:cxnLst/>
              <a:rect l="0" t="0" r="0" b="0"/>
              <a:pathLst>
                <a:path w="17861" h="321470">
                  <a:moveTo>
                    <a:pt x="17860" y="0"/>
                  </a:moveTo>
                  <a:lnTo>
                    <a:pt x="17860" y="0"/>
                  </a:lnTo>
                  <a:lnTo>
                    <a:pt x="13119" y="9481"/>
                  </a:lnTo>
                  <a:lnTo>
                    <a:pt x="9482" y="45897"/>
                  </a:lnTo>
                  <a:lnTo>
                    <a:pt x="9003" y="88469"/>
                  </a:lnTo>
                  <a:lnTo>
                    <a:pt x="8936" y="127658"/>
                  </a:lnTo>
                  <a:lnTo>
                    <a:pt x="8930" y="167916"/>
                  </a:lnTo>
                  <a:lnTo>
                    <a:pt x="8930" y="208431"/>
                  </a:lnTo>
                  <a:lnTo>
                    <a:pt x="8930" y="250036"/>
                  </a:lnTo>
                  <a:lnTo>
                    <a:pt x="7938" y="261939"/>
                  </a:lnTo>
                  <a:lnTo>
                    <a:pt x="552" y="296542"/>
                  </a:lnTo>
                  <a:lnTo>
                    <a:pt x="0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1449"/>
            <p:cNvSpPr/>
            <p:nvPr>
              <p:custDataLst>
                <p:tags r:id="rId42"/>
              </p:custDataLst>
            </p:nvPr>
          </p:nvSpPr>
          <p:spPr bwMode="auto">
            <a:xfrm>
              <a:off x="6000750" y="1741289"/>
              <a:ext cx="17860" cy="178595"/>
            </a:xfrm>
            <a:custGeom>
              <a:avLst/>
              <a:gdLst/>
              <a:ahLst/>
              <a:cxnLst/>
              <a:rect l="0" t="0" r="0" b="0"/>
              <a:pathLst>
                <a:path w="17860" h="178595">
                  <a:moveTo>
                    <a:pt x="0" y="0"/>
                  </a:moveTo>
                  <a:lnTo>
                    <a:pt x="0" y="0"/>
                  </a:lnTo>
                  <a:lnTo>
                    <a:pt x="992" y="14258"/>
                  </a:lnTo>
                  <a:lnTo>
                    <a:pt x="11024" y="56362"/>
                  </a:lnTo>
                  <a:lnTo>
                    <a:pt x="16959" y="91464"/>
                  </a:lnTo>
                  <a:lnTo>
                    <a:pt x="17780" y="128913"/>
                  </a:lnTo>
                  <a:lnTo>
                    <a:pt x="1785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1450"/>
            <p:cNvSpPr/>
            <p:nvPr>
              <p:custDataLst>
                <p:tags r:id="rId43"/>
              </p:custDataLst>
            </p:nvPr>
          </p:nvSpPr>
          <p:spPr bwMode="auto">
            <a:xfrm>
              <a:off x="6027539" y="1259086"/>
              <a:ext cx="17781" cy="178595"/>
            </a:xfrm>
            <a:custGeom>
              <a:avLst/>
              <a:gdLst/>
              <a:ahLst/>
              <a:cxnLst/>
              <a:rect l="0" t="0" r="0" b="0"/>
              <a:pathLst>
                <a:path w="17781" h="178595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15835" y="18092"/>
                  </a:lnTo>
                  <a:lnTo>
                    <a:pt x="17780" y="51767"/>
                  </a:lnTo>
                  <a:lnTo>
                    <a:pt x="16860" y="91722"/>
                  </a:lnTo>
                  <a:lnTo>
                    <a:pt x="9481" y="133913"/>
                  </a:lnTo>
                  <a:lnTo>
                    <a:pt x="8183" y="144845"/>
                  </a:lnTo>
                  <a:lnTo>
                    <a:pt x="1910" y="162593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SMARTInkShape-Group508"/>
          <p:cNvGrpSpPr/>
          <p:nvPr/>
        </p:nvGrpSpPr>
        <p:grpSpPr>
          <a:xfrm>
            <a:off x="5447109" y="1982550"/>
            <a:ext cx="683146" cy="1142802"/>
            <a:chOff x="5447109" y="1982550"/>
            <a:chExt cx="683146" cy="1142802"/>
          </a:xfrm>
        </p:grpSpPr>
        <p:sp>
          <p:nvSpPr>
            <p:cNvPr id="43" name="SMARTInkShape-1451"/>
            <p:cNvSpPr/>
            <p:nvPr>
              <p:custDataLst>
                <p:tags r:id="rId29"/>
              </p:custDataLst>
            </p:nvPr>
          </p:nvSpPr>
          <p:spPr bwMode="auto">
            <a:xfrm>
              <a:off x="5929543" y="2777133"/>
              <a:ext cx="62264" cy="71315"/>
            </a:xfrm>
            <a:custGeom>
              <a:avLst/>
              <a:gdLst/>
              <a:ahLst/>
              <a:cxnLst/>
              <a:rect l="0" t="0" r="0" b="0"/>
              <a:pathLst>
                <a:path w="62264" h="71315">
                  <a:moveTo>
                    <a:pt x="53348" y="8930"/>
                  </a:moveTo>
                  <a:lnTo>
                    <a:pt x="53348" y="8930"/>
                  </a:lnTo>
                  <a:lnTo>
                    <a:pt x="53348" y="4189"/>
                  </a:lnTo>
                  <a:lnTo>
                    <a:pt x="52355" y="2792"/>
                  </a:lnTo>
                  <a:lnTo>
                    <a:pt x="50702" y="1862"/>
                  </a:lnTo>
                  <a:lnTo>
                    <a:pt x="44254" y="245"/>
                  </a:lnTo>
                  <a:lnTo>
                    <a:pt x="31148" y="9"/>
                  </a:lnTo>
                  <a:lnTo>
                    <a:pt x="28626" y="1990"/>
                  </a:lnTo>
                  <a:lnTo>
                    <a:pt x="23178" y="9484"/>
                  </a:lnTo>
                  <a:lnTo>
                    <a:pt x="13068" y="29116"/>
                  </a:lnTo>
                  <a:lnTo>
                    <a:pt x="5680" y="38737"/>
                  </a:lnTo>
                  <a:lnTo>
                    <a:pt x="1521" y="49732"/>
                  </a:lnTo>
                  <a:lnTo>
                    <a:pt x="0" y="60629"/>
                  </a:lnTo>
                  <a:lnTo>
                    <a:pt x="4579" y="66691"/>
                  </a:lnTo>
                  <a:lnTo>
                    <a:pt x="9514" y="69328"/>
                  </a:lnTo>
                  <a:lnTo>
                    <a:pt x="19562" y="71252"/>
                  </a:lnTo>
                  <a:lnTo>
                    <a:pt x="21895" y="71314"/>
                  </a:lnTo>
                  <a:lnTo>
                    <a:pt x="34657" y="66660"/>
                  </a:lnTo>
                  <a:lnTo>
                    <a:pt x="46266" y="58998"/>
                  </a:lnTo>
                  <a:lnTo>
                    <a:pt x="55990" y="45703"/>
                  </a:lnTo>
                  <a:lnTo>
                    <a:pt x="60414" y="33937"/>
                  </a:lnTo>
                  <a:lnTo>
                    <a:pt x="62263" y="4721"/>
                  </a:lnTo>
                  <a:lnTo>
                    <a:pt x="61276" y="3147"/>
                  </a:lnTo>
                  <a:lnTo>
                    <a:pt x="59625" y="2098"/>
                  </a:lnTo>
                  <a:lnTo>
                    <a:pt x="52562" y="621"/>
                  </a:lnTo>
                  <a:lnTo>
                    <a:pt x="444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1452"/>
            <p:cNvSpPr/>
            <p:nvPr>
              <p:custDataLst>
                <p:tags r:id="rId30"/>
              </p:custDataLst>
            </p:nvPr>
          </p:nvSpPr>
          <p:spPr bwMode="auto">
            <a:xfrm>
              <a:off x="5906410" y="2920008"/>
              <a:ext cx="90030" cy="205344"/>
            </a:xfrm>
            <a:custGeom>
              <a:avLst/>
              <a:gdLst/>
              <a:ahLst/>
              <a:cxnLst/>
              <a:rect l="0" t="0" r="0" b="0"/>
              <a:pathLst>
                <a:path w="90030" h="205344">
                  <a:moveTo>
                    <a:pt x="58621" y="0"/>
                  </a:moveTo>
                  <a:lnTo>
                    <a:pt x="58621" y="0"/>
                  </a:lnTo>
                  <a:lnTo>
                    <a:pt x="80744" y="43372"/>
                  </a:lnTo>
                  <a:lnTo>
                    <a:pt x="84028" y="55294"/>
                  </a:lnTo>
                  <a:lnTo>
                    <a:pt x="87874" y="80985"/>
                  </a:lnTo>
                  <a:lnTo>
                    <a:pt x="90029" y="86732"/>
                  </a:lnTo>
                  <a:lnTo>
                    <a:pt x="89778" y="98410"/>
                  </a:lnTo>
                  <a:lnTo>
                    <a:pt x="78456" y="140785"/>
                  </a:lnTo>
                  <a:lnTo>
                    <a:pt x="74420" y="153831"/>
                  </a:lnTo>
                  <a:lnTo>
                    <a:pt x="69586" y="167618"/>
                  </a:lnTo>
                  <a:lnTo>
                    <a:pt x="65508" y="180633"/>
                  </a:lnTo>
                  <a:lnTo>
                    <a:pt x="60690" y="189422"/>
                  </a:lnTo>
                  <a:lnTo>
                    <a:pt x="43659" y="201972"/>
                  </a:lnTo>
                  <a:lnTo>
                    <a:pt x="33586" y="204933"/>
                  </a:lnTo>
                  <a:lnTo>
                    <a:pt x="19557" y="205343"/>
                  </a:lnTo>
                  <a:lnTo>
                    <a:pt x="13809" y="202719"/>
                  </a:lnTo>
                  <a:lnTo>
                    <a:pt x="10887" y="200630"/>
                  </a:lnTo>
                  <a:lnTo>
                    <a:pt x="7640" y="195664"/>
                  </a:lnTo>
                  <a:lnTo>
                    <a:pt x="5812" y="184644"/>
                  </a:lnTo>
                  <a:lnTo>
                    <a:pt x="4393" y="175329"/>
                  </a:lnTo>
                  <a:lnTo>
                    <a:pt x="454" y="167882"/>
                  </a:lnTo>
                  <a:lnTo>
                    <a:pt x="0" y="164507"/>
                  </a:lnTo>
                  <a:lnTo>
                    <a:pt x="5043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1453"/>
            <p:cNvSpPr/>
            <p:nvPr>
              <p:custDataLst>
                <p:tags r:id="rId31"/>
              </p:custDataLst>
            </p:nvPr>
          </p:nvSpPr>
          <p:spPr bwMode="auto">
            <a:xfrm>
              <a:off x="5850206" y="2750344"/>
              <a:ext cx="96967" cy="222706"/>
            </a:xfrm>
            <a:custGeom>
              <a:avLst/>
              <a:gdLst/>
              <a:ahLst/>
              <a:cxnLst/>
              <a:rect l="0" t="0" r="0" b="0"/>
              <a:pathLst>
                <a:path w="96967" h="222706">
                  <a:moveTo>
                    <a:pt x="25528" y="0"/>
                  </a:moveTo>
                  <a:lnTo>
                    <a:pt x="25528" y="0"/>
                  </a:lnTo>
                  <a:lnTo>
                    <a:pt x="20788" y="4740"/>
                  </a:lnTo>
                  <a:lnTo>
                    <a:pt x="18460" y="9713"/>
                  </a:lnTo>
                  <a:lnTo>
                    <a:pt x="17840" y="12428"/>
                  </a:lnTo>
                  <a:lnTo>
                    <a:pt x="10707" y="24908"/>
                  </a:lnTo>
                  <a:lnTo>
                    <a:pt x="779" y="65392"/>
                  </a:lnTo>
                  <a:lnTo>
                    <a:pt x="0" y="106544"/>
                  </a:lnTo>
                  <a:lnTo>
                    <a:pt x="6463" y="144166"/>
                  </a:lnTo>
                  <a:lnTo>
                    <a:pt x="15251" y="184137"/>
                  </a:lnTo>
                  <a:lnTo>
                    <a:pt x="18646" y="193625"/>
                  </a:lnTo>
                  <a:lnTo>
                    <a:pt x="20940" y="197544"/>
                  </a:lnTo>
                  <a:lnTo>
                    <a:pt x="45243" y="217123"/>
                  </a:lnTo>
                  <a:lnTo>
                    <a:pt x="54465" y="220523"/>
                  </a:lnTo>
                  <a:lnTo>
                    <a:pt x="71813" y="222705"/>
                  </a:lnTo>
                  <a:lnTo>
                    <a:pt x="96966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1454"/>
            <p:cNvSpPr/>
            <p:nvPr>
              <p:custDataLst>
                <p:tags r:id="rId32"/>
              </p:custDataLst>
            </p:nvPr>
          </p:nvSpPr>
          <p:spPr bwMode="auto">
            <a:xfrm>
              <a:off x="5715000" y="2804299"/>
              <a:ext cx="116037" cy="174077"/>
            </a:xfrm>
            <a:custGeom>
              <a:avLst/>
              <a:gdLst/>
              <a:ahLst/>
              <a:cxnLst/>
              <a:rect l="0" t="0" r="0" b="0"/>
              <a:pathLst>
                <a:path w="116037" h="174077">
                  <a:moveTo>
                    <a:pt x="0" y="17482"/>
                  </a:moveTo>
                  <a:lnTo>
                    <a:pt x="0" y="17482"/>
                  </a:lnTo>
                  <a:lnTo>
                    <a:pt x="0" y="9794"/>
                  </a:lnTo>
                  <a:lnTo>
                    <a:pt x="992" y="9380"/>
                  </a:lnTo>
                  <a:lnTo>
                    <a:pt x="4740" y="8920"/>
                  </a:lnTo>
                  <a:lnTo>
                    <a:pt x="9713" y="6070"/>
                  </a:lnTo>
                  <a:lnTo>
                    <a:pt x="15231" y="2488"/>
                  </a:lnTo>
                  <a:lnTo>
                    <a:pt x="24908" y="472"/>
                  </a:lnTo>
                  <a:lnTo>
                    <a:pt x="34552" y="0"/>
                  </a:lnTo>
                  <a:lnTo>
                    <a:pt x="42807" y="2436"/>
                  </a:lnTo>
                  <a:lnTo>
                    <a:pt x="50775" y="5834"/>
                  </a:lnTo>
                  <a:lnTo>
                    <a:pt x="65425" y="8739"/>
                  </a:lnTo>
                  <a:lnTo>
                    <a:pt x="99844" y="29512"/>
                  </a:lnTo>
                  <a:lnTo>
                    <a:pt x="109730" y="43095"/>
                  </a:lnTo>
                  <a:lnTo>
                    <a:pt x="114202" y="54947"/>
                  </a:lnTo>
                  <a:lnTo>
                    <a:pt x="116036" y="90623"/>
                  </a:lnTo>
                  <a:lnTo>
                    <a:pt x="111331" y="105189"/>
                  </a:lnTo>
                  <a:lnTo>
                    <a:pt x="86274" y="144114"/>
                  </a:lnTo>
                  <a:lnTo>
                    <a:pt x="73413" y="157112"/>
                  </a:lnTo>
                  <a:lnTo>
                    <a:pt x="59344" y="165239"/>
                  </a:lnTo>
                  <a:lnTo>
                    <a:pt x="48452" y="169079"/>
                  </a:lnTo>
                  <a:lnTo>
                    <a:pt x="42039" y="173494"/>
                  </a:lnTo>
                  <a:lnTo>
                    <a:pt x="38940" y="174076"/>
                  </a:lnTo>
                  <a:lnTo>
                    <a:pt x="35882" y="173472"/>
                  </a:lnTo>
                  <a:lnTo>
                    <a:pt x="26789" y="169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SMARTInkShape-1455"/>
            <p:cNvSpPr/>
            <p:nvPr>
              <p:custDataLst>
                <p:tags r:id="rId33"/>
              </p:custDataLst>
            </p:nvPr>
          </p:nvSpPr>
          <p:spPr bwMode="auto">
            <a:xfrm>
              <a:off x="5456039" y="2625913"/>
              <a:ext cx="213863" cy="408282"/>
            </a:xfrm>
            <a:custGeom>
              <a:avLst/>
              <a:gdLst/>
              <a:ahLst/>
              <a:cxnLst/>
              <a:rect l="0" t="0" r="0" b="0"/>
              <a:pathLst>
                <a:path w="213863" h="408282">
                  <a:moveTo>
                    <a:pt x="178594" y="213728"/>
                  </a:moveTo>
                  <a:lnTo>
                    <a:pt x="178594" y="213728"/>
                  </a:lnTo>
                  <a:lnTo>
                    <a:pt x="178594" y="182608"/>
                  </a:lnTo>
                  <a:lnTo>
                    <a:pt x="177602" y="181075"/>
                  </a:lnTo>
                  <a:lnTo>
                    <a:pt x="175948" y="180053"/>
                  </a:lnTo>
                  <a:lnTo>
                    <a:pt x="168880" y="178614"/>
                  </a:lnTo>
                  <a:lnTo>
                    <a:pt x="166165" y="178413"/>
                  </a:lnTo>
                  <a:lnTo>
                    <a:pt x="160503" y="180834"/>
                  </a:lnTo>
                  <a:lnTo>
                    <a:pt x="130776" y="202924"/>
                  </a:lnTo>
                  <a:lnTo>
                    <a:pt x="97606" y="243401"/>
                  </a:lnTo>
                  <a:lnTo>
                    <a:pt x="65099" y="287280"/>
                  </a:lnTo>
                  <a:lnTo>
                    <a:pt x="47966" y="330092"/>
                  </a:lnTo>
                  <a:lnTo>
                    <a:pt x="37528" y="365018"/>
                  </a:lnTo>
                  <a:lnTo>
                    <a:pt x="39169" y="375556"/>
                  </a:lnTo>
                  <a:lnTo>
                    <a:pt x="45671" y="390000"/>
                  </a:lnTo>
                  <a:lnTo>
                    <a:pt x="56756" y="403769"/>
                  </a:lnTo>
                  <a:lnTo>
                    <a:pt x="65244" y="407331"/>
                  </a:lnTo>
                  <a:lnTo>
                    <a:pt x="70285" y="408281"/>
                  </a:lnTo>
                  <a:lnTo>
                    <a:pt x="81178" y="406691"/>
                  </a:lnTo>
                  <a:lnTo>
                    <a:pt x="118803" y="396437"/>
                  </a:lnTo>
                  <a:lnTo>
                    <a:pt x="147601" y="376487"/>
                  </a:lnTo>
                  <a:lnTo>
                    <a:pt x="189337" y="336844"/>
                  </a:lnTo>
                  <a:lnTo>
                    <a:pt x="194686" y="331524"/>
                  </a:lnTo>
                  <a:lnTo>
                    <a:pt x="200629" y="317675"/>
                  </a:lnTo>
                  <a:lnTo>
                    <a:pt x="212033" y="274092"/>
                  </a:lnTo>
                  <a:lnTo>
                    <a:pt x="213862" y="235353"/>
                  </a:lnTo>
                  <a:lnTo>
                    <a:pt x="207094" y="196612"/>
                  </a:lnTo>
                  <a:lnTo>
                    <a:pt x="196203" y="157650"/>
                  </a:lnTo>
                  <a:lnTo>
                    <a:pt x="184804" y="126336"/>
                  </a:lnTo>
                  <a:lnTo>
                    <a:pt x="163174" y="84348"/>
                  </a:lnTo>
                  <a:lnTo>
                    <a:pt x="144937" y="45958"/>
                  </a:lnTo>
                  <a:lnTo>
                    <a:pt x="123973" y="25663"/>
                  </a:lnTo>
                  <a:lnTo>
                    <a:pt x="95963" y="9414"/>
                  </a:lnTo>
                  <a:lnTo>
                    <a:pt x="73413" y="2377"/>
                  </a:lnTo>
                  <a:lnTo>
                    <a:pt x="48015" y="0"/>
                  </a:lnTo>
                  <a:lnTo>
                    <a:pt x="16681" y="7155"/>
                  </a:lnTo>
                  <a:lnTo>
                    <a:pt x="13105" y="9536"/>
                  </a:lnTo>
                  <a:lnTo>
                    <a:pt x="0" y="26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" name="SMARTInkShape-1456"/>
            <p:cNvSpPr/>
            <p:nvPr>
              <p:custDataLst>
                <p:tags r:id="rId34"/>
              </p:custDataLst>
            </p:nvPr>
          </p:nvSpPr>
          <p:spPr bwMode="auto">
            <a:xfrm>
              <a:off x="5447109" y="2518172"/>
              <a:ext cx="683146" cy="116087"/>
            </a:xfrm>
            <a:custGeom>
              <a:avLst/>
              <a:gdLst/>
              <a:ahLst/>
              <a:cxnLst/>
              <a:rect l="0" t="0" r="0" b="0"/>
              <a:pathLst>
                <a:path w="683146" h="116087">
                  <a:moveTo>
                    <a:pt x="0" y="116086"/>
                  </a:moveTo>
                  <a:lnTo>
                    <a:pt x="0" y="116086"/>
                  </a:lnTo>
                  <a:lnTo>
                    <a:pt x="4741" y="111345"/>
                  </a:lnTo>
                  <a:lnTo>
                    <a:pt x="9714" y="109018"/>
                  </a:lnTo>
                  <a:lnTo>
                    <a:pt x="31045" y="100272"/>
                  </a:lnTo>
                  <a:lnTo>
                    <a:pt x="48004" y="92990"/>
                  </a:lnTo>
                  <a:lnTo>
                    <a:pt x="90506" y="82492"/>
                  </a:lnTo>
                  <a:lnTo>
                    <a:pt x="127901" y="73915"/>
                  </a:lnTo>
                  <a:lnTo>
                    <a:pt x="168470" y="67186"/>
                  </a:lnTo>
                  <a:lnTo>
                    <a:pt x="212277" y="57295"/>
                  </a:lnTo>
                  <a:lnTo>
                    <a:pt x="247333" y="53687"/>
                  </a:lnTo>
                  <a:lnTo>
                    <a:pt x="283848" y="47767"/>
                  </a:lnTo>
                  <a:lnTo>
                    <a:pt x="324654" y="45572"/>
                  </a:lnTo>
                  <a:lnTo>
                    <a:pt x="363313" y="43930"/>
                  </a:lnTo>
                  <a:lnTo>
                    <a:pt x="404754" y="38592"/>
                  </a:lnTo>
                  <a:lnTo>
                    <a:pt x="443601" y="35578"/>
                  </a:lnTo>
                  <a:lnTo>
                    <a:pt x="485098" y="29834"/>
                  </a:lnTo>
                  <a:lnTo>
                    <a:pt x="522969" y="27691"/>
                  </a:lnTo>
                  <a:lnTo>
                    <a:pt x="558333" y="26064"/>
                  </a:lnTo>
                  <a:lnTo>
                    <a:pt x="597452" y="19774"/>
                  </a:lnTo>
                  <a:lnTo>
                    <a:pt x="640843" y="18111"/>
                  </a:lnTo>
                  <a:lnTo>
                    <a:pt x="656429" y="16941"/>
                  </a:lnTo>
                  <a:lnTo>
                    <a:pt x="679827" y="9485"/>
                  </a:lnTo>
                  <a:lnTo>
                    <a:pt x="683145" y="9177"/>
                  </a:lnTo>
                  <a:lnTo>
                    <a:pt x="681313" y="9039"/>
                  </a:lnTo>
                  <a:lnTo>
                    <a:pt x="680427" y="8010"/>
                  </a:lnTo>
                  <a:lnTo>
                    <a:pt x="679444" y="4222"/>
                  </a:lnTo>
                  <a:lnTo>
                    <a:pt x="677197" y="2814"/>
                  </a:lnTo>
                  <a:lnTo>
                    <a:pt x="6607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1457"/>
            <p:cNvSpPr/>
            <p:nvPr>
              <p:custDataLst>
                <p:tags r:id="rId35"/>
              </p:custDataLst>
            </p:nvPr>
          </p:nvSpPr>
          <p:spPr bwMode="auto">
            <a:xfrm>
              <a:off x="6010156" y="2205751"/>
              <a:ext cx="62029" cy="80104"/>
            </a:xfrm>
            <a:custGeom>
              <a:avLst/>
              <a:gdLst/>
              <a:ahLst/>
              <a:cxnLst/>
              <a:rect l="0" t="0" r="0" b="0"/>
              <a:pathLst>
                <a:path w="62029" h="80104">
                  <a:moveTo>
                    <a:pt x="26313" y="17741"/>
                  </a:moveTo>
                  <a:lnTo>
                    <a:pt x="26313" y="17741"/>
                  </a:lnTo>
                  <a:lnTo>
                    <a:pt x="18624" y="17741"/>
                  </a:lnTo>
                  <a:lnTo>
                    <a:pt x="18210" y="16749"/>
                  </a:lnTo>
                  <a:lnTo>
                    <a:pt x="17384" y="0"/>
                  </a:lnTo>
                  <a:lnTo>
                    <a:pt x="17383" y="21132"/>
                  </a:lnTo>
                  <a:lnTo>
                    <a:pt x="14737" y="26855"/>
                  </a:lnTo>
                  <a:lnTo>
                    <a:pt x="4954" y="43354"/>
                  </a:lnTo>
                  <a:lnTo>
                    <a:pt x="0" y="60261"/>
                  </a:lnTo>
                  <a:lnTo>
                    <a:pt x="2382" y="64089"/>
                  </a:lnTo>
                  <a:lnTo>
                    <a:pt x="5755" y="69098"/>
                  </a:lnTo>
                  <a:lnTo>
                    <a:pt x="8098" y="78584"/>
                  </a:lnTo>
                  <a:lnTo>
                    <a:pt x="9208" y="79139"/>
                  </a:lnTo>
                  <a:lnTo>
                    <a:pt x="20851" y="80103"/>
                  </a:lnTo>
                  <a:lnTo>
                    <a:pt x="34175" y="75465"/>
                  </a:lnTo>
                  <a:lnTo>
                    <a:pt x="45950" y="67807"/>
                  </a:lnTo>
                  <a:lnTo>
                    <a:pt x="49923" y="62151"/>
                  </a:lnTo>
                  <a:lnTo>
                    <a:pt x="52682" y="56330"/>
                  </a:lnTo>
                  <a:lnTo>
                    <a:pt x="60604" y="46280"/>
                  </a:lnTo>
                  <a:lnTo>
                    <a:pt x="61609" y="40308"/>
                  </a:lnTo>
                  <a:lnTo>
                    <a:pt x="62028" y="18254"/>
                  </a:lnTo>
                  <a:lnTo>
                    <a:pt x="54342" y="17786"/>
                  </a:lnTo>
                  <a:lnTo>
                    <a:pt x="48729" y="22495"/>
                  </a:lnTo>
                  <a:lnTo>
                    <a:pt x="46197" y="27461"/>
                  </a:lnTo>
                  <a:lnTo>
                    <a:pt x="44172" y="356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1458"/>
            <p:cNvSpPr/>
            <p:nvPr>
              <p:custDataLst>
                <p:tags r:id="rId36"/>
              </p:custDataLst>
            </p:nvPr>
          </p:nvSpPr>
          <p:spPr bwMode="auto">
            <a:xfrm>
              <a:off x="6022396" y="2321728"/>
              <a:ext cx="58722" cy="151783"/>
            </a:xfrm>
            <a:custGeom>
              <a:avLst/>
              <a:gdLst/>
              <a:ahLst/>
              <a:cxnLst/>
              <a:rect l="0" t="0" r="0" b="0"/>
              <a:pathLst>
                <a:path w="58722" h="151783">
                  <a:moveTo>
                    <a:pt x="14073" y="8920"/>
                  </a:moveTo>
                  <a:lnTo>
                    <a:pt x="14073" y="8920"/>
                  </a:lnTo>
                  <a:lnTo>
                    <a:pt x="14073" y="100"/>
                  </a:lnTo>
                  <a:lnTo>
                    <a:pt x="6384" y="0"/>
                  </a:lnTo>
                  <a:lnTo>
                    <a:pt x="5970" y="989"/>
                  </a:lnTo>
                  <a:lnTo>
                    <a:pt x="4157" y="24079"/>
                  </a:lnTo>
                  <a:lnTo>
                    <a:pt x="405" y="29879"/>
                  </a:lnTo>
                  <a:lnTo>
                    <a:pt x="0" y="33807"/>
                  </a:lnTo>
                  <a:lnTo>
                    <a:pt x="4884" y="77539"/>
                  </a:lnTo>
                  <a:lnTo>
                    <a:pt x="6084" y="95088"/>
                  </a:lnTo>
                  <a:lnTo>
                    <a:pt x="16164" y="124387"/>
                  </a:lnTo>
                  <a:lnTo>
                    <a:pt x="19963" y="130685"/>
                  </a:lnTo>
                  <a:lnTo>
                    <a:pt x="23094" y="139807"/>
                  </a:lnTo>
                  <a:lnTo>
                    <a:pt x="27342" y="145806"/>
                  </a:lnTo>
                  <a:lnTo>
                    <a:pt x="32538" y="149133"/>
                  </a:lnTo>
                  <a:lnTo>
                    <a:pt x="40758" y="151445"/>
                  </a:lnTo>
                  <a:lnTo>
                    <a:pt x="49381" y="151782"/>
                  </a:lnTo>
                  <a:lnTo>
                    <a:pt x="49669" y="147051"/>
                  </a:lnTo>
                  <a:lnTo>
                    <a:pt x="52383" y="142080"/>
                  </a:lnTo>
                  <a:lnTo>
                    <a:pt x="54496" y="139365"/>
                  </a:lnTo>
                  <a:lnTo>
                    <a:pt x="56843" y="131057"/>
                  </a:lnTo>
                  <a:lnTo>
                    <a:pt x="58721" y="116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1459"/>
            <p:cNvSpPr/>
            <p:nvPr>
              <p:custDataLst>
                <p:tags r:id="rId37"/>
              </p:custDataLst>
            </p:nvPr>
          </p:nvSpPr>
          <p:spPr bwMode="auto">
            <a:xfrm>
              <a:off x="5741912" y="2143125"/>
              <a:ext cx="142747" cy="455358"/>
            </a:xfrm>
            <a:custGeom>
              <a:avLst/>
              <a:gdLst/>
              <a:ahLst/>
              <a:cxnLst/>
              <a:rect l="0" t="0" r="0" b="0"/>
              <a:pathLst>
                <a:path w="142747" h="455358">
                  <a:moveTo>
                    <a:pt x="8807" y="0"/>
                  </a:moveTo>
                  <a:lnTo>
                    <a:pt x="8807" y="0"/>
                  </a:lnTo>
                  <a:lnTo>
                    <a:pt x="8807" y="39953"/>
                  </a:lnTo>
                  <a:lnTo>
                    <a:pt x="8807" y="81629"/>
                  </a:lnTo>
                  <a:lnTo>
                    <a:pt x="9799" y="101048"/>
                  </a:lnTo>
                  <a:lnTo>
                    <a:pt x="21235" y="123391"/>
                  </a:lnTo>
                  <a:lnTo>
                    <a:pt x="26898" y="129254"/>
                  </a:lnTo>
                  <a:lnTo>
                    <a:pt x="42571" y="139464"/>
                  </a:lnTo>
                  <a:lnTo>
                    <a:pt x="73924" y="142742"/>
                  </a:lnTo>
                  <a:lnTo>
                    <a:pt x="103208" y="133773"/>
                  </a:lnTo>
                  <a:lnTo>
                    <a:pt x="109632" y="129569"/>
                  </a:lnTo>
                  <a:lnTo>
                    <a:pt x="136789" y="90841"/>
                  </a:lnTo>
                  <a:lnTo>
                    <a:pt x="140985" y="78730"/>
                  </a:lnTo>
                  <a:lnTo>
                    <a:pt x="142706" y="50636"/>
                  </a:lnTo>
                  <a:lnTo>
                    <a:pt x="141730" y="48640"/>
                  </a:lnTo>
                  <a:lnTo>
                    <a:pt x="140086" y="47310"/>
                  </a:lnTo>
                  <a:lnTo>
                    <a:pt x="137998" y="46423"/>
                  </a:lnTo>
                  <a:lnTo>
                    <a:pt x="136606" y="44839"/>
                  </a:lnTo>
                  <a:lnTo>
                    <a:pt x="133931" y="36132"/>
                  </a:lnTo>
                  <a:lnTo>
                    <a:pt x="133823" y="78527"/>
                  </a:lnTo>
                  <a:lnTo>
                    <a:pt x="134815" y="86495"/>
                  </a:lnTo>
                  <a:lnTo>
                    <a:pt x="141511" y="113524"/>
                  </a:lnTo>
                  <a:lnTo>
                    <a:pt x="142679" y="154805"/>
                  </a:lnTo>
                  <a:lnTo>
                    <a:pt x="142746" y="196639"/>
                  </a:lnTo>
                  <a:lnTo>
                    <a:pt x="141759" y="235895"/>
                  </a:lnTo>
                  <a:lnTo>
                    <a:pt x="133658" y="279940"/>
                  </a:lnTo>
                  <a:lnTo>
                    <a:pt x="121502" y="321880"/>
                  </a:lnTo>
                  <a:lnTo>
                    <a:pt x="104020" y="362654"/>
                  </a:lnTo>
                  <a:lnTo>
                    <a:pt x="86194" y="406505"/>
                  </a:lnTo>
                  <a:lnTo>
                    <a:pt x="59408" y="448031"/>
                  </a:lnTo>
                  <a:lnTo>
                    <a:pt x="53455" y="452133"/>
                  </a:lnTo>
                  <a:lnTo>
                    <a:pt x="44526" y="454442"/>
                  </a:lnTo>
                  <a:lnTo>
                    <a:pt x="23690" y="455357"/>
                  </a:lnTo>
                  <a:lnTo>
                    <a:pt x="17736" y="452743"/>
                  </a:lnTo>
                  <a:lnTo>
                    <a:pt x="14760" y="450657"/>
                  </a:lnTo>
                  <a:lnTo>
                    <a:pt x="11452" y="445693"/>
                  </a:lnTo>
                  <a:lnTo>
                    <a:pt x="8990" y="440180"/>
                  </a:lnTo>
                  <a:lnTo>
                    <a:pt x="4589" y="434422"/>
                  </a:lnTo>
                  <a:lnTo>
                    <a:pt x="1971" y="425910"/>
                  </a:lnTo>
                  <a:lnTo>
                    <a:pt x="0" y="386794"/>
                  </a:lnTo>
                  <a:lnTo>
                    <a:pt x="7030" y="363109"/>
                  </a:lnTo>
                  <a:lnTo>
                    <a:pt x="17973" y="341968"/>
                  </a:lnTo>
                  <a:lnTo>
                    <a:pt x="47506" y="309608"/>
                  </a:lnTo>
                  <a:lnTo>
                    <a:pt x="53457" y="306275"/>
                  </a:lnTo>
                  <a:lnTo>
                    <a:pt x="65361" y="304136"/>
                  </a:lnTo>
                  <a:lnTo>
                    <a:pt x="83405" y="302721"/>
                  </a:lnTo>
                  <a:lnTo>
                    <a:pt x="98104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SMARTInkShape-1460"/>
            <p:cNvSpPr/>
            <p:nvPr>
              <p:custDataLst>
                <p:tags r:id="rId38"/>
              </p:custDataLst>
            </p:nvPr>
          </p:nvSpPr>
          <p:spPr bwMode="auto">
            <a:xfrm>
              <a:off x="5491758" y="1982550"/>
              <a:ext cx="212136" cy="517236"/>
            </a:xfrm>
            <a:custGeom>
              <a:avLst/>
              <a:gdLst/>
              <a:ahLst/>
              <a:cxnLst/>
              <a:rect l="0" t="0" r="0" b="0"/>
              <a:pathLst>
                <a:path w="212136" h="517236">
                  <a:moveTo>
                    <a:pt x="151805" y="321309"/>
                  </a:moveTo>
                  <a:lnTo>
                    <a:pt x="151805" y="321309"/>
                  </a:lnTo>
                  <a:lnTo>
                    <a:pt x="144116" y="321309"/>
                  </a:lnTo>
                  <a:lnTo>
                    <a:pt x="143702" y="320317"/>
                  </a:lnTo>
                  <a:lnTo>
                    <a:pt x="142907" y="308007"/>
                  </a:lnTo>
                  <a:lnTo>
                    <a:pt x="141904" y="306488"/>
                  </a:lnTo>
                  <a:lnTo>
                    <a:pt x="140243" y="305475"/>
                  </a:lnTo>
                  <a:lnTo>
                    <a:pt x="133165" y="304050"/>
                  </a:lnTo>
                  <a:lnTo>
                    <a:pt x="95246" y="303453"/>
                  </a:lnTo>
                  <a:lnTo>
                    <a:pt x="89295" y="306097"/>
                  </a:lnTo>
                  <a:lnTo>
                    <a:pt x="51842" y="333261"/>
                  </a:lnTo>
                  <a:lnTo>
                    <a:pt x="32851" y="363508"/>
                  </a:lnTo>
                  <a:lnTo>
                    <a:pt x="21850" y="393035"/>
                  </a:lnTo>
                  <a:lnTo>
                    <a:pt x="18210" y="437343"/>
                  </a:lnTo>
                  <a:lnTo>
                    <a:pt x="18882" y="474833"/>
                  </a:lnTo>
                  <a:lnTo>
                    <a:pt x="22614" y="483138"/>
                  </a:lnTo>
                  <a:lnTo>
                    <a:pt x="47671" y="511760"/>
                  </a:lnTo>
                  <a:lnTo>
                    <a:pt x="56244" y="515095"/>
                  </a:lnTo>
                  <a:lnTo>
                    <a:pt x="77917" y="517235"/>
                  </a:lnTo>
                  <a:lnTo>
                    <a:pt x="95406" y="512866"/>
                  </a:lnTo>
                  <a:lnTo>
                    <a:pt x="119093" y="501508"/>
                  </a:lnTo>
                  <a:lnTo>
                    <a:pt x="160736" y="463930"/>
                  </a:lnTo>
                  <a:lnTo>
                    <a:pt x="171649" y="451173"/>
                  </a:lnTo>
                  <a:lnTo>
                    <a:pt x="189977" y="410069"/>
                  </a:lnTo>
                  <a:lnTo>
                    <a:pt x="202303" y="373789"/>
                  </a:lnTo>
                  <a:lnTo>
                    <a:pt x="210313" y="339946"/>
                  </a:lnTo>
                  <a:lnTo>
                    <a:pt x="212135" y="299932"/>
                  </a:lnTo>
                  <a:lnTo>
                    <a:pt x="207824" y="262500"/>
                  </a:lnTo>
                  <a:lnTo>
                    <a:pt x="205114" y="226273"/>
                  </a:lnTo>
                  <a:lnTo>
                    <a:pt x="198468" y="190404"/>
                  </a:lnTo>
                  <a:lnTo>
                    <a:pt x="189222" y="155633"/>
                  </a:lnTo>
                  <a:lnTo>
                    <a:pt x="171470" y="116714"/>
                  </a:lnTo>
                  <a:lnTo>
                    <a:pt x="158623" y="92017"/>
                  </a:lnTo>
                  <a:lnTo>
                    <a:pt x="130691" y="53614"/>
                  </a:lnTo>
                  <a:lnTo>
                    <a:pt x="112034" y="34515"/>
                  </a:lnTo>
                  <a:lnTo>
                    <a:pt x="70273" y="12178"/>
                  </a:lnTo>
                  <a:lnTo>
                    <a:pt x="56981" y="3937"/>
                  </a:lnTo>
                  <a:lnTo>
                    <a:pt x="29429" y="380"/>
                  </a:lnTo>
                  <a:lnTo>
                    <a:pt x="16547" y="0"/>
                  </a:lnTo>
                  <a:lnTo>
                    <a:pt x="9669" y="2558"/>
                  </a:lnTo>
                  <a:lnTo>
                    <a:pt x="6446" y="4628"/>
                  </a:lnTo>
                  <a:lnTo>
                    <a:pt x="4297" y="7001"/>
                  </a:lnTo>
                  <a:lnTo>
                    <a:pt x="0" y="17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3" name="SMARTInkShape-Group509"/>
          <p:cNvGrpSpPr/>
          <p:nvPr/>
        </p:nvGrpSpPr>
        <p:grpSpPr>
          <a:xfrm>
            <a:off x="5518667" y="1152168"/>
            <a:ext cx="339209" cy="598052"/>
            <a:chOff x="5518667" y="1152168"/>
            <a:chExt cx="339209" cy="598052"/>
          </a:xfrm>
        </p:grpSpPr>
        <p:sp>
          <p:nvSpPr>
            <p:cNvPr id="54" name="SMARTInkShape-1461"/>
            <p:cNvSpPr/>
            <p:nvPr>
              <p:custDataLst>
                <p:tags r:id="rId20"/>
              </p:custDataLst>
            </p:nvPr>
          </p:nvSpPr>
          <p:spPr bwMode="auto">
            <a:xfrm>
              <a:off x="5848945" y="1526977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8930" y="0"/>
                  </a:moveTo>
                  <a:lnTo>
                    <a:pt x="8930" y="0"/>
                  </a:lnTo>
                  <a:lnTo>
                    <a:pt x="8930" y="21249"/>
                  </a:lnTo>
                  <a:lnTo>
                    <a:pt x="7938" y="23096"/>
                  </a:lnTo>
                  <a:lnTo>
                    <a:pt x="6284" y="24327"/>
                  </a:lnTo>
                  <a:lnTo>
                    <a:pt x="0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1462"/>
            <p:cNvSpPr/>
            <p:nvPr>
              <p:custDataLst>
                <p:tags r:id="rId21"/>
              </p:custDataLst>
            </p:nvPr>
          </p:nvSpPr>
          <p:spPr bwMode="auto">
            <a:xfrm>
              <a:off x="5777508" y="1634133"/>
              <a:ext cx="62506" cy="116087"/>
            </a:xfrm>
            <a:custGeom>
              <a:avLst/>
              <a:gdLst/>
              <a:ahLst/>
              <a:cxnLst/>
              <a:rect l="0" t="0" r="0" b="0"/>
              <a:pathLst>
                <a:path w="62506" h="116087">
                  <a:moveTo>
                    <a:pt x="53578" y="0"/>
                  </a:moveTo>
                  <a:lnTo>
                    <a:pt x="53578" y="0"/>
                  </a:lnTo>
                  <a:lnTo>
                    <a:pt x="53578" y="4740"/>
                  </a:lnTo>
                  <a:lnTo>
                    <a:pt x="56224" y="9714"/>
                  </a:lnTo>
                  <a:lnTo>
                    <a:pt x="59715" y="15231"/>
                  </a:lnTo>
                  <a:lnTo>
                    <a:pt x="61956" y="26858"/>
                  </a:lnTo>
                  <a:lnTo>
                    <a:pt x="62503" y="71274"/>
                  </a:lnTo>
                  <a:lnTo>
                    <a:pt x="62505" y="74305"/>
                  </a:lnTo>
                  <a:lnTo>
                    <a:pt x="59860" y="80319"/>
                  </a:lnTo>
                  <a:lnTo>
                    <a:pt x="56370" y="86299"/>
                  </a:lnTo>
                  <a:lnTo>
                    <a:pt x="53413" y="95243"/>
                  </a:lnTo>
                  <a:lnTo>
                    <a:pt x="49205" y="101200"/>
                  </a:lnTo>
                  <a:lnTo>
                    <a:pt x="44027" y="104509"/>
                  </a:lnTo>
                  <a:lnTo>
                    <a:pt x="38419" y="106972"/>
                  </a:lnTo>
                  <a:lnTo>
                    <a:pt x="28517" y="114690"/>
                  </a:lnTo>
                  <a:lnTo>
                    <a:pt x="22560" y="115672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1463"/>
            <p:cNvSpPr/>
            <p:nvPr>
              <p:custDataLst>
                <p:tags r:id="rId22"/>
              </p:custDataLst>
            </p:nvPr>
          </p:nvSpPr>
          <p:spPr bwMode="auto">
            <a:xfrm>
              <a:off x="5750761" y="1526977"/>
              <a:ext cx="44607" cy="106742"/>
            </a:xfrm>
            <a:custGeom>
              <a:avLst/>
              <a:gdLst/>
              <a:ahLst/>
              <a:cxnLst/>
              <a:rect l="0" t="0" r="0" b="0"/>
              <a:pathLst>
                <a:path w="44607" h="106742">
                  <a:moveTo>
                    <a:pt x="26747" y="0"/>
                  </a:moveTo>
                  <a:lnTo>
                    <a:pt x="26747" y="0"/>
                  </a:lnTo>
                  <a:lnTo>
                    <a:pt x="22006" y="4740"/>
                  </a:lnTo>
                  <a:lnTo>
                    <a:pt x="19679" y="9713"/>
                  </a:lnTo>
                  <a:lnTo>
                    <a:pt x="19058" y="12428"/>
                  </a:lnTo>
                  <a:lnTo>
                    <a:pt x="17653" y="14239"/>
                  </a:lnTo>
                  <a:lnTo>
                    <a:pt x="13444" y="16250"/>
                  </a:lnTo>
                  <a:lnTo>
                    <a:pt x="8267" y="22435"/>
                  </a:lnTo>
                  <a:lnTo>
                    <a:pt x="3651" y="30807"/>
                  </a:lnTo>
                  <a:lnTo>
                    <a:pt x="687" y="44266"/>
                  </a:lnTo>
                  <a:lnTo>
                    <a:pt x="0" y="73150"/>
                  </a:lnTo>
                  <a:lnTo>
                    <a:pt x="2622" y="79805"/>
                  </a:lnTo>
                  <a:lnTo>
                    <a:pt x="6103" y="86070"/>
                  </a:lnTo>
                  <a:lnTo>
                    <a:pt x="7650" y="92162"/>
                  </a:lnTo>
                  <a:lnTo>
                    <a:pt x="9054" y="94183"/>
                  </a:lnTo>
                  <a:lnTo>
                    <a:pt x="10983" y="95531"/>
                  </a:lnTo>
                  <a:lnTo>
                    <a:pt x="13261" y="96429"/>
                  </a:lnTo>
                  <a:lnTo>
                    <a:pt x="14779" y="98021"/>
                  </a:lnTo>
                  <a:lnTo>
                    <a:pt x="16467" y="102434"/>
                  </a:lnTo>
                  <a:lnTo>
                    <a:pt x="17909" y="104008"/>
                  </a:lnTo>
                  <a:lnTo>
                    <a:pt x="22158" y="105757"/>
                  </a:lnTo>
                  <a:lnTo>
                    <a:pt x="30127" y="106741"/>
                  </a:lnTo>
                  <a:lnTo>
                    <a:pt x="35856" y="104326"/>
                  </a:lnTo>
                  <a:lnTo>
                    <a:pt x="44606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1464"/>
            <p:cNvSpPr/>
            <p:nvPr>
              <p:custDataLst>
                <p:tags r:id="rId23"/>
              </p:custDataLst>
            </p:nvPr>
          </p:nvSpPr>
          <p:spPr bwMode="auto">
            <a:xfrm>
              <a:off x="5697141" y="1562695"/>
              <a:ext cx="35719" cy="107158"/>
            </a:xfrm>
            <a:custGeom>
              <a:avLst/>
              <a:gdLst/>
              <a:ahLst/>
              <a:cxnLst/>
              <a:rect l="0" t="0" r="0" b="0"/>
              <a:pathLst>
                <a:path w="35719" h="107158">
                  <a:moveTo>
                    <a:pt x="26789" y="0"/>
                  </a:moveTo>
                  <a:lnTo>
                    <a:pt x="26789" y="0"/>
                  </a:lnTo>
                  <a:lnTo>
                    <a:pt x="26789" y="8821"/>
                  </a:lnTo>
                  <a:lnTo>
                    <a:pt x="31529" y="8898"/>
                  </a:lnTo>
                  <a:lnTo>
                    <a:pt x="32926" y="9901"/>
                  </a:lnTo>
                  <a:lnTo>
                    <a:pt x="35646" y="17614"/>
                  </a:lnTo>
                  <a:lnTo>
                    <a:pt x="35686" y="17750"/>
                  </a:lnTo>
                  <a:lnTo>
                    <a:pt x="35718" y="42930"/>
                  </a:lnTo>
                  <a:lnTo>
                    <a:pt x="26624" y="66889"/>
                  </a:lnTo>
                  <a:lnTo>
                    <a:pt x="24694" y="68405"/>
                  </a:lnTo>
                  <a:lnTo>
                    <a:pt x="22416" y="69416"/>
                  </a:lnTo>
                  <a:lnTo>
                    <a:pt x="20897" y="71082"/>
                  </a:lnTo>
                  <a:lnTo>
                    <a:pt x="15813" y="80885"/>
                  </a:lnTo>
                  <a:lnTo>
                    <a:pt x="11989" y="86551"/>
                  </a:lnTo>
                  <a:lnTo>
                    <a:pt x="10289" y="92376"/>
                  </a:lnTo>
                  <a:lnTo>
                    <a:pt x="8844" y="94326"/>
                  </a:lnTo>
                  <a:lnTo>
                    <a:pt x="6888" y="95626"/>
                  </a:lnTo>
                  <a:lnTo>
                    <a:pt x="4592" y="96493"/>
                  </a:lnTo>
                  <a:lnTo>
                    <a:pt x="3061" y="98063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" name="SMARTInkShape-1465"/>
            <p:cNvSpPr/>
            <p:nvPr>
              <p:custDataLst>
                <p:tags r:id="rId24"/>
              </p:custDataLst>
            </p:nvPr>
          </p:nvSpPr>
          <p:spPr bwMode="auto">
            <a:xfrm>
              <a:off x="5527477" y="1500768"/>
              <a:ext cx="115983" cy="195307"/>
            </a:xfrm>
            <a:custGeom>
              <a:avLst/>
              <a:gdLst/>
              <a:ahLst/>
              <a:cxnLst/>
              <a:rect l="0" t="0" r="0" b="0"/>
              <a:pathLst>
                <a:path w="115983" h="195307">
                  <a:moveTo>
                    <a:pt x="71437" y="142295"/>
                  </a:moveTo>
                  <a:lnTo>
                    <a:pt x="71437" y="142295"/>
                  </a:lnTo>
                  <a:lnTo>
                    <a:pt x="76177" y="142295"/>
                  </a:lnTo>
                  <a:lnTo>
                    <a:pt x="77574" y="141302"/>
                  </a:lnTo>
                  <a:lnTo>
                    <a:pt x="78505" y="139649"/>
                  </a:lnTo>
                  <a:lnTo>
                    <a:pt x="80258" y="133733"/>
                  </a:lnTo>
                  <a:lnTo>
                    <a:pt x="80366" y="112118"/>
                  </a:lnTo>
                  <a:lnTo>
                    <a:pt x="79374" y="110271"/>
                  </a:lnTo>
                  <a:lnTo>
                    <a:pt x="77720" y="109039"/>
                  </a:lnTo>
                  <a:lnTo>
                    <a:pt x="75626" y="108218"/>
                  </a:lnTo>
                  <a:lnTo>
                    <a:pt x="74230" y="106678"/>
                  </a:lnTo>
                  <a:lnTo>
                    <a:pt x="72678" y="102322"/>
                  </a:lnTo>
                  <a:lnTo>
                    <a:pt x="70690" y="91441"/>
                  </a:lnTo>
                  <a:lnTo>
                    <a:pt x="62885" y="80299"/>
                  </a:lnTo>
                  <a:lnTo>
                    <a:pt x="54852" y="79832"/>
                  </a:lnTo>
                  <a:lnTo>
                    <a:pt x="49215" y="84540"/>
                  </a:lnTo>
                  <a:lnTo>
                    <a:pt x="46678" y="89506"/>
                  </a:lnTo>
                  <a:lnTo>
                    <a:pt x="46001" y="92219"/>
                  </a:lnTo>
                  <a:lnTo>
                    <a:pt x="38779" y="105688"/>
                  </a:lnTo>
                  <a:lnTo>
                    <a:pt x="35838" y="149280"/>
                  </a:lnTo>
                  <a:lnTo>
                    <a:pt x="36734" y="171272"/>
                  </a:lnTo>
                  <a:lnTo>
                    <a:pt x="42854" y="182851"/>
                  </a:lnTo>
                  <a:lnTo>
                    <a:pt x="48150" y="189424"/>
                  </a:lnTo>
                  <a:lnTo>
                    <a:pt x="53811" y="193006"/>
                  </a:lnTo>
                  <a:lnTo>
                    <a:pt x="65530" y="195306"/>
                  </a:lnTo>
                  <a:lnTo>
                    <a:pt x="71457" y="192975"/>
                  </a:lnTo>
                  <a:lnTo>
                    <a:pt x="101203" y="166057"/>
                  </a:lnTo>
                  <a:lnTo>
                    <a:pt x="110132" y="152422"/>
                  </a:lnTo>
                  <a:lnTo>
                    <a:pt x="114322" y="135814"/>
                  </a:lnTo>
                  <a:lnTo>
                    <a:pt x="115982" y="93647"/>
                  </a:lnTo>
                  <a:lnTo>
                    <a:pt x="113419" y="61137"/>
                  </a:lnTo>
                  <a:lnTo>
                    <a:pt x="103653" y="30793"/>
                  </a:lnTo>
                  <a:lnTo>
                    <a:pt x="92169" y="12819"/>
                  </a:lnTo>
                  <a:lnTo>
                    <a:pt x="86274" y="6036"/>
                  </a:lnTo>
                  <a:lnTo>
                    <a:pt x="77700" y="2360"/>
                  </a:lnTo>
                  <a:lnTo>
                    <a:pt x="56028" y="0"/>
                  </a:lnTo>
                  <a:lnTo>
                    <a:pt x="38539" y="4332"/>
                  </a:lnTo>
                  <a:lnTo>
                    <a:pt x="29365" y="11856"/>
                  </a:lnTo>
                  <a:lnTo>
                    <a:pt x="0" y="529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" name="SMARTInkShape-1466"/>
            <p:cNvSpPr/>
            <p:nvPr>
              <p:custDataLst>
                <p:tags r:id="rId25"/>
              </p:custDataLst>
            </p:nvPr>
          </p:nvSpPr>
          <p:spPr bwMode="auto">
            <a:xfrm>
              <a:off x="5527477" y="1428764"/>
              <a:ext cx="303610" cy="71425"/>
            </a:xfrm>
            <a:custGeom>
              <a:avLst/>
              <a:gdLst/>
              <a:ahLst/>
              <a:cxnLst/>
              <a:rect l="0" t="0" r="0" b="0"/>
              <a:pathLst>
                <a:path w="303610" h="71425">
                  <a:moveTo>
                    <a:pt x="0" y="71424"/>
                  </a:moveTo>
                  <a:lnTo>
                    <a:pt x="0" y="71424"/>
                  </a:lnTo>
                  <a:lnTo>
                    <a:pt x="12428" y="71424"/>
                  </a:lnTo>
                  <a:lnTo>
                    <a:pt x="18091" y="68778"/>
                  </a:lnTo>
                  <a:lnTo>
                    <a:pt x="40894" y="56192"/>
                  </a:lnTo>
                  <a:lnTo>
                    <a:pt x="69813" y="47211"/>
                  </a:lnTo>
                  <a:lnTo>
                    <a:pt x="88815" y="42752"/>
                  </a:lnTo>
                  <a:lnTo>
                    <a:pt x="126128" y="29504"/>
                  </a:lnTo>
                  <a:lnTo>
                    <a:pt x="165070" y="14836"/>
                  </a:lnTo>
                  <a:lnTo>
                    <a:pt x="197309" y="3948"/>
                  </a:lnTo>
                  <a:lnTo>
                    <a:pt x="236474" y="508"/>
                  </a:lnTo>
                  <a:lnTo>
                    <a:pt x="279231" y="0"/>
                  </a:lnTo>
                  <a:lnTo>
                    <a:pt x="285498" y="2638"/>
                  </a:lnTo>
                  <a:lnTo>
                    <a:pt x="291591" y="6125"/>
                  </a:lnTo>
                  <a:lnTo>
                    <a:pt x="301830" y="8548"/>
                  </a:lnTo>
                  <a:lnTo>
                    <a:pt x="302423" y="9663"/>
                  </a:lnTo>
                  <a:lnTo>
                    <a:pt x="303609" y="17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1467"/>
            <p:cNvSpPr/>
            <p:nvPr>
              <p:custDataLst>
                <p:tags r:id="rId26"/>
              </p:custDataLst>
            </p:nvPr>
          </p:nvSpPr>
          <p:spPr bwMode="auto">
            <a:xfrm>
              <a:off x="5814502" y="1276955"/>
              <a:ext cx="24274" cy="125007"/>
            </a:xfrm>
            <a:custGeom>
              <a:avLst/>
              <a:gdLst/>
              <a:ahLst/>
              <a:cxnLst/>
              <a:rect l="0" t="0" r="0" b="0"/>
              <a:pathLst>
                <a:path w="24274" h="125007">
                  <a:moveTo>
                    <a:pt x="16584" y="8920"/>
                  </a:moveTo>
                  <a:lnTo>
                    <a:pt x="16584" y="8920"/>
                  </a:lnTo>
                  <a:lnTo>
                    <a:pt x="16584" y="0"/>
                  </a:lnTo>
                  <a:lnTo>
                    <a:pt x="24273" y="7680"/>
                  </a:lnTo>
                  <a:lnTo>
                    <a:pt x="12179" y="47921"/>
                  </a:lnTo>
                  <a:lnTo>
                    <a:pt x="6927" y="84978"/>
                  </a:lnTo>
                  <a:lnTo>
                    <a:pt x="1596" y="95838"/>
                  </a:lnTo>
                  <a:lnTo>
                    <a:pt x="0" y="105758"/>
                  </a:lnTo>
                  <a:lnTo>
                    <a:pt x="567" y="109198"/>
                  </a:lnTo>
                  <a:lnTo>
                    <a:pt x="1938" y="111490"/>
                  </a:lnTo>
                  <a:lnTo>
                    <a:pt x="3843" y="113019"/>
                  </a:lnTo>
                  <a:lnTo>
                    <a:pt x="5961" y="117363"/>
                  </a:lnTo>
                  <a:lnTo>
                    <a:pt x="7654" y="125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1468"/>
            <p:cNvSpPr/>
            <p:nvPr>
              <p:custDataLst>
                <p:tags r:id="rId27"/>
              </p:custDataLst>
            </p:nvPr>
          </p:nvSpPr>
          <p:spPr bwMode="auto">
            <a:xfrm>
              <a:off x="5662786" y="1187648"/>
              <a:ext cx="105793" cy="303465"/>
            </a:xfrm>
            <a:custGeom>
              <a:avLst/>
              <a:gdLst/>
              <a:ahLst/>
              <a:cxnLst/>
              <a:rect l="0" t="0" r="0" b="0"/>
              <a:pathLst>
                <a:path w="105793" h="303465">
                  <a:moveTo>
                    <a:pt x="16495" y="0"/>
                  </a:moveTo>
                  <a:lnTo>
                    <a:pt x="16495" y="0"/>
                  </a:lnTo>
                  <a:lnTo>
                    <a:pt x="16495" y="4741"/>
                  </a:lnTo>
                  <a:lnTo>
                    <a:pt x="17487" y="6137"/>
                  </a:lnTo>
                  <a:lnTo>
                    <a:pt x="19141" y="7068"/>
                  </a:lnTo>
                  <a:lnTo>
                    <a:pt x="21236" y="7689"/>
                  </a:lnTo>
                  <a:lnTo>
                    <a:pt x="21640" y="10087"/>
                  </a:lnTo>
                  <a:lnTo>
                    <a:pt x="16610" y="54254"/>
                  </a:lnTo>
                  <a:lnTo>
                    <a:pt x="17492" y="92136"/>
                  </a:lnTo>
                  <a:lnTo>
                    <a:pt x="23626" y="103257"/>
                  </a:lnTo>
                  <a:lnTo>
                    <a:pt x="41567" y="123216"/>
                  </a:lnTo>
                  <a:lnTo>
                    <a:pt x="45166" y="124216"/>
                  </a:lnTo>
                  <a:lnTo>
                    <a:pt x="47515" y="124483"/>
                  </a:lnTo>
                  <a:lnTo>
                    <a:pt x="60303" y="120118"/>
                  </a:lnTo>
                  <a:lnTo>
                    <a:pt x="78500" y="109549"/>
                  </a:lnTo>
                  <a:lnTo>
                    <a:pt x="81644" y="108752"/>
                  </a:lnTo>
                  <a:lnTo>
                    <a:pt x="83741" y="107228"/>
                  </a:lnTo>
                  <a:lnTo>
                    <a:pt x="85138" y="105220"/>
                  </a:lnTo>
                  <a:lnTo>
                    <a:pt x="87683" y="100343"/>
                  </a:lnTo>
                  <a:lnTo>
                    <a:pt x="92121" y="94868"/>
                  </a:lnTo>
                  <a:lnTo>
                    <a:pt x="94755" y="86481"/>
                  </a:lnTo>
                  <a:lnTo>
                    <a:pt x="96858" y="42916"/>
                  </a:lnTo>
                  <a:lnTo>
                    <a:pt x="96862" y="35756"/>
                  </a:lnTo>
                  <a:lnTo>
                    <a:pt x="96862" y="78407"/>
                  </a:lnTo>
                  <a:lnTo>
                    <a:pt x="96862" y="118569"/>
                  </a:lnTo>
                  <a:lnTo>
                    <a:pt x="96862" y="162661"/>
                  </a:lnTo>
                  <a:lnTo>
                    <a:pt x="96862" y="206997"/>
                  </a:lnTo>
                  <a:lnTo>
                    <a:pt x="84434" y="238528"/>
                  </a:lnTo>
                  <a:lnTo>
                    <a:pt x="73939" y="255881"/>
                  </a:lnTo>
                  <a:lnTo>
                    <a:pt x="68191" y="274742"/>
                  </a:lnTo>
                  <a:lnTo>
                    <a:pt x="65842" y="278412"/>
                  </a:lnTo>
                  <a:lnTo>
                    <a:pt x="60586" y="282489"/>
                  </a:lnTo>
                  <a:lnTo>
                    <a:pt x="54943" y="285293"/>
                  </a:lnTo>
                  <a:lnTo>
                    <a:pt x="37309" y="299862"/>
                  </a:lnTo>
                  <a:lnTo>
                    <a:pt x="28395" y="302499"/>
                  </a:lnTo>
                  <a:lnTo>
                    <a:pt x="18259" y="303464"/>
                  </a:lnTo>
                  <a:lnTo>
                    <a:pt x="12277" y="298826"/>
                  </a:lnTo>
                  <a:lnTo>
                    <a:pt x="9660" y="293877"/>
                  </a:lnTo>
                  <a:lnTo>
                    <a:pt x="8962" y="291168"/>
                  </a:lnTo>
                  <a:lnTo>
                    <a:pt x="681" y="276750"/>
                  </a:lnTo>
                  <a:lnTo>
                    <a:pt x="0" y="273797"/>
                  </a:lnTo>
                  <a:lnTo>
                    <a:pt x="6444" y="248292"/>
                  </a:lnTo>
                  <a:lnTo>
                    <a:pt x="9713" y="241652"/>
                  </a:lnTo>
                  <a:lnTo>
                    <a:pt x="28527" y="220298"/>
                  </a:lnTo>
                  <a:lnTo>
                    <a:pt x="66854" y="191493"/>
                  </a:lnTo>
                  <a:lnTo>
                    <a:pt x="78955" y="185662"/>
                  </a:lnTo>
                  <a:lnTo>
                    <a:pt x="94711" y="172733"/>
                  </a:lnTo>
                  <a:lnTo>
                    <a:pt x="105792" y="169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SMARTInkShape-1469"/>
            <p:cNvSpPr/>
            <p:nvPr>
              <p:custDataLst>
                <p:tags r:id="rId28"/>
              </p:custDataLst>
            </p:nvPr>
          </p:nvSpPr>
          <p:spPr bwMode="auto">
            <a:xfrm>
              <a:off x="5518667" y="1152168"/>
              <a:ext cx="115395" cy="249268"/>
            </a:xfrm>
            <a:custGeom>
              <a:avLst/>
              <a:gdLst/>
              <a:ahLst/>
              <a:cxnLst/>
              <a:rect l="0" t="0" r="0" b="0"/>
              <a:pathLst>
                <a:path w="115395" h="249268">
                  <a:moveTo>
                    <a:pt x="80247" y="133707"/>
                  </a:moveTo>
                  <a:lnTo>
                    <a:pt x="80247" y="133707"/>
                  </a:lnTo>
                  <a:lnTo>
                    <a:pt x="75507" y="128967"/>
                  </a:lnTo>
                  <a:lnTo>
                    <a:pt x="70534" y="126639"/>
                  </a:lnTo>
                  <a:lnTo>
                    <a:pt x="58124" y="124886"/>
                  </a:lnTo>
                  <a:lnTo>
                    <a:pt x="56569" y="125842"/>
                  </a:lnTo>
                  <a:lnTo>
                    <a:pt x="55532" y="127472"/>
                  </a:lnTo>
                  <a:lnTo>
                    <a:pt x="53867" y="132475"/>
                  </a:lnTo>
                  <a:lnTo>
                    <a:pt x="50994" y="133160"/>
                  </a:lnTo>
                  <a:lnTo>
                    <a:pt x="41065" y="133599"/>
                  </a:lnTo>
                  <a:lnTo>
                    <a:pt x="39243" y="134627"/>
                  </a:lnTo>
                  <a:lnTo>
                    <a:pt x="38028" y="136305"/>
                  </a:lnTo>
                  <a:lnTo>
                    <a:pt x="35686" y="140815"/>
                  </a:lnTo>
                  <a:lnTo>
                    <a:pt x="21454" y="157621"/>
                  </a:lnTo>
                  <a:lnTo>
                    <a:pt x="6779" y="198311"/>
                  </a:lnTo>
                  <a:lnTo>
                    <a:pt x="1925" y="212049"/>
                  </a:lnTo>
                  <a:lnTo>
                    <a:pt x="0" y="234792"/>
                  </a:lnTo>
                  <a:lnTo>
                    <a:pt x="2579" y="240811"/>
                  </a:lnTo>
                  <a:lnTo>
                    <a:pt x="4656" y="243805"/>
                  </a:lnTo>
                  <a:lnTo>
                    <a:pt x="9610" y="247131"/>
                  </a:lnTo>
                  <a:lnTo>
                    <a:pt x="17976" y="249004"/>
                  </a:lnTo>
                  <a:lnTo>
                    <a:pt x="20874" y="249267"/>
                  </a:lnTo>
                  <a:lnTo>
                    <a:pt x="26739" y="246913"/>
                  </a:lnTo>
                  <a:lnTo>
                    <a:pt x="56621" y="224876"/>
                  </a:lnTo>
                  <a:lnTo>
                    <a:pt x="86127" y="183375"/>
                  </a:lnTo>
                  <a:lnTo>
                    <a:pt x="103061" y="148508"/>
                  </a:lnTo>
                  <a:lnTo>
                    <a:pt x="109449" y="104267"/>
                  </a:lnTo>
                  <a:lnTo>
                    <a:pt x="115394" y="62821"/>
                  </a:lnTo>
                  <a:lnTo>
                    <a:pt x="114719" y="50608"/>
                  </a:lnTo>
                  <a:lnTo>
                    <a:pt x="108762" y="33569"/>
                  </a:lnTo>
                  <a:lnTo>
                    <a:pt x="92043" y="12023"/>
                  </a:lnTo>
                  <a:lnTo>
                    <a:pt x="86151" y="5873"/>
                  </a:lnTo>
                  <a:lnTo>
                    <a:pt x="74934" y="2478"/>
                  </a:lnTo>
                  <a:lnTo>
                    <a:pt x="35916" y="0"/>
                  </a:lnTo>
                  <a:lnTo>
                    <a:pt x="24826" y="860"/>
                  </a:lnTo>
                  <a:lnTo>
                    <a:pt x="16589" y="4549"/>
                  </a:lnTo>
                  <a:lnTo>
                    <a:pt x="13996" y="6922"/>
                  </a:lnTo>
                  <a:lnTo>
                    <a:pt x="8810" y="176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4" name="SMARTInkShape-1470"/>
          <p:cNvSpPr/>
          <p:nvPr>
            <p:custDataLst>
              <p:tags r:id="rId3"/>
            </p:custDataLst>
          </p:nvPr>
        </p:nvSpPr>
        <p:spPr bwMode="auto">
          <a:xfrm>
            <a:off x="4277357" y="1323371"/>
            <a:ext cx="124980" cy="337394"/>
          </a:xfrm>
          <a:custGeom>
            <a:avLst/>
            <a:gdLst/>
            <a:ahLst/>
            <a:cxnLst/>
            <a:rect l="0" t="0" r="0" b="0"/>
            <a:pathLst>
              <a:path w="124980" h="337394">
                <a:moveTo>
                  <a:pt x="124979" y="158957"/>
                </a:moveTo>
                <a:lnTo>
                  <a:pt x="124979" y="158957"/>
                </a:lnTo>
                <a:lnTo>
                  <a:pt x="124979" y="150136"/>
                </a:lnTo>
                <a:lnTo>
                  <a:pt x="117290" y="142349"/>
                </a:lnTo>
                <a:lnTo>
                  <a:pt x="108469" y="141207"/>
                </a:lnTo>
                <a:lnTo>
                  <a:pt x="99549" y="148796"/>
                </a:lnTo>
                <a:lnTo>
                  <a:pt x="90621" y="149919"/>
                </a:lnTo>
                <a:lnTo>
                  <a:pt x="82400" y="156143"/>
                </a:lnTo>
                <a:lnTo>
                  <a:pt x="74109" y="159115"/>
                </a:lnTo>
                <a:lnTo>
                  <a:pt x="29728" y="200636"/>
                </a:lnTo>
                <a:lnTo>
                  <a:pt x="17823" y="215182"/>
                </a:lnTo>
                <a:lnTo>
                  <a:pt x="11539" y="228533"/>
                </a:lnTo>
                <a:lnTo>
                  <a:pt x="584" y="268159"/>
                </a:lnTo>
                <a:lnTo>
                  <a:pt x="0" y="300217"/>
                </a:lnTo>
                <a:lnTo>
                  <a:pt x="2625" y="308721"/>
                </a:lnTo>
                <a:lnTo>
                  <a:pt x="15196" y="325376"/>
                </a:lnTo>
                <a:lnTo>
                  <a:pt x="23880" y="333502"/>
                </a:lnTo>
                <a:lnTo>
                  <a:pt x="29775" y="335752"/>
                </a:lnTo>
                <a:lnTo>
                  <a:pt x="47592" y="337393"/>
                </a:lnTo>
                <a:lnTo>
                  <a:pt x="53543" y="334835"/>
                </a:lnTo>
                <a:lnTo>
                  <a:pt x="59495" y="331383"/>
                </a:lnTo>
                <a:lnTo>
                  <a:pt x="65448" y="329849"/>
                </a:lnTo>
                <a:lnTo>
                  <a:pt x="71401" y="323875"/>
                </a:lnTo>
                <a:lnTo>
                  <a:pt x="104143" y="279869"/>
                </a:lnTo>
                <a:lnTo>
                  <a:pt x="113404" y="259607"/>
                </a:lnTo>
                <a:lnTo>
                  <a:pt x="123583" y="219320"/>
                </a:lnTo>
                <a:lnTo>
                  <a:pt x="124795" y="179180"/>
                </a:lnTo>
                <a:lnTo>
                  <a:pt x="124955" y="141225"/>
                </a:lnTo>
                <a:lnTo>
                  <a:pt x="124976" y="104024"/>
                </a:lnTo>
                <a:lnTo>
                  <a:pt x="123986" y="76522"/>
                </a:lnTo>
                <a:lnTo>
                  <a:pt x="113955" y="36640"/>
                </a:lnTo>
                <a:lnTo>
                  <a:pt x="98006" y="16319"/>
                </a:lnTo>
                <a:lnTo>
                  <a:pt x="86247" y="4223"/>
                </a:lnTo>
                <a:lnTo>
                  <a:pt x="77669" y="889"/>
                </a:lnTo>
                <a:lnTo>
                  <a:pt x="72602" y="0"/>
                </a:lnTo>
                <a:lnTo>
                  <a:pt x="64328" y="1659"/>
                </a:lnTo>
                <a:lnTo>
                  <a:pt x="41696" y="14550"/>
                </a:lnTo>
                <a:lnTo>
                  <a:pt x="26752" y="3394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" name="SMARTInkShape-Group511"/>
          <p:cNvGrpSpPr/>
          <p:nvPr/>
        </p:nvGrpSpPr>
        <p:grpSpPr>
          <a:xfrm>
            <a:off x="4107656" y="2313083"/>
            <a:ext cx="348252" cy="455084"/>
            <a:chOff x="4107656" y="2313083"/>
            <a:chExt cx="348252" cy="455084"/>
          </a:xfrm>
        </p:grpSpPr>
        <p:sp>
          <p:nvSpPr>
            <p:cNvPr id="65" name="SMARTInkShape-1471"/>
            <p:cNvSpPr/>
            <p:nvPr>
              <p:custDataLst>
                <p:tags r:id="rId18"/>
              </p:custDataLst>
            </p:nvPr>
          </p:nvSpPr>
          <p:spPr bwMode="auto">
            <a:xfrm>
              <a:off x="4339874" y="2437805"/>
              <a:ext cx="116034" cy="330362"/>
            </a:xfrm>
            <a:custGeom>
              <a:avLst/>
              <a:gdLst/>
              <a:ahLst/>
              <a:cxnLst/>
              <a:rect l="0" t="0" r="0" b="0"/>
              <a:pathLst>
                <a:path w="116034" h="330362">
                  <a:moveTo>
                    <a:pt x="8884" y="0"/>
                  </a:moveTo>
                  <a:lnTo>
                    <a:pt x="8884" y="0"/>
                  </a:lnTo>
                  <a:lnTo>
                    <a:pt x="8884" y="41075"/>
                  </a:lnTo>
                  <a:lnTo>
                    <a:pt x="8884" y="80053"/>
                  </a:lnTo>
                  <a:lnTo>
                    <a:pt x="9876" y="92134"/>
                  </a:lnTo>
                  <a:lnTo>
                    <a:pt x="17262" y="133936"/>
                  </a:lnTo>
                  <a:lnTo>
                    <a:pt x="18561" y="144855"/>
                  </a:lnTo>
                  <a:lnTo>
                    <a:pt x="24870" y="156580"/>
                  </a:lnTo>
                  <a:lnTo>
                    <a:pt x="30210" y="163187"/>
                  </a:lnTo>
                  <a:lnTo>
                    <a:pt x="35891" y="166785"/>
                  </a:lnTo>
                  <a:lnTo>
                    <a:pt x="41723" y="169377"/>
                  </a:lnTo>
                  <a:lnTo>
                    <a:pt x="47622" y="173836"/>
                  </a:lnTo>
                  <a:lnTo>
                    <a:pt x="51577" y="174429"/>
                  </a:lnTo>
                  <a:lnTo>
                    <a:pt x="61262" y="172443"/>
                  </a:lnTo>
                  <a:lnTo>
                    <a:pt x="73131" y="165747"/>
                  </a:lnTo>
                  <a:lnTo>
                    <a:pt x="101125" y="139874"/>
                  </a:lnTo>
                  <a:lnTo>
                    <a:pt x="104450" y="131289"/>
                  </a:lnTo>
                  <a:lnTo>
                    <a:pt x="114109" y="88676"/>
                  </a:lnTo>
                  <a:lnTo>
                    <a:pt x="114753" y="82930"/>
                  </a:lnTo>
                  <a:lnTo>
                    <a:pt x="112822" y="73899"/>
                  </a:lnTo>
                  <a:lnTo>
                    <a:pt x="109649" y="65586"/>
                  </a:lnTo>
                  <a:lnTo>
                    <a:pt x="106341" y="39619"/>
                  </a:lnTo>
                  <a:lnTo>
                    <a:pt x="98214" y="26838"/>
                  </a:lnTo>
                  <a:lnTo>
                    <a:pt x="98181" y="69903"/>
                  </a:lnTo>
                  <a:lnTo>
                    <a:pt x="99173" y="102115"/>
                  </a:lnTo>
                  <a:lnTo>
                    <a:pt x="109205" y="142928"/>
                  </a:lnTo>
                  <a:lnTo>
                    <a:pt x="114015" y="160750"/>
                  </a:lnTo>
                  <a:lnTo>
                    <a:pt x="115921" y="202407"/>
                  </a:lnTo>
                  <a:lnTo>
                    <a:pt x="116033" y="244078"/>
                  </a:lnTo>
                  <a:lnTo>
                    <a:pt x="115046" y="261937"/>
                  </a:lnTo>
                  <a:lnTo>
                    <a:pt x="108911" y="278804"/>
                  </a:lnTo>
                  <a:lnTo>
                    <a:pt x="78453" y="323146"/>
                  </a:lnTo>
                  <a:lnTo>
                    <a:pt x="76099" y="325564"/>
                  </a:lnTo>
                  <a:lnTo>
                    <a:pt x="70838" y="328249"/>
                  </a:lnTo>
                  <a:lnTo>
                    <a:pt x="53484" y="330209"/>
                  </a:lnTo>
                  <a:lnTo>
                    <a:pt x="41616" y="330361"/>
                  </a:lnTo>
                  <a:lnTo>
                    <a:pt x="35669" y="327736"/>
                  </a:lnTo>
                  <a:lnTo>
                    <a:pt x="29718" y="324254"/>
                  </a:lnTo>
                  <a:lnTo>
                    <a:pt x="20789" y="321302"/>
                  </a:lnTo>
                  <a:lnTo>
                    <a:pt x="5907" y="309148"/>
                  </a:lnTo>
                  <a:lnTo>
                    <a:pt x="2600" y="303425"/>
                  </a:lnTo>
                  <a:lnTo>
                    <a:pt x="477" y="291666"/>
                  </a:lnTo>
                  <a:lnTo>
                    <a:pt x="0" y="273840"/>
                  </a:lnTo>
                  <a:lnTo>
                    <a:pt x="977" y="271857"/>
                  </a:lnTo>
                  <a:lnTo>
                    <a:pt x="2620" y="270535"/>
                  </a:lnTo>
                  <a:lnTo>
                    <a:pt x="7092" y="268073"/>
                  </a:lnTo>
                  <a:lnTo>
                    <a:pt x="51139" y="232675"/>
                  </a:lnTo>
                  <a:lnTo>
                    <a:pt x="62462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1472"/>
            <p:cNvSpPr/>
            <p:nvPr>
              <p:custDataLst>
                <p:tags r:id="rId19"/>
              </p:custDataLst>
            </p:nvPr>
          </p:nvSpPr>
          <p:spPr bwMode="auto">
            <a:xfrm>
              <a:off x="4107656" y="2313083"/>
              <a:ext cx="200574" cy="435787"/>
            </a:xfrm>
            <a:custGeom>
              <a:avLst/>
              <a:gdLst/>
              <a:ahLst/>
              <a:cxnLst/>
              <a:rect l="0" t="0" r="0" b="0"/>
              <a:pathLst>
                <a:path w="200574" h="435787">
                  <a:moveTo>
                    <a:pt x="169664" y="231878"/>
                  </a:moveTo>
                  <a:lnTo>
                    <a:pt x="169664" y="231878"/>
                  </a:lnTo>
                  <a:lnTo>
                    <a:pt x="164924" y="231878"/>
                  </a:lnTo>
                  <a:lnTo>
                    <a:pt x="163527" y="230886"/>
                  </a:lnTo>
                  <a:lnTo>
                    <a:pt x="162597" y="229232"/>
                  </a:lnTo>
                  <a:lnTo>
                    <a:pt x="161103" y="224189"/>
                  </a:lnTo>
                  <a:lnTo>
                    <a:pt x="158252" y="223500"/>
                  </a:lnTo>
                  <a:lnTo>
                    <a:pt x="148338" y="223057"/>
                  </a:lnTo>
                  <a:lnTo>
                    <a:pt x="142657" y="225643"/>
                  </a:lnTo>
                  <a:lnTo>
                    <a:pt x="136825" y="229107"/>
                  </a:lnTo>
                  <a:lnTo>
                    <a:pt x="127964" y="232049"/>
                  </a:lnTo>
                  <a:lnTo>
                    <a:pt x="104179" y="252837"/>
                  </a:lnTo>
                  <a:lnTo>
                    <a:pt x="73300" y="294623"/>
                  </a:lnTo>
                  <a:lnTo>
                    <a:pt x="53742" y="332771"/>
                  </a:lnTo>
                  <a:lnTo>
                    <a:pt x="38379" y="374203"/>
                  </a:lnTo>
                  <a:lnTo>
                    <a:pt x="28885" y="414845"/>
                  </a:lnTo>
                  <a:lnTo>
                    <a:pt x="28186" y="419341"/>
                  </a:lnTo>
                  <a:lnTo>
                    <a:pt x="28713" y="422337"/>
                  </a:lnTo>
                  <a:lnTo>
                    <a:pt x="30056" y="424335"/>
                  </a:lnTo>
                  <a:lnTo>
                    <a:pt x="42102" y="433942"/>
                  </a:lnTo>
                  <a:lnTo>
                    <a:pt x="47817" y="435786"/>
                  </a:lnTo>
                  <a:lnTo>
                    <a:pt x="56309" y="433959"/>
                  </a:lnTo>
                  <a:lnTo>
                    <a:pt x="89841" y="420951"/>
                  </a:lnTo>
                  <a:lnTo>
                    <a:pt x="133803" y="383425"/>
                  </a:lnTo>
                  <a:lnTo>
                    <a:pt x="162584" y="345295"/>
                  </a:lnTo>
                  <a:lnTo>
                    <a:pt x="183615" y="302964"/>
                  </a:lnTo>
                  <a:lnTo>
                    <a:pt x="193624" y="267527"/>
                  </a:lnTo>
                  <a:lnTo>
                    <a:pt x="195894" y="227124"/>
                  </a:lnTo>
                  <a:lnTo>
                    <a:pt x="197335" y="187062"/>
                  </a:lnTo>
                  <a:lnTo>
                    <a:pt x="200573" y="154548"/>
                  </a:lnTo>
                  <a:lnTo>
                    <a:pt x="188043" y="116392"/>
                  </a:lnTo>
                  <a:lnTo>
                    <a:pt x="175720" y="75451"/>
                  </a:lnTo>
                  <a:lnTo>
                    <a:pt x="161978" y="45631"/>
                  </a:lnTo>
                  <a:lnTo>
                    <a:pt x="151034" y="32354"/>
                  </a:lnTo>
                  <a:lnTo>
                    <a:pt x="123100" y="11006"/>
                  </a:lnTo>
                  <a:lnTo>
                    <a:pt x="106305" y="4728"/>
                  </a:lnTo>
                  <a:lnTo>
                    <a:pt x="63388" y="367"/>
                  </a:lnTo>
                  <a:lnTo>
                    <a:pt x="49339" y="0"/>
                  </a:lnTo>
                  <a:lnTo>
                    <a:pt x="36481" y="5128"/>
                  </a:lnTo>
                  <a:lnTo>
                    <a:pt x="0" y="26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" name="SMARTInkShape-Group512"/>
          <p:cNvGrpSpPr/>
          <p:nvPr/>
        </p:nvGrpSpPr>
        <p:grpSpPr>
          <a:xfrm>
            <a:off x="4103710" y="2482453"/>
            <a:ext cx="432572" cy="722733"/>
            <a:chOff x="4103710" y="2482453"/>
            <a:chExt cx="432572" cy="722733"/>
          </a:xfrm>
        </p:grpSpPr>
        <p:sp>
          <p:nvSpPr>
            <p:cNvPr id="68" name="SMARTInkShape-1473"/>
            <p:cNvSpPr/>
            <p:nvPr>
              <p:custDataLst>
                <p:tags r:id="rId11"/>
              </p:custDataLst>
            </p:nvPr>
          </p:nvSpPr>
          <p:spPr bwMode="auto">
            <a:xfrm>
              <a:off x="4482703" y="3018234"/>
              <a:ext cx="35352" cy="160736"/>
            </a:xfrm>
            <a:custGeom>
              <a:avLst/>
              <a:gdLst/>
              <a:ahLst/>
              <a:cxnLst/>
              <a:rect l="0" t="0" r="0" b="0"/>
              <a:pathLst>
                <a:path w="35352" h="160736">
                  <a:moveTo>
                    <a:pt x="26789" y="0"/>
                  </a:moveTo>
                  <a:lnTo>
                    <a:pt x="26789" y="0"/>
                  </a:lnTo>
                  <a:lnTo>
                    <a:pt x="31530" y="4741"/>
                  </a:lnTo>
                  <a:lnTo>
                    <a:pt x="33857" y="9714"/>
                  </a:lnTo>
                  <a:lnTo>
                    <a:pt x="35351" y="25731"/>
                  </a:lnTo>
                  <a:lnTo>
                    <a:pt x="26603" y="66589"/>
                  </a:lnTo>
                  <a:lnTo>
                    <a:pt x="19207" y="107694"/>
                  </a:lnTo>
                  <a:lnTo>
                    <a:pt x="8323" y="142162"/>
                  </a:lnTo>
                  <a:lnTo>
                    <a:pt x="0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1474"/>
            <p:cNvSpPr/>
            <p:nvPr>
              <p:custDataLst>
                <p:tags r:id="rId12"/>
              </p:custDataLst>
            </p:nvPr>
          </p:nvSpPr>
          <p:spPr bwMode="auto">
            <a:xfrm>
              <a:off x="4376910" y="2911187"/>
              <a:ext cx="96864" cy="227072"/>
            </a:xfrm>
            <a:custGeom>
              <a:avLst/>
              <a:gdLst/>
              <a:ahLst/>
              <a:cxnLst/>
              <a:rect l="0" t="0" r="0" b="0"/>
              <a:pathLst>
                <a:path w="96864" h="227072">
                  <a:moveTo>
                    <a:pt x="52215" y="8821"/>
                  </a:moveTo>
                  <a:lnTo>
                    <a:pt x="52215" y="8821"/>
                  </a:lnTo>
                  <a:lnTo>
                    <a:pt x="52215" y="1132"/>
                  </a:lnTo>
                  <a:lnTo>
                    <a:pt x="51223" y="718"/>
                  </a:lnTo>
                  <a:lnTo>
                    <a:pt x="44526" y="0"/>
                  </a:lnTo>
                  <a:lnTo>
                    <a:pt x="44113" y="956"/>
                  </a:lnTo>
                  <a:lnTo>
                    <a:pt x="43654" y="4664"/>
                  </a:lnTo>
                  <a:lnTo>
                    <a:pt x="40803" y="9619"/>
                  </a:lnTo>
                  <a:lnTo>
                    <a:pt x="38654" y="12330"/>
                  </a:lnTo>
                  <a:lnTo>
                    <a:pt x="36266" y="20633"/>
                  </a:lnTo>
                  <a:lnTo>
                    <a:pt x="34212" y="29945"/>
                  </a:lnTo>
                  <a:lnTo>
                    <a:pt x="20191" y="63523"/>
                  </a:lnTo>
                  <a:lnTo>
                    <a:pt x="10684" y="108061"/>
                  </a:lnTo>
                  <a:lnTo>
                    <a:pt x="3236" y="147089"/>
                  </a:lnTo>
                  <a:lnTo>
                    <a:pt x="0" y="166096"/>
                  </a:lnTo>
                  <a:lnTo>
                    <a:pt x="6445" y="197515"/>
                  </a:lnTo>
                  <a:lnTo>
                    <a:pt x="9714" y="204471"/>
                  </a:lnTo>
                  <a:lnTo>
                    <a:pt x="19897" y="217021"/>
                  </a:lnTo>
                  <a:lnTo>
                    <a:pt x="33268" y="226063"/>
                  </a:lnTo>
                  <a:lnTo>
                    <a:pt x="38592" y="227071"/>
                  </a:lnTo>
                  <a:lnTo>
                    <a:pt x="67025" y="222617"/>
                  </a:lnTo>
                  <a:lnTo>
                    <a:pt x="77318" y="218605"/>
                  </a:lnTo>
                  <a:lnTo>
                    <a:pt x="85861" y="210868"/>
                  </a:lnTo>
                  <a:lnTo>
                    <a:pt x="96863" y="196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1475"/>
            <p:cNvSpPr/>
            <p:nvPr>
              <p:custDataLst>
                <p:tags r:id="rId13"/>
              </p:custDataLst>
            </p:nvPr>
          </p:nvSpPr>
          <p:spPr bwMode="auto">
            <a:xfrm>
              <a:off x="4295180" y="3000378"/>
              <a:ext cx="79954" cy="160732"/>
            </a:xfrm>
            <a:custGeom>
              <a:avLst/>
              <a:gdLst/>
              <a:ahLst/>
              <a:cxnLst/>
              <a:rect l="0" t="0" r="0" b="0"/>
              <a:pathLst>
                <a:path w="79954" h="160732">
                  <a:moveTo>
                    <a:pt x="8929" y="8927"/>
                  </a:moveTo>
                  <a:lnTo>
                    <a:pt x="8929" y="8927"/>
                  </a:lnTo>
                  <a:lnTo>
                    <a:pt x="8929" y="365"/>
                  </a:lnTo>
                  <a:lnTo>
                    <a:pt x="30179" y="0"/>
                  </a:lnTo>
                  <a:lnTo>
                    <a:pt x="35903" y="2644"/>
                  </a:lnTo>
                  <a:lnTo>
                    <a:pt x="41754" y="6134"/>
                  </a:lnTo>
                  <a:lnTo>
                    <a:pt x="50626" y="9091"/>
                  </a:lnTo>
                  <a:lnTo>
                    <a:pt x="65487" y="21246"/>
                  </a:lnTo>
                  <a:lnTo>
                    <a:pt x="68793" y="26970"/>
                  </a:lnTo>
                  <a:lnTo>
                    <a:pt x="69675" y="29885"/>
                  </a:lnTo>
                  <a:lnTo>
                    <a:pt x="71254" y="31828"/>
                  </a:lnTo>
                  <a:lnTo>
                    <a:pt x="75655" y="33988"/>
                  </a:lnTo>
                  <a:lnTo>
                    <a:pt x="77226" y="36548"/>
                  </a:lnTo>
                  <a:lnTo>
                    <a:pt x="79953" y="55681"/>
                  </a:lnTo>
                  <a:lnTo>
                    <a:pt x="77537" y="62118"/>
                  </a:lnTo>
                  <a:lnTo>
                    <a:pt x="74148" y="68286"/>
                  </a:lnTo>
                  <a:lnTo>
                    <a:pt x="67054" y="88058"/>
                  </a:lnTo>
                  <a:lnTo>
                    <a:pt x="53393" y="106598"/>
                  </a:lnTo>
                  <a:lnTo>
                    <a:pt x="12149" y="148573"/>
                  </a:lnTo>
                  <a:lnTo>
                    <a:pt x="0" y="160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1476"/>
            <p:cNvSpPr/>
            <p:nvPr>
              <p:custDataLst>
                <p:tags r:id="rId14"/>
              </p:custDataLst>
            </p:nvPr>
          </p:nvSpPr>
          <p:spPr bwMode="auto">
            <a:xfrm>
              <a:off x="4103710" y="2885016"/>
              <a:ext cx="137838" cy="320170"/>
            </a:xfrm>
            <a:custGeom>
              <a:avLst/>
              <a:gdLst/>
              <a:ahLst/>
              <a:cxnLst/>
              <a:rect l="0" t="0" r="0" b="0"/>
              <a:pathLst>
                <a:path w="137838" h="320170">
                  <a:moveTo>
                    <a:pt x="128962" y="124289"/>
                  </a:moveTo>
                  <a:lnTo>
                    <a:pt x="128962" y="124289"/>
                  </a:lnTo>
                  <a:lnTo>
                    <a:pt x="128962" y="119548"/>
                  </a:lnTo>
                  <a:lnTo>
                    <a:pt x="127970" y="118151"/>
                  </a:lnTo>
                  <a:lnTo>
                    <a:pt x="126316" y="117221"/>
                  </a:lnTo>
                  <a:lnTo>
                    <a:pt x="124221" y="116600"/>
                  </a:lnTo>
                  <a:lnTo>
                    <a:pt x="122825" y="115194"/>
                  </a:lnTo>
                  <a:lnTo>
                    <a:pt x="121273" y="110986"/>
                  </a:lnTo>
                  <a:lnTo>
                    <a:pt x="119867" y="109467"/>
                  </a:lnTo>
                  <a:lnTo>
                    <a:pt x="101989" y="99539"/>
                  </a:lnTo>
                  <a:lnTo>
                    <a:pt x="90230" y="97903"/>
                  </a:lnTo>
                  <a:lnTo>
                    <a:pt x="76585" y="102359"/>
                  </a:lnTo>
                  <a:lnTo>
                    <a:pt x="61326" y="112754"/>
                  </a:lnTo>
                  <a:lnTo>
                    <a:pt x="36577" y="137403"/>
                  </a:lnTo>
                  <a:lnTo>
                    <a:pt x="22371" y="162892"/>
                  </a:lnTo>
                  <a:lnTo>
                    <a:pt x="6997" y="205036"/>
                  </a:lnTo>
                  <a:lnTo>
                    <a:pt x="0" y="231557"/>
                  </a:lnTo>
                  <a:lnTo>
                    <a:pt x="3231" y="271368"/>
                  </a:lnTo>
                  <a:lnTo>
                    <a:pt x="8475" y="290458"/>
                  </a:lnTo>
                  <a:lnTo>
                    <a:pt x="16312" y="303942"/>
                  </a:lnTo>
                  <a:lnTo>
                    <a:pt x="29659" y="314221"/>
                  </a:lnTo>
                  <a:lnTo>
                    <a:pt x="46181" y="318809"/>
                  </a:lnTo>
                  <a:lnTo>
                    <a:pt x="63644" y="320169"/>
                  </a:lnTo>
                  <a:lnTo>
                    <a:pt x="68550" y="318376"/>
                  </a:lnTo>
                  <a:lnTo>
                    <a:pt x="108338" y="283117"/>
                  </a:lnTo>
                  <a:lnTo>
                    <a:pt x="130790" y="244864"/>
                  </a:lnTo>
                  <a:lnTo>
                    <a:pt x="135788" y="221200"/>
                  </a:lnTo>
                  <a:lnTo>
                    <a:pt x="137614" y="177694"/>
                  </a:lnTo>
                  <a:lnTo>
                    <a:pt x="137837" y="137373"/>
                  </a:lnTo>
                  <a:lnTo>
                    <a:pt x="133135" y="102920"/>
                  </a:lnTo>
                  <a:lnTo>
                    <a:pt x="121665" y="62851"/>
                  </a:lnTo>
                  <a:lnTo>
                    <a:pt x="100391" y="22014"/>
                  </a:lnTo>
                  <a:lnTo>
                    <a:pt x="90621" y="7555"/>
                  </a:lnTo>
                  <a:lnTo>
                    <a:pt x="81824" y="2954"/>
                  </a:lnTo>
                  <a:lnTo>
                    <a:pt x="60009" y="0"/>
                  </a:lnTo>
                  <a:lnTo>
                    <a:pt x="51022" y="2242"/>
                  </a:lnTo>
                  <a:lnTo>
                    <a:pt x="27894" y="15539"/>
                  </a:lnTo>
                  <a:lnTo>
                    <a:pt x="12876" y="34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1477"/>
            <p:cNvSpPr/>
            <p:nvPr>
              <p:custDataLst>
                <p:tags r:id="rId15"/>
              </p:custDataLst>
            </p:nvPr>
          </p:nvSpPr>
          <p:spPr bwMode="auto">
            <a:xfrm>
              <a:off x="4125516" y="2812852"/>
              <a:ext cx="392907" cy="62508"/>
            </a:xfrm>
            <a:custGeom>
              <a:avLst/>
              <a:gdLst/>
              <a:ahLst/>
              <a:cxnLst/>
              <a:rect l="0" t="0" r="0" b="0"/>
              <a:pathLst>
                <a:path w="392907" h="62508">
                  <a:moveTo>
                    <a:pt x="0" y="62507"/>
                  </a:moveTo>
                  <a:lnTo>
                    <a:pt x="0" y="62507"/>
                  </a:lnTo>
                  <a:lnTo>
                    <a:pt x="39079" y="62507"/>
                  </a:lnTo>
                  <a:lnTo>
                    <a:pt x="79267" y="56370"/>
                  </a:lnTo>
                  <a:lnTo>
                    <a:pt x="115868" y="51484"/>
                  </a:lnTo>
                  <a:lnTo>
                    <a:pt x="151761" y="41258"/>
                  </a:lnTo>
                  <a:lnTo>
                    <a:pt x="187515" y="29683"/>
                  </a:lnTo>
                  <a:lnTo>
                    <a:pt x="223240" y="17843"/>
                  </a:lnTo>
                  <a:lnTo>
                    <a:pt x="258960" y="10690"/>
                  </a:lnTo>
                  <a:lnTo>
                    <a:pt x="300963" y="2093"/>
                  </a:lnTo>
                  <a:lnTo>
                    <a:pt x="343517" y="183"/>
                  </a:lnTo>
                  <a:lnTo>
                    <a:pt x="386503" y="3"/>
                  </a:lnTo>
                  <a:lnTo>
                    <a:pt x="3929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1478"/>
            <p:cNvSpPr/>
            <p:nvPr>
              <p:custDataLst>
                <p:tags r:id="rId16"/>
              </p:custDataLst>
            </p:nvPr>
          </p:nvSpPr>
          <p:spPr bwMode="auto">
            <a:xfrm>
              <a:off x="4482703" y="2482453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0"/>
                  </a:moveTo>
                  <a:lnTo>
                    <a:pt x="0" y="0"/>
                  </a:lnTo>
                  <a:lnTo>
                    <a:pt x="0" y="8562"/>
                  </a:lnTo>
                  <a:lnTo>
                    <a:pt x="4741" y="8821"/>
                  </a:lnTo>
                  <a:lnTo>
                    <a:pt x="6137" y="9849"/>
                  </a:lnTo>
                  <a:lnTo>
                    <a:pt x="8930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1479"/>
            <p:cNvSpPr/>
            <p:nvPr>
              <p:custDataLst>
                <p:tags r:id="rId17"/>
              </p:custDataLst>
            </p:nvPr>
          </p:nvSpPr>
          <p:spPr bwMode="auto">
            <a:xfrm>
              <a:off x="4491633" y="2616444"/>
              <a:ext cx="44649" cy="212303"/>
            </a:xfrm>
            <a:custGeom>
              <a:avLst/>
              <a:gdLst/>
              <a:ahLst/>
              <a:cxnLst/>
              <a:rect l="0" t="0" r="0" b="0"/>
              <a:pathLst>
                <a:path w="44649" h="212303">
                  <a:moveTo>
                    <a:pt x="0" y="35673"/>
                  </a:moveTo>
                  <a:lnTo>
                    <a:pt x="0" y="35673"/>
                  </a:lnTo>
                  <a:lnTo>
                    <a:pt x="0" y="0"/>
                  </a:lnTo>
                  <a:lnTo>
                    <a:pt x="0" y="4708"/>
                  </a:lnTo>
                  <a:lnTo>
                    <a:pt x="7688" y="33375"/>
                  </a:lnTo>
                  <a:lnTo>
                    <a:pt x="8766" y="72265"/>
                  </a:lnTo>
                  <a:lnTo>
                    <a:pt x="8908" y="116155"/>
                  </a:lnTo>
                  <a:lnTo>
                    <a:pt x="8926" y="160704"/>
                  </a:lnTo>
                  <a:lnTo>
                    <a:pt x="9921" y="188289"/>
                  </a:lnTo>
                  <a:lnTo>
                    <a:pt x="16618" y="207637"/>
                  </a:lnTo>
                  <a:lnTo>
                    <a:pt x="18024" y="209847"/>
                  </a:lnTo>
                  <a:lnTo>
                    <a:pt x="19953" y="211320"/>
                  </a:lnTo>
                  <a:lnTo>
                    <a:pt x="22232" y="212302"/>
                  </a:lnTo>
                  <a:lnTo>
                    <a:pt x="24743" y="211965"/>
                  </a:lnTo>
                  <a:lnTo>
                    <a:pt x="30179" y="208944"/>
                  </a:lnTo>
                  <a:lnTo>
                    <a:pt x="38818" y="201666"/>
                  </a:lnTo>
                  <a:lnTo>
                    <a:pt x="42057" y="193453"/>
                  </a:lnTo>
                  <a:lnTo>
                    <a:pt x="44648" y="178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9" name="SMARTInkShape-Group513"/>
          <p:cNvGrpSpPr/>
          <p:nvPr/>
        </p:nvGrpSpPr>
        <p:grpSpPr>
          <a:xfrm>
            <a:off x="4688086" y="2589609"/>
            <a:ext cx="526853" cy="151806"/>
            <a:chOff x="4688086" y="2589609"/>
            <a:chExt cx="526853" cy="151806"/>
          </a:xfrm>
        </p:grpSpPr>
        <p:sp>
          <p:nvSpPr>
            <p:cNvPr id="76" name="SMARTInkShape-1480"/>
            <p:cNvSpPr/>
            <p:nvPr>
              <p:custDataLst>
                <p:tags r:id="rId8"/>
              </p:custDataLst>
            </p:nvPr>
          </p:nvSpPr>
          <p:spPr bwMode="auto">
            <a:xfrm>
              <a:off x="5125641" y="2589609"/>
              <a:ext cx="89298" cy="35308"/>
            </a:xfrm>
            <a:custGeom>
              <a:avLst/>
              <a:gdLst/>
              <a:ahLst/>
              <a:cxnLst/>
              <a:rect l="0" t="0" r="0" b="0"/>
              <a:pathLst>
                <a:path w="89298" h="3530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5291" y="9714"/>
                  </a:lnTo>
                  <a:lnTo>
                    <a:pt x="36242" y="33631"/>
                  </a:lnTo>
                  <a:lnTo>
                    <a:pt x="47728" y="35307"/>
                  </a:lnTo>
                  <a:lnTo>
                    <a:pt x="53623" y="32890"/>
                  </a:lnTo>
                  <a:lnTo>
                    <a:pt x="67813" y="25951"/>
                  </a:lnTo>
                  <a:lnTo>
                    <a:pt x="89297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1481"/>
            <p:cNvSpPr/>
            <p:nvPr>
              <p:custDataLst>
                <p:tags r:id="rId9"/>
              </p:custDataLst>
            </p:nvPr>
          </p:nvSpPr>
          <p:spPr bwMode="auto">
            <a:xfrm>
              <a:off x="5000625" y="259853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1482"/>
            <p:cNvSpPr/>
            <p:nvPr>
              <p:custDataLst>
                <p:tags r:id="rId10"/>
              </p:custDataLst>
            </p:nvPr>
          </p:nvSpPr>
          <p:spPr bwMode="auto">
            <a:xfrm>
              <a:off x="4688086" y="2714625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22048"/>
                  </a:lnTo>
                  <a:lnTo>
                    <a:pt x="7068" y="17075"/>
                  </a:lnTo>
                  <a:lnTo>
                    <a:pt x="8920" y="8972"/>
                  </a:lnTo>
                  <a:lnTo>
                    <a:pt x="13667" y="8942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4" name="SMARTInkShape-Group514"/>
          <p:cNvGrpSpPr/>
          <p:nvPr/>
        </p:nvGrpSpPr>
        <p:grpSpPr>
          <a:xfrm>
            <a:off x="7662208" y="3663145"/>
            <a:ext cx="803137" cy="596148"/>
            <a:chOff x="7662208" y="3663145"/>
            <a:chExt cx="803137" cy="596148"/>
          </a:xfrm>
        </p:grpSpPr>
        <p:sp>
          <p:nvSpPr>
            <p:cNvPr id="80" name="SMARTInkShape-1483"/>
            <p:cNvSpPr/>
            <p:nvPr>
              <p:custDataLst>
                <p:tags r:id="rId4"/>
              </p:custDataLst>
            </p:nvPr>
          </p:nvSpPr>
          <p:spPr bwMode="auto">
            <a:xfrm>
              <a:off x="8251590" y="3663145"/>
              <a:ext cx="213755" cy="513736"/>
            </a:xfrm>
            <a:custGeom>
              <a:avLst/>
              <a:gdLst/>
              <a:ahLst/>
              <a:cxnLst/>
              <a:rect l="0" t="0" r="0" b="0"/>
              <a:pathLst>
                <a:path w="213755" h="513736">
                  <a:moveTo>
                    <a:pt x="204824" y="355214"/>
                  </a:moveTo>
                  <a:lnTo>
                    <a:pt x="204824" y="355214"/>
                  </a:lnTo>
                  <a:lnTo>
                    <a:pt x="197135" y="347526"/>
                  </a:lnTo>
                  <a:lnTo>
                    <a:pt x="196262" y="341912"/>
                  </a:lnTo>
                  <a:lnTo>
                    <a:pt x="196004" y="333965"/>
                  </a:lnTo>
                  <a:lnTo>
                    <a:pt x="193296" y="328241"/>
                  </a:lnTo>
                  <a:lnTo>
                    <a:pt x="174907" y="307579"/>
                  </a:lnTo>
                  <a:lnTo>
                    <a:pt x="166392" y="304277"/>
                  </a:lnTo>
                  <a:lnTo>
                    <a:pt x="156985" y="301818"/>
                  </a:lnTo>
                  <a:lnTo>
                    <a:pt x="126481" y="286259"/>
                  </a:lnTo>
                  <a:lnTo>
                    <a:pt x="91310" y="276234"/>
                  </a:lnTo>
                  <a:lnTo>
                    <a:pt x="73736" y="279998"/>
                  </a:lnTo>
                  <a:lnTo>
                    <a:pt x="55960" y="287398"/>
                  </a:lnTo>
                  <a:lnTo>
                    <a:pt x="46719" y="295639"/>
                  </a:lnTo>
                  <a:lnTo>
                    <a:pt x="19394" y="331328"/>
                  </a:lnTo>
                  <a:lnTo>
                    <a:pt x="3686" y="373456"/>
                  </a:lnTo>
                  <a:lnTo>
                    <a:pt x="0" y="417773"/>
                  </a:lnTo>
                  <a:lnTo>
                    <a:pt x="9228" y="455309"/>
                  </a:lnTo>
                  <a:lnTo>
                    <a:pt x="17554" y="475492"/>
                  </a:lnTo>
                  <a:lnTo>
                    <a:pt x="38151" y="508477"/>
                  </a:lnTo>
                  <a:lnTo>
                    <a:pt x="46741" y="512628"/>
                  </a:lnTo>
                  <a:lnTo>
                    <a:pt x="51811" y="513735"/>
                  </a:lnTo>
                  <a:lnTo>
                    <a:pt x="56183" y="513480"/>
                  </a:lnTo>
                  <a:lnTo>
                    <a:pt x="63685" y="510552"/>
                  </a:lnTo>
                  <a:lnTo>
                    <a:pt x="92818" y="490010"/>
                  </a:lnTo>
                  <a:lnTo>
                    <a:pt x="108908" y="468906"/>
                  </a:lnTo>
                  <a:lnTo>
                    <a:pt x="131694" y="426336"/>
                  </a:lnTo>
                  <a:lnTo>
                    <a:pt x="143909" y="390288"/>
                  </a:lnTo>
                  <a:lnTo>
                    <a:pt x="153812" y="352929"/>
                  </a:lnTo>
                  <a:lnTo>
                    <a:pt x="162639" y="323441"/>
                  </a:lnTo>
                  <a:lnTo>
                    <a:pt x="172185" y="291483"/>
                  </a:lnTo>
                  <a:lnTo>
                    <a:pt x="179734" y="260744"/>
                  </a:lnTo>
                  <a:lnTo>
                    <a:pt x="183752" y="230545"/>
                  </a:lnTo>
                  <a:lnTo>
                    <a:pt x="186529" y="199595"/>
                  </a:lnTo>
                  <a:lnTo>
                    <a:pt x="191070" y="165995"/>
                  </a:lnTo>
                  <a:lnTo>
                    <a:pt x="193750" y="133864"/>
                  </a:lnTo>
                  <a:lnTo>
                    <a:pt x="195259" y="93176"/>
                  </a:lnTo>
                  <a:lnTo>
                    <a:pt x="195769" y="52761"/>
                  </a:lnTo>
                  <a:lnTo>
                    <a:pt x="194877" y="24236"/>
                  </a:lnTo>
                  <a:lnTo>
                    <a:pt x="188203" y="4688"/>
                  </a:lnTo>
                  <a:lnTo>
                    <a:pt x="186797" y="2467"/>
                  </a:lnTo>
                  <a:lnTo>
                    <a:pt x="184869" y="987"/>
                  </a:lnTo>
                  <a:lnTo>
                    <a:pt x="182591" y="0"/>
                  </a:lnTo>
                  <a:lnTo>
                    <a:pt x="181072" y="334"/>
                  </a:lnTo>
                  <a:lnTo>
                    <a:pt x="180060" y="1550"/>
                  </a:lnTo>
                  <a:lnTo>
                    <a:pt x="162883" y="45329"/>
                  </a:lnTo>
                  <a:lnTo>
                    <a:pt x="155135" y="78078"/>
                  </a:lnTo>
                  <a:lnTo>
                    <a:pt x="151406" y="118760"/>
                  </a:lnTo>
                  <a:lnTo>
                    <a:pt x="145450" y="163225"/>
                  </a:lnTo>
                  <a:lnTo>
                    <a:pt x="143708" y="196464"/>
                  </a:lnTo>
                  <a:lnTo>
                    <a:pt x="142936" y="231080"/>
                  </a:lnTo>
                  <a:lnTo>
                    <a:pt x="142591" y="266309"/>
                  </a:lnTo>
                  <a:lnTo>
                    <a:pt x="142439" y="301810"/>
                  </a:lnTo>
                  <a:lnTo>
                    <a:pt x="151833" y="345785"/>
                  </a:lnTo>
                  <a:lnTo>
                    <a:pt x="167184" y="388691"/>
                  </a:lnTo>
                  <a:lnTo>
                    <a:pt x="193781" y="428082"/>
                  </a:lnTo>
                  <a:lnTo>
                    <a:pt x="213754" y="4534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1484"/>
            <p:cNvSpPr/>
            <p:nvPr>
              <p:custDataLst>
                <p:tags r:id="rId5"/>
              </p:custDataLst>
            </p:nvPr>
          </p:nvSpPr>
          <p:spPr bwMode="auto">
            <a:xfrm>
              <a:off x="7947422" y="3991570"/>
              <a:ext cx="196454" cy="258962"/>
            </a:xfrm>
            <a:custGeom>
              <a:avLst/>
              <a:gdLst/>
              <a:ahLst/>
              <a:cxnLst/>
              <a:rect l="0" t="0" r="0" b="0"/>
              <a:pathLst>
                <a:path w="196454" h="258962">
                  <a:moveTo>
                    <a:pt x="196453" y="0"/>
                  </a:moveTo>
                  <a:lnTo>
                    <a:pt x="196453" y="0"/>
                  </a:lnTo>
                  <a:lnTo>
                    <a:pt x="196453" y="12429"/>
                  </a:lnTo>
                  <a:lnTo>
                    <a:pt x="191712" y="25731"/>
                  </a:lnTo>
                  <a:lnTo>
                    <a:pt x="157306" y="65597"/>
                  </a:lnTo>
                  <a:lnTo>
                    <a:pt x="115862" y="108342"/>
                  </a:lnTo>
                  <a:lnTo>
                    <a:pt x="78966" y="151961"/>
                  </a:lnTo>
                  <a:lnTo>
                    <a:pt x="45248" y="193828"/>
                  </a:lnTo>
                  <a:lnTo>
                    <a:pt x="5168" y="236847"/>
                  </a:lnTo>
                  <a:lnTo>
                    <a:pt x="2297" y="243510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1485"/>
            <p:cNvSpPr/>
            <p:nvPr>
              <p:custDataLst>
                <p:tags r:id="rId6"/>
              </p:custDataLst>
            </p:nvPr>
          </p:nvSpPr>
          <p:spPr bwMode="auto">
            <a:xfrm>
              <a:off x="7947422" y="3982641"/>
              <a:ext cx="223243" cy="276652"/>
            </a:xfrm>
            <a:custGeom>
              <a:avLst/>
              <a:gdLst/>
              <a:ahLst/>
              <a:cxnLst/>
              <a:rect l="0" t="0" r="0" b="0"/>
              <a:pathLst>
                <a:path w="223243" h="276652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9094" y="6136"/>
                  </a:lnTo>
                  <a:lnTo>
                    <a:pt x="13302" y="7688"/>
                  </a:lnTo>
                  <a:lnTo>
                    <a:pt x="18479" y="13669"/>
                  </a:lnTo>
                  <a:lnTo>
                    <a:pt x="44664" y="56898"/>
                  </a:lnTo>
                  <a:lnTo>
                    <a:pt x="62509" y="100380"/>
                  </a:lnTo>
                  <a:lnTo>
                    <a:pt x="83527" y="143158"/>
                  </a:lnTo>
                  <a:lnTo>
                    <a:pt x="105576" y="187560"/>
                  </a:lnTo>
                  <a:lnTo>
                    <a:pt x="135280" y="228676"/>
                  </a:lnTo>
                  <a:lnTo>
                    <a:pt x="162326" y="260128"/>
                  </a:lnTo>
                  <a:lnTo>
                    <a:pt x="176970" y="270330"/>
                  </a:lnTo>
                  <a:lnTo>
                    <a:pt x="189136" y="274897"/>
                  </a:lnTo>
                  <a:lnTo>
                    <a:pt x="208240" y="276651"/>
                  </a:lnTo>
                  <a:lnTo>
                    <a:pt x="214259" y="274099"/>
                  </a:lnTo>
                  <a:lnTo>
                    <a:pt x="217253" y="272030"/>
                  </a:lnTo>
                  <a:lnTo>
                    <a:pt x="219249" y="268665"/>
                  </a:lnTo>
                  <a:lnTo>
                    <a:pt x="223242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1486"/>
            <p:cNvSpPr/>
            <p:nvPr>
              <p:custDataLst>
                <p:tags r:id="rId7"/>
              </p:custDataLst>
            </p:nvPr>
          </p:nvSpPr>
          <p:spPr bwMode="auto">
            <a:xfrm>
              <a:off x="7662208" y="3911203"/>
              <a:ext cx="186988" cy="280759"/>
            </a:xfrm>
            <a:custGeom>
              <a:avLst/>
              <a:gdLst/>
              <a:ahLst/>
              <a:cxnLst/>
              <a:rect l="0" t="0" r="0" b="0"/>
              <a:pathLst>
                <a:path w="186988" h="280759">
                  <a:moveTo>
                    <a:pt x="186987" y="0"/>
                  </a:moveTo>
                  <a:lnTo>
                    <a:pt x="186987" y="0"/>
                  </a:lnTo>
                  <a:lnTo>
                    <a:pt x="165737" y="0"/>
                  </a:lnTo>
                  <a:lnTo>
                    <a:pt x="126049" y="13302"/>
                  </a:lnTo>
                  <a:lnTo>
                    <a:pt x="103366" y="25080"/>
                  </a:lnTo>
                  <a:lnTo>
                    <a:pt x="67900" y="57919"/>
                  </a:lnTo>
                  <a:lnTo>
                    <a:pt x="33196" y="101400"/>
                  </a:lnTo>
                  <a:lnTo>
                    <a:pt x="11718" y="145946"/>
                  </a:lnTo>
                  <a:lnTo>
                    <a:pt x="2178" y="176555"/>
                  </a:lnTo>
                  <a:lnTo>
                    <a:pt x="0" y="202003"/>
                  </a:lnTo>
                  <a:lnTo>
                    <a:pt x="8590" y="243063"/>
                  </a:lnTo>
                  <a:lnTo>
                    <a:pt x="12780" y="251233"/>
                  </a:lnTo>
                  <a:lnTo>
                    <a:pt x="41383" y="273740"/>
                  </a:lnTo>
                  <a:lnTo>
                    <a:pt x="51498" y="279751"/>
                  </a:lnTo>
                  <a:lnTo>
                    <a:pt x="56974" y="280758"/>
                  </a:lnTo>
                  <a:lnTo>
                    <a:pt x="97958" y="276305"/>
                  </a:lnTo>
                  <a:lnTo>
                    <a:pt x="142339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29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Vector Derivative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1" name="SMARTInkShape-Group515"/>
          <p:cNvGrpSpPr/>
          <p:nvPr/>
        </p:nvGrpSpPr>
        <p:grpSpPr>
          <a:xfrm>
            <a:off x="1401961" y="955477"/>
            <a:ext cx="526853" cy="659395"/>
            <a:chOff x="1401961" y="955477"/>
            <a:chExt cx="526853" cy="659395"/>
          </a:xfrm>
        </p:grpSpPr>
        <p:sp>
          <p:nvSpPr>
            <p:cNvPr id="6" name="SMARTInkShape-1487"/>
            <p:cNvSpPr/>
            <p:nvPr>
              <p:custDataLst>
                <p:tags r:id="rId146"/>
              </p:custDataLst>
            </p:nvPr>
          </p:nvSpPr>
          <p:spPr bwMode="auto">
            <a:xfrm>
              <a:off x="1446718" y="1169789"/>
              <a:ext cx="132184" cy="445083"/>
            </a:xfrm>
            <a:custGeom>
              <a:avLst/>
              <a:gdLst/>
              <a:ahLst/>
              <a:cxnLst/>
              <a:rect l="0" t="0" r="0" b="0"/>
              <a:pathLst>
                <a:path w="132184" h="445083">
                  <a:moveTo>
                    <a:pt x="17751" y="0"/>
                  </a:moveTo>
                  <a:lnTo>
                    <a:pt x="17751" y="0"/>
                  </a:lnTo>
                  <a:lnTo>
                    <a:pt x="8930" y="0"/>
                  </a:lnTo>
                  <a:lnTo>
                    <a:pt x="7831" y="39147"/>
                  </a:lnTo>
                  <a:lnTo>
                    <a:pt x="719" y="74454"/>
                  </a:lnTo>
                  <a:lnTo>
                    <a:pt x="0" y="104185"/>
                  </a:lnTo>
                  <a:lnTo>
                    <a:pt x="2586" y="113442"/>
                  </a:lnTo>
                  <a:lnTo>
                    <a:pt x="6050" y="120864"/>
                  </a:lnTo>
                  <a:lnTo>
                    <a:pt x="7589" y="127470"/>
                  </a:lnTo>
                  <a:lnTo>
                    <a:pt x="8992" y="129628"/>
                  </a:lnTo>
                  <a:lnTo>
                    <a:pt x="10920" y="131067"/>
                  </a:lnTo>
                  <a:lnTo>
                    <a:pt x="15707" y="133658"/>
                  </a:lnTo>
                  <a:lnTo>
                    <a:pt x="23980" y="139703"/>
                  </a:lnTo>
                  <a:lnTo>
                    <a:pt x="32716" y="141935"/>
                  </a:lnTo>
                  <a:lnTo>
                    <a:pt x="47527" y="142751"/>
                  </a:lnTo>
                  <a:lnTo>
                    <a:pt x="53474" y="140174"/>
                  </a:lnTo>
                  <a:lnTo>
                    <a:pt x="59425" y="136714"/>
                  </a:lnTo>
                  <a:lnTo>
                    <a:pt x="65377" y="135176"/>
                  </a:lnTo>
                  <a:lnTo>
                    <a:pt x="67361" y="133773"/>
                  </a:lnTo>
                  <a:lnTo>
                    <a:pt x="68683" y="131846"/>
                  </a:lnTo>
                  <a:lnTo>
                    <a:pt x="69565" y="129569"/>
                  </a:lnTo>
                  <a:lnTo>
                    <a:pt x="71145" y="128052"/>
                  </a:lnTo>
                  <a:lnTo>
                    <a:pt x="75547" y="126365"/>
                  </a:lnTo>
                  <a:lnTo>
                    <a:pt x="77117" y="124923"/>
                  </a:lnTo>
                  <a:lnTo>
                    <a:pt x="88279" y="107260"/>
                  </a:lnTo>
                  <a:lnTo>
                    <a:pt x="89153" y="86208"/>
                  </a:lnTo>
                  <a:lnTo>
                    <a:pt x="80261" y="53617"/>
                  </a:lnTo>
                  <a:lnTo>
                    <a:pt x="80259" y="66010"/>
                  </a:lnTo>
                  <a:lnTo>
                    <a:pt x="93561" y="105590"/>
                  </a:lnTo>
                  <a:lnTo>
                    <a:pt x="100164" y="131485"/>
                  </a:lnTo>
                  <a:lnTo>
                    <a:pt x="103988" y="139797"/>
                  </a:lnTo>
                  <a:lnTo>
                    <a:pt x="107133" y="154641"/>
                  </a:lnTo>
                  <a:lnTo>
                    <a:pt x="112916" y="166756"/>
                  </a:lnTo>
                  <a:lnTo>
                    <a:pt x="122866" y="205561"/>
                  </a:lnTo>
                  <a:lnTo>
                    <a:pt x="126948" y="223295"/>
                  </a:lnTo>
                  <a:lnTo>
                    <a:pt x="129244" y="229231"/>
                  </a:lnTo>
                  <a:lnTo>
                    <a:pt x="129150" y="243763"/>
                  </a:lnTo>
                  <a:lnTo>
                    <a:pt x="127785" y="263120"/>
                  </a:lnTo>
                  <a:lnTo>
                    <a:pt x="131603" y="303519"/>
                  </a:lnTo>
                  <a:lnTo>
                    <a:pt x="132183" y="329820"/>
                  </a:lnTo>
                  <a:lnTo>
                    <a:pt x="122774" y="372193"/>
                  </a:lnTo>
                  <a:lnTo>
                    <a:pt x="101011" y="414952"/>
                  </a:lnTo>
                  <a:lnTo>
                    <a:pt x="91148" y="425125"/>
                  </a:lnTo>
                  <a:lnTo>
                    <a:pt x="77091" y="433431"/>
                  </a:lnTo>
                  <a:lnTo>
                    <a:pt x="66201" y="437325"/>
                  </a:lnTo>
                  <a:lnTo>
                    <a:pt x="55699" y="443330"/>
                  </a:lnTo>
                  <a:lnTo>
                    <a:pt x="45861" y="445082"/>
                  </a:lnTo>
                  <a:lnTo>
                    <a:pt x="37520" y="443215"/>
                  </a:lnTo>
                  <a:lnTo>
                    <a:pt x="24081" y="433932"/>
                  </a:lnTo>
                  <a:lnTo>
                    <a:pt x="20564" y="428338"/>
                  </a:lnTo>
                  <a:lnTo>
                    <a:pt x="8766" y="388578"/>
                  </a:lnTo>
                  <a:lnTo>
                    <a:pt x="3954" y="365827"/>
                  </a:lnTo>
                  <a:lnTo>
                    <a:pt x="5997" y="352428"/>
                  </a:lnTo>
                  <a:lnTo>
                    <a:pt x="22050" y="310990"/>
                  </a:lnTo>
                  <a:lnTo>
                    <a:pt x="38430" y="278086"/>
                  </a:lnTo>
                  <a:lnTo>
                    <a:pt x="77211" y="235266"/>
                  </a:lnTo>
                  <a:lnTo>
                    <a:pt x="86191" y="227246"/>
                  </a:lnTo>
                  <a:lnTo>
                    <a:pt x="98114" y="221387"/>
                  </a:lnTo>
                  <a:lnTo>
                    <a:pt x="107048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1488"/>
            <p:cNvSpPr/>
            <p:nvPr>
              <p:custDataLst>
                <p:tags r:id="rId147"/>
              </p:custDataLst>
            </p:nvPr>
          </p:nvSpPr>
          <p:spPr bwMode="auto">
            <a:xfrm>
              <a:off x="1401961" y="1009055"/>
              <a:ext cx="116087" cy="26757"/>
            </a:xfrm>
            <a:custGeom>
              <a:avLst/>
              <a:gdLst/>
              <a:ahLst/>
              <a:cxnLst/>
              <a:rect l="0" t="0" r="0" b="0"/>
              <a:pathLst>
                <a:path w="116087" h="26757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102" y="992"/>
                  </a:lnTo>
                  <a:lnTo>
                    <a:pt x="8897" y="8562"/>
                  </a:lnTo>
                  <a:lnTo>
                    <a:pt x="16615" y="16585"/>
                  </a:lnTo>
                  <a:lnTo>
                    <a:pt x="22231" y="17482"/>
                  </a:lnTo>
                  <a:lnTo>
                    <a:pt x="23751" y="18600"/>
                  </a:lnTo>
                  <a:lnTo>
                    <a:pt x="25439" y="22488"/>
                  </a:lnTo>
                  <a:lnTo>
                    <a:pt x="26881" y="23921"/>
                  </a:lnTo>
                  <a:lnTo>
                    <a:pt x="31129" y="25514"/>
                  </a:lnTo>
                  <a:lnTo>
                    <a:pt x="56590" y="26756"/>
                  </a:lnTo>
                  <a:lnTo>
                    <a:pt x="95005" y="17111"/>
                  </a:lnTo>
                  <a:lnTo>
                    <a:pt x="106951" y="8786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1489"/>
            <p:cNvSpPr/>
            <p:nvPr>
              <p:custDataLst>
                <p:tags r:id="rId148"/>
              </p:custDataLst>
            </p:nvPr>
          </p:nvSpPr>
          <p:spPr bwMode="auto">
            <a:xfrm>
              <a:off x="1473399" y="955477"/>
              <a:ext cx="125016" cy="107157"/>
            </a:xfrm>
            <a:custGeom>
              <a:avLst/>
              <a:gdLst/>
              <a:ahLst/>
              <a:cxnLst/>
              <a:rect l="0" t="0" r="0" b="0"/>
              <a:pathLst>
                <a:path w="125016" h="107157">
                  <a:moveTo>
                    <a:pt x="0" y="0"/>
                  </a:moveTo>
                  <a:lnTo>
                    <a:pt x="0" y="0"/>
                  </a:lnTo>
                  <a:lnTo>
                    <a:pt x="7688" y="7688"/>
                  </a:lnTo>
                  <a:lnTo>
                    <a:pt x="13302" y="8561"/>
                  </a:lnTo>
                  <a:lnTo>
                    <a:pt x="14821" y="9676"/>
                  </a:lnTo>
                  <a:lnTo>
                    <a:pt x="16509" y="13561"/>
                  </a:lnTo>
                  <a:lnTo>
                    <a:pt x="17951" y="14993"/>
                  </a:lnTo>
                  <a:lnTo>
                    <a:pt x="22199" y="16585"/>
                  </a:lnTo>
                  <a:lnTo>
                    <a:pt x="33011" y="18599"/>
                  </a:lnTo>
                  <a:lnTo>
                    <a:pt x="41751" y="23921"/>
                  </a:lnTo>
                  <a:lnTo>
                    <a:pt x="53593" y="26222"/>
                  </a:lnTo>
                  <a:lnTo>
                    <a:pt x="56565" y="26411"/>
                  </a:lnTo>
                  <a:lnTo>
                    <a:pt x="62512" y="29267"/>
                  </a:lnTo>
                  <a:lnTo>
                    <a:pt x="65487" y="31417"/>
                  </a:lnTo>
                  <a:lnTo>
                    <a:pt x="100835" y="43295"/>
                  </a:lnTo>
                  <a:lnTo>
                    <a:pt x="102942" y="44738"/>
                  </a:lnTo>
                  <a:lnTo>
                    <a:pt x="104346" y="46692"/>
                  </a:lnTo>
                  <a:lnTo>
                    <a:pt x="106900" y="51510"/>
                  </a:lnTo>
                  <a:lnTo>
                    <a:pt x="119420" y="70344"/>
                  </a:lnTo>
                  <a:lnTo>
                    <a:pt x="123357" y="82137"/>
                  </a:lnTo>
                  <a:lnTo>
                    <a:pt x="125015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490"/>
            <p:cNvSpPr/>
            <p:nvPr>
              <p:custDataLst>
                <p:tags r:id="rId149"/>
              </p:custDataLst>
            </p:nvPr>
          </p:nvSpPr>
          <p:spPr bwMode="auto">
            <a:xfrm>
              <a:off x="1768187" y="1170157"/>
              <a:ext cx="98119" cy="35352"/>
            </a:xfrm>
            <a:custGeom>
              <a:avLst/>
              <a:gdLst/>
              <a:ahLst/>
              <a:cxnLst/>
              <a:rect l="0" t="0" r="0" b="0"/>
              <a:pathLst>
                <a:path w="98119" h="35352">
                  <a:moveTo>
                    <a:pt x="8821" y="8562"/>
                  </a:moveTo>
                  <a:lnTo>
                    <a:pt x="8821" y="8562"/>
                  </a:lnTo>
                  <a:lnTo>
                    <a:pt x="4080" y="8562"/>
                  </a:lnTo>
                  <a:lnTo>
                    <a:pt x="2684" y="7570"/>
                  </a:lnTo>
                  <a:lnTo>
                    <a:pt x="1753" y="5916"/>
                  </a:lnTo>
                  <a:lnTo>
                    <a:pt x="0" y="0"/>
                  </a:lnTo>
                  <a:lnTo>
                    <a:pt x="7589" y="7353"/>
                  </a:lnTo>
                  <a:lnTo>
                    <a:pt x="13197" y="8204"/>
                  </a:lnTo>
                  <a:lnTo>
                    <a:pt x="21142" y="8456"/>
                  </a:lnTo>
                  <a:lnTo>
                    <a:pt x="26864" y="11160"/>
                  </a:lnTo>
                  <a:lnTo>
                    <a:pt x="29780" y="13271"/>
                  </a:lnTo>
                  <a:lnTo>
                    <a:pt x="68109" y="25520"/>
                  </a:lnTo>
                  <a:lnTo>
                    <a:pt x="74197" y="26021"/>
                  </a:lnTo>
                  <a:lnTo>
                    <a:pt x="80210" y="28889"/>
                  </a:lnTo>
                  <a:lnTo>
                    <a:pt x="86190" y="32479"/>
                  </a:lnTo>
                  <a:lnTo>
                    <a:pt x="98118" y="3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491"/>
            <p:cNvSpPr/>
            <p:nvPr>
              <p:custDataLst>
                <p:tags r:id="rId150"/>
              </p:custDataLst>
            </p:nvPr>
          </p:nvSpPr>
          <p:spPr bwMode="auto">
            <a:xfrm>
              <a:off x="1785938" y="1303734"/>
              <a:ext cx="142876" cy="35611"/>
            </a:xfrm>
            <a:custGeom>
              <a:avLst/>
              <a:gdLst/>
              <a:ahLst/>
              <a:cxnLst/>
              <a:rect l="0" t="0" r="0" b="0"/>
              <a:pathLst>
                <a:path w="142876" h="35611">
                  <a:moveTo>
                    <a:pt x="0" y="26789"/>
                  </a:moveTo>
                  <a:lnTo>
                    <a:pt x="0" y="26789"/>
                  </a:lnTo>
                  <a:lnTo>
                    <a:pt x="0" y="31530"/>
                  </a:lnTo>
                  <a:lnTo>
                    <a:pt x="992" y="32926"/>
                  </a:lnTo>
                  <a:lnTo>
                    <a:pt x="2645" y="33857"/>
                  </a:lnTo>
                  <a:lnTo>
                    <a:pt x="12429" y="35351"/>
                  </a:lnTo>
                  <a:lnTo>
                    <a:pt x="20990" y="35610"/>
                  </a:lnTo>
                  <a:lnTo>
                    <a:pt x="26858" y="33025"/>
                  </a:lnTo>
                  <a:lnTo>
                    <a:pt x="29811" y="30946"/>
                  </a:lnTo>
                  <a:lnTo>
                    <a:pt x="43449" y="28021"/>
                  </a:lnTo>
                  <a:lnTo>
                    <a:pt x="71671" y="24306"/>
                  </a:lnTo>
                  <a:lnTo>
                    <a:pt x="89366" y="19770"/>
                  </a:lnTo>
                  <a:lnTo>
                    <a:pt x="107176" y="1578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" name="SMARTInkShape-Group516"/>
          <p:cNvGrpSpPr/>
          <p:nvPr/>
        </p:nvGrpSpPr>
        <p:grpSpPr>
          <a:xfrm>
            <a:off x="2268151" y="777294"/>
            <a:ext cx="810749" cy="1303158"/>
            <a:chOff x="2268151" y="777294"/>
            <a:chExt cx="810749" cy="1303158"/>
          </a:xfrm>
        </p:grpSpPr>
        <p:sp>
          <p:nvSpPr>
            <p:cNvPr id="12" name="SMARTInkShape-1492"/>
            <p:cNvSpPr/>
            <p:nvPr>
              <p:custDataLst>
                <p:tags r:id="rId140"/>
              </p:custDataLst>
            </p:nvPr>
          </p:nvSpPr>
          <p:spPr bwMode="auto">
            <a:xfrm>
              <a:off x="2268151" y="795994"/>
              <a:ext cx="151795" cy="1284458"/>
            </a:xfrm>
            <a:custGeom>
              <a:avLst/>
              <a:gdLst/>
              <a:ahLst/>
              <a:cxnLst/>
              <a:rect l="0" t="0" r="0" b="0"/>
              <a:pathLst>
                <a:path w="151795" h="1284458">
                  <a:moveTo>
                    <a:pt x="151794" y="34467"/>
                  </a:moveTo>
                  <a:lnTo>
                    <a:pt x="151794" y="34467"/>
                  </a:lnTo>
                  <a:lnTo>
                    <a:pt x="147054" y="34467"/>
                  </a:lnTo>
                  <a:lnTo>
                    <a:pt x="145657" y="33475"/>
                  </a:lnTo>
                  <a:lnTo>
                    <a:pt x="144727" y="31821"/>
                  </a:lnTo>
                  <a:lnTo>
                    <a:pt x="143232" y="26778"/>
                  </a:lnTo>
                  <a:lnTo>
                    <a:pt x="126358" y="9038"/>
                  </a:lnTo>
                  <a:lnTo>
                    <a:pt x="117436" y="7797"/>
                  </a:lnTo>
                  <a:lnTo>
                    <a:pt x="109215" y="1565"/>
                  </a:lnTo>
                  <a:lnTo>
                    <a:pt x="103766" y="0"/>
                  </a:lnTo>
                  <a:lnTo>
                    <a:pt x="100924" y="575"/>
                  </a:lnTo>
                  <a:lnTo>
                    <a:pt x="89447" y="6924"/>
                  </a:lnTo>
                  <a:lnTo>
                    <a:pt x="85058" y="7343"/>
                  </a:lnTo>
                  <a:lnTo>
                    <a:pt x="79800" y="10175"/>
                  </a:lnTo>
                  <a:lnTo>
                    <a:pt x="77009" y="12319"/>
                  </a:lnTo>
                  <a:lnTo>
                    <a:pt x="73908" y="17347"/>
                  </a:lnTo>
                  <a:lnTo>
                    <a:pt x="71538" y="22889"/>
                  </a:lnTo>
                  <a:lnTo>
                    <a:pt x="67177" y="28660"/>
                  </a:lnTo>
                  <a:lnTo>
                    <a:pt x="64577" y="37178"/>
                  </a:lnTo>
                  <a:lnTo>
                    <a:pt x="62430" y="46586"/>
                  </a:lnTo>
                  <a:lnTo>
                    <a:pt x="56634" y="58453"/>
                  </a:lnTo>
                  <a:lnTo>
                    <a:pt x="53688" y="103051"/>
                  </a:lnTo>
                  <a:lnTo>
                    <a:pt x="53578" y="146346"/>
                  </a:lnTo>
                  <a:lnTo>
                    <a:pt x="46501" y="186893"/>
                  </a:lnTo>
                  <a:lnTo>
                    <a:pt x="45876" y="231002"/>
                  </a:lnTo>
                  <a:lnTo>
                    <a:pt x="52359" y="275579"/>
                  </a:lnTo>
                  <a:lnTo>
                    <a:pt x="48184" y="312282"/>
                  </a:lnTo>
                  <a:lnTo>
                    <a:pt x="52210" y="356720"/>
                  </a:lnTo>
                  <a:lnTo>
                    <a:pt x="53166" y="391887"/>
                  </a:lnTo>
                  <a:lnTo>
                    <a:pt x="50803" y="430088"/>
                  </a:lnTo>
                  <a:lnTo>
                    <a:pt x="46465" y="472826"/>
                  </a:lnTo>
                  <a:lnTo>
                    <a:pt x="45179" y="514262"/>
                  </a:lnTo>
                  <a:lnTo>
                    <a:pt x="44799" y="556967"/>
                  </a:lnTo>
                  <a:lnTo>
                    <a:pt x="44709" y="589150"/>
                  </a:lnTo>
                  <a:lnTo>
                    <a:pt x="44670" y="619990"/>
                  </a:lnTo>
                  <a:lnTo>
                    <a:pt x="42006" y="652879"/>
                  </a:lnTo>
                  <a:lnTo>
                    <a:pt x="38507" y="687340"/>
                  </a:lnTo>
                  <a:lnTo>
                    <a:pt x="36952" y="722500"/>
                  </a:lnTo>
                  <a:lnTo>
                    <a:pt x="36261" y="755324"/>
                  </a:lnTo>
                  <a:lnTo>
                    <a:pt x="34962" y="787442"/>
                  </a:lnTo>
                  <a:lnTo>
                    <a:pt x="31077" y="821560"/>
                  </a:lnTo>
                  <a:lnTo>
                    <a:pt x="28689" y="853921"/>
                  </a:lnTo>
                  <a:lnTo>
                    <a:pt x="27628" y="885833"/>
                  </a:lnTo>
                  <a:lnTo>
                    <a:pt x="27156" y="919860"/>
                  </a:lnTo>
                  <a:lnTo>
                    <a:pt x="24301" y="952180"/>
                  </a:lnTo>
                  <a:lnTo>
                    <a:pt x="20716" y="984074"/>
                  </a:lnTo>
                  <a:lnTo>
                    <a:pt x="19124" y="1018093"/>
                  </a:lnTo>
                  <a:lnTo>
                    <a:pt x="15770" y="1050410"/>
                  </a:lnTo>
                  <a:lnTo>
                    <a:pt x="10949" y="1093849"/>
                  </a:lnTo>
                  <a:lnTo>
                    <a:pt x="9521" y="1129209"/>
                  </a:lnTo>
                  <a:lnTo>
                    <a:pt x="4298" y="1172565"/>
                  </a:lnTo>
                  <a:lnTo>
                    <a:pt x="841" y="1211225"/>
                  </a:lnTo>
                  <a:lnTo>
                    <a:pt x="40" y="1250477"/>
                  </a:lnTo>
                  <a:lnTo>
                    <a:pt x="0" y="1268287"/>
                  </a:lnTo>
                  <a:lnTo>
                    <a:pt x="2640" y="1275048"/>
                  </a:lnTo>
                  <a:lnTo>
                    <a:pt x="4733" y="1278239"/>
                  </a:lnTo>
                  <a:lnTo>
                    <a:pt x="7121" y="1280367"/>
                  </a:lnTo>
                  <a:lnTo>
                    <a:pt x="12419" y="1282732"/>
                  </a:lnTo>
                  <a:lnTo>
                    <a:pt x="29801" y="1284457"/>
                  </a:lnTo>
                  <a:lnTo>
                    <a:pt x="38375" y="1279258"/>
                  </a:lnTo>
                  <a:lnTo>
                    <a:pt x="81453" y="1246875"/>
                  </a:lnTo>
                  <a:lnTo>
                    <a:pt x="89287" y="12399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1493"/>
            <p:cNvSpPr/>
            <p:nvPr>
              <p:custDataLst>
                <p:tags r:id="rId141"/>
              </p:custDataLst>
            </p:nvPr>
          </p:nvSpPr>
          <p:spPr bwMode="auto">
            <a:xfrm>
              <a:off x="2518240" y="937617"/>
              <a:ext cx="116005" cy="383931"/>
            </a:xfrm>
            <a:custGeom>
              <a:avLst/>
              <a:gdLst/>
              <a:ahLst/>
              <a:cxnLst/>
              <a:rect l="0" t="0" r="0" b="0"/>
              <a:pathLst>
                <a:path w="116005" h="383931">
                  <a:moveTo>
                    <a:pt x="53510" y="0"/>
                  </a:moveTo>
                  <a:lnTo>
                    <a:pt x="53510" y="0"/>
                  </a:lnTo>
                  <a:lnTo>
                    <a:pt x="53510" y="4741"/>
                  </a:lnTo>
                  <a:lnTo>
                    <a:pt x="50864" y="9714"/>
                  </a:lnTo>
                  <a:lnTo>
                    <a:pt x="39271" y="23916"/>
                  </a:lnTo>
                  <a:lnTo>
                    <a:pt x="26149" y="51722"/>
                  </a:lnTo>
                  <a:lnTo>
                    <a:pt x="5852" y="81994"/>
                  </a:lnTo>
                  <a:lnTo>
                    <a:pt x="2563" y="91343"/>
                  </a:lnTo>
                  <a:lnTo>
                    <a:pt x="0" y="135861"/>
                  </a:lnTo>
                  <a:lnTo>
                    <a:pt x="954" y="145711"/>
                  </a:lnTo>
                  <a:lnTo>
                    <a:pt x="4686" y="153396"/>
                  </a:lnTo>
                  <a:lnTo>
                    <a:pt x="7070" y="155842"/>
                  </a:lnTo>
                  <a:lnTo>
                    <a:pt x="26790" y="167516"/>
                  </a:lnTo>
                  <a:lnTo>
                    <a:pt x="43381" y="169240"/>
                  </a:lnTo>
                  <a:lnTo>
                    <a:pt x="51654" y="166830"/>
                  </a:lnTo>
                  <a:lnTo>
                    <a:pt x="74285" y="153416"/>
                  </a:lnTo>
                  <a:lnTo>
                    <a:pt x="104032" y="112169"/>
                  </a:lnTo>
                  <a:lnTo>
                    <a:pt x="112026" y="94972"/>
                  </a:lnTo>
                  <a:lnTo>
                    <a:pt x="115862" y="52355"/>
                  </a:lnTo>
                  <a:lnTo>
                    <a:pt x="116004" y="32896"/>
                  </a:lnTo>
                  <a:lnTo>
                    <a:pt x="113366" y="26858"/>
                  </a:lnTo>
                  <a:lnTo>
                    <a:pt x="107456" y="18386"/>
                  </a:lnTo>
                  <a:lnTo>
                    <a:pt x="102456" y="22756"/>
                  </a:lnTo>
                  <a:lnTo>
                    <a:pt x="100069" y="27642"/>
                  </a:lnTo>
                  <a:lnTo>
                    <a:pt x="98233" y="59729"/>
                  </a:lnTo>
                  <a:lnTo>
                    <a:pt x="99157" y="92552"/>
                  </a:lnTo>
                  <a:lnTo>
                    <a:pt x="106261" y="129009"/>
                  </a:lnTo>
                  <a:lnTo>
                    <a:pt x="109571" y="158878"/>
                  </a:lnTo>
                  <a:lnTo>
                    <a:pt x="114108" y="180689"/>
                  </a:lnTo>
                  <a:lnTo>
                    <a:pt x="115850" y="222642"/>
                  </a:lnTo>
                  <a:lnTo>
                    <a:pt x="115004" y="252929"/>
                  </a:lnTo>
                  <a:lnTo>
                    <a:pt x="104993" y="294675"/>
                  </a:lnTo>
                  <a:lnTo>
                    <a:pt x="86130" y="336351"/>
                  </a:lnTo>
                  <a:lnTo>
                    <a:pt x="77599" y="345612"/>
                  </a:lnTo>
                  <a:lnTo>
                    <a:pt x="38699" y="379977"/>
                  </a:lnTo>
                  <a:lnTo>
                    <a:pt x="29719" y="382792"/>
                  </a:lnTo>
                  <a:lnTo>
                    <a:pt x="13574" y="383930"/>
                  </a:lnTo>
                  <a:lnTo>
                    <a:pt x="12004" y="382954"/>
                  </a:lnTo>
                  <a:lnTo>
                    <a:pt x="10956" y="381310"/>
                  </a:lnTo>
                  <a:lnTo>
                    <a:pt x="9482" y="374257"/>
                  </a:lnTo>
                  <a:lnTo>
                    <a:pt x="8984" y="358244"/>
                  </a:lnTo>
                  <a:lnTo>
                    <a:pt x="11562" y="350051"/>
                  </a:lnTo>
                  <a:lnTo>
                    <a:pt x="32779" y="309284"/>
                  </a:lnTo>
                  <a:lnTo>
                    <a:pt x="44580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494"/>
            <p:cNvSpPr/>
            <p:nvPr>
              <p:custDataLst>
                <p:tags r:id="rId142"/>
              </p:custDataLst>
            </p:nvPr>
          </p:nvSpPr>
          <p:spPr bwMode="auto">
            <a:xfrm>
              <a:off x="2705695" y="1125141"/>
              <a:ext cx="8931" cy="89298"/>
            </a:xfrm>
            <a:custGeom>
              <a:avLst/>
              <a:gdLst/>
              <a:ahLst/>
              <a:cxnLst/>
              <a:rect l="0" t="0" r="0" b="0"/>
              <a:pathLst>
                <a:path w="8931" h="89298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1"/>
                  </a:lnTo>
                  <a:lnTo>
                    <a:pt x="6137" y="23915"/>
                  </a:lnTo>
                  <a:lnTo>
                    <a:pt x="8378" y="35739"/>
                  </a:lnTo>
                  <a:lnTo>
                    <a:pt x="8928" y="79938"/>
                  </a:lnTo>
                  <a:lnTo>
                    <a:pt x="893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495"/>
            <p:cNvSpPr/>
            <p:nvPr>
              <p:custDataLst>
                <p:tags r:id="rId143"/>
              </p:custDataLst>
            </p:nvPr>
          </p:nvSpPr>
          <p:spPr bwMode="auto">
            <a:xfrm>
              <a:off x="2500319" y="1562695"/>
              <a:ext cx="124607" cy="428471"/>
            </a:xfrm>
            <a:custGeom>
              <a:avLst/>
              <a:gdLst/>
              <a:ahLst/>
              <a:cxnLst/>
              <a:rect l="0" t="0" r="0" b="0"/>
              <a:pathLst>
                <a:path w="124607" h="428471">
                  <a:moveTo>
                    <a:pt x="8923" y="0"/>
                  </a:moveTo>
                  <a:lnTo>
                    <a:pt x="8923" y="0"/>
                  </a:lnTo>
                  <a:lnTo>
                    <a:pt x="4183" y="4741"/>
                  </a:lnTo>
                  <a:lnTo>
                    <a:pt x="1855" y="9714"/>
                  </a:lnTo>
                  <a:lnTo>
                    <a:pt x="66" y="48996"/>
                  </a:lnTo>
                  <a:lnTo>
                    <a:pt x="0" y="91479"/>
                  </a:lnTo>
                  <a:lnTo>
                    <a:pt x="988" y="109898"/>
                  </a:lnTo>
                  <a:lnTo>
                    <a:pt x="11018" y="151791"/>
                  </a:lnTo>
                  <a:lnTo>
                    <a:pt x="17945" y="173447"/>
                  </a:lnTo>
                  <a:lnTo>
                    <a:pt x="19899" y="175163"/>
                  </a:lnTo>
                  <a:lnTo>
                    <a:pt x="22193" y="176307"/>
                  </a:lnTo>
                  <a:lnTo>
                    <a:pt x="46497" y="178393"/>
                  </a:lnTo>
                  <a:lnTo>
                    <a:pt x="53073" y="175859"/>
                  </a:lnTo>
                  <a:lnTo>
                    <a:pt x="56216" y="173794"/>
                  </a:lnTo>
                  <a:lnTo>
                    <a:pt x="68389" y="156222"/>
                  </a:lnTo>
                  <a:lnTo>
                    <a:pt x="85316" y="121904"/>
                  </a:lnTo>
                  <a:lnTo>
                    <a:pt x="96824" y="79150"/>
                  </a:lnTo>
                  <a:lnTo>
                    <a:pt x="98098" y="64426"/>
                  </a:lnTo>
                  <a:lnTo>
                    <a:pt x="97146" y="63787"/>
                  </a:lnTo>
                  <a:lnTo>
                    <a:pt x="89655" y="62558"/>
                  </a:lnTo>
                  <a:lnTo>
                    <a:pt x="89294" y="104812"/>
                  </a:lnTo>
                  <a:lnTo>
                    <a:pt x="89291" y="146109"/>
                  </a:lnTo>
                  <a:lnTo>
                    <a:pt x="90283" y="163787"/>
                  </a:lnTo>
                  <a:lnTo>
                    <a:pt x="100314" y="205387"/>
                  </a:lnTo>
                  <a:lnTo>
                    <a:pt x="105125" y="223244"/>
                  </a:lnTo>
                  <a:lnTo>
                    <a:pt x="109196" y="241102"/>
                  </a:lnTo>
                  <a:lnTo>
                    <a:pt x="113020" y="254000"/>
                  </a:lnTo>
                  <a:lnTo>
                    <a:pt x="120417" y="295203"/>
                  </a:lnTo>
                  <a:lnTo>
                    <a:pt x="124606" y="335875"/>
                  </a:lnTo>
                  <a:lnTo>
                    <a:pt x="123937" y="359078"/>
                  </a:lnTo>
                  <a:lnTo>
                    <a:pt x="117925" y="376890"/>
                  </a:lnTo>
                  <a:lnTo>
                    <a:pt x="115908" y="386781"/>
                  </a:lnTo>
                  <a:lnTo>
                    <a:pt x="109193" y="397926"/>
                  </a:lnTo>
                  <a:lnTo>
                    <a:pt x="86277" y="422636"/>
                  </a:lnTo>
                  <a:lnTo>
                    <a:pt x="80344" y="425963"/>
                  </a:lnTo>
                  <a:lnTo>
                    <a:pt x="68780" y="427837"/>
                  </a:lnTo>
                  <a:lnTo>
                    <a:pt x="51835" y="428470"/>
                  </a:lnTo>
                  <a:lnTo>
                    <a:pt x="45193" y="425910"/>
                  </a:lnTo>
                  <a:lnTo>
                    <a:pt x="42033" y="423839"/>
                  </a:lnTo>
                  <a:lnTo>
                    <a:pt x="39926" y="421465"/>
                  </a:lnTo>
                  <a:lnTo>
                    <a:pt x="28891" y="401766"/>
                  </a:lnTo>
                  <a:lnTo>
                    <a:pt x="27199" y="389916"/>
                  </a:lnTo>
                  <a:lnTo>
                    <a:pt x="29613" y="383971"/>
                  </a:lnTo>
                  <a:lnTo>
                    <a:pt x="59558" y="344105"/>
                  </a:lnTo>
                  <a:lnTo>
                    <a:pt x="71431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496"/>
            <p:cNvSpPr/>
            <p:nvPr>
              <p:custDataLst>
                <p:tags r:id="rId144"/>
              </p:custDataLst>
            </p:nvPr>
          </p:nvSpPr>
          <p:spPr bwMode="auto">
            <a:xfrm>
              <a:off x="2688023" y="1537928"/>
              <a:ext cx="275978" cy="426590"/>
            </a:xfrm>
            <a:custGeom>
              <a:avLst/>
              <a:gdLst/>
              <a:ahLst/>
              <a:cxnLst/>
              <a:rect l="0" t="0" r="0" b="0"/>
              <a:pathLst>
                <a:path w="275978" h="426590">
                  <a:moveTo>
                    <a:pt x="26602" y="265869"/>
                  </a:moveTo>
                  <a:lnTo>
                    <a:pt x="26602" y="265869"/>
                  </a:lnTo>
                  <a:lnTo>
                    <a:pt x="26602" y="274431"/>
                  </a:lnTo>
                  <a:lnTo>
                    <a:pt x="51750" y="274798"/>
                  </a:lnTo>
                  <a:lnTo>
                    <a:pt x="60196" y="280935"/>
                  </a:lnTo>
                  <a:lnTo>
                    <a:pt x="65676" y="282487"/>
                  </a:lnTo>
                  <a:lnTo>
                    <a:pt x="67534" y="283893"/>
                  </a:lnTo>
                  <a:lnTo>
                    <a:pt x="69599" y="288101"/>
                  </a:lnTo>
                  <a:lnTo>
                    <a:pt x="71105" y="304687"/>
                  </a:lnTo>
                  <a:lnTo>
                    <a:pt x="68540" y="310572"/>
                  </a:lnTo>
                  <a:lnTo>
                    <a:pt x="41438" y="353586"/>
                  </a:lnTo>
                  <a:lnTo>
                    <a:pt x="7006" y="397242"/>
                  </a:lnTo>
                  <a:lnTo>
                    <a:pt x="1944" y="410076"/>
                  </a:lnTo>
                  <a:lnTo>
                    <a:pt x="0" y="424695"/>
                  </a:lnTo>
                  <a:lnTo>
                    <a:pt x="930" y="425331"/>
                  </a:lnTo>
                  <a:lnTo>
                    <a:pt x="8918" y="426491"/>
                  </a:lnTo>
                  <a:lnTo>
                    <a:pt x="21064" y="426589"/>
                  </a:lnTo>
                  <a:lnTo>
                    <a:pt x="34442" y="417118"/>
                  </a:lnTo>
                  <a:lnTo>
                    <a:pt x="82430" y="335944"/>
                  </a:lnTo>
                  <a:lnTo>
                    <a:pt x="159071" y="203445"/>
                  </a:lnTo>
                  <a:lnTo>
                    <a:pt x="254813" y="36729"/>
                  </a:lnTo>
                  <a:lnTo>
                    <a:pt x="275977" y="0"/>
                  </a:lnTo>
                  <a:lnTo>
                    <a:pt x="247423" y="49928"/>
                  </a:lnTo>
                  <a:lnTo>
                    <a:pt x="185722" y="157627"/>
                  </a:lnTo>
                  <a:lnTo>
                    <a:pt x="146573" y="228434"/>
                  </a:lnTo>
                  <a:lnTo>
                    <a:pt x="122457" y="274647"/>
                  </a:lnTo>
                  <a:lnTo>
                    <a:pt x="108365" y="304463"/>
                  </a:lnTo>
                  <a:lnTo>
                    <a:pt x="97998" y="332300"/>
                  </a:lnTo>
                  <a:lnTo>
                    <a:pt x="98012" y="336946"/>
                  </a:lnTo>
                  <a:lnTo>
                    <a:pt x="99013" y="337066"/>
                  </a:lnTo>
                  <a:lnTo>
                    <a:pt x="106969" y="319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1497"/>
            <p:cNvSpPr/>
            <p:nvPr>
              <p:custDataLst>
                <p:tags r:id="rId145"/>
              </p:custDataLst>
            </p:nvPr>
          </p:nvSpPr>
          <p:spPr bwMode="auto">
            <a:xfrm>
              <a:off x="2928938" y="777294"/>
              <a:ext cx="149962" cy="1202097"/>
            </a:xfrm>
            <a:custGeom>
              <a:avLst/>
              <a:gdLst/>
              <a:ahLst/>
              <a:cxnLst/>
              <a:rect l="0" t="0" r="0" b="0"/>
              <a:pathLst>
                <a:path w="149962" h="1202097">
                  <a:moveTo>
                    <a:pt x="0" y="53167"/>
                  </a:moveTo>
                  <a:lnTo>
                    <a:pt x="0" y="53167"/>
                  </a:lnTo>
                  <a:lnTo>
                    <a:pt x="4740" y="48426"/>
                  </a:lnTo>
                  <a:lnTo>
                    <a:pt x="7067" y="40807"/>
                  </a:lnTo>
                  <a:lnTo>
                    <a:pt x="7688" y="35998"/>
                  </a:lnTo>
                  <a:lnTo>
                    <a:pt x="9094" y="32791"/>
                  </a:lnTo>
                  <a:lnTo>
                    <a:pt x="11023" y="30653"/>
                  </a:lnTo>
                  <a:lnTo>
                    <a:pt x="13302" y="29228"/>
                  </a:lnTo>
                  <a:lnTo>
                    <a:pt x="14821" y="27286"/>
                  </a:lnTo>
                  <a:lnTo>
                    <a:pt x="16509" y="22482"/>
                  </a:lnTo>
                  <a:lnTo>
                    <a:pt x="17740" y="10202"/>
                  </a:lnTo>
                  <a:lnTo>
                    <a:pt x="22564" y="4277"/>
                  </a:lnTo>
                  <a:lnTo>
                    <a:pt x="27557" y="1672"/>
                  </a:lnTo>
                  <a:lnTo>
                    <a:pt x="34106" y="0"/>
                  </a:lnTo>
                  <a:lnTo>
                    <a:pt x="43265" y="7313"/>
                  </a:lnTo>
                  <a:lnTo>
                    <a:pt x="51504" y="9273"/>
                  </a:lnTo>
                  <a:lnTo>
                    <a:pt x="74449" y="29500"/>
                  </a:lnTo>
                  <a:lnTo>
                    <a:pt x="92276" y="59655"/>
                  </a:lnTo>
                  <a:lnTo>
                    <a:pt x="103188" y="91160"/>
                  </a:lnTo>
                  <a:lnTo>
                    <a:pt x="109018" y="131925"/>
                  </a:lnTo>
                  <a:lnTo>
                    <a:pt x="119430" y="173676"/>
                  </a:lnTo>
                  <a:lnTo>
                    <a:pt x="123360" y="213117"/>
                  </a:lnTo>
                  <a:lnTo>
                    <a:pt x="129265" y="256223"/>
                  </a:lnTo>
                  <a:lnTo>
                    <a:pt x="132558" y="300414"/>
                  </a:lnTo>
                  <a:lnTo>
                    <a:pt x="138274" y="344927"/>
                  </a:lnTo>
                  <a:lnTo>
                    <a:pt x="141511" y="389535"/>
                  </a:lnTo>
                  <a:lnTo>
                    <a:pt x="142269" y="421937"/>
                  </a:lnTo>
                  <a:lnTo>
                    <a:pt x="143597" y="455190"/>
                  </a:lnTo>
                  <a:lnTo>
                    <a:pt x="147496" y="486505"/>
                  </a:lnTo>
                  <a:lnTo>
                    <a:pt x="149889" y="522251"/>
                  </a:lnTo>
                  <a:lnTo>
                    <a:pt x="149961" y="561289"/>
                  </a:lnTo>
                  <a:lnTo>
                    <a:pt x="146686" y="601791"/>
                  </a:lnTo>
                  <a:lnTo>
                    <a:pt x="144568" y="640297"/>
                  </a:lnTo>
                  <a:lnTo>
                    <a:pt x="142635" y="677254"/>
                  </a:lnTo>
                  <a:lnTo>
                    <a:pt x="138469" y="713523"/>
                  </a:lnTo>
                  <a:lnTo>
                    <a:pt x="133309" y="752133"/>
                  </a:lnTo>
                  <a:lnTo>
                    <a:pt x="128702" y="791451"/>
                  </a:lnTo>
                  <a:lnTo>
                    <a:pt x="126653" y="828770"/>
                  </a:lnTo>
                  <a:lnTo>
                    <a:pt x="123097" y="865200"/>
                  </a:lnTo>
                  <a:lnTo>
                    <a:pt x="119202" y="900242"/>
                  </a:lnTo>
                  <a:lnTo>
                    <a:pt x="117471" y="932353"/>
                  </a:lnTo>
                  <a:lnTo>
                    <a:pt x="116701" y="963161"/>
                  </a:lnTo>
                  <a:lnTo>
                    <a:pt x="115367" y="993390"/>
                  </a:lnTo>
                  <a:lnTo>
                    <a:pt x="109037" y="1036315"/>
                  </a:lnTo>
                  <a:lnTo>
                    <a:pt x="100656" y="1078491"/>
                  </a:lnTo>
                  <a:lnTo>
                    <a:pt x="98546" y="1118383"/>
                  </a:lnTo>
                  <a:lnTo>
                    <a:pt x="98238" y="1162480"/>
                  </a:lnTo>
                  <a:lnTo>
                    <a:pt x="100877" y="1168958"/>
                  </a:lnTo>
                  <a:lnTo>
                    <a:pt x="102970" y="1172075"/>
                  </a:lnTo>
                  <a:lnTo>
                    <a:pt x="103373" y="1175144"/>
                  </a:lnTo>
                  <a:lnTo>
                    <a:pt x="101175" y="1181201"/>
                  </a:lnTo>
                  <a:lnTo>
                    <a:pt x="102183" y="1189846"/>
                  </a:lnTo>
                  <a:lnTo>
                    <a:pt x="106174" y="1202084"/>
                  </a:lnTo>
                  <a:lnTo>
                    <a:pt x="106501" y="1202096"/>
                  </a:lnTo>
                  <a:lnTo>
                    <a:pt x="106865" y="1199464"/>
                  </a:lnTo>
                  <a:lnTo>
                    <a:pt x="106962" y="1199357"/>
                  </a:lnTo>
                  <a:lnTo>
                    <a:pt x="107069" y="1201884"/>
                  </a:lnTo>
                  <a:lnTo>
                    <a:pt x="107098" y="1201963"/>
                  </a:lnTo>
                  <a:lnTo>
                    <a:pt x="107139" y="1199317"/>
                  </a:lnTo>
                  <a:lnTo>
                    <a:pt x="107148" y="1201867"/>
                  </a:lnTo>
                  <a:lnTo>
                    <a:pt x="106159" y="1201951"/>
                  </a:lnTo>
                  <a:lnTo>
                    <a:pt x="99467" y="1197125"/>
                  </a:lnTo>
                  <a:lnTo>
                    <a:pt x="91342" y="1190219"/>
                  </a:lnTo>
                  <a:lnTo>
                    <a:pt x="83067" y="1187129"/>
                  </a:lnTo>
                  <a:lnTo>
                    <a:pt x="63684" y="1174925"/>
                  </a:lnTo>
                  <a:lnTo>
                    <a:pt x="19548" y="1161834"/>
                  </a:lnTo>
                  <a:lnTo>
                    <a:pt x="0" y="11604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" name="SMARTInkShape-Group517"/>
          <p:cNvGrpSpPr/>
          <p:nvPr/>
        </p:nvGrpSpPr>
        <p:grpSpPr>
          <a:xfrm>
            <a:off x="3339703" y="1339453"/>
            <a:ext cx="142876" cy="147942"/>
            <a:chOff x="3339703" y="1339453"/>
            <a:chExt cx="142876" cy="147942"/>
          </a:xfrm>
        </p:grpSpPr>
        <p:sp>
          <p:nvSpPr>
            <p:cNvPr id="19" name="SMARTInkShape-1498"/>
            <p:cNvSpPr/>
            <p:nvPr>
              <p:custDataLst>
                <p:tags r:id="rId138"/>
              </p:custDataLst>
            </p:nvPr>
          </p:nvSpPr>
          <p:spPr bwMode="auto">
            <a:xfrm>
              <a:off x="3339703" y="1339453"/>
              <a:ext cx="98228" cy="17825"/>
            </a:xfrm>
            <a:custGeom>
              <a:avLst/>
              <a:gdLst/>
              <a:ahLst/>
              <a:cxnLst/>
              <a:rect l="0" t="0" r="0" b="0"/>
              <a:pathLst>
                <a:path w="98228" h="17825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4741" y="13302"/>
                  </a:lnTo>
                  <a:lnTo>
                    <a:pt x="9714" y="15834"/>
                  </a:lnTo>
                  <a:lnTo>
                    <a:pt x="29811" y="17741"/>
                  </a:lnTo>
                  <a:lnTo>
                    <a:pt x="38709" y="17824"/>
                  </a:lnTo>
                  <a:lnTo>
                    <a:pt x="80111" y="9002"/>
                  </a:lnTo>
                  <a:lnTo>
                    <a:pt x="98227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1499"/>
            <p:cNvSpPr/>
            <p:nvPr>
              <p:custDataLst>
                <p:tags r:id="rId139"/>
              </p:custDataLst>
            </p:nvPr>
          </p:nvSpPr>
          <p:spPr bwMode="auto">
            <a:xfrm>
              <a:off x="3384352" y="1464469"/>
              <a:ext cx="98227" cy="22926"/>
            </a:xfrm>
            <a:custGeom>
              <a:avLst/>
              <a:gdLst/>
              <a:ahLst/>
              <a:cxnLst/>
              <a:rect l="0" t="0" r="0" b="0"/>
              <a:pathLst>
                <a:path w="98227" h="2292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8"/>
                  </a:lnTo>
                  <a:lnTo>
                    <a:pt x="16250" y="16509"/>
                  </a:lnTo>
                  <a:lnTo>
                    <a:pt x="24670" y="18584"/>
                  </a:lnTo>
                  <a:lnTo>
                    <a:pt x="30147" y="22481"/>
                  </a:lnTo>
                  <a:lnTo>
                    <a:pt x="32996" y="22925"/>
                  </a:lnTo>
                  <a:lnTo>
                    <a:pt x="35888" y="22228"/>
                  </a:lnTo>
                  <a:lnTo>
                    <a:pt x="42739" y="19801"/>
                  </a:lnTo>
                  <a:lnTo>
                    <a:pt x="82850" y="15247"/>
                  </a:lnTo>
                  <a:lnTo>
                    <a:pt x="98226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518"/>
          <p:cNvGrpSpPr/>
          <p:nvPr/>
        </p:nvGrpSpPr>
        <p:grpSpPr>
          <a:xfrm>
            <a:off x="3714830" y="732234"/>
            <a:ext cx="772461" cy="1365706"/>
            <a:chOff x="3714830" y="732234"/>
            <a:chExt cx="772461" cy="1365706"/>
          </a:xfrm>
        </p:grpSpPr>
        <p:sp>
          <p:nvSpPr>
            <p:cNvPr id="22" name="SMARTInkShape-1500"/>
            <p:cNvSpPr/>
            <p:nvPr>
              <p:custDataLst>
                <p:tags r:id="rId131"/>
              </p:custDataLst>
            </p:nvPr>
          </p:nvSpPr>
          <p:spPr bwMode="auto">
            <a:xfrm>
              <a:off x="3714830" y="785813"/>
              <a:ext cx="205304" cy="1312127"/>
            </a:xfrm>
            <a:custGeom>
              <a:avLst/>
              <a:gdLst/>
              <a:ahLst/>
              <a:cxnLst/>
              <a:rect l="0" t="0" r="0" b="0"/>
              <a:pathLst>
                <a:path w="205304" h="1312127">
                  <a:moveTo>
                    <a:pt x="205303" y="0"/>
                  </a:moveTo>
                  <a:lnTo>
                    <a:pt x="205303" y="0"/>
                  </a:lnTo>
                  <a:lnTo>
                    <a:pt x="183080" y="0"/>
                  </a:lnTo>
                  <a:lnTo>
                    <a:pt x="181558" y="992"/>
                  </a:lnTo>
                  <a:lnTo>
                    <a:pt x="180543" y="2645"/>
                  </a:lnTo>
                  <a:lnTo>
                    <a:pt x="179867" y="4740"/>
                  </a:lnTo>
                  <a:lnTo>
                    <a:pt x="178424" y="6136"/>
                  </a:lnTo>
                  <a:lnTo>
                    <a:pt x="174174" y="7688"/>
                  </a:lnTo>
                  <a:lnTo>
                    <a:pt x="166204" y="8561"/>
                  </a:lnTo>
                  <a:lnTo>
                    <a:pt x="164354" y="9676"/>
                  </a:lnTo>
                  <a:lnTo>
                    <a:pt x="163121" y="11411"/>
                  </a:lnTo>
                  <a:lnTo>
                    <a:pt x="162299" y="13561"/>
                  </a:lnTo>
                  <a:lnTo>
                    <a:pt x="160758" y="14993"/>
                  </a:lnTo>
                  <a:lnTo>
                    <a:pt x="156401" y="16585"/>
                  </a:lnTo>
                  <a:lnTo>
                    <a:pt x="151157" y="22585"/>
                  </a:lnTo>
                  <a:lnTo>
                    <a:pt x="124921" y="63182"/>
                  </a:lnTo>
                  <a:lnTo>
                    <a:pt x="104099" y="104219"/>
                  </a:lnTo>
                  <a:lnTo>
                    <a:pt x="93186" y="135129"/>
                  </a:lnTo>
                  <a:lnTo>
                    <a:pt x="84999" y="178749"/>
                  </a:lnTo>
                  <a:lnTo>
                    <a:pt x="81218" y="215335"/>
                  </a:lnTo>
                  <a:lnTo>
                    <a:pt x="80471" y="257105"/>
                  </a:lnTo>
                  <a:lnTo>
                    <a:pt x="80324" y="294313"/>
                  </a:lnTo>
                  <a:lnTo>
                    <a:pt x="80295" y="336462"/>
                  </a:lnTo>
                  <a:lnTo>
                    <a:pt x="80289" y="377126"/>
                  </a:lnTo>
                  <a:lnTo>
                    <a:pt x="82933" y="411381"/>
                  </a:lnTo>
                  <a:lnTo>
                    <a:pt x="85432" y="434851"/>
                  </a:lnTo>
                  <a:lnTo>
                    <a:pt x="82253" y="470377"/>
                  </a:lnTo>
                  <a:lnTo>
                    <a:pt x="80869" y="507031"/>
                  </a:lnTo>
                  <a:lnTo>
                    <a:pt x="79467" y="548870"/>
                  </a:lnTo>
                  <a:lnTo>
                    <a:pt x="74202" y="591694"/>
                  </a:lnTo>
                  <a:lnTo>
                    <a:pt x="71208" y="631943"/>
                  </a:lnTo>
                  <a:lnTo>
                    <a:pt x="66991" y="663848"/>
                  </a:lnTo>
                  <a:lnTo>
                    <a:pt x="61810" y="695225"/>
                  </a:lnTo>
                  <a:lnTo>
                    <a:pt x="56200" y="726700"/>
                  </a:lnTo>
                  <a:lnTo>
                    <a:pt x="50400" y="760532"/>
                  </a:lnTo>
                  <a:lnTo>
                    <a:pt x="44514" y="795412"/>
                  </a:lnTo>
                  <a:lnTo>
                    <a:pt x="38591" y="830758"/>
                  </a:lnTo>
                  <a:lnTo>
                    <a:pt x="32651" y="866312"/>
                  </a:lnTo>
                  <a:lnTo>
                    <a:pt x="26704" y="899311"/>
                  </a:lnTo>
                  <a:lnTo>
                    <a:pt x="21746" y="930514"/>
                  </a:lnTo>
                  <a:lnTo>
                    <a:pt x="19542" y="960918"/>
                  </a:lnTo>
                  <a:lnTo>
                    <a:pt x="15917" y="993613"/>
                  </a:lnTo>
                  <a:lnTo>
                    <a:pt x="11991" y="1026996"/>
                  </a:lnTo>
                  <a:lnTo>
                    <a:pt x="10246" y="1058370"/>
                  </a:lnTo>
                  <a:lnTo>
                    <a:pt x="4523" y="1099183"/>
                  </a:lnTo>
                  <a:lnTo>
                    <a:pt x="1284" y="1136411"/>
                  </a:lnTo>
                  <a:lnTo>
                    <a:pt x="324" y="1172577"/>
                  </a:lnTo>
                  <a:lnTo>
                    <a:pt x="0" y="1213224"/>
                  </a:lnTo>
                  <a:lnTo>
                    <a:pt x="2582" y="1247270"/>
                  </a:lnTo>
                  <a:lnTo>
                    <a:pt x="10945" y="1282975"/>
                  </a:lnTo>
                  <a:lnTo>
                    <a:pt x="24008" y="1300376"/>
                  </a:lnTo>
                  <a:lnTo>
                    <a:pt x="29808" y="1306541"/>
                  </a:lnTo>
                  <a:lnTo>
                    <a:pt x="38339" y="1309942"/>
                  </a:lnTo>
                  <a:lnTo>
                    <a:pt x="55244" y="1312126"/>
                  </a:lnTo>
                  <a:lnTo>
                    <a:pt x="75267" y="1305428"/>
                  </a:lnTo>
                  <a:lnTo>
                    <a:pt x="110135" y="1287746"/>
                  </a:lnTo>
                  <a:lnTo>
                    <a:pt x="151916" y="1254758"/>
                  </a:lnTo>
                  <a:lnTo>
                    <a:pt x="178514" y="1223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501"/>
            <p:cNvSpPr/>
            <p:nvPr>
              <p:custDataLst>
                <p:tags r:id="rId132"/>
              </p:custDataLst>
            </p:nvPr>
          </p:nvSpPr>
          <p:spPr bwMode="auto">
            <a:xfrm>
              <a:off x="4125516" y="1000125"/>
              <a:ext cx="79954" cy="169174"/>
            </a:xfrm>
            <a:custGeom>
              <a:avLst/>
              <a:gdLst/>
              <a:ahLst/>
              <a:cxnLst/>
              <a:rect l="0" t="0" r="0" b="0"/>
              <a:pathLst>
                <a:path w="79954" h="169174">
                  <a:moveTo>
                    <a:pt x="8929" y="0"/>
                  </a:moveTo>
                  <a:lnTo>
                    <a:pt x="8929" y="0"/>
                  </a:lnTo>
                  <a:lnTo>
                    <a:pt x="13670" y="0"/>
                  </a:lnTo>
                  <a:lnTo>
                    <a:pt x="15066" y="992"/>
                  </a:lnTo>
                  <a:lnTo>
                    <a:pt x="15997" y="2646"/>
                  </a:lnTo>
                  <a:lnTo>
                    <a:pt x="16618" y="4740"/>
                  </a:lnTo>
                  <a:lnTo>
                    <a:pt x="22232" y="12429"/>
                  </a:lnTo>
                  <a:lnTo>
                    <a:pt x="27409" y="15446"/>
                  </a:lnTo>
                  <a:lnTo>
                    <a:pt x="33018" y="17779"/>
                  </a:lnTo>
                  <a:lnTo>
                    <a:pt x="38817" y="22123"/>
                  </a:lnTo>
                  <a:lnTo>
                    <a:pt x="67471" y="59308"/>
                  </a:lnTo>
                  <a:lnTo>
                    <a:pt x="78971" y="91024"/>
                  </a:lnTo>
                  <a:lnTo>
                    <a:pt x="79953" y="100833"/>
                  </a:lnTo>
                  <a:lnTo>
                    <a:pt x="77537" y="106992"/>
                  </a:lnTo>
                  <a:lnTo>
                    <a:pt x="75504" y="110023"/>
                  </a:lnTo>
                  <a:lnTo>
                    <a:pt x="69327" y="132069"/>
                  </a:lnTo>
                  <a:lnTo>
                    <a:pt x="59114" y="145481"/>
                  </a:lnTo>
                  <a:lnTo>
                    <a:pt x="53392" y="148994"/>
                  </a:lnTo>
                  <a:lnTo>
                    <a:pt x="47542" y="151548"/>
                  </a:lnTo>
                  <a:lnTo>
                    <a:pt x="26784" y="167177"/>
                  </a:lnTo>
                  <a:lnTo>
                    <a:pt x="14882" y="169173"/>
                  </a:lnTo>
                  <a:lnTo>
                    <a:pt x="8929" y="166800"/>
                  </a:lnTo>
                  <a:lnTo>
                    <a:pt x="5952" y="164778"/>
                  </a:lnTo>
                  <a:lnTo>
                    <a:pt x="3968" y="162438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1502"/>
            <p:cNvSpPr/>
            <p:nvPr>
              <p:custDataLst>
                <p:tags r:id="rId133"/>
              </p:custDataLst>
            </p:nvPr>
          </p:nvSpPr>
          <p:spPr bwMode="auto">
            <a:xfrm>
              <a:off x="4197724" y="974577"/>
              <a:ext cx="97457" cy="208080"/>
            </a:xfrm>
            <a:custGeom>
              <a:avLst/>
              <a:gdLst/>
              <a:ahLst/>
              <a:cxnLst/>
              <a:rect l="0" t="0" r="0" b="0"/>
              <a:pathLst>
                <a:path w="97457" h="208080">
                  <a:moveTo>
                    <a:pt x="88526" y="7689"/>
                  </a:moveTo>
                  <a:lnTo>
                    <a:pt x="88526" y="7689"/>
                  </a:lnTo>
                  <a:lnTo>
                    <a:pt x="80837" y="0"/>
                  </a:lnTo>
                  <a:lnTo>
                    <a:pt x="79432" y="579"/>
                  </a:lnTo>
                  <a:lnTo>
                    <a:pt x="72712" y="5141"/>
                  </a:lnTo>
                  <a:lnTo>
                    <a:pt x="64438" y="7926"/>
                  </a:lnTo>
                  <a:lnTo>
                    <a:pt x="33202" y="28650"/>
                  </a:lnTo>
                  <a:lnTo>
                    <a:pt x="29211" y="37179"/>
                  </a:lnTo>
                  <a:lnTo>
                    <a:pt x="26445" y="46592"/>
                  </a:lnTo>
                  <a:lnTo>
                    <a:pt x="5083" y="85494"/>
                  </a:lnTo>
                  <a:lnTo>
                    <a:pt x="0" y="121967"/>
                  </a:lnTo>
                  <a:lnTo>
                    <a:pt x="323" y="153302"/>
                  </a:lnTo>
                  <a:lnTo>
                    <a:pt x="8332" y="182109"/>
                  </a:lnTo>
                  <a:lnTo>
                    <a:pt x="20480" y="198031"/>
                  </a:lnTo>
                  <a:lnTo>
                    <a:pt x="33858" y="207072"/>
                  </a:lnTo>
                  <a:lnTo>
                    <a:pt x="38190" y="208079"/>
                  </a:lnTo>
                  <a:lnTo>
                    <a:pt x="42070" y="207759"/>
                  </a:lnTo>
                  <a:lnTo>
                    <a:pt x="54918" y="205213"/>
                  </a:lnTo>
                  <a:lnTo>
                    <a:pt x="64659" y="203626"/>
                  </a:lnTo>
                  <a:lnTo>
                    <a:pt x="97456" y="1862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1503"/>
            <p:cNvSpPr/>
            <p:nvPr>
              <p:custDataLst>
                <p:tags r:id="rId134"/>
              </p:custDataLst>
            </p:nvPr>
          </p:nvSpPr>
          <p:spPr bwMode="auto">
            <a:xfrm>
              <a:off x="4054078" y="1625236"/>
              <a:ext cx="69531" cy="195888"/>
            </a:xfrm>
            <a:custGeom>
              <a:avLst/>
              <a:gdLst/>
              <a:ahLst/>
              <a:cxnLst/>
              <a:rect l="0" t="0" r="0" b="0"/>
              <a:pathLst>
                <a:path w="69531" h="195888">
                  <a:moveTo>
                    <a:pt x="0" y="17827"/>
                  </a:moveTo>
                  <a:lnTo>
                    <a:pt x="0" y="17827"/>
                  </a:lnTo>
                  <a:lnTo>
                    <a:pt x="0" y="9265"/>
                  </a:lnTo>
                  <a:lnTo>
                    <a:pt x="7689" y="1241"/>
                  </a:lnTo>
                  <a:lnTo>
                    <a:pt x="16510" y="79"/>
                  </a:lnTo>
                  <a:lnTo>
                    <a:pt x="22200" y="0"/>
                  </a:lnTo>
                  <a:lnTo>
                    <a:pt x="27395" y="2628"/>
                  </a:lnTo>
                  <a:lnTo>
                    <a:pt x="46896" y="15200"/>
                  </a:lnTo>
                  <a:lnTo>
                    <a:pt x="57439" y="34519"/>
                  </a:lnTo>
                  <a:lnTo>
                    <a:pt x="69378" y="72027"/>
                  </a:lnTo>
                  <a:lnTo>
                    <a:pt x="69530" y="83587"/>
                  </a:lnTo>
                  <a:lnTo>
                    <a:pt x="63006" y="124999"/>
                  </a:lnTo>
                  <a:lnTo>
                    <a:pt x="61737" y="135904"/>
                  </a:lnTo>
                  <a:lnTo>
                    <a:pt x="55484" y="153635"/>
                  </a:lnTo>
                  <a:lnTo>
                    <a:pt x="53433" y="163514"/>
                  </a:lnTo>
                  <a:lnTo>
                    <a:pt x="46678" y="177940"/>
                  </a:lnTo>
                  <a:lnTo>
                    <a:pt x="46001" y="181124"/>
                  </a:lnTo>
                  <a:lnTo>
                    <a:pt x="40309" y="190344"/>
                  </a:lnTo>
                  <a:lnTo>
                    <a:pt x="35113" y="193720"/>
                  </a:lnTo>
                  <a:lnTo>
                    <a:pt x="28434" y="195887"/>
                  </a:lnTo>
                  <a:lnTo>
                    <a:pt x="24874" y="193537"/>
                  </a:lnTo>
                  <a:lnTo>
                    <a:pt x="17860" y="1874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504"/>
            <p:cNvSpPr/>
            <p:nvPr>
              <p:custDataLst>
                <p:tags r:id="rId135"/>
              </p:custDataLst>
            </p:nvPr>
          </p:nvSpPr>
          <p:spPr bwMode="auto">
            <a:xfrm>
              <a:off x="4134465" y="1625203"/>
              <a:ext cx="71419" cy="178146"/>
            </a:xfrm>
            <a:custGeom>
              <a:avLst/>
              <a:gdLst/>
              <a:ahLst/>
              <a:cxnLst/>
              <a:rect l="0" t="0" r="0" b="0"/>
              <a:pathLst>
                <a:path w="71419" h="178146">
                  <a:moveTo>
                    <a:pt x="44629" y="0"/>
                  </a:moveTo>
                  <a:lnTo>
                    <a:pt x="44629" y="0"/>
                  </a:lnTo>
                  <a:lnTo>
                    <a:pt x="39888" y="0"/>
                  </a:lnTo>
                  <a:lnTo>
                    <a:pt x="34915" y="2646"/>
                  </a:lnTo>
                  <a:lnTo>
                    <a:pt x="32200" y="4741"/>
                  </a:lnTo>
                  <a:lnTo>
                    <a:pt x="29183" y="9714"/>
                  </a:lnTo>
                  <a:lnTo>
                    <a:pt x="26850" y="15231"/>
                  </a:lnTo>
                  <a:lnTo>
                    <a:pt x="2576" y="44655"/>
                  </a:lnTo>
                  <a:lnTo>
                    <a:pt x="750" y="56226"/>
                  </a:lnTo>
                  <a:lnTo>
                    <a:pt x="0" y="98847"/>
                  </a:lnTo>
                  <a:lnTo>
                    <a:pt x="975" y="121937"/>
                  </a:lnTo>
                  <a:lnTo>
                    <a:pt x="13283" y="159111"/>
                  </a:lnTo>
                  <a:lnTo>
                    <a:pt x="15794" y="162629"/>
                  </a:lnTo>
                  <a:lnTo>
                    <a:pt x="23077" y="168572"/>
                  </a:lnTo>
                  <a:lnTo>
                    <a:pt x="25128" y="173478"/>
                  </a:lnTo>
                  <a:lnTo>
                    <a:pt x="26667" y="175183"/>
                  </a:lnTo>
                  <a:lnTo>
                    <a:pt x="31024" y="177078"/>
                  </a:lnTo>
                  <a:lnTo>
                    <a:pt x="39054" y="178145"/>
                  </a:lnTo>
                  <a:lnTo>
                    <a:pt x="44797" y="175748"/>
                  </a:lnTo>
                  <a:lnTo>
                    <a:pt x="71418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1505"/>
            <p:cNvSpPr/>
            <p:nvPr>
              <p:custDataLst>
                <p:tags r:id="rId136"/>
              </p:custDataLst>
            </p:nvPr>
          </p:nvSpPr>
          <p:spPr bwMode="auto">
            <a:xfrm>
              <a:off x="4179094" y="1473399"/>
              <a:ext cx="98227" cy="142872"/>
            </a:xfrm>
            <a:custGeom>
              <a:avLst/>
              <a:gdLst/>
              <a:ahLst/>
              <a:cxnLst/>
              <a:rect l="0" t="0" r="0" b="0"/>
              <a:pathLst>
                <a:path w="98227" h="142872">
                  <a:moveTo>
                    <a:pt x="0" y="26789"/>
                  </a:moveTo>
                  <a:lnTo>
                    <a:pt x="0" y="26789"/>
                  </a:lnTo>
                  <a:lnTo>
                    <a:pt x="13302" y="13486"/>
                  </a:lnTo>
                  <a:lnTo>
                    <a:pt x="15834" y="8309"/>
                  </a:lnTo>
                  <a:lnTo>
                    <a:pt x="16509" y="5539"/>
                  </a:lnTo>
                  <a:lnTo>
                    <a:pt x="17951" y="3692"/>
                  </a:lnTo>
                  <a:lnTo>
                    <a:pt x="26386" y="143"/>
                  </a:lnTo>
                  <a:lnTo>
                    <a:pt x="43374" y="0"/>
                  </a:lnTo>
                  <a:lnTo>
                    <a:pt x="43799" y="992"/>
                  </a:lnTo>
                  <a:lnTo>
                    <a:pt x="44271" y="4740"/>
                  </a:lnTo>
                  <a:lnTo>
                    <a:pt x="47126" y="9713"/>
                  </a:lnTo>
                  <a:lnTo>
                    <a:pt x="50711" y="15231"/>
                  </a:lnTo>
                  <a:lnTo>
                    <a:pt x="53200" y="25070"/>
                  </a:lnTo>
                  <a:lnTo>
                    <a:pt x="53545" y="43807"/>
                  </a:lnTo>
                  <a:lnTo>
                    <a:pt x="50917" y="51881"/>
                  </a:lnTo>
                  <a:lnTo>
                    <a:pt x="39337" y="69229"/>
                  </a:lnTo>
                  <a:lnTo>
                    <a:pt x="33788" y="87390"/>
                  </a:lnTo>
                  <a:lnTo>
                    <a:pt x="2089" y="131798"/>
                  </a:lnTo>
                  <a:lnTo>
                    <a:pt x="1393" y="132513"/>
                  </a:lnTo>
                  <a:lnTo>
                    <a:pt x="413" y="138261"/>
                  </a:lnTo>
                  <a:lnTo>
                    <a:pt x="1267" y="139799"/>
                  </a:lnTo>
                  <a:lnTo>
                    <a:pt x="2829" y="140824"/>
                  </a:lnTo>
                  <a:lnTo>
                    <a:pt x="7724" y="142469"/>
                  </a:lnTo>
                  <a:lnTo>
                    <a:pt x="34910" y="142871"/>
                  </a:lnTo>
                  <a:lnTo>
                    <a:pt x="42966" y="140227"/>
                  </a:lnTo>
                  <a:lnTo>
                    <a:pt x="49854" y="136737"/>
                  </a:lnTo>
                  <a:lnTo>
                    <a:pt x="59309" y="133780"/>
                  </a:lnTo>
                  <a:lnTo>
                    <a:pt x="98226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1506"/>
            <p:cNvSpPr/>
            <p:nvPr>
              <p:custDataLst>
                <p:tags r:id="rId137"/>
              </p:custDataLst>
            </p:nvPr>
          </p:nvSpPr>
          <p:spPr bwMode="auto">
            <a:xfrm>
              <a:off x="4241602" y="732234"/>
              <a:ext cx="245689" cy="1250158"/>
            </a:xfrm>
            <a:custGeom>
              <a:avLst/>
              <a:gdLst/>
              <a:ahLst/>
              <a:cxnLst/>
              <a:rect l="0" t="0" r="0" b="0"/>
              <a:pathLst>
                <a:path w="245689" h="1250158">
                  <a:moveTo>
                    <a:pt x="187523" y="0"/>
                  </a:moveTo>
                  <a:lnTo>
                    <a:pt x="187523" y="0"/>
                  </a:lnTo>
                  <a:lnTo>
                    <a:pt x="217692" y="0"/>
                  </a:lnTo>
                  <a:lnTo>
                    <a:pt x="223422" y="2646"/>
                  </a:lnTo>
                  <a:lnTo>
                    <a:pt x="235184" y="12429"/>
                  </a:lnTo>
                  <a:lnTo>
                    <a:pt x="238471" y="18092"/>
                  </a:lnTo>
                  <a:lnTo>
                    <a:pt x="240321" y="29504"/>
                  </a:lnTo>
                  <a:lnTo>
                    <a:pt x="241747" y="39902"/>
                  </a:lnTo>
                  <a:lnTo>
                    <a:pt x="245688" y="51138"/>
                  </a:lnTo>
                  <a:lnTo>
                    <a:pt x="245455" y="65392"/>
                  </a:lnTo>
                  <a:lnTo>
                    <a:pt x="241675" y="108529"/>
                  </a:lnTo>
                  <a:lnTo>
                    <a:pt x="238568" y="152664"/>
                  </a:lnTo>
                  <a:lnTo>
                    <a:pt x="234067" y="187778"/>
                  </a:lnTo>
                  <a:lnTo>
                    <a:pt x="230087" y="225964"/>
                  </a:lnTo>
                  <a:lnTo>
                    <a:pt x="225270" y="268697"/>
                  </a:lnTo>
                  <a:lnTo>
                    <a:pt x="223843" y="312778"/>
                  </a:lnTo>
                  <a:lnTo>
                    <a:pt x="220774" y="357259"/>
                  </a:lnTo>
                  <a:lnTo>
                    <a:pt x="216227" y="401857"/>
                  </a:lnTo>
                  <a:lnTo>
                    <a:pt x="215163" y="432603"/>
                  </a:lnTo>
                  <a:lnTo>
                    <a:pt x="214690" y="466112"/>
                  </a:lnTo>
                  <a:lnTo>
                    <a:pt x="214480" y="500849"/>
                  </a:lnTo>
                  <a:lnTo>
                    <a:pt x="213395" y="536131"/>
                  </a:lnTo>
                  <a:lnTo>
                    <a:pt x="209605" y="571656"/>
                  </a:lnTo>
                  <a:lnTo>
                    <a:pt x="207259" y="607288"/>
                  </a:lnTo>
                  <a:lnTo>
                    <a:pt x="205224" y="642968"/>
                  </a:lnTo>
                  <a:lnTo>
                    <a:pt x="201012" y="678670"/>
                  </a:lnTo>
                  <a:lnTo>
                    <a:pt x="198479" y="714381"/>
                  </a:lnTo>
                  <a:lnTo>
                    <a:pt x="196361" y="750097"/>
                  </a:lnTo>
                  <a:lnTo>
                    <a:pt x="192113" y="785814"/>
                  </a:lnTo>
                  <a:lnTo>
                    <a:pt x="189563" y="821532"/>
                  </a:lnTo>
                  <a:lnTo>
                    <a:pt x="188430" y="856258"/>
                  </a:lnTo>
                  <a:lnTo>
                    <a:pt x="187926" y="888229"/>
                  </a:lnTo>
                  <a:lnTo>
                    <a:pt x="185056" y="918974"/>
                  </a:lnTo>
                  <a:lnTo>
                    <a:pt x="181466" y="949175"/>
                  </a:lnTo>
                  <a:lnTo>
                    <a:pt x="179870" y="979134"/>
                  </a:lnTo>
                  <a:lnTo>
                    <a:pt x="179161" y="1008986"/>
                  </a:lnTo>
                  <a:lnTo>
                    <a:pt x="181407" y="1048391"/>
                  </a:lnTo>
                  <a:lnTo>
                    <a:pt x="185711" y="1081564"/>
                  </a:lnTo>
                  <a:lnTo>
                    <a:pt x="187165" y="1123589"/>
                  </a:lnTo>
                  <a:lnTo>
                    <a:pt x="195180" y="1166154"/>
                  </a:lnTo>
                  <a:lnTo>
                    <a:pt x="197194" y="1183366"/>
                  </a:lnTo>
                  <a:lnTo>
                    <a:pt x="203471" y="1196321"/>
                  </a:lnTo>
                  <a:lnTo>
                    <a:pt x="205379" y="1205494"/>
                  </a:lnTo>
                  <a:lnTo>
                    <a:pt x="200641" y="1200764"/>
                  </a:lnTo>
                  <a:lnTo>
                    <a:pt x="195668" y="1198438"/>
                  </a:lnTo>
                  <a:lnTo>
                    <a:pt x="181466" y="1195831"/>
                  </a:lnTo>
                  <a:lnTo>
                    <a:pt x="175571" y="1191947"/>
                  </a:lnTo>
                  <a:lnTo>
                    <a:pt x="172610" y="1191506"/>
                  </a:lnTo>
                  <a:lnTo>
                    <a:pt x="169643" y="1192205"/>
                  </a:lnTo>
                  <a:lnTo>
                    <a:pt x="162709" y="1194635"/>
                  </a:lnTo>
                  <a:lnTo>
                    <a:pt x="124482" y="1203537"/>
                  </a:lnTo>
                  <a:lnTo>
                    <a:pt x="87854" y="1217547"/>
                  </a:lnTo>
                  <a:lnTo>
                    <a:pt x="46164" y="1235484"/>
                  </a:lnTo>
                  <a:lnTo>
                    <a:pt x="0" y="1250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0" name="SMARTInkShape-Group519"/>
          <p:cNvGrpSpPr/>
          <p:nvPr/>
        </p:nvGrpSpPr>
        <p:grpSpPr>
          <a:xfrm>
            <a:off x="5491994" y="785813"/>
            <a:ext cx="803437" cy="1248333"/>
            <a:chOff x="5491994" y="785813"/>
            <a:chExt cx="803437" cy="1248333"/>
          </a:xfrm>
        </p:grpSpPr>
        <p:sp>
          <p:nvSpPr>
            <p:cNvPr id="30" name="SMARTInkShape-1507"/>
            <p:cNvSpPr/>
            <p:nvPr>
              <p:custDataLst>
                <p:tags r:id="rId121"/>
              </p:custDataLst>
            </p:nvPr>
          </p:nvSpPr>
          <p:spPr bwMode="auto">
            <a:xfrm>
              <a:off x="5541418" y="848599"/>
              <a:ext cx="200372" cy="427775"/>
            </a:xfrm>
            <a:custGeom>
              <a:avLst/>
              <a:gdLst/>
              <a:ahLst/>
              <a:cxnLst/>
              <a:rect l="0" t="0" r="0" b="0"/>
              <a:pathLst>
                <a:path w="200372" h="427775">
                  <a:moveTo>
                    <a:pt x="200371" y="178315"/>
                  </a:moveTo>
                  <a:lnTo>
                    <a:pt x="200371" y="178315"/>
                  </a:lnTo>
                  <a:lnTo>
                    <a:pt x="200371" y="173575"/>
                  </a:lnTo>
                  <a:lnTo>
                    <a:pt x="199379" y="172178"/>
                  </a:lnTo>
                  <a:lnTo>
                    <a:pt x="197725" y="171247"/>
                  </a:lnTo>
                  <a:lnTo>
                    <a:pt x="192682" y="169753"/>
                  </a:lnTo>
                  <a:lnTo>
                    <a:pt x="191993" y="166903"/>
                  </a:lnTo>
                  <a:lnTo>
                    <a:pt x="191810" y="164754"/>
                  </a:lnTo>
                  <a:lnTo>
                    <a:pt x="190694" y="163321"/>
                  </a:lnTo>
                  <a:lnTo>
                    <a:pt x="183785" y="160833"/>
                  </a:lnTo>
                  <a:lnTo>
                    <a:pt x="143806" y="160456"/>
                  </a:lnTo>
                  <a:lnTo>
                    <a:pt x="130143" y="165196"/>
                  </a:lnTo>
                  <a:lnTo>
                    <a:pt x="96036" y="193875"/>
                  </a:lnTo>
                  <a:lnTo>
                    <a:pt x="61620" y="235902"/>
                  </a:lnTo>
                  <a:lnTo>
                    <a:pt x="40197" y="259870"/>
                  </a:lnTo>
                  <a:lnTo>
                    <a:pt x="19659" y="303487"/>
                  </a:lnTo>
                  <a:lnTo>
                    <a:pt x="4031" y="348000"/>
                  </a:lnTo>
                  <a:lnTo>
                    <a:pt x="0" y="364855"/>
                  </a:lnTo>
                  <a:lnTo>
                    <a:pt x="1515" y="378961"/>
                  </a:lnTo>
                  <a:lnTo>
                    <a:pt x="10572" y="403194"/>
                  </a:lnTo>
                  <a:lnTo>
                    <a:pt x="24846" y="421825"/>
                  </a:lnTo>
                  <a:lnTo>
                    <a:pt x="33394" y="425448"/>
                  </a:lnTo>
                  <a:lnTo>
                    <a:pt x="59790" y="427774"/>
                  </a:lnTo>
                  <a:lnTo>
                    <a:pt x="80225" y="423436"/>
                  </a:lnTo>
                  <a:lnTo>
                    <a:pt x="104907" y="405953"/>
                  </a:lnTo>
                  <a:lnTo>
                    <a:pt x="146780" y="363101"/>
                  </a:lnTo>
                  <a:lnTo>
                    <a:pt x="165863" y="329579"/>
                  </a:lnTo>
                  <a:lnTo>
                    <a:pt x="179186" y="293302"/>
                  </a:lnTo>
                  <a:lnTo>
                    <a:pt x="188361" y="259459"/>
                  </a:lnTo>
                  <a:lnTo>
                    <a:pt x="196372" y="219445"/>
                  </a:lnTo>
                  <a:lnTo>
                    <a:pt x="199186" y="181021"/>
                  </a:lnTo>
                  <a:lnTo>
                    <a:pt x="200020" y="139650"/>
                  </a:lnTo>
                  <a:lnTo>
                    <a:pt x="200267" y="102807"/>
                  </a:lnTo>
                  <a:lnTo>
                    <a:pt x="197705" y="65835"/>
                  </a:lnTo>
                  <a:lnTo>
                    <a:pt x="187938" y="39129"/>
                  </a:lnTo>
                  <a:lnTo>
                    <a:pt x="179632" y="29473"/>
                  </a:lnTo>
                  <a:lnTo>
                    <a:pt x="146229" y="6873"/>
                  </a:lnTo>
                  <a:lnTo>
                    <a:pt x="125679" y="1840"/>
                  </a:lnTo>
                  <a:lnTo>
                    <a:pt x="83856" y="0"/>
                  </a:lnTo>
                  <a:lnTo>
                    <a:pt x="42226" y="6826"/>
                  </a:lnTo>
                  <a:lnTo>
                    <a:pt x="35410" y="7434"/>
                  </a:lnTo>
                  <a:lnTo>
                    <a:pt x="29873" y="9824"/>
                  </a:lnTo>
                  <a:lnTo>
                    <a:pt x="12848" y="26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1508"/>
            <p:cNvSpPr/>
            <p:nvPr>
              <p:custDataLst>
                <p:tags r:id="rId122"/>
              </p:custDataLst>
            </p:nvPr>
          </p:nvSpPr>
          <p:spPr bwMode="auto">
            <a:xfrm>
              <a:off x="5787535" y="982266"/>
              <a:ext cx="149420" cy="482045"/>
            </a:xfrm>
            <a:custGeom>
              <a:avLst/>
              <a:gdLst/>
              <a:ahLst/>
              <a:cxnLst/>
              <a:rect l="0" t="0" r="0" b="0"/>
              <a:pathLst>
                <a:path w="149420" h="482045">
                  <a:moveTo>
                    <a:pt x="61410" y="0"/>
                  </a:moveTo>
                  <a:lnTo>
                    <a:pt x="61410" y="0"/>
                  </a:lnTo>
                  <a:lnTo>
                    <a:pt x="61410" y="8897"/>
                  </a:lnTo>
                  <a:lnTo>
                    <a:pt x="56670" y="8920"/>
                  </a:lnTo>
                  <a:lnTo>
                    <a:pt x="55273" y="9915"/>
                  </a:lnTo>
                  <a:lnTo>
                    <a:pt x="54342" y="11571"/>
                  </a:lnTo>
                  <a:lnTo>
                    <a:pt x="52849" y="21357"/>
                  </a:lnTo>
                  <a:lnTo>
                    <a:pt x="52487" y="65432"/>
                  </a:lnTo>
                  <a:lnTo>
                    <a:pt x="52484" y="73067"/>
                  </a:lnTo>
                  <a:lnTo>
                    <a:pt x="55128" y="79768"/>
                  </a:lnTo>
                  <a:lnTo>
                    <a:pt x="58618" y="86054"/>
                  </a:lnTo>
                  <a:lnTo>
                    <a:pt x="61575" y="95171"/>
                  </a:lnTo>
                  <a:lnTo>
                    <a:pt x="73730" y="110122"/>
                  </a:lnTo>
                  <a:lnTo>
                    <a:pt x="79454" y="113435"/>
                  </a:lnTo>
                  <a:lnTo>
                    <a:pt x="91212" y="115562"/>
                  </a:lnTo>
                  <a:lnTo>
                    <a:pt x="104857" y="111190"/>
                  </a:lnTo>
                  <a:lnTo>
                    <a:pt x="120116" y="100824"/>
                  </a:lnTo>
                  <a:lnTo>
                    <a:pt x="135716" y="86270"/>
                  </a:lnTo>
                  <a:lnTo>
                    <a:pt x="139083" y="80345"/>
                  </a:lnTo>
                  <a:lnTo>
                    <a:pt x="141245" y="68456"/>
                  </a:lnTo>
                  <a:lnTo>
                    <a:pt x="142415" y="66473"/>
                  </a:lnTo>
                  <a:lnTo>
                    <a:pt x="144187" y="65151"/>
                  </a:lnTo>
                  <a:lnTo>
                    <a:pt x="146360" y="64270"/>
                  </a:lnTo>
                  <a:lnTo>
                    <a:pt x="147809" y="61698"/>
                  </a:lnTo>
                  <a:lnTo>
                    <a:pt x="149419" y="53549"/>
                  </a:lnTo>
                  <a:lnTo>
                    <a:pt x="148856" y="50582"/>
                  </a:lnTo>
                  <a:lnTo>
                    <a:pt x="147489" y="48604"/>
                  </a:lnTo>
                  <a:lnTo>
                    <a:pt x="137372" y="40139"/>
                  </a:lnTo>
                  <a:lnTo>
                    <a:pt x="135863" y="39658"/>
                  </a:lnTo>
                  <a:lnTo>
                    <a:pt x="134858" y="40329"/>
                  </a:lnTo>
                  <a:lnTo>
                    <a:pt x="132749" y="43721"/>
                  </a:lnTo>
                  <a:lnTo>
                    <a:pt x="126975" y="51208"/>
                  </a:lnTo>
                  <a:lnTo>
                    <a:pt x="125277" y="56824"/>
                  </a:lnTo>
                  <a:lnTo>
                    <a:pt x="121325" y="98469"/>
                  </a:lnTo>
                  <a:lnTo>
                    <a:pt x="119213" y="104341"/>
                  </a:lnTo>
                  <a:lnTo>
                    <a:pt x="119512" y="118803"/>
                  </a:lnTo>
                  <a:lnTo>
                    <a:pt x="123338" y="160100"/>
                  </a:lnTo>
                  <a:lnTo>
                    <a:pt x="126449" y="189456"/>
                  </a:lnTo>
                  <a:lnTo>
                    <a:pt x="132005" y="232426"/>
                  </a:lnTo>
                  <a:lnTo>
                    <a:pt x="137477" y="276853"/>
                  </a:lnTo>
                  <a:lnTo>
                    <a:pt x="141211" y="318827"/>
                  </a:lnTo>
                  <a:lnTo>
                    <a:pt x="141703" y="357023"/>
                  </a:lnTo>
                  <a:lnTo>
                    <a:pt x="140779" y="395607"/>
                  </a:lnTo>
                  <a:lnTo>
                    <a:pt x="130753" y="437538"/>
                  </a:lnTo>
                  <a:lnTo>
                    <a:pt x="128475" y="443497"/>
                  </a:lnTo>
                  <a:lnTo>
                    <a:pt x="120652" y="452763"/>
                  </a:lnTo>
                  <a:lnTo>
                    <a:pt x="90405" y="478131"/>
                  </a:lnTo>
                  <a:lnTo>
                    <a:pt x="69600" y="481398"/>
                  </a:lnTo>
                  <a:lnTo>
                    <a:pt x="51122" y="482044"/>
                  </a:lnTo>
                  <a:lnTo>
                    <a:pt x="36313" y="477415"/>
                  </a:lnTo>
                  <a:lnTo>
                    <a:pt x="20660" y="466962"/>
                  </a:lnTo>
                  <a:lnTo>
                    <a:pt x="11082" y="457292"/>
                  </a:lnTo>
                  <a:lnTo>
                    <a:pt x="2952" y="443292"/>
                  </a:lnTo>
                  <a:lnTo>
                    <a:pt x="102" y="431427"/>
                  </a:lnTo>
                  <a:lnTo>
                    <a:pt x="0" y="392445"/>
                  </a:lnTo>
                  <a:lnTo>
                    <a:pt x="6063" y="373808"/>
                  </a:lnTo>
                  <a:lnTo>
                    <a:pt x="28715" y="337776"/>
                  </a:lnTo>
                  <a:lnTo>
                    <a:pt x="50625" y="319010"/>
                  </a:lnTo>
                  <a:lnTo>
                    <a:pt x="58601" y="309462"/>
                  </a:lnTo>
                  <a:lnTo>
                    <a:pt x="79270" y="294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1509"/>
            <p:cNvSpPr/>
            <p:nvPr>
              <p:custDataLst>
                <p:tags r:id="rId123"/>
              </p:custDataLst>
            </p:nvPr>
          </p:nvSpPr>
          <p:spPr bwMode="auto">
            <a:xfrm>
              <a:off x="5822156" y="848320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35719"/>
                  </a:lnTo>
                  <a:lnTo>
                    <a:pt x="4741" y="35719"/>
                  </a:lnTo>
                  <a:lnTo>
                    <a:pt x="6137" y="34727"/>
                  </a:lnTo>
                  <a:lnTo>
                    <a:pt x="7068" y="33073"/>
                  </a:lnTo>
                  <a:lnTo>
                    <a:pt x="7689" y="30979"/>
                  </a:lnTo>
                  <a:lnTo>
                    <a:pt x="9094" y="29582"/>
                  </a:lnTo>
                  <a:lnTo>
                    <a:pt x="17460" y="26898"/>
                  </a:lnTo>
                  <a:lnTo>
                    <a:pt x="22481" y="26822"/>
                  </a:lnTo>
                  <a:lnTo>
                    <a:pt x="23917" y="25819"/>
                  </a:lnTo>
                  <a:lnTo>
                    <a:pt x="24875" y="24158"/>
                  </a:lnTo>
                  <a:lnTo>
                    <a:pt x="26411" y="19104"/>
                  </a:lnTo>
                  <a:lnTo>
                    <a:pt x="26779" y="26454"/>
                  </a:lnTo>
                  <a:lnTo>
                    <a:pt x="65163" y="26787"/>
                  </a:lnTo>
                  <a:lnTo>
                    <a:pt x="105567" y="13487"/>
                  </a:lnTo>
                  <a:lnTo>
                    <a:pt x="121138" y="9830"/>
                  </a:lnTo>
                  <a:lnTo>
                    <a:pt x="141076" y="8965"/>
                  </a:lnTo>
                  <a:lnTo>
                    <a:pt x="141676" y="796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1510"/>
            <p:cNvSpPr/>
            <p:nvPr>
              <p:custDataLst>
                <p:tags r:id="rId124"/>
              </p:custDataLst>
            </p:nvPr>
          </p:nvSpPr>
          <p:spPr bwMode="auto">
            <a:xfrm>
              <a:off x="5875734" y="785813"/>
              <a:ext cx="105500" cy="169665"/>
            </a:xfrm>
            <a:custGeom>
              <a:avLst/>
              <a:gdLst/>
              <a:ahLst/>
              <a:cxnLst/>
              <a:rect l="0" t="0" r="0" b="0"/>
              <a:pathLst>
                <a:path w="105500" h="16966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3" y="6136"/>
                  </a:lnTo>
                  <a:lnTo>
                    <a:pt x="2646" y="7067"/>
                  </a:lnTo>
                  <a:lnTo>
                    <a:pt x="15231" y="9676"/>
                  </a:lnTo>
                  <a:lnTo>
                    <a:pt x="23916" y="14993"/>
                  </a:lnTo>
                  <a:lnTo>
                    <a:pt x="32774" y="18002"/>
                  </a:lnTo>
                  <a:lnTo>
                    <a:pt x="76564" y="50625"/>
                  </a:lnTo>
                  <a:lnTo>
                    <a:pt x="82977" y="56565"/>
                  </a:lnTo>
                  <a:lnTo>
                    <a:pt x="86487" y="65158"/>
                  </a:lnTo>
                  <a:lnTo>
                    <a:pt x="89041" y="74599"/>
                  </a:lnTo>
                  <a:lnTo>
                    <a:pt x="103427" y="102134"/>
                  </a:lnTo>
                  <a:lnTo>
                    <a:pt x="105499" y="113523"/>
                  </a:lnTo>
                  <a:lnTo>
                    <a:pt x="103774" y="122553"/>
                  </a:lnTo>
                  <a:lnTo>
                    <a:pt x="100693" y="130866"/>
                  </a:lnTo>
                  <a:lnTo>
                    <a:pt x="89297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1511"/>
            <p:cNvSpPr/>
            <p:nvPr>
              <p:custDataLst>
                <p:tags r:id="rId125"/>
              </p:custDataLst>
            </p:nvPr>
          </p:nvSpPr>
          <p:spPr bwMode="auto">
            <a:xfrm>
              <a:off x="5527477" y="1495071"/>
              <a:ext cx="471417" cy="31907"/>
            </a:xfrm>
            <a:custGeom>
              <a:avLst/>
              <a:gdLst/>
              <a:ahLst/>
              <a:cxnLst/>
              <a:rect l="0" t="0" r="0" b="0"/>
              <a:pathLst>
                <a:path w="471417" h="31907">
                  <a:moveTo>
                    <a:pt x="0" y="31906"/>
                  </a:moveTo>
                  <a:lnTo>
                    <a:pt x="0" y="31906"/>
                  </a:lnTo>
                  <a:lnTo>
                    <a:pt x="39901" y="31906"/>
                  </a:lnTo>
                  <a:lnTo>
                    <a:pt x="81649" y="30913"/>
                  </a:lnTo>
                  <a:lnTo>
                    <a:pt x="125184" y="24217"/>
                  </a:lnTo>
                  <a:lnTo>
                    <a:pt x="167896" y="16092"/>
                  </a:lnTo>
                  <a:lnTo>
                    <a:pt x="203756" y="8809"/>
                  </a:lnTo>
                  <a:lnTo>
                    <a:pt x="244367" y="6211"/>
                  </a:lnTo>
                  <a:lnTo>
                    <a:pt x="281977" y="5441"/>
                  </a:lnTo>
                  <a:lnTo>
                    <a:pt x="318256" y="4220"/>
                  </a:lnTo>
                  <a:lnTo>
                    <a:pt x="353149" y="0"/>
                  </a:lnTo>
                  <a:lnTo>
                    <a:pt x="392107" y="3812"/>
                  </a:lnTo>
                  <a:lnTo>
                    <a:pt x="435465" y="4945"/>
                  </a:lnTo>
                  <a:lnTo>
                    <a:pt x="445886" y="5040"/>
                  </a:lnTo>
                  <a:lnTo>
                    <a:pt x="453825" y="7728"/>
                  </a:lnTo>
                  <a:lnTo>
                    <a:pt x="460661" y="11238"/>
                  </a:lnTo>
                  <a:lnTo>
                    <a:pt x="467006" y="12798"/>
                  </a:lnTo>
                  <a:lnTo>
                    <a:pt x="469095" y="14206"/>
                  </a:lnTo>
                  <a:lnTo>
                    <a:pt x="470488" y="16137"/>
                  </a:lnTo>
                  <a:lnTo>
                    <a:pt x="471416" y="18417"/>
                  </a:lnTo>
                  <a:lnTo>
                    <a:pt x="471043" y="19937"/>
                  </a:lnTo>
                  <a:lnTo>
                    <a:pt x="469802" y="20950"/>
                  </a:lnTo>
                  <a:lnTo>
                    <a:pt x="464343" y="22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1512"/>
            <p:cNvSpPr/>
            <p:nvPr>
              <p:custDataLst>
                <p:tags r:id="rId126"/>
              </p:custDataLst>
            </p:nvPr>
          </p:nvSpPr>
          <p:spPr bwMode="auto">
            <a:xfrm>
              <a:off x="5491994" y="1616811"/>
              <a:ext cx="169429" cy="417335"/>
            </a:xfrm>
            <a:custGeom>
              <a:avLst/>
              <a:gdLst/>
              <a:ahLst/>
              <a:cxnLst/>
              <a:rect l="0" t="0" r="0" b="0"/>
              <a:pathLst>
                <a:path w="169429" h="417335">
                  <a:moveTo>
                    <a:pt x="169428" y="240564"/>
                  </a:moveTo>
                  <a:lnTo>
                    <a:pt x="169428" y="240564"/>
                  </a:lnTo>
                  <a:lnTo>
                    <a:pt x="169428" y="235824"/>
                  </a:lnTo>
                  <a:lnTo>
                    <a:pt x="166782" y="230850"/>
                  </a:lnTo>
                  <a:lnTo>
                    <a:pt x="163291" y="225333"/>
                  </a:lnTo>
                  <a:lnTo>
                    <a:pt x="161050" y="213706"/>
                  </a:lnTo>
                  <a:lnTo>
                    <a:pt x="160866" y="210752"/>
                  </a:lnTo>
                  <a:lnTo>
                    <a:pt x="158016" y="204825"/>
                  </a:lnTo>
                  <a:lnTo>
                    <a:pt x="115844" y="160197"/>
                  </a:lnTo>
                  <a:lnTo>
                    <a:pt x="109894" y="155236"/>
                  </a:lnTo>
                  <a:lnTo>
                    <a:pt x="99754" y="151790"/>
                  </a:lnTo>
                  <a:lnTo>
                    <a:pt x="89032" y="151422"/>
                  </a:lnTo>
                  <a:lnTo>
                    <a:pt x="85073" y="153355"/>
                  </a:lnTo>
                  <a:lnTo>
                    <a:pt x="59284" y="176594"/>
                  </a:lnTo>
                  <a:lnTo>
                    <a:pt x="37086" y="214758"/>
                  </a:lnTo>
                  <a:lnTo>
                    <a:pt x="21504" y="250680"/>
                  </a:lnTo>
                  <a:lnTo>
                    <a:pt x="8872" y="292319"/>
                  </a:lnTo>
                  <a:lnTo>
                    <a:pt x="1563" y="329501"/>
                  </a:lnTo>
                  <a:lnTo>
                    <a:pt x="0" y="371816"/>
                  </a:lnTo>
                  <a:lnTo>
                    <a:pt x="861" y="384226"/>
                  </a:lnTo>
                  <a:lnTo>
                    <a:pt x="4551" y="393049"/>
                  </a:lnTo>
                  <a:lnTo>
                    <a:pt x="20759" y="413003"/>
                  </a:lnTo>
                  <a:lnTo>
                    <a:pt x="29269" y="416422"/>
                  </a:lnTo>
                  <a:lnTo>
                    <a:pt x="34317" y="417334"/>
                  </a:lnTo>
                  <a:lnTo>
                    <a:pt x="45217" y="415702"/>
                  </a:lnTo>
                  <a:lnTo>
                    <a:pt x="59864" y="409204"/>
                  </a:lnTo>
                  <a:lnTo>
                    <a:pt x="82974" y="394218"/>
                  </a:lnTo>
                  <a:lnTo>
                    <a:pt x="100558" y="368016"/>
                  </a:lnTo>
                  <a:lnTo>
                    <a:pt x="115795" y="333428"/>
                  </a:lnTo>
                  <a:lnTo>
                    <a:pt x="127746" y="294847"/>
                  </a:lnTo>
                  <a:lnTo>
                    <a:pt x="136682" y="258081"/>
                  </a:lnTo>
                  <a:lnTo>
                    <a:pt x="140874" y="220509"/>
                  </a:lnTo>
                  <a:lnTo>
                    <a:pt x="142116" y="179500"/>
                  </a:lnTo>
                  <a:lnTo>
                    <a:pt x="142484" y="140670"/>
                  </a:lnTo>
                  <a:lnTo>
                    <a:pt x="136471" y="99124"/>
                  </a:lnTo>
                  <a:lnTo>
                    <a:pt x="129333" y="57970"/>
                  </a:lnTo>
                  <a:lnTo>
                    <a:pt x="121388" y="38736"/>
                  </a:lnTo>
                  <a:lnTo>
                    <a:pt x="113020" y="29154"/>
                  </a:lnTo>
                  <a:lnTo>
                    <a:pt x="78753" y="5586"/>
                  </a:lnTo>
                  <a:lnTo>
                    <a:pt x="69266" y="2184"/>
                  </a:lnTo>
                  <a:lnTo>
                    <a:pt x="47006" y="0"/>
                  </a:lnTo>
                  <a:lnTo>
                    <a:pt x="37958" y="2347"/>
                  </a:lnTo>
                  <a:lnTo>
                    <a:pt x="24065" y="11938"/>
                  </a:lnTo>
                  <a:lnTo>
                    <a:pt x="20487" y="17575"/>
                  </a:lnTo>
                  <a:lnTo>
                    <a:pt x="17623" y="262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1513"/>
            <p:cNvSpPr/>
            <p:nvPr>
              <p:custDataLst>
                <p:tags r:id="rId127"/>
              </p:custDataLst>
            </p:nvPr>
          </p:nvSpPr>
          <p:spPr bwMode="auto">
            <a:xfrm>
              <a:off x="5741789" y="1785938"/>
              <a:ext cx="115638" cy="178594"/>
            </a:xfrm>
            <a:custGeom>
              <a:avLst/>
              <a:gdLst/>
              <a:ahLst/>
              <a:cxnLst/>
              <a:rect l="0" t="0" r="0" b="0"/>
              <a:pathLst>
                <a:path w="115638" h="178594">
                  <a:moveTo>
                    <a:pt x="0" y="0"/>
                  </a:moveTo>
                  <a:lnTo>
                    <a:pt x="0" y="0"/>
                  </a:lnTo>
                  <a:lnTo>
                    <a:pt x="42807" y="0"/>
                  </a:lnTo>
                  <a:lnTo>
                    <a:pt x="46397" y="0"/>
                  </a:lnTo>
                  <a:lnTo>
                    <a:pt x="53033" y="2645"/>
                  </a:lnTo>
                  <a:lnTo>
                    <a:pt x="74527" y="14239"/>
                  </a:lnTo>
                  <a:lnTo>
                    <a:pt x="86464" y="18771"/>
                  </a:lnTo>
                  <a:lnTo>
                    <a:pt x="100144" y="30807"/>
                  </a:lnTo>
                  <a:lnTo>
                    <a:pt x="113814" y="53464"/>
                  </a:lnTo>
                  <a:lnTo>
                    <a:pt x="115637" y="70202"/>
                  </a:lnTo>
                  <a:lnTo>
                    <a:pt x="111213" y="86836"/>
                  </a:lnTo>
                  <a:lnTo>
                    <a:pt x="97977" y="113507"/>
                  </a:lnTo>
                  <a:lnTo>
                    <a:pt x="65481" y="157482"/>
                  </a:lnTo>
                  <a:lnTo>
                    <a:pt x="47625" y="174600"/>
                  </a:lnTo>
                  <a:lnTo>
                    <a:pt x="35719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1514"/>
            <p:cNvSpPr/>
            <p:nvPr>
              <p:custDataLst>
                <p:tags r:id="rId128"/>
              </p:custDataLst>
            </p:nvPr>
          </p:nvSpPr>
          <p:spPr bwMode="auto">
            <a:xfrm>
              <a:off x="5833254" y="1750219"/>
              <a:ext cx="113919" cy="222703"/>
            </a:xfrm>
            <a:custGeom>
              <a:avLst/>
              <a:gdLst/>
              <a:ahLst/>
              <a:cxnLst/>
              <a:rect l="0" t="0" r="0" b="0"/>
              <a:pathLst>
                <a:path w="113919" h="222703">
                  <a:moveTo>
                    <a:pt x="60340" y="0"/>
                  </a:moveTo>
                  <a:lnTo>
                    <a:pt x="60340" y="0"/>
                  </a:lnTo>
                  <a:lnTo>
                    <a:pt x="33482" y="29503"/>
                  </a:lnTo>
                  <a:lnTo>
                    <a:pt x="12711" y="68620"/>
                  </a:lnTo>
                  <a:lnTo>
                    <a:pt x="1800" y="99434"/>
                  </a:lnTo>
                  <a:lnTo>
                    <a:pt x="0" y="124381"/>
                  </a:lnTo>
                  <a:lnTo>
                    <a:pt x="5675" y="162022"/>
                  </a:lnTo>
                  <a:lnTo>
                    <a:pt x="11180" y="183165"/>
                  </a:lnTo>
                  <a:lnTo>
                    <a:pt x="19095" y="197256"/>
                  </a:lnTo>
                  <a:lnTo>
                    <a:pt x="44253" y="217098"/>
                  </a:lnTo>
                  <a:lnTo>
                    <a:pt x="53521" y="220511"/>
                  </a:lnTo>
                  <a:lnTo>
                    <a:pt x="80380" y="222702"/>
                  </a:lnTo>
                  <a:lnTo>
                    <a:pt x="94382" y="217710"/>
                  </a:lnTo>
                  <a:lnTo>
                    <a:pt x="113918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1515"/>
            <p:cNvSpPr/>
            <p:nvPr>
              <p:custDataLst>
                <p:tags r:id="rId129"/>
              </p:custDataLst>
            </p:nvPr>
          </p:nvSpPr>
          <p:spPr bwMode="auto">
            <a:xfrm>
              <a:off x="6170414" y="1446609"/>
              <a:ext cx="107157" cy="17860"/>
            </a:xfrm>
            <a:custGeom>
              <a:avLst/>
              <a:gdLst/>
              <a:ahLst/>
              <a:cxnLst/>
              <a:rect l="0" t="0" r="0" b="0"/>
              <a:pathLst>
                <a:path w="107157" h="17860">
                  <a:moveTo>
                    <a:pt x="0" y="8930"/>
                  </a:moveTo>
                  <a:lnTo>
                    <a:pt x="0" y="8930"/>
                  </a:lnTo>
                  <a:lnTo>
                    <a:pt x="4740" y="13670"/>
                  </a:lnTo>
                  <a:lnTo>
                    <a:pt x="9713" y="15998"/>
                  </a:lnTo>
                  <a:lnTo>
                    <a:pt x="44699" y="17855"/>
                  </a:lnTo>
                  <a:lnTo>
                    <a:pt x="56565" y="17859"/>
                  </a:lnTo>
                  <a:lnTo>
                    <a:pt x="62512" y="15214"/>
                  </a:lnTo>
                  <a:lnTo>
                    <a:pt x="65488" y="13119"/>
                  </a:lnTo>
                  <a:lnTo>
                    <a:pt x="79155" y="10171"/>
                  </a:lnTo>
                  <a:lnTo>
                    <a:pt x="94423" y="8183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1516"/>
            <p:cNvSpPr/>
            <p:nvPr>
              <p:custDataLst>
                <p:tags r:id="rId130"/>
              </p:custDataLst>
            </p:nvPr>
          </p:nvSpPr>
          <p:spPr bwMode="auto">
            <a:xfrm>
              <a:off x="6162725" y="1544836"/>
              <a:ext cx="132706" cy="60867"/>
            </a:xfrm>
            <a:custGeom>
              <a:avLst/>
              <a:gdLst/>
              <a:ahLst/>
              <a:cxnLst/>
              <a:rect l="0" t="0" r="0" b="0"/>
              <a:pathLst>
                <a:path w="132706" h="60867">
                  <a:moveTo>
                    <a:pt x="7689" y="35719"/>
                  </a:moveTo>
                  <a:lnTo>
                    <a:pt x="7689" y="35719"/>
                  </a:lnTo>
                  <a:lnTo>
                    <a:pt x="0" y="43407"/>
                  </a:lnTo>
                  <a:lnTo>
                    <a:pt x="579" y="44813"/>
                  </a:lnTo>
                  <a:lnTo>
                    <a:pt x="11297" y="56968"/>
                  </a:lnTo>
                  <a:lnTo>
                    <a:pt x="16899" y="60046"/>
                  </a:lnTo>
                  <a:lnTo>
                    <a:pt x="19783" y="60866"/>
                  </a:lnTo>
                  <a:lnTo>
                    <a:pt x="22697" y="60421"/>
                  </a:lnTo>
                  <a:lnTo>
                    <a:pt x="63559" y="41474"/>
                  </a:lnTo>
                  <a:lnTo>
                    <a:pt x="106217" y="17049"/>
                  </a:lnTo>
                  <a:lnTo>
                    <a:pt x="1327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1" name="SMARTInkShape-1517"/>
          <p:cNvSpPr/>
          <p:nvPr>
            <p:custDataLst>
              <p:tags r:id="rId1"/>
            </p:custDataLst>
          </p:nvPr>
        </p:nvSpPr>
        <p:spPr bwMode="auto">
          <a:xfrm>
            <a:off x="6536533" y="785845"/>
            <a:ext cx="223241" cy="1366208"/>
          </a:xfrm>
          <a:custGeom>
            <a:avLst/>
            <a:gdLst/>
            <a:ahLst/>
            <a:cxnLst/>
            <a:rect l="0" t="0" r="0" b="0"/>
            <a:pathLst>
              <a:path w="223241" h="1366208">
                <a:moveTo>
                  <a:pt x="223240" y="17827"/>
                </a:moveTo>
                <a:lnTo>
                  <a:pt x="223240" y="17827"/>
                </a:lnTo>
                <a:lnTo>
                  <a:pt x="218500" y="17827"/>
                </a:lnTo>
                <a:lnTo>
                  <a:pt x="217104" y="16835"/>
                </a:lnTo>
                <a:lnTo>
                  <a:pt x="216173" y="15181"/>
                </a:lnTo>
                <a:lnTo>
                  <a:pt x="214679" y="10138"/>
                </a:lnTo>
                <a:lnTo>
                  <a:pt x="211829" y="9449"/>
                </a:lnTo>
                <a:lnTo>
                  <a:pt x="201018" y="8929"/>
                </a:lnTo>
                <a:lnTo>
                  <a:pt x="199496" y="7927"/>
                </a:lnTo>
                <a:lnTo>
                  <a:pt x="198481" y="6266"/>
                </a:lnTo>
                <a:lnTo>
                  <a:pt x="197804" y="4166"/>
                </a:lnTo>
                <a:lnTo>
                  <a:pt x="196361" y="2767"/>
                </a:lnTo>
                <a:lnTo>
                  <a:pt x="188881" y="336"/>
                </a:lnTo>
                <a:lnTo>
                  <a:pt x="175212" y="0"/>
                </a:lnTo>
                <a:lnTo>
                  <a:pt x="173362" y="981"/>
                </a:lnTo>
                <a:lnTo>
                  <a:pt x="172129" y="2628"/>
                </a:lnTo>
                <a:lnTo>
                  <a:pt x="169766" y="7103"/>
                </a:lnTo>
                <a:lnTo>
                  <a:pt x="165409" y="12399"/>
                </a:lnTo>
                <a:lnTo>
                  <a:pt x="160165" y="15415"/>
                </a:lnTo>
                <a:lnTo>
                  <a:pt x="157378" y="16219"/>
                </a:lnTo>
                <a:lnTo>
                  <a:pt x="155520" y="17747"/>
                </a:lnTo>
                <a:lnTo>
                  <a:pt x="145992" y="33956"/>
                </a:lnTo>
                <a:lnTo>
                  <a:pt x="142805" y="47852"/>
                </a:lnTo>
                <a:lnTo>
                  <a:pt x="137010" y="59686"/>
                </a:lnTo>
                <a:lnTo>
                  <a:pt x="126375" y="104271"/>
                </a:lnTo>
                <a:lnTo>
                  <a:pt x="122547" y="133929"/>
                </a:lnTo>
                <a:lnTo>
                  <a:pt x="117999" y="151777"/>
                </a:lnTo>
                <a:lnTo>
                  <a:pt x="116252" y="194559"/>
                </a:lnTo>
                <a:lnTo>
                  <a:pt x="116100" y="234622"/>
                </a:lnTo>
                <a:lnTo>
                  <a:pt x="113443" y="259664"/>
                </a:lnTo>
                <a:lnTo>
                  <a:pt x="110942" y="277115"/>
                </a:lnTo>
                <a:lnTo>
                  <a:pt x="115211" y="321479"/>
                </a:lnTo>
                <a:lnTo>
                  <a:pt x="108902" y="363444"/>
                </a:lnTo>
                <a:lnTo>
                  <a:pt x="107499" y="398857"/>
                </a:lnTo>
                <a:lnTo>
                  <a:pt x="106231" y="436940"/>
                </a:lnTo>
                <a:lnTo>
                  <a:pt x="100101" y="475772"/>
                </a:lnTo>
                <a:lnTo>
                  <a:pt x="96135" y="509709"/>
                </a:lnTo>
                <a:lnTo>
                  <a:pt x="91321" y="544901"/>
                </a:lnTo>
                <a:lnTo>
                  <a:pt x="84954" y="587607"/>
                </a:lnTo>
                <a:lnTo>
                  <a:pt x="75135" y="631835"/>
                </a:lnTo>
                <a:lnTo>
                  <a:pt x="71540" y="666965"/>
                </a:lnTo>
                <a:lnTo>
                  <a:pt x="65624" y="702510"/>
                </a:lnTo>
                <a:lnTo>
                  <a:pt x="62438" y="739169"/>
                </a:lnTo>
                <a:lnTo>
                  <a:pt x="56643" y="779025"/>
                </a:lnTo>
                <a:lnTo>
                  <a:pt x="51536" y="822810"/>
                </a:lnTo>
                <a:lnTo>
                  <a:pt x="46688" y="860252"/>
                </a:lnTo>
                <a:lnTo>
                  <a:pt x="42606" y="900119"/>
                </a:lnTo>
                <a:lnTo>
                  <a:pt x="37758" y="937067"/>
                </a:lnTo>
                <a:lnTo>
                  <a:pt x="36322" y="973150"/>
                </a:lnTo>
                <a:lnTo>
                  <a:pt x="33250" y="1008977"/>
                </a:lnTo>
                <a:lnTo>
                  <a:pt x="28702" y="1044727"/>
                </a:lnTo>
                <a:lnTo>
                  <a:pt x="24709" y="1080456"/>
                </a:lnTo>
                <a:lnTo>
                  <a:pt x="19888" y="1116177"/>
                </a:lnTo>
                <a:lnTo>
                  <a:pt x="13518" y="1159063"/>
                </a:lnTo>
                <a:lnTo>
                  <a:pt x="8843" y="1202334"/>
                </a:lnTo>
                <a:lnTo>
                  <a:pt x="2039" y="1240574"/>
                </a:lnTo>
                <a:lnTo>
                  <a:pt x="177" y="1285004"/>
                </a:lnTo>
                <a:lnTo>
                  <a:pt x="9" y="1327465"/>
                </a:lnTo>
                <a:lnTo>
                  <a:pt x="0" y="1346059"/>
                </a:lnTo>
                <a:lnTo>
                  <a:pt x="7687" y="1355837"/>
                </a:lnTo>
                <a:lnTo>
                  <a:pt x="7108" y="1356318"/>
                </a:lnTo>
                <a:lnTo>
                  <a:pt x="3820" y="1356853"/>
                </a:lnTo>
                <a:lnTo>
                  <a:pt x="2545" y="1357987"/>
                </a:lnTo>
                <a:lnTo>
                  <a:pt x="28" y="1366097"/>
                </a:lnTo>
                <a:lnTo>
                  <a:pt x="8561" y="1366207"/>
                </a:lnTo>
                <a:lnTo>
                  <a:pt x="13559" y="1361468"/>
                </a:lnTo>
                <a:lnTo>
                  <a:pt x="21240" y="1359142"/>
                </a:lnTo>
                <a:lnTo>
                  <a:pt x="61198" y="1357312"/>
                </a:lnTo>
                <a:lnTo>
                  <a:pt x="101299" y="1357282"/>
                </a:lnTo>
                <a:lnTo>
                  <a:pt x="141142" y="1357280"/>
                </a:lnTo>
                <a:lnTo>
                  <a:pt x="181079" y="1357280"/>
                </a:lnTo>
                <a:lnTo>
                  <a:pt x="205381" y="13483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8" name="SMARTInkShape-Group521"/>
          <p:cNvGrpSpPr/>
          <p:nvPr/>
        </p:nvGrpSpPr>
        <p:grpSpPr>
          <a:xfrm>
            <a:off x="6813366" y="670094"/>
            <a:ext cx="587952" cy="1606404"/>
            <a:chOff x="6813366" y="670094"/>
            <a:chExt cx="587952" cy="1606404"/>
          </a:xfrm>
        </p:grpSpPr>
        <p:sp>
          <p:nvSpPr>
            <p:cNvPr id="42" name="SMARTInkShape-1518"/>
            <p:cNvSpPr/>
            <p:nvPr>
              <p:custDataLst>
                <p:tags r:id="rId115"/>
              </p:custDataLst>
            </p:nvPr>
          </p:nvSpPr>
          <p:spPr bwMode="auto">
            <a:xfrm>
              <a:off x="7009805" y="857289"/>
              <a:ext cx="62509" cy="339290"/>
            </a:xfrm>
            <a:custGeom>
              <a:avLst/>
              <a:gdLst/>
              <a:ahLst/>
              <a:cxnLst/>
              <a:rect l="0" t="0" r="0" b="0"/>
              <a:pathLst>
                <a:path w="62509" h="339290">
                  <a:moveTo>
                    <a:pt x="0" y="169625"/>
                  </a:moveTo>
                  <a:lnTo>
                    <a:pt x="0" y="169625"/>
                  </a:lnTo>
                  <a:lnTo>
                    <a:pt x="12428" y="169625"/>
                  </a:lnTo>
                  <a:lnTo>
                    <a:pt x="18091" y="166979"/>
                  </a:lnTo>
                  <a:lnTo>
                    <a:pt x="20991" y="164885"/>
                  </a:lnTo>
                  <a:lnTo>
                    <a:pt x="24211" y="159911"/>
                  </a:lnTo>
                  <a:lnTo>
                    <a:pt x="26636" y="154394"/>
                  </a:lnTo>
                  <a:lnTo>
                    <a:pt x="31019" y="148634"/>
                  </a:lnTo>
                  <a:lnTo>
                    <a:pt x="33630" y="140121"/>
                  </a:lnTo>
                  <a:lnTo>
                    <a:pt x="35782" y="130715"/>
                  </a:lnTo>
                  <a:lnTo>
                    <a:pt x="49876" y="103207"/>
                  </a:lnTo>
                  <a:lnTo>
                    <a:pt x="59618" y="58640"/>
                  </a:lnTo>
                  <a:lnTo>
                    <a:pt x="62432" y="15978"/>
                  </a:lnTo>
                  <a:lnTo>
                    <a:pt x="62508" y="0"/>
                  </a:lnTo>
                  <a:lnTo>
                    <a:pt x="62508" y="43075"/>
                  </a:lnTo>
                  <a:lnTo>
                    <a:pt x="62508" y="82219"/>
                  </a:lnTo>
                  <a:lnTo>
                    <a:pt x="54819" y="121643"/>
                  </a:lnTo>
                  <a:lnTo>
                    <a:pt x="53651" y="163651"/>
                  </a:lnTo>
                  <a:lnTo>
                    <a:pt x="53582" y="205343"/>
                  </a:lnTo>
                  <a:lnTo>
                    <a:pt x="53578" y="246832"/>
                  </a:lnTo>
                  <a:lnTo>
                    <a:pt x="54570" y="262726"/>
                  </a:lnTo>
                  <a:lnTo>
                    <a:pt x="61956" y="293905"/>
                  </a:lnTo>
                  <a:lnTo>
                    <a:pt x="62399" y="311142"/>
                  </a:lnTo>
                  <a:lnTo>
                    <a:pt x="59813" y="319503"/>
                  </a:lnTo>
                  <a:lnTo>
                    <a:pt x="54810" y="328215"/>
                  </a:lnTo>
                  <a:lnTo>
                    <a:pt x="53686" y="337860"/>
                  </a:lnTo>
                  <a:lnTo>
                    <a:pt x="52658" y="338336"/>
                  </a:lnTo>
                  <a:lnTo>
                    <a:pt x="44648" y="339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1519"/>
            <p:cNvSpPr/>
            <p:nvPr>
              <p:custDataLst>
                <p:tags r:id="rId116"/>
              </p:custDataLst>
            </p:nvPr>
          </p:nvSpPr>
          <p:spPr bwMode="auto">
            <a:xfrm>
              <a:off x="6956227" y="1178719"/>
              <a:ext cx="142876" cy="26790"/>
            </a:xfrm>
            <a:custGeom>
              <a:avLst/>
              <a:gdLst/>
              <a:ahLst/>
              <a:cxnLst/>
              <a:rect l="0" t="0" r="0" b="0"/>
              <a:pathLst>
                <a:path w="142876" h="26790">
                  <a:moveTo>
                    <a:pt x="0" y="26789"/>
                  </a:moveTo>
                  <a:lnTo>
                    <a:pt x="0" y="26789"/>
                  </a:lnTo>
                  <a:lnTo>
                    <a:pt x="44116" y="26789"/>
                  </a:lnTo>
                  <a:lnTo>
                    <a:pt x="66589" y="25797"/>
                  </a:lnTo>
                  <a:lnTo>
                    <a:pt x="82679" y="19660"/>
                  </a:lnTo>
                  <a:lnTo>
                    <a:pt x="95163" y="1255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1520"/>
            <p:cNvSpPr/>
            <p:nvPr>
              <p:custDataLst>
                <p:tags r:id="rId117"/>
              </p:custDataLst>
            </p:nvPr>
          </p:nvSpPr>
          <p:spPr bwMode="auto">
            <a:xfrm>
              <a:off x="6813366" y="1682857"/>
              <a:ext cx="232158" cy="254883"/>
            </a:xfrm>
            <a:custGeom>
              <a:avLst/>
              <a:gdLst/>
              <a:ahLst/>
              <a:cxnLst/>
              <a:rect l="0" t="0" r="0" b="0"/>
              <a:pathLst>
                <a:path w="232158" h="254883">
                  <a:moveTo>
                    <a:pt x="8915" y="58432"/>
                  </a:moveTo>
                  <a:lnTo>
                    <a:pt x="8915" y="58432"/>
                  </a:lnTo>
                  <a:lnTo>
                    <a:pt x="8915" y="33284"/>
                  </a:lnTo>
                  <a:lnTo>
                    <a:pt x="13656" y="22648"/>
                  </a:lnTo>
                  <a:lnTo>
                    <a:pt x="16043" y="19693"/>
                  </a:lnTo>
                  <a:lnTo>
                    <a:pt x="29906" y="9821"/>
                  </a:lnTo>
                  <a:lnTo>
                    <a:pt x="38419" y="7062"/>
                  </a:lnTo>
                  <a:lnTo>
                    <a:pt x="47825" y="4843"/>
                  </a:lnTo>
                  <a:lnTo>
                    <a:pt x="55312" y="550"/>
                  </a:lnTo>
                  <a:lnTo>
                    <a:pt x="59690" y="0"/>
                  </a:lnTo>
                  <a:lnTo>
                    <a:pt x="91544" y="5289"/>
                  </a:lnTo>
                  <a:lnTo>
                    <a:pt x="122924" y="22913"/>
                  </a:lnTo>
                  <a:lnTo>
                    <a:pt x="130030" y="29747"/>
                  </a:lnTo>
                  <a:lnTo>
                    <a:pt x="136497" y="39399"/>
                  </a:lnTo>
                  <a:lnTo>
                    <a:pt x="140975" y="55990"/>
                  </a:lnTo>
                  <a:lnTo>
                    <a:pt x="142695" y="91221"/>
                  </a:lnTo>
                  <a:lnTo>
                    <a:pt x="135699" y="114996"/>
                  </a:lnTo>
                  <a:lnTo>
                    <a:pt x="116000" y="156659"/>
                  </a:lnTo>
                  <a:lnTo>
                    <a:pt x="104475" y="174518"/>
                  </a:lnTo>
                  <a:lnTo>
                    <a:pt x="67515" y="213049"/>
                  </a:lnTo>
                  <a:lnTo>
                    <a:pt x="23938" y="241905"/>
                  </a:lnTo>
                  <a:lnTo>
                    <a:pt x="12815" y="245748"/>
                  </a:lnTo>
                  <a:lnTo>
                    <a:pt x="0" y="254874"/>
                  </a:lnTo>
                  <a:lnTo>
                    <a:pt x="4731" y="254882"/>
                  </a:lnTo>
                  <a:lnTo>
                    <a:pt x="39133" y="246783"/>
                  </a:lnTo>
                  <a:lnTo>
                    <a:pt x="83025" y="243358"/>
                  </a:lnTo>
                  <a:lnTo>
                    <a:pt x="127097" y="237582"/>
                  </a:lnTo>
                  <a:lnTo>
                    <a:pt x="149766" y="234545"/>
                  </a:lnTo>
                  <a:lnTo>
                    <a:pt x="175203" y="229370"/>
                  </a:lnTo>
                  <a:lnTo>
                    <a:pt x="210122" y="227178"/>
                  </a:lnTo>
                  <a:lnTo>
                    <a:pt x="222939" y="220000"/>
                  </a:lnTo>
                  <a:lnTo>
                    <a:pt x="232157" y="219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1521"/>
            <p:cNvSpPr/>
            <p:nvPr>
              <p:custDataLst>
                <p:tags r:id="rId118"/>
              </p:custDataLst>
            </p:nvPr>
          </p:nvSpPr>
          <p:spPr bwMode="auto">
            <a:xfrm>
              <a:off x="7027664" y="1786315"/>
              <a:ext cx="80223" cy="115709"/>
            </a:xfrm>
            <a:custGeom>
              <a:avLst/>
              <a:gdLst/>
              <a:ahLst/>
              <a:cxnLst/>
              <a:rect l="0" t="0" r="0" b="0"/>
              <a:pathLst>
                <a:path w="80223" h="115709">
                  <a:moveTo>
                    <a:pt x="0" y="26412"/>
                  </a:moveTo>
                  <a:lnTo>
                    <a:pt x="0" y="26412"/>
                  </a:lnTo>
                  <a:lnTo>
                    <a:pt x="0" y="18723"/>
                  </a:lnTo>
                  <a:lnTo>
                    <a:pt x="992" y="18309"/>
                  </a:lnTo>
                  <a:lnTo>
                    <a:pt x="4741" y="17850"/>
                  </a:lnTo>
                  <a:lnTo>
                    <a:pt x="9713" y="14999"/>
                  </a:lnTo>
                  <a:lnTo>
                    <a:pt x="15231" y="11418"/>
                  </a:lnTo>
                  <a:lnTo>
                    <a:pt x="23916" y="9401"/>
                  </a:lnTo>
                  <a:lnTo>
                    <a:pt x="29811" y="8929"/>
                  </a:lnTo>
                  <a:lnTo>
                    <a:pt x="35739" y="6074"/>
                  </a:lnTo>
                  <a:lnTo>
                    <a:pt x="42889" y="897"/>
                  </a:lnTo>
                  <a:lnTo>
                    <a:pt x="48868" y="0"/>
                  </a:lnTo>
                  <a:lnTo>
                    <a:pt x="54130" y="2436"/>
                  </a:lnTo>
                  <a:lnTo>
                    <a:pt x="74792" y="20875"/>
                  </a:lnTo>
                  <a:lnTo>
                    <a:pt x="77889" y="26597"/>
                  </a:lnTo>
                  <a:lnTo>
                    <a:pt x="79633" y="38042"/>
                  </a:lnTo>
                  <a:lnTo>
                    <a:pt x="80222" y="54947"/>
                  </a:lnTo>
                  <a:lnTo>
                    <a:pt x="77657" y="61583"/>
                  </a:lnTo>
                  <a:lnTo>
                    <a:pt x="47594" y="103551"/>
                  </a:lnTo>
                  <a:lnTo>
                    <a:pt x="37478" y="113911"/>
                  </a:lnTo>
                  <a:lnTo>
                    <a:pt x="33855" y="114910"/>
                  </a:lnTo>
                  <a:lnTo>
                    <a:pt x="26789" y="1157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1522"/>
            <p:cNvSpPr/>
            <p:nvPr>
              <p:custDataLst>
                <p:tags r:id="rId119"/>
              </p:custDataLst>
            </p:nvPr>
          </p:nvSpPr>
          <p:spPr bwMode="auto">
            <a:xfrm>
              <a:off x="7121021" y="1741289"/>
              <a:ext cx="94168" cy="151272"/>
            </a:xfrm>
            <a:custGeom>
              <a:avLst/>
              <a:gdLst/>
              <a:ahLst/>
              <a:cxnLst/>
              <a:rect l="0" t="0" r="0" b="0"/>
              <a:pathLst>
                <a:path w="94168" h="151272">
                  <a:moveTo>
                    <a:pt x="40588" y="0"/>
                  </a:moveTo>
                  <a:lnTo>
                    <a:pt x="40588" y="0"/>
                  </a:lnTo>
                  <a:lnTo>
                    <a:pt x="40588" y="4740"/>
                  </a:lnTo>
                  <a:lnTo>
                    <a:pt x="37943" y="9714"/>
                  </a:lnTo>
                  <a:lnTo>
                    <a:pt x="17665" y="33765"/>
                  </a:lnTo>
                  <a:lnTo>
                    <a:pt x="11917" y="51722"/>
                  </a:lnTo>
                  <a:lnTo>
                    <a:pt x="9569" y="55317"/>
                  </a:lnTo>
                  <a:lnTo>
                    <a:pt x="541" y="86734"/>
                  </a:lnTo>
                  <a:lnTo>
                    <a:pt x="0" y="91557"/>
                  </a:lnTo>
                  <a:lnTo>
                    <a:pt x="5304" y="118922"/>
                  </a:lnTo>
                  <a:lnTo>
                    <a:pt x="11834" y="130045"/>
                  </a:lnTo>
                  <a:lnTo>
                    <a:pt x="25839" y="145730"/>
                  </a:lnTo>
                  <a:lnTo>
                    <a:pt x="34363" y="149105"/>
                  </a:lnTo>
                  <a:lnTo>
                    <a:pt x="56005" y="151271"/>
                  </a:lnTo>
                  <a:lnTo>
                    <a:pt x="9416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SMARTInkShape-1523"/>
            <p:cNvSpPr/>
            <p:nvPr>
              <p:custDataLst>
                <p:tags r:id="rId120"/>
              </p:custDataLst>
            </p:nvPr>
          </p:nvSpPr>
          <p:spPr bwMode="auto">
            <a:xfrm>
              <a:off x="7108031" y="670094"/>
              <a:ext cx="293287" cy="1606404"/>
            </a:xfrm>
            <a:custGeom>
              <a:avLst/>
              <a:gdLst/>
              <a:ahLst/>
              <a:cxnLst/>
              <a:rect l="0" t="0" r="0" b="0"/>
              <a:pathLst>
                <a:path w="293287" h="1606404">
                  <a:moveTo>
                    <a:pt x="187524" y="8562"/>
                  </a:moveTo>
                  <a:lnTo>
                    <a:pt x="187524" y="8562"/>
                  </a:lnTo>
                  <a:lnTo>
                    <a:pt x="192264" y="8562"/>
                  </a:lnTo>
                  <a:lnTo>
                    <a:pt x="222760" y="184"/>
                  </a:lnTo>
                  <a:lnTo>
                    <a:pt x="225897" y="0"/>
                  </a:lnTo>
                  <a:lnTo>
                    <a:pt x="265667" y="9484"/>
                  </a:lnTo>
                  <a:lnTo>
                    <a:pt x="274067" y="14678"/>
                  </a:lnTo>
                  <a:lnTo>
                    <a:pt x="279896" y="16241"/>
                  </a:lnTo>
                  <a:lnTo>
                    <a:pt x="281847" y="17650"/>
                  </a:lnTo>
                  <a:lnTo>
                    <a:pt x="283149" y="19582"/>
                  </a:lnTo>
                  <a:lnTo>
                    <a:pt x="293286" y="46139"/>
                  </a:lnTo>
                  <a:lnTo>
                    <a:pt x="286869" y="89876"/>
                  </a:lnTo>
                  <a:lnTo>
                    <a:pt x="279834" y="125827"/>
                  </a:lnTo>
                  <a:lnTo>
                    <a:pt x="276721" y="159614"/>
                  </a:lnTo>
                  <a:lnTo>
                    <a:pt x="269956" y="200603"/>
                  </a:lnTo>
                  <a:lnTo>
                    <a:pt x="262660" y="244167"/>
                  </a:lnTo>
                  <a:lnTo>
                    <a:pt x="259065" y="288494"/>
                  </a:lnTo>
                  <a:lnTo>
                    <a:pt x="254708" y="318185"/>
                  </a:lnTo>
                  <a:lnTo>
                    <a:pt x="252110" y="350563"/>
                  </a:lnTo>
                  <a:lnTo>
                    <a:pt x="249963" y="384797"/>
                  </a:lnTo>
                  <a:lnTo>
                    <a:pt x="245702" y="419856"/>
                  </a:lnTo>
                  <a:lnTo>
                    <a:pt x="243147" y="455281"/>
                  </a:lnTo>
                  <a:lnTo>
                    <a:pt x="242010" y="490870"/>
                  </a:lnTo>
                  <a:lnTo>
                    <a:pt x="241505" y="526530"/>
                  </a:lnTo>
                  <a:lnTo>
                    <a:pt x="241281" y="562223"/>
                  </a:lnTo>
                  <a:lnTo>
                    <a:pt x="240189" y="597931"/>
                  </a:lnTo>
                  <a:lnTo>
                    <a:pt x="236397" y="633644"/>
                  </a:lnTo>
                  <a:lnTo>
                    <a:pt x="234050" y="669361"/>
                  </a:lnTo>
                  <a:lnTo>
                    <a:pt x="233006" y="705079"/>
                  </a:lnTo>
                  <a:lnTo>
                    <a:pt x="232543" y="740797"/>
                  </a:lnTo>
                  <a:lnTo>
                    <a:pt x="232336" y="776516"/>
                  </a:lnTo>
                  <a:lnTo>
                    <a:pt x="232245" y="813226"/>
                  </a:lnTo>
                  <a:lnTo>
                    <a:pt x="232205" y="852693"/>
                  </a:lnTo>
                  <a:lnTo>
                    <a:pt x="232187" y="890740"/>
                  </a:lnTo>
                  <a:lnTo>
                    <a:pt x="233171" y="927492"/>
                  </a:lnTo>
                  <a:lnTo>
                    <a:pt x="236915" y="963671"/>
                  </a:lnTo>
                  <a:lnTo>
                    <a:pt x="239241" y="999594"/>
                  </a:lnTo>
                  <a:lnTo>
                    <a:pt x="240275" y="1035404"/>
                  </a:lnTo>
                  <a:lnTo>
                    <a:pt x="240734" y="1071163"/>
                  </a:lnTo>
                  <a:lnTo>
                    <a:pt x="243584" y="1106899"/>
                  </a:lnTo>
                  <a:lnTo>
                    <a:pt x="247166" y="1142626"/>
                  </a:lnTo>
                  <a:lnTo>
                    <a:pt x="248758" y="1178348"/>
                  </a:lnTo>
                  <a:lnTo>
                    <a:pt x="249466" y="1214069"/>
                  </a:lnTo>
                  <a:lnTo>
                    <a:pt x="250773" y="1248796"/>
                  </a:lnTo>
                  <a:lnTo>
                    <a:pt x="254661" y="1280767"/>
                  </a:lnTo>
                  <a:lnTo>
                    <a:pt x="257050" y="1314159"/>
                  </a:lnTo>
                  <a:lnTo>
                    <a:pt x="258112" y="1348843"/>
                  </a:lnTo>
                  <a:lnTo>
                    <a:pt x="258583" y="1384102"/>
                  </a:lnTo>
                  <a:lnTo>
                    <a:pt x="258850" y="1427940"/>
                  </a:lnTo>
                  <a:lnTo>
                    <a:pt x="258928" y="1466065"/>
                  </a:lnTo>
                  <a:lnTo>
                    <a:pt x="258951" y="1502496"/>
                  </a:lnTo>
                  <a:lnTo>
                    <a:pt x="257967" y="1542241"/>
                  </a:lnTo>
                  <a:lnTo>
                    <a:pt x="250583" y="1586167"/>
                  </a:lnTo>
                  <a:lnTo>
                    <a:pt x="250140" y="1600440"/>
                  </a:lnTo>
                  <a:lnTo>
                    <a:pt x="249112" y="1602619"/>
                  </a:lnTo>
                  <a:lnTo>
                    <a:pt x="247434" y="1604071"/>
                  </a:lnTo>
                  <a:lnTo>
                    <a:pt x="242923" y="1605685"/>
                  </a:lnTo>
                  <a:lnTo>
                    <a:pt x="237612" y="1606403"/>
                  </a:lnTo>
                  <a:lnTo>
                    <a:pt x="231943" y="1604076"/>
                  </a:lnTo>
                  <a:lnTo>
                    <a:pt x="189973" y="1577160"/>
                  </a:lnTo>
                  <a:lnTo>
                    <a:pt x="159454" y="1566287"/>
                  </a:lnTo>
                  <a:lnTo>
                    <a:pt x="122117" y="1563110"/>
                  </a:lnTo>
                  <a:lnTo>
                    <a:pt x="85793" y="1562559"/>
                  </a:lnTo>
                  <a:lnTo>
                    <a:pt x="43610" y="1565042"/>
                  </a:lnTo>
                  <a:lnTo>
                    <a:pt x="0" y="1571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522"/>
          <p:cNvGrpSpPr/>
          <p:nvPr/>
        </p:nvGrpSpPr>
        <p:grpSpPr>
          <a:xfrm>
            <a:off x="1098471" y="2840008"/>
            <a:ext cx="491015" cy="517399"/>
            <a:chOff x="1098471" y="2840008"/>
            <a:chExt cx="491015" cy="517399"/>
          </a:xfrm>
        </p:grpSpPr>
        <p:sp>
          <p:nvSpPr>
            <p:cNvPr id="49" name="SMARTInkShape-1524"/>
            <p:cNvSpPr/>
            <p:nvPr>
              <p:custDataLst>
                <p:tags r:id="rId112"/>
              </p:custDataLst>
            </p:nvPr>
          </p:nvSpPr>
          <p:spPr bwMode="auto">
            <a:xfrm>
              <a:off x="1098471" y="2840008"/>
              <a:ext cx="258843" cy="517399"/>
            </a:xfrm>
            <a:custGeom>
              <a:avLst/>
              <a:gdLst/>
              <a:ahLst/>
              <a:cxnLst/>
              <a:rect l="0" t="0" r="0" b="0"/>
              <a:pathLst>
                <a:path w="258843" h="517399">
                  <a:moveTo>
                    <a:pt x="35599" y="8562"/>
                  </a:moveTo>
                  <a:lnTo>
                    <a:pt x="35599" y="8562"/>
                  </a:lnTo>
                  <a:lnTo>
                    <a:pt x="35599" y="874"/>
                  </a:lnTo>
                  <a:lnTo>
                    <a:pt x="34607" y="460"/>
                  </a:lnTo>
                  <a:lnTo>
                    <a:pt x="30859" y="0"/>
                  </a:lnTo>
                  <a:lnTo>
                    <a:pt x="29463" y="870"/>
                  </a:lnTo>
                  <a:lnTo>
                    <a:pt x="28532" y="2442"/>
                  </a:lnTo>
                  <a:lnTo>
                    <a:pt x="27911" y="4482"/>
                  </a:lnTo>
                  <a:lnTo>
                    <a:pt x="19765" y="17738"/>
                  </a:lnTo>
                  <a:lnTo>
                    <a:pt x="19090" y="20633"/>
                  </a:lnTo>
                  <a:lnTo>
                    <a:pt x="11870" y="33400"/>
                  </a:lnTo>
                  <a:lnTo>
                    <a:pt x="1241" y="77179"/>
                  </a:lnTo>
                  <a:lnTo>
                    <a:pt x="0" y="117496"/>
                  </a:lnTo>
                  <a:lnTo>
                    <a:pt x="896" y="144659"/>
                  </a:lnTo>
                  <a:lnTo>
                    <a:pt x="7985" y="186275"/>
                  </a:lnTo>
                  <a:lnTo>
                    <a:pt x="9558" y="200014"/>
                  </a:lnTo>
                  <a:lnTo>
                    <a:pt x="15867" y="210369"/>
                  </a:lnTo>
                  <a:lnTo>
                    <a:pt x="21207" y="216655"/>
                  </a:lnTo>
                  <a:lnTo>
                    <a:pt x="26888" y="220110"/>
                  </a:lnTo>
                  <a:lnTo>
                    <a:pt x="32720" y="222638"/>
                  </a:lnTo>
                  <a:lnTo>
                    <a:pt x="38619" y="227069"/>
                  </a:lnTo>
                  <a:lnTo>
                    <a:pt x="41581" y="227655"/>
                  </a:lnTo>
                  <a:lnTo>
                    <a:pt x="44548" y="227054"/>
                  </a:lnTo>
                  <a:lnTo>
                    <a:pt x="50491" y="224732"/>
                  </a:lnTo>
                  <a:lnTo>
                    <a:pt x="59414" y="222433"/>
                  </a:lnTo>
                  <a:lnTo>
                    <a:pt x="65366" y="218379"/>
                  </a:lnTo>
                  <a:lnTo>
                    <a:pt x="83225" y="189476"/>
                  </a:lnTo>
                  <a:lnTo>
                    <a:pt x="105053" y="148422"/>
                  </a:lnTo>
                  <a:lnTo>
                    <a:pt x="118135" y="130590"/>
                  </a:lnTo>
                  <a:lnTo>
                    <a:pt x="131432" y="88745"/>
                  </a:lnTo>
                  <a:lnTo>
                    <a:pt x="141068" y="61295"/>
                  </a:lnTo>
                  <a:lnTo>
                    <a:pt x="142743" y="31150"/>
                  </a:lnTo>
                  <a:lnTo>
                    <a:pt x="141755" y="29574"/>
                  </a:lnTo>
                  <a:lnTo>
                    <a:pt x="140104" y="28523"/>
                  </a:lnTo>
                  <a:lnTo>
                    <a:pt x="133935" y="26458"/>
                  </a:lnTo>
                  <a:lnTo>
                    <a:pt x="133829" y="50361"/>
                  </a:lnTo>
                  <a:lnTo>
                    <a:pt x="144850" y="79569"/>
                  </a:lnTo>
                  <a:lnTo>
                    <a:pt x="147128" y="82689"/>
                  </a:lnTo>
                  <a:lnTo>
                    <a:pt x="149660" y="91448"/>
                  </a:lnTo>
                  <a:lnTo>
                    <a:pt x="151777" y="100963"/>
                  </a:lnTo>
                  <a:lnTo>
                    <a:pt x="172641" y="139942"/>
                  </a:lnTo>
                  <a:lnTo>
                    <a:pt x="182703" y="180026"/>
                  </a:lnTo>
                  <a:lnTo>
                    <a:pt x="199420" y="224274"/>
                  </a:lnTo>
                  <a:lnTo>
                    <a:pt x="209491" y="268887"/>
                  </a:lnTo>
                  <a:lnTo>
                    <a:pt x="220642" y="305283"/>
                  </a:lnTo>
                  <a:lnTo>
                    <a:pt x="222796" y="347167"/>
                  </a:lnTo>
                  <a:lnTo>
                    <a:pt x="223080" y="384885"/>
                  </a:lnTo>
                  <a:lnTo>
                    <a:pt x="215431" y="424870"/>
                  </a:lnTo>
                  <a:lnTo>
                    <a:pt x="201873" y="465704"/>
                  </a:lnTo>
                  <a:lnTo>
                    <a:pt x="190299" y="485778"/>
                  </a:lnTo>
                  <a:lnTo>
                    <a:pt x="175487" y="502407"/>
                  </a:lnTo>
                  <a:lnTo>
                    <a:pt x="161824" y="511523"/>
                  </a:lnTo>
                  <a:lnTo>
                    <a:pt x="149949" y="515767"/>
                  </a:lnTo>
                  <a:lnTo>
                    <a:pt x="130958" y="517398"/>
                  </a:lnTo>
                  <a:lnTo>
                    <a:pt x="124945" y="514839"/>
                  </a:lnTo>
                  <a:lnTo>
                    <a:pt x="118965" y="511387"/>
                  </a:lnTo>
                  <a:lnTo>
                    <a:pt x="110020" y="508451"/>
                  </a:lnTo>
                  <a:lnTo>
                    <a:pt x="104063" y="504248"/>
                  </a:lnTo>
                  <a:lnTo>
                    <a:pt x="100754" y="499073"/>
                  </a:lnTo>
                  <a:lnTo>
                    <a:pt x="99872" y="496303"/>
                  </a:lnTo>
                  <a:lnTo>
                    <a:pt x="98292" y="494457"/>
                  </a:lnTo>
                  <a:lnTo>
                    <a:pt x="93890" y="492406"/>
                  </a:lnTo>
                  <a:lnTo>
                    <a:pt x="92319" y="490867"/>
                  </a:lnTo>
                  <a:lnTo>
                    <a:pt x="90574" y="486511"/>
                  </a:lnTo>
                  <a:lnTo>
                    <a:pt x="89300" y="465077"/>
                  </a:lnTo>
                  <a:lnTo>
                    <a:pt x="91878" y="456859"/>
                  </a:lnTo>
                  <a:lnTo>
                    <a:pt x="93954" y="453278"/>
                  </a:lnTo>
                  <a:lnTo>
                    <a:pt x="102483" y="414200"/>
                  </a:lnTo>
                  <a:lnTo>
                    <a:pt x="119066" y="370040"/>
                  </a:lnTo>
                  <a:lnTo>
                    <a:pt x="144502" y="325434"/>
                  </a:lnTo>
                  <a:lnTo>
                    <a:pt x="171172" y="280790"/>
                  </a:lnTo>
                  <a:lnTo>
                    <a:pt x="202691" y="243830"/>
                  </a:lnTo>
                  <a:lnTo>
                    <a:pt x="245730" y="212743"/>
                  </a:lnTo>
                  <a:lnTo>
                    <a:pt x="258842" y="20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1525"/>
            <p:cNvSpPr/>
            <p:nvPr>
              <p:custDataLst>
                <p:tags r:id="rId113"/>
              </p:custDataLst>
            </p:nvPr>
          </p:nvSpPr>
          <p:spPr bwMode="auto">
            <a:xfrm>
              <a:off x="1428750" y="2902260"/>
              <a:ext cx="125017" cy="26679"/>
            </a:xfrm>
            <a:custGeom>
              <a:avLst/>
              <a:gdLst/>
              <a:ahLst/>
              <a:cxnLst/>
              <a:rect l="0" t="0" r="0" b="0"/>
              <a:pathLst>
                <a:path w="125017" h="26679">
                  <a:moveTo>
                    <a:pt x="0" y="26678"/>
                  </a:moveTo>
                  <a:lnTo>
                    <a:pt x="0" y="26678"/>
                  </a:lnTo>
                  <a:lnTo>
                    <a:pt x="0" y="21937"/>
                  </a:lnTo>
                  <a:lnTo>
                    <a:pt x="992" y="20540"/>
                  </a:lnTo>
                  <a:lnTo>
                    <a:pt x="2646" y="19610"/>
                  </a:lnTo>
                  <a:lnTo>
                    <a:pt x="9095" y="17993"/>
                  </a:lnTo>
                  <a:lnTo>
                    <a:pt x="13302" y="17857"/>
                  </a:lnTo>
                  <a:lnTo>
                    <a:pt x="14821" y="16828"/>
                  </a:lnTo>
                  <a:lnTo>
                    <a:pt x="15834" y="15150"/>
                  </a:lnTo>
                  <a:lnTo>
                    <a:pt x="16509" y="13039"/>
                  </a:lnTo>
                  <a:lnTo>
                    <a:pt x="17952" y="11632"/>
                  </a:lnTo>
                  <a:lnTo>
                    <a:pt x="22200" y="10069"/>
                  </a:lnTo>
                  <a:lnTo>
                    <a:pt x="33012" y="8073"/>
                  </a:lnTo>
                  <a:lnTo>
                    <a:pt x="42744" y="2754"/>
                  </a:lnTo>
                  <a:lnTo>
                    <a:pt x="74050" y="0"/>
                  </a:lnTo>
                  <a:lnTo>
                    <a:pt x="80205" y="2584"/>
                  </a:lnTo>
                  <a:lnTo>
                    <a:pt x="86248" y="6047"/>
                  </a:lnTo>
                  <a:lnTo>
                    <a:pt x="98212" y="8271"/>
                  </a:lnTo>
                  <a:lnTo>
                    <a:pt x="105390" y="8710"/>
                  </a:lnTo>
                  <a:lnTo>
                    <a:pt x="125016" y="266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1526"/>
            <p:cNvSpPr/>
            <p:nvPr>
              <p:custDataLst>
                <p:tags r:id="rId114"/>
              </p:custDataLst>
            </p:nvPr>
          </p:nvSpPr>
          <p:spPr bwMode="auto">
            <a:xfrm>
              <a:off x="1482328" y="3009305"/>
              <a:ext cx="107158" cy="17860"/>
            </a:xfrm>
            <a:custGeom>
              <a:avLst/>
              <a:gdLst/>
              <a:ahLst/>
              <a:cxnLst/>
              <a:rect l="0" t="0" r="0" b="0"/>
              <a:pathLst>
                <a:path w="107158" h="17860">
                  <a:moveTo>
                    <a:pt x="0" y="8929"/>
                  </a:moveTo>
                  <a:lnTo>
                    <a:pt x="0" y="8929"/>
                  </a:lnTo>
                  <a:lnTo>
                    <a:pt x="0" y="17827"/>
                  </a:lnTo>
                  <a:lnTo>
                    <a:pt x="41696" y="17859"/>
                  </a:lnTo>
                  <a:lnTo>
                    <a:pt x="65485" y="17859"/>
                  </a:lnTo>
                  <a:lnTo>
                    <a:pt x="71438" y="15213"/>
                  </a:lnTo>
                  <a:lnTo>
                    <a:pt x="74415" y="13118"/>
                  </a:lnTo>
                  <a:lnTo>
                    <a:pt x="96365" y="6835"/>
                  </a:lnTo>
                  <a:lnTo>
                    <a:pt x="1071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523"/>
          <p:cNvGrpSpPr/>
          <p:nvPr/>
        </p:nvGrpSpPr>
        <p:grpSpPr>
          <a:xfrm>
            <a:off x="1830695" y="2500313"/>
            <a:ext cx="830350" cy="526839"/>
            <a:chOff x="1830695" y="2500313"/>
            <a:chExt cx="830350" cy="526839"/>
          </a:xfrm>
        </p:grpSpPr>
        <p:sp>
          <p:nvSpPr>
            <p:cNvPr id="53" name="SMARTInkShape-1527"/>
            <p:cNvSpPr/>
            <p:nvPr>
              <p:custDataLst>
                <p:tags r:id="rId103"/>
              </p:custDataLst>
            </p:nvPr>
          </p:nvSpPr>
          <p:spPr bwMode="auto">
            <a:xfrm>
              <a:off x="1857375" y="2786063"/>
              <a:ext cx="266601" cy="205369"/>
            </a:xfrm>
            <a:custGeom>
              <a:avLst/>
              <a:gdLst/>
              <a:ahLst/>
              <a:cxnLst/>
              <a:rect l="0" t="0" r="0" b="0"/>
              <a:pathLst>
                <a:path w="266601" h="205369">
                  <a:moveTo>
                    <a:pt x="0" y="8929"/>
                  </a:moveTo>
                  <a:lnTo>
                    <a:pt x="0" y="8929"/>
                  </a:lnTo>
                  <a:lnTo>
                    <a:pt x="0" y="0"/>
                  </a:lnTo>
                  <a:lnTo>
                    <a:pt x="0" y="39901"/>
                  </a:lnTo>
                  <a:lnTo>
                    <a:pt x="0" y="83083"/>
                  </a:lnTo>
                  <a:lnTo>
                    <a:pt x="992" y="98441"/>
                  </a:lnTo>
                  <a:lnTo>
                    <a:pt x="5145" y="119236"/>
                  </a:lnTo>
                  <a:lnTo>
                    <a:pt x="874" y="151668"/>
                  </a:lnTo>
                  <a:lnTo>
                    <a:pt x="8777" y="196253"/>
                  </a:lnTo>
                  <a:lnTo>
                    <a:pt x="8929" y="205368"/>
                  </a:lnTo>
                  <a:lnTo>
                    <a:pt x="9922" y="183021"/>
                  </a:lnTo>
                  <a:lnTo>
                    <a:pt x="24376" y="142785"/>
                  </a:lnTo>
                  <a:lnTo>
                    <a:pt x="28720" y="124989"/>
                  </a:lnTo>
                  <a:lnTo>
                    <a:pt x="36291" y="109794"/>
                  </a:lnTo>
                  <a:lnTo>
                    <a:pt x="40934" y="102375"/>
                  </a:lnTo>
                  <a:lnTo>
                    <a:pt x="44540" y="92620"/>
                  </a:lnTo>
                  <a:lnTo>
                    <a:pt x="48900" y="86474"/>
                  </a:lnTo>
                  <a:lnTo>
                    <a:pt x="54145" y="83081"/>
                  </a:lnTo>
                  <a:lnTo>
                    <a:pt x="60856" y="80903"/>
                  </a:lnTo>
                  <a:lnTo>
                    <a:pt x="61407" y="81716"/>
                  </a:lnTo>
                  <a:lnTo>
                    <a:pt x="62019" y="85266"/>
                  </a:lnTo>
                  <a:lnTo>
                    <a:pt x="68548" y="96622"/>
                  </a:lnTo>
                  <a:lnTo>
                    <a:pt x="71574" y="110428"/>
                  </a:lnTo>
                  <a:lnTo>
                    <a:pt x="78336" y="124486"/>
                  </a:lnTo>
                  <a:lnTo>
                    <a:pt x="84707" y="141557"/>
                  </a:lnTo>
                  <a:lnTo>
                    <a:pt x="92677" y="158249"/>
                  </a:lnTo>
                  <a:lnTo>
                    <a:pt x="101052" y="167236"/>
                  </a:lnTo>
                  <a:lnTo>
                    <a:pt x="143500" y="196389"/>
                  </a:lnTo>
                  <a:lnTo>
                    <a:pt x="155059" y="201385"/>
                  </a:lnTo>
                  <a:lnTo>
                    <a:pt x="196469" y="205148"/>
                  </a:lnTo>
                  <a:lnTo>
                    <a:pt x="207374" y="204286"/>
                  </a:lnTo>
                  <a:lnTo>
                    <a:pt x="234984" y="190142"/>
                  </a:lnTo>
                  <a:lnTo>
                    <a:pt x="252594" y="175569"/>
                  </a:lnTo>
                  <a:lnTo>
                    <a:pt x="256131" y="169642"/>
                  </a:lnTo>
                  <a:lnTo>
                    <a:pt x="258123" y="158082"/>
                  </a:lnTo>
                  <a:lnTo>
                    <a:pt x="259580" y="147649"/>
                  </a:lnTo>
                  <a:lnTo>
                    <a:pt x="266600" y="118907"/>
                  </a:lnTo>
                  <a:lnTo>
                    <a:pt x="258721" y="78373"/>
                  </a:lnTo>
                  <a:lnTo>
                    <a:pt x="252042" y="60643"/>
                  </a:lnTo>
                  <a:lnTo>
                    <a:pt x="247981" y="44096"/>
                  </a:lnTo>
                  <a:lnTo>
                    <a:pt x="241504" y="20113"/>
                  </a:lnTo>
                  <a:lnTo>
                    <a:pt x="241102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1528"/>
            <p:cNvSpPr/>
            <p:nvPr>
              <p:custDataLst>
                <p:tags r:id="rId104"/>
              </p:custDataLst>
            </p:nvPr>
          </p:nvSpPr>
          <p:spPr bwMode="auto">
            <a:xfrm>
              <a:off x="2178844" y="2527102"/>
              <a:ext cx="80368" cy="26790"/>
            </a:xfrm>
            <a:custGeom>
              <a:avLst/>
              <a:gdLst/>
              <a:ahLst/>
              <a:cxnLst/>
              <a:rect l="0" t="0" r="0" b="0"/>
              <a:pathLst>
                <a:path w="80368" h="26790">
                  <a:moveTo>
                    <a:pt x="0" y="26789"/>
                  </a:moveTo>
                  <a:lnTo>
                    <a:pt x="0" y="26789"/>
                  </a:lnTo>
                  <a:lnTo>
                    <a:pt x="0" y="17869"/>
                  </a:lnTo>
                  <a:lnTo>
                    <a:pt x="4740" y="17862"/>
                  </a:lnTo>
                  <a:lnTo>
                    <a:pt x="6137" y="16869"/>
                  </a:lnTo>
                  <a:lnTo>
                    <a:pt x="7068" y="15214"/>
                  </a:lnTo>
                  <a:lnTo>
                    <a:pt x="7688" y="13119"/>
                  </a:lnTo>
                  <a:lnTo>
                    <a:pt x="9094" y="11722"/>
                  </a:lnTo>
                  <a:lnTo>
                    <a:pt x="13302" y="10171"/>
                  </a:lnTo>
                  <a:lnTo>
                    <a:pt x="14821" y="8765"/>
                  </a:lnTo>
                  <a:lnTo>
                    <a:pt x="16509" y="4557"/>
                  </a:lnTo>
                  <a:lnTo>
                    <a:pt x="17951" y="3037"/>
                  </a:lnTo>
                  <a:lnTo>
                    <a:pt x="22200" y="1350"/>
                  </a:lnTo>
                  <a:lnTo>
                    <a:pt x="65487" y="2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1529"/>
            <p:cNvSpPr/>
            <p:nvPr>
              <p:custDataLst>
                <p:tags r:id="rId105"/>
              </p:custDataLst>
            </p:nvPr>
          </p:nvSpPr>
          <p:spPr bwMode="auto">
            <a:xfrm>
              <a:off x="2214727" y="2527210"/>
              <a:ext cx="26626" cy="232064"/>
            </a:xfrm>
            <a:custGeom>
              <a:avLst/>
              <a:gdLst/>
              <a:ahLst/>
              <a:cxnLst/>
              <a:rect l="0" t="0" r="0" b="0"/>
              <a:pathLst>
                <a:path w="26626" h="232064">
                  <a:moveTo>
                    <a:pt x="17695" y="8821"/>
                  </a:moveTo>
                  <a:lnTo>
                    <a:pt x="17695" y="8821"/>
                  </a:lnTo>
                  <a:lnTo>
                    <a:pt x="17695" y="0"/>
                  </a:lnTo>
                  <a:lnTo>
                    <a:pt x="17695" y="7590"/>
                  </a:lnTo>
                  <a:lnTo>
                    <a:pt x="10006" y="28830"/>
                  </a:lnTo>
                  <a:lnTo>
                    <a:pt x="7846" y="71813"/>
                  </a:lnTo>
                  <a:lnTo>
                    <a:pt x="1086" y="108483"/>
                  </a:lnTo>
                  <a:lnTo>
                    <a:pt x="0" y="149239"/>
                  </a:lnTo>
                  <a:lnTo>
                    <a:pt x="849" y="181138"/>
                  </a:lnTo>
                  <a:lnTo>
                    <a:pt x="13139" y="221386"/>
                  </a:lnTo>
                  <a:lnTo>
                    <a:pt x="15650" y="224945"/>
                  </a:lnTo>
                  <a:lnTo>
                    <a:pt x="26625" y="232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1530"/>
            <p:cNvSpPr/>
            <p:nvPr>
              <p:custDataLst>
                <p:tags r:id="rId106"/>
              </p:custDataLst>
            </p:nvPr>
          </p:nvSpPr>
          <p:spPr bwMode="auto">
            <a:xfrm>
              <a:off x="2455664" y="2750344"/>
              <a:ext cx="169665" cy="276808"/>
            </a:xfrm>
            <a:custGeom>
              <a:avLst/>
              <a:gdLst/>
              <a:ahLst/>
              <a:cxnLst/>
              <a:rect l="0" t="0" r="0" b="0"/>
              <a:pathLst>
                <a:path w="169665" h="276808">
                  <a:moveTo>
                    <a:pt x="0" y="0"/>
                  </a:moveTo>
                  <a:lnTo>
                    <a:pt x="0" y="0"/>
                  </a:lnTo>
                  <a:lnTo>
                    <a:pt x="0" y="13302"/>
                  </a:lnTo>
                  <a:lnTo>
                    <a:pt x="2646" y="18479"/>
                  </a:lnTo>
                  <a:lnTo>
                    <a:pt x="6137" y="24088"/>
                  </a:lnTo>
                  <a:lnTo>
                    <a:pt x="9094" y="32824"/>
                  </a:lnTo>
                  <a:lnTo>
                    <a:pt x="32824" y="74764"/>
                  </a:lnTo>
                  <a:lnTo>
                    <a:pt x="53583" y="116106"/>
                  </a:lnTo>
                  <a:lnTo>
                    <a:pt x="74415" y="157759"/>
                  </a:lnTo>
                  <a:lnTo>
                    <a:pt x="85328" y="175433"/>
                  </a:lnTo>
                  <a:lnTo>
                    <a:pt x="91159" y="194359"/>
                  </a:lnTo>
                  <a:lnTo>
                    <a:pt x="121069" y="230163"/>
                  </a:lnTo>
                  <a:lnTo>
                    <a:pt x="124838" y="243262"/>
                  </a:lnTo>
                  <a:lnTo>
                    <a:pt x="126882" y="245518"/>
                  </a:lnTo>
                  <a:lnTo>
                    <a:pt x="145961" y="262196"/>
                  </a:lnTo>
                  <a:lnTo>
                    <a:pt x="149208" y="268005"/>
                  </a:lnTo>
                  <a:lnTo>
                    <a:pt x="151292" y="275079"/>
                  </a:lnTo>
                  <a:lnTo>
                    <a:pt x="152455" y="275659"/>
                  </a:lnTo>
                  <a:lnTo>
                    <a:pt x="165362" y="276807"/>
                  </a:lnTo>
                  <a:lnTo>
                    <a:pt x="166796" y="275819"/>
                  </a:lnTo>
                  <a:lnTo>
                    <a:pt x="167752" y="274168"/>
                  </a:lnTo>
                  <a:lnTo>
                    <a:pt x="168814" y="268696"/>
                  </a:lnTo>
                  <a:lnTo>
                    <a:pt x="169664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1531"/>
            <p:cNvSpPr/>
            <p:nvPr>
              <p:custDataLst>
                <p:tags r:id="rId107"/>
              </p:custDataLst>
            </p:nvPr>
          </p:nvSpPr>
          <p:spPr bwMode="auto">
            <a:xfrm>
              <a:off x="2411433" y="2709480"/>
              <a:ext cx="213896" cy="315762"/>
            </a:xfrm>
            <a:custGeom>
              <a:avLst/>
              <a:gdLst/>
              <a:ahLst/>
              <a:cxnLst/>
              <a:rect l="0" t="0" r="0" b="0"/>
              <a:pathLst>
                <a:path w="213896" h="315762">
                  <a:moveTo>
                    <a:pt x="213895" y="5145"/>
                  </a:moveTo>
                  <a:lnTo>
                    <a:pt x="213895" y="5145"/>
                  </a:lnTo>
                  <a:lnTo>
                    <a:pt x="213895" y="404"/>
                  </a:lnTo>
                  <a:lnTo>
                    <a:pt x="212903" y="0"/>
                  </a:lnTo>
                  <a:lnTo>
                    <a:pt x="206207" y="4271"/>
                  </a:lnTo>
                  <a:lnTo>
                    <a:pt x="189807" y="21317"/>
                  </a:lnTo>
                  <a:lnTo>
                    <a:pt x="159517" y="61619"/>
                  </a:lnTo>
                  <a:lnTo>
                    <a:pt x="127174" y="105488"/>
                  </a:lnTo>
                  <a:lnTo>
                    <a:pt x="108460" y="144249"/>
                  </a:lnTo>
                  <a:lnTo>
                    <a:pt x="80511" y="182994"/>
                  </a:lnTo>
                  <a:lnTo>
                    <a:pt x="60731" y="219310"/>
                  </a:lnTo>
                  <a:lnTo>
                    <a:pt x="28898" y="263309"/>
                  </a:lnTo>
                  <a:lnTo>
                    <a:pt x="12814" y="292774"/>
                  </a:lnTo>
                  <a:lnTo>
                    <a:pt x="8795" y="304571"/>
                  </a:lnTo>
                  <a:lnTo>
                    <a:pt x="992" y="315761"/>
                  </a:lnTo>
                  <a:lnTo>
                    <a:pt x="522" y="315410"/>
                  </a:lnTo>
                  <a:lnTo>
                    <a:pt x="0" y="312374"/>
                  </a:lnTo>
                  <a:lnTo>
                    <a:pt x="17442" y="2730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" name="SMARTInkShape-1532"/>
            <p:cNvSpPr/>
            <p:nvPr>
              <p:custDataLst>
                <p:tags r:id="rId108"/>
              </p:custDataLst>
            </p:nvPr>
          </p:nvSpPr>
          <p:spPr bwMode="auto">
            <a:xfrm>
              <a:off x="2437805" y="2544961"/>
              <a:ext cx="178594" cy="44649"/>
            </a:xfrm>
            <a:custGeom>
              <a:avLst/>
              <a:gdLst/>
              <a:ahLst/>
              <a:cxnLst/>
              <a:rect l="0" t="0" r="0" b="0"/>
              <a:pathLst>
                <a:path w="178594" h="44649">
                  <a:moveTo>
                    <a:pt x="0" y="26789"/>
                  </a:moveTo>
                  <a:lnTo>
                    <a:pt x="0" y="26789"/>
                  </a:lnTo>
                  <a:lnTo>
                    <a:pt x="16509" y="10280"/>
                  </a:lnTo>
                  <a:lnTo>
                    <a:pt x="25429" y="9048"/>
                  </a:lnTo>
                  <a:lnTo>
                    <a:pt x="39098" y="8940"/>
                  </a:lnTo>
                  <a:lnTo>
                    <a:pt x="40948" y="9929"/>
                  </a:lnTo>
                  <a:lnTo>
                    <a:pt x="42181" y="11580"/>
                  </a:lnTo>
                  <a:lnTo>
                    <a:pt x="43004" y="13673"/>
                  </a:lnTo>
                  <a:lnTo>
                    <a:pt x="45536" y="15068"/>
                  </a:lnTo>
                  <a:lnTo>
                    <a:pt x="57589" y="18024"/>
                  </a:lnTo>
                  <a:lnTo>
                    <a:pt x="71054" y="27410"/>
                  </a:lnTo>
                  <a:lnTo>
                    <a:pt x="77220" y="32026"/>
                  </a:lnTo>
                  <a:lnTo>
                    <a:pt x="89263" y="37635"/>
                  </a:lnTo>
                  <a:lnTo>
                    <a:pt x="92251" y="39973"/>
                  </a:lnTo>
                  <a:lnTo>
                    <a:pt x="100862" y="42570"/>
                  </a:lnTo>
                  <a:lnTo>
                    <a:pt x="142826" y="44632"/>
                  </a:lnTo>
                  <a:lnTo>
                    <a:pt x="172640" y="44648"/>
                  </a:lnTo>
                  <a:lnTo>
                    <a:pt x="174624" y="43656"/>
                  </a:lnTo>
                  <a:lnTo>
                    <a:pt x="175947" y="42002"/>
                  </a:lnTo>
                  <a:lnTo>
                    <a:pt x="178438" y="36086"/>
                  </a:lnTo>
                  <a:lnTo>
                    <a:pt x="1785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" name="SMARTInkShape-1533"/>
            <p:cNvSpPr/>
            <p:nvPr>
              <p:custDataLst>
                <p:tags r:id="rId109"/>
              </p:custDataLst>
            </p:nvPr>
          </p:nvSpPr>
          <p:spPr bwMode="auto">
            <a:xfrm>
              <a:off x="2598539" y="2500313"/>
              <a:ext cx="62506" cy="130057"/>
            </a:xfrm>
            <a:custGeom>
              <a:avLst/>
              <a:gdLst/>
              <a:ahLst/>
              <a:cxnLst/>
              <a:rect l="0" t="0" r="0" b="0"/>
              <a:pathLst>
                <a:path w="62506" h="130057">
                  <a:moveTo>
                    <a:pt x="0" y="0"/>
                  </a:moveTo>
                  <a:lnTo>
                    <a:pt x="0" y="0"/>
                  </a:lnTo>
                  <a:lnTo>
                    <a:pt x="13302" y="0"/>
                  </a:lnTo>
                  <a:lnTo>
                    <a:pt x="18480" y="2645"/>
                  </a:lnTo>
                  <a:lnTo>
                    <a:pt x="39074" y="21249"/>
                  </a:lnTo>
                  <a:lnTo>
                    <a:pt x="42171" y="26972"/>
                  </a:lnTo>
                  <a:lnTo>
                    <a:pt x="42997" y="29888"/>
                  </a:lnTo>
                  <a:lnTo>
                    <a:pt x="44540" y="31831"/>
                  </a:lnTo>
                  <a:lnTo>
                    <a:pt x="48900" y="33990"/>
                  </a:lnTo>
                  <a:lnTo>
                    <a:pt x="50459" y="36551"/>
                  </a:lnTo>
                  <a:lnTo>
                    <a:pt x="55608" y="52272"/>
                  </a:lnTo>
                  <a:lnTo>
                    <a:pt x="59441" y="58951"/>
                  </a:lnTo>
                  <a:lnTo>
                    <a:pt x="61902" y="71322"/>
                  </a:lnTo>
                  <a:lnTo>
                    <a:pt x="62505" y="110132"/>
                  </a:lnTo>
                  <a:lnTo>
                    <a:pt x="59861" y="116085"/>
                  </a:lnTo>
                  <a:lnTo>
                    <a:pt x="54819" y="123251"/>
                  </a:lnTo>
                  <a:lnTo>
                    <a:pt x="51484" y="124231"/>
                  </a:lnTo>
                  <a:lnTo>
                    <a:pt x="49206" y="124492"/>
                  </a:lnTo>
                  <a:lnTo>
                    <a:pt x="47686" y="125659"/>
                  </a:lnTo>
                  <a:lnTo>
                    <a:pt x="45999" y="129601"/>
                  </a:lnTo>
                  <a:lnTo>
                    <a:pt x="45549" y="130056"/>
                  </a:lnTo>
                  <a:lnTo>
                    <a:pt x="45248" y="129368"/>
                  </a:lnTo>
                  <a:lnTo>
                    <a:pt x="44649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1534"/>
            <p:cNvSpPr/>
            <p:nvPr>
              <p:custDataLst>
                <p:tags r:id="rId110"/>
              </p:custDataLst>
            </p:nvPr>
          </p:nvSpPr>
          <p:spPr bwMode="auto">
            <a:xfrm>
              <a:off x="1830695" y="2643188"/>
              <a:ext cx="205261" cy="17829"/>
            </a:xfrm>
            <a:custGeom>
              <a:avLst/>
              <a:gdLst/>
              <a:ahLst/>
              <a:cxnLst/>
              <a:rect l="0" t="0" r="0" b="0"/>
              <a:pathLst>
                <a:path w="205261" h="17829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29779" y="0"/>
                  </a:lnTo>
                  <a:lnTo>
                    <a:pt x="71565" y="8377"/>
                  </a:lnTo>
                  <a:lnTo>
                    <a:pt x="113014" y="8897"/>
                  </a:lnTo>
                  <a:lnTo>
                    <a:pt x="135824" y="9915"/>
                  </a:lnTo>
                  <a:lnTo>
                    <a:pt x="143980" y="13667"/>
                  </a:lnTo>
                  <a:lnTo>
                    <a:pt x="148536" y="14072"/>
                  </a:lnTo>
                  <a:lnTo>
                    <a:pt x="171136" y="9802"/>
                  </a:lnTo>
                  <a:lnTo>
                    <a:pt x="177864" y="11963"/>
                  </a:lnTo>
                  <a:lnTo>
                    <a:pt x="184162" y="15238"/>
                  </a:lnTo>
                  <a:lnTo>
                    <a:pt x="204748" y="17828"/>
                  </a:lnTo>
                  <a:lnTo>
                    <a:pt x="205260" y="9296"/>
                  </a:lnTo>
                  <a:lnTo>
                    <a:pt x="1963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1535"/>
            <p:cNvSpPr/>
            <p:nvPr>
              <p:custDataLst>
                <p:tags r:id="rId111"/>
              </p:custDataLst>
            </p:nvPr>
          </p:nvSpPr>
          <p:spPr bwMode="auto">
            <a:xfrm>
              <a:off x="1973461" y="2554000"/>
              <a:ext cx="97814" cy="169556"/>
            </a:xfrm>
            <a:custGeom>
              <a:avLst/>
              <a:gdLst/>
              <a:ahLst/>
              <a:cxnLst/>
              <a:rect l="0" t="0" r="0" b="0"/>
              <a:pathLst>
                <a:path w="97814" h="169556">
                  <a:moveTo>
                    <a:pt x="0" y="8820"/>
                  </a:moveTo>
                  <a:lnTo>
                    <a:pt x="0" y="8820"/>
                  </a:lnTo>
                  <a:lnTo>
                    <a:pt x="0" y="0"/>
                  </a:lnTo>
                  <a:lnTo>
                    <a:pt x="4741" y="4663"/>
                  </a:lnTo>
                  <a:lnTo>
                    <a:pt x="9714" y="6973"/>
                  </a:lnTo>
                  <a:lnTo>
                    <a:pt x="12429" y="7589"/>
                  </a:lnTo>
                  <a:lnTo>
                    <a:pt x="14239" y="8991"/>
                  </a:lnTo>
                  <a:lnTo>
                    <a:pt x="16250" y="13196"/>
                  </a:lnTo>
                  <a:lnTo>
                    <a:pt x="17779" y="14714"/>
                  </a:lnTo>
                  <a:lnTo>
                    <a:pt x="30147" y="22091"/>
                  </a:lnTo>
                  <a:lnTo>
                    <a:pt x="74415" y="65378"/>
                  </a:lnTo>
                  <a:lnTo>
                    <a:pt x="85328" y="77282"/>
                  </a:lnTo>
                  <a:lnTo>
                    <a:pt x="91159" y="89188"/>
                  </a:lnTo>
                  <a:lnTo>
                    <a:pt x="95085" y="95141"/>
                  </a:lnTo>
                  <a:lnTo>
                    <a:pt x="97296" y="105063"/>
                  </a:lnTo>
                  <a:lnTo>
                    <a:pt x="97813" y="114764"/>
                  </a:lnTo>
                  <a:lnTo>
                    <a:pt x="95397" y="123044"/>
                  </a:lnTo>
                  <a:lnTo>
                    <a:pt x="92008" y="130032"/>
                  </a:lnTo>
                  <a:lnTo>
                    <a:pt x="88543" y="148646"/>
                  </a:lnTo>
                  <a:lnTo>
                    <a:pt x="82276" y="160611"/>
                  </a:lnTo>
                  <a:lnTo>
                    <a:pt x="81640" y="163592"/>
                  </a:lnTo>
                  <a:lnTo>
                    <a:pt x="80223" y="165580"/>
                  </a:lnTo>
                  <a:lnTo>
                    <a:pt x="78287" y="166904"/>
                  </a:lnTo>
                  <a:lnTo>
                    <a:pt x="71438" y="169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1" name="SMARTInkShape-Group524"/>
          <p:cNvGrpSpPr/>
          <p:nvPr/>
        </p:nvGrpSpPr>
        <p:grpSpPr>
          <a:xfrm>
            <a:off x="3545086" y="2532169"/>
            <a:ext cx="713695" cy="1280237"/>
            <a:chOff x="3545086" y="2532169"/>
            <a:chExt cx="713695" cy="1280237"/>
          </a:xfrm>
        </p:grpSpPr>
        <p:sp>
          <p:nvSpPr>
            <p:cNvPr id="63" name="SMARTInkShape-1536"/>
            <p:cNvSpPr/>
            <p:nvPr>
              <p:custDataLst>
                <p:tags r:id="rId95"/>
              </p:custDataLst>
            </p:nvPr>
          </p:nvSpPr>
          <p:spPr bwMode="auto">
            <a:xfrm>
              <a:off x="3696891" y="2532169"/>
              <a:ext cx="266713" cy="494462"/>
            </a:xfrm>
            <a:custGeom>
              <a:avLst/>
              <a:gdLst/>
              <a:ahLst/>
              <a:cxnLst/>
              <a:rect l="0" t="0" r="0" b="0"/>
              <a:pathLst>
                <a:path w="266713" h="494462">
                  <a:moveTo>
                    <a:pt x="223242" y="352120"/>
                  </a:moveTo>
                  <a:lnTo>
                    <a:pt x="223242" y="352120"/>
                  </a:lnTo>
                  <a:lnTo>
                    <a:pt x="223242" y="326605"/>
                  </a:lnTo>
                  <a:lnTo>
                    <a:pt x="215553" y="317754"/>
                  </a:lnTo>
                  <a:lnTo>
                    <a:pt x="214680" y="312062"/>
                  </a:lnTo>
                  <a:lnTo>
                    <a:pt x="213565" y="310532"/>
                  </a:lnTo>
                  <a:lnTo>
                    <a:pt x="211830" y="309512"/>
                  </a:lnTo>
                  <a:lnTo>
                    <a:pt x="209681" y="308832"/>
                  </a:lnTo>
                  <a:lnTo>
                    <a:pt x="208248" y="307386"/>
                  </a:lnTo>
                  <a:lnTo>
                    <a:pt x="206656" y="303134"/>
                  </a:lnTo>
                  <a:lnTo>
                    <a:pt x="205239" y="301603"/>
                  </a:lnTo>
                  <a:lnTo>
                    <a:pt x="197806" y="298945"/>
                  </a:lnTo>
                  <a:lnTo>
                    <a:pt x="184143" y="298577"/>
                  </a:lnTo>
                  <a:lnTo>
                    <a:pt x="178414" y="301203"/>
                  </a:lnTo>
                  <a:lnTo>
                    <a:pt x="172560" y="304686"/>
                  </a:lnTo>
                  <a:lnTo>
                    <a:pt x="166651" y="306233"/>
                  </a:lnTo>
                  <a:lnTo>
                    <a:pt x="153007" y="316586"/>
                  </a:lnTo>
                  <a:lnTo>
                    <a:pt x="118110" y="361173"/>
                  </a:lnTo>
                  <a:lnTo>
                    <a:pt x="95368" y="402729"/>
                  </a:lnTo>
                  <a:lnTo>
                    <a:pt x="90096" y="436910"/>
                  </a:lnTo>
                  <a:lnTo>
                    <a:pt x="89343" y="469677"/>
                  </a:lnTo>
                  <a:lnTo>
                    <a:pt x="91963" y="476467"/>
                  </a:lnTo>
                  <a:lnTo>
                    <a:pt x="101729" y="488910"/>
                  </a:lnTo>
                  <a:lnTo>
                    <a:pt x="107390" y="492291"/>
                  </a:lnTo>
                  <a:lnTo>
                    <a:pt x="119109" y="494461"/>
                  </a:lnTo>
                  <a:lnTo>
                    <a:pt x="132746" y="490096"/>
                  </a:lnTo>
                  <a:lnTo>
                    <a:pt x="148995" y="478740"/>
                  </a:lnTo>
                  <a:lnTo>
                    <a:pt x="193599" y="435294"/>
                  </a:lnTo>
                  <a:lnTo>
                    <a:pt x="216321" y="404489"/>
                  </a:lnTo>
                  <a:lnTo>
                    <a:pt x="234629" y="360890"/>
                  </a:lnTo>
                  <a:lnTo>
                    <a:pt x="246952" y="317178"/>
                  </a:lnTo>
                  <a:lnTo>
                    <a:pt x="255954" y="277165"/>
                  </a:lnTo>
                  <a:lnTo>
                    <a:pt x="263913" y="238740"/>
                  </a:lnTo>
                  <a:lnTo>
                    <a:pt x="266712" y="196377"/>
                  </a:lnTo>
                  <a:lnTo>
                    <a:pt x="266549" y="153397"/>
                  </a:lnTo>
                  <a:lnTo>
                    <a:pt x="260658" y="116079"/>
                  </a:lnTo>
                  <a:lnTo>
                    <a:pt x="251636" y="86721"/>
                  </a:lnTo>
                  <a:lnTo>
                    <a:pt x="225646" y="52207"/>
                  </a:lnTo>
                  <a:lnTo>
                    <a:pt x="201301" y="28809"/>
                  </a:lnTo>
                  <a:lnTo>
                    <a:pt x="166212" y="13604"/>
                  </a:lnTo>
                  <a:lnTo>
                    <a:pt x="132922" y="4103"/>
                  </a:lnTo>
                  <a:lnTo>
                    <a:pt x="110670" y="0"/>
                  </a:lnTo>
                  <a:lnTo>
                    <a:pt x="69485" y="2805"/>
                  </a:lnTo>
                  <a:lnTo>
                    <a:pt x="48742" y="5377"/>
                  </a:lnTo>
                  <a:lnTo>
                    <a:pt x="0" y="30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1537"/>
            <p:cNvSpPr/>
            <p:nvPr>
              <p:custDataLst>
                <p:tags r:id="rId96"/>
              </p:custDataLst>
            </p:nvPr>
          </p:nvSpPr>
          <p:spPr bwMode="auto">
            <a:xfrm>
              <a:off x="4009451" y="2732494"/>
              <a:ext cx="178573" cy="355891"/>
            </a:xfrm>
            <a:custGeom>
              <a:avLst/>
              <a:gdLst/>
              <a:ahLst/>
              <a:cxnLst/>
              <a:rect l="0" t="0" r="0" b="0"/>
              <a:pathLst>
                <a:path w="178573" h="355891">
                  <a:moveTo>
                    <a:pt x="17838" y="8920"/>
                  </a:moveTo>
                  <a:lnTo>
                    <a:pt x="17838" y="8920"/>
                  </a:lnTo>
                  <a:lnTo>
                    <a:pt x="17838" y="1232"/>
                  </a:lnTo>
                  <a:lnTo>
                    <a:pt x="16846" y="818"/>
                  </a:lnTo>
                  <a:lnTo>
                    <a:pt x="9017" y="0"/>
                  </a:lnTo>
                  <a:lnTo>
                    <a:pt x="8941" y="4733"/>
                  </a:lnTo>
                  <a:lnTo>
                    <a:pt x="6277" y="9705"/>
                  </a:lnTo>
                  <a:lnTo>
                    <a:pt x="2778" y="15222"/>
                  </a:lnTo>
                  <a:lnTo>
                    <a:pt x="532" y="26848"/>
                  </a:lnTo>
                  <a:lnTo>
                    <a:pt x="0" y="70970"/>
                  </a:lnTo>
                  <a:lnTo>
                    <a:pt x="973" y="101807"/>
                  </a:lnTo>
                  <a:lnTo>
                    <a:pt x="7667" y="126299"/>
                  </a:lnTo>
                  <a:lnTo>
                    <a:pt x="13648" y="133187"/>
                  </a:lnTo>
                  <a:lnTo>
                    <a:pt x="32169" y="147727"/>
                  </a:lnTo>
                  <a:lnTo>
                    <a:pt x="44518" y="153637"/>
                  </a:lnTo>
                  <a:lnTo>
                    <a:pt x="47531" y="156000"/>
                  </a:lnTo>
                  <a:lnTo>
                    <a:pt x="51524" y="156583"/>
                  </a:lnTo>
                  <a:lnTo>
                    <a:pt x="73145" y="152621"/>
                  </a:lnTo>
                  <a:lnTo>
                    <a:pt x="79791" y="149517"/>
                  </a:lnTo>
                  <a:lnTo>
                    <a:pt x="101150" y="130826"/>
                  </a:lnTo>
                  <a:lnTo>
                    <a:pt x="110102" y="117249"/>
                  </a:lnTo>
                  <a:lnTo>
                    <a:pt x="121853" y="77276"/>
                  </a:lnTo>
                  <a:lnTo>
                    <a:pt x="124958" y="32886"/>
                  </a:lnTo>
                  <a:lnTo>
                    <a:pt x="123978" y="30851"/>
                  </a:lnTo>
                  <a:lnTo>
                    <a:pt x="122332" y="29493"/>
                  </a:lnTo>
                  <a:lnTo>
                    <a:pt x="116173" y="26827"/>
                  </a:lnTo>
                  <a:lnTo>
                    <a:pt x="116065" y="69587"/>
                  </a:lnTo>
                  <a:lnTo>
                    <a:pt x="117057" y="77555"/>
                  </a:lnTo>
                  <a:lnTo>
                    <a:pt x="123753" y="99844"/>
                  </a:lnTo>
                  <a:lnTo>
                    <a:pt x="127477" y="125612"/>
                  </a:lnTo>
                  <a:lnTo>
                    <a:pt x="132014" y="143045"/>
                  </a:lnTo>
                  <a:lnTo>
                    <a:pt x="136004" y="160778"/>
                  </a:lnTo>
                  <a:lnTo>
                    <a:pt x="140824" y="178600"/>
                  </a:lnTo>
                  <a:lnTo>
                    <a:pt x="144898" y="196448"/>
                  </a:lnTo>
                  <a:lnTo>
                    <a:pt x="148723" y="209344"/>
                  </a:lnTo>
                  <a:lnTo>
                    <a:pt x="151604" y="253978"/>
                  </a:lnTo>
                  <a:lnTo>
                    <a:pt x="151773" y="295592"/>
                  </a:lnTo>
                  <a:lnTo>
                    <a:pt x="142688" y="326464"/>
                  </a:lnTo>
                  <a:lnTo>
                    <a:pt x="135949" y="339131"/>
                  </a:lnTo>
                  <a:lnTo>
                    <a:pt x="135274" y="342170"/>
                  </a:lnTo>
                  <a:lnTo>
                    <a:pt x="133832" y="344196"/>
                  </a:lnTo>
                  <a:lnTo>
                    <a:pt x="131878" y="345547"/>
                  </a:lnTo>
                  <a:lnTo>
                    <a:pt x="126354" y="347714"/>
                  </a:lnTo>
                  <a:lnTo>
                    <a:pt x="118134" y="354280"/>
                  </a:lnTo>
                  <a:lnTo>
                    <a:pt x="112685" y="355890"/>
                  </a:lnTo>
                  <a:lnTo>
                    <a:pt x="109843" y="355327"/>
                  </a:lnTo>
                  <a:lnTo>
                    <a:pt x="98152" y="349940"/>
                  </a:lnTo>
                  <a:lnTo>
                    <a:pt x="95193" y="349376"/>
                  </a:lnTo>
                  <a:lnTo>
                    <a:pt x="86288" y="343842"/>
                  </a:lnTo>
                  <a:lnTo>
                    <a:pt x="59510" y="318445"/>
                  </a:lnTo>
                  <a:lnTo>
                    <a:pt x="56202" y="312513"/>
                  </a:lnTo>
                  <a:lnTo>
                    <a:pt x="45041" y="274202"/>
                  </a:lnTo>
                  <a:lnTo>
                    <a:pt x="49490" y="260273"/>
                  </a:lnTo>
                  <a:lnTo>
                    <a:pt x="59883" y="244917"/>
                  </a:lnTo>
                  <a:lnTo>
                    <a:pt x="87301" y="217302"/>
                  </a:lnTo>
                  <a:lnTo>
                    <a:pt x="102361" y="209349"/>
                  </a:lnTo>
                  <a:lnTo>
                    <a:pt x="122581" y="203512"/>
                  </a:lnTo>
                  <a:lnTo>
                    <a:pt x="130867" y="199585"/>
                  </a:lnTo>
                  <a:lnTo>
                    <a:pt x="178572" y="196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1538"/>
            <p:cNvSpPr/>
            <p:nvPr>
              <p:custDataLst>
                <p:tags r:id="rId97"/>
              </p:custDataLst>
            </p:nvPr>
          </p:nvSpPr>
          <p:spPr bwMode="auto">
            <a:xfrm>
              <a:off x="3714750" y="3232547"/>
              <a:ext cx="544031" cy="26715"/>
            </a:xfrm>
            <a:custGeom>
              <a:avLst/>
              <a:gdLst/>
              <a:ahLst/>
              <a:cxnLst/>
              <a:rect l="0" t="0" r="0" b="0"/>
              <a:pathLst>
                <a:path w="544031" h="26715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1249" y="7688"/>
                  </a:lnTo>
                  <a:lnTo>
                    <a:pt x="65029" y="8857"/>
                  </a:lnTo>
                  <a:lnTo>
                    <a:pt x="108292" y="8923"/>
                  </a:lnTo>
                  <a:lnTo>
                    <a:pt x="145745" y="8928"/>
                  </a:lnTo>
                  <a:lnTo>
                    <a:pt x="186327" y="13670"/>
                  </a:lnTo>
                  <a:lnTo>
                    <a:pt x="223998" y="17032"/>
                  </a:lnTo>
                  <a:lnTo>
                    <a:pt x="268628" y="20342"/>
                  </a:lnTo>
                  <a:lnTo>
                    <a:pt x="303828" y="24879"/>
                  </a:lnTo>
                  <a:lnTo>
                    <a:pt x="346537" y="26411"/>
                  </a:lnTo>
                  <a:lnTo>
                    <a:pt x="389773" y="26714"/>
                  </a:lnTo>
                  <a:lnTo>
                    <a:pt x="428006" y="24128"/>
                  </a:lnTo>
                  <a:lnTo>
                    <a:pt x="472200" y="18685"/>
                  </a:lnTo>
                  <a:lnTo>
                    <a:pt x="492909" y="17112"/>
                  </a:lnTo>
                  <a:lnTo>
                    <a:pt x="536947" y="9307"/>
                  </a:lnTo>
                  <a:lnTo>
                    <a:pt x="542411" y="9041"/>
                  </a:lnTo>
                  <a:lnTo>
                    <a:pt x="543177" y="8012"/>
                  </a:lnTo>
                  <a:lnTo>
                    <a:pt x="544030" y="4222"/>
                  </a:lnTo>
                  <a:lnTo>
                    <a:pt x="543265" y="2814"/>
                  </a:lnTo>
                  <a:lnTo>
                    <a:pt x="541762" y="1877"/>
                  </a:lnTo>
                  <a:lnTo>
                    <a:pt x="534907" y="556"/>
                  </a:lnTo>
                  <a:lnTo>
                    <a:pt x="5268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1539"/>
            <p:cNvSpPr/>
            <p:nvPr>
              <p:custDataLst>
                <p:tags r:id="rId98"/>
              </p:custDataLst>
            </p:nvPr>
          </p:nvSpPr>
          <p:spPr bwMode="auto">
            <a:xfrm>
              <a:off x="3545086" y="3359846"/>
              <a:ext cx="289922" cy="452560"/>
            </a:xfrm>
            <a:custGeom>
              <a:avLst/>
              <a:gdLst/>
              <a:ahLst/>
              <a:cxnLst/>
              <a:rect l="0" t="0" r="0" b="0"/>
              <a:pathLst>
                <a:path w="289922" h="452560">
                  <a:moveTo>
                    <a:pt x="250031" y="265607"/>
                  </a:moveTo>
                  <a:lnTo>
                    <a:pt x="250031" y="265607"/>
                  </a:lnTo>
                  <a:lnTo>
                    <a:pt x="245291" y="265607"/>
                  </a:lnTo>
                  <a:lnTo>
                    <a:pt x="243894" y="264615"/>
                  </a:lnTo>
                  <a:lnTo>
                    <a:pt x="242963" y="262961"/>
                  </a:lnTo>
                  <a:lnTo>
                    <a:pt x="241469" y="257918"/>
                  </a:lnTo>
                  <a:lnTo>
                    <a:pt x="236470" y="252305"/>
                  </a:lnTo>
                  <a:lnTo>
                    <a:pt x="231436" y="249773"/>
                  </a:lnTo>
                  <a:lnTo>
                    <a:pt x="228705" y="249098"/>
                  </a:lnTo>
                  <a:lnTo>
                    <a:pt x="226884" y="247656"/>
                  </a:lnTo>
                  <a:lnTo>
                    <a:pt x="224861" y="243407"/>
                  </a:lnTo>
                  <a:lnTo>
                    <a:pt x="223329" y="241878"/>
                  </a:lnTo>
                  <a:lnTo>
                    <a:pt x="218981" y="240178"/>
                  </a:lnTo>
                  <a:lnTo>
                    <a:pt x="193443" y="238853"/>
                  </a:lnTo>
                  <a:lnTo>
                    <a:pt x="187509" y="241480"/>
                  </a:lnTo>
                  <a:lnTo>
                    <a:pt x="166502" y="255043"/>
                  </a:lnTo>
                  <a:lnTo>
                    <a:pt x="140007" y="290830"/>
                  </a:lnTo>
                  <a:lnTo>
                    <a:pt x="125030" y="329084"/>
                  </a:lnTo>
                  <a:lnTo>
                    <a:pt x="111127" y="366754"/>
                  </a:lnTo>
                  <a:lnTo>
                    <a:pt x="107505" y="410539"/>
                  </a:lnTo>
                  <a:lnTo>
                    <a:pt x="108252" y="428053"/>
                  </a:lnTo>
                  <a:lnTo>
                    <a:pt x="111943" y="436363"/>
                  </a:lnTo>
                  <a:lnTo>
                    <a:pt x="119599" y="446619"/>
                  </a:lnTo>
                  <a:lnTo>
                    <a:pt x="127900" y="450236"/>
                  </a:lnTo>
                  <a:lnTo>
                    <a:pt x="144657" y="452559"/>
                  </a:lnTo>
                  <a:lnTo>
                    <a:pt x="164651" y="445888"/>
                  </a:lnTo>
                  <a:lnTo>
                    <a:pt x="181849" y="436874"/>
                  </a:lnTo>
                  <a:lnTo>
                    <a:pt x="216321" y="405123"/>
                  </a:lnTo>
                  <a:lnTo>
                    <a:pt x="244907" y="362624"/>
                  </a:lnTo>
                  <a:lnTo>
                    <a:pt x="265409" y="325230"/>
                  </a:lnTo>
                  <a:lnTo>
                    <a:pt x="276085" y="288896"/>
                  </a:lnTo>
                  <a:lnTo>
                    <a:pt x="282886" y="246710"/>
                  </a:lnTo>
                  <a:lnTo>
                    <a:pt x="287547" y="202792"/>
                  </a:lnTo>
                  <a:lnTo>
                    <a:pt x="289921" y="158359"/>
                  </a:lnTo>
                  <a:lnTo>
                    <a:pt x="286986" y="116421"/>
                  </a:lnTo>
                  <a:lnTo>
                    <a:pt x="283470" y="81505"/>
                  </a:lnTo>
                  <a:lnTo>
                    <a:pt x="277792" y="62737"/>
                  </a:lnTo>
                  <a:lnTo>
                    <a:pt x="252352" y="28205"/>
                  </a:lnTo>
                  <a:lnTo>
                    <a:pt x="230213" y="14577"/>
                  </a:lnTo>
                  <a:lnTo>
                    <a:pt x="196066" y="2076"/>
                  </a:lnTo>
                  <a:lnTo>
                    <a:pt x="169549" y="0"/>
                  </a:lnTo>
                  <a:lnTo>
                    <a:pt x="131277" y="7685"/>
                  </a:lnTo>
                  <a:lnTo>
                    <a:pt x="97436" y="18530"/>
                  </a:lnTo>
                  <a:lnTo>
                    <a:pt x="55186" y="39972"/>
                  </a:lnTo>
                  <a:lnTo>
                    <a:pt x="26298" y="63316"/>
                  </a:lnTo>
                  <a:lnTo>
                    <a:pt x="13525" y="82087"/>
                  </a:lnTo>
                  <a:lnTo>
                    <a:pt x="0" y="1138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1540"/>
            <p:cNvSpPr/>
            <p:nvPr>
              <p:custDataLst>
                <p:tags r:id="rId99"/>
              </p:custDataLst>
            </p:nvPr>
          </p:nvSpPr>
          <p:spPr bwMode="auto">
            <a:xfrm>
              <a:off x="3929066" y="3536159"/>
              <a:ext cx="98066" cy="214120"/>
            </a:xfrm>
            <a:custGeom>
              <a:avLst/>
              <a:gdLst/>
              <a:ahLst/>
              <a:cxnLst/>
              <a:rect l="0" t="0" r="0" b="0"/>
              <a:pathLst>
                <a:path w="98066" h="214120">
                  <a:moveTo>
                    <a:pt x="8926" y="8927"/>
                  </a:moveTo>
                  <a:lnTo>
                    <a:pt x="8926" y="8927"/>
                  </a:lnTo>
                  <a:lnTo>
                    <a:pt x="1238" y="8927"/>
                  </a:lnTo>
                  <a:lnTo>
                    <a:pt x="824" y="7935"/>
                  </a:lnTo>
                  <a:lnTo>
                    <a:pt x="0" y="29"/>
                  </a:lnTo>
                  <a:lnTo>
                    <a:pt x="12426" y="0"/>
                  </a:lnTo>
                  <a:lnTo>
                    <a:pt x="18088" y="2644"/>
                  </a:lnTo>
                  <a:lnTo>
                    <a:pt x="60928" y="29809"/>
                  </a:lnTo>
                  <a:lnTo>
                    <a:pt x="69410" y="38382"/>
                  </a:lnTo>
                  <a:lnTo>
                    <a:pt x="92152" y="69855"/>
                  </a:lnTo>
                  <a:lnTo>
                    <a:pt x="96424" y="86731"/>
                  </a:lnTo>
                  <a:lnTo>
                    <a:pt x="98065" y="122073"/>
                  </a:lnTo>
                  <a:lnTo>
                    <a:pt x="87193" y="162595"/>
                  </a:lnTo>
                  <a:lnTo>
                    <a:pt x="79741" y="176497"/>
                  </a:lnTo>
                  <a:lnTo>
                    <a:pt x="59491" y="206993"/>
                  </a:lnTo>
                  <a:lnTo>
                    <a:pt x="53558" y="211058"/>
                  </a:lnTo>
                  <a:lnTo>
                    <a:pt x="44640" y="213346"/>
                  </a:lnTo>
                  <a:lnTo>
                    <a:pt x="32738" y="214119"/>
                  </a:lnTo>
                  <a:lnTo>
                    <a:pt x="26785" y="211579"/>
                  </a:lnTo>
                  <a:lnTo>
                    <a:pt x="23809" y="209513"/>
                  </a:lnTo>
                  <a:lnTo>
                    <a:pt x="21825" y="206151"/>
                  </a:lnTo>
                  <a:lnTo>
                    <a:pt x="17856" y="1875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1541"/>
            <p:cNvSpPr/>
            <p:nvPr>
              <p:custDataLst>
                <p:tags r:id="rId100"/>
              </p:custDataLst>
            </p:nvPr>
          </p:nvSpPr>
          <p:spPr bwMode="auto">
            <a:xfrm>
              <a:off x="4027706" y="3500470"/>
              <a:ext cx="213897" cy="276252"/>
            </a:xfrm>
            <a:custGeom>
              <a:avLst/>
              <a:gdLst/>
              <a:ahLst/>
              <a:cxnLst/>
              <a:rect l="0" t="0" r="0" b="0"/>
              <a:pathLst>
                <a:path w="213897" h="276252">
                  <a:moveTo>
                    <a:pt x="88880" y="8897"/>
                  </a:moveTo>
                  <a:lnTo>
                    <a:pt x="88880" y="8897"/>
                  </a:lnTo>
                  <a:lnTo>
                    <a:pt x="80318" y="335"/>
                  </a:lnTo>
                  <a:lnTo>
                    <a:pt x="67554" y="0"/>
                  </a:lnTo>
                  <a:lnTo>
                    <a:pt x="61873" y="2627"/>
                  </a:lnTo>
                  <a:lnTo>
                    <a:pt x="36502" y="25700"/>
                  </a:lnTo>
                  <a:lnTo>
                    <a:pt x="14833" y="59667"/>
                  </a:lnTo>
                  <a:lnTo>
                    <a:pt x="4327" y="99973"/>
                  </a:lnTo>
                  <a:lnTo>
                    <a:pt x="0" y="144240"/>
                  </a:lnTo>
                  <a:lnTo>
                    <a:pt x="7308" y="184114"/>
                  </a:lnTo>
                  <a:lnTo>
                    <a:pt x="13269" y="196243"/>
                  </a:lnTo>
                  <a:lnTo>
                    <a:pt x="38034" y="238082"/>
                  </a:lnTo>
                  <a:lnTo>
                    <a:pt x="46769" y="247348"/>
                  </a:lnTo>
                  <a:lnTo>
                    <a:pt x="75323" y="264532"/>
                  </a:lnTo>
                  <a:lnTo>
                    <a:pt x="104943" y="274073"/>
                  </a:lnTo>
                  <a:lnTo>
                    <a:pt x="130197" y="276251"/>
                  </a:lnTo>
                  <a:lnTo>
                    <a:pt x="148306" y="271888"/>
                  </a:lnTo>
                  <a:lnTo>
                    <a:pt x="185008" y="249924"/>
                  </a:lnTo>
                  <a:lnTo>
                    <a:pt x="198598" y="238078"/>
                  </a:lnTo>
                  <a:lnTo>
                    <a:pt x="213896" y="214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1542"/>
            <p:cNvSpPr/>
            <p:nvPr>
              <p:custDataLst>
                <p:tags r:id="rId101"/>
              </p:custDataLst>
            </p:nvPr>
          </p:nvSpPr>
          <p:spPr bwMode="auto">
            <a:xfrm>
              <a:off x="3920133" y="3393281"/>
              <a:ext cx="231713" cy="35720"/>
            </a:xfrm>
            <a:custGeom>
              <a:avLst/>
              <a:gdLst/>
              <a:ahLst/>
              <a:cxnLst/>
              <a:rect l="0" t="0" r="0" b="0"/>
              <a:pathLst>
                <a:path w="231713" h="35720">
                  <a:moveTo>
                    <a:pt x="0" y="35719"/>
                  </a:moveTo>
                  <a:lnTo>
                    <a:pt x="0" y="35719"/>
                  </a:lnTo>
                  <a:lnTo>
                    <a:pt x="12429" y="35719"/>
                  </a:lnTo>
                  <a:lnTo>
                    <a:pt x="18091" y="33073"/>
                  </a:lnTo>
                  <a:lnTo>
                    <a:pt x="23915" y="29582"/>
                  </a:lnTo>
                  <a:lnTo>
                    <a:pt x="33765" y="27616"/>
                  </a:lnTo>
                  <a:lnTo>
                    <a:pt x="47817" y="26042"/>
                  </a:lnTo>
                  <a:lnTo>
                    <a:pt x="55317" y="22158"/>
                  </a:lnTo>
                  <a:lnTo>
                    <a:pt x="67250" y="22416"/>
                  </a:lnTo>
                  <a:lnTo>
                    <a:pt x="81482" y="23853"/>
                  </a:lnTo>
                  <a:lnTo>
                    <a:pt x="94423" y="21185"/>
                  </a:lnTo>
                  <a:lnTo>
                    <a:pt x="101644" y="23053"/>
                  </a:lnTo>
                  <a:lnTo>
                    <a:pt x="117605" y="33066"/>
                  </a:lnTo>
                  <a:lnTo>
                    <a:pt x="125036" y="33951"/>
                  </a:lnTo>
                  <a:lnTo>
                    <a:pt x="131974" y="31563"/>
                  </a:lnTo>
                  <a:lnTo>
                    <a:pt x="144975" y="23950"/>
                  </a:lnTo>
                  <a:lnTo>
                    <a:pt x="169491" y="19063"/>
                  </a:lnTo>
                  <a:lnTo>
                    <a:pt x="175502" y="18662"/>
                  </a:lnTo>
                  <a:lnTo>
                    <a:pt x="181493" y="21371"/>
                  </a:lnTo>
                  <a:lnTo>
                    <a:pt x="193442" y="32318"/>
                  </a:lnTo>
                  <a:lnTo>
                    <a:pt x="199407" y="34444"/>
                  </a:lnTo>
                  <a:lnTo>
                    <a:pt x="205368" y="33877"/>
                  </a:lnTo>
                  <a:lnTo>
                    <a:pt x="221880" y="27723"/>
                  </a:lnTo>
                  <a:lnTo>
                    <a:pt x="231712" y="26826"/>
                  </a:lnTo>
                  <a:lnTo>
                    <a:pt x="217342" y="10976"/>
                  </a:lnTo>
                  <a:lnTo>
                    <a:pt x="215659" y="5540"/>
                  </a:lnTo>
                  <a:lnTo>
                    <a:pt x="214218" y="3693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1543"/>
            <p:cNvSpPr/>
            <p:nvPr>
              <p:custDataLst>
                <p:tags r:id="rId102"/>
              </p:custDataLst>
            </p:nvPr>
          </p:nvSpPr>
          <p:spPr bwMode="auto">
            <a:xfrm>
              <a:off x="4098727" y="3312924"/>
              <a:ext cx="80322" cy="169655"/>
            </a:xfrm>
            <a:custGeom>
              <a:avLst/>
              <a:gdLst/>
              <a:ahLst/>
              <a:cxnLst/>
              <a:rect l="0" t="0" r="0" b="0"/>
              <a:pathLst>
                <a:path w="80322" h="169655">
                  <a:moveTo>
                    <a:pt x="0" y="17849"/>
                  </a:moveTo>
                  <a:lnTo>
                    <a:pt x="0" y="17849"/>
                  </a:lnTo>
                  <a:lnTo>
                    <a:pt x="0" y="10161"/>
                  </a:lnTo>
                  <a:lnTo>
                    <a:pt x="992" y="9747"/>
                  </a:lnTo>
                  <a:lnTo>
                    <a:pt x="4740" y="9288"/>
                  </a:lnTo>
                  <a:lnTo>
                    <a:pt x="6136" y="8173"/>
                  </a:lnTo>
                  <a:lnTo>
                    <a:pt x="8920" y="23"/>
                  </a:lnTo>
                  <a:lnTo>
                    <a:pt x="13667" y="0"/>
                  </a:lnTo>
                  <a:lnTo>
                    <a:pt x="15064" y="989"/>
                  </a:lnTo>
                  <a:lnTo>
                    <a:pt x="15995" y="2640"/>
                  </a:lnTo>
                  <a:lnTo>
                    <a:pt x="16617" y="4733"/>
                  </a:lnTo>
                  <a:lnTo>
                    <a:pt x="18023" y="6129"/>
                  </a:lnTo>
                  <a:lnTo>
                    <a:pt x="27409" y="11014"/>
                  </a:lnTo>
                  <a:lnTo>
                    <a:pt x="30179" y="13293"/>
                  </a:lnTo>
                  <a:lnTo>
                    <a:pt x="33256" y="18470"/>
                  </a:lnTo>
                  <a:lnTo>
                    <a:pt x="35616" y="24079"/>
                  </a:lnTo>
                  <a:lnTo>
                    <a:pt x="68483" y="65660"/>
                  </a:lnTo>
                  <a:lnTo>
                    <a:pt x="74424" y="73164"/>
                  </a:lnTo>
                  <a:lnTo>
                    <a:pt x="77725" y="82452"/>
                  </a:lnTo>
                  <a:lnTo>
                    <a:pt x="80321" y="126623"/>
                  </a:lnTo>
                  <a:lnTo>
                    <a:pt x="72675" y="153411"/>
                  </a:lnTo>
                  <a:lnTo>
                    <a:pt x="66695" y="160120"/>
                  </a:lnTo>
                  <a:lnTo>
                    <a:pt x="53578" y="1696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4" name="SMARTInkShape-Group525"/>
          <p:cNvGrpSpPr/>
          <p:nvPr/>
        </p:nvGrpSpPr>
        <p:grpSpPr>
          <a:xfrm>
            <a:off x="4402336" y="3098602"/>
            <a:ext cx="214313" cy="151804"/>
            <a:chOff x="4402336" y="3098602"/>
            <a:chExt cx="214313" cy="151804"/>
          </a:xfrm>
        </p:grpSpPr>
        <p:sp>
          <p:nvSpPr>
            <p:cNvPr id="72" name="SMARTInkShape-1544"/>
            <p:cNvSpPr/>
            <p:nvPr>
              <p:custDataLst>
                <p:tags r:id="rId93"/>
              </p:custDataLst>
            </p:nvPr>
          </p:nvSpPr>
          <p:spPr bwMode="auto">
            <a:xfrm>
              <a:off x="4402336" y="3098602"/>
              <a:ext cx="98228" cy="17860"/>
            </a:xfrm>
            <a:custGeom>
              <a:avLst/>
              <a:gdLst/>
              <a:ahLst/>
              <a:cxnLst/>
              <a:rect l="0" t="0" r="0" b="0"/>
              <a:pathLst>
                <a:path w="98228" h="17860">
                  <a:moveTo>
                    <a:pt x="0" y="0"/>
                  </a:moveTo>
                  <a:lnTo>
                    <a:pt x="0" y="0"/>
                  </a:lnTo>
                  <a:lnTo>
                    <a:pt x="41696" y="0"/>
                  </a:lnTo>
                  <a:lnTo>
                    <a:pt x="47636" y="0"/>
                  </a:lnTo>
                  <a:lnTo>
                    <a:pt x="53583" y="2645"/>
                  </a:lnTo>
                  <a:lnTo>
                    <a:pt x="59533" y="6136"/>
                  </a:lnTo>
                  <a:lnTo>
                    <a:pt x="69674" y="8561"/>
                  </a:lnTo>
                  <a:lnTo>
                    <a:pt x="97823" y="8929"/>
                  </a:lnTo>
                  <a:lnTo>
                    <a:pt x="98227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1545"/>
            <p:cNvSpPr/>
            <p:nvPr>
              <p:custDataLst>
                <p:tags r:id="rId94"/>
              </p:custDataLst>
            </p:nvPr>
          </p:nvSpPr>
          <p:spPr bwMode="auto">
            <a:xfrm>
              <a:off x="4402336" y="3205758"/>
              <a:ext cx="214313" cy="44648"/>
            </a:xfrm>
            <a:custGeom>
              <a:avLst/>
              <a:gdLst/>
              <a:ahLst/>
              <a:cxnLst/>
              <a:rect l="0" t="0" r="0" b="0"/>
              <a:pathLst>
                <a:path w="214313" h="44648">
                  <a:moveTo>
                    <a:pt x="0" y="35719"/>
                  </a:moveTo>
                  <a:lnTo>
                    <a:pt x="0" y="35719"/>
                  </a:lnTo>
                  <a:lnTo>
                    <a:pt x="0" y="44539"/>
                  </a:lnTo>
                  <a:lnTo>
                    <a:pt x="16509" y="44647"/>
                  </a:lnTo>
                  <a:lnTo>
                    <a:pt x="22200" y="39907"/>
                  </a:lnTo>
                  <a:lnTo>
                    <a:pt x="30041" y="37580"/>
                  </a:lnTo>
                  <a:lnTo>
                    <a:pt x="39148" y="35554"/>
                  </a:lnTo>
                  <a:lnTo>
                    <a:pt x="66439" y="21552"/>
                  </a:lnTo>
                  <a:lnTo>
                    <a:pt x="107212" y="8362"/>
                  </a:lnTo>
                  <a:lnTo>
                    <a:pt x="120079" y="3716"/>
                  </a:lnTo>
                  <a:lnTo>
                    <a:pt x="161893" y="326"/>
                  </a:lnTo>
                  <a:lnTo>
                    <a:pt x="204748" y="5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" name="SMARTInkShape-1546"/>
          <p:cNvSpPr/>
          <p:nvPr>
            <p:custDataLst>
              <p:tags r:id="rId2"/>
            </p:custDataLst>
          </p:nvPr>
        </p:nvSpPr>
        <p:spPr bwMode="auto">
          <a:xfrm>
            <a:off x="4723840" y="2553901"/>
            <a:ext cx="267856" cy="835101"/>
          </a:xfrm>
          <a:custGeom>
            <a:avLst/>
            <a:gdLst/>
            <a:ahLst/>
            <a:cxnLst/>
            <a:rect l="0" t="0" r="0" b="0"/>
            <a:pathLst>
              <a:path w="267856" h="835101">
                <a:moveTo>
                  <a:pt x="223207" y="26779"/>
                </a:moveTo>
                <a:lnTo>
                  <a:pt x="223207" y="26779"/>
                </a:lnTo>
                <a:lnTo>
                  <a:pt x="232028" y="26779"/>
                </a:lnTo>
                <a:lnTo>
                  <a:pt x="232126" y="19090"/>
                </a:lnTo>
                <a:lnTo>
                  <a:pt x="231138" y="18676"/>
                </a:lnTo>
                <a:lnTo>
                  <a:pt x="218575" y="17859"/>
                </a:lnTo>
                <a:lnTo>
                  <a:pt x="217143" y="16863"/>
                </a:lnTo>
                <a:lnTo>
                  <a:pt x="216188" y="15207"/>
                </a:lnTo>
                <a:lnTo>
                  <a:pt x="215551" y="13111"/>
                </a:lnTo>
                <a:lnTo>
                  <a:pt x="214134" y="11714"/>
                </a:lnTo>
                <a:lnTo>
                  <a:pt x="204731" y="6825"/>
                </a:lnTo>
                <a:lnTo>
                  <a:pt x="199121" y="3028"/>
                </a:lnTo>
                <a:lnTo>
                  <a:pt x="190383" y="890"/>
                </a:lnTo>
                <a:lnTo>
                  <a:pt x="158595" y="0"/>
                </a:lnTo>
                <a:lnTo>
                  <a:pt x="156319" y="989"/>
                </a:lnTo>
                <a:lnTo>
                  <a:pt x="154803" y="2640"/>
                </a:lnTo>
                <a:lnTo>
                  <a:pt x="153792" y="4733"/>
                </a:lnTo>
                <a:lnTo>
                  <a:pt x="152126" y="6128"/>
                </a:lnTo>
                <a:lnTo>
                  <a:pt x="147628" y="7679"/>
                </a:lnTo>
                <a:lnTo>
                  <a:pt x="136657" y="9666"/>
                </a:lnTo>
                <a:lnTo>
                  <a:pt x="125494" y="17472"/>
                </a:lnTo>
                <a:lnTo>
                  <a:pt x="120392" y="22477"/>
                </a:lnTo>
                <a:lnTo>
                  <a:pt x="117980" y="27513"/>
                </a:lnTo>
                <a:lnTo>
                  <a:pt x="116432" y="38830"/>
                </a:lnTo>
                <a:lnTo>
                  <a:pt x="117297" y="40766"/>
                </a:lnTo>
                <a:lnTo>
                  <a:pt x="118866" y="42056"/>
                </a:lnTo>
                <a:lnTo>
                  <a:pt x="120904" y="42917"/>
                </a:lnTo>
                <a:lnTo>
                  <a:pt x="122263" y="45475"/>
                </a:lnTo>
                <a:lnTo>
                  <a:pt x="124742" y="75992"/>
                </a:lnTo>
                <a:lnTo>
                  <a:pt x="124959" y="118277"/>
                </a:lnTo>
                <a:lnTo>
                  <a:pt x="124978" y="155695"/>
                </a:lnTo>
                <a:lnTo>
                  <a:pt x="124980" y="196956"/>
                </a:lnTo>
                <a:lnTo>
                  <a:pt x="118843" y="238400"/>
                </a:lnTo>
                <a:lnTo>
                  <a:pt x="113956" y="278924"/>
                </a:lnTo>
                <a:lnTo>
                  <a:pt x="103731" y="320112"/>
                </a:lnTo>
                <a:lnTo>
                  <a:pt x="98293" y="364040"/>
                </a:lnTo>
                <a:lnTo>
                  <a:pt x="91386" y="399118"/>
                </a:lnTo>
                <a:lnTo>
                  <a:pt x="84048" y="433655"/>
                </a:lnTo>
                <a:lnTo>
                  <a:pt x="78420" y="475140"/>
                </a:lnTo>
                <a:lnTo>
                  <a:pt x="73482" y="509538"/>
                </a:lnTo>
                <a:lnTo>
                  <a:pt x="69372" y="544865"/>
                </a:lnTo>
                <a:lnTo>
                  <a:pt x="64517" y="580468"/>
                </a:lnTo>
                <a:lnTo>
                  <a:pt x="58136" y="623314"/>
                </a:lnTo>
                <a:lnTo>
                  <a:pt x="48313" y="666577"/>
                </a:lnTo>
                <a:lnTo>
                  <a:pt x="42698" y="704815"/>
                </a:lnTo>
                <a:lnTo>
                  <a:pt x="32329" y="741031"/>
                </a:lnTo>
                <a:lnTo>
                  <a:pt x="19555" y="785240"/>
                </a:lnTo>
                <a:lnTo>
                  <a:pt x="8831" y="817509"/>
                </a:lnTo>
                <a:lnTo>
                  <a:pt x="4567" y="824038"/>
                </a:lnTo>
                <a:lnTo>
                  <a:pt x="3033" y="825183"/>
                </a:lnTo>
                <a:lnTo>
                  <a:pt x="2010" y="824954"/>
                </a:lnTo>
                <a:lnTo>
                  <a:pt x="1328" y="823810"/>
                </a:lnTo>
                <a:lnTo>
                  <a:pt x="874" y="824039"/>
                </a:lnTo>
                <a:lnTo>
                  <a:pt x="0" y="830142"/>
                </a:lnTo>
                <a:lnTo>
                  <a:pt x="4716" y="835100"/>
                </a:lnTo>
                <a:lnTo>
                  <a:pt x="7101" y="834542"/>
                </a:lnTo>
                <a:lnTo>
                  <a:pt x="16190" y="826261"/>
                </a:lnTo>
                <a:lnTo>
                  <a:pt x="31010" y="822925"/>
                </a:lnTo>
                <a:lnTo>
                  <a:pt x="42206" y="822145"/>
                </a:lnTo>
                <a:lnTo>
                  <a:pt x="53796" y="816506"/>
                </a:lnTo>
                <a:lnTo>
                  <a:pt x="84334" y="798224"/>
                </a:lnTo>
                <a:lnTo>
                  <a:pt x="119487" y="785904"/>
                </a:lnTo>
                <a:lnTo>
                  <a:pt x="159614" y="773916"/>
                </a:lnTo>
                <a:lnTo>
                  <a:pt x="197196" y="761994"/>
                </a:lnTo>
                <a:lnTo>
                  <a:pt x="239162" y="750084"/>
                </a:lnTo>
                <a:lnTo>
                  <a:pt x="267855" y="74115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6" name="SMARTInkShape-1547"/>
          <p:cNvSpPr/>
          <p:nvPr>
            <p:custDataLst>
              <p:tags r:id="rId3"/>
            </p:custDataLst>
          </p:nvPr>
        </p:nvSpPr>
        <p:spPr bwMode="auto">
          <a:xfrm>
            <a:off x="8179594" y="2377191"/>
            <a:ext cx="285748" cy="1069623"/>
          </a:xfrm>
          <a:custGeom>
            <a:avLst/>
            <a:gdLst/>
            <a:ahLst/>
            <a:cxnLst/>
            <a:rect l="0" t="0" r="0" b="0"/>
            <a:pathLst>
              <a:path w="285748" h="1069623">
                <a:moveTo>
                  <a:pt x="62508" y="33825"/>
                </a:moveTo>
                <a:lnTo>
                  <a:pt x="62508" y="33825"/>
                </a:lnTo>
                <a:lnTo>
                  <a:pt x="53945" y="25263"/>
                </a:lnTo>
                <a:lnTo>
                  <a:pt x="58427" y="20263"/>
                </a:lnTo>
                <a:lnTo>
                  <a:pt x="63339" y="17875"/>
                </a:lnTo>
                <a:lnTo>
                  <a:pt x="104716" y="8310"/>
                </a:lnTo>
                <a:lnTo>
                  <a:pt x="143729" y="136"/>
                </a:lnTo>
                <a:lnTo>
                  <a:pt x="160122" y="0"/>
                </a:lnTo>
                <a:lnTo>
                  <a:pt x="199115" y="7279"/>
                </a:lnTo>
                <a:lnTo>
                  <a:pt x="216203" y="13943"/>
                </a:lnTo>
                <a:lnTo>
                  <a:pt x="243920" y="36838"/>
                </a:lnTo>
                <a:lnTo>
                  <a:pt x="247315" y="45417"/>
                </a:lnTo>
                <a:lnTo>
                  <a:pt x="257560" y="84582"/>
                </a:lnTo>
                <a:lnTo>
                  <a:pt x="258776" y="123926"/>
                </a:lnTo>
                <a:lnTo>
                  <a:pt x="256260" y="150149"/>
                </a:lnTo>
                <a:lnTo>
                  <a:pt x="246521" y="190417"/>
                </a:lnTo>
                <a:lnTo>
                  <a:pt x="242707" y="224861"/>
                </a:lnTo>
                <a:lnTo>
                  <a:pt x="241577" y="260202"/>
                </a:lnTo>
                <a:lnTo>
                  <a:pt x="236502" y="295809"/>
                </a:lnTo>
                <a:lnTo>
                  <a:pt x="233454" y="331495"/>
                </a:lnTo>
                <a:lnTo>
                  <a:pt x="232551" y="371944"/>
                </a:lnTo>
                <a:lnTo>
                  <a:pt x="232284" y="415348"/>
                </a:lnTo>
                <a:lnTo>
                  <a:pt x="232206" y="459628"/>
                </a:lnTo>
                <a:lnTo>
                  <a:pt x="234832" y="491953"/>
                </a:lnTo>
                <a:lnTo>
                  <a:pt x="238315" y="525172"/>
                </a:lnTo>
                <a:lnTo>
                  <a:pt x="239863" y="556472"/>
                </a:lnTo>
                <a:lnTo>
                  <a:pt x="240551" y="586920"/>
                </a:lnTo>
                <a:lnTo>
                  <a:pt x="241849" y="617980"/>
                </a:lnTo>
                <a:lnTo>
                  <a:pt x="245732" y="651629"/>
                </a:lnTo>
                <a:lnTo>
                  <a:pt x="250767" y="683782"/>
                </a:lnTo>
                <a:lnTo>
                  <a:pt x="255318" y="714609"/>
                </a:lnTo>
                <a:lnTo>
                  <a:pt x="257341" y="744846"/>
                </a:lnTo>
                <a:lnTo>
                  <a:pt x="260887" y="774821"/>
                </a:lnTo>
                <a:lnTo>
                  <a:pt x="265770" y="804680"/>
                </a:lnTo>
                <a:lnTo>
                  <a:pt x="273105" y="848388"/>
                </a:lnTo>
                <a:lnTo>
                  <a:pt x="276712" y="886916"/>
                </a:lnTo>
                <a:lnTo>
                  <a:pt x="282631" y="922474"/>
                </a:lnTo>
                <a:lnTo>
                  <a:pt x="285339" y="966132"/>
                </a:lnTo>
                <a:lnTo>
                  <a:pt x="285695" y="1004992"/>
                </a:lnTo>
                <a:lnTo>
                  <a:pt x="285747" y="1036277"/>
                </a:lnTo>
                <a:lnTo>
                  <a:pt x="283102" y="1042590"/>
                </a:lnTo>
                <a:lnTo>
                  <a:pt x="264759" y="1063698"/>
                </a:lnTo>
                <a:lnTo>
                  <a:pt x="258892" y="1067015"/>
                </a:lnTo>
                <a:lnTo>
                  <a:pt x="247364" y="1068882"/>
                </a:lnTo>
                <a:lnTo>
                  <a:pt x="203463" y="1069622"/>
                </a:lnTo>
                <a:lnTo>
                  <a:pt x="168293" y="1068667"/>
                </a:lnTo>
                <a:lnTo>
                  <a:pt x="126802" y="1062599"/>
                </a:lnTo>
                <a:lnTo>
                  <a:pt x="84909" y="1061106"/>
                </a:lnTo>
                <a:lnTo>
                  <a:pt x="50184" y="1056107"/>
                </a:lnTo>
                <a:lnTo>
                  <a:pt x="0" y="10518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4" name="SMARTInkShape-Group528"/>
          <p:cNvGrpSpPr/>
          <p:nvPr/>
        </p:nvGrpSpPr>
        <p:grpSpPr>
          <a:xfrm>
            <a:off x="5117547" y="2562820"/>
            <a:ext cx="445649" cy="1051881"/>
            <a:chOff x="5117547" y="2562820"/>
            <a:chExt cx="445649" cy="1051881"/>
          </a:xfrm>
        </p:grpSpPr>
        <p:sp>
          <p:nvSpPr>
            <p:cNvPr id="77" name="SMARTInkShape-1548"/>
            <p:cNvSpPr/>
            <p:nvPr>
              <p:custDataLst>
                <p:tags r:id="rId86"/>
              </p:custDataLst>
            </p:nvPr>
          </p:nvSpPr>
          <p:spPr bwMode="auto">
            <a:xfrm>
              <a:off x="5536406" y="3473648"/>
              <a:ext cx="17752" cy="116087"/>
            </a:xfrm>
            <a:custGeom>
              <a:avLst/>
              <a:gdLst/>
              <a:ahLst/>
              <a:cxnLst/>
              <a:rect l="0" t="0" r="0" b="0"/>
              <a:pathLst>
                <a:path w="17752" h="116087">
                  <a:moveTo>
                    <a:pt x="8930" y="0"/>
                  </a:moveTo>
                  <a:lnTo>
                    <a:pt x="8930" y="0"/>
                  </a:lnTo>
                  <a:lnTo>
                    <a:pt x="8930" y="4741"/>
                  </a:lnTo>
                  <a:lnTo>
                    <a:pt x="9922" y="6137"/>
                  </a:lnTo>
                  <a:lnTo>
                    <a:pt x="11576" y="7068"/>
                  </a:lnTo>
                  <a:lnTo>
                    <a:pt x="13670" y="7689"/>
                  </a:lnTo>
                  <a:lnTo>
                    <a:pt x="15067" y="9094"/>
                  </a:lnTo>
                  <a:lnTo>
                    <a:pt x="16619" y="13303"/>
                  </a:lnTo>
                  <a:lnTo>
                    <a:pt x="17751" y="29889"/>
                  </a:lnTo>
                  <a:lnTo>
                    <a:pt x="6446" y="73922"/>
                  </a:lnTo>
                  <a:lnTo>
                    <a:pt x="1273" y="91001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1549"/>
            <p:cNvSpPr/>
            <p:nvPr>
              <p:custDataLst>
                <p:tags r:id="rId87"/>
              </p:custDataLst>
            </p:nvPr>
          </p:nvSpPr>
          <p:spPr bwMode="auto">
            <a:xfrm>
              <a:off x="5411738" y="3330773"/>
              <a:ext cx="80021" cy="204848"/>
            </a:xfrm>
            <a:custGeom>
              <a:avLst/>
              <a:gdLst/>
              <a:ahLst/>
              <a:cxnLst/>
              <a:rect l="0" t="0" r="0" b="0"/>
              <a:pathLst>
                <a:path w="80021" h="204848">
                  <a:moveTo>
                    <a:pt x="44301" y="0"/>
                  </a:moveTo>
                  <a:lnTo>
                    <a:pt x="44301" y="0"/>
                  </a:lnTo>
                  <a:lnTo>
                    <a:pt x="37172" y="8122"/>
                  </a:lnTo>
                  <a:lnTo>
                    <a:pt x="14490" y="50803"/>
                  </a:lnTo>
                  <a:lnTo>
                    <a:pt x="3612" y="75446"/>
                  </a:lnTo>
                  <a:lnTo>
                    <a:pt x="0" y="118239"/>
                  </a:lnTo>
                  <a:lnTo>
                    <a:pt x="675" y="154709"/>
                  </a:lnTo>
                  <a:lnTo>
                    <a:pt x="6791" y="171628"/>
                  </a:lnTo>
                  <a:lnTo>
                    <a:pt x="26511" y="196220"/>
                  </a:lnTo>
                  <a:lnTo>
                    <a:pt x="29464" y="199274"/>
                  </a:lnTo>
                  <a:lnTo>
                    <a:pt x="38038" y="202668"/>
                  </a:lnTo>
                  <a:lnTo>
                    <a:pt x="54970" y="204847"/>
                  </a:lnTo>
                  <a:lnTo>
                    <a:pt x="80020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1550"/>
            <p:cNvSpPr/>
            <p:nvPr>
              <p:custDataLst>
                <p:tags r:id="rId88"/>
              </p:custDataLst>
            </p:nvPr>
          </p:nvSpPr>
          <p:spPr bwMode="auto">
            <a:xfrm>
              <a:off x="5164119" y="2562820"/>
              <a:ext cx="184764" cy="508798"/>
            </a:xfrm>
            <a:custGeom>
              <a:avLst/>
              <a:gdLst/>
              <a:ahLst/>
              <a:cxnLst/>
              <a:rect l="0" t="0" r="0" b="0"/>
              <a:pathLst>
                <a:path w="184764" h="508798">
                  <a:moveTo>
                    <a:pt x="175834" y="294680"/>
                  </a:moveTo>
                  <a:lnTo>
                    <a:pt x="175834" y="294680"/>
                  </a:lnTo>
                  <a:lnTo>
                    <a:pt x="180575" y="294680"/>
                  </a:lnTo>
                  <a:lnTo>
                    <a:pt x="181971" y="293688"/>
                  </a:lnTo>
                  <a:lnTo>
                    <a:pt x="182902" y="292034"/>
                  </a:lnTo>
                  <a:lnTo>
                    <a:pt x="184655" y="286118"/>
                  </a:lnTo>
                  <a:lnTo>
                    <a:pt x="184763" y="263551"/>
                  </a:lnTo>
                  <a:lnTo>
                    <a:pt x="182117" y="258355"/>
                  </a:lnTo>
                  <a:lnTo>
                    <a:pt x="171461" y="245778"/>
                  </a:lnTo>
                  <a:lnTo>
                    <a:pt x="166284" y="243180"/>
                  </a:lnTo>
                  <a:lnTo>
                    <a:pt x="163514" y="242487"/>
                  </a:lnTo>
                  <a:lnTo>
                    <a:pt x="161668" y="241033"/>
                  </a:lnTo>
                  <a:lnTo>
                    <a:pt x="159616" y="236772"/>
                  </a:lnTo>
                  <a:lnTo>
                    <a:pt x="157085" y="235239"/>
                  </a:lnTo>
                  <a:lnTo>
                    <a:pt x="142742" y="232576"/>
                  </a:lnTo>
                  <a:lnTo>
                    <a:pt x="131413" y="232292"/>
                  </a:lnTo>
                  <a:lnTo>
                    <a:pt x="123680" y="234871"/>
                  </a:lnTo>
                  <a:lnTo>
                    <a:pt x="101424" y="248403"/>
                  </a:lnTo>
                  <a:lnTo>
                    <a:pt x="62319" y="291872"/>
                  </a:lnTo>
                  <a:lnTo>
                    <a:pt x="39824" y="328815"/>
                  </a:lnTo>
                  <a:lnTo>
                    <a:pt x="24798" y="365805"/>
                  </a:lnTo>
                  <a:lnTo>
                    <a:pt x="17973" y="392814"/>
                  </a:lnTo>
                  <a:lnTo>
                    <a:pt x="14392" y="410725"/>
                  </a:lnTo>
                  <a:lnTo>
                    <a:pt x="1216" y="446477"/>
                  </a:lnTo>
                  <a:lnTo>
                    <a:pt x="0" y="462356"/>
                  </a:lnTo>
                  <a:lnTo>
                    <a:pt x="4893" y="477866"/>
                  </a:lnTo>
                  <a:lnTo>
                    <a:pt x="15066" y="503990"/>
                  </a:lnTo>
                  <a:lnTo>
                    <a:pt x="17061" y="505657"/>
                  </a:lnTo>
                  <a:lnTo>
                    <a:pt x="19384" y="506769"/>
                  </a:lnTo>
                  <a:lnTo>
                    <a:pt x="43739" y="508797"/>
                  </a:lnTo>
                  <a:lnTo>
                    <a:pt x="52964" y="503614"/>
                  </a:lnTo>
                  <a:lnTo>
                    <a:pt x="84079" y="479869"/>
                  </a:lnTo>
                  <a:lnTo>
                    <a:pt x="114918" y="435654"/>
                  </a:lnTo>
                  <a:lnTo>
                    <a:pt x="131003" y="397078"/>
                  </a:lnTo>
                  <a:lnTo>
                    <a:pt x="143056" y="358012"/>
                  </a:lnTo>
                  <a:lnTo>
                    <a:pt x="154991" y="320639"/>
                  </a:lnTo>
                  <a:lnTo>
                    <a:pt x="164257" y="278715"/>
                  </a:lnTo>
                  <a:lnTo>
                    <a:pt x="166382" y="241476"/>
                  </a:lnTo>
                  <a:lnTo>
                    <a:pt x="159170" y="199985"/>
                  </a:lnTo>
                  <a:lnTo>
                    <a:pt x="156227" y="169590"/>
                  </a:lnTo>
                  <a:lnTo>
                    <a:pt x="134662" y="126079"/>
                  </a:lnTo>
                  <a:lnTo>
                    <a:pt x="103642" y="81856"/>
                  </a:lnTo>
                  <a:lnTo>
                    <a:pt x="86313" y="65595"/>
                  </a:lnTo>
                  <a:lnTo>
                    <a:pt x="75524" y="56935"/>
                  </a:lnTo>
                  <a:lnTo>
                    <a:pt x="47006" y="24577"/>
                  </a:lnTo>
                  <a:lnTo>
                    <a:pt x="19179" y="4297"/>
                  </a:lnTo>
                  <a:lnTo>
                    <a:pt x="61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SMARTInkShape-1551"/>
            <p:cNvSpPr/>
            <p:nvPr>
              <p:custDataLst>
                <p:tags r:id="rId89"/>
              </p:custDataLst>
            </p:nvPr>
          </p:nvSpPr>
          <p:spPr bwMode="auto">
            <a:xfrm>
              <a:off x="5394358" y="2759284"/>
              <a:ext cx="168838" cy="370822"/>
            </a:xfrm>
            <a:custGeom>
              <a:avLst/>
              <a:gdLst/>
              <a:ahLst/>
              <a:cxnLst/>
              <a:rect l="0" t="0" r="0" b="0"/>
              <a:pathLst>
                <a:path w="168838" h="370822">
                  <a:moveTo>
                    <a:pt x="8103" y="26779"/>
                  </a:moveTo>
                  <a:lnTo>
                    <a:pt x="8103" y="26779"/>
                  </a:lnTo>
                  <a:lnTo>
                    <a:pt x="8103" y="22038"/>
                  </a:lnTo>
                  <a:lnTo>
                    <a:pt x="10749" y="17065"/>
                  </a:lnTo>
                  <a:lnTo>
                    <a:pt x="12843" y="14350"/>
                  </a:lnTo>
                  <a:lnTo>
                    <a:pt x="13248" y="12539"/>
                  </a:lnTo>
                  <a:lnTo>
                    <a:pt x="12525" y="11333"/>
                  </a:lnTo>
                  <a:lnTo>
                    <a:pt x="11051" y="10528"/>
                  </a:lnTo>
                  <a:lnTo>
                    <a:pt x="10068" y="9000"/>
                  </a:lnTo>
                  <a:lnTo>
                    <a:pt x="8104" y="0"/>
                  </a:lnTo>
                  <a:lnTo>
                    <a:pt x="7111" y="23342"/>
                  </a:lnTo>
                  <a:lnTo>
                    <a:pt x="0" y="64780"/>
                  </a:lnTo>
                  <a:lnTo>
                    <a:pt x="238" y="107268"/>
                  </a:lnTo>
                  <a:lnTo>
                    <a:pt x="6324" y="126144"/>
                  </a:lnTo>
                  <a:lnTo>
                    <a:pt x="20167" y="145207"/>
                  </a:lnTo>
                  <a:lnTo>
                    <a:pt x="28986" y="154583"/>
                  </a:lnTo>
                  <a:lnTo>
                    <a:pt x="37559" y="157995"/>
                  </a:lnTo>
                  <a:lnTo>
                    <a:pt x="42623" y="158904"/>
                  </a:lnTo>
                  <a:lnTo>
                    <a:pt x="50895" y="157269"/>
                  </a:lnTo>
                  <a:lnTo>
                    <a:pt x="61131" y="150771"/>
                  </a:lnTo>
                  <a:lnTo>
                    <a:pt x="93574" y="126950"/>
                  </a:lnTo>
                  <a:lnTo>
                    <a:pt x="111216" y="95880"/>
                  </a:lnTo>
                  <a:lnTo>
                    <a:pt x="114061" y="83413"/>
                  </a:lnTo>
                  <a:lnTo>
                    <a:pt x="116146" y="51329"/>
                  </a:lnTo>
                  <a:lnTo>
                    <a:pt x="119953" y="43312"/>
                  </a:lnTo>
                  <a:lnTo>
                    <a:pt x="120373" y="39785"/>
                  </a:lnTo>
                  <a:lnTo>
                    <a:pt x="118207" y="30081"/>
                  </a:lnTo>
                  <a:lnTo>
                    <a:pt x="124102" y="18007"/>
                  </a:lnTo>
                  <a:lnTo>
                    <a:pt x="124181" y="30292"/>
                  </a:lnTo>
                  <a:lnTo>
                    <a:pt x="119043" y="48896"/>
                  </a:lnTo>
                  <a:lnTo>
                    <a:pt x="121231" y="65853"/>
                  </a:lnTo>
                  <a:lnTo>
                    <a:pt x="115914" y="108355"/>
                  </a:lnTo>
                  <a:lnTo>
                    <a:pt x="115345" y="151953"/>
                  </a:lnTo>
                  <a:lnTo>
                    <a:pt x="117916" y="189396"/>
                  </a:lnTo>
                  <a:lnTo>
                    <a:pt x="122950" y="218863"/>
                  </a:lnTo>
                  <a:lnTo>
                    <a:pt x="119604" y="256905"/>
                  </a:lnTo>
                  <a:lnTo>
                    <a:pt x="121159" y="269948"/>
                  </a:lnTo>
                  <a:lnTo>
                    <a:pt x="113045" y="312475"/>
                  </a:lnTo>
                  <a:lnTo>
                    <a:pt x="105674" y="327726"/>
                  </a:lnTo>
                  <a:lnTo>
                    <a:pt x="77767" y="358756"/>
                  </a:lnTo>
                  <a:lnTo>
                    <a:pt x="71145" y="362840"/>
                  </a:lnTo>
                  <a:lnTo>
                    <a:pt x="49662" y="370821"/>
                  </a:lnTo>
                  <a:lnTo>
                    <a:pt x="42118" y="368863"/>
                  </a:lnTo>
                  <a:lnTo>
                    <a:pt x="26130" y="356756"/>
                  </a:lnTo>
                  <a:lnTo>
                    <a:pt x="23097" y="353920"/>
                  </a:lnTo>
                  <a:lnTo>
                    <a:pt x="19729" y="345476"/>
                  </a:lnTo>
                  <a:lnTo>
                    <a:pt x="17238" y="336102"/>
                  </a:lnTo>
                  <a:lnTo>
                    <a:pt x="11250" y="323261"/>
                  </a:lnTo>
                  <a:lnTo>
                    <a:pt x="8518" y="289541"/>
                  </a:lnTo>
                  <a:lnTo>
                    <a:pt x="12967" y="271101"/>
                  </a:lnTo>
                  <a:lnTo>
                    <a:pt x="20517" y="261705"/>
                  </a:lnTo>
                  <a:lnTo>
                    <a:pt x="62324" y="232233"/>
                  </a:lnTo>
                  <a:lnTo>
                    <a:pt x="73873" y="227232"/>
                  </a:lnTo>
                  <a:lnTo>
                    <a:pt x="115275" y="223466"/>
                  </a:lnTo>
                  <a:lnTo>
                    <a:pt x="156932" y="223245"/>
                  </a:lnTo>
                  <a:lnTo>
                    <a:pt x="168837" y="2232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1552"/>
            <p:cNvSpPr/>
            <p:nvPr>
              <p:custDataLst>
                <p:tags r:id="rId90"/>
              </p:custDataLst>
            </p:nvPr>
          </p:nvSpPr>
          <p:spPr bwMode="auto">
            <a:xfrm>
              <a:off x="5134570" y="3152301"/>
              <a:ext cx="401837" cy="53458"/>
            </a:xfrm>
            <a:custGeom>
              <a:avLst/>
              <a:gdLst/>
              <a:ahLst/>
              <a:cxnLst/>
              <a:rect l="0" t="0" r="0" b="0"/>
              <a:pathLst>
                <a:path w="401837" h="53458">
                  <a:moveTo>
                    <a:pt x="0" y="53457"/>
                  </a:moveTo>
                  <a:lnTo>
                    <a:pt x="0" y="53457"/>
                  </a:lnTo>
                  <a:lnTo>
                    <a:pt x="22361" y="52464"/>
                  </a:lnTo>
                  <a:lnTo>
                    <a:pt x="50803" y="45768"/>
                  </a:lnTo>
                  <a:lnTo>
                    <a:pt x="80394" y="42045"/>
                  </a:lnTo>
                  <a:lnTo>
                    <a:pt x="123157" y="29096"/>
                  </a:lnTo>
                  <a:lnTo>
                    <a:pt x="161666" y="19858"/>
                  </a:lnTo>
                  <a:lnTo>
                    <a:pt x="205506" y="10459"/>
                  </a:lnTo>
                  <a:lnTo>
                    <a:pt x="242118" y="2998"/>
                  </a:lnTo>
                  <a:lnTo>
                    <a:pt x="283893" y="495"/>
                  </a:lnTo>
                  <a:lnTo>
                    <a:pt x="321102" y="0"/>
                  </a:lnTo>
                  <a:lnTo>
                    <a:pt x="349987" y="5047"/>
                  </a:lnTo>
                  <a:lnTo>
                    <a:pt x="368724" y="2843"/>
                  </a:lnTo>
                  <a:lnTo>
                    <a:pt x="394070" y="7827"/>
                  </a:lnTo>
                  <a:lnTo>
                    <a:pt x="396659" y="9146"/>
                  </a:lnTo>
                  <a:lnTo>
                    <a:pt x="398385" y="11018"/>
                  </a:lnTo>
                  <a:lnTo>
                    <a:pt x="401836" y="17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1553"/>
            <p:cNvSpPr/>
            <p:nvPr>
              <p:custDataLst>
                <p:tags r:id="rId91"/>
              </p:custDataLst>
            </p:nvPr>
          </p:nvSpPr>
          <p:spPr bwMode="auto">
            <a:xfrm>
              <a:off x="5117547" y="3295055"/>
              <a:ext cx="131835" cy="319646"/>
            </a:xfrm>
            <a:custGeom>
              <a:avLst/>
              <a:gdLst/>
              <a:ahLst/>
              <a:cxnLst/>
              <a:rect l="0" t="0" r="0" b="0"/>
              <a:pathLst>
                <a:path w="131835" h="319646">
                  <a:moveTo>
                    <a:pt x="124180" y="160734"/>
                  </a:moveTo>
                  <a:lnTo>
                    <a:pt x="124180" y="160734"/>
                  </a:lnTo>
                  <a:lnTo>
                    <a:pt x="124180" y="144484"/>
                  </a:lnTo>
                  <a:lnTo>
                    <a:pt x="118043" y="136063"/>
                  </a:lnTo>
                  <a:lnTo>
                    <a:pt x="116491" y="130587"/>
                  </a:lnTo>
                  <a:lnTo>
                    <a:pt x="114330" y="102008"/>
                  </a:lnTo>
                  <a:lnTo>
                    <a:pt x="107571" y="91166"/>
                  </a:lnTo>
                  <a:lnTo>
                    <a:pt x="101950" y="85110"/>
                  </a:lnTo>
                  <a:lnTo>
                    <a:pt x="96771" y="82475"/>
                  </a:lnTo>
                  <a:lnTo>
                    <a:pt x="85362" y="80783"/>
                  </a:lnTo>
                  <a:lnTo>
                    <a:pt x="79477" y="83198"/>
                  </a:lnTo>
                  <a:lnTo>
                    <a:pt x="76519" y="85231"/>
                  </a:lnTo>
                  <a:lnTo>
                    <a:pt x="45673" y="125321"/>
                  </a:lnTo>
                  <a:lnTo>
                    <a:pt x="23038" y="161950"/>
                  </a:lnTo>
                  <a:lnTo>
                    <a:pt x="5517" y="205543"/>
                  </a:lnTo>
                  <a:lnTo>
                    <a:pt x="0" y="250052"/>
                  </a:lnTo>
                  <a:lnTo>
                    <a:pt x="266" y="286560"/>
                  </a:lnTo>
                  <a:lnTo>
                    <a:pt x="3953" y="295371"/>
                  </a:lnTo>
                  <a:lnTo>
                    <a:pt x="20159" y="315315"/>
                  </a:lnTo>
                  <a:lnTo>
                    <a:pt x="28669" y="318733"/>
                  </a:lnTo>
                  <a:lnTo>
                    <a:pt x="33717" y="319645"/>
                  </a:lnTo>
                  <a:lnTo>
                    <a:pt x="39067" y="318268"/>
                  </a:lnTo>
                  <a:lnTo>
                    <a:pt x="59264" y="304447"/>
                  </a:lnTo>
                  <a:lnTo>
                    <a:pt x="82374" y="281707"/>
                  </a:lnTo>
                  <a:lnTo>
                    <a:pt x="109207" y="239832"/>
                  </a:lnTo>
                  <a:lnTo>
                    <a:pt x="119302" y="213936"/>
                  </a:lnTo>
                  <a:lnTo>
                    <a:pt x="125862" y="175873"/>
                  </a:lnTo>
                  <a:lnTo>
                    <a:pt x="131678" y="135172"/>
                  </a:lnTo>
                  <a:lnTo>
                    <a:pt x="131834" y="92332"/>
                  </a:lnTo>
                  <a:lnTo>
                    <a:pt x="120643" y="49788"/>
                  </a:lnTo>
                  <a:lnTo>
                    <a:pt x="106247" y="20790"/>
                  </a:lnTo>
                  <a:lnTo>
                    <a:pt x="99342" y="13209"/>
                  </a:lnTo>
                  <a:lnTo>
                    <a:pt x="89659" y="6531"/>
                  </a:lnTo>
                  <a:lnTo>
                    <a:pt x="73051" y="1935"/>
                  </a:lnTo>
                  <a:lnTo>
                    <a:pt x="259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1554"/>
            <p:cNvSpPr/>
            <p:nvPr>
              <p:custDataLst>
                <p:tags r:id="rId92"/>
              </p:custDataLst>
            </p:nvPr>
          </p:nvSpPr>
          <p:spPr bwMode="auto">
            <a:xfrm>
              <a:off x="5322094" y="3420070"/>
              <a:ext cx="87869" cy="107158"/>
            </a:xfrm>
            <a:custGeom>
              <a:avLst/>
              <a:gdLst/>
              <a:ahLst/>
              <a:cxnLst/>
              <a:rect l="0" t="0" r="0" b="0"/>
              <a:pathLst>
                <a:path w="87869" h="107158">
                  <a:moveTo>
                    <a:pt x="0" y="0"/>
                  </a:moveTo>
                  <a:lnTo>
                    <a:pt x="0" y="0"/>
                  </a:lnTo>
                  <a:lnTo>
                    <a:pt x="25732" y="0"/>
                  </a:lnTo>
                  <a:lnTo>
                    <a:pt x="33926" y="2646"/>
                  </a:lnTo>
                  <a:lnTo>
                    <a:pt x="40875" y="6137"/>
                  </a:lnTo>
                  <a:lnTo>
                    <a:pt x="56066" y="8378"/>
                  </a:lnTo>
                  <a:lnTo>
                    <a:pt x="65598" y="9677"/>
                  </a:lnTo>
                  <a:lnTo>
                    <a:pt x="73141" y="13562"/>
                  </a:lnTo>
                  <a:lnTo>
                    <a:pt x="75550" y="15986"/>
                  </a:lnTo>
                  <a:lnTo>
                    <a:pt x="79931" y="23147"/>
                  </a:lnTo>
                  <a:lnTo>
                    <a:pt x="84473" y="25170"/>
                  </a:lnTo>
                  <a:lnTo>
                    <a:pt x="86081" y="26703"/>
                  </a:lnTo>
                  <a:lnTo>
                    <a:pt x="87868" y="31050"/>
                  </a:lnTo>
                  <a:lnTo>
                    <a:pt x="87351" y="33599"/>
                  </a:lnTo>
                  <a:lnTo>
                    <a:pt x="82040" y="44818"/>
                  </a:lnTo>
                  <a:lnTo>
                    <a:pt x="81482" y="47738"/>
                  </a:lnTo>
                  <a:lnTo>
                    <a:pt x="60347" y="73183"/>
                  </a:lnTo>
                  <a:lnTo>
                    <a:pt x="26789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5" name="SMARTInkShape-1555"/>
          <p:cNvSpPr/>
          <p:nvPr>
            <p:custDataLst>
              <p:tags r:id="rId4"/>
            </p:custDataLst>
          </p:nvPr>
        </p:nvSpPr>
        <p:spPr bwMode="auto">
          <a:xfrm>
            <a:off x="5947172" y="3152180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0" y="0"/>
                </a:lnTo>
                <a:lnTo>
                  <a:pt x="4740" y="4740"/>
                </a:lnTo>
                <a:lnTo>
                  <a:pt x="9713" y="7067"/>
                </a:lnTo>
                <a:lnTo>
                  <a:pt x="35719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6" name="SMARTInkShape-1556"/>
          <p:cNvSpPr/>
          <p:nvPr>
            <p:custDataLst>
              <p:tags r:id="rId5"/>
            </p:custDataLst>
          </p:nvPr>
        </p:nvSpPr>
        <p:spPr bwMode="auto">
          <a:xfrm>
            <a:off x="6393656" y="3107531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8930"/>
                </a:moveTo>
                <a:lnTo>
                  <a:pt x="0" y="8930"/>
                </a:lnTo>
                <a:lnTo>
                  <a:pt x="42807" y="8930"/>
                </a:lnTo>
                <a:lnTo>
                  <a:pt x="77484" y="7938"/>
                </a:lnTo>
                <a:lnTo>
                  <a:pt x="101479" y="1862"/>
                </a:lnTo>
                <a:lnTo>
                  <a:pt x="12501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" name="SMARTInkShape-Group531"/>
          <p:cNvGrpSpPr/>
          <p:nvPr/>
        </p:nvGrpSpPr>
        <p:grpSpPr>
          <a:xfrm>
            <a:off x="6822281" y="3062883"/>
            <a:ext cx="517923" cy="53579"/>
            <a:chOff x="6822281" y="3062883"/>
            <a:chExt cx="517923" cy="53579"/>
          </a:xfrm>
        </p:grpSpPr>
        <p:sp>
          <p:nvSpPr>
            <p:cNvPr id="87" name="SMARTInkShape-1557"/>
            <p:cNvSpPr/>
            <p:nvPr>
              <p:custDataLst>
                <p:tags r:id="rId84"/>
              </p:custDataLst>
            </p:nvPr>
          </p:nvSpPr>
          <p:spPr bwMode="auto">
            <a:xfrm>
              <a:off x="7250906" y="3062883"/>
              <a:ext cx="89298" cy="17860"/>
            </a:xfrm>
            <a:custGeom>
              <a:avLst/>
              <a:gdLst/>
              <a:ahLst/>
              <a:cxnLst/>
              <a:rect l="0" t="0" r="0" b="0"/>
              <a:pathLst>
                <a:path w="89298" h="17860">
                  <a:moveTo>
                    <a:pt x="0" y="17859"/>
                  </a:moveTo>
                  <a:lnTo>
                    <a:pt x="0" y="17859"/>
                  </a:lnTo>
                  <a:lnTo>
                    <a:pt x="41695" y="17859"/>
                  </a:lnTo>
                  <a:lnTo>
                    <a:pt x="56451" y="16867"/>
                  </a:lnTo>
                  <a:lnTo>
                    <a:pt x="80188" y="6835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SMARTInkShape-1558"/>
            <p:cNvSpPr/>
            <p:nvPr>
              <p:custDataLst>
                <p:tags r:id="rId85"/>
              </p:custDataLst>
            </p:nvPr>
          </p:nvSpPr>
          <p:spPr bwMode="auto">
            <a:xfrm>
              <a:off x="6822281" y="3098602"/>
              <a:ext cx="169665" cy="17860"/>
            </a:xfrm>
            <a:custGeom>
              <a:avLst/>
              <a:gdLst/>
              <a:ahLst/>
              <a:cxnLst/>
              <a:rect l="0" t="0" r="0" b="0"/>
              <a:pathLst>
                <a:path w="169665" h="17860">
                  <a:moveTo>
                    <a:pt x="0" y="0"/>
                  </a:moveTo>
                  <a:lnTo>
                    <a:pt x="0" y="0"/>
                  </a:lnTo>
                  <a:lnTo>
                    <a:pt x="9481" y="4740"/>
                  </a:lnTo>
                  <a:lnTo>
                    <a:pt x="45897" y="8378"/>
                  </a:lnTo>
                  <a:lnTo>
                    <a:pt x="69162" y="11412"/>
                  </a:lnTo>
                  <a:lnTo>
                    <a:pt x="94801" y="16585"/>
                  </a:lnTo>
                  <a:lnTo>
                    <a:pt x="135790" y="17809"/>
                  </a:lnTo>
                  <a:lnTo>
                    <a:pt x="169664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7" name="SMARTInkShape-Group532"/>
          <p:cNvGrpSpPr/>
          <p:nvPr/>
        </p:nvGrpSpPr>
        <p:grpSpPr>
          <a:xfrm>
            <a:off x="7447646" y="2589609"/>
            <a:ext cx="598003" cy="1151931"/>
            <a:chOff x="7447646" y="2589609"/>
            <a:chExt cx="598003" cy="1151931"/>
          </a:xfrm>
        </p:grpSpPr>
        <p:sp>
          <p:nvSpPr>
            <p:cNvPr id="90" name="SMARTInkShape-1559"/>
            <p:cNvSpPr/>
            <p:nvPr>
              <p:custDataLst>
                <p:tags r:id="rId77"/>
              </p:custDataLst>
            </p:nvPr>
          </p:nvSpPr>
          <p:spPr bwMode="auto">
            <a:xfrm>
              <a:off x="7929685" y="3357900"/>
              <a:ext cx="107035" cy="383640"/>
            </a:xfrm>
            <a:custGeom>
              <a:avLst/>
              <a:gdLst/>
              <a:ahLst/>
              <a:cxnLst/>
              <a:rect l="0" t="0" r="0" b="0"/>
              <a:pathLst>
                <a:path w="107035" h="383640">
                  <a:moveTo>
                    <a:pt x="98104" y="205045"/>
                  </a:moveTo>
                  <a:lnTo>
                    <a:pt x="98104" y="205045"/>
                  </a:lnTo>
                  <a:lnTo>
                    <a:pt x="93363" y="200305"/>
                  </a:lnTo>
                  <a:lnTo>
                    <a:pt x="88390" y="197978"/>
                  </a:lnTo>
                  <a:lnTo>
                    <a:pt x="59296" y="196125"/>
                  </a:lnTo>
                  <a:lnTo>
                    <a:pt x="53405" y="198765"/>
                  </a:lnTo>
                  <a:lnTo>
                    <a:pt x="23688" y="225927"/>
                  </a:lnTo>
                  <a:lnTo>
                    <a:pt x="14760" y="239565"/>
                  </a:lnTo>
                  <a:lnTo>
                    <a:pt x="3018" y="279563"/>
                  </a:lnTo>
                  <a:lnTo>
                    <a:pt x="0" y="314660"/>
                  </a:lnTo>
                  <a:lnTo>
                    <a:pt x="4654" y="328694"/>
                  </a:lnTo>
                  <a:lnTo>
                    <a:pt x="7031" y="332127"/>
                  </a:lnTo>
                  <a:lnTo>
                    <a:pt x="12317" y="335940"/>
                  </a:lnTo>
                  <a:lnTo>
                    <a:pt x="20871" y="338087"/>
                  </a:lnTo>
                  <a:lnTo>
                    <a:pt x="38587" y="338911"/>
                  </a:lnTo>
                  <a:lnTo>
                    <a:pt x="44532" y="336309"/>
                  </a:lnTo>
                  <a:lnTo>
                    <a:pt x="47506" y="334227"/>
                  </a:lnTo>
                  <a:lnTo>
                    <a:pt x="62386" y="311182"/>
                  </a:lnTo>
                  <a:lnTo>
                    <a:pt x="76276" y="281309"/>
                  </a:lnTo>
                  <a:lnTo>
                    <a:pt x="84462" y="240224"/>
                  </a:lnTo>
                  <a:lnTo>
                    <a:pt x="94380" y="197809"/>
                  </a:lnTo>
                  <a:lnTo>
                    <a:pt x="97000" y="162001"/>
                  </a:lnTo>
                  <a:lnTo>
                    <a:pt x="98769" y="121405"/>
                  </a:lnTo>
                  <a:lnTo>
                    <a:pt x="104144" y="83800"/>
                  </a:lnTo>
                  <a:lnTo>
                    <a:pt x="106463" y="40830"/>
                  </a:lnTo>
                  <a:lnTo>
                    <a:pt x="107024" y="802"/>
                  </a:lnTo>
                  <a:lnTo>
                    <a:pt x="104384" y="169"/>
                  </a:lnTo>
                  <a:lnTo>
                    <a:pt x="102290" y="0"/>
                  </a:lnTo>
                  <a:lnTo>
                    <a:pt x="100895" y="1872"/>
                  </a:lnTo>
                  <a:lnTo>
                    <a:pt x="85784" y="46393"/>
                  </a:lnTo>
                  <a:lnTo>
                    <a:pt x="74209" y="87570"/>
                  </a:lnTo>
                  <a:lnTo>
                    <a:pt x="66330" y="123164"/>
                  </a:lnTo>
                  <a:lnTo>
                    <a:pt x="63554" y="164688"/>
                  </a:lnTo>
                  <a:lnTo>
                    <a:pt x="62731" y="207419"/>
                  </a:lnTo>
                  <a:lnTo>
                    <a:pt x="64472" y="246649"/>
                  </a:lnTo>
                  <a:lnTo>
                    <a:pt x="75681" y="289251"/>
                  </a:lnTo>
                  <a:lnTo>
                    <a:pt x="86720" y="332301"/>
                  </a:lnTo>
                  <a:lnTo>
                    <a:pt x="107034" y="3836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" name="SMARTInkShape-1560"/>
            <p:cNvSpPr/>
            <p:nvPr>
              <p:custDataLst>
                <p:tags r:id="rId78"/>
              </p:custDataLst>
            </p:nvPr>
          </p:nvSpPr>
          <p:spPr bwMode="auto">
            <a:xfrm>
              <a:off x="7822481" y="3366524"/>
              <a:ext cx="96912" cy="187493"/>
            </a:xfrm>
            <a:custGeom>
              <a:avLst/>
              <a:gdLst/>
              <a:ahLst/>
              <a:cxnLst/>
              <a:rect l="0" t="0" r="0" b="0"/>
              <a:pathLst>
                <a:path w="96912" h="187493">
                  <a:moveTo>
                    <a:pt x="89222" y="8898"/>
                  </a:moveTo>
                  <a:lnTo>
                    <a:pt x="89222" y="8898"/>
                  </a:lnTo>
                  <a:lnTo>
                    <a:pt x="96911" y="1209"/>
                  </a:lnTo>
                  <a:lnTo>
                    <a:pt x="96332" y="795"/>
                  </a:lnTo>
                  <a:lnTo>
                    <a:pt x="84817" y="0"/>
                  </a:lnTo>
                  <a:lnTo>
                    <a:pt x="72152" y="4718"/>
                  </a:lnTo>
                  <a:lnTo>
                    <a:pt x="64107" y="12332"/>
                  </a:lnTo>
                  <a:lnTo>
                    <a:pt x="56232" y="21338"/>
                  </a:lnTo>
                  <a:lnTo>
                    <a:pt x="29266" y="43082"/>
                  </a:lnTo>
                  <a:lnTo>
                    <a:pt x="6364" y="85174"/>
                  </a:lnTo>
                  <a:lnTo>
                    <a:pt x="1197" y="109881"/>
                  </a:lnTo>
                  <a:lnTo>
                    <a:pt x="0" y="151760"/>
                  </a:lnTo>
                  <a:lnTo>
                    <a:pt x="951" y="162681"/>
                  </a:lnTo>
                  <a:lnTo>
                    <a:pt x="4680" y="170842"/>
                  </a:lnTo>
                  <a:lnTo>
                    <a:pt x="17785" y="1874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" name="SMARTInkShape-1561"/>
            <p:cNvSpPr/>
            <p:nvPr>
              <p:custDataLst>
                <p:tags r:id="rId79"/>
              </p:custDataLst>
            </p:nvPr>
          </p:nvSpPr>
          <p:spPr bwMode="auto">
            <a:xfrm>
              <a:off x="7706320" y="3393281"/>
              <a:ext cx="132172" cy="205384"/>
            </a:xfrm>
            <a:custGeom>
              <a:avLst/>
              <a:gdLst/>
              <a:ahLst/>
              <a:cxnLst/>
              <a:rect l="0" t="0" r="0" b="0"/>
              <a:pathLst>
                <a:path w="132172" h="205384">
                  <a:moveTo>
                    <a:pt x="17860" y="0"/>
                  </a:moveTo>
                  <a:lnTo>
                    <a:pt x="17860" y="0"/>
                  </a:lnTo>
                  <a:lnTo>
                    <a:pt x="22600" y="4741"/>
                  </a:lnTo>
                  <a:lnTo>
                    <a:pt x="27573" y="7068"/>
                  </a:lnTo>
                  <a:lnTo>
                    <a:pt x="30288" y="7689"/>
                  </a:lnTo>
                  <a:lnTo>
                    <a:pt x="44717" y="15834"/>
                  </a:lnTo>
                  <a:lnTo>
                    <a:pt x="61309" y="22200"/>
                  </a:lnTo>
                  <a:lnTo>
                    <a:pt x="103280" y="50625"/>
                  </a:lnTo>
                  <a:lnTo>
                    <a:pt x="112843" y="60531"/>
                  </a:lnTo>
                  <a:lnTo>
                    <a:pt x="131284" y="88746"/>
                  </a:lnTo>
                  <a:lnTo>
                    <a:pt x="132171" y="91906"/>
                  </a:lnTo>
                  <a:lnTo>
                    <a:pt x="130511" y="100709"/>
                  </a:lnTo>
                  <a:lnTo>
                    <a:pt x="123999" y="114176"/>
                  </a:lnTo>
                  <a:lnTo>
                    <a:pt x="108168" y="132356"/>
                  </a:lnTo>
                  <a:lnTo>
                    <a:pt x="68347" y="163627"/>
                  </a:lnTo>
                  <a:lnTo>
                    <a:pt x="25572" y="193329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" name="SMARTInkShape-1562"/>
            <p:cNvSpPr/>
            <p:nvPr>
              <p:custDataLst>
                <p:tags r:id="rId80"/>
              </p:custDataLst>
            </p:nvPr>
          </p:nvSpPr>
          <p:spPr bwMode="auto">
            <a:xfrm>
              <a:off x="7447646" y="3251220"/>
              <a:ext cx="202934" cy="391892"/>
            </a:xfrm>
            <a:custGeom>
              <a:avLst/>
              <a:gdLst/>
              <a:ahLst/>
              <a:cxnLst/>
              <a:rect l="0" t="0" r="0" b="0"/>
              <a:pathLst>
                <a:path w="202934" h="391892">
                  <a:moveTo>
                    <a:pt x="169377" y="249218"/>
                  </a:moveTo>
                  <a:lnTo>
                    <a:pt x="169377" y="249218"/>
                  </a:lnTo>
                  <a:lnTo>
                    <a:pt x="174118" y="249218"/>
                  </a:lnTo>
                  <a:lnTo>
                    <a:pt x="175514" y="248225"/>
                  </a:lnTo>
                  <a:lnTo>
                    <a:pt x="176445" y="246572"/>
                  </a:lnTo>
                  <a:lnTo>
                    <a:pt x="178199" y="232967"/>
                  </a:lnTo>
                  <a:lnTo>
                    <a:pt x="178297" y="219071"/>
                  </a:lnTo>
                  <a:lnTo>
                    <a:pt x="175658" y="213329"/>
                  </a:lnTo>
                  <a:lnTo>
                    <a:pt x="172169" y="207470"/>
                  </a:lnTo>
                  <a:lnTo>
                    <a:pt x="169212" y="198593"/>
                  </a:lnTo>
                  <a:lnTo>
                    <a:pt x="165004" y="192653"/>
                  </a:lnTo>
                  <a:lnTo>
                    <a:pt x="152316" y="183730"/>
                  </a:lnTo>
                  <a:lnTo>
                    <a:pt x="140730" y="179543"/>
                  </a:lnTo>
                  <a:lnTo>
                    <a:pt x="100423" y="177826"/>
                  </a:lnTo>
                  <a:lnTo>
                    <a:pt x="82911" y="177793"/>
                  </a:lnTo>
                  <a:lnTo>
                    <a:pt x="71086" y="183078"/>
                  </a:lnTo>
                  <a:lnTo>
                    <a:pt x="47326" y="202639"/>
                  </a:lnTo>
                  <a:lnTo>
                    <a:pt x="19307" y="242144"/>
                  </a:lnTo>
                  <a:lnTo>
                    <a:pt x="7062" y="262886"/>
                  </a:lnTo>
                  <a:lnTo>
                    <a:pt x="1891" y="286340"/>
                  </a:lnTo>
                  <a:lnTo>
                    <a:pt x="0" y="327124"/>
                  </a:lnTo>
                  <a:lnTo>
                    <a:pt x="833" y="340397"/>
                  </a:lnTo>
                  <a:lnTo>
                    <a:pt x="4511" y="352911"/>
                  </a:lnTo>
                  <a:lnTo>
                    <a:pt x="16900" y="371112"/>
                  </a:lnTo>
                  <a:lnTo>
                    <a:pt x="33138" y="384333"/>
                  </a:lnTo>
                  <a:lnTo>
                    <a:pt x="44666" y="388643"/>
                  </a:lnTo>
                  <a:lnTo>
                    <a:pt x="86051" y="391891"/>
                  </a:lnTo>
                  <a:lnTo>
                    <a:pt x="97948" y="386711"/>
                  </a:lnTo>
                  <a:lnTo>
                    <a:pt x="139612" y="357794"/>
                  </a:lnTo>
                  <a:lnTo>
                    <a:pt x="169377" y="317020"/>
                  </a:lnTo>
                  <a:lnTo>
                    <a:pt x="184591" y="283859"/>
                  </a:lnTo>
                  <a:lnTo>
                    <a:pt x="192737" y="246253"/>
                  </a:lnTo>
                  <a:lnTo>
                    <a:pt x="197796" y="203690"/>
                  </a:lnTo>
                  <a:lnTo>
                    <a:pt x="202933" y="159660"/>
                  </a:lnTo>
                  <a:lnTo>
                    <a:pt x="201810" y="115195"/>
                  </a:lnTo>
                  <a:lnTo>
                    <a:pt x="195193" y="75892"/>
                  </a:lnTo>
                  <a:lnTo>
                    <a:pt x="184068" y="40686"/>
                  </a:lnTo>
                  <a:lnTo>
                    <a:pt x="175576" y="29867"/>
                  </a:lnTo>
                  <a:lnTo>
                    <a:pt x="164195" y="21752"/>
                  </a:lnTo>
                  <a:lnTo>
                    <a:pt x="124047" y="5367"/>
                  </a:lnTo>
                  <a:lnTo>
                    <a:pt x="79991" y="0"/>
                  </a:lnTo>
                  <a:lnTo>
                    <a:pt x="63173" y="540"/>
                  </a:lnTo>
                  <a:lnTo>
                    <a:pt x="35432" y="8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" name="SMARTInkShape-1563"/>
            <p:cNvSpPr/>
            <p:nvPr>
              <p:custDataLst>
                <p:tags r:id="rId81"/>
              </p:custDataLst>
            </p:nvPr>
          </p:nvSpPr>
          <p:spPr bwMode="auto">
            <a:xfrm>
              <a:off x="7625953" y="3179017"/>
              <a:ext cx="366118" cy="17812"/>
            </a:xfrm>
            <a:custGeom>
              <a:avLst/>
              <a:gdLst/>
              <a:ahLst/>
              <a:cxnLst/>
              <a:rect l="0" t="0" r="0" b="0"/>
              <a:pathLst>
                <a:path w="366118" h="17812">
                  <a:moveTo>
                    <a:pt x="0" y="17811"/>
                  </a:moveTo>
                  <a:lnTo>
                    <a:pt x="0" y="17811"/>
                  </a:lnTo>
                  <a:lnTo>
                    <a:pt x="7689" y="10123"/>
                  </a:lnTo>
                  <a:lnTo>
                    <a:pt x="13303" y="9249"/>
                  </a:lnTo>
                  <a:lnTo>
                    <a:pt x="57920" y="7895"/>
                  </a:lnTo>
                  <a:lnTo>
                    <a:pt x="98798" y="1194"/>
                  </a:lnTo>
                  <a:lnTo>
                    <a:pt x="135051" y="197"/>
                  </a:lnTo>
                  <a:lnTo>
                    <a:pt x="179400" y="0"/>
                  </a:lnTo>
                  <a:lnTo>
                    <a:pt x="214551" y="2612"/>
                  </a:lnTo>
                  <a:lnTo>
                    <a:pt x="250102" y="7024"/>
                  </a:lnTo>
                  <a:lnTo>
                    <a:pt x="292930" y="8514"/>
                  </a:lnTo>
                  <a:lnTo>
                    <a:pt x="322923" y="9801"/>
                  </a:lnTo>
                  <a:lnTo>
                    <a:pt x="366117" y="178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5" name="SMARTInkShape-1564"/>
            <p:cNvSpPr/>
            <p:nvPr>
              <p:custDataLst>
                <p:tags r:id="rId82"/>
              </p:custDataLst>
            </p:nvPr>
          </p:nvSpPr>
          <p:spPr bwMode="auto">
            <a:xfrm>
              <a:off x="7859466" y="2724947"/>
              <a:ext cx="186183" cy="417767"/>
            </a:xfrm>
            <a:custGeom>
              <a:avLst/>
              <a:gdLst/>
              <a:ahLst/>
              <a:cxnLst/>
              <a:rect l="0" t="0" r="0" b="0"/>
              <a:pathLst>
                <a:path w="186183" h="417767">
                  <a:moveTo>
                    <a:pt x="16518" y="34326"/>
                  </a:moveTo>
                  <a:lnTo>
                    <a:pt x="16518" y="34326"/>
                  </a:lnTo>
                  <a:lnTo>
                    <a:pt x="16518" y="0"/>
                  </a:lnTo>
                  <a:lnTo>
                    <a:pt x="15526" y="37934"/>
                  </a:lnTo>
                  <a:lnTo>
                    <a:pt x="8416" y="73077"/>
                  </a:lnTo>
                  <a:lnTo>
                    <a:pt x="7637" y="114697"/>
                  </a:lnTo>
                  <a:lnTo>
                    <a:pt x="8603" y="126601"/>
                  </a:lnTo>
                  <a:lnTo>
                    <a:pt x="14725" y="143467"/>
                  </a:lnTo>
                  <a:lnTo>
                    <a:pt x="20020" y="151625"/>
                  </a:lnTo>
                  <a:lnTo>
                    <a:pt x="38634" y="164947"/>
                  </a:lnTo>
                  <a:lnTo>
                    <a:pt x="55593" y="173129"/>
                  </a:lnTo>
                  <a:lnTo>
                    <a:pt x="85029" y="176665"/>
                  </a:lnTo>
                  <a:lnTo>
                    <a:pt x="102853" y="172302"/>
                  </a:lnTo>
                  <a:lnTo>
                    <a:pt x="129960" y="159089"/>
                  </a:lnTo>
                  <a:lnTo>
                    <a:pt x="137382" y="152284"/>
                  </a:lnTo>
                  <a:lnTo>
                    <a:pt x="162324" y="108581"/>
                  </a:lnTo>
                  <a:lnTo>
                    <a:pt x="174600" y="81600"/>
                  </a:lnTo>
                  <a:lnTo>
                    <a:pt x="177249" y="52345"/>
                  </a:lnTo>
                  <a:lnTo>
                    <a:pt x="172511" y="56973"/>
                  </a:lnTo>
                  <a:lnTo>
                    <a:pt x="170184" y="61920"/>
                  </a:lnTo>
                  <a:lnTo>
                    <a:pt x="159301" y="101183"/>
                  </a:lnTo>
                  <a:lnTo>
                    <a:pt x="145233" y="144657"/>
                  </a:lnTo>
                  <a:lnTo>
                    <a:pt x="142021" y="186549"/>
                  </a:lnTo>
                  <a:lnTo>
                    <a:pt x="134530" y="230835"/>
                  </a:lnTo>
                  <a:lnTo>
                    <a:pt x="126721" y="275435"/>
                  </a:lnTo>
                  <a:lnTo>
                    <a:pt x="119335" y="320077"/>
                  </a:lnTo>
                  <a:lnTo>
                    <a:pt x="102719" y="361226"/>
                  </a:lnTo>
                  <a:lnTo>
                    <a:pt x="84968" y="392681"/>
                  </a:lnTo>
                  <a:lnTo>
                    <a:pt x="67118" y="412191"/>
                  </a:lnTo>
                  <a:lnTo>
                    <a:pt x="58520" y="415586"/>
                  </a:lnTo>
                  <a:lnTo>
                    <a:pt x="41572" y="417766"/>
                  </a:lnTo>
                  <a:lnTo>
                    <a:pt x="34930" y="415419"/>
                  </a:lnTo>
                  <a:lnTo>
                    <a:pt x="13574" y="397298"/>
                  </a:lnTo>
                  <a:lnTo>
                    <a:pt x="4621" y="383747"/>
                  </a:lnTo>
                  <a:lnTo>
                    <a:pt x="426" y="367164"/>
                  </a:lnTo>
                  <a:lnTo>
                    <a:pt x="0" y="336654"/>
                  </a:lnTo>
                  <a:lnTo>
                    <a:pt x="11134" y="293118"/>
                  </a:lnTo>
                  <a:lnTo>
                    <a:pt x="19664" y="275929"/>
                  </a:lnTo>
                  <a:lnTo>
                    <a:pt x="33215" y="264552"/>
                  </a:lnTo>
                  <a:lnTo>
                    <a:pt x="49798" y="254897"/>
                  </a:lnTo>
                  <a:lnTo>
                    <a:pt x="92715" y="244448"/>
                  </a:lnTo>
                  <a:lnTo>
                    <a:pt x="133231" y="240333"/>
                  </a:lnTo>
                  <a:lnTo>
                    <a:pt x="159579" y="242540"/>
                  </a:lnTo>
                  <a:lnTo>
                    <a:pt x="186182" y="2486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" name="SMARTInkShape-1565"/>
            <p:cNvSpPr/>
            <p:nvPr>
              <p:custDataLst>
                <p:tags r:id="rId83"/>
              </p:custDataLst>
            </p:nvPr>
          </p:nvSpPr>
          <p:spPr bwMode="auto">
            <a:xfrm>
              <a:off x="7592238" y="2589609"/>
              <a:ext cx="238719" cy="462531"/>
            </a:xfrm>
            <a:custGeom>
              <a:avLst/>
              <a:gdLst/>
              <a:ahLst/>
              <a:cxnLst/>
              <a:rect l="0" t="0" r="0" b="0"/>
              <a:pathLst>
                <a:path w="238719" h="462531">
                  <a:moveTo>
                    <a:pt x="185520" y="276821"/>
                  </a:moveTo>
                  <a:lnTo>
                    <a:pt x="185520" y="276821"/>
                  </a:lnTo>
                  <a:lnTo>
                    <a:pt x="180779" y="272080"/>
                  </a:lnTo>
                  <a:lnTo>
                    <a:pt x="175806" y="269753"/>
                  </a:lnTo>
                  <a:lnTo>
                    <a:pt x="161603" y="267144"/>
                  </a:lnTo>
                  <a:lnTo>
                    <a:pt x="151755" y="261827"/>
                  </a:lnTo>
                  <a:lnTo>
                    <a:pt x="120401" y="259073"/>
                  </a:lnTo>
                  <a:lnTo>
                    <a:pt x="89779" y="271400"/>
                  </a:lnTo>
                  <a:lnTo>
                    <a:pt x="67507" y="288466"/>
                  </a:lnTo>
                  <a:lnTo>
                    <a:pt x="40406" y="316866"/>
                  </a:lnTo>
                  <a:lnTo>
                    <a:pt x="17557" y="357758"/>
                  </a:lnTo>
                  <a:lnTo>
                    <a:pt x="5680" y="399266"/>
                  </a:lnTo>
                  <a:lnTo>
                    <a:pt x="273" y="418934"/>
                  </a:lnTo>
                  <a:lnTo>
                    <a:pt x="0" y="430271"/>
                  </a:lnTo>
                  <a:lnTo>
                    <a:pt x="3187" y="438617"/>
                  </a:lnTo>
                  <a:lnTo>
                    <a:pt x="10558" y="448894"/>
                  </a:lnTo>
                  <a:lnTo>
                    <a:pt x="23767" y="458223"/>
                  </a:lnTo>
                  <a:lnTo>
                    <a:pt x="35508" y="462530"/>
                  </a:lnTo>
                  <a:lnTo>
                    <a:pt x="54752" y="459066"/>
                  </a:lnTo>
                  <a:lnTo>
                    <a:pt x="89574" y="443536"/>
                  </a:lnTo>
                  <a:lnTo>
                    <a:pt x="132242" y="410194"/>
                  </a:lnTo>
                  <a:lnTo>
                    <a:pt x="157827" y="388658"/>
                  </a:lnTo>
                  <a:lnTo>
                    <a:pt x="184754" y="349477"/>
                  </a:lnTo>
                  <a:lnTo>
                    <a:pt x="203152" y="316538"/>
                  </a:lnTo>
                  <a:lnTo>
                    <a:pt x="218526" y="275360"/>
                  </a:lnTo>
                  <a:lnTo>
                    <a:pt x="229364" y="234385"/>
                  </a:lnTo>
                  <a:lnTo>
                    <a:pt x="236214" y="191817"/>
                  </a:lnTo>
                  <a:lnTo>
                    <a:pt x="237816" y="160659"/>
                  </a:lnTo>
                  <a:lnTo>
                    <a:pt x="238718" y="121796"/>
                  </a:lnTo>
                  <a:lnTo>
                    <a:pt x="237001" y="90989"/>
                  </a:lnTo>
                  <a:lnTo>
                    <a:pt x="224807" y="64002"/>
                  </a:lnTo>
                  <a:lnTo>
                    <a:pt x="207633" y="42997"/>
                  </a:lnTo>
                  <a:lnTo>
                    <a:pt x="184135" y="25197"/>
                  </a:lnTo>
                  <a:lnTo>
                    <a:pt x="146882" y="9791"/>
                  </a:lnTo>
                  <a:lnTo>
                    <a:pt x="113217" y="2901"/>
                  </a:lnTo>
                  <a:lnTo>
                    <a:pt x="71027" y="573"/>
                  </a:lnTo>
                  <a:lnTo>
                    <a:pt x="247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3" name="SMARTInkShape-Group533"/>
          <p:cNvGrpSpPr/>
          <p:nvPr/>
        </p:nvGrpSpPr>
        <p:grpSpPr>
          <a:xfrm>
            <a:off x="1259089" y="3241648"/>
            <a:ext cx="1446607" cy="1258916"/>
            <a:chOff x="1259089" y="3241648"/>
            <a:chExt cx="1446607" cy="1258916"/>
          </a:xfrm>
        </p:grpSpPr>
        <p:sp>
          <p:nvSpPr>
            <p:cNvPr id="98" name="SMARTInkShape-1566"/>
            <p:cNvSpPr/>
            <p:nvPr>
              <p:custDataLst>
                <p:tags r:id="rId62"/>
              </p:custDataLst>
            </p:nvPr>
          </p:nvSpPr>
          <p:spPr bwMode="auto">
            <a:xfrm>
              <a:off x="1602548" y="3241648"/>
              <a:ext cx="111953" cy="401666"/>
            </a:xfrm>
            <a:custGeom>
              <a:avLst/>
              <a:gdLst/>
              <a:ahLst/>
              <a:cxnLst/>
              <a:rect l="0" t="0" r="0" b="0"/>
              <a:pathLst>
                <a:path w="111953" h="401666">
                  <a:moveTo>
                    <a:pt x="111952" y="232000"/>
                  </a:moveTo>
                  <a:lnTo>
                    <a:pt x="111952" y="232000"/>
                  </a:lnTo>
                  <a:lnTo>
                    <a:pt x="111952" y="215750"/>
                  </a:lnTo>
                  <a:lnTo>
                    <a:pt x="103390" y="205621"/>
                  </a:lnTo>
                  <a:lnTo>
                    <a:pt x="98391" y="205333"/>
                  </a:lnTo>
                  <a:lnTo>
                    <a:pt x="96958" y="204300"/>
                  </a:lnTo>
                  <a:lnTo>
                    <a:pt x="95366" y="200507"/>
                  </a:lnTo>
                  <a:lnTo>
                    <a:pt x="93949" y="199099"/>
                  </a:lnTo>
                  <a:lnTo>
                    <a:pt x="89730" y="197534"/>
                  </a:lnTo>
                  <a:lnTo>
                    <a:pt x="77875" y="196392"/>
                  </a:lnTo>
                  <a:lnTo>
                    <a:pt x="69429" y="202440"/>
                  </a:lnTo>
                  <a:lnTo>
                    <a:pt x="61098" y="205382"/>
                  </a:lnTo>
                  <a:lnTo>
                    <a:pt x="46434" y="217532"/>
                  </a:lnTo>
                  <a:lnTo>
                    <a:pt x="28606" y="247442"/>
                  </a:lnTo>
                  <a:lnTo>
                    <a:pt x="10749" y="290340"/>
                  </a:lnTo>
                  <a:lnTo>
                    <a:pt x="2934" y="330854"/>
                  </a:lnTo>
                  <a:lnTo>
                    <a:pt x="0" y="347373"/>
                  </a:lnTo>
                  <a:lnTo>
                    <a:pt x="3968" y="375602"/>
                  </a:lnTo>
                  <a:lnTo>
                    <a:pt x="7074" y="382805"/>
                  </a:lnTo>
                  <a:lnTo>
                    <a:pt x="9291" y="386115"/>
                  </a:lnTo>
                  <a:lnTo>
                    <a:pt x="14401" y="389792"/>
                  </a:lnTo>
                  <a:lnTo>
                    <a:pt x="20971" y="391427"/>
                  </a:lnTo>
                  <a:lnTo>
                    <a:pt x="30505" y="392153"/>
                  </a:lnTo>
                  <a:lnTo>
                    <a:pt x="38712" y="389831"/>
                  </a:lnTo>
                  <a:lnTo>
                    <a:pt x="61297" y="376477"/>
                  </a:lnTo>
                  <a:lnTo>
                    <a:pt x="78811" y="350490"/>
                  </a:lnTo>
                  <a:lnTo>
                    <a:pt x="90045" y="321000"/>
                  </a:lnTo>
                  <a:lnTo>
                    <a:pt x="98300" y="284168"/>
                  </a:lnTo>
                  <a:lnTo>
                    <a:pt x="98278" y="267092"/>
                  </a:lnTo>
                  <a:lnTo>
                    <a:pt x="94919" y="231876"/>
                  </a:lnTo>
                  <a:lnTo>
                    <a:pt x="87127" y="190120"/>
                  </a:lnTo>
                  <a:lnTo>
                    <a:pt x="78679" y="149534"/>
                  </a:lnTo>
                  <a:lnTo>
                    <a:pt x="74312" y="115292"/>
                  </a:lnTo>
                  <a:lnTo>
                    <a:pt x="63948" y="77648"/>
                  </a:lnTo>
                  <a:lnTo>
                    <a:pt x="49394" y="37857"/>
                  </a:lnTo>
                  <a:lnTo>
                    <a:pt x="37528" y="16931"/>
                  </a:lnTo>
                  <a:lnTo>
                    <a:pt x="22810" y="0"/>
                  </a:lnTo>
                  <a:lnTo>
                    <a:pt x="22661" y="38664"/>
                  </a:lnTo>
                  <a:lnTo>
                    <a:pt x="22656" y="76622"/>
                  </a:lnTo>
                  <a:lnTo>
                    <a:pt x="27396" y="110666"/>
                  </a:lnTo>
                  <a:lnTo>
                    <a:pt x="30344" y="150629"/>
                  </a:lnTo>
                  <a:lnTo>
                    <a:pt x="33679" y="181945"/>
                  </a:lnTo>
                  <a:lnTo>
                    <a:pt x="38469" y="220667"/>
                  </a:lnTo>
                  <a:lnTo>
                    <a:pt x="41135" y="246273"/>
                  </a:lnTo>
                  <a:lnTo>
                    <a:pt x="43905" y="274258"/>
                  </a:lnTo>
                  <a:lnTo>
                    <a:pt x="52274" y="315935"/>
                  </a:lnTo>
                  <a:lnTo>
                    <a:pt x="62608" y="347688"/>
                  </a:lnTo>
                  <a:lnTo>
                    <a:pt x="85163" y="401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" name="SMARTInkShape-1567"/>
            <p:cNvSpPr/>
            <p:nvPr>
              <p:custDataLst>
                <p:tags r:id="rId63"/>
              </p:custDataLst>
            </p:nvPr>
          </p:nvSpPr>
          <p:spPr bwMode="auto">
            <a:xfrm>
              <a:off x="1848468" y="4304109"/>
              <a:ext cx="26768" cy="187525"/>
            </a:xfrm>
            <a:custGeom>
              <a:avLst/>
              <a:gdLst/>
              <a:ahLst/>
              <a:cxnLst/>
              <a:rect l="0" t="0" r="0" b="0"/>
              <a:pathLst>
                <a:path w="26768" h="187525">
                  <a:moveTo>
                    <a:pt x="26767" y="0"/>
                  </a:moveTo>
                  <a:lnTo>
                    <a:pt x="26767" y="0"/>
                  </a:lnTo>
                  <a:lnTo>
                    <a:pt x="19078" y="0"/>
                  </a:lnTo>
                  <a:lnTo>
                    <a:pt x="10257" y="7689"/>
                  </a:lnTo>
                  <a:lnTo>
                    <a:pt x="8182" y="21951"/>
                  </a:lnTo>
                  <a:lnTo>
                    <a:pt x="2849" y="33183"/>
                  </a:lnTo>
                  <a:lnTo>
                    <a:pt x="229" y="71922"/>
                  </a:lnTo>
                  <a:lnTo>
                    <a:pt x="0" y="110906"/>
                  </a:lnTo>
                  <a:lnTo>
                    <a:pt x="972" y="152943"/>
                  </a:lnTo>
                  <a:lnTo>
                    <a:pt x="11001" y="178312"/>
                  </a:lnTo>
                  <a:lnTo>
                    <a:pt x="17837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" name="SMARTInkShape-1568"/>
            <p:cNvSpPr/>
            <p:nvPr>
              <p:custDataLst>
                <p:tags r:id="rId64"/>
              </p:custDataLst>
            </p:nvPr>
          </p:nvSpPr>
          <p:spPr bwMode="auto">
            <a:xfrm>
              <a:off x="1714500" y="4420195"/>
              <a:ext cx="71439" cy="80369"/>
            </a:xfrm>
            <a:custGeom>
              <a:avLst/>
              <a:gdLst/>
              <a:ahLst/>
              <a:cxnLst/>
              <a:rect l="0" t="0" r="0" b="0"/>
              <a:pathLst>
                <a:path w="71439" h="80369">
                  <a:moveTo>
                    <a:pt x="0" y="80368"/>
                  </a:moveTo>
                  <a:lnTo>
                    <a:pt x="0" y="80368"/>
                  </a:lnTo>
                  <a:lnTo>
                    <a:pt x="0" y="75627"/>
                  </a:lnTo>
                  <a:lnTo>
                    <a:pt x="992" y="74231"/>
                  </a:lnTo>
                  <a:lnTo>
                    <a:pt x="2646" y="73300"/>
                  </a:lnTo>
                  <a:lnTo>
                    <a:pt x="4741" y="72679"/>
                  </a:lnTo>
                  <a:lnTo>
                    <a:pt x="18092" y="61888"/>
                  </a:lnTo>
                  <a:lnTo>
                    <a:pt x="32773" y="46551"/>
                  </a:lnTo>
                  <a:lnTo>
                    <a:pt x="42673" y="32534"/>
                  </a:lnTo>
                  <a:lnTo>
                    <a:pt x="60648" y="15761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" name="SMARTInkShape-1569"/>
            <p:cNvSpPr/>
            <p:nvPr>
              <p:custDataLst>
                <p:tags r:id="rId65"/>
              </p:custDataLst>
            </p:nvPr>
          </p:nvSpPr>
          <p:spPr bwMode="auto">
            <a:xfrm>
              <a:off x="1696673" y="4393406"/>
              <a:ext cx="62477" cy="26789"/>
            </a:xfrm>
            <a:custGeom>
              <a:avLst/>
              <a:gdLst/>
              <a:ahLst/>
              <a:cxnLst/>
              <a:rect l="0" t="0" r="0" b="0"/>
              <a:pathLst>
                <a:path w="62477" h="26789">
                  <a:moveTo>
                    <a:pt x="8898" y="17860"/>
                  </a:moveTo>
                  <a:lnTo>
                    <a:pt x="8898" y="17860"/>
                  </a:lnTo>
                  <a:lnTo>
                    <a:pt x="0" y="26757"/>
                  </a:lnTo>
                  <a:lnTo>
                    <a:pt x="8530" y="26788"/>
                  </a:lnTo>
                  <a:lnTo>
                    <a:pt x="15954" y="20652"/>
                  </a:lnTo>
                  <a:lnTo>
                    <a:pt x="24107" y="17695"/>
                  </a:lnTo>
                  <a:lnTo>
                    <a:pt x="32807" y="11968"/>
                  </a:lnTo>
                  <a:lnTo>
                    <a:pt x="41668" y="8838"/>
                  </a:lnTo>
                  <a:lnTo>
                    <a:pt x="50578" y="3060"/>
                  </a:lnTo>
                  <a:lnTo>
                    <a:pt x="6247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1570"/>
            <p:cNvSpPr/>
            <p:nvPr>
              <p:custDataLst>
                <p:tags r:id="rId66"/>
              </p:custDataLst>
            </p:nvPr>
          </p:nvSpPr>
          <p:spPr bwMode="auto">
            <a:xfrm>
              <a:off x="1491258" y="4343695"/>
              <a:ext cx="62463" cy="58609"/>
            </a:xfrm>
            <a:custGeom>
              <a:avLst/>
              <a:gdLst/>
              <a:ahLst/>
              <a:cxnLst/>
              <a:rect l="0" t="0" r="0" b="0"/>
              <a:pathLst>
                <a:path w="62463" h="58609">
                  <a:moveTo>
                    <a:pt x="0" y="49711"/>
                  </a:moveTo>
                  <a:lnTo>
                    <a:pt x="0" y="49711"/>
                  </a:lnTo>
                  <a:lnTo>
                    <a:pt x="0" y="58273"/>
                  </a:lnTo>
                  <a:lnTo>
                    <a:pt x="7688" y="58608"/>
                  </a:lnTo>
                  <a:lnTo>
                    <a:pt x="15813" y="52498"/>
                  </a:lnTo>
                  <a:lnTo>
                    <a:pt x="24088" y="49545"/>
                  </a:lnTo>
                  <a:lnTo>
                    <a:pt x="60745" y="15745"/>
                  </a:lnTo>
                  <a:lnTo>
                    <a:pt x="61724" y="12126"/>
                  </a:lnTo>
                  <a:lnTo>
                    <a:pt x="62462" y="5476"/>
                  </a:lnTo>
                  <a:lnTo>
                    <a:pt x="57754" y="445"/>
                  </a:lnTo>
                  <a:lnTo>
                    <a:pt x="55369" y="0"/>
                  </a:lnTo>
                  <a:lnTo>
                    <a:pt x="52788" y="695"/>
                  </a:lnTo>
                  <a:lnTo>
                    <a:pt x="44414" y="6415"/>
                  </a:lnTo>
                  <a:lnTo>
                    <a:pt x="17859" y="22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1571"/>
            <p:cNvSpPr/>
            <p:nvPr>
              <p:custDataLst>
                <p:tags r:id="rId67"/>
              </p:custDataLst>
            </p:nvPr>
          </p:nvSpPr>
          <p:spPr bwMode="auto">
            <a:xfrm>
              <a:off x="2634258" y="3875484"/>
              <a:ext cx="53460" cy="44607"/>
            </a:xfrm>
            <a:custGeom>
              <a:avLst/>
              <a:gdLst/>
              <a:ahLst/>
              <a:cxnLst/>
              <a:rect l="0" t="0" r="0" b="0"/>
              <a:pathLst>
                <a:path w="53460" h="44607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102" y="993"/>
                  </a:lnTo>
                  <a:lnTo>
                    <a:pt x="8927" y="22200"/>
                  </a:lnTo>
                  <a:lnTo>
                    <a:pt x="9920" y="23730"/>
                  </a:lnTo>
                  <a:lnTo>
                    <a:pt x="11574" y="24750"/>
                  </a:lnTo>
                  <a:lnTo>
                    <a:pt x="13669" y="25430"/>
                  </a:lnTo>
                  <a:lnTo>
                    <a:pt x="15066" y="26875"/>
                  </a:lnTo>
                  <a:lnTo>
                    <a:pt x="19953" y="36324"/>
                  </a:lnTo>
                  <a:lnTo>
                    <a:pt x="25439" y="43004"/>
                  </a:lnTo>
                  <a:lnTo>
                    <a:pt x="28835" y="43918"/>
                  </a:lnTo>
                  <a:lnTo>
                    <a:pt x="40056" y="44606"/>
                  </a:lnTo>
                  <a:lnTo>
                    <a:pt x="41587" y="43628"/>
                  </a:lnTo>
                  <a:lnTo>
                    <a:pt x="42607" y="41984"/>
                  </a:lnTo>
                  <a:lnTo>
                    <a:pt x="43288" y="39896"/>
                  </a:lnTo>
                  <a:lnTo>
                    <a:pt x="44734" y="38503"/>
                  </a:lnTo>
                  <a:lnTo>
                    <a:pt x="52217" y="36086"/>
                  </a:lnTo>
                  <a:lnTo>
                    <a:pt x="52973" y="33236"/>
                  </a:lnTo>
                  <a:lnTo>
                    <a:pt x="53459" y="28063"/>
                  </a:lnTo>
                  <a:lnTo>
                    <a:pt x="48802" y="22426"/>
                  </a:lnTo>
                  <a:lnTo>
                    <a:pt x="43849" y="19889"/>
                  </a:lnTo>
                  <a:lnTo>
                    <a:pt x="32584" y="18261"/>
                  </a:lnTo>
                  <a:lnTo>
                    <a:pt x="26719" y="20684"/>
                  </a:lnTo>
                  <a:lnTo>
                    <a:pt x="20805" y="24076"/>
                  </a:lnTo>
                  <a:lnTo>
                    <a:pt x="8930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1572"/>
            <p:cNvSpPr/>
            <p:nvPr>
              <p:custDataLst>
                <p:tags r:id="rId68"/>
              </p:custDataLst>
            </p:nvPr>
          </p:nvSpPr>
          <p:spPr bwMode="auto">
            <a:xfrm>
              <a:off x="2669977" y="4036219"/>
              <a:ext cx="35719" cy="88772"/>
            </a:xfrm>
            <a:custGeom>
              <a:avLst/>
              <a:gdLst/>
              <a:ahLst/>
              <a:cxnLst/>
              <a:rect l="0" t="0" r="0" b="0"/>
              <a:pathLst>
                <a:path w="35719" h="88772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3311"/>
                  </a:lnTo>
                  <a:lnTo>
                    <a:pt x="992" y="85306"/>
                  </a:lnTo>
                  <a:lnTo>
                    <a:pt x="2646" y="86636"/>
                  </a:lnTo>
                  <a:lnTo>
                    <a:pt x="7688" y="88771"/>
                  </a:lnTo>
                  <a:lnTo>
                    <a:pt x="21950" y="82064"/>
                  </a:lnTo>
                  <a:lnTo>
                    <a:pt x="35718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1573"/>
            <p:cNvSpPr/>
            <p:nvPr>
              <p:custDataLst>
                <p:tags r:id="rId69"/>
              </p:custDataLst>
            </p:nvPr>
          </p:nvSpPr>
          <p:spPr bwMode="auto">
            <a:xfrm>
              <a:off x="2500565" y="3741539"/>
              <a:ext cx="80116" cy="348259"/>
            </a:xfrm>
            <a:custGeom>
              <a:avLst/>
              <a:gdLst/>
              <a:ahLst/>
              <a:cxnLst/>
              <a:rect l="0" t="0" r="0" b="0"/>
              <a:pathLst>
                <a:path w="80116" h="348259">
                  <a:moveTo>
                    <a:pt x="62255" y="0"/>
                  </a:moveTo>
                  <a:lnTo>
                    <a:pt x="62255" y="0"/>
                  </a:lnTo>
                  <a:lnTo>
                    <a:pt x="46005" y="0"/>
                  </a:lnTo>
                  <a:lnTo>
                    <a:pt x="37585" y="6137"/>
                  </a:lnTo>
                  <a:lnTo>
                    <a:pt x="32109" y="7689"/>
                  </a:lnTo>
                  <a:lnTo>
                    <a:pt x="30251" y="9094"/>
                  </a:lnTo>
                  <a:lnTo>
                    <a:pt x="20726" y="24088"/>
                  </a:lnTo>
                  <a:lnTo>
                    <a:pt x="10722" y="54378"/>
                  </a:lnTo>
                  <a:lnTo>
                    <a:pt x="6211" y="89367"/>
                  </a:lnTo>
                  <a:lnTo>
                    <a:pt x="1663" y="109823"/>
                  </a:lnTo>
                  <a:lnTo>
                    <a:pt x="0" y="152156"/>
                  </a:lnTo>
                  <a:lnTo>
                    <a:pt x="2443" y="187593"/>
                  </a:lnTo>
                  <a:lnTo>
                    <a:pt x="7446" y="227996"/>
                  </a:lnTo>
                  <a:lnTo>
                    <a:pt x="18229" y="269203"/>
                  </a:lnTo>
                  <a:lnTo>
                    <a:pt x="29636" y="299128"/>
                  </a:lnTo>
                  <a:lnTo>
                    <a:pt x="43220" y="318047"/>
                  </a:lnTo>
                  <a:lnTo>
                    <a:pt x="80115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6" name="SMARTInkShape-1574"/>
            <p:cNvSpPr/>
            <p:nvPr>
              <p:custDataLst>
                <p:tags r:id="rId70"/>
              </p:custDataLst>
            </p:nvPr>
          </p:nvSpPr>
          <p:spPr bwMode="auto">
            <a:xfrm>
              <a:off x="2411016" y="3822019"/>
              <a:ext cx="89229" cy="258849"/>
            </a:xfrm>
            <a:custGeom>
              <a:avLst/>
              <a:gdLst/>
              <a:ahLst/>
              <a:cxnLst/>
              <a:rect l="0" t="0" r="0" b="0"/>
              <a:pathLst>
                <a:path w="89229" h="258849">
                  <a:moveTo>
                    <a:pt x="17859" y="26676"/>
                  </a:moveTo>
                  <a:lnTo>
                    <a:pt x="17859" y="26676"/>
                  </a:lnTo>
                  <a:lnTo>
                    <a:pt x="13119" y="26676"/>
                  </a:lnTo>
                  <a:lnTo>
                    <a:pt x="11722" y="25684"/>
                  </a:lnTo>
                  <a:lnTo>
                    <a:pt x="10791" y="24030"/>
                  </a:lnTo>
                  <a:lnTo>
                    <a:pt x="8962" y="9294"/>
                  </a:lnTo>
                  <a:lnTo>
                    <a:pt x="8939" y="4218"/>
                  </a:lnTo>
                  <a:lnTo>
                    <a:pt x="9928" y="2774"/>
                  </a:lnTo>
                  <a:lnTo>
                    <a:pt x="11580" y="1812"/>
                  </a:lnTo>
                  <a:lnTo>
                    <a:pt x="18024" y="140"/>
                  </a:lnTo>
                  <a:lnTo>
                    <a:pt x="22232" y="0"/>
                  </a:lnTo>
                  <a:lnTo>
                    <a:pt x="27409" y="2583"/>
                  </a:lnTo>
                  <a:lnTo>
                    <a:pt x="33018" y="6046"/>
                  </a:lnTo>
                  <a:lnTo>
                    <a:pt x="41753" y="8988"/>
                  </a:lnTo>
                  <a:lnTo>
                    <a:pt x="74415" y="38619"/>
                  </a:lnTo>
                  <a:lnTo>
                    <a:pt x="83344" y="52264"/>
                  </a:lnTo>
                  <a:lnTo>
                    <a:pt x="87533" y="68874"/>
                  </a:lnTo>
                  <a:lnTo>
                    <a:pt x="89228" y="110261"/>
                  </a:lnTo>
                  <a:lnTo>
                    <a:pt x="88274" y="125341"/>
                  </a:lnTo>
                  <a:lnTo>
                    <a:pt x="76864" y="157311"/>
                  </a:lnTo>
                  <a:lnTo>
                    <a:pt x="47429" y="199297"/>
                  </a:lnTo>
                  <a:lnTo>
                    <a:pt x="15281" y="242201"/>
                  </a:lnTo>
                  <a:lnTo>
                    <a:pt x="0" y="2588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7" name="SMARTInkShape-1575"/>
            <p:cNvSpPr/>
            <p:nvPr>
              <p:custDataLst>
                <p:tags r:id="rId71"/>
              </p:custDataLst>
            </p:nvPr>
          </p:nvSpPr>
          <p:spPr bwMode="auto">
            <a:xfrm>
              <a:off x="2268141" y="3839766"/>
              <a:ext cx="43288" cy="22932"/>
            </a:xfrm>
            <a:custGeom>
              <a:avLst/>
              <a:gdLst/>
              <a:ahLst/>
              <a:cxnLst/>
              <a:rect l="0" t="0" r="0" b="0"/>
              <a:pathLst>
                <a:path w="43288" h="22932">
                  <a:moveTo>
                    <a:pt x="0" y="8929"/>
                  </a:moveTo>
                  <a:lnTo>
                    <a:pt x="0" y="8929"/>
                  </a:lnTo>
                  <a:lnTo>
                    <a:pt x="8562" y="8929"/>
                  </a:lnTo>
                  <a:lnTo>
                    <a:pt x="8920" y="17491"/>
                  </a:lnTo>
                  <a:lnTo>
                    <a:pt x="13667" y="22491"/>
                  </a:lnTo>
                  <a:lnTo>
                    <a:pt x="15064" y="22931"/>
                  </a:lnTo>
                  <a:lnTo>
                    <a:pt x="15996" y="22232"/>
                  </a:lnTo>
                  <a:lnTo>
                    <a:pt x="16617" y="20774"/>
                  </a:lnTo>
                  <a:lnTo>
                    <a:pt x="18023" y="19803"/>
                  </a:lnTo>
                  <a:lnTo>
                    <a:pt x="25438" y="18115"/>
                  </a:lnTo>
                  <a:lnTo>
                    <a:pt x="34359" y="17881"/>
                  </a:lnTo>
                  <a:lnTo>
                    <a:pt x="43287" y="10173"/>
                  </a:lnTo>
                  <a:lnTo>
                    <a:pt x="42749" y="9758"/>
                  </a:lnTo>
                  <a:lnTo>
                    <a:pt x="39505" y="9298"/>
                  </a:lnTo>
                  <a:lnTo>
                    <a:pt x="38242" y="8182"/>
                  </a:lnTo>
                  <a:lnTo>
                    <a:pt x="36840" y="4298"/>
                  </a:lnTo>
                  <a:lnTo>
                    <a:pt x="35474" y="2865"/>
                  </a:lnTo>
                  <a:lnTo>
                    <a:pt x="31311" y="127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1576"/>
            <p:cNvSpPr/>
            <p:nvPr>
              <p:custDataLst>
                <p:tags r:id="rId72"/>
              </p:custDataLst>
            </p:nvPr>
          </p:nvSpPr>
          <p:spPr bwMode="auto">
            <a:xfrm>
              <a:off x="2303859" y="3964781"/>
              <a:ext cx="35720" cy="115552"/>
            </a:xfrm>
            <a:custGeom>
              <a:avLst/>
              <a:gdLst/>
              <a:ahLst/>
              <a:cxnLst/>
              <a:rect l="0" t="0" r="0" b="0"/>
              <a:pathLst>
                <a:path w="35720" h="115552">
                  <a:moveTo>
                    <a:pt x="0" y="0"/>
                  </a:moveTo>
                  <a:lnTo>
                    <a:pt x="0" y="0"/>
                  </a:lnTo>
                  <a:lnTo>
                    <a:pt x="0" y="41681"/>
                  </a:lnTo>
                  <a:lnTo>
                    <a:pt x="0" y="82701"/>
                  </a:lnTo>
                  <a:lnTo>
                    <a:pt x="0" y="114280"/>
                  </a:lnTo>
                  <a:lnTo>
                    <a:pt x="993" y="114882"/>
                  </a:lnTo>
                  <a:lnTo>
                    <a:pt x="4741" y="115551"/>
                  </a:lnTo>
                  <a:lnTo>
                    <a:pt x="6137" y="114737"/>
                  </a:lnTo>
                  <a:lnTo>
                    <a:pt x="7068" y="113203"/>
                  </a:lnTo>
                  <a:lnTo>
                    <a:pt x="7689" y="111187"/>
                  </a:lnTo>
                  <a:lnTo>
                    <a:pt x="29233" y="77903"/>
                  </a:lnTo>
                  <a:lnTo>
                    <a:pt x="35719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1577"/>
            <p:cNvSpPr/>
            <p:nvPr>
              <p:custDataLst>
                <p:tags r:id="rId73"/>
              </p:custDataLst>
            </p:nvPr>
          </p:nvSpPr>
          <p:spPr bwMode="auto">
            <a:xfrm>
              <a:off x="1991321" y="3795117"/>
              <a:ext cx="214313" cy="249863"/>
            </a:xfrm>
            <a:custGeom>
              <a:avLst/>
              <a:gdLst/>
              <a:ahLst/>
              <a:cxnLst/>
              <a:rect l="0" t="0" r="0" b="0"/>
              <a:pathLst>
                <a:path w="214313" h="249863">
                  <a:moveTo>
                    <a:pt x="0" y="26789"/>
                  </a:moveTo>
                  <a:lnTo>
                    <a:pt x="0" y="26789"/>
                  </a:lnTo>
                  <a:lnTo>
                    <a:pt x="4740" y="31530"/>
                  </a:lnTo>
                  <a:lnTo>
                    <a:pt x="7067" y="36503"/>
                  </a:lnTo>
                  <a:lnTo>
                    <a:pt x="8857" y="75785"/>
                  </a:lnTo>
                  <a:lnTo>
                    <a:pt x="7931" y="119261"/>
                  </a:lnTo>
                  <a:lnTo>
                    <a:pt x="1240" y="156412"/>
                  </a:lnTo>
                  <a:lnTo>
                    <a:pt x="4585" y="194414"/>
                  </a:lnTo>
                  <a:lnTo>
                    <a:pt x="3030" y="207453"/>
                  </a:lnTo>
                  <a:lnTo>
                    <a:pt x="8641" y="243520"/>
                  </a:lnTo>
                  <a:lnTo>
                    <a:pt x="9729" y="245691"/>
                  </a:lnTo>
                  <a:lnTo>
                    <a:pt x="11447" y="247138"/>
                  </a:lnTo>
                  <a:lnTo>
                    <a:pt x="16592" y="249460"/>
                  </a:lnTo>
                  <a:lnTo>
                    <a:pt x="22224" y="249862"/>
                  </a:lnTo>
                  <a:lnTo>
                    <a:pt x="23745" y="247934"/>
                  </a:lnTo>
                  <a:lnTo>
                    <a:pt x="28833" y="233227"/>
                  </a:lnTo>
                  <a:lnTo>
                    <a:pt x="39098" y="215734"/>
                  </a:lnTo>
                  <a:lnTo>
                    <a:pt x="48901" y="173745"/>
                  </a:lnTo>
                  <a:lnTo>
                    <a:pt x="57907" y="137019"/>
                  </a:lnTo>
                  <a:lnTo>
                    <a:pt x="71332" y="111479"/>
                  </a:lnTo>
                  <a:lnTo>
                    <a:pt x="73351" y="110038"/>
                  </a:lnTo>
                  <a:lnTo>
                    <a:pt x="75690" y="109078"/>
                  </a:lnTo>
                  <a:lnTo>
                    <a:pt x="77249" y="107445"/>
                  </a:lnTo>
                  <a:lnTo>
                    <a:pt x="78981" y="102985"/>
                  </a:lnTo>
                  <a:lnTo>
                    <a:pt x="80435" y="102391"/>
                  </a:lnTo>
                  <a:lnTo>
                    <a:pt x="82396" y="102987"/>
                  </a:lnTo>
                  <a:lnTo>
                    <a:pt x="91336" y="109436"/>
                  </a:lnTo>
                  <a:lnTo>
                    <a:pt x="93633" y="111653"/>
                  </a:lnTo>
                  <a:lnTo>
                    <a:pt x="96185" y="116762"/>
                  </a:lnTo>
                  <a:lnTo>
                    <a:pt x="96865" y="119513"/>
                  </a:lnTo>
                  <a:lnTo>
                    <a:pt x="102563" y="128126"/>
                  </a:lnTo>
                  <a:lnTo>
                    <a:pt x="110535" y="136962"/>
                  </a:lnTo>
                  <a:lnTo>
                    <a:pt x="113619" y="145539"/>
                  </a:lnTo>
                  <a:lnTo>
                    <a:pt x="115981" y="154973"/>
                  </a:lnTo>
                  <a:lnTo>
                    <a:pt x="125582" y="169114"/>
                  </a:lnTo>
                  <a:lnTo>
                    <a:pt x="131220" y="174381"/>
                  </a:lnTo>
                  <a:lnTo>
                    <a:pt x="167900" y="195089"/>
                  </a:lnTo>
                  <a:lnTo>
                    <a:pt x="169480" y="194551"/>
                  </a:lnTo>
                  <a:lnTo>
                    <a:pt x="176444" y="190047"/>
                  </a:lnTo>
                  <a:lnTo>
                    <a:pt x="181938" y="188645"/>
                  </a:lnTo>
                  <a:lnTo>
                    <a:pt x="183799" y="187279"/>
                  </a:lnTo>
                  <a:lnTo>
                    <a:pt x="185040" y="185376"/>
                  </a:lnTo>
                  <a:lnTo>
                    <a:pt x="186787" y="177958"/>
                  </a:lnTo>
                  <a:lnTo>
                    <a:pt x="188188" y="171366"/>
                  </a:lnTo>
                  <a:lnTo>
                    <a:pt x="195168" y="150032"/>
                  </a:lnTo>
                  <a:lnTo>
                    <a:pt x="201080" y="106217"/>
                  </a:lnTo>
                  <a:lnTo>
                    <a:pt x="204815" y="69452"/>
                  </a:lnTo>
                  <a:lnTo>
                    <a:pt x="207860" y="46706"/>
                  </a:lnTo>
                  <a:lnTo>
                    <a:pt x="213037" y="21242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1578"/>
            <p:cNvSpPr/>
            <p:nvPr>
              <p:custDataLst>
                <p:tags r:id="rId74"/>
              </p:custDataLst>
            </p:nvPr>
          </p:nvSpPr>
          <p:spPr bwMode="auto">
            <a:xfrm>
              <a:off x="1495744" y="3670102"/>
              <a:ext cx="433070" cy="598105"/>
            </a:xfrm>
            <a:custGeom>
              <a:avLst/>
              <a:gdLst/>
              <a:ahLst/>
              <a:cxnLst/>
              <a:rect l="0" t="0" r="0" b="0"/>
              <a:pathLst>
                <a:path w="433070" h="598105">
                  <a:moveTo>
                    <a:pt x="379491" y="0"/>
                  </a:moveTo>
                  <a:lnTo>
                    <a:pt x="379491" y="0"/>
                  </a:lnTo>
                  <a:lnTo>
                    <a:pt x="374750" y="4740"/>
                  </a:lnTo>
                  <a:lnTo>
                    <a:pt x="369777" y="7067"/>
                  </a:lnTo>
                  <a:lnTo>
                    <a:pt x="349019" y="13302"/>
                  </a:lnTo>
                  <a:lnTo>
                    <a:pt x="306488" y="37576"/>
                  </a:lnTo>
                  <a:lnTo>
                    <a:pt x="263198" y="63144"/>
                  </a:lnTo>
                  <a:lnTo>
                    <a:pt x="222905" y="86445"/>
                  </a:lnTo>
                  <a:lnTo>
                    <a:pt x="181722" y="116102"/>
                  </a:lnTo>
                  <a:lnTo>
                    <a:pt x="137622" y="145329"/>
                  </a:lnTo>
                  <a:lnTo>
                    <a:pt x="120701" y="160575"/>
                  </a:lnTo>
                  <a:lnTo>
                    <a:pt x="125321" y="165427"/>
                  </a:lnTo>
                  <a:lnTo>
                    <a:pt x="130266" y="167781"/>
                  </a:lnTo>
                  <a:lnTo>
                    <a:pt x="146265" y="169292"/>
                  </a:lnTo>
                  <a:lnTo>
                    <a:pt x="180230" y="161942"/>
                  </a:lnTo>
                  <a:lnTo>
                    <a:pt x="221743" y="169899"/>
                  </a:lnTo>
                  <a:lnTo>
                    <a:pt x="261669" y="182936"/>
                  </a:lnTo>
                  <a:lnTo>
                    <a:pt x="287711" y="189565"/>
                  </a:lnTo>
                  <a:lnTo>
                    <a:pt x="310884" y="208478"/>
                  </a:lnTo>
                  <a:lnTo>
                    <a:pt x="321915" y="220289"/>
                  </a:lnTo>
                  <a:lnTo>
                    <a:pt x="324136" y="226229"/>
                  </a:lnTo>
                  <a:lnTo>
                    <a:pt x="326554" y="238127"/>
                  </a:lnTo>
                  <a:lnTo>
                    <a:pt x="330497" y="244078"/>
                  </a:lnTo>
                  <a:lnTo>
                    <a:pt x="330953" y="247055"/>
                  </a:lnTo>
                  <a:lnTo>
                    <a:pt x="330265" y="250031"/>
                  </a:lnTo>
                  <a:lnTo>
                    <a:pt x="327847" y="255984"/>
                  </a:lnTo>
                  <a:lnTo>
                    <a:pt x="325493" y="264914"/>
                  </a:lnTo>
                  <a:lnTo>
                    <a:pt x="296107" y="305344"/>
                  </a:lnTo>
                  <a:lnTo>
                    <a:pt x="251595" y="348441"/>
                  </a:lnTo>
                  <a:lnTo>
                    <a:pt x="207712" y="383992"/>
                  </a:lnTo>
                  <a:lnTo>
                    <a:pt x="174473" y="409778"/>
                  </a:lnTo>
                  <a:lnTo>
                    <a:pt x="137505" y="440899"/>
                  </a:lnTo>
                  <a:lnTo>
                    <a:pt x="97755" y="473934"/>
                  </a:lnTo>
                  <a:lnTo>
                    <a:pt x="59334" y="510941"/>
                  </a:lnTo>
                  <a:lnTo>
                    <a:pt x="28429" y="545776"/>
                  </a:lnTo>
                  <a:lnTo>
                    <a:pt x="12432" y="558145"/>
                  </a:lnTo>
                  <a:lnTo>
                    <a:pt x="755" y="574285"/>
                  </a:lnTo>
                  <a:lnTo>
                    <a:pt x="0" y="577326"/>
                  </a:lnTo>
                  <a:lnTo>
                    <a:pt x="489" y="580344"/>
                  </a:lnTo>
                  <a:lnTo>
                    <a:pt x="3662" y="587578"/>
                  </a:lnTo>
                  <a:lnTo>
                    <a:pt x="8953" y="593572"/>
                  </a:lnTo>
                  <a:lnTo>
                    <a:pt x="16700" y="596192"/>
                  </a:lnTo>
                  <a:lnTo>
                    <a:pt x="59098" y="598104"/>
                  </a:lnTo>
                  <a:lnTo>
                    <a:pt x="85130" y="595588"/>
                  </a:lnTo>
                  <a:lnTo>
                    <a:pt x="125333" y="590589"/>
                  </a:lnTo>
                  <a:lnTo>
                    <a:pt x="159766" y="584983"/>
                  </a:lnTo>
                  <a:lnTo>
                    <a:pt x="195104" y="577038"/>
                  </a:lnTo>
                  <a:lnTo>
                    <a:pt x="230710" y="568400"/>
                  </a:lnTo>
                  <a:lnTo>
                    <a:pt x="271136" y="564297"/>
                  </a:lnTo>
                  <a:lnTo>
                    <a:pt x="305052" y="558341"/>
                  </a:lnTo>
                  <a:lnTo>
                    <a:pt x="348323" y="548432"/>
                  </a:lnTo>
                  <a:lnTo>
                    <a:pt x="389216" y="540460"/>
                  </a:lnTo>
                  <a:lnTo>
                    <a:pt x="433069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1579"/>
            <p:cNvSpPr/>
            <p:nvPr>
              <p:custDataLst>
                <p:tags r:id="rId75"/>
              </p:custDataLst>
            </p:nvPr>
          </p:nvSpPr>
          <p:spPr bwMode="auto">
            <a:xfrm>
              <a:off x="1260436" y="4143375"/>
              <a:ext cx="168315" cy="53546"/>
            </a:xfrm>
            <a:custGeom>
              <a:avLst/>
              <a:gdLst/>
              <a:ahLst/>
              <a:cxnLst/>
              <a:rect l="0" t="0" r="0" b="0"/>
              <a:pathLst>
                <a:path w="168315" h="53546">
                  <a:moveTo>
                    <a:pt x="16510" y="26789"/>
                  </a:moveTo>
                  <a:lnTo>
                    <a:pt x="16510" y="26789"/>
                  </a:lnTo>
                  <a:lnTo>
                    <a:pt x="0" y="43298"/>
                  </a:lnTo>
                  <a:lnTo>
                    <a:pt x="542" y="43748"/>
                  </a:lnTo>
                  <a:lnTo>
                    <a:pt x="3791" y="44248"/>
                  </a:lnTo>
                  <a:lnTo>
                    <a:pt x="5054" y="45374"/>
                  </a:lnTo>
                  <a:lnTo>
                    <a:pt x="6457" y="49270"/>
                  </a:lnTo>
                  <a:lnTo>
                    <a:pt x="7823" y="50706"/>
                  </a:lnTo>
                  <a:lnTo>
                    <a:pt x="11987" y="52301"/>
                  </a:lnTo>
                  <a:lnTo>
                    <a:pt x="42123" y="53545"/>
                  </a:lnTo>
                  <a:lnTo>
                    <a:pt x="50383" y="50917"/>
                  </a:lnTo>
                  <a:lnTo>
                    <a:pt x="73997" y="39337"/>
                  </a:lnTo>
                  <a:lnTo>
                    <a:pt x="114791" y="26217"/>
                  </a:lnTo>
                  <a:lnTo>
                    <a:pt x="156411" y="5919"/>
                  </a:lnTo>
                  <a:lnTo>
                    <a:pt x="16831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" name="SMARTInkShape-1580"/>
            <p:cNvSpPr/>
            <p:nvPr>
              <p:custDataLst>
                <p:tags r:id="rId76"/>
              </p:custDataLst>
            </p:nvPr>
          </p:nvSpPr>
          <p:spPr bwMode="auto">
            <a:xfrm>
              <a:off x="1259089" y="3964781"/>
              <a:ext cx="187522" cy="26738"/>
            </a:xfrm>
            <a:custGeom>
              <a:avLst/>
              <a:gdLst/>
              <a:ahLst/>
              <a:cxnLst/>
              <a:rect l="0" t="0" r="0" b="0"/>
              <a:pathLst>
                <a:path w="187522" h="26738">
                  <a:moveTo>
                    <a:pt x="8927" y="8930"/>
                  </a:moveTo>
                  <a:lnTo>
                    <a:pt x="8927" y="8930"/>
                  </a:lnTo>
                  <a:lnTo>
                    <a:pt x="0" y="8930"/>
                  </a:lnTo>
                  <a:lnTo>
                    <a:pt x="13299" y="22232"/>
                  </a:lnTo>
                  <a:lnTo>
                    <a:pt x="21123" y="24764"/>
                  </a:lnTo>
                  <a:lnTo>
                    <a:pt x="64452" y="26737"/>
                  </a:lnTo>
                  <a:lnTo>
                    <a:pt x="92527" y="25790"/>
                  </a:lnTo>
                  <a:lnTo>
                    <a:pt x="131312" y="18411"/>
                  </a:lnTo>
                  <a:lnTo>
                    <a:pt x="139718" y="17112"/>
                  </a:lnTo>
                  <a:lnTo>
                    <a:pt x="165754" y="9779"/>
                  </a:lnTo>
                  <a:lnTo>
                    <a:pt x="172224" y="9307"/>
                  </a:lnTo>
                  <a:lnTo>
                    <a:pt x="178407" y="6452"/>
                  </a:lnTo>
                  <a:lnTo>
                    <a:pt x="18752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4" name="SMARTInkShape-1581"/>
          <p:cNvSpPr/>
          <p:nvPr>
            <p:custDataLst>
              <p:tags r:id="rId6"/>
            </p:custDataLst>
          </p:nvPr>
        </p:nvSpPr>
        <p:spPr bwMode="auto">
          <a:xfrm>
            <a:off x="1518061" y="4509492"/>
            <a:ext cx="71425" cy="98040"/>
          </a:xfrm>
          <a:custGeom>
            <a:avLst/>
            <a:gdLst/>
            <a:ahLst/>
            <a:cxnLst/>
            <a:rect l="0" t="0" r="0" b="0"/>
            <a:pathLst>
              <a:path w="71425" h="98040">
                <a:moveTo>
                  <a:pt x="8916" y="0"/>
                </a:moveTo>
                <a:lnTo>
                  <a:pt x="8916" y="0"/>
                </a:lnTo>
                <a:lnTo>
                  <a:pt x="8916" y="13302"/>
                </a:lnTo>
                <a:lnTo>
                  <a:pt x="6270" y="18480"/>
                </a:lnTo>
                <a:lnTo>
                  <a:pt x="2779" y="24088"/>
                </a:lnTo>
                <a:lnTo>
                  <a:pt x="813" y="33816"/>
                </a:lnTo>
                <a:lnTo>
                  <a:pt x="0" y="73922"/>
                </a:lnTo>
                <a:lnTo>
                  <a:pt x="984" y="83456"/>
                </a:lnTo>
                <a:lnTo>
                  <a:pt x="7675" y="96086"/>
                </a:lnTo>
                <a:lnTo>
                  <a:pt x="18029" y="97592"/>
                </a:lnTo>
                <a:lnTo>
                  <a:pt x="28924" y="98039"/>
                </a:lnTo>
                <a:lnTo>
                  <a:pt x="35337" y="95497"/>
                </a:lnTo>
                <a:lnTo>
                  <a:pt x="38436" y="93431"/>
                </a:lnTo>
                <a:lnTo>
                  <a:pt x="50539" y="75855"/>
                </a:lnTo>
                <a:lnTo>
                  <a:pt x="71424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1" name="SMARTInkShape-Group535"/>
          <p:cNvGrpSpPr/>
          <p:nvPr/>
        </p:nvGrpSpPr>
        <p:grpSpPr>
          <a:xfrm>
            <a:off x="4839891" y="3884414"/>
            <a:ext cx="1321565" cy="1267490"/>
            <a:chOff x="4839891" y="3884414"/>
            <a:chExt cx="1321565" cy="1267490"/>
          </a:xfrm>
        </p:grpSpPr>
        <p:sp>
          <p:nvSpPr>
            <p:cNvPr id="115" name="SMARTInkShape-1582"/>
            <p:cNvSpPr/>
            <p:nvPr>
              <p:custDataLst>
                <p:tags r:id="rId46"/>
              </p:custDataLst>
            </p:nvPr>
          </p:nvSpPr>
          <p:spPr bwMode="auto">
            <a:xfrm>
              <a:off x="5447109" y="4991695"/>
              <a:ext cx="31935" cy="151806"/>
            </a:xfrm>
            <a:custGeom>
              <a:avLst/>
              <a:gdLst/>
              <a:ahLst/>
              <a:cxnLst/>
              <a:rect l="0" t="0" r="0" b="0"/>
              <a:pathLst>
                <a:path w="31935" h="151806">
                  <a:moveTo>
                    <a:pt x="26789" y="0"/>
                  </a:moveTo>
                  <a:lnTo>
                    <a:pt x="26789" y="0"/>
                  </a:lnTo>
                  <a:lnTo>
                    <a:pt x="31530" y="4741"/>
                  </a:lnTo>
                  <a:lnTo>
                    <a:pt x="31934" y="7129"/>
                  </a:lnTo>
                  <a:lnTo>
                    <a:pt x="31211" y="9714"/>
                  </a:lnTo>
                  <a:lnTo>
                    <a:pt x="29737" y="12429"/>
                  </a:lnTo>
                  <a:lnTo>
                    <a:pt x="27048" y="37500"/>
                  </a:lnTo>
                  <a:lnTo>
                    <a:pt x="25812" y="68556"/>
                  </a:lnTo>
                  <a:lnTo>
                    <a:pt x="15766" y="107336"/>
                  </a:lnTo>
                  <a:lnTo>
                    <a:pt x="6884" y="133177"/>
                  </a:lnTo>
                  <a:lnTo>
                    <a:pt x="3060" y="139558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1583"/>
            <p:cNvSpPr/>
            <p:nvPr>
              <p:custDataLst>
                <p:tags r:id="rId47"/>
              </p:custDataLst>
            </p:nvPr>
          </p:nvSpPr>
          <p:spPr bwMode="auto">
            <a:xfrm>
              <a:off x="5304802" y="4830961"/>
              <a:ext cx="115519" cy="249505"/>
            </a:xfrm>
            <a:custGeom>
              <a:avLst/>
              <a:gdLst/>
              <a:ahLst/>
              <a:cxnLst/>
              <a:rect l="0" t="0" r="0" b="0"/>
              <a:pathLst>
                <a:path w="115519" h="249505">
                  <a:moveTo>
                    <a:pt x="26221" y="0"/>
                  </a:moveTo>
                  <a:lnTo>
                    <a:pt x="26221" y="0"/>
                  </a:lnTo>
                  <a:lnTo>
                    <a:pt x="26221" y="12429"/>
                  </a:lnTo>
                  <a:lnTo>
                    <a:pt x="12919" y="56752"/>
                  </a:lnTo>
                  <a:lnTo>
                    <a:pt x="8962" y="95998"/>
                  </a:lnTo>
                  <a:lnTo>
                    <a:pt x="3740" y="131080"/>
                  </a:lnTo>
                  <a:lnTo>
                    <a:pt x="0" y="175571"/>
                  </a:lnTo>
                  <a:lnTo>
                    <a:pt x="676" y="189157"/>
                  </a:lnTo>
                  <a:lnTo>
                    <a:pt x="8549" y="218971"/>
                  </a:lnTo>
                  <a:lnTo>
                    <a:pt x="12744" y="225644"/>
                  </a:lnTo>
                  <a:lnTo>
                    <a:pt x="40359" y="246028"/>
                  </a:lnTo>
                  <a:lnTo>
                    <a:pt x="46726" y="248252"/>
                  </a:lnTo>
                  <a:lnTo>
                    <a:pt x="60630" y="249504"/>
                  </a:lnTo>
                  <a:lnTo>
                    <a:pt x="77317" y="245135"/>
                  </a:lnTo>
                  <a:lnTo>
                    <a:pt x="90088" y="237556"/>
                  </a:lnTo>
                  <a:lnTo>
                    <a:pt x="115518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1584"/>
            <p:cNvSpPr/>
            <p:nvPr>
              <p:custDataLst>
                <p:tags r:id="rId48"/>
              </p:custDataLst>
            </p:nvPr>
          </p:nvSpPr>
          <p:spPr bwMode="auto">
            <a:xfrm>
              <a:off x="5179219" y="4839891"/>
              <a:ext cx="129813" cy="232173"/>
            </a:xfrm>
            <a:custGeom>
              <a:avLst/>
              <a:gdLst/>
              <a:ahLst/>
              <a:cxnLst/>
              <a:rect l="0" t="0" r="0" b="0"/>
              <a:pathLst>
                <a:path w="129813" h="232173">
                  <a:moveTo>
                    <a:pt x="35719" y="0"/>
                  </a:moveTo>
                  <a:lnTo>
                    <a:pt x="35719" y="0"/>
                  </a:lnTo>
                  <a:lnTo>
                    <a:pt x="52888" y="0"/>
                  </a:lnTo>
                  <a:lnTo>
                    <a:pt x="60878" y="2645"/>
                  </a:lnTo>
                  <a:lnTo>
                    <a:pt x="67736" y="6136"/>
                  </a:lnTo>
                  <a:lnTo>
                    <a:pt x="77176" y="9094"/>
                  </a:lnTo>
                  <a:lnTo>
                    <a:pt x="110130" y="38731"/>
                  </a:lnTo>
                  <a:lnTo>
                    <a:pt x="121047" y="56745"/>
                  </a:lnTo>
                  <a:lnTo>
                    <a:pt x="129812" y="84275"/>
                  </a:lnTo>
                  <a:lnTo>
                    <a:pt x="125885" y="101479"/>
                  </a:lnTo>
                  <a:lnTo>
                    <a:pt x="118315" y="125070"/>
                  </a:lnTo>
                  <a:lnTo>
                    <a:pt x="117572" y="131005"/>
                  </a:lnTo>
                  <a:lnTo>
                    <a:pt x="115092" y="135953"/>
                  </a:lnTo>
                  <a:lnTo>
                    <a:pt x="87028" y="167571"/>
                  </a:lnTo>
                  <a:lnTo>
                    <a:pt x="77375" y="175678"/>
                  </a:lnTo>
                  <a:lnTo>
                    <a:pt x="60446" y="194407"/>
                  </a:lnTo>
                  <a:lnTo>
                    <a:pt x="26967" y="220543"/>
                  </a:lnTo>
                  <a:lnTo>
                    <a:pt x="11929" y="223878"/>
                  </a:lnTo>
                  <a:lnTo>
                    <a:pt x="0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1585"/>
            <p:cNvSpPr/>
            <p:nvPr>
              <p:custDataLst>
                <p:tags r:id="rId49"/>
              </p:custDataLst>
            </p:nvPr>
          </p:nvSpPr>
          <p:spPr bwMode="auto">
            <a:xfrm>
              <a:off x="4893469" y="4698641"/>
              <a:ext cx="214075" cy="453263"/>
            </a:xfrm>
            <a:custGeom>
              <a:avLst/>
              <a:gdLst/>
              <a:ahLst/>
              <a:cxnLst/>
              <a:rect l="0" t="0" r="0" b="0"/>
              <a:pathLst>
                <a:path w="214075" h="453263">
                  <a:moveTo>
                    <a:pt x="178594" y="266265"/>
                  </a:moveTo>
                  <a:lnTo>
                    <a:pt x="178594" y="266265"/>
                  </a:lnTo>
                  <a:lnTo>
                    <a:pt x="173853" y="266265"/>
                  </a:lnTo>
                  <a:lnTo>
                    <a:pt x="172457" y="265273"/>
                  </a:lnTo>
                  <a:lnTo>
                    <a:pt x="171525" y="263620"/>
                  </a:lnTo>
                  <a:lnTo>
                    <a:pt x="170032" y="258577"/>
                  </a:lnTo>
                  <a:lnTo>
                    <a:pt x="167181" y="257887"/>
                  </a:lnTo>
                  <a:lnTo>
                    <a:pt x="165032" y="257704"/>
                  </a:lnTo>
                  <a:lnTo>
                    <a:pt x="163600" y="256588"/>
                  </a:lnTo>
                  <a:lnTo>
                    <a:pt x="162008" y="252704"/>
                  </a:lnTo>
                  <a:lnTo>
                    <a:pt x="160591" y="251272"/>
                  </a:lnTo>
                  <a:lnTo>
                    <a:pt x="156371" y="249679"/>
                  </a:lnTo>
                  <a:lnTo>
                    <a:pt x="154849" y="248262"/>
                  </a:lnTo>
                  <a:lnTo>
                    <a:pt x="153157" y="244043"/>
                  </a:lnTo>
                  <a:lnTo>
                    <a:pt x="151715" y="242520"/>
                  </a:lnTo>
                  <a:lnTo>
                    <a:pt x="135589" y="231906"/>
                  </a:lnTo>
                  <a:lnTo>
                    <a:pt x="127141" y="224678"/>
                  </a:lnTo>
                  <a:lnTo>
                    <a:pt x="118810" y="222524"/>
                  </a:lnTo>
                  <a:lnTo>
                    <a:pt x="95240" y="221652"/>
                  </a:lnTo>
                  <a:lnTo>
                    <a:pt x="89292" y="224278"/>
                  </a:lnTo>
                  <a:lnTo>
                    <a:pt x="83342" y="227761"/>
                  </a:lnTo>
                  <a:lnTo>
                    <a:pt x="77389" y="229308"/>
                  </a:lnTo>
                  <a:lnTo>
                    <a:pt x="71436" y="235288"/>
                  </a:lnTo>
                  <a:lnTo>
                    <a:pt x="41488" y="275399"/>
                  </a:lnTo>
                  <a:lnTo>
                    <a:pt x="19439" y="304755"/>
                  </a:lnTo>
                  <a:lnTo>
                    <a:pt x="13600" y="321075"/>
                  </a:lnTo>
                  <a:lnTo>
                    <a:pt x="3408" y="358517"/>
                  </a:lnTo>
                  <a:lnTo>
                    <a:pt x="199" y="401461"/>
                  </a:lnTo>
                  <a:lnTo>
                    <a:pt x="1080" y="411680"/>
                  </a:lnTo>
                  <a:lnTo>
                    <a:pt x="7155" y="423011"/>
                  </a:lnTo>
                  <a:lnTo>
                    <a:pt x="29813" y="447796"/>
                  </a:lnTo>
                  <a:lnTo>
                    <a:pt x="38385" y="451125"/>
                  </a:lnTo>
                  <a:lnTo>
                    <a:pt x="60058" y="453262"/>
                  </a:lnTo>
                  <a:lnTo>
                    <a:pt x="100036" y="441313"/>
                  </a:lnTo>
                  <a:lnTo>
                    <a:pt x="127173" y="422735"/>
                  </a:lnTo>
                  <a:lnTo>
                    <a:pt x="169616" y="386697"/>
                  </a:lnTo>
                  <a:lnTo>
                    <a:pt x="192294" y="352166"/>
                  </a:lnTo>
                  <a:lnTo>
                    <a:pt x="208203" y="310466"/>
                  </a:lnTo>
                  <a:lnTo>
                    <a:pt x="213105" y="274114"/>
                  </a:lnTo>
                  <a:lnTo>
                    <a:pt x="214074" y="229745"/>
                  </a:lnTo>
                  <a:lnTo>
                    <a:pt x="211595" y="194590"/>
                  </a:lnTo>
                  <a:lnTo>
                    <a:pt x="204578" y="159038"/>
                  </a:lnTo>
                  <a:lnTo>
                    <a:pt x="193317" y="116210"/>
                  </a:lnTo>
                  <a:lnTo>
                    <a:pt x="180546" y="79087"/>
                  </a:lnTo>
                  <a:lnTo>
                    <a:pt x="154254" y="38879"/>
                  </a:lnTo>
                  <a:lnTo>
                    <a:pt x="113078" y="5590"/>
                  </a:lnTo>
                  <a:lnTo>
                    <a:pt x="101190" y="1582"/>
                  </a:lnTo>
                  <a:lnTo>
                    <a:pt x="58977" y="0"/>
                  </a:lnTo>
                  <a:lnTo>
                    <a:pt x="34231" y="6683"/>
                  </a:lnTo>
                  <a:lnTo>
                    <a:pt x="0" y="251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1586"/>
            <p:cNvSpPr/>
            <p:nvPr>
              <p:custDataLst>
                <p:tags r:id="rId50"/>
              </p:custDataLst>
            </p:nvPr>
          </p:nvSpPr>
          <p:spPr bwMode="auto">
            <a:xfrm>
              <a:off x="4839891" y="4545214"/>
              <a:ext cx="946548" cy="107045"/>
            </a:xfrm>
            <a:custGeom>
              <a:avLst/>
              <a:gdLst/>
              <a:ahLst/>
              <a:cxnLst/>
              <a:rect l="0" t="0" r="0" b="0"/>
              <a:pathLst>
                <a:path w="946548" h="107045">
                  <a:moveTo>
                    <a:pt x="0" y="98224"/>
                  </a:moveTo>
                  <a:lnTo>
                    <a:pt x="0" y="98224"/>
                  </a:lnTo>
                  <a:lnTo>
                    <a:pt x="4740" y="102964"/>
                  </a:lnTo>
                  <a:lnTo>
                    <a:pt x="9713" y="105291"/>
                  </a:lnTo>
                  <a:lnTo>
                    <a:pt x="34552" y="107044"/>
                  </a:lnTo>
                  <a:lnTo>
                    <a:pt x="75512" y="99045"/>
                  </a:lnTo>
                  <a:lnTo>
                    <a:pt x="110607" y="95740"/>
                  </a:lnTo>
                  <a:lnTo>
                    <a:pt x="143897" y="91204"/>
                  </a:lnTo>
                  <a:lnTo>
                    <a:pt x="178896" y="87214"/>
                  </a:lnTo>
                  <a:lnTo>
                    <a:pt x="214402" y="82393"/>
                  </a:lnTo>
                  <a:lnTo>
                    <a:pt x="252704" y="78319"/>
                  </a:lnTo>
                  <a:lnTo>
                    <a:pt x="295471" y="73475"/>
                  </a:lnTo>
                  <a:lnTo>
                    <a:pt x="339562" y="69393"/>
                  </a:lnTo>
                  <a:lnTo>
                    <a:pt x="370190" y="64574"/>
                  </a:lnTo>
                  <a:lnTo>
                    <a:pt x="403646" y="59125"/>
                  </a:lnTo>
                  <a:lnTo>
                    <a:pt x="435713" y="53396"/>
                  </a:lnTo>
                  <a:lnTo>
                    <a:pt x="466501" y="48534"/>
                  </a:lnTo>
                  <a:lnTo>
                    <a:pt x="496722" y="46374"/>
                  </a:lnTo>
                  <a:lnTo>
                    <a:pt x="526690" y="42768"/>
                  </a:lnTo>
                  <a:lnTo>
                    <a:pt x="556545" y="38850"/>
                  </a:lnTo>
                  <a:lnTo>
                    <a:pt x="586351" y="37109"/>
                  </a:lnTo>
                  <a:lnTo>
                    <a:pt x="616134" y="33689"/>
                  </a:lnTo>
                  <a:lnTo>
                    <a:pt x="658147" y="26186"/>
                  </a:lnTo>
                  <a:lnTo>
                    <a:pt x="695730" y="20324"/>
                  </a:lnTo>
                  <a:lnTo>
                    <a:pt x="732001" y="15942"/>
                  </a:lnTo>
                  <a:lnTo>
                    <a:pt x="767884" y="11005"/>
                  </a:lnTo>
                  <a:lnTo>
                    <a:pt x="810824" y="4597"/>
                  </a:lnTo>
                  <a:lnTo>
                    <a:pt x="847969" y="905"/>
                  </a:lnTo>
                  <a:lnTo>
                    <a:pt x="888182" y="116"/>
                  </a:lnTo>
                  <a:lnTo>
                    <a:pt x="930565" y="4"/>
                  </a:lnTo>
                  <a:lnTo>
                    <a:pt x="938783" y="0"/>
                  </a:lnTo>
                  <a:lnTo>
                    <a:pt x="941371" y="991"/>
                  </a:lnTo>
                  <a:lnTo>
                    <a:pt x="943096" y="2644"/>
                  </a:lnTo>
                  <a:lnTo>
                    <a:pt x="946547" y="89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SMARTInkShape-1587"/>
            <p:cNvSpPr/>
            <p:nvPr>
              <p:custDataLst>
                <p:tags r:id="rId51"/>
              </p:custDataLst>
            </p:nvPr>
          </p:nvSpPr>
          <p:spPr bwMode="auto">
            <a:xfrm>
              <a:off x="5973961" y="3884414"/>
              <a:ext cx="187495" cy="642939"/>
            </a:xfrm>
            <a:custGeom>
              <a:avLst/>
              <a:gdLst/>
              <a:ahLst/>
              <a:cxnLst/>
              <a:rect l="0" t="0" r="0" b="0"/>
              <a:pathLst>
                <a:path w="187495" h="642939">
                  <a:moveTo>
                    <a:pt x="107156" y="0"/>
                  </a:moveTo>
                  <a:lnTo>
                    <a:pt x="107156" y="0"/>
                  </a:lnTo>
                  <a:lnTo>
                    <a:pt x="111897" y="0"/>
                  </a:lnTo>
                  <a:lnTo>
                    <a:pt x="124326" y="4740"/>
                  </a:lnTo>
                  <a:lnTo>
                    <a:pt x="154750" y="24908"/>
                  </a:lnTo>
                  <a:lnTo>
                    <a:pt x="162375" y="34552"/>
                  </a:lnTo>
                  <a:lnTo>
                    <a:pt x="166424" y="45453"/>
                  </a:lnTo>
                  <a:lnTo>
                    <a:pt x="179093" y="83084"/>
                  </a:lnTo>
                  <a:lnTo>
                    <a:pt x="185025" y="110606"/>
                  </a:lnTo>
                  <a:lnTo>
                    <a:pt x="187030" y="150722"/>
                  </a:lnTo>
                  <a:lnTo>
                    <a:pt x="187426" y="194439"/>
                  </a:lnTo>
                  <a:lnTo>
                    <a:pt x="187494" y="229480"/>
                  </a:lnTo>
                  <a:lnTo>
                    <a:pt x="186522" y="264999"/>
                  </a:lnTo>
                  <a:lnTo>
                    <a:pt x="181384" y="300658"/>
                  </a:lnTo>
                  <a:lnTo>
                    <a:pt x="178428" y="335366"/>
                  </a:lnTo>
                  <a:lnTo>
                    <a:pt x="169043" y="376910"/>
                  </a:lnTo>
                  <a:lnTo>
                    <a:pt x="163196" y="411318"/>
                  </a:lnTo>
                  <a:lnTo>
                    <a:pt x="156480" y="453759"/>
                  </a:lnTo>
                  <a:lnTo>
                    <a:pt x="145599" y="490806"/>
                  </a:lnTo>
                  <a:lnTo>
                    <a:pt x="131249" y="526787"/>
                  </a:lnTo>
                  <a:lnTo>
                    <a:pt x="108969" y="565355"/>
                  </a:lnTo>
                  <a:lnTo>
                    <a:pt x="70500" y="602845"/>
                  </a:lnTo>
                  <a:lnTo>
                    <a:pt x="26665" y="626756"/>
                  </a:lnTo>
                  <a:lnTo>
                    <a:pt x="0" y="642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1588"/>
            <p:cNvSpPr/>
            <p:nvPr>
              <p:custDataLst>
                <p:tags r:id="rId52"/>
              </p:custDataLst>
            </p:nvPr>
          </p:nvSpPr>
          <p:spPr bwMode="auto">
            <a:xfrm>
              <a:off x="6036469" y="4134445"/>
              <a:ext cx="17860" cy="35719"/>
            </a:xfrm>
            <a:custGeom>
              <a:avLst/>
              <a:gdLst/>
              <a:ahLst/>
              <a:cxnLst/>
              <a:rect l="0" t="0" r="0" b="0"/>
              <a:pathLst>
                <a:path w="17860" h="35719">
                  <a:moveTo>
                    <a:pt x="0" y="26789"/>
                  </a:moveTo>
                  <a:lnTo>
                    <a:pt x="0" y="26789"/>
                  </a:lnTo>
                  <a:lnTo>
                    <a:pt x="0" y="35709"/>
                  </a:lnTo>
                  <a:lnTo>
                    <a:pt x="8561" y="35718"/>
                  </a:lnTo>
                  <a:lnTo>
                    <a:pt x="8919" y="22416"/>
                  </a:lnTo>
                  <a:lnTo>
                    <a:pt x="11570" y="17239"/>
                  </a:lnTo>
                  <a:lnTo>
                    <a:pt x="16617" y="10571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1589"/>
            <p:cNvSpPr/>
            <p:nvPr>
              <p:custDataLst>
                <p:tags r:id="rId53"/>
              </p:custDataLst>
            </p:nvPr>
          </p:nvSpPr>
          <p:spPr bwMode="auto">
            <a:xfrm>
              <a:off x="6022401" y="4250531"/>
              <a:ext cx="49788" cy="123578"/>
            </a:xfrm>
            <a:custGeom>
              <a:avLst/>
              <a:gdLst/>
              <a:ahLst/>
              <a:cxnLst/>
              <a:rect l="0" t="0" r="0" b="0"/>
              <a:pathLst>
                <a:path w="49788" h="123578">
                  <a:moveTo>
                    <a:pt x="14068" y="0"/>
                  </a:moveTo>
                  <a:lnTo>
                    <a:pt x="14068" y="0"/>
                  </a:lnTo>
                  <a:lnTo>
                    <a:pt x="14068" y="13303"/>
                  </a:lnTo>
                  <a:lnTo>
                    <a:pt x="5690" y="46797"/>
                  </a:lnTo>
                  <a:lnTo>
                    <a:pt x="4167" y="84255"/>
                  </a:lnTo>
                  <a:lnTo>
                    <a:pt x="0" y="100481"/>
                  </a:lnTo>
                  <a:lnTo>
                    <a:pt x="4265" y="113835"/>
                  </a:lnTo>
                  <a:lnTo>
                    <a:pt x="9620" y="120160"/>
                  </a:lnTo>
                  <a:lnTo>
                    <a:pt x="14737" y="122857"/>
                  </a:lnTo>
                  <a:lnTo>
                    <a:pt x="17490" y="123577"/>
                  </a:lnTo>
                  <a:lnTo>
                    <a:pt x="20318" y="123064"/>
                  </a:lnTo>
                  <a:lnTo>
                    <a:pt x="29038" y="117603"/>
                  </a:lnTo>
                  <a:lnTo>
                    <a:pt x="49787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1590"/>
            <p:cNvSpPr/>
            <p:nvPr>
              <p:custDataLst>
                <p:tags r:id="rId54"/>
              </p:custDataLst>
            </p:nvPr>
          </p:nvSpPr>
          <p:spPr bwMode="auto">
            <a:xfrm>
              <a:off x="5940141" y="4045148"/>
              <a:ext cx="51680" cy="250033"/>
            </a:xfrm>
            <a:custGeom>
              <a:avLst/>
              <a:gdLst/>
              <a:ahLst/>
              <a:cxnLst/>
              <a:rect l="0" t="0" r="0" b="0"/>
              <a:pathLst>
                <a:path w="51680" h="250033">
                  <a:moveTo>
                    <a:pt x="24890" y="0"/>
                  </a:moveTo>
                  <a:lnTo>
                    <a:pt x="24890" y="0"/>
                  </a:lnTo>
                  <a:lnTo>
                    <a:pt x="24890" y="43479"/>
                  </a:lnTo>
                  <a:lnTo>
                    <a:pt x="23898" y="65842"/>
                  </a:lnTo>
                  <a:lnTo>
                    <a:pt x="15796" y="107372"/>
                  </a:lnTo>
                  <a:lnTo>
                    <a:pt x="8381" y="144275"/>
                  </a:lnTo>
                  <a:lnTo>
                    <a:pt x="141" y="185062"/>
                  </a:lnTo>
                  <a:lnTo>
                    <a:pt x="0" y="198336"/>
                  </a:lnTo>
                  <a:lnTo>
                    <a:pt x="7275" y="227924"/>
                  </a:lnTo>
                  <a:lnTo>
                    <a:pt x="11439" y="234583"/>
                  </a:lnTo>
                  <a:lnTo>
                    <a:pt x="24102" y="243911"/>
                  </a:lnTo>
                  <a:lnTo>
                    <a:pt x="35681" y="248218"/>
                  </a:lnTo>
                  <a:lnTo>
                    <a:pt x="51679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4" name="SMARTInkShape-1591"/>
            <p:cNvSpPr/>
            <p:nvPr>
              <p:custDataLst>
                <p:tags r:id="rId55"/>
              </p:custDataLst>
            </p:nvPr>
          </p:nvSpPr>
          <p:spPr bwMode="auto">
            <a:xfrm>
              <a:off x="5848945" y="4045148"/>
              <a:ext cx="98106" cy="250033"/>
            </a:xfrm>
            <a:custGeom>
              <a:avLst/>
              <a:gdLst/>
              <a:ahLst/>
              <a:cxnLst/>
              <a:rect l="0" t="0" r="0" b="0"/>
              <a:pathLst>
                <a:path w="98106" h="250033">
                  <a:moveTo>
                    <a:pt x="53578" y="0"/>
                  </a:moveTo>
                  <a:lnTo>
                    <a:pt x="53578" y="0"/>
                  </a:lnTo>
                  <a:lnTo>
                    <a:pt x="53578" y="4741"/>
                  </a:lnTo>
                  <a:lnTo>
                    <a:pt x="56224" y="9714"/>
                  </a:lnTo>
                  <a:lnTo>
                    <a:pt x="85598" y="50042"/>
                  </a:lnTo>
                  <a:lnTo>
                    <a:pt x="96149" y="81119"/>
                  </a:lnTo>
                  <a:lnTo>
                    <a:pt x="98105" y="114395"/>
                  </a:lnTo>
                  <a:lnTo>
                    <a:pt x="87198" y="153717"/>
                  </a:lnTo>
                  <a:lnTo>
                    <a:pt x="71253" y="185046"/>
                  </a:lnTo>
                  <a:lnTo>
                    <a:pt x="29765" y="229187"/>
                  </a:lnTo>
                  <a:lnTo>
                    <a:pt x="11907" y="246062"/>
                  </a:lnTo>
                  <a:lnTo>
                    <a:pt x="0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5" name="SMARTInkShape-1592"/>
            <p:cNvSpPr/>
            <p:nvPr>
              <p:custDataLst>
                <p:tags r:id="rId56"/>
              </p:custDataLst>
            </p:nvPr>
          </p:nvSpPr>
          <p:spPr bwMode="auto">
            <a:xfrm>
              <a:off x="5813227" y="414337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SMARTInkShape-1593"/>
            <p:cNvSpPr/>
            <p:nvPr>
              <p:custDataLst>
                <p:tags r:id="rId57"/>
              </p:custDataLst>
            </p:nvPr>
          </p:nvSpPr>
          <p:spPr bwMode="auto">
            <a:xfrm>
              <a:off x="5768610" y="4268391"/>
              <a:ext cx="44618" cy="87643"/>
            </a:xfrm>
            <a:custGeom>
              <a:avLst/>
              <a:gdLst/>
              <a:ahLst/>
              <a:cxnLst/>
              <a:rect l="0" t="0" r="0" b="0"/>
              <a:pathLst>
                <a:path w="44618" h="87643">
                  <a:moveTo>
                    <a:pt x="8898" y="0"/>
                  </a:moveTo>
                  <a:lnTo>
                    <a:pt x="8898" y="0"/>
                  </a:lnTo>
                  <a:lnTo>
                    <a:pt x="8898" y="29888"/>
                  </a:lnTo>
                  <a:lnTo>
                    <a:pt x="6252" y="35773"/>
                  </a:lnTo>
                  <a:lnTo>
                    <a:pt x="2761" y="41696"/>
                  </a:lnTo>
                  <a:lnTo>
                    <a:pt x="520" y="53582"/>
                  </a:lnTo>
                  <a:lnTo>
                    <a:pt x="0" y="69674"/>
                  </a:lnTo>
                  <a:lnTo>
                    <a:pt x="6111" y="78218"/>
                  </a:lnTo>
                  <a:lnTo>
                    <a:pt x="8531" y="87642"/>
                  </a:lnTo>
                  <a:lnTo>
                    <a:pt x="9645" y="87201"/>
                  </a:lnTo>
                  <a:lnTo>
                    <a:pt x="15954" y="82833"/>
                  </a:lnTo>
                  <a:lnTo>
                    <a:pt x="24108" y="80105"/>
                  </a:lnTo>
                  <a:lnTo>
                    <a:pt x="44617" y="6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7" name="SMARTInkShape-1594"/>
            <p:cNvSpPr/>
            <p:nvPr>
              <p:custDataLst>
                <p:tags r:id="rId58"/>
              </p:custDataLst>
            </p:nvPr>
          </p:nvSpPr>
          <p:spPr bwMode="auto">
            <a:xfrm>
              <a:off x="5546578" y="4125516"/>
              <a:ext cx="176942" cy="204096"/>
            </a:xfrm>
            <a:custGeom>
              <a:avLst/>
              <a:gdLst/>
              <a:ahLst/>
              <a:cxnLst/>
              <a:rect l="0" t="0" r="0" b="0"/>
              <a:pathLst>
                <a:path w="176942" h="204096">
                  <a:moveTo>
                    <a:pt x="25547" y="17859"/>
                  </a:moveTo>
                  <a:lnTo>
                    <a:pt x="25547" y="17859"/>
                  </a:lnTo>
                  <a:lnTo>
                    <a:pt x="25547" y="8930"/>
                  </a:lnTo>
                  <a:lnTo>
                    <a:pt x="25547" y="13670"/>
                  </a:lnTo>
                  <a:lnTo>
                    <a:pt x="22901" y="18643"/>
                  </a:lnTo>
                  <a:lnTo>
                    <a:pt x="19410" y="24160"/>
                  </a:lnTo>
                  <a:lnTo>
                    <a:pt x="17169" y="35787"/>
                  </a:lnTo>
                  <a:lnTo>
                    <a:pt x="16986" y="38741"/>
                  </a:lnTo>
                  <a:lnTo>
                    <a:pt x="14135" y="44668"/>
                  </a:lnTo>
                  <a:lnTo>
                    <a:pt x="11986" y="47638"/>
                  </a:lnTo>
                  <a:lnTo>
                    <a:pt x="8961" y="61299"/>
                  </a:lnTo>
                  <a:lnTo>
                    <a:pt x="7721" y="104593"/>
                  </a:lnTo>
                  <a:lnTo>
                    <a:pt x="6698" y="139738"/>
                  </a:lnTo>
                  <a:lnTo>
                    <a:pt x="0" y="162317"/>
                  </a:lnTo>
                  <a:lnTo>
                    <a:pt x="578" y="165758"/>
                  </a:lnTo>
                  <a:lnTo>
                    <a:pt x="6555" y="181447"/>
                  </a:lnTo>
                  <a:lnTo>
                    <a:pt x="7685" y="204095"/>
                  </a:lnTo>
                  <a:lnTo>
                    <a:pt x="7687" y="197581"/>
                  </a:lnTo>
                  <a:lnTo>
                    <a:pt x="13824" y="189547"/>
                  </a:lnTo>
                  <a:lnTo>
                    <a:pt x="23501" y="166420"/>
                  </a:lnTo>
                  <a:lnTo>
                    <a:pt x="34661" y="147048"/>
                  </a:lnTo>
                  <a:lnTo>
                    <a:pt x="52352" y="107522"/>
                  </a:lnTo>
                  <a:lnTo>
                    <a:pt x="64246" y="88156"/>
                  </a:lnTo>
                  <a:lnTo>
                    <a:pt x="73173" y="77934"/>
                  </a:lnTo>
                  <a:lnTo>
                    <a:pt x="79126" y="74325"/>
                  </a:lnTo>
                  <a:lnTo>
                    <a:pt x="87871" y="71817"/>
                  </a:lnTo>
                  <a:lnTo>
                    <a:pt x="95588" y="71487"/>
                  </a:lnTo>
                  <a:lnTo>
                    <a:pt x="101311" y="76192"/>
                  </a:lnTo>
                  <a:lnTo>
                    <a:pt x="103869" y="81157"/>
                  </a:lnTo>
                  <a:lnTo>
                    <a:pt x="105734" y="105363"/>
                  </a:lnTo>
                  <a:lnTo>
                    <a:pt x="106883" y="127939"/>
                  </a:lnTo>
                  <a:lnTo>
                    <a:pt x="113599" y="145452"/>
                  </a:lnTo>
                  <a:lnTo>
                    <a:pt x="115590" y="157678"/>
                  </a:lnTo>
                  <a:lnTo>
                    <a:pt x="119475" y="163676"/>
                  </a:lnTo>
                  <a:lnTo>
                    <a:pt x="124509" y="167003"/>
                  </a:lnTo>
                  <a:lnTo>
                    <a:pt x="127240" y="167889"/>
                  </a:lnTo>
                  <a:lnTo>
                    <a:pt x="129061" y="169473"/>
                  </a:lnTo>
                  <a:lnTo>
                    <a:pt x="131084" y="173879"/>
                  </a:lnTo>
                  <a:lnTo>
                    <a:pt x="132616" y="175450"/>
                  </a:lnTo>
                  <a:lnTo>
                    <a:pt x="136964" y="177197"/>
                  </a:lnTo>
                  <a:lnTo>
                    <a:pt x="139513" y="176670"/>
                  </a:lnTo>
                  <a:lnTo>
                    <a:pt x="148912" y="170782"/>
                  </a:lnTo>
                  <a:lnTo>
                    <a:pt x="162846" y="157333"/>
                  </a:lnTo>
                  <a:lnTo>
                    <a:pt x="165944" y="148970"/>
                  </a:lnTo>
                  <a:lnTo>
                    <a:pt x="168313" y="139630"/>
                  </a:lnTo>
                  <a:lnTo>
                    <a:pt x="174232" y="127802"/>
                  </a:lnTo>
                  <a:lnTo>
                    <a:pt x="176941" y="100786"/>
                  </a:lnTo>
                  <a:lnTo>
                    <a:pt x="168233" y="57541"/>
                  </a:lnTo>
                  <a:lnTo>
                    <a:pt x="164039" y="46740"/>
                  </a:lnTo>
                  <a:lnTo>
                    <a:pt x="163515" y="42074"/>
                  </a:lnTo>
                  <a:lnTo>
                    <a:pt x="165535" y="30766"/>
                  </a:lnTo>
                  <a:lnTo>
                    <a:pt x="159786" y="10732"/>
                  </a:lnTo>
                  <a:lnTo>
                    <a:pt x="15949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8" name="SMARTInkShape-1595"/>
            <p:cNvSpPr/>
            <p:nvPr>
              <p:custDataLst>
                <p:tags r:id="rId59"/>
              </p:custDataLst>
            </p:nvPr>
          </p:nvSpPr>
          <p:spPr bwMode="auto">
            <a:xfrm>
              <a:off x="5241774" y="4009430"/>
              <a:ext cx="249985" cy="455295"/>
            </a:xfrm>
            <a:custGeom>
              <a:avLst/>
              <a:gdLst/>
              <a:ahLst/>
              <a:cxnLst/>
              <a:rect l="0" t="0" r="0" b="0"/>
              <a:pathLst>
                <a:path w="249985" h="455295">
                  <a:moveTo>
                    <a:pt x="241054" y="0"/>
                  </a:moveTo>
                  <a:lnTo>
                    <a:pt x="241054" y="0"/>
                  </a:lnTo>
                  <a:lnTo>
                    <a:pt x="211143" y="0"/>
                  </a:lnTo>
                  <a:lnTo>
                    <a:pt x="205271" y="2645"/>
                  </a:lnTo>
                  <a:lnTo>
                    <a:pt x="166289" y="23915"/>
                  </a:lnTo>
                  <a:lnTo>
                    <a:pt x="142759" y="38385"/>
                  </a:lnTo>
                  <a:lnTo>
                    <a:pt x="101336" y="69208"/>
                  </a:lnTo>
                  <a:lnTo>
                    <a:pt x="76289" y="94401"/>
                  </a:lnTo>
                  <a:lnTo>
                    <a:pt x="64609" y="116036"/>
                  </a:lnTo>
                  <a:lnTo>
                    <a:pt x="62544" y="131794"/>
                  </a:lnTo>
                  <a:lnTo>
                    <a:pt x="62498" y="137288"/>
                  </a:lnTo>
                  <a:lnTo>
                    <a:pt x="63477" y="139150"/>
                  </a:lnTo>
                  <a:lnTo>
                    <a:pt x="65122" y="140392"/>
                  </a:lnTo>
                  <a:lnTo>
                    <a:pt x="69596" y="141771"/>
                  </a:lnTo>
                  <a:lnTo>
                    <a:pt x="113236" y="142866"/>
                  </a:lnTo>
                  <a:lnTo>
                    <a:pt x="154651" y="143866"/>
                  </a:lnTo>
                  <a:lnTo>
                    <a:pt x="178367" y="153899"/>
                  </a:lnTo>
                  <a:lnTo>
                    <a:pt x="184420" y="157696"/>
                  </a:lnTo>
                  <a:lnTo>
                    <a:pt x="190417" y="159384"/>
                  </a:lnTo>
                  <a:lnTo>
                    <a:pt x="192414" y="160826"/>
                  </a:lnTo>
                  <a:lnTo>
                    <a:pt x="193744" y="162780"/>
                  </a:lnTo>
                  <a:lnTo>
                    <a:pt x="196215" y="167596"/>
                  </a:lnTo>
                  <a:lnTo>
                    <a:pt x="203939" y="176949"/>
                  </a:lnTo>
                  <a:lnTo>
                    <a:pt x="204921" y="182847"/>
                  </a:lnTo>
                  <a:lnTo>
                    <a:pt x="205213" y="190878"/>
                  </a:lnTo>
                  <a:lnTo>
                    <a:pt x="197637" y="216081"/>
                  </a:lnTo>
                  <a:lnTo>
                    <a:pt x="183382" y="235093"/>
                  </a:lnTo>
                  <a:lnTo>
                    <a:pt x="150095" y="274248"/>
                  </a:lnTo>
                  <a:lnTo>
                    <a:pt x="112791" y="314547"/>
                  </a:lnTo>
                  <a:lnTo>
                    <a:pt x="71374" y="348811"/>
                  </a:lnTo>
                  <a:lnTo>
                    <a:pt x="28836" y="392137"/>
                  </a:lnTo>
                  <a:lnTo>
                    <a:pt x="6028" y="413697"/>
                  </a:lnTo>
                  <a:lnTo>
                    <a:pt x="2653" y="419675"/>
                  </a:lnTo>
                  <a:lnTo>
                    <a:pt x="111" y="435789"/>
                  </a:lnTo>
                  <a:lnTo>
                    <a:pt x="0" y="441772"/>
                  </a:lnTo>
                  <a:lnTo>
                    <a:pt x="976" y="443342"/>
                  </a:lnTo>
                  <a:lnTo>
                    <a:pt x="2619" y="444390"/>
                  </a:lnTo>
                  <a:lnTo>
                    <a:pt x="4707" y="445088"/>
                  </a:lnTo>
                  <a:lnTo>
                    <a:pt x="16179" y="452345"/>
                  </a:lnTo>
                  <a:lnTo>
                    <a:pt x="59652" y="455294"/>
                  </a:lnTo>
                  <a:lnTo>
                    <a:pt x="99957" y="447715"/>
                  </a:lnTo>
                  <a:lnTo>
                    <a:pt x="140416" y="439578"/>
                  </a:lnTo>
                  <a:lnTo>
                    <a:pt x="178413" y="431684"/>
                  </a:lnTo>
                  <a:lnTo>
                    <a:pt x="215977" y="427901"/>
                  </a:lnTo>
                  <a:lnTo>
                    <a:pt x="233932" y="421610"/>
                  </a:lnTo>
                  <a:lnTo>
                    <a:pt x="239283" y="420972"/>
                  </a:lnTo>
                  <a:lnTo>
                    <a:pt x="242850" y="419554"/>
                  </a:lnTo>
                  <a:lnTo>
                    <a:pt x="245228" y="417617"/>
                  </a:lnTo>
                  <a:lnTo>
                    <a:pt x="249984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9" name="SMARTInkShape-1596"/>
            <p:cNvSpPr/>
            <p:nvPr>
              <p:custDataLst>
                <p:tags r:id="rId60"/>
              </p:custDataLst>
            </p:nvPr>
          </p:nvSpPr>
          <p:spPr bwMode="auto">
            <a:xfrm>
              <a:off x="5143501" y="3920133"/>
              <a:ext cx="125016" cy="598177"/>
            </a:xfrm>
            <a:custGeom>
              <a:avLst/>
              <a:gdLst/>
              <a:ahLst/>
              <a:cxnLst/>
              <a:rect l="0" t="0" r="0" b="0"/>
              <a:pathLst>
                <a:path w="125016" h="598177">
                  <a:moveTo>
                    <a:pt x="125015" y="0"/>
                  </a:moveTo>
                  <a:lnTo>
                    <a:pt x="125015" y="0"/>
                  </a:lnTo>
                  <a:lnTo>
                    <a:pt x="102815" y="22199"/>
                  </a:lnTo>
                  <a:lnTo>
                    <a:pt x="100265" y="27395"/>
                  </a:lnTo>
                  <a:lnTo>
                    <a:pt x="99585" y="30169"/>
                  </a:lnTo>
                  <a:lnTo>
                    <a:pt x="93888" y="38814"/>
                  </a:lnTo>
                  <a:lnTo>
                    <a:pt x="84066" y="50625"/>
                  </a:lnTo>
                  <a:lnTo>
                    <a:pt x="78451" y="62512"/>
                  </a:lnTo>
                  <a:lnTo>
                    <a:pt x="68082" y="74415"/>
                  </a:lnTo>
                  <a:lnTo>
                    <a:pt x="64985" y="83013"/>
                  </a:lnTo>
                  <a:lnTo>
                    <a:pt x="60595" y="99010"/>
                  </a:lnTo>
                  <a:lnTo>
                    <a:pt x="56696" y="111473"/>
                  </a:lnTo>
                  <a:lnTo>
                    <a:pt x="46722" y="154976"/>
                  </a:lnTo>
                  <a:lnTo>
                    <a:pt x="32894" y="193441"/>
                  </a:lnTo>
                  <a:lnTo>
                    <a:pt x="22313" y="228634"/>
                  </a:lnTo>
                  <a:lnTo>
                    <a:pt x="13997" y="267191"/>
                  </a:lnTo>
                  <a:lnTo>
                    <a:pt x="9596" y="309801"/>
                  </a:lnTo>
                  <a:lnTo>
                    <a:pt x="9016" y="348081"/>
                  </a:lnTo>
                  <a:lnTo>
                    <a:pt x="7962" y="368159"/>
                  </a:lnTo>
                  <a:lnTo>
                    <a:pt x="3792" y="387668"/>
                  </a:lnTo>
                  <a:lnTo>
                    <a:pt x="5974" y="410867"/>
                  </a:lnTo>
                  <a:lnTo>
                    <a:pt x="436" y="455246"/>
                  </a:lnTo>
                  <a:lnTo>
                    <a:pt x="25" y="497076"/>
                  </a:lnTo>
                  <a:lnTo>
                    <a:pt x="1" y="537765"/>
                  </a:lnTo>
                  <a:lnTo>
                    <a:pt x="0" y="545923"/>
                  </a:lnTo>
                  <a:lnTo>
                    <a:pt x="2645" y="552856"/>
                  </a:lnTo>
                  <a:lnTo>
                    <a:pt x="6136" y="559245"/>
                  </a:lnTo>
                  <a:lnTo>
                    <a:pt x="8377" y="571431"/>
                  </a:lnTo>
                  <a:lnTo>
                    <a:pt x="8926" y="593944"/>
                  </a:lnTo>
                  <a:lnTo>
                    <a:pt x="9919" y="595393"/>
                  </a:lnTo>
                  <a:lnTo>
                    <a:pt x="11573" y="596358"/>
                  </a:lnTo>
                  <a:lnTo>
                    <a:pt x="18023" y="598035"/>
                  </a:lnTo>
                  <a:lnTo>
                    <a:pt x="22231" y="598176"/>
                  </a:lnTo>
                  <a:lnTo>
                    <a:pt x="23750" y="597221"/>
                  </a:lnTo>
                  <a:lnTo>
                    <a:pt x="24763" y="595593"/>
                  </a:lnTo>
                  <a:lnTo>
                    <a:pt x="26788" y="5893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0" name="SMARTInkShape-1597"/>
            <p:cNvSpPr/>
            <p:nvPr>
              <p:custDataLst>
                <p:tags r:id="rId61"/>
              </p:custDataLst>
            </p:nvPr>
          </p:nvSpPr>
          <p:spPr bwMode="auto">
            <a:xfrm>
              <a:off x="4875609" y="4004737"/>
              <a:ext cx="223244" cy="522277"/>
            </a:xfrm>
            <a:custGeom>
              <a:avLst/>
              <a:gdLst/>
              <a:ahLst/>
              <a:cxnLst/>
              <a:rect l="0" t="0" r="0" b="0"/>
              <a:pathLst>
                <a:path w="223244" h="522277">
                  <a:moveTo>
                    <a:pt x="223243" y="227935"/>
                  </a:moveTo>
                  <a:lnTo>
                    <a:pt x="223243" y="227935"/>
                  </a:lnTo>
                  <a:lnTo>
                    <a:pt x="215554" y="220246"/>
                  </a:lnTo>
                  <a:lnTo>
                    <a:pt x="206733" y="219114"/>
                  </a:lnTo>
                  <a:lnTo>
                    <a:pt x="163464" y="219005"/>
                  </a:lnTo>
                  <a:lnTo>
                    <a:pt x="157648" y="219005"/>
                  </a:lnTo>
                  <a:lnTo>
                    <a:pt x="151756" y="221651"/>
                  </a:lnTo>
                  <a:lnTo>
                    <a:pt x="145830" y="225142"/>
                  </a:lnTo>
                  <a:lnTo>
                    <a:pt x="136916" y="228099"/>
                  </a:lnTo>
                  <a:lnTo>
                    <a:pt x="130966" y="232307"/>
                  </a:lnTo>
                  <a:lnTo>
                    <a:pt x="103996" y="273197"/>
                  </a:lnTo>
                  <a:lnTo>
                    <a:pt x="86689" y="309755"/>
                  </a:lnTo>
                  <a:lnTo>
                    <a:pt x="71486" y="353142"/>
                  </a:lnTo>
                  <a:lnTo>
                    <a:pt x="57554" y="396632"/>
                  </a:lnTo>
                  <a:lnTo>
                    <a:pt x="54102" y="434562"/>
                  </a:lnTo>
                  <a:lnTo>
                    <a:pt x="54674" y="462153"/>
                  </a:lnTo>
                  <a:lnTo>
                    <a:pt x="62682" y="491591"/>
                  </a:lnTo>
                  <a:lnTo>
                    <a:pt x="68402" y="502398"/>
                  </a:lnTo>
                  <a:lnTo>
                    <a:pt x="70088" y="512306"/>
                  </a:lnTo>
                  <a:lnTo>
                    <a:pt x="72523" y="514750"/>
                  </a:lnTo>
                  <a:lnTo>
                    <a:pt x="76130" y="515387"/>
                  </a:lnTo>
                  <a:lnTo>
                    <a:pt x="80519" y="514820"/>
                  </a:lnTo>
                  <a:lnTo>
                    <a:pt x="83445" y="515434"/>
                  </a:lnTo>
                  <a:lnTo>
                    <a:pt x="85396" y="516835"/>
                  </a:lnTo>
                  <a:lnTo>
                    <a:pt x="86696" y="518762"/>
                  </a:lnTo>
                  <a:lnTo>
                    <a:pt x="88555" y="520046"/>
                  </a:lnTo>
                  <a:lnTo>
                    <a:pt x="95912" y="521853"/>
                  </a:lnTo>
                  <a:lnTo>
                    <a:pt x="101498" y="522276"/>
                  </a:lnTo>
                  <a:lnTo>
                    <a:pt x="107288" y="519818"/>
                  </a:lnTo>
                  <a:lnTo>
                    <a:pt x="128000" y="501615"/>
                  </a:lnTo>
                  <a:lnTo>
                    <a:pt x="131303" y="493106"/>
                  </a:lnTo>
                  <a:lnTo>
                    <a:pt x="138164" y="471476"/>
                  </a:lnTo>
                  <a:lnTo>
                    <a:pt x="154890" y="431507"/>
                  </a:lnTo>
                  <a:lnTo>
                    <a:pt x="164962" y="387269"/>
                  </a:lnTo>
                  <a:lnTo>
                    <a:pt x="171691" y="343836"/>
                  </a:lnTo>
                  <a:lnTo>
                    <a:pt x="183822" y="305485"/>
                  </a:lnTo>
                  <a:lnTo>
                    <a:pt x="191777" y="263283"/>
                  </a:lnTo>
                  <a:lnTo>
                    <a:pt x="195838" y="226024"/>
                  </a:lnTo>
                  <a:lnTo>
                    <a:pt x="196372" y="184027"/>
                  </a:lnTo>
                  <a:lnTo>
                    <a:pt x="193792" y="154585"/>
                  </a:lnTo>
                  <a:lnTo>
                    <a:pt x="187357" y="112589"/>
                  </a:lnTo>
                  <a:lnTo>
                    <a:pt x="178502" y="73480"/>
                  </a:lnTo>
                  <a:lnTo>
                    <a:pt x="166284" y="43431"/>
                  </a:lnTo>
                  <a:lnTo>
                    <a:pt x="141105" y="12414"/>
                  </a:lnTo>
                  <a:lnTo>
                    <a:pt x="131836" y="8124"/>
                  </a:lnTo>
                  <a:lnTo>
                    <a:pt x="103902" y="0"/>
                  </a:lnTo>
                  <a:lnTo>
                    <a:pt x="86238" y="3854"/>
                  </a:lnTo>
                  <a:lnTo>
                    <a:pt x="50595" y="20755"/>
                  </a:lnTo>
                  <a:lnTo>
                    <a:pt x="7717" y="59646"/>
                  </a:lnTo>
                  <a:lnTo>
                    <a:pt x="0" y="672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4" name="SMARTInkShape-Group536"/>
          <p:cNvGrpSpPr/>
          <p:nvPr/>
        </p:nvGrpSpPr>
        <p:grpSpPr>
          <a:xfrm>
            <a:off x="5009555" y="5554266"/>
            <a:ext cx="294680" cy="401837"/>
            <a:chOff x="5009555" y="5554266"/>
            <a:chExt cx="294680" cy="401837"/>
          </a:xfrm>
        </p:grpSpPr>
        <p:sp>
          <p:nvSpPr>
            <p:cNvPr id="132" name="SMARTInkShape-1598"/>
            <p:cNvSpPr/>
            <p:nvPr>
              <p:custDataLst>
                <p:tags r:id="rId44"/>
              </p:custDataLst>
            </p:nvPr>
          </p:nvSpPr>
          <p:spPr bwMode="auto">
            <a:xfrm>
              <a:off x="5304234" y="5741789"/>
              <a:ext cx="1" cy="214314"/>
            </a:xfrm>
            <a:custGeom>
              <a:avLst/>
              <a:gdLst/>
              <a:ahLst/>
              <a:cxnLst/>
              <a:rect l="0" t="0" r="0" b="0"/>
              <a:pathLst>
                <a:path w="1" h="214314">
                  <a:moveTo>
                    <a:pt x="0" y="0"/>
                  </a:moveTo>
                  <a:lnTo>
                    <a:pt x="0" y="0"/>
                  </a:lnTo>
                  <a:lnTo>
                    <a:pt x="0" y="40139"/>
                  </a:lnTo>
                  <a:lnTo>
                    <a:pt x="0" y="80949"/>
                  </a:lnTo>
                  <a:lnTo>
                    <a:pt x="0" y="122338"/>
                  </a:lnTo>
                  <a:lnTo>
                    <a:pt x="0" y="162851"/>
                  </a:lnTo>
                  <a:lnTo>
                    <a:pt x="0" y="204302"/>
                  </a:lnTo>
                  <a:lnTo>
                    <a:pt x="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" name="SMARTInkShape-1599"/>
            <p:cNvSpPr/>
            <p:nvPr>
              <p:custDataLst>
                <p:tags r:id="rId45"/>
              </p:custDataLst>
            </p:nvPr>
          </p:nvSpPr>
          <p:spPr bwMode="auto">
            <a:xfrm>
              <a:off x="5009555" y="5554266"/>
              <a:ext cx="232173" cy="355767"/>
            </a:xfrm>
            <a:custGeom>
              <a:avLst/>
              <a:gdLst/>
              <a:ahLst/>
              <a:cxnLst/>
              <a:rect l="0" t="0" r="0" b="0"/>
              <a:pathLst>
                <a:path w="232173" h="355767">
                  <a:moveTo>
                    <a:pt x="8929" y="116086"/>
                  </a:moveTo>
                  <a:lnTo>
                    <a:pt x="8929" y="116086"/>
                  </a:lnTo>
                  <a:lnTo>
                    <a:pt x="8929" y="108397"/>
                  </a:lnTo>
                  <a:lnTo>
                    <a:pt x="7937" y="107983"/>
                  </a:lnTo>
                  <a:lnTo>
                    <a:pt x="108" y="107165"/>
                  </a:lnTo>
                  <a:lnTo>
                    <a:pt x="10" y="119585"/>
                  </a:lnTo>
                  <a:lnTo>
                    <a:pt x="2650" y="125248"/>
                  </a:lnTo>
                  <a:lnTo>
                    <a:pt x="4743" y="128146"/>
                  </a:lnTo>
                  <a:lnTo>
                    <a:pt x="7689" y="141708"/>
                  </a:lnTo>
                  <a:lnTo>
                    <a:pt x="8821" y="185257"/>
                  </a:lnTo>
                  <a:lnTo>
                    <a:pt x="7915" y="222794"/>
                  </a:lnTo>
                  <a:lnTo>
                    <a:pt x="1857" y="258871"/>
                  </a:lnTo>
                  <a:lnTo>
                    <a:pt x="245" y="297460"/>
                  </a:lnTo>
                  <a:lnTo>
                    <a:pt x="10" y="341368"/>
                  </a:lnTo>
                  <a:lnTo>
                    <a:pt x="0" y="355766"/>
                  </a:lnTo>
                  <a:lnTo>
                    <a:pt x="0" y="344633"/>
                  </a:lnTo>
                  <a:lnTo>
                    <a:pt x="11023" y="300706"/>
                  </a:lnTo>
                  <a:lnTo>
                    <a:pt x="26973" y="256844"/>
                  </a:lnTo>
                  <a:lnTo>
                    <a:pt x="42895" y="213498"/>
                  </a:lnTo>
                  <a:lnTo>
                    <a:pt x="48870" y="203047"/>
                  </a:lnTo>
                  <a:lnTo>
                    <a:pt x="54131" y="199384"/>
                  </a:lnTo>
                  <a:lnTo>
                    <a:pt x="56923" y="198406"/>
                  </a:lnTo>
                  <a:lnTo>
                    <a:pt x="58784" y="198747"/>
                  </a:lnTo>
                  <a:lnTo>
                    <a:pt x="60025" y="199967"/>
                  </a:lnTo>
                  <a:lnTo>
                    <a:pt x="60853" y="201772"/>
                  </a:lnTo>
                  <a:lnTo>
                    <a:pt x="74454" y="211798"/>
                  </a:lnTo>
                  <a:lnTo>
                    <a:pt x="80599" y="220402"/>
                  </a:lnTo>
                  <a:lnTo>
                    <a:pt x="89069" y="226280"/>
                  </a:lnTo>
                  <a:lnTo>
                    <a:pt x="92121" y="230227"/>
                  </a:lnTo>
                  <a:lnTo>
                    <a:pt x="110417" y="266311"/>
                  </a:lnTo>
                  <a:lnTo>
                    <a:pt x="116212" y="272149"/>
                  </a:lnTo>
                  <a:lnTo>
                    <a:pt x="133956" y="283478"/>
                  </a:lnTo>
                  <a:lnTo>
                    <a:pt x="145854" y="285301"/>
                  </a:lnTo>
                  <a:lnTo>
                    <a:pt x="151806" y="282904"/>
                  </a:lnTo>
                  <a:lnTo>
                    <a:pt x="163711" y="273281"/>
                  </a:lnTo>
                  <a:lnTo>
                    <a:pt x="167018" y="267640"/>
                  </a:lnTo>
                  <a:lnTo>
                    <a:pt x="169480" y="261826"/>
                  </a:lnTo>
                  <a:lnTo>
                    <a:pt x="175453" y="252974"/>
                  </a:lnTo>
                  <a:lnTo>
                    <a:pt x="177662" y="243075"/>
                  </a:lnTo>
                  <a:lnTo>
                    <a:pt x="181185" y="205149"/>
                  </a:lnTo>
                  <a:lnTo>
                    <a:pt x="183298" y="199274"/>
                  </a:lnTo>
                  <a:lnTo>
                    <a:pt x="182999" y="187454"/>
                  </a:lnTo>
                  <a:lnTo>
                    <a:pt x="181530" y="181523"/>
                  </a:lnTo>
                  <a:lnTo>
                    <a:pt x="185310" y="148635"/>
                  </a:lnTo>
                  <a:lnTo>
                    <a:pt x="186867" y="112390"/>
                  </a:lnTo>
                  <a:lnTo>
                    <a:pt x="190039" y="72471"/>
                  </a:lnTo>
                  <a:lnTo>
                    <a:pt x="197198" y="50246"/>
                  </a:lnTo>
                  <a:lnTo>
                    <a:pt x="201745" y="40191"/>
                  </a:lnTo>
                  <a:lnTo>
                    <a:pt x="205297" y="24366"/>
                  </a:lnTo>
                  <a:lnTo>
                    <a:pt x="212192" y="12952"/>
                  </a:lnTo>
                  <a:lnTo>
                    <a:pt x="217669" y="6417"/>
                  </a:lnTo>
                  <a:lnTo>
                    <a:pt x="223411" y="2852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5" name="SMARTInkShape-1600"/>
          <p:cNvSpPr/>
          <p:nvPr>
            <p:custDataLst>
              <p:tags r:id="rId7"/>
            </p:custDataLst>
          </p:nvPr>
        </p:nvSpPr>
        <p:spPr bwMode="auto">
          <a:xfrm>
            <a:off x="4611510" y="5357813"/>
            <a:ext cx="156944" cy="865766"/>
          </a:xfrm>
          <a:custGeom>
            <a:avLst/>
            <a:gdLst/>
            <a:ahLst/>
            <a:cxnLst/>
            <a:rect l="0" t="0" r="0" b="0"/>
            <a:pathLst>
              <a:path w="156944" h="865766">
                <a:moveTo>
                  <a:pt x="156943" y="26789"/>
                </a:moveTo>
                <a:lnTo>
                  <a:pt x="156943" y="26789"/>
                </a:lnTo>
                <a:lnTo>
                  <a:pt x="156943" y="4589"/>
                </a:lnTo>
                <a:lnTo>
                  <a:pt x="155951" y="3059"/>
                </a:lnTo>
                <a:lnTo>
                  <a:pt x="154298" y="2039"/>
                </a:lnTo>
                <a:lnTo>
                  <a:pt x="147229" y="603"/>
                </a:lnTo>
                <a:lnTo>
                  <a:pt x="103350" y="0"/>
                </a:lnTo>
                <a:lnTo>
                  <a:pt x="73599" y="0"/>
                </a:lnTo>
                <a:lnTo>
                  <a:pt x="67646" y="2645"/>
                </a:lnTo>
                <a:lnTo>
                  <a:pt x="37512" y="30146"/>
                </a:lnTo>
                <a:lnTo>
                  <a:pt x="34410" y="38533"/>
                </a:lnTo>
                <a:lnTo>
                  <a:pt x="32073" y="77554"/>
                </a:lnTo>
                <a:lnTo>
                  <a:pt x="29301" y="109823"/>
                </a:lnTo>
                <a:lnTo>
                  <a:pt x="26791" y="126200"/>
                </a:lnTo>
                <a:lnTo>
                  <a:pt x="31055" y="169819"/>
                </a:lnTo>
                <a:lnTo>
                  <a:pt x="30763" y="212542"/>
                </a:lnTo>
                <a:lnTo>
                  <a:pt x="26732" y="247412"/>
                </a:lnTo>
                <a:lnTo>
                  <a:pt x="28955" y="282879"/>
                </a:lnTo>
                <a:lnTo>
                  <a:pt x="25204" y="319515"/>
                </a:lnTo>
                <a:lnTo>
                  <a:pt x="23652" y="361349"/>
                </a:lnTo>
                <a:lnTo>
                  <a:pt x="23192" y="404171"/>
                </a:lnTo>
                <a:lnTo>
                  <a:pt x="23055" y="443427"/>
                </a:lnTo>
                <a:lnTo>
                  <a:pt x="23015" y="485045"/>
                </a:lnTo>
                <a:lnTo>
                  <a:pt x="23003" y="522953"/>
                </a:lnTo>
                <a:lnTo>
                  <a:pt x="23992" y="558327"/>
                </a:lnTo>
                <a:lnTo>
                  <a:pt x="27420" y="600097"/>
                </a:lnTo>
                <a:lnTo>
                  <a:pt x="23871" y="636790"/>
                </a:lnTo>
                <a:lnTo>
                  <a:pt x="23113" y="676376"/>
                </a:lnTo>
                <a:lnTo>
                  <a:pt x="20386" y="698486"/>
                </a:lnTo>
                <a:lnTo>
                  <a:pt x="14623" y="740553"/>
                </a:lnTo>
                <a:lnTo>
                  <a:pt x="13322" y="752799"/>
                </a:lnTo>
                <a:lnTo>
                  <a:pt x="5705" y="787658"/>
                </a:lnTo>
                <a:lnTo>
                  <a:pt x="5172" y="815163"/>
                </a:lnTo>
                <a:lnTo>
                  <a:pt x="2507" y="821346"/>
                </a:lnTo>
                <a:lnTo>
                  <a:pt x="408" y="824385"/>
                </a:lnTo>
                <a:lnTo>
                  <a:pt x="0" y="827402"/>
                </a:lnTo>
                <a:lnTo>
                  <a:pt x="4880" y="851293"/>
                </a:lnTo>
                <a:lnTo>
                  <a:pt x="5958" y="853278"/>
                </a:lnTo>
                <a:lnTo>
                  <a:pt x="7669" y="854602"/>
                </a:lnTo>
                <a:lnTo>
                  <a:pt x="12216" y="857065"/>
                </a:lnTo>
                <a:lnTo>
                  <a:pt x="17545" y="861467"/>
                </a:lnTo>
                <a:lnTo>
                  <a:pt x="25866" y="864085"/>
                </a:lnTo>
                <a:lnTo>
                  <a:pt x="47377" y="865765"/>
                </a:lnTo>
                <a:lnTo>
                  <a:pt x="87319" y="853714"/>
                </a:lnTo>
                <a:lnTo>
                  <a:pt x="139084" y="8393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9" name="SMARTInkShape-Group538"/>
          <p:cNvGrpSpPr/>
          <p:nvPr/>
        </p:nvGrpSpPr>
        <p:grpSpPr>
          <a:xfrm>
            <a:off x="5589984" y="5822156"/>
            <a:ext cx="660798" cy="142876"/>
            <a:chOff x="5589984" y="5822156"/>
            <a:chExt cx="660798" cy="142876"/>
          </a:xfrm>
        </p:grpSpPr>
        <p:sp>
          <p:nvSpPr>
            <p:cNvPr id="136" name="SMARTInkShape-1601"/>
            <p:cNvSpPr/>
            <p:nvPr>
              <p:custDataLst>
                <p:tags r:id="rId41"/>
              </p:custDataLst>
            </p:nvPr>
          </p:nvSpPr>
          <p:spPr bwMode="auto">
            <a:xfrm>
              <a:off x="6143625" y="5938242"/>
              <a:ext cx="107157" cy="26790"/>
            </a:xfrm>
            <a:custGeom>
              <a:avLst/>
              <a:gdLst/>
              <a:ahLst/>
              <a:cxnLst/>
              <a:rect l="0" t="0" r="0" b="0"/>
              <a:pathLst>
                <a:path w="107157" h="2679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2429" y="4741"/>
                  </a:lnTo>
                  <a:lnTo>
                    <a:pt x="20737" y="7068"/>
                  </a:lnTo>
                  <a:lnTo>
                    <a:pt x="56066" y="11527"/>
                  </a:lnTo>
                  <a:lnTo>
                    <a:pt x="69529" y="18629"/>
                  </a:lnTo>
                  <a:lnTo>
                    <a:pt x="73141" y="21349"/>
                  </a:lnTo>
                  <a:lnTo>
                    <a:pt x="82447" y="24372"/>
                  </a:lnTo>
                  <a:lnTo>
                    <a:pt x="107156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" name="SMARTInkShape-1602"/>
            <p:cNvSpPr/>
            <p:nvPr>
              <p:custDataLst>
                <p:tags r:id="rId42"/>
              </p:custDataLst>
            </p:nvPr>
          </p:nvSpPr>
          <p:spPr bwMode="auto">
            <a:xfrm>
              <a:off x="5920383" y="5822156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0"/>
                  </a:moveTo>
                  <a:lnTo>
                    <a:pt x="0" y="0"/>
                  </a:lnTo>
                  <a:lnTo>
                    <a:pt x="22123" y="0"/>
                  </a:lnTo>
                  <a:lnTo>
                    <a:pt x="23678" y="992"/>
                  </a:lnTo>
                  <a:lnTo>
                    <a:pt x="24715" y="2646"/>
                  </a:lnTo>
                  <a:lnTo>
                    <a:pt x="26667" y="8562"/>
                  </a:lnTo>
                  <a:lnTo>
                    <a:pt x="53578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" name="SMARTInkShape-1603"/>
            <p:cNvSpPr/>
            <p:nvPr>
              <p:custDataLst>
                <p:tags r:id="rId43"/>
              </p:custDataLst>
            </p:nvPr>
          </p:nvSpPr>
          <p:spPr bwMode="auto">
            <a:xfrm>
              <a:off x="5589984" y="5848945"/>
              <a:ext cx="62509" cy="8898"/>
            </a:xfrm>
            <a:custGeom>
              <a:avLst/>
              <a:gdLst/>
              <a:ahLst/>
              <a:cxnLst/>
              <a:rect l="0" t="0" r="0" b="0"/>
              <a:pathLst>
                <a:path w="62509" h="8898">
                  <a:moveTo>
                    <a:pt x="0" y="0"/>
                  </a:moveTo>
                  <a:lnTo>
                    <a:pt x="0" y="0"/>
                  </a:lnTo>
                  <a:lnTo>
                    <a:pt x="13661" y="0"/>
                  </a:lnTo>
                  <a:lnTo>
                    <a:pt x="15061" y="992"/>
                  </a:lnTo>
                  <a:lnTo>
                    <a:pt x="15994" y="2646"/>
                  </a:lnTo>
                  <a:lnTo>
                    <a:pt x="17491" y="7689"/>
                  </a:lnTo>
                  <a:lnTo>
                    <a:pt x="20342" y="8378"/>
                  </a:lnTo>
                  <a:lnTo>
                    <a:pt x="38841" y="8897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46" name="SMARTInkShape-Group539"/>
          <p:cNvGrpSpPr/>
          <p:nvPr/>
        </p:nvGrpSpPr>
        <p:grpSpPr>
          <a:xfrm>
            <a:off x="6563320" y="5046628"/>
            <a:ext cx="1553767" cy="1007701"/>
            <a:chOff x="6563320" y="5046628"/>
            <a:chExt cx="1553767" cy="1007701"/>
          </a:xfrm>
        </p:grpSpPr>
        <p:sp>
          <p:nvSpPr>
            <p:cNvPr id="140" name="SMARTInkShape-1604"/>
            <p:cNvSpPr/>
            <p:nvPr>
              <p:custDataLst>
                <p:tags r:id="rId35"/>
              </p:custDataLst>
            </p:nvPr>
          </p:nvSpPr>
          <p:spPr bwMode="auto">
            <a:xfrm>
              <a:off x="7483078" y="5384602"/>
              <a:ext cx="223243" cy="499904"/>
            </a:xfrm>
            <a:custGeom>
              <a:avLst/>
              <a:gdLst/>
              <a:ahLst/>
              <a:cxnLst/>
              <a:rect l="0" t="0" r="0" b="0"/>
              <a:pathLst>
                <a:path w="223243" h="499904">
                  <a:moveTo>
                    <a:pt x="0" y="107156"/>
                  </a:moveTo>
                  <a:lnTo>
                    <a:pt x="0" y="107156"/>
                  </a:lnTo>
                  <a:lnTo>
                    <a:pt x="8927" y="98229"/>
                  </a:lnTo>
                  <a:lnTo>
                    <a:pt x="7938" y="138365"/>
                  </a:lnTo>
                  <a:lnTo>
                    <a:pt x="1241" y="179175"/>
                  </a:lnTo>
                  <a:lnTo>
                    <a:pt x="245" y="221556"/>
                  </a:lnTo>
                  <a:lnTo>
                    <a:pt x="73" y="256366"/>
                  </a:lnTo>
                  <a:lnTo>
                    <a:pt x="22" y="290824"/>
                  </a:lnTo>
                  <a:lnTo>
                    <a:pt x="4" y="332282"/>
                  </a:lnTo>
                  <a:lnTo>
                    <a:pt x="2" y="373655"/>
                  </a:lnTo>
                  <a:lnTo>
                    <a:pt x="2646" y="416866"/>
                  </a:lnTo>
                  <a:lnTo>
                    <a:pt x="13303" y="461201"/>
                  </a:lnTo>
                  <a:lnTo>
                    <a:pt x="17259" y="481397"/>
                  </a:lnTo>
                  <a:lnTo>
                    <a:pt x="17460" y="484642"/>
                  </a:lnTo>
                  <a:lnTo>
                    <a:pt x="20328" y="490894"/>
                  </a:lnTo>
                  <a:lnTo>
                    <a:pt x="26677" y="499903"/>
                  </a:lnTo>
                  <a:lnTo>
                    <a:pt x="27779" y="469014"/>
                  </a:lnTo>
                  <a:lnTo>
                    <a:pt x="34891" y="434465"/>
                  </a:lnTo>
                  <a:lnTo>
                    <a:pt x="35686" y="391688"/>
                  </a:lnTo>
                  <a:lnTo>
                    <a:pt x="49020" y="349884"/>
                  </a:lnTo>
                  <a:lnTo>
                    <a:pt x="52678" y="333292"/>
                  </a:lnTo>
                  <a:lnTo>
                    <a:pt x="54304" y="318577"/>
                  </a:lnTo>
                  <a:lnTo>
                    <a:pt x="60593" y="301568"/>
                  </a:lnTo>
                  <a:lnTo>
                    <a:pt x="65105" y="257046"/>
                  </a:lnTo>
                  <a:lnTo>
                    <a:pt x="71067" y="234346"/>
                  </a:lnTo>
                  <a:lnTo>
                    <a:pt x="71405" y="224673"/>
                  </a:lnTo>
                  <a:lnTo>
                    <a:pt x="72408" y="224196"/>
                  </a:lnTo>
                  <a:lnTo>
                    <a:pt x="79998" y="223279"/>
                  </a:lnTo>
                  <a:lnTo>
                    <a:pt x="80258" y="227993"/>
                  </a:lnTo>
                  <a:lnTo>
                    <a:pt x="82964" y="232960"/>
                  </a:lnTo>
                  <a:lnTo>
                    <a:pt x="85076" y="235674"/>
                  </a:lnTo>
                  <a:lnTo>
                    <a:pt x="87420" y="243981"/>
                  </a:lnTo>
                  <a:lnTo>
                    <a:pt x="89455" y="253295"/>
                  </a:lnTo>
                  <a:lnTo>
                    <a:pt x="95187" y="266101"/>
                  </a:lnTo>
                  <a:lnTo>
                    <a:pt x="98318" y="285881"/>
                  </a:lnTo>
                  <a:lnTo>
                    <a:pt x="113378" y="315188"/>
                  </a:lnTo>
                  <a:lnTo>
                    <a:pt x="145855" y="359757"/>
                  </a:lnTo>
                  <a:lnTo>
                    <a:pt x="158971" y="373247"/>
                  </a:lnTo>
                  <a:lnTo>
                    <a:pt x="162596" y="374246"/>
                  </a:lnTo>
                  <a:lnTo>
                    <a:pt x="183189" y="375042"/>
                  </a:lnTo>
                  <a:lnTo>
                    <a:pt x="184634" y="374051"/>
                  </a:lnTo>
                  <a:lnTo>
                    <a:pt x="185597" y="372399"/>
                  </a:lnTo>
                  <a:lnTo>
                    <a:pt x="195550" y="342036"/>
                  </a:lnTo>
                  <a:lnTo>
                    <a:pt x="197178" y="327452"/>
                  </a:lnTo>
                  <a:lnTo>
                    <a:pt x="203468" y="310487"/>
                  </a:lnTo>
                  <a:lnTo>
                    <a:pt x="207860" y="283707"/>
                  </a:lnTo>
                  <a:lnTo>
                    <a:pt x="212401" y="267285"/>
                  </a:lnTo>
                  <a:lnTo>
                    <a:pt x="216790" y="232118"/>
                  </a:lnTo>
                  <a:lnTo>
                    <a:pt x="218942" y="226183"/>
                  </a:lnTo>
                  <a:lnTo>
                    <a:pt x="218685" y="214296"/>
                  </a:lnTo>
                  <a:lnTo>
                    <a:pt x="217227" y="208348"/>
                  </a:lnTo>
                  <a:lnTo>
                    <a:pt x="221764" y="164456"/>
                  </a:lnTo>
                  <a:lnTo>
                    <a:pt x="223048" y="124329"/>
                  </a:lnTo>
                  <a:lnTo>
                    <a:pt x="223217" y="80276"/>
                  </a:lnTo>
                  <a:lnTo>
                    <a:pt x="223241" y="36731"/>
                  </a:lnTo>
                  <a:lnTo>
                    <a:pt x="2232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" name="SMARTInkShape-1605"/>
            <p:cNvSpPr/>
            <p:nvPr>
              <p:custDataLst>
                <p:tags r:id="rId36"/>
              </p:custDataLst>
            </p:nvPr>
          </p:nvSpPr>
          <p:spPr bwMode="auto">
            <a:xfrm>
              <a:off x="7295555" y="5777508"/>
              <a:ext cx="116087" cy="17492"/>
            </a:xfrm>
            <a:custGeom>
              <a:avLst/>
              <a:gdLst/>
              <a:ahLst/>
              <a:cxnLst/>
              <a:rect l="0" t="0" r="0" b="0"/>
              <a:pathLst>
                <a:path w="116087" h="17492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13303" y="4740"/>
                  </a:lnTo>
                  <a:lnTo>
                    <a:pt x="21126" y="7068"/>
                  </a:lnTo>
                  <a:lnTo>
                    <a:pt x="59465" y="9900"/>
                  </a:lnTo>
                  <a:lnTo>
                    <a:pt x="71424" y="15993"/>
                  </a:lnTo>
                  <a:lnTo>
                    <a:pt x="78601" y="17491"/>
                  </a:lnTo>
                  <a:lnTo>
                    <a:pt x="106768" y="6821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2" name="SMARTInkShape-1606"/>
            <p:cNvSpPr/>
            <p:nvPr>
              <p:custDataLst>
                <p:tags r:id="rId37"/>
              </p:custDataLst>
            </p:nvPr>
          </p:nvSpPr>
          <p:spPr bwMode="auto">
            <a:xfrm>
              <a:off x="6938367" y="5831086"/>
              <a:ext cx="151806" cy="44649"/>
            </a:xfrm>
            <a:custGeom>
              <a:avLst/>
              <a:gdLst/>
              <a:ahLst/>
              <a:cxnLst/>
              <a:rect l="0" t="0" r="0" b="0"/>
              <a:pathLst>
                <a:path w="151806" h="44649">
                  <a:moveTo>
                    <a:pt x="0" y="44648"/>
                  </a:moveTo>
                  <a:lnTo>
                    <a:pt x="0" y="44648"/>
                  </a:lnTo>
                  <a:lnTo>
                    <a:pt x="22360" y="43656"/>
                  </a:lnTo>
                  <a:lnTo>
                    <a:pt x="65243" y="33624"/>
                  </a:lnTo>
                  <a:lnTo>
                    <a:pt x="109259" y="22097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3" name="SMARTInkShape-1607"/>
            <p:cNvSpPr/>
            <p:nvPr>
              <p:custDataLst>
                <p:tags r:id="rId38"/>
              </p:custDataLst>
            </p:nvPr>
          </p:nvSpPr>
          <p:spPr bwMode="auto">
            <a:xfrm>
              <a:off x="6563320" y="5911453"/>
              <a:ext cx="133947" cy="26790"/>
            </a:xfrm>
            <a:custGeom>
              <a:avLst/>
              <a:gdLst/>
              <a:ahLst/>
              <a:cxnLst/>
              <a:rect l="0" t="0" r="0" b="0"/>
              <a:pathLst>
                <a:path w="133947" h="26790">
                  <a:moveTo>
                    <a:pt x="0" y="26789"/>
                  </a:moveTo>
                  <a:lnTo>
                    <a:pt x="0" y="26789"/>
                  </a:lnTo>
                  <a:lnTo>
                    <a:pt x="31045" y="25797"/>
                  </a:lnTo>
                  <a:lnTo>
                    <a:pt x="64604" y="18687"/>
                  </a:lnTo>
                  <a:lnTo>
                    <a:pt x="92119" y="16940"/>
                  </a:lnTo>
                  <a:lnTo>
                    <a:pt x="109184" y="10806"/>
                  </a:lnTo>
                  <a:lnTo>
                    <a:pt x="118971" y="8771"/>
                  </a:lnTo>
                  <a:lnTo>
                    <a:pt x="13394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4" name="SMARTInkShape-1608"/>
            <p:cNvSpPr/>
            <p:nvPr>
              <p:custDataLst>
                <p:tags r:id="rId39"/>
              </p:custDataLst>
            </p:nvPr>
          </p:nvSpPr>
          <p:spPr bwMode="auto">
            <a:xfrm>
              <a:off x="7804628" y="5393691"/>
              <a:ext cx="124936" cy="490847"/>
            </a:xfrm>
            <a:custGeom>
              <a:avLst/>
              <a:gdLst/>
              <a:ahLst/>
              <a:cxnLst/>
              <a:rect l="0" t="0" r="0" b="0"/>
              <a:pathLst>
                <a:path w="124936" h="490847">
                  <a:moveTo>
                    <a:pt x="89216" y="383817"/>
                  </a:moveTo>
                  <a:lnTo>
                    <a:pt x="89216" y="383817"/>
                  </a:lnTo>
                  <a:lnTo>
                    <a:pt x="89216" y="341286"/>
                  </a:lnTo>
                  <a:lnTo>
                    <a:pt x="89216" y="300923"/>
                  </a:lnTo>
                  <a:lnTo>
                    <a:pt x="88224" y="291412"/>
                  </a:lnTo>
                  <a:lnTo>
                    <a:pt x="81527" y="274058"/>
                  </a:lnTo>
                  <a:lnTo>
                    <a:pt x="79539" y="260859"/>
                  </a:lnTo>
                  <a:lnTo>
                    <a:pt x="69276" y="232568"/>
                  </a:lnTo>
                  <a:lnTo>
                    <a:pt x="65471" y="226306"/>
                  </a:lnTo>
                  <a:lnTo>
                    <a:pt x="62337" y="217203"/>
                  </a:lnTo>
                  <a:lnTo>
                    <a:pt x="45928" y="197690"/>
                  </a:lnTo>
                  <a:lnTo>
                    <a:pt x="40230" y="196707"/>
                  </a:lnTo>
                  <a:lnTo>
                    <a:pt x="35033" y="199123"/>
                  </a:lnTo>
                  <a:lnTo>
                    <a:pt x="32258" y="201157"/>
                  </a:lnTo>
                  <a:lnTo>
                    <a:pt x="14766" y="229724"/>
                  </a:lnTo>
                  <a:lnTo>
                    <a:pt x="4627" y="272503"/>
                  </a:lnTo>
                  <a:lnTo>
                    <a:pt x="539" y="313008"/>
                  </a:lnTo>
                  <a:lnTo>
                    <a:pt x="0" y="350973"/>
                  </a:lnTo>
                  <a:lnTo>
                    <a:pt x="2581" y="384384"/>
                  </a:lnTo>
                  <a:lnTo>
                    <a:pt x="13222" y="426241"/>
                  </a:lnTo>
                  <a:lnTo>
                    <a:pt x="17178" y="455353"/>
                  </a:lnTo>
                  <a:lnTo>
                    <a:pt x="18504" y="466213"/>
                  </a:lnTo>
                  <a:lnTo>
                    <a:pt x="22400" y="474345"/>
                  </a:lnTo>
                  <a:lnTo>
                    <a:pt x="24827" y="476912"/>
                  </a:lnTo>
                  <a:lnTo>
                    <a:pt x="31994" y="481515"/>
                  </a:lnTo>
                  <a:lnTo>
                    <a:pt x="35495" y="490546"/>
                  </a:lnTo>
                  <a:lnTo>
                    <a:pt x="40336" y="490846"/>
                  </a:lnTo>
                  <a:lnTo>
                    <a:pt x="41747" y="489896"/>
                  </a:lnTo>
                  <a:lnTo>
                    <a:pt x="42687" y="488271"/>
                  </a:lnTo>
                  <a:lnTo>
                    <a:pt x="43313" y="486195"/>
                  </a:lnTo>
                  <a:lnTo>
                    <a:pt x="65526" y="443991"/>
                  </a:lnTo>
                  <a:lnTo>
                    <a:pt x="75585" y="400230"/>
                  </a:lnTo>
                  <a:lnTo>
                    <a:pt x="86735" y="363905"/>
                  </a:lnTo>
                  <a:lnTo>
                    <a:pt x="93466" y="325093"/>
                  </a:lnTo>
                  <a:lnTo>
                    <a:pt x="103358" y="286337"/>
                  </a:lnTo>
                  <a:lnTo>
                    <a:pt x="106340" y="250019"/>
                  </a:lnTo>
                  <a:lnTo>
                    <a:pt x="106929" y="214182"/>
                  </a:lnTo>
                  <a:lnTo>
                    <a:pt x="106054" y="178440"/>
                  </a:lnTo>
                  <a:lnTo>
                    <a:pt x="100001" y="142716"/>
                  </a:lnTo>
                  <a:lnTo>
                    <a:pt x="98390" y="99059"/>
                  </a:lnTo>
                  <a:lnTo>
                    <a:pt x="98177" y="61107"/>
                  </a:lnTo>
                  <a:lnTo>
                    <a:pt x="98147" y="18668"/>
                  </a:lnTo>
                  <a:lnTo>
                    <a:pt x="98145" y="0"/>
                  </a:lnTo>
                  <a:lnTo>
                    <a:pt x="98145" y="4628"/>
                  </a:lnTo>
                  <a:lnTo>
                    <a:pt x="83906" y="47111"/>
                  </a:lnTo>
                  <a:lnTo>
                    <a:pt x="78355" y="90243"/>
                  </a:lnTo>
                  <a:lnTo>
                    <a:pt x="70784" y="127829"/>
                  </a:lnTo>
                  <a:lnTo>
                    <a:pt x="62257" y="167739"/>
                  </a:lnTo>
                  <a:lnTo>
                    <a:pt x="56093" y="207345"/>
                  </a:lnTo>
                  <a:lnTo>
                    <a:pt x="54266" y="247855"/>
                  </a:lnTo>
                  <a:lnTo>
                    <a:pt x="53725" y="284993"/>
                  </a:lnTo>
                  <a:lnTo>
                    <a:pt x="53542" y="328356"/>
                  </a:lnTo>
                  <a:lnTo>
                    <a:pt x="59642" y="370730"/>
                  </a:lnTo>
                  <a:lnTo>
                    <a:pt x="63586" y="393609"/>
                  </a:lnTo>
                  <a:lnTo>
                    <a:pt x="86679" y="430264"/>
                  </a:lnTo>
                  <a:lnTo>
                    <a:pt x="124935" y="4552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5" name="SMARTInkShape-1609"/>
            <p:cNvSpPr/>
            <p:nvPr>
              <p:custDataLst>
                <p:tags r:id="rId40"/>
              </p:custDataLst>
            </p:nvPr>
          </p:nvSpPr>
          <p:spPr bwMode="auto">
            <a:xfrm>
              <a:off x="7813477" y="5046628"/>
              <a:ext cx="303610" cy="1007701"/>
            </a:xfrm>
            <a:custGeom>
              <a:avLst/>
              <a:gdLst/>
              <a:ahLst/>
              <a:cxnLst/>
              <a:rect l="0" t="0" r="0" b="0"/>
              <a:pathLst>
                <a:path w="303610" h="1007701">
                  <a:moveTo>
                    <a:pt x="178593" y="43294"/>
                  </a:moveTo>
                  <a:lnTo>
                    <a:pt x="178593" y="43294"/>
                  </a:lnTo>
                  <a:lnTo>
                    <a:pt x="178593" y="30865"/>
                  </a:lnTo>
                  <a:lnTo>
                    <a:pt x="181239" y="25203"/>
                  </a:lnTo>
                  <a:lnTo>
                    <a:pt x="183334" y="22303"/>
                  </a:lnTo>
                  <a:lnTo>
                    <a:pt x="188307" y="19081"/>
                  </a:lnTo>
                  <a:lnTo>
                    <a:pt x="202509" y="15852"/>
                  </a:lnTo>
                  <a:lnTo>
                    <a:pt x="211366" y="10469"/>
                  </a:lnTo>
                  <a:lnTo>
                    <a:pt x="220274" y="7440"/>
                  </a:lnTo>
                  <a:lnTo>
                    <a:pt x="229197" y="1693"/>
                  </a:lnTo>
                  <a:lnTo>
                    <a:pt x="235150" y="0"/>
                  </a:lnTo>
                  <a:lnTo>
                    <a:pt x="238125" y="540"/>
                  </a:lnTo>
                  <a:lnTo>
                    <a:pt x="247054" y="6042"/>
                  </a:lnTo>
                  <a:lnTo>
                    <a:pt x="255984" y="12964"/>
                  </a:lnTo>
                  <a:lnTo>
                    <a:pt x="267890" y="18450"/>
                  </a:lnTo>
                  <a:lnTo>
                    <a:pt x="273843" y="24315"/>
                  </a:lnTo>
                  <a:lnTo>
                    <a:pt x="288726" y="49883"/>
                  </a:lnTo>
                  <a:lnTo>
                    <a:pt x="293503" y="80314"/>
                  </a:lnTo>
                  <a:lnTo>
                    <a:pt x="299265" y="123832"/>
                  </a:lnTo>
                  <a:lnTo>
                    <a:pt x="301759" y="166543"/>
                  </a:lnTo>
                  <a:lnTo>
                    <a:pt x="297217" y="202402"/>
                  </a:lnTo>
                  <a:lnTo>
                    <a:pt x="295431" y="243013"/>
                  </a:lnTo>
                  <a:lnTo>
                    <a:pt x="294902" y="281615"/>
                  </a:lnTo>
                  <a:lnTo>
                    <a:pt x="294746" y="323038"/>
                  </a:lnTo>
                  <a:lnTo>
                    <a:pt x="294699" y="361881"/>
                  </a:lnTo>
                  <a:lnTo>
                    <a:pt x="294685" y="403375"/>
                  </a:lnTo>
                  <a:lnTo>
                    <a:pt x="294681" y="442239"/>
                  </a:lnTo>
                  <a:lnTo>
                    <a:pt x="295671" y="484732"/>
                  </a:lnTo>
                  <a:lnTo>
                    <a:pt x="300816" y="527750"/>
                  </a:lnTo>
                  <a:lnTo>
                    <a:pt x="302781" y="567065"/>
                  </a:lnTo>
                  <a:lnTo>
                    <a:pt x="303364" y="608700"/>
                  </a:lnTo>
                  <a:lnTo>
                    <a:pt x="303536" y="647604"/>
                  </a:lnTo>
                  <a:lnTo>
                    <a:pt x="303587" y="690110"/>
                  </a:lnTo>
                  <a:lnTo>
                    <a:pt x="303603" y="733132"/>
                  </a:lnTo>
                  <a:lnTo>
                    <a:pt x="303607" y="771455"/>
                  </a:lnTo>
                  <a:lnTo>
                    <a:pt x="303608" y="806953"/>
                  </a:lnTo>
                  <a:lnTo>
                    <a:pt x="303609" y="848763"/>
                  </a:lnTo>
                  <a:lnTo>
                    <a:pt x="303609" y="892476"/>
                  </a:lnTo>
                  <a:lnTo>
                    <a:pt x="303609" y="933493"/>
                  </a:lnTo>
                  <a:lnTo>
                    <a:pt x="303609" y="977841"/>
                  </a:lnTo>
                  <a:lnTo>
                    <a:pt x="303609" y="980506"/>
                  </a:lnTo>
                  <a:lnTo>
                    <a:pt x="263656" y="980910"/>
                  </a:lnTo>
                  <a:lnTo>
                    <a:pt x="221955" y="980911"/>
                  </a:lnTo>
                  <a:lnTo>
                    <a:pt x="178424" y="980911"/>
                  </a:lnTo>
                  <a:lnTo>
                    <a:pt x="134720" y="981903"/>
                  </a:lnTo>
                  <a:lnTo>
                    <a:pt x="94707" y="988040"/>
                  </a:lnTo>
                  <a:lnTo>
                    <a:pt x="56283" y="996142"/>
                  </a:lnTo>
                  <a:lnTo>
                    <a:pt x="0" y="1007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2" name="SMARTInkShape-Group540"/>
          <p:cNvGrpSpPr/>
          <p:nvPr/>
        </p:nvGrpSpPr>
        <p:grpSpPr>
          <a:xfrm>
            <a:off x="5492136" y="6161484"/>
            <a:ext cx="472896" cy="473127"/>
            <a:chOff x="5492136" y="6161484"/>
            <a:chExt cx="472896" cy="473127"/>
          </a:xfrm>
        </p:grpSpPr>
        <p:sp>
          <p:nvSpPr>
            <p:cNvPr id="147" name="SMARTInkShape-1610"/>
            <p:cNvSpPr/>
            <p:nvPr>
              <p:custDataLst>
                <p:tags r:id="rId30"/>
              </p:custDataLst>
            </p:nvPr>
          </p:nvSpPr>
          <p:spPr bwMode="auto">
            <a:xfrm>
              <a:off x="5518547" y="6394027"/>
              <a:ext cx="223141" cy="240584"/>
            </a:xfrm>
            <a:custGeom>
              <a:avLst/>
              <a:gdLst/>
              <a:ahLst/>
              <a:cxnLst/>
              <a:rect l="0" t="0" r="0" b="0"/>
              <a:pathLst>
                <a:path w="223141" h="240584">
                  <a:moveTo>
                    <a:pt x="17859" y="62137"/>
                  </a:moveTo>
                  <a:lnTo>
                    <a:pt x="17859" y="62137"/>
                  </a:lnTo>
                  <a:lnTo>
                    <a:pt x="10171" y="54448"/>
                  </a:lnTo>
                  <a:lnTo>
                    <a:pt x="9298" y="48834"/>
                  </a:lnTo>
                  <a:lnTo>
                    <a:pt x="8940" y="31094"/>
                  </a:lnTo>
                  <a:lnTo>
                    <a:pt x="6289" y="25850"/>
                  </a:lnTo>
                  <a:lnTo>
                    <a:pt x="1242" y="19140"/>
                  </a:lnTo>
                  <a:lnTo>
                    <a:pt x="10" y="8681"/>
                  </a:lnTo>
                  <a:lnTo>
                    <a:pt x="1" y="0"/>
                  </a:lnTo>
                  <a:lnTo>
                    <a:pt x="0" y="38951"/>
                  </a:lnTo>
                  <a:lnTo>
                    <a:pt x="0" y="82679"/>
                  </a:lnTo>
                  <a:lnTo>
                    <a:pt x="992" y="98056"/>
                  </a:lnTo>
                  <a:lnTo>
                    <a:pt x="8102" y="137299"/>
                  </a:lnTo>
                  <a:lnTo>
                    <a:pt x="11412" y="167383"/>
                  </a:lnTo>
                  <a:lnTo>
                    <a:pt x="19939" y="195130"/>
                  </a:lnTo>
                  <a:lnTo>
                    <a:pt x="22223" y="198425"/>
                  </a:lnTo>
                  <a:lnTo>
                    <a:pt x="26388" y="219810"/>
                  </a:lnTo>
                  <a:lnTo>
                    <a:pt x="26788" y="240583"/>
                  </a:lnTo>
                  <a:lnTo>
                    <a:pt x="26789" y="198489"/>
                  </a:lnTo>
                  <a:lnTo>
                    <a:pt x="35883" y="156362"/>
                  </a:lnTo>
                  <a:lnTo>
                    <a:pt x="50877" y="113563"/>
                  </a:lnTo>
                  <a:lnTo>
                    <a:pt x="65521" y="87822"/>
                  </a:lnTo>
                  <a:lnTo>
                    <a:pt x="96096" y="63949"/>
                  </a:lnTo>
                  <a:lnTo>
                    <a:pt x="97798" y="64338"/>
                  </a:lnTo>
                  <a:lnTo>
                    <a:pt x="110468" y="74725"/>
                  </a:lnTo>
                  <a:lnTo>
                    <a:pt x="121113" y="86084"/>
                  </a:lnTo>
                  <a:lnTo>
                    <a:pt x="126891" y="97883"/>
                  </a:lnTo>
                  <a:lnTo>
                    <a:pt x="129242" y="100850"/>
                  </a:lnTo>
                  <a:lnTo>
                    <a:pt x="131855" y="109440"/>
                  </a:lnTo>
                  <a:lnTo>
                    <a:pt x="135972" y="125431"/>
                  </a:lnTo>
                  <a:lnTo>
                    <a:pt x="143475" y="140092"/>
                  </a:lnTo>
                  <a:lnTo>
                    <a:pt x="146251" y="143872"/>
                  </a:lnTo>
                  <a:lnTo>
                    <a:pt x="149336" y="153365"/>
                  </a:lnTo>
                  <a:lnTo>
                    <a:pt x="151700" y="163206"/>
                  </a:lnTo>
                  <a:lnTo>
                    <a:pt x="161302" y="177608"/>
                  </a:lnTo>
                  <a:lnTo>
                    <a:pt x="166940" y="182910"/>
                  </a:lnTo>
                  <a:lnTo>
                    <a:pt x="194692" y="195665"/>
                  </a:lnTo>
                  <a:lnTo>
                    <a:pt x="200672" y="195958"/>
                  </a:lnTo>
                  <a:lnTo>
                    <a:pt x="202242" y="195007"/>
                  </a:lnTo>
                  <a:lnTo>
                    <a:pt x="203289" y="193382"/>
                  </a:lnTo>
                  <a:lnTo>
                    <a:pt x="204969" y="188383"/>
                  </a:lnTo>
                  <a:lnTo>
                    <a:pt x="211437" y="180266"/>
                  </a:lnTo>
                  <a:lnTo>
                    <a:pt x="213035" y="174831"/>
                  </a:lnTo>
                  <a:lnTo>
                    <a:pt x="214279" y="135144"/>
                  </a:lnTo>
                  <a:lnTo>
                    <a:pt x="214311" y="91517"/>
                  </a:lnTo>
                  <a:lnTo>
                    <a:pt x="215304" y="83132"/>
                  </a:lnTo>
                  <a:lnTo>
                    <a:pt x="219052" y="72791"/>
                  </a:lnTo>
                  <a:lnTo>
                    <a:pt x="219457" y="68247"/>
                  </a:lnTo>
                  <a:lnTo>
                    <a:pt x="215186" y="55384"/>
                  </a:lnTo>
                  <a:lnTo>
                    <a:pt x="217346" y="51528"/>
                  </a:lnTo>
                  <a:lnTo>
                    <a:pt x="222078" y="45710"/>
                  </a:lnTo>
                  <a:lnTo>
                    <a:pt x="223140" y="36715"/>
                  </a:lnTo>
                  <a:lnTo>
                    <a:pt x="222182" y="36259"/>
                  </a:lnTo>
                  <a:lnTo>
                    <a:pt x="218471" y="35753"/>
                  </a:lnTo>
                  <a:lnTo>
                    <a:pt x="217085" y="34626"/>
                  </a:lnTo>
                  <a:lnTo>
                    <a:pt x="214312" y="264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8" name="SMARTInkShape-1611"/>
            <p:cNvSpPr/>
            <p:nvPr>
              <p:custDataLst>
                <p:tags r:id="rId31"/>
              </p:custDataLst>
            </p:nvPr>
          </p:nvSpPr>
          <p:spPr bwMode="auto">
            <a:xfrm>
              <a:off x="5840016" y="6197213"/>
              <a:ext cx="125016" cy="17851"/>
            </a:xfrm>
            <a:custGeom>
              <a:avLst/>
              <a:gdLst/>
              <a:ahLst/>
              <a:cxnLst/>
              <a:rect l="0" t="0" r="0" b="0"/>
              <a:pathLst>
                <a:path w="125016" h="17851">
                  <a:moveTo>
                    <a:pt x="0" y="17850"/>
                  </a:moveTo>
                  <a:lnTo>
                    <a:pt x="0" y="17850"/>
                  </a:lnTo>
                  <a:lnTo>
                    <a:pt x="0" y="10161"/>
                  </a:lnTo>
                  <a:lnTo>
                    <a:pt x="992" y="9747"/>
                  </a:lnTo>
                  <a:lnTo>
                    <a:pt x="4740" y="9287"/>
                  </a:lnTo>
                  <a:lnTo>
                    <a:pt x="9713" y="6437"/>
                  </a:lnTo>
                  <a:lnTo>
                    <a:pt x="15230" y="2856"/>
                  </a:lnTo>
                  <a:lnTo>
                    <a:pt x="25071" y="368"/>
                  </a:lnTo>
                  <a:lnTo>
                    <a:pt x="47735" y="0"/>
                  </a:lnTo>
                  <a:lnTo>
                    <a:pt x="53627" y="2640"/>
                  </a:lnTo>
                  <a:lnTo>
                    <a:pt x="59553" y="6129"/>
                  </a:lnTo>
                  <a:lnTo>
                    <a:pt x="69459" y="8093"/>
                  </a:lnTo>
                  <a:lnTo>
                    <a:pt x="83529" y="9667"/>
                  </a:lnTo>
                  <a:lnTo>
                    <a:pt x="100835" y="16576"/>
                  </a:lnTo>
                  <a:lnTo>
                    <a:pt x="125015" y="178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9" name="SMARTInkShape-1612"/>
            <p:cNvSpPr/>
            <p:nvPr>
              <p:custDataLst>
                <p:tags r:id="rId32"/>
              </p:custDataLst>
            </p:nvPr>
          </p:nvSpPr>
          <p:spPr bwMode="auto">
            <a:xfrm>
              <a:off x="5884675" y="6161484"/>
              <a:ext cx="25538" cy="248590"/>
            </a:xfrm>
            <a:custGeom>
              <a:avLst/>
              <a:gdLst/>
              <a:ahLst/>
              <a:cxnLst/>
              <a:rect l="0" t="0" r="0" b="0"/>
              <a:pathLst>
                <a:path w="25538" h="248590">
                  <a:moveTo>
                    <a:pt x="17848" y="0"/>
                  </a:moveTo>
                  <a:lnTo>
                    <a:pt x="17848" y="0"/>
                  </a:lnTo>
                  <a:lnTo>
                    <a:pt x="17848" y="12429"/>
                  </a:lnTo>
                  <a:lnTo>
                    <a:pt x="20494" y="18092"/>
                  </a:lnTo>
                  <a:lnTo>
                    <a:pt x="22589" y="20991"/>
                  </a:lnTo>
                  <a:lnTo>
                    <a:pt x="25537" y="34552"/>
                  </a:lnTo>
                  <a:lnTo>
                    <a:pt x="18603" y="75513"/>
                  </a:lnTo>
                  <a:lnTo>
                    <a:pt x="13208" y="116622"/>
                  </a:lnTo>
                  <a:lnTo>
                    <a:pt x="6838" y="158159"/>
                  </a:lnTo>
                  <a:lnTo>
                    <a:pt x="1342" y="184039"/>
                  </a:lnTo>
                  <a:lnTo>
                    <a:pt x="68" y="225197"/>
                  </a:lnTo>
                  <a:lnTo>
                    <a:pt x="0" y="238811"/>
                  </a:lnTo>
                  <a:lnTo>
                    <a:pt x="7679" y="248589"/>
                  </a:lnTo>
                  <a:lnTo>
                    <a:pt x="9084" y="248077"/>
                  </a:lnTo>
                  <a:lnTo>
                    <a:pt x="13292" y="244863"/>
                  </a:lnTo>
                  <a:lnTo>
                    <a:pt x="15824" y="240128"/>
                  </a:lnTo>
                  <a:lnTo>
                    <a:pt x="17848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0" name="SMARTInkShape-1613"/>
            <p:cNvSpPr/>
            <p:nvPr>
              <p:custDataLst>
                <p:tags r:id="rId33"/>
              </p:custDataLst>
            </p:nvPr>
          </p:nvSpPr>
          <p:spPr bwMode="auto">
            <a:xfrm>
              <a:off x="5492136" y="6250781"/>
              <a:ext cx="283596" cy="53531"/>
            </a:xfrm>
            <a:custGeom>
              <a:avLst/>
              <a:gdLst/>
              <a:ahLst/>
              <a:cxnLst/>
              <a:rect l="0" t="0" r="0" b="0"/>
              <a:pathLst>
                <a:path w="283596" h="53531">
                  <a:moveTo>
                    <a:pt x="26411" y="35719"/>
                  </a:moveTo>
                  <a:lnTo>
                    <a:pt x="26411" y="35719"/>
                  </a:lnTo>
                  <a:lnTo>
                    <a:pt x="8951" y="35719"/>
                  </a:lnTo>
                  <a:lnTo>
                    <a:pt x="0" y="44280"/>
                  </a:lnTo>
                  <a:lnTo>
                    <a:pt x="12934" y="44639"/>
                  </a:lnTo>
                  <a:lnTo>
                    <a:pt x="18106" y="41998"/>
                  </a:lnTo>
                  <a:lnTo>
                    <a:pt x="23712" y="38510"/>
                  </a:lnTo>
                  <a:lnTo>
                    <a:pt x="33438" y="36546"/>
                  </a:lnTo>
                  <a:lnTo>
                    <a:pt x="43094" y="36086"/>
                  </a:lnTo>
                  <a:lnTo>
                    <a:pt x="51355" y="38528"/>
                  </a:lnTo>
                  <a:lnTo>
                    <a:pt x="54946" y="40568"/>
                  </a:lnTo>
                  <a:lnTo>
                    <a:pt x="94137" y="44410"/>
                  </a:lnTo>
                  <a:lnTo>
                    <a:pt x="110419" y="45570"/>
                  </a:lnTo>
                  <a:lnTo>
                    <a:pt x="145532" y="52745"/>
                  </a:lnTo>
                  <a:lnTo>
                    <a:pt x="187149" y="53530"/>
                  </a:lnTo>
                  <a:lnTo>
                    <a:pt x="210775" y="52580"/>
                  </a:lnTo>
                  <a:lnTo>
                    <a:pt x="254503" y="35799"/>
                  </a:lnTo>
                  <a:lnTo>
                    <a:pt x="276378" y="20335"/>
                  </a:lnTo>
                  <a:lnTo>
                    <a:pt x="279376" y="19510"/>
                  </a:lnTo>
                  <a:lnTo>
                    <a:pt x="281374" y="17968"/>
                  </a:lnTo>
                  <a:lnTo>
                    <a:pt x="283595" y="13608"/>
                  </a:lnTo>
                  <a:lnTo>
                    <a:pt x="283195" y="11057"/>
                  </a:lnTo>
                  <a:lnTo>
                    <a:pt x="2764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1" name="SMARTInkShape-1614"/>
            <p:cNvSpPr/>
            <p:nvPr>
              <p:custDataLst>
                <p:tags r:id="rId34"/>
              </p:custDataLst>
            </p:nvPr>
          </p:nvSpPr>
          <p:spPr bwMode="auto">
            <a:xfrm>
              <a:off x="5706070" y="6183128"/>
              <a:ext cx="71254" cy="255178"/>
            </a:xfrm>
            <a:custGeom>
              <a:avLst/>
              <a:gdLst/>
              <a:ahLst/>
              <a:cxnLst/>
              <a:rect l="0" t="0" r="0" b="0"/>
              <a:pathLst>
                <a:path w="71254" h="255178">
                  <a:moveTo>
                    <a:pt x="8930" y="5145"/>
                  </a:moveTo>
                  <a:lnTo>
                    <a:pt x="8930" y="5145"/>
                  </a:lnTo>
                  <a:lnTo>
                    <a:pt x="10" y="5145"/>
                  </a:lnTo>
                  <a:lnTo>
                    <a:pt x="2" y="0"/>
                  </a:lnTo>
                  <a:lnTo>
                    <a:pt x="0" y="5069"/>
                  </a:lnTo>
                  <a:lnTo>
                    <a:pt x="7689" y="12827"/>
                  </a:lnTo>
                  <a:lnTo>
                    <a:pt x="9677" y="20957"/>
                  </a:lnTo>
                  <a:lnTo>
                    <a:pt x="41701" y="63857"/>
                  </a:lnTo>
                  <a:lnTo>
                    <a:pt x="56559" y="84192"/>
                  </a:lnTo>
                  <a:lnTo>
                    <a:pt x="68297" y="116203"/>
                  </a:lnTo>
                  <a:lnTo>
                    <a:pt x="71253" y="157004"/>
                  </a:lnTo>
                  <a:lnTo>
                    <a:pt x="70364" y="168880"/>
                  </a:lnTo>
                  <a:lnTo>
                    <a:pt x="53341" y="210529"/>
                  </a:lnTo>
                  <a:lnTo>
                    <a:pt x="41933" y="228388"/>
                  </a:lnTo>
                  <a:lnTo>
                    <a:pt x="17860" y="2551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1" name="SMARTInkShape-Group541"/>
          <p:cNvGrpSpPr/>
          <p:nvPr/>
        </p:nvGrpSpPr>
        <p:grpSpPr>
          <a:xfrm>
            <a:off x="1509117" y="4759523"/>
            <a:ext cx="1915060" cy="1723431"/>
            <a:chOff x="1509117" y="4759523"/>
            <a:chExt cx="1915060" cy="1723431"/>
          </a:xfrm>
        </p:grpSpPr>
        <p:sp>
          <p:nvSpPr>
            <p:cNvPr id="153" name="SMARTInkShape-1615"/>
            <p:cNvSpPr/>
            <p:nvPr>
              <p:custDataLst>
                <p:tags r:id="rId12"/>
              </p:custDataLst>
            </p:nvPr>
          </p:nvSpPr>
          <p:spPr bwMode="auto">
            <a:xfrm>
              <a:off x="2696766" y="4920258"/>
              <a:ext cx="116087" cy="53579"/>
            </a:xfrm>
            <a:custGeom>
              <a:avLst/>
              <a:gdLst/>
              <a:ahLst/>
              <a:cxnLst/>
              <a:rect l="0" t="0" r="0" b="0"/>
              <a:pathLst>
                <a:path w="116087" h="53579">
                  <a:moveTo>
                    <a:pt x="0" y="53578"/>
                  </a:moveTo>
                  <a:lnTo>
                    <a:pt x="0" y="53578"/>
                  </a:lnTo>
                  <a:lnTo>
                    <a:pt x="7688" y="53578"/>
                  </a:lnTo>
                  <a:lnTo>
                    <a:pt x="21950" y="46449"/>
                  </a:lnTo>
                  <a:lnTo>
                    <a:pt x="33182" y="39338"/>
                  </a:lnTo>
                  <a:lnTo>
                    <a:pt x="47645" y="35799"/>
                  </a:lnTo>
                  <a:lnTo>
                    <a:pt x="91553" y="12823"/>
                  </a:lnTo>
                  <a:lnTo>
                    <a:pt x="103084" y="9091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4" name="SMARTInkShape-1616"/>
            <p:cNvSpPr/>
            <p:nvPr>
              <p:custDataLst>
                <p:tags r:id="rId13"/>
              </p:custDataLst>
            </p:nvPr>
          </p:nvSpPr>
          <p:spPr bwMode="auto">
            <a:xfrm>
              <a:off x="3027164" y="4911328"/>
              <a:ext cx="125017" cy="89298"/>
            </a:xfrm>
            <a:custGeom>
              <a:avLst/>
              <a:gdLst/>
              <a:ahLst/>
              <a:cxnLst/>
              <a:rect l="0" t="0" r="0" b="0"/>
              <a:pathLst>
                <a:path w="125017" h="89298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992" y="14239"/>
                  </a:lnTo>
                  <a:lnTo>
                    <a:pt x="2646" y="15446"/>
                  </a:lnTo>
                  <a:lnTo>
                    <a:pt x="7129" y="17779"/>
                  </a:lnTo>
                  <a:lnTo>
                    <a:pt x="15231" y="23679"/>
                  </a:lnTo>
                  <a:lnTo>
                    <a:pt x="23916" y="26860"/>
                  </a:lnTo>
                  <a:lnTo>
                    <a:pt x="33765" y="32653"/>
                  </a:lnTo>
                  <a:lnTo>
                    <a:pt x="47818" y="35803"/>
                  </a:lnTo>
                  <a:lnTo>
                    <a:pt x="75346" y="49878"/>
                  </a:lnTo>
                  <a:lnTo>
                    <a:pt x="91557" y="53474"/>
                  </a:lnTo>
                  <a:lnTo>
                    <a:pt x="103086" y="60382"/>
                  </a:lnTo>
                  <a:lnTo>
                    <a:pt x="118919" y="74527"/>
                  </a:lnTo>
                  <a:lnTo>
                    <a:pt x="122306" y="80417"/>
                  </a:lnTo>
                  <a:lnTo>
                    <a:pt x="125016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5" name="SMARTInkShape-1617"/>
            <p:cNvSpPr/>
            <p:nvPr>
              <p:custDataLst>
                <p:tags r:id="rId14"/>
              </p:custDataLst>
            </p:nvPr>
          </p:nvSpPr>
          <p:spPr bwMode="auto">
            <a:xfrm>
              <a:off x="3241477" y="4759523"/>
              <a:ext cx="182700" cy="723306"/>
            </a:xfrm>
            <a:custGeom>
              <a:avLst/>
              <a:gdLst/>
              <a:ahLst/>
              <a:cxnLst/>
              <a:rect l="0" t="0" r="0" b="0"/>
              <a:pathLst>
                <a:path w="182700" h="723306">
                  <a:moveTo>
                    <a:pt x="0" y="0"/>
                  </a:moveTo>
                  <a:lnTo>
                    <a:pt x="0" y="0"/>
                  </a:lnTo>
                  <a:lnTo>
                    <a:pt x="42530" y="0"/>
                  </a:lnTo>
                  <a:lnTo>
                    <a:pt x="48761" y="4740"/>
                  </a:lnTo>
                  <a:lnTo>
                    <a:pt x="65584" y="33420"/>
                  </a:lnTo>
                  <a:lnTo>
                    <a:pt x="80380" y="72311"/>
                  </a:lnTo>
                  <a:lnTo>
                    <a:pt x="97016" y="112070"/>
                  </a:lnTo>
                  <a:lnTo>
                    <a:pt x="108892" y="146425"/>
                  </a:lnTo>
                  <a:lnTo>
                    <a:pt x="123435" y="181741"/>
                  </a:lnTo>
                  <a:lnTo>
                    <a:pt x="135571" y="222080"/>
                  </a:lnTo>
                  <a:lnTo>
                    <a:pt x="145451" y="265452"/>
                  </a:lnTo>
                  <a:lnTo>
                    <a:pt x="159403" y="304982"/>
                  </a:lnTo>
                  <a:lnTo>
                    <a:pt x="171364" y="346570"/>
                  </a:lnTo>
                  <a:lnTo>
                    <a:pt x="176451" y="390311"/>
                  </a:lnTo>
                  <a:lnTo>
                    <a:pt x="182699" y="429951"/>
                  </a:lnTo>
                  <a:lnTo>
                    <a:pt x="181353" y="466832"/>
                  </a:lnTo>
                  <a:lnTo>
                    <a:pt x="179411" y="507635"/>
                  </a:lnTo>
                  <a:lnTo>
                    <a:pt x="169355" y="546404"/>
                  </a:lnTo>
                  <a:lnTo>
                    <a:pt x="153324" y="588923"/>
                  </a:lnTo>
                  <a:lnTo>
                    <a:pt x="123551" y="631863"/>
                  </a:lnTo>
                  <a:lnTo>
                    <a:pt x="89007" y="669303"/>
                  </a:lnTo>
                  <a:lnTo>
                    <a:pt x="46391" y="698233"/>
                  </a:lnTo>
                  <a:lnTo>
                    <a:pt x="0" y="723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6" name="SMARTInkShape-1618"/>
            <p:cNvSpPr/>
            <p:nvPr>
              <p:custDataLst>
                <p:tags r:id="rId15"/>
              </p:custDataLst>
            </p:nvPr>
          </p:nvSpPr>
          <p:spPr bwMode="auto">
            <a:xfrm>
              <a:off x="1669852" y="5759648"/>
              <a:ext cx="598290" cy="71439"/>
            </a:xfrm>
            <a:custGeom>
              <a:avLst/>
              <a:gdLst/>
              <a:ahLst/>
              <a:cxnLst/>
              <a:rect l="0" t="0" r="0" b="0"/>
              <a:pathLst>
                <a:path w="598290" h="71439">
                  <a:moveTo>
                    <a:pt x="0" y="71438"/>
                  </a:moveTo>
                  <a:lnTo>
                    <a:pt x="0" y="71438"/>
                  </a:lnTo>
                  <a:lnTo>
                    <a:pt x="27321" y="69453"/>
                  </a:lnTo>
                  <a:lnTo>
                    <a:pt x="71815" y="59163"/>
                  </a:lnTo>
                  <a:lnTo>
                    <a:pt x="110465" y="54241"/>
                  </a:lnTo>
                  <a:lnTo>
                    <a:pt x="153340" y="44192"/>
                  </a:lnTo>
                  <a:lnTo>
                    <a:pt x="187978" y="38229"/>
                  </a:lnTo>
                  <a:lnTo>
                    <a:pt x="226023" y="36463"/>
                  </a:lnTo>
                  <a:lnTo>
                    <a:pt x="266068" y="33293"/>
                  </a:lnTo>
                  <a:lnTo>
                    <a:pt x="305715" y="28717"/>
                  </a:lnTo>
                  <a:lnTo>
                    <a:pt x="346236" y="24714"/>
                  </a:lnTo>
                  <a:lnTo>
                    <a:pt x="383377" y="19891"/>
                  </a:lnTo>
                  <a:lnTo>
                    <a:pt x="427455" y="15816"/>
                  </a:lnTo>
                  <a:lnTo>
                    <a:pt x="461839" y="10998"/>
                  </a:lnTo>
                  <a:lnTo>
                    <a:pt x="502517" y="3699"/>
                  </a:lnTo>
                  <a:lnTo>
                    <a:pt x="540786" y="731"/>
                  </a:lnTo>
                  <a:lnTo>
                    <a:pt x="580085" y="64"/>
                  </a:lnTo>
                  <a:lnTo>
                    <a:pt x="5982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7" name="SMARTInkShape-1619"/>
            <p:cNvSpPr/>
            <p:nvPr>
              <p:custDataLst>
                <p:tags r:id="rId16"/>
              </p:custDataLst>
            </p:nvPr>
          </p:nvSpPr>
          <p:spPr bwMode="auto">
            <a:xfrm>
              <a:off x="1509117" y="5958038"/>
              <a:ext cx="321470" cy="506461"/>
            </a:xfrm>
            <a:custGeom>
              <a:avLst/>
              <a:gdLst/>
              <a:ahLst/>
              <a:cxnLst/>
              <a:rect l="0" t="0" r="0" b="0"/>
              <a:pathLst>
                <a:path w="321470" h="506461">
                  <a:moveTo>
                    <a:pt x="321469" y="176657"/>
                  </a:moveTo>
                  <a:lnTo>
                    <a:pt x="321469" y="176657"/>
                  </a:lnTo>
                  <a:lnTo>
                    <a:pt x="316729" y="171917"/>
                  </a:lnTo>
                  <a:lnTo>
                    <a:pt x="314401" y="166943"/>
                  </a:lnTo>
                  <a:lnTo>
                    <a:pt x="313781" y="164229"/>
                  </a:lnTo>
                  <a:lnTo>
                    <a:pt x="308167" y="155667"/>
                  </a:lnTo>
                  <a:lnTo>
                    <a:pt x="296388" y="143884"/>
                  </a:lnTo>
                  <a:lnTo>
                    <a:pt x="270679" y="127045"/>
                  </a:lnTo>
                  <a:lnTo>
                    <a:pt x="248402" y="123601"/>
                  </a:lnTo>
                  <a:lnTo>
                    <a:pt x="233784" y="127974"/>
                  </a:lnTo>
                  <a:lnTo>
                    <a:pt x="198136" y="150905"/>
                  </a:lnTo>
                  <a:lnTo>
                    <a:pt x="172973" y="178626"/>
                  </a:lnTo>
                  <a:lnTo>
                    <a:pt x="142919" y="221565"/>
                  </a:lnTo>
                  <a:lnTo>
                    <a:pt x="127675" y="250817"/>
                  </a:lnTo>
                  <a:lnTo>
                    <a:pt x="114228" y="284620"/>
                  </a:lnTo>
                  <a:lnTo>
                    <a:pt x="100322" y="322417"/>
                  </a:lnTo>
                  <a:lnTo>
                    <a:pt x="92564" y="362389"/>
                  </a:lnTo>
                  <a:lnTo>
                    <a:pt x="90265" y="399369"/>
                  </a:lnTo>
                  <a:lnTo>
                    <a:pt x="89584" y="435461"/>
                  </a:lnTo>
                  <a:lnTo>
                    <a:pt x="91409" y="457376"/>
                  </a:lnTo>
                  <a:lnTo>
                    <a:pt x="102601" y="479878"/>
                  </a:lnTo>
                  <a:lnTo>
                    <a:pt x="113634" y="493271"/>
                  </a:lnTo>
                  <a:lnTo>
                    <a:pt x="123595" y="500268"/>
                  </a:lnTo>
                  <a:lnTo>
                    <a:pt x="140360" y="505044"/>
                  </a:lnTo>
                  <a:lnTo>
                    <a:pt x="162635" y="506460"/>
                  </a:lnTo>
                  <a:lnTo>
                    <a:pt x="179439" y="501499"/>
                  </a:lnTo>
                  <a:lnTo>
                    <a:pt x="202987" y="487550"/>
                  </a:lnTo>
                  <a:lnTo>
                    <a:pt x="222533" y="468203"/>
                  </a:lnTo>
                  <a:lnTo>
                    <a:pt x="259051" y="426276"/>
                  </a:lnTo>
                  <a:lnTo>
                    <a:pt x="277950" y="398785"/>
                  </a:lnTo>
                  <a:lnTo>
                    <a:pt x="293727" y="354443"/>
                  </a:lnTo>
                  <a:lnTo>
                    <a:pt x="303327" y="316646"/>
                  </a:lnTo>
                  <a:lnTo>
                    <a:pt x="312456" y="274029"/>
                  </a:lnTo>
                  <a:lnTo>
                    <a:pt x="318799" y="229982"/>
                  </a:lnTo>
                  <a:lnTo>
                    <a:pt x="318032" y="188157"/>
                  </a:lnTo>
                  <a:lnTo>
                    <a:pt x="314167" y="150630"/>
                  </a:lnTo>
                  <a:lnTo>
                    <a:pt x="310376" y="114375"/>
                  </a:lnTo>
                  <a:lnTo>
                    <a:pt x="300323" y="81143"/>
                  </a:lnTo>
                  <a:lnTo>
                    <a:pt x="278556" y="41269"/>
                  </a:lnTo>
                  <a:lnTo>
                    <a:pt x="256829" y="23322"/>
                  </a:lnTo>
                  <a:lnTo>
                    <a:pt x="214032" y="4599"/>
                  </a:lnTo>
                  <a:lnTo>
                    <a:pt x="182700" y="0"/>
                  </a:lnTo>
                  <a:lnTo>
                    <a:pt x="148281" y="3378"/>
                  </a:lnTo>
                  <a:lnTo>
                    <a:pt x="107232" y="13408"/>
                  </a:lnTo>
                  <a:lnTo>
                    <a:pt x="75539" y="23005"/>
                  </a:lnTo>
                  <a:lnTo>
                    <a:pt x="34887" y="44465"/>
                  </a:lnTo>
                  <a:lnTo>
                    <a:pt x="18164" y="54255"/>
                  </a:lnTo>
                  <a:lnTo>
                    <a:pt x="0" y="78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" name="SMARTInkShape-1620"/>
            <p:cNvSpPr/>
            <p:nvPr>
              <p:custDataLst>
                <p:tags r:id="rId17"/>
              </p:custDataLst>
            </p:nvPr>
          </p:nvSpPr>
          <p:spPr bwMode="auto">
            <a:xfrm>
              <a:off x="1910953" y="6125797"/>
              <a:ext cx="257517" cy="321379"/>
            </a:xfrm>
            <a:custGeom>
              <a:avLst/>
              <a:gdLst/>
              <a:ahLst/>
              <a:cxnLst/>
              <a:rect l="0" t="0" r="0" b="0"/>
              <a:pathLst>
                <a:path w="257517" h="321379">
                  <a:moveTo>
                    <a:pt x="0" y="8898"/>
                  </a:moveTo>
                  <a:lnTo>
                    <a:pt x="0" y="8898"/>
                  </a:lnTo>
                  <a:lnTo>
                    <a:pt x="7689" y="1210"/>
                  </a:lnTo>
                  <a:lnTo>
                    <a:pt x="13302" y="336"/>
                  </a:lnTo>
                  <a:lnTo>
                    <a:pt x="25148" y="0"/>
                  </a:lnTo>
                  <a:lnTo>
                    <a:pt x="31043" y="4718"/>
                  </a:lnTo>
                  <a:lnTo>
                    <a:pt x="47737" y="33389"/>
                  </a:lnTo>
                  <a:lnTo>
                    <a:pt x="59554" y="69923"/>
                  </a:lnTo>
                  <a:lnTo>
                    <a:pt x="74088" y="106832"/>
                  </a:lnTo>
                  <a:lnTo>
                    <a:pt x="95774" y="147526"/>
                  </a:lnTo>
                  <a:lnTo>
                    <a:pt x="125085" y="188795"/>
                  </a:lnTo>
                  <a:lnTo>
                    <a:pt x="154790" y="231320"/>
                  </a:lnTo>
                  <a:lnTo>
                    <a:pt x="181242" y="258180"/>
                  </a:lnTo>
                  <a:lnTo>
                    <a:pt x="222691" y="294582"/>
                  </a:lnTo>
                  <a:lnTo>
                    <a:pt x="247713" y="319147"/>
                  </a:lnTo>
                  <a:lnTo>
                    <a:pt x="251647" y="320420"/>
                  </a:lnTo>
                  <a:lnTo>
                    <a:pt x="257516" y="321236"/>
                  </a:lnTo>
                  <a:lnTo>
                    <a:pt x="253792" y="321378"/>
                  </a:lnTo>
                  <a:lnTo>
                    <a:pt x="249057" y="316119"/>
                  </a:lnTo>
                  <a:lnTo>
                    <a:pt x="241102" y="30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" name="SMARTInkShape-1621"/>
            <p:cNvSpPr/>
            <p:nvPr>
              <p:custDataLst>
                <p:tags r:id="rId18"/>
              </p:custDataLst>
            </p:nvPr>
          </p:nvSpPr>
          <p:spPr bwMode="auto">
            <a:xfrm>
              <a:off x="1723430" y="5009555"/>
              <a:ext cx="250032" cy="665562"/>
            </a:xfrm>
            <a:custGeom>
              <a:avLst/>
              <a:gdLst/>
              <a:ahLst/>
              <a:cxnLst/>
              <a:rect l="0" t="0" r="0" b="0"/>
              <a:pathLst>
                <a:path w="250032" h="665562">
                  <a:moveTo>
                    <a:pt x="250031" y="392906"/>
                  </a:moveTo>
                  <a:lnTo>
                    <a:pt x="250031" y="392906"/>
                  </a:lnTo>
                  <a:lnTo>
                    <a:pt x="242343" y="377529"/>
                  </a:lnTo>
                  <a:lnTo>
                    <a:pt x="241469" y="371041"/>
                  </a:lnTo>
                  <a:lnTo>
                    <a:pt x="240354" y="369400"/>
                  </a:lnTo>
                  <a:lnTo>
                    <a:pt x="238619" y="368306"/>
                  </a:lnTo>
                  <a:lnTo>
                    <a:pt x="234045" y="366097"/>
                  </a:lnTo>
                  <a:lnTo>
                    <a:pt x="190233" y="325170"/>
                  </a:lnTo>
                  <a:lnTo>
                    <a:pt x="181491" y="322565"/>
                  </a:lnTo>
                  <a:lnTo>
                    <a:pt x="166677" y="321613"/>
                  </a:lnTo>
                  <a:lnTo>
                    <a:pt x="129239" y="341892"/>
                  </a:lnTo>
                  <a:lnTo>
                    <a:pt x="107305" y="360041"/>
                  </a:lnTo>
                  <a:lnTo>
                    <a:pt x="71010" y="404474"/>
                  </a:lnTo>
                  <a:lnTo>
                    <a:pt x="52281" y="438075"/>
                  </a:lnTo>
                  <a:lnTo>
                    <a:pt x="37042" y="480321"/>
                  </a:lnTo>
                  <a:lnTo>
                    <a:pt x="23408" y="524361"/>
                  </a:lnTo>
                  <a:lnTo>
                    <a:pt x="13219" y="567014"/>
                  </a:lnTo>
                  <a:lnTo>
                    <a:pt x="13482" y="584719"/>
                  </a:lnTo>
                  <a:lnTo>
                    <a:pt x="20121" y="624670"/>
                  </a:lnTo>
                  <a:lnTo>
                    <a:pt x="22343" y="630759"/>
                  </a:lnTo>
                  <a:lnTo>
                    <a:pt x="30105" y="640171"/>
                  </a:lnTo>
                  <a:lnTo>
                    <a:pt x="50854" y="656463"/>
                  </a:lnTo>
                  <a:lnTo>
                    <a:pt x="69430" y="662586"/>
                  </a:lnTo>
                  <a:lnTo>
                    <a:pt x="73075" y="664966"/>
                  </a:lnTo>
                  <a:lnTo>
                    <a:pt x="77490" y="665561"/>
                  </a:lnTo>
                  <a:lnTo>
                    <a:pt x="104266" y="660353"/>
                  </a:lnTo>
                  <a:lnTo>
                    <a:pt x="114470" y="656300"/>
                  </a:lnTo>
                  <a:lnTo>
                    <a:pt x="122975" y="648545"/>
                  </a:lnTo>
                  <a:lnTo>
                    <a:pt x="152409" y="610565"/>
                  </a:lnTo>
                  <a:lnTo>
                    <a:pt x="174521" y="569148"/>
                  </a:lnTo>
                  <a:lnTo>
                    <a:pt x="190355" y="526541"/>
                  </a:lnTo>
                  <a:lnTo>
                    <a:pt x="196241" y="483942"/>
                  </a:lnTo>
                  <a:lnTo>
                    <a:pt x="202233" y="448102"/>
                  </a:lnTo>
                  <a:lnTo>
                    <a:pt x="204449" y="406504"/>
                  </a:lnTo>
                  <a:lnTo>
                    <a:pt x="205106" y="363752"/>
                  </a:lnTo>
                  <a:lnTo>
                    <a:pt x="205301" y="324516"/>
                  </a:lnTo>
                  <a:lnTo>
                    <a:pt x="205358" y="282904"/>
                  </a:lnTo>
                  <a:lnTo>
                    <a:pt x="205375" y="245990"/>
                  </a:lnTo>
                  <a:lnTo>
                    <a:pt x="202735" y="206348"/>
                  </a:lnTo>
                  <a:lnTo>
                    <a:pt x="196288" y="166998"/>
                  </a:lnTo>
                  <a:lnTo>
                    <a:pt x="181294" y="122981"/>
                  </a:lnTo>
                  <a:lnTo>
                    <a:pt x="175494" y="110551"/>
                  </a:lnTo>
                  <a:lnTo>
                    <a:pt x="166964" y="101058"/>
                  </a:lnTo>
                  <a:lnTo>
                    <a:pt x="157550" y="92539"/>
                  </a:lnTo>
                  <a:lnTo>
                    <a:pt x="130036" y="60285"/>
                  </a:lnTo>
                  <a:lnTo>
                    <a:pt x="88048" y="25199"/>
                  </a:lnTo>
                  <a:lnTo>
                    <a:pt x="73162" y="15293"/>
                  </a:lnTo>
                  <a:lnTo>
                    <a:pt x="30348" y="270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" name="SMARTInkShape-1622"/>
            <p:cNvSpPr/>
            <p:nvPr>
              <p:custDataLst>
                <p:tags r:id="rId19"/>
              </p:custDataLst>
            </p:nvPr>
          </p:nvSpPr>
          <p:spPr bwMode="auto">
            <a:xfrm>
              <a:off x="2100645" y="4955977"/>
              <a:ext cx="131778" cy="735709"/>
            </a:xfrm>
            <a:custGeom>
              <a:avLst/>
              <a:gdLst/>
              <a:ahLst/>
              <a:cxnLst/>
              <a:rect l="0" t="0" r="0" b="0"/>
              <a:pathLst>
                <a:path w="131778" h="735709">
                  <a:moveTo>
                    <a:pt x="104988" y="0"/>
                  </a:moveTo>
                  <a:lnTo>
                    <a:pt x="104988" y="0"/>
                  </a:lnTo>
                  <a:lnTo>
                    <a:pt x="97299" y="0"/>
                  </a:lnTo>
                  <a:lnTo>
                    <a:pt x="91686" y="4740"/>
                  </a:lnTo>
                  <a:lnTo>
                    <a:pt x="89154" y="12358"/>
                  </a:lnTo>
                  <a:lnTo>
                    <a:pt x="85083" y="27804"/>
                  </a:lnTo>
                  <a:lnTo>
                    <a:pt x="80239" y="44949"/>
                  </a:lnTo>
                  <a:lnTo>
                    <a:pt x="72331" y="82574"/>
                  </a:lnTo>
                  <a:lnTo>
                    <a:pt x="67228" y="126039"/>
                  </a:lnTo>
                  <a:lnTo>
                    <a:pt x="59735" y="161037"/>
                  </a:lnTo>
                  <a:lnTo>
                    <a:pt x="51230" y="201834"/>
                  </a:lnTo>
                  <a:lnTo>
                    <a:pt x="45377" y="234563"/>
                  </a:lnTo>
                  <a:lnTo>
                    <a:pt x="39468" y="268953"/>
                  </a:lnTo>
                  <a:lnTo>
                    <a:pt x="33535" y="306727"/>
                  </a:lnTo>
                  <a:lnTo>
                    <a:pt x="27590" y="346666"/>
                  </a:lnTo>
                  <a:lnTo>
                    <a:pt x="21641" y="387568"/>
                  </a:lnTo>
                  <a:lnTo>
                    <a:pt x="15690" y="428898"/>
                  </a:lnTo>
                  <a:lnTo>
                    <a:pt x="9737" y="469426"/>
                  </a:lnTo>
                  <a:lnTo>
                    <a:pt x="3784" y="507282"/>
                  </a:lnTo>
                  <a:lnTo>
                    <a:pt x="477" y="543950"/>
                  </a:lnTo>
                  <a:lnTo>
                    <a:pt x="0" y="579099"/>
                  </a:lnTo>
                  <a:lnTo>
                    <a:pt x="3095" y="611257"/>
                  </a:lnTo>
                  <a:lnTo>
                    <a:pt x="5675" y="652512"/>
                  </a:lnTo>
                  <a:lnTo>
                    <a:pt x="19813" y="693886"/>
                  </a:lnTo>
                  <a:lnTo>
                    <a:pt x="31023" y="714698"/>
                  </a:lnTo>
                  <a:lnTo>
                    <a:pt x="46472" y="727589"/>
                  </a:lnTo>
                  <a:lnTo>
                    <a:pt x="57814" y="734469"/>
                  </a:lnTo>
                  <a:lnTo>
                    <a:pt x="63617" y="735708"/>
                  </a:lnTo>
                  <a:lnTo>
                    <a:pt x="82257" y="732712"/>
                  </a:lnTo>
                  <a:lnTo>
                    <a:pt x="105198" y="724548"/>
                  </a:lnTo>
                  <a:lnTo>
                    <a:pt x="131777" y="7054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" name="SMARTInkShape-1623"/>
            <p:cNvSpPr/>
            <p:nvPr>
              <p:custDataLst>
                <p:tags r:id="rId20"/>
              </p:custDataLst>
            </p:nvPr>
          </p:nvSpPr>
          <p:spPr bwMode="auto">
            <a:xfrm>
              <a:off x="2348508" y="5179219"/>
              <a:ext cx="312494" cy="292639"/>
            </a:xfrm>
            <a:custGeom>
              <a:avLst/>
              <a:gdLst/>
              <a:ahLst/>
              <a:cxnLst/>
              <a:rect l="0" t="0" r="0" b="0"/>
              <a:pathLst>
                <a:path w="312494" h="292639">
                  <a:moveTo>
                    <a:pt x="0" y="17859"/>
                  </a:moveTo>
                  <a:lnTo>
                    <a:pt x="0" y="17859"/>
                  </a:lnTo>
                  <a:lnTo>
                    <a:pt x="0" y="13119"/>
                  </a:lnTo>
                  <a:lnTo>
                    <a:pt x="992" y="11722"/>
                  </a:lnTo>
                  <a:lnTo>
                    <a:pt x="2646" y="10791"/>
                  </a:lnTo>
                  <a:lnTo>
                    <a:pt x="9094" y="9175"/>
                  </a:lnTo>
                  <a:lnTo>
                    <a:pt x="16509" y="8961"/>
                  </a:lnTo>
                  <a:lnTo>
                    <a:pt x="16959" y="9943"/>
                  </a:lnTo>
                  <a:lnTo>
                    <a:pt x="17836" y="50061"/>
                  </a:lnTo>
                  <a:lnTo>
                    <a:pt x="17855" y="88308"/>
                  </a:lnTo>
                  <a:lnTo>
                    <a:pt x="17858" y="129560"/>
                  </a:lnTo>
                  <a:lnTo>
                    <a:pt x="17859" y="168798"/>
                  </a:lnTo>
                  <a:lnTo>
                    <a:pt x="17859" y="205212"/>
                  </a:lnTo>
                  <a:lnTo>
                    <a:pt x="17859" y="243872"/>
                  </a:lnTo>
                  <a:lnTo>
                    <a:pt x="17859" y="276633"/>
                  </a:lnTo>
                  <a:lnTo>
                    <a:pt x="20505" y="284344"/>
                  </a:lnTo>
                  <a:lnTo>
                    <a:pt x="25548" y="292638"/>
                  </a:lnTo>
                  <a:lnTo>
                    <a:pt x="26954" y="292326"/>
                  </a:lnTo>
                  <a:lnTo>
                    <a:pt x="31161" y="289334"/>
                  </a:lnTo>
                  <a:lnTo>
                    <a:pt x="53632" y="249706"/>
                  </a:lnTo>
                  <a:lnTo>
                    <a:pt x="68468" y="206957"/>
                  </a:lnTo>
                  <a:lnTo>
                    <a:pt x="78385" y="175091"/>
                  </a:lnTo>
                  <a:lnTo>
                    <a:pt x="88085" y="141979"/>
                  </a:lnTo>
                  <a:lnTo>
                    <a:pt x="108497" y="99776"/>
                  </a:lnTo>
                  <a:lnTo>
                    <a:pt x="112713" y="85355"/>
                  </a:lnTo>
                  <a:lnTo>
                    <a:pt x="115821" y="80716"/>
                  </a:lnTo>
                  <a:lnTo>
                    <a:pt x="119879" y="77623"/>
                  </a:lnTo>
                  <a:lnTo>
                    <a:pt x="133085" y="72252"/>
                  </a:lnTo>
                  <a:lnTo>
                    <a:pt x="137862" y="71799"/>
                  </a:lnTo>
                  <a:lnTo>
                    <a:pt x="143293" y="74243"/>
                  </a:lnTo>
                  <a:lnTo>
                    <a:pt x="146130" y="76285"/>
                  </a:lnTo>
                  <a:lnTo>
                    <a:pt x="154864" y="88639"/>
                  </a:lnTo>
                  <a:lnTo>
                    <a:pt x="164959" y="126983"/>
                  </a:lnTo>
                  <a:lnTo>
                    <a:pt x="181680" y="171078"/>
                  </a:lnTo>
                  <a:lnTo>
                    <a:pt x="196467" y="211853"/>
                  </a:lnTo>
                  <a:lnTo>
                    <a:pt x="208362" y="237639"/>
                  </a:lnTo>
                  <a:lnTo>
                    <a:pt x="216959" y="247169"/>
                  </a:lnTo>
                  <a:lnTo>
                    <a:pt x="251399" y="270699"/>
                  </a:lnTo>
                  <a:lnTo>
                    <a:pt x="255904" y="271747"/>
                  </a:lnTo>
                  <a:lnTo>
                    <a:pt x="288317" y="268099"/>
                  </a:lnTo>
                  <a:lnTo>
                    <a:pt x="294498" y="265337"/>
                  </a:lnTo>
                  <a:lnTo>
                    <a:pt x="297535" y="263212"/>
                  </a:lnTo>
                  <a:lnTo>
                    <a:pt x="306550" y="250739"/>
                  </a:lnTo>
                  <a:lnTo>
                    <a:pt x="310764" y="234476"/>
                  </a:lnTo>
                  <a:lnTo>
                    <a:pt x="312305" y="195580"/>
                  </a:lnTo>
                  <a:lnTo>
                    <a:pt x="312493" y="155821"/>
                  </a:lnTo>
                  <a:lnTo>
                    <a:pt x="309887" y="114752"/>
                  </a:lnTo>
                  <a:lnTo>
                    <a:pt x="301515" y="72104"/>
                  </a:lnTo>
                  <a:lnTo>
                    <a:pt x="296705" y="53776"/>
                  </a:lnTo>
                  <a:lnTo>
                    <a:pt x="294732" y="9719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" name="SMARTInkShape-1624"/>
            <p:cNvSpPr/>
            <p:nvPr>
              <p:custDataLst>
                <p:tags r:id="rId21"/>
              </p:custDataLst>
            </p:nvPr>
          </p:nvSpPr>
          <p:spPr bwMode="auto">
            <a:xfrm>
              <a:off x="1884164" y="6126180"/>
              <a:ext cx="187522" cy="356774"/>
            </a:xfrm>
            <a:custGeom>
              <a:avLst/>
              <a:gdLst/>
              <a:ahLst/>
              <a:cxnLst/>
              <a:rect l="0" t="0" r="0" b="0"/>
              <a:pathLst>
                <a:path w="187522" h="356774">
                  <a:moveTo>
                    <a:pt x="178594" y="53164"/>
                  </a:moveTo>
                  <a:lnTo>
                    <a:pt x="178594" y="53164"/>
                  </a:lnTo>
                  <a:lnTo>
                    <a:pt x="185662" y="36382"/>
                  </a:lnTo>
                  <a:lnTo>
                    <a:pt x="187521" y="983"/>
                  </a:lnTo>
                  <a:lnTo>
                    <a:pt x="186530" y="517"/>
                  </a:lnTo>
                  <a:lnTo>
                    <a:pt x="182782" y="0"/>
                  </a:lnTo>
                  <a:lnTo>
                    <a:pt x="180394" y="1846"/>
                  </a:lnTo>
                  <a:lnTo>
                    <a:pt x="152972" y="46318"/>
                  </a:lnTo>
                  <a:lnTo>
                    <a:pt x="131645" y="81121"/>
                  </a:lnTo>
                  <a:lnTo>
                    <a:pt x="111215" y="122853"/>
                  </a:lnTo>
                  <a:lnTo>
                    <a:pt x="87854" y="166637"/>
                  </a:lnTo>
                  <a:lnTo>
                    <a:pt x="62080" y="211029"/>
                  </a:lnTo>
                  <a:lnTo>
                    <a:pt x="40333" y="255602"/>
                  </a:lnTo>
                  <a:lnTo>
                    <a:pt x="21321" y="300228"/>
                  </a:lnTo>
                  <a:lnTo>
                    <a:pt x="5241" y="342517"/>
                  </a:lnTo>
                  <a:lnTo>
                    <a:pt x="0" y="3567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" name="SMARTInkShape-1625"/>
            <p:cNvSpPr/>
            <p:nvPr>
              <p:custDataLst>
                <p:tags r:id="rId22"/>
              </p:custDataLst>
            </p:nvPr>
          </p:nvSpPr>
          <p:spPr bwMode="auto">
            <a:xfrm>
              <a:off x="1857484" y="5929313"/>
              <a:ext cx="267211" cy="80368"/>
            </a:xfrm>
            <a:custGeom>
              <a:avLst/>
              <a:gdLst/>
              <a:ahLst/>
              <a:cxnLst/>
              <a:rect l="0" t="0" r="0" b="0"/>
              <a:pathLst>
                <a:path w="267211" h="80368">
                  <a:moveTo>
                    <a:pt x="8821" y="80367"/>
                  </a:moveTo>
                  <a:lnTo>
                    <a:pt x="8821" y="80367"/>
                  </a:lnTo>
                  <a:lnTo>
                    <a:pt x="0" y="80367"/>
                  </a:lnTo>
                  <a:lnTo>
                    <a:pt x="21142" y="80367"/>
                  </a:lnTo>
                  <a:lnTo>
                    <a:pt x="62647" y="69343"/>
                  </a:lnTo>
                  <a:lnTo>
                    <a:pt x="100785" y="53393"/>
                  </a:lnTo>
                  <a:lnTo>
                    <a:pt x="125697" y="47239"/>
                  </a:lnTo>
                  <a:lnTo>
                    <a:pt x="149284" y="42770"/>
                  </a:lnTo>
                  <a:lnTo>
                    <a:pt x="189849" y="26623"/>
                  </a:lnTo>
                  <a:lnTo>
                    <a:pt x="231493" y="8914"/>
                  </a:lnTo>
                  <a:lnTo>
                    <a:pt x="247108" y="2640"/>
                  </a:lnTo>
                  <a:lnTo>
                    <a:pt x="267210" y="45"/>
                  </a:lnTo>
                  <a:lnTo>
                    <a:pt x="2588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" name="SMARTInkShape-1626"/>
            <p:cNvSpPr/>
            <p:nvPr>
              <p:custDataLst>
                <p:tags r:id="rId23"/>
              </p:custDataLst>
            </p:nvPr>
          </p:nvSpPr>
          <p:spPr bwMode="auto">
            <a:xfrm>
              <a:off x="2044899" y="5885042"/>
              <a:ext cx="96818" cy="187147"/>
            </a:xfrm>
            <a:custGeom>
              <a:avLst/>
              <a:gdLst/>
              <a:ahLst/>
              <a:cxnLst/>
              <a:rect l="0" t="0" r="0" b="0"/>
              <a:pathLst>
                <a:path w="96818" h="187147">
                  <a:moveTo>
                    <a:pt x="0" y="17481"/>
                  </a:moveTo>
                  <a:lnTo>
                    <a:pt x="0" y="17481"/>
                  </a:lnTo>
                  <a:lnTo>
                    <a:pt x="0" y="12741"/>
                  </a:lnTo>
                  <a:lnTo>
                    <a:pt x="992" y="11345"/>
                  </a:lnTo>
                  <a:lnTo>
                    <a:pt x="2645" y="10413"/>
                  </a:lnTo>
                  <a:lnTo>
                    <a:pt x="7688" y="8919"/>
                  </a:lnTo>
                  <a:lnTo>
                    <a:pt x="13302" y="3920"/>
                  </a:lnTo>
                  <a:lnTo>
                    <a:pt x="21125" y="1532"/>
                  </a:lnTo>
                  <a:lnTo>
                    <a:pt x="42316" y="0"/>
                  </a:lnTo>
                  <a:lnTo>
                    <a:pt x="59722" y="4474"/>
                  </a:lnTo>
                  <a:lnTo>
                    <a:pt x="76252" y="14875"/>
                  </a:lnTo>
                  <a:lnTo>
                    <a:pt x="82838" y="20622"/>
                  </a:lnTo>
                  <a:lnTo>
                    <a:pt x="86426" y="29130"/>
                  </a:lnTo>
                  <a:lnTo>
                    <a:pt x="96817" y="72982"/>
                  </a:lnTo>
                  <a:lnTo>
                    <a:pt x="90414" y="117118"/>
                  </a:lnTo>
                  <a:lnTo>
                    <a:pt x="79730" y="160542"/>
                  </a:lnTo>
                  <a:lnTo>
                    <a:pt x="71437" y="1871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5" name="SMARTInkShape-1627"/>
            <p:cNvSpPr/>
            <p:nvPr>
              <p:custDataLst>
                <p:tags r:id="rId24"/>
              </p:custDataLst>
            </p:nvPr>
          </p:nvSpPr>
          <p:spPr bwMode="auto">
            <a:xfrm>
              <a:off x="2946797" y="4982766"/>
              <a:ext cx="151806" cy="44537"/>
            </a:xfrm>
            <a:custGeom>
              <a:avLst/>
              <a:gdLst/>
              <a:ahLst/>
              <a:cxnLst/>
              <a:rect l="0" t="0" r="0" b="0"/>
              <a:pathLst>
                <a:path w="151806" h="44537">
                  <a:moveTo>
                    <a:pt x="0" y="8929"/>
                  </a:moveTo>
                  <a:lnTo>
                    <a:pt x="0" y="8929"/>
                  </a:lnTo>
                  <a:lnTo>
                    <a:pt x="4740" y="13670"/>
                  </a:lnTo>
                  <a:lnTo>
                    <a:pt x="9714" y="15997"/>
                  </a:lnTo>
                  <a:lnTo>
                    <a:pt x="12429" y="16618"/>
                  </a:lnTo>
                  <a:lnTo>
                    <a:pt x="24908" y="23751"/>
                  </a:lnTo>
                  <a:lnTo>
                    <a:pt x="38910" y="26881"/>
                  </a:lnTo>
                  <a:lnTo>
                    <a:pt x="50775" y="32659"/>
                  </a:lnTo>
                  <a:lnTo>
                    <a:pt x="76491" y="36442"/>
                  </a:lnTo>
                  <a:lnTo>
                    <a:pt x="89119" y="42733"/>
                  </a:lnTo>
                  <a:lnTo>
                    <a:pt x="117811" y="44536"/>
                  </a:lnTo>
                  <a:lnTo>
                    <a:pt x="124459" y="41952"/>
                  </a:lnTo>
                  <a:lnTo>
                    <a:pt x="132071" y="36950"/>
                  </a:lnTo>
                  <a:lnTo>
                    <a:pt x="138130" y="36083"/>
                  </a:lnTo>
                  <a:lnTo>
                    <a:pt x="139712" y="34970"/>
                  </a:lnTo>
                  <a:lnTo>
                    <a:pt x="140766" y="33234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" name="SMARTInkShape-1628"/>
            <p:cNvSpPr/>
            <p:nvPr>
              <p:custDataLst>
                <p:tags r:id="rId25"/>
              </p:custDataLst>
            </p:nvPr>
          </p:nvSpPr>
          <p:spPr bwMode="auto">
            <a:xfrm>
              <a:off x="2437805" y="4947047"/>
              <a:ext cx="133787" cy="151806"/>
            </a:xfrm>
            <a:custGeom>
              <a:avLst/>
              <a:gdLst/>
              <a:ahLst/>
              <a:cxnLst/>
              <a:rect l="0" t="0" r="0" b="0"/>
              <a:pathLst>
                <a:path w="133787" h="151806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56502" y="9677"/>
                  </a:lnTo>
                  <a:lnTo>
                    <a:pt x="100480" y="31847"/>
                  </a:lnTo>
                  <a:lnTo>
                    <a:pt x="108489" y="33998"/>
                  </a:lnTo>
                  <a:lnTo>
                    <a:pt x="115355" y="40245"/>
                  </a:lnTo>
                  <a:lnTo>
                    <a:pt x="131235" y="62121"/>
                  </a:lnTo>
                  <a:lnTo>
                    <a:pt x="133142" y="73969"/>
                  </a:lnTo>
                  <a:lnTo>
                    <a:pt x="133786" y="91009"/>
                  </a:lnTo>
                  <a:lnTo>
                    <a:pt x="129158" y="105569"/>
                  </a:lnTo>
                  <a:lnTo>
                    <a:pt x="109731" y="140835"/>
                  </a:lnTo>
                  <a:lnTo>
                    <a:pt x="107156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7" name="SMARTInkShape-1629"/>
            <p:cNvSpPr/>
            <p:nvPr>
              <p:custDataLst>
                <p:tags r:id="rId26"/>
              </p:custDataLst>
            </p:nvPr>
          </p:nvSpPr>
          <p:spPr bwMode="auto">
            <a:xfrm>
              <a:off x="2321719" y="5009555"/>
              <a:ext cx="214313" cy="44649"/>
            </a:xfrm>
            <a:custGeom>
              <a:avLst/>
              <a:gdLst/>
              <a:ahLst/>
              <a:cxnLst/>
              <a:rect l="0" t="0" r="0" b="0"/>
              <a:pathLst>
                <a:path w="214313" h="44649">
                  <a:moveTo>
                    <a:pt x="0" y="44648"/>
                  </a:moveTo>
                  <a:lnTo>
                    <a:pt x="0" y="44648"/>
                  </a:lnTo>
                  <a:lnTo>
                    <a:pt x="42841" y="44648"/>
                  </a:lnTo>
                  <a:lnTo>
                    <a:pt x="83621" y="44648"/>
                  </a:lnTo>
                  <a:lnTo>
                    <a:pt x="125032" y="44648"/>
                  </a:lnTo>
                  <a:lnTo>
                    <a:pt x="136929" y="43656"/>
                  </a:lnTo>
                  <a:lnTo>
                    <a:pt x="175269" y="34971"/>
                  </a:lnTo>
                  <a:lnTo>
                    <a:pt x="187455" y="26053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" name="SMARTInkShape-1630"/>
            <p:cNvSpPr/>
            <p:nvPr>
              <p:custDataLst>
                <p:tags r:id="rId27"/>
              </p:custDataLst>
            </p:nvPr>
          </p:nvSpPr>
          <p:spPr bwMode="auto">
            <a:xfrm>
              <a:off x="2920008" y="5134584"/>
              <a:ext cx="250032" cy="392894"/>
            </a:xfrm>
            <a:custGeom>
              <a:avLst/>
              <a:gdLst/>
              <a:ahLst/>
              <a:cxnLst/>
              <a:rect l="0" t="0" r="0" b="0"/>
              <a:pathLst>
                <a:path w="250032" h="392894">
                  <a:moveTo>
                    <a:pt x="250031" y="35705"/>
                  </a:moveTo>
                  <a:lnTo>
                    <a:pt x="250031" y="35705"/>
                  </a:lnTo>
                  <a:lnTo>
                    <a:pt x="250031" y="147"/>
                  </a:lnTo>
                  <a:lnTo>
                    <a:pt x="242343" y="0"/>
                  </a:lnTo>
                  <a:lnTo>
                    <a:pt x="228081" y="14247"/>
                  </a:lnTo>
                  <a:lnTo>
                    <a:pt x="201394" y="54947"/>
                  </a:lnTo>
                  <a:lnTo>
                    <a:pt x="175748" y="92202"/>
                  </a:lnTo>
                  <a:lnTo>
                    <a:pt x="153607" y="125866"/>
                  </a:lnTo>
                  <a:lnTo>
                    <a:pt x="131833" y="163622"/>
                  </a:lnTo>
                  <a:lnTo>
                    <a:pt x="109176" y="203582"/>
                  </a:lnTo>
                  <a:lnTo>
                    <a:pt x="87250" y="240559"/>
                  </a:lnTo>
                  <a:lnTo>
                    <a:pt x="64547" y="276650"/>
                  </a:lnTo>
                  <a:lnTo>
                    <a:pt x="39098" y="319660"/>
                  </a:lnTo>
                  <a:lnTo>
                    <a:pt x="15441" y="362447"/>
                  </a:lnTo>
                  <a:lnTo>
                    <a:pt x="7141" y="383089"/>
                  </a:lnTo>
                  <a:lnTo>
                    <a:pt x="0" y="39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" name="SMARTInkShape-1631"/>
            <p:cNvSpPr/>
            <p:nvPr>
              <p:custDataLst>
                <p:tags r:id="rId28"/>
              </p:custDataLst>
            </p:nvPr>
          </p:nvSpPr>
          <p:spPr bwMode="auto">
            <a:xfrm>
              <a:off x="2973586" y="5161359"/>
              <a:ext cx="241103" cy="267734"/>
            </a:xfrm>
            <a:custGeom>
              <a:avLst/>
              <a:gdLst/>
              <a:ahLst/>
              <a:cxnLst/>
              <a:rect l="0" t="0" r="0" b="0"/>
              <a:pathLst>
                <a:path w="241103" h="267734">
                  <a:moveTo>
                    <a:pt x="0" y="0"/>
                  </a:moveTo>
                  <a:lnTo>
                    <a:pt x="0" y="0"/>
                  </a:lnTo>
                  <a:lnTo>
                    <a:pt x="42673" y="42673"/>
                  </a:lnTo>
                  <a:lnTo>
                    <a:pt x="56741" y="58726"/>
                  </a:lnTo>
                  <a:lnTo>
                    <a:pt x="84275" y="101472"/>
                  </a:lnTo>
                  <a:lnTo>
                    <a:pt x="119144" y="145953"/>
                  </a:lnTo>
                  <a:lnTo>
                    <a:pt x="154789" y="189595"/>
                  </a:lnTo>
                  <a:lnTo>
                    <a:pt x="178595" y="211488"/>
                  </a:lnTo>
                  <a:lnTo>
                    <a:pt x="189509" y="220002"/>
                  </a:lnTo>
                  <a:lnTo>
                    <a:pt x="226173" y="261814"/>
                  </a:lnTo>
                  <a:lnTo>
                    <a:pt x="232151" y="265190"/>
                  </a:lnTo>
                  <a:lnTo>
                    <a:pt x="240578" y="267733"/>
                  </a:lnTo>
                  <a:lnTo>
                    <a:pt x="241102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" name="SMARTInkShape-1632"/>
            <p:cNvSpPr/>
            <p:nvPr>
              <p:custDataLst>
                <p:tags r:id="rId29"/>
              </p:custDataLst>
            </p:nvPr>
          </p:nvSpPr>
          <p:spPr bwMode="auto">
            <a:xfrm>
              <a:off x="2750344" y="4929188"/>
              <a:ext cx="26779" cy="303610"/>
            </a:xfrm>
            <a:custGeom>
              <a:avLst/>
              <a:gdLst/>
              <a:ahLst/>
              <a:cxnLst/>
              <a:rect l="0" t="0" r="0" b="0"/>
              <a:pathLst>
                <a:path w="26779" h="30361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1"/>
                  </a:lnTo>
                  <a:lnTo>
                    <a:pt x="7068" y="2645"/>
                  </a:lnTo>
                  <a:lnTo>
                    <a:pt x="9676" y="15230"/>
                  </a:lnTo>
                  <a:lnTo>
                    <a:pt x="14994" y="23915"/>
                  </a:lnTo>
                  <a:lnTo>
                    <a:pt x="25436" y="60057"/>
                  </a:lnTo>
                  <a:lnTo>
                    <a:pt x="26710" y="102225"/>
                  </a:lnTo>
                  <a:lnTo>
                    <a:pt x="26778" y="143401"/>
                  </a:lnTo>
                  <a:lnTo>
                    <a:pt x="20650" y="184834"/>
                  </a:lnTo>
                  <a:lnTo>
                    <a:pt x="15764" y="222710"/>
                  </a:lnTo>
                  <a:lnTo>
                    <a:pt x="10280" y="258855"/>
                  </a:lnTo>
                  <a:lnTo>
                    <a:pt x="8929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6" name="SMARTInkShape-Group542"/>
          <p:cNvGrpSpPr/>
          <p:nvPr/>
        </p:nvGrpSpPr>
        <p:grpSpPr>
          <a:xfrm>
            <a:off x="2634258" y="4446984"/>
            <a:ext cx="2562821" cy="2027007"/>
            <a:chOff x="2634258" y="4446984"/>
            <a:chExt cx="2562821" cy="2027007"/>
          </a:xfrm>
        </p:grpSpPr>
        <p:sp>
          <p:nvSpPr>
            <p:cNvPr id="172" name="SMARTInkShape-1633"/>
            <p:cNvSpPr/>
            <p:nvPr>
              <p:custDataLst>
                <p:tags r:id="rId8"/>
              </p:custDataLst>
            </p:nvPr>
          </p:nvSpPr>
          <p:spPr bwMode="auto">
            <a:xfrm>
              <a:off x="3911571" y="6081117"/>
              <a:ext cx="1285508" cy="392874"/>
            </a:xfrm>
            <a:custGeom>
              <a:avLst/>
              <a:gdLst/>
              <a:ahLst/>
              <a:cxnLst/>
              <a:rect l="0" t="0" r="0" b="0"/>
              <a:pathLst>
                <a:path w="1285508" h="392874">
                  <a:moveTo>
                    <a:pt x="8562" y="0"/>
                  </a:moveTo>
                  <a:lnTo>
                    <a:pt x="8562" y="0"/>
                  </a:lnTo>
                  <a:lnTo>
                    <a:pt x="0" y="0"/>
                  </a:lnTo>
                  <a:lnTo>
                    <a:pt x="4481" y="0"/>
                  </a:lnTo>
                  <a:lnTo>
                    <a:pt x="5842" y="992"/>
                  </a:lnTo>
                  <a:lnTo>
                    <a:pt x="7353" y="4741"/>
                  </a:lnTo>
                  <a:lnTo>
                    <a:pt x="11048" y="20738"/>
                  </a:lnTo>
                  <a:lnTo>
                    <a:pt x="29543" y="59700"/>
                  </a:lnTo>
                  <a:lnTo>
                    <a:pt x="51368" y="99033"/>
                  </a:lnTo>
                  <a:lnTo>
                    <a:pt x="74979" y="142981"/>
                  </a:lnTo>
                  <a:lnTo>
                    <a:pt x="108675" y="187538"/>
                  </a:lnTo>
                  <a:lnTo>
                    <a:pt x="142880" y="228390"/>
                  </a:lnTo>
                  <a:lnTo>
                    <a:pt x="180945" y="260272"/>
                  </a:lnTo>
                  <a:lnTo>
                    <a:pt x="214750" y="283492"/>
                  </a:lnTo>
                  <a:lnTo>
                    <a:pt x="252548" y="302941"/>
                  </a:lnTo>
                  <a:lnTo>
                    <a:pt x="295166" y="321271"/>
                  </a:lnTo>
                  <a:lnTo>
                    <a:pt x="325449" y="333287"/>
                  </a:lnTo>
                  <a:lnTo>
                    <a:pt x="358752" y="345242"/>
                  </a:lnTo>
                  <a:lnTo>
                    <a:pt x="393397" y="354524"/>
                  </a:lnTo>
                  <a:lnTo>
                    <a:pt x="428639" y="360965"/>
                  </a:lnTo>
                  <a:lnTo>
                    <a:pt x="464145" y="363828"/>
                  </a:lnTo>
                  <a:lnTo>
                    <a:pt x="499770" y="367746"/>
                  </a:lnTo>
                  <a:lnTo>
                    <a:pt x="536439" y="371802"/>
                  </a:lnTo>
                  <a:lnTo>
                    <a:pt x="575888" y="373605"/>
                  </a:lnTo>
                  <a:lnTo>
                    <a:pt x="613926" y="374406"/>
                  </a:lnTo>
                  <a:lnTo>
                    <a:pt x="650675" y="375754"/>
                  </a:lnTo>
                  <a:lnTo>
                    <a:pt x="686851" y="379661"/>
                  </a:lnTo>
                  <a:lnTo>
                    <a:pt x="725420" y="382059"/>
                  </a:lnTo>
                  <a:lnTo>
                    <a:pt x="764720" y="383124"/>
                  </a:lnTo>
                  <a:lnTo>
                    <a:pt x="802030" y="383598"/>
                  </a:lnTo>
                  <a:lnTo>
                    <a:pt x="835811" y="386454"/>
                  </a:lnTo>
                  <a:lnTo>
                    <a:pt x="867361" y="390038"/>
                  </a:lnTo>
                  <a:lnTo>
                    <a:pt x="897920" y="391631"/>
                  </a:lnTo>
                  <a:lnTo>
                    <a:pt x="930683" y="392340"/>
                  </a:lnTo>
                  <a:lnTo>
                    <a:pt x="964097" y="392655"/>
                  </a:lnTo>
                  <a:lnTo>
                    <a:pt x="995484" y="392794"/>
                  </a:lnTo>
                  <a:lnTo>
                    <a:pt x="1036305" y="392873"/>
                  </a:lnTo>
                  <a:lnTo>
                    <a:pt x="1073535" y="388156"/>
                  </a:lnTo>
                  <a:lnTo>
                    <a:pt x="1109702" y="385215"/>
                  </a:lnTo>
                  <a:lnTo>
                    <a:pt x="1150349" y="378084"/>
                  </a:lnTo>
                  <a:lnTo>
                    <a:pt x="1187040" y="373001"/>
                  </a:lnTo>
                  <a:lnTo>
                    <a:pt x="1230905" y="359894"/>
                  </a:lnTo>
                  <a:lnTo>
                    <a:pt x="1255282" y="348205"/>
                  </a:lnTo>
                  <a:lnTo>
                    <a:pt x="1263144" y="341289"/>
                  </a:lnTo>
                  <a:lnTo>
                    <a:pt x="1281404" y="315349"/>
                  </a:lnTo>
                  <a:lnTo>
                    <a:pt x="1285507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" name="SMARTInkShape-1634"/>
            <p:cNvSpPr/>
            <p:nvPr>
              <p:custDataLst>
                <p:tags r:id="rId9"/>
              </p:custDataLst>
            </p:nvPr>
          </p:nvSpPr>
          <p:spPr bwMode="auto">
            <a:xfrm>
              <a:off x="5063133" y="6304359"/>
              <a:ext cx="105761" cy="142876"/>
            </a:xfrm>
            <a:custGeom>
              <a:avLst/>
              <a:gdLst/>
              <a:ahLst/>
              <a:cxnLst/>
              <a:rect l="0" t="0" r="0" b="0"/>
              <a:pathLst>
                <a:path w="105761" h="142876">
                  <a:moveTo>
                    <a:pt x="53578" y="0"/>
                  </a:moveTo>
                  <a:lnTo>
                    <a:pt x="53578" y="0"/>
                  </a:lnTo>
                  <a:lnTo>
                    <a:pt x="44681" y="0"/>
                  </a:lnTo>
                  <a:lnTo>
                    <a:pt x="49398" y="0"/>
                  </a:lnTo>
                  <a:lnTo>
                    <a:pt x="54366" y="2646"/>
                  </a:lnTo>
                  <a:lnTo>
                    <a:pt x="77421" y="22923"/>
                  </a:lnTo>
                  <a:lnTo>
                    <a:pt x="83357" y="25072"/>
                  </a:lnTo>
                  <a:lnTo>
                    <a:pt x="89303" y="31318"/>
                  </a:lnTo>
                  <a:lnTo>
                    <a:pt x="94260" y="39716"/>
                  </a:lnTo>
                  <a:lnTo>
                    <a:pt x="100088" y="53192"/>
                  </a:lnTo>
                  <a:lnTo>
                    <a:pt x="102445" y="56297"/>
                  </a:lnTo>
                  <a:lnTo>
                    <a:pt x="105062" y="65039"/>
                  </a:lnTo>
                  <a:lnTo>
                    <a:pt x="105760" y="70148"/>
                  </a:lnTo>
                  <a:lnTo>
                    <a:pt x="103890" y="78472"/>
                  </a:lnTo>
                  <a:lnTo>
                    <a:pt x="94605" y="96640"/>
                  </a:lnTo>
                  <a:lnTo>
                    <a:pt x="76648" y="113521"/>
                  </a:lnTo>
                  <a:lnTo>
                    <a:pt x="42922" y="129875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SMARTInkShape-1635"/>
            <p:cNvSpPr/>
            <p:nvPr>
              <p:custDataLst>
                <p:tags r:id="rId10"/>
              </p:custDataLst>
            </p:nvPr>
          </p:nvSpPr>
          <p:spPr bwMode="auto">
            <a:xfrm>
              <a:off x="3723680" y="5973961"/>
              <a:ext cx="241102" cy="107157"/>
            </a:xfrm>
            <a:custGeom>
              <a:avLst/>
              <a:gdLst/>
              <a:ahLst/>
              <a:cxnLst/>
              <a:rect l="0" t="0" r="0" b="0"/>
              <a:pathLst>
                <a:path w="241102" h="107157">
                  <a:moveTo>
                    <a:pt x="241101" y="0"/>
                  </a:moveTo>
                  <a:lnTo>
                    <a:pt x="241101" y="0"/>
                  </a:lnTo>
                  <a:lnTo>
                    <a:pt x="241101" y="8927"/>
                  </a:lnTo>
                  <a:lnTo>
                    <a:pt x="241101" y="1241"/>
                  </a:lnTo>
                  <a:lnTo>
                    <a:pt x="240109" y="827"/>
                  </a:lnTo>
                  <a:lnTo>
                    <a:pt x="197652" y="3"/>
                  </a:lnTo>
                  <a:lnTo>
                    <a:pt x="176303" y="4741"/>
                  </a:lnTo>
                  <a:lnTo>
                    <a:pt x="133643" y="25159"/>
                  </a:lnTo>
                  <a:lnTo>
                    <a:pt x="93426" y="43114"/>
                  </a:lnTo>
                  <a:lnTo>
                    <a:pt x="58991" y="64699"/>
                  </a:lnTo>
                  <a:lnTo>
                    <a:pt x="15768" y="95682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SMARTInkShape-1636"/>
            <p:cNvSpPr/>
            <p:nvPr>
              <p:custDataLst>
                <p:tags r:id="rId11"/>
              </p:custDataLst>
            </p:nvPr>
          </p:nvSpPr>
          <p:spPr bwMode="auto">
            <a:xfrm>
              <a:off x="2634258" y="4446984"/>
              <a:ext cx="1071563" cy="1321595"/>
            </a:xfrm>
            <a:custGeom>
              <a:avLst/>
              <a:gdLst/>
              <a:ahLst/>
              <a:cxnLst/>
              <a:rect l="0" t="0" r="0" b="0"/>
              <a:pathLst>
                <a:path w="1071563" h="1321595">
                  <a:moveTo>
                    <a:pt x="0" y="1321594"/>
                  </a:moveTo>
                  <a:lnTo>
                    <a:pt x="0" y="1321594"/>
                  </a:lnTo>
                  <a:lnTo>
                    <a:pt x="15231" y="1307355"/>
                  </a:lnTo>
                  <a:lnTo>
                    <a:pt x="26858" y="1301804"/>
                  </a:lnTo>
                  <a:lnTo>
                    <a:pt x="60648" y="1274249"/>
                  </a:lnTo>
                  <a:lnTo>
                    <a:pt x="95664" y="1230375"/>
                  </a:lnTo>
                  <a:lnTo>
                    <a:pt x="132138" y="1187396"/>
                  </a:lnTo>
                  <a:lnTo>
                    <a:pt x="153915" y="1155493"/>
                  </a:lnTo>
                  <a:lnTo>
                    <a:pt x="181865" y="1117267"/>
                  </a:lnTo>
                  <a:lnTo>
                    <a:pt x="212636" y="1078159"/>
                  </a:lnTo>
                  <a:lnTo>
                    <a:pt x="240605" y="1035153"/>
                  </a:lnTo>
                  <a:lnTo>
                    <a:pt x="259732" y="1004779"/>
                  </a:lnTo>
                  <a:lnTo>
                    <a:pt x="281462" y="971436"/>
                  </a:lnTo>
                  <a:lnTo>
                    <a:pt x="304349" y="936773"/>
                  </a:lnTo>
                  <a:lnTo>
                    <a:pt x="328743" y="901523"/>
                  </a:lnTo>
                  <a:lnTo>
                    <a:pt x="356121" y="866013"/>
                  </a:lnTo>
                  <a:lnTo>
                    <a:pt x="382179" y="830387"/>
                  </a:lnTo>
                  <a:lnTo>
                    <a:pt x="407982" y="794709"/>
                  </a:lnTo>
                  <a:lnTo>
                    <a:pt x="435987" y="759009"/>
                  </a:lnTo>
                  <a:lnTo>
                    <a:pt x="464970" y="723299"/>
                  </a:lnTo>
                  <a:lnTo>
                    <a:pt x="494388" y="687583"/>
                  </a:lnTo>
                  <a:lnTo>
                    <a:pt x="523999" y="651866"/>
                  </a:lnTo>
                  <a:lnTo>
                    <a:pt x="553695" y="616148"/>
                  </a:lnTo>
                  <a:lnTo>
                    <a:pt x="583430" y="580429"/>
                  </a:lnTo>
                  <a:lnTo>
                    <a:pt x="613183" y="544711"/>
                  </a:lnTo>
                  <a:lnTo>
                    <a:pt x="642942" y="506347"/>
                  </a:lnTo>
                  <a:lnTo>
                    <a:pt x="672705" y="467137"/>
                  </a:lnTo>
                  <a:lnTo>
                    <a:pt x="702469" y="429866"/>
                  </a:lnTo>
                  <a:lnTo>
                    <a:pt x="734880" y="393459"/>
                  </a:lnTo>
                  <a:lnTo>
                    <a:pt x="768137" y="356441"/>
                  </a:lnTo>
                  <a:lnTo>
                    <a:pt x="799454" y="316838"/>
                  </a:lnTo>
                  <a:lnTo>
                    <a:pt x="832555" y="278731"/>
                  </a:lnTo>
                  <a:lnTo>
                    <a:pt x="866118" y="241951"/>
                  </a:lnTo>
                  <a:lnTo>
                    <a:pt x="897571" y="205760"/>
                  </a:lnTo>
                  <a:lnTo>
                    <a:pt x="928087" y="167186"/>
                  </a:lnTo>
                  <a:lnTo>
                    <a:pt x="959178" y="127883"/>
                  </a:lnTo>
                  <a:lnTo>
                    <a:pt x="992841" y="90572"/>
                  </a:lnTo>
                  <a:lnTo>
                    <a:pt x="1024999" y="54145"/>
                  </a:lnTo>
                  <a:lnTo>
                    <a:pt x="10715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Vector Derivative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4C9C3B-FD59-6B4E-A339-B0E72BCABB5A}"/>
                  </a:ext>
                </a:extLst>
              </p14:cNvPr>
              <p14:cNvContentPartPr/>
              <p14:nvPr/>
            </p14:nvContentPartPr>
            <p14:xfrm>
              <a:off x="686520" y="945720"/>
              <a:ext cx="8244000" cy="518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4C9C3B-FD59-6B4E-A339-B0E72BCABB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320" y="929520"/>
                <a:ext cx="8276400" cy="52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77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Extension to Tensors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0" name="SMARTInkShape-Group574"/>
          <p:cNvGrpSpPr/>
          <p:nvPr/>
        </p:nvGrpSpPr>
        <p:grpSpPr>
          <a:xfrm>
            <a:off x="946547" y="822039"/>
            <a:ext cx="2339579" cy="865673"/>
            <a:chOff x="946547" y="822039"/>
            <a:chExt cx="2339579" cy="865673"/>
          </a:xfrm>
        </p:grpSpPr>
        <p:sp>
          <p:nvSpPr>
            <p:cNvPr id="6" name="SMARTInkShape-1787"/>
            <p:cNvSpPr/>
            <p:nvPr>
              <p:custDataLst>
                <p:tags r:id="rId106"/>
              </p:custDataLst>
            </p:nvPr>
          </p:nvSpPr>
          <p:spPr bwMode="auto">
            <a:xfrm>
              <a:off x="946547" y="1245012"/>
              <a:ext cx="383844" cy="424413"/>
            </a:xfrm>
            <a:custGeom>
              <a:avLst/>
              <a:gdLst/>
              <a:ahLst/>
              <a:cxnLst/>
              <a:rect l="0" t="0" r="0" b="0"/>
              <a:pathLst>
                <a:path w="383844" h="424413">
                  <a:moveTo>
                    <a:pt x="0" y="5144"/>
                  </a:moveTo>
                  <a:lnTo>
                    <a:pt x="0" y="5144"/>
                  </a:lnTo>
                  <a:lnTo>
                    <a:pt x="4740" y="404"/>
                  </a:lnTo>
                  <a:lnTo>
                    <a:pt x="6137" y="0"/>
                  </a:lnTo>
                  <a:lnTo>
                    <a:pt x="7068" y="722"/>
                  </a:lnTo>
                  <a:lnTo>
                    <a:pt x="7688" y="2196"/>
                  </a:lnTo>
                  <a:lnTo>
                    <a:pt x="9094" y="3179"/>
                  </a:lnTo>
                  <a:lnTo>
                    <a:pt x="15814" y="4562"/>
                  </a:lnTo>
                  <a:lnTo>
                    <a:pt x="21250" y="4885"/>
                  </a:lnTo>
                  <a:lnTo>
                    <a:pt x="26973" y="7675"/>
                  </a:lnTo>
                  <a:lnTo>
                    <a:pt x="38732" y="17550"/>
                  </a:lnTo>
                  <a:lnTo>
                    <a:pt x="69577" y="61620"/>
                  </a:lnTo>
                  <a:lnTo>
                    <a:pt x="82462" y="83724"/>
                  </a:lnTo>
                  <a:lnTo>
                    <a:pt x="111401" y="128307"/>
                  </a:lnTo>
                  <a:lnTo>
                    <a:pt x="141068" y="165513"/>
                  </a:lnTo>
                  <a:lnTo>
                    <a:pt x="166330" y="206266"/>
                  </a:lnTo>
                  <a:lnTo>
                    <a:pt x="196566" y="245404"/>
                  </a:lnTo>
                  <a:lnTo>
                    <a:pt x="225322" y="281798"/>
                  </a:lnTo>
                  <a:lnTo>
                    <a:pt x="261035" y="325599"/>
                  </a:lnTo>
                  <a:lnTo>
                    <a:pt x="303714" y="364958"/>
                  </a:lnTo>
                  <a:lnTo>
                    <a:pt x="345444" y="404314"/>
                  </a:lnTo>
                  <a:lnTo>
                    <a:pt x="349358" y="408179"/>
                  </a:lnTo>
                  <a:lnTo>
                    <a:pt x="358999" y="412474"/>
                  </a:lnTo>
                  <a:lnTo>
                    <a:pt x="364349" y="413619"/>
                  </a:lnTo>
                  <a:lnTo>
                    <a:pt x="367915" y="415375"/>
                  </a:lnTo>
                  <a:lnTo>
                    <a:pt x="370292" y="417538"/>
                  </a:lnTo>
                  <a:lnTo>
                    <a:pt x="371877" y="419972"/>
                  </a:lnTo>
                  <a:lnTo>
                    <a:pt x="373926" y="421594"/>
                  </a:lnTo>
                  <a:lnTo>
                    <a:pt x="382457" y="424412"/>
                  </a:lnTo>
                  <a:lnTo>
                    <a:pt x="382964" y="423563"/>
                  </a:lnTo>
                  <a:lnTo>
                    <a:pt x="383843" y="407633"/>
                  </a:lnTo>
                  <a:lnTo>
                    <a:pt x="374245" y="370171"/>
                  </a:lnTo>
                  <a:lnTo>
                    <a:pt x="366117" y="3444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1788"/>
            <p:cNvSpPr/>
            <p:nvPr>
              <p:custDataLst>
                <p:tags r:id="rId107"/>
              </p:custDataLst>
            </p:nvPr>
          </p:nvSpPr>
          <p:spPr bwMode="auto">
            <a:xfrm>
              <a:off x="1026914" y="1223524"/>
              <a:ext cx="285751" cy="464188"/>
            </a:xfrm>
            <a:custGeom>
              <a:avLst/>
              <a:gdLst/>
              <a:ahLst/>
              <a:cxnLst/>
              <a:rect l="0" t="0" r="0" b="0"/>
              <a:pathLst>
                <a:path w="285751" h="464188">
                  <a:moveTo>
                    <a:pt x="285750" y="44492"/>
                  </a:moveTo>
                  <a:lnTo>
                    <a:pt x="285750" y="44492"/>
                  </a:lnTo>
                  <a:lnTo>
                    <a:pt x="278682" y="27710"/>
                  </a:lnTo>
                  <a:lnTo>
                    <a:pt x="278062" y="24374"/>
                  </a:lnTo>
                  <a:lnTo>
                    <a:pt x="274726" y="18022"/>
                  </a:lnTo>
                  <a:lnTo>
                    <a:pt x="270929" y="11891"/>
                  </a:lnTo>
                  <a:lnTo>
                    <a:pt x="269241" y="5859"/>
                  </a:lnTo>
                  <a:lnTo>
                    <a:pt x="267799" y="3854"/>
                  </a:lnTo>
                  <a:lnTo>
                    <a:pt x="265845" y="2517"/>
                  </a:lnTo>
                  <a:lnTo>
                    <a:pt x="260321" y="371"/>
                  </a:lnTo>
                  <a:lnTo>
                    <a:pt x="254624" y="0"/>
                  </a:lnTo>
                  <a:lnTo>
                    <a:pt x="249427" y="2559"/>
                  </a:lnTo>
                  <a:lnTo>
                    <a:pt x="238006" y="12286"/>
                  </a:lnTo>
                  <a:lnTo>
                    <a:pt x="220255" y="49773"/>
                  </a:lnTo>
                  <a:lnTo>
                    <a:pt x="200236" y="88383"/>
                  </a:lnTo>
                  <a:lnTo>
                    <a:pt x="178061" y="122540"/>
                  </a:lnTo>
                  <a:lnTo>
                    <a:pt x="158482" y="157796"/>
                  </a:lnTo>
                  <a:lnTo>
                    <a:pt x="139121" y="193377"/>
                  </a:lnTo>
                  <a:lnTo>
                    <a:pt x="115966" y="229056"/>
                  </a:lnTo>
                  <a:lnTo>
                    <a:pt x="96097" y="264762"/>
                  </a:lnTo>
                  <a:lnTo>
                    <a:pt x="77642" y="299485"/>
                  </a:lnTo>
                  <a:lnTo>
                    <a:pt x="53628" y="341033"/>
                  </a:lnTo>
                  <a:lnTo>
                    <a:pt x="24811" y="385682"/>
                  </a:lnTo>
                  <a:lnTo>
                    <a:pt x="6477" y="428713"/>
                  </a:lnTo>
                  <a:lnTo>
                    <a:pt x="0" y="464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1789"/>
            <p:cNvSpPr/>
            <p:nvPr>
              <p:custDataLst>
                <p:tags r:id="rId108"/>
              </p:custDataLst>
            </p:nvPr>
          </p:nvSpPr>
          <p:spPr bwMode="auto">
            <a:xfrm>
              <a:off x="1509199" y="1276955"/>
              <a:ext cx="160654" cy="357042"/>
            </a:xfrm>
            <a:custGeom>
              <a:avLst/>
              <a:gdLst/>
              <a:ahLst/>
              <a:cxnLst/>
              <a:rect l="0" t="0" r="0" b="0"/>
              <a:pathLst>
                <a:path w="160654" h="357042">
                  <a:moveTo>
                    <a:pt x="124934" y="8920"/>
                  </a:moveTo>
                  <a:lnTo>
                    <a:pt x="124934" y="8920"/>
                  </a:lnTo>
                  <a:lnTo>
                    <a:pt x="124934" y="4180"/>
                  </a:lnTo>
                  <a:lnTo>
                    <a:pt x="123942" y="2783"/>
                  </a:lnTo>
                  <a:lnTo>
                    <a:pt x="122288" y="1852"/>
                  </a:lnTo>
                  <a:lnTo>
                    <a:pt x="112505" y="358"/>
                  </a:lnTo>
                  <a:lnTo>
                    <a:pt x="78536" y="0"/>
                  </a:lnTo>
                  <a:lnTo>
                    <a:pt x="71901" y="2640"/>
                  </a:lnTo>
                  <a:lnTo>
                    <a:pt x="50552" y="20981"/>
                  </a:lnTo>
                  <a:lnTo>
                    <a:pt x="26709" y="62736"/>
                  </a:lnTo>
                  <a:lnTo>
                    <a:pt x="12817" y="92295"/>
                  </a:lnTo>
                  <a:lnTo>
                    <a:pt x="3060" y="135114"/>
                  </a:lnTo>
                  <a:lnTo>
                    <a:pt x="332" y="178739"/>
                  </a:lnTo>
                  <a:lnTo>
                    <a:pt x="0" y="219478"/>
                  </a:lnTo>
                  <a:lnTo>
                    <a:pt x="2580" y="251338"/>
                  </a:lnTo>
                  <a:lnTo>
                    <a:pt x="10943" y="294002"/>
                  </a:lnTo>
                  <a:lnTo>
                    <a:pt x="29807" y="336303"/>
                  </a:lnTo>
                  <a:lnTo>
                    <a:pt x="35692" y="342939"/>
                  </a:lnTo>
                  <a:lnTo>
                    <a:pt x="53501" y="354850"/>
                  </a:lnTo>
                  <a:lnTo>
                    <a:pt x="71356" y="356974"/>
                  </a:lnTo>
                  <a:lnTo>
                    <a:pt x="74333" y="357041"/>
                  </a:lnTo>
                  <a:lnTo>
                    <a:pt x="88003" y="352397"/>
                  </a:lnTo>
                  <a:lnTo>
                    <a:pt x="96283" y="344800"/>
                  </a:lnTo>
                  <a:lnTo>
                    <a:pt x="129987" y="300489"/>
                  </a:lnTo>
                  <a:lnTo>
                    <a:pt x="148667" y="262908"/>
                  </a:lnTo>
                  <a:lnTo>
                    <a:pt x="160653" y="22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790"/>
            <p:cNvSpPr/>
            <p:nvPr>
              <p:custDataLst>
                <p:tags r:id="rId109"/>
              </p:custDataLst>
            </p:nvPr>
          </p:nvSpPr>
          <p:spPr bwMode="auto">
            <a:xfrm>
              <a:off x="1509594" y="1401961"/>
              <a:ext cx="151329" cy="52338"/>
            </a:xfrm>
            <a:custGeom>
              <a:avLst/>
              <a:gdLst/>
              <a:ahLst/>
              <a:cxnLst/>
              <a:rect l="0" t="0" r="0" b="0"/>
              <a:pathLst>
                <a:path w="151329" h="52338">
                  <a:moveTo>
                    <a:pt x="17383" y="44648"/>
                  </a:moveTo>
                  <a:lnTo>
                    <a:pt x="17383" y="44648"/>
                  </a:lnTo>
                  <a:lnTo>
                    <a:pt x="0" y="44648"/>
                  </a:lnTo>
                  <a:lnTo>
                    <a:pt x="7254" y="52337"/>
                  </a:lnTo>
                  <a:lnTo>
                    <a:pt x="8646" y="51758"/>
                  </a:lnTo>
                  <a:lnTo>
                    <a:pt x="12838" y="48470"/>
                  </a:lnTo>
                  <a:lnTo>
                    <a:pt x="20654" y="46347"/>
                  </a:lnTo>
                  <a:lnTo>
                    <a:pt x="53389" y="42152"/>
                  </a:lnTo>
                  <a:lnTo>
                    <a:pt x="71046" y="37625"/>
                  </a:lnTo>
                  <a:lnTo>
                    <a:pt x="81913" y="35574"/>
                  </a:lnTo>
                  <a:lnTo>
                    <a:pt x="121932" y="14761"/>
                  </a:lnTo>
                  <a:lnTo>
                    <a:pt x="15132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791"/>
            <p:cNvSpPr/>
            <p:nvPr>
              <p:custDataLst>
                <p:tags r:id="rId110"/>
              </p:custDataLst>
            </p:nvPr>
          </p:nvSpPr>
          <p:spPr bwMode="auto">
            <a:xfrm>
              <a:off x="1839516" y="1214438"/>
              <a:ext cx="71438" cy="428626"/>
            </a:xfrm>
            <a:custGeom>
              <a:avLst/>
              <a:gdLst/>
              <a:ahLst/>
              <a:cxnLst/>
              <a:rect l="0" t="0" r="0" b="0"/>
              <a:pathLst>
                <a:path w="71438" h="428626">
                  <a:moveTo>
                    <a:pt x="71437" y="0"/>
                  </a:moveTo>
                  <a:lnTo>
                    <a:pt x="71437" y="0"/>
                  </a:lnTo>
                  <a:lnTo>
                    <a:pt x="62875" y="0"/>
                  </a:lnTo>
                  <a:lnTo>
                    <a:pt x="62617" y="4740"/>
                  </a:lnTo>
                  <a:lnTo>
                    <a:pt x="59910" y="9713"/>
                  </a:lnTo>
                  <a:lnTo>
                    <a:pt x="57799" y="12428"/>
                  </a:lnTo>
                  <a:lnTo>
                    <a:pt x="55454" y="20737"/>
                  </a:lnTo>
                  <a:lnTo>
                    <a:pt x="46675" y="63544"/>
                  </a:lnTo>
                  <a:lnTo>
                    <a:pt x="45048" y="98431"/>
                  </a:lnTo>
                  <a:lnTo>
                    <a:pt x="43735" y="141114"/>
                  </a:lnTo>
                  <a:lnTo>
                    <a:pt x="37596" y="185117"/>
                  </a:lnTo>
                  <a:lnTo>
                    <a:pt x="33629" y="218891"/>
                  </a:lnTo>
                  <a:lnTo>
                    <a:pt x="28816" y="257671"/>
                  </a:lnTo>
                  <a:lnTo>
                    <a:pt x="24743" y="294297"/>
                  </a:lnTo>
                  <a:lnTo>
                    <a:pt x="17253" y="330285"/>
                  </a:lnTo>
                  <a:lnTo>
                    <a:pt x="10574" y="368520"/>
                  </a:lnTo>
                  <a:lnTo>
                    <a:pt x="2078" y="408436"/>
                  </a:lnTo>
                  <a:lnTo>
                    <a:pt x="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1792"/>
            <p:cNvSpPr/>
            <p:nvPr>
              <p:custDataLst>
                <p:tags r:id="rId111"/>
              </p:custDataLst>
            </p:nvPr>
          </p:nvSpPr>
          <p:spPr bwMode="auto">
            <a:xfrm>
              <a:off x="1946672" y="1232297"/>
              <a:ext cx="17860" cy="330399"/>
            </a:xfrm>
            <a:custGeom>
              <a:avLst/>
              <a:gdLst/>
              <a:ahLst/>
              <a:cxnLst/>
              <a:rect l="0" t="0" r="0" b="0"/>
              <a:pathLst>
                <a:path w="17860" h="330399">
                  <a:moveTo>
                    <a:pt x="17859" y="0"/>
                  </a:moveTo>
                  <a:lnTo>
                    <a:pt x="17859" y="0"/>
                  </a:lnTo>
                  <a:lnTo>
                    <a:pt x="17859" y="39147"/>
                  </a:lnTo>
                  <a:lnTo>
                    <a:pt x="17859" y="78001"/>
                  </a:lnTo>
                  <a:lnTo>
                    <a:pt x="13119" y="111196"/>
                  </a:lnTo>
                  <a:lnTo>
                    <a:pt x="5430" y="146166"/>
                  </a:lnTo>
                  <a:lnTo>
                    <a:pt x="1073" y="186410"/>
                  </a:lnTo>
                  <a:lnTo>
                    <a:pt x="212" y="223022"/>
                  </a:lnTo>
                  <a:lnTo>
                    <a:pt x="42" y="263658"/>
                  </a:lnTo>
                  <a:lnTo>
                    <a:pt x="8" y="301781"/>
                  </a:lnTo>
                  <a:lnTo>
                    <a:pt x="0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1793"/>
            <p:cNvSpPr/>
            <p:nvPr>
              <p:custDataLst>
                <p:tags r:id="rId112"/>
              </p:custDataLst>
            </p:nvPr>
          </p:nvSpPr>
          <p:spPr bwMode="auto">
            <a:xfrm>
              <a:off x="1885405" y="1170239"/>
              <a:ext cx="302369" cy="428176"/>
            </a:xfrm>
            <a:custGeom>
              <a:avLst/>
              <a:gdLst/>
              <a:ahLst/>
              <a:cxnLst/>
              <a:rect l="0" t="0" r="0" b="0"/>
              <a:pathLst>
                <a:path w="302369" h="428176">
                  <a:moveTo>
                    <a:pt x="7689" y="106706"/>
                  </a:moveTo>
                  <a:lnTo>
                    <a:pt x="7689" y="106706"/>
                  </a:lnTo>
                  <a:lnTo>
                    <a:pt x="2948" y="106706"/>
                  </a:lnTo>
                  <a:lnTo>
                    <a:pt x="1552" y="105714"/>
                  </a:lnTo>
                  <a:lnTo>
                    <a:pt x="621" y="104061"/>
                  </a:lnTo>
                  <a:lnTo>
                    <a:pt x="0" y="101966"/>
                  </a:lnTo>
                  <a:lnTo>
                    <a:pt x="3867" y="89537"/>
                  </a:lnTo>
                  <a:lnTo>
                    <a:pt x="28580" y="46748"/>
                  </a:lnTo>
                  <a:lnTo>
                    <a:pt x="37148" y="37725"/>
                  </a:lnTo>
                  <a:lnTo>
                    <a:pt x="46579" y="29415"/>
                  </a:lnTo>
                  <a:lnTo>
                    <a:pt x="54077" y="19107"/>
                  </a:lnTo>
                  <a:lnTo>
                    <a:pt x="58458" y="15565"/>
                  </a:lnTo>
                  <a:lnTo>
                    <a:pt x="90102" y="1826"/>
                  </a:lnTo>
                  <a:lnTo>
                    <a:pt x="107532" y="0"/>
                  </a:lnTo>
                  <a:lnTo>
                    <a:pt x="114241" y="2396"/>
                  </a:lnTo>
                  <a:lnTo>
                    <a:pt x="117419" y="4424"/>
                  </a:lnTo>
                  <a:lnTo>
                    <a:pt x="119537" y="6768"/>
                  </a:lnTo>
                  <a:lnTo>
                    <a:pt x="129540" y="29610"/>
                  </a:lnTo>
                  <a:lnTo>
                    <a:pt x="139587" y="69753"/>
                  </a:lnTo>
                  <a:lnTo>
                    <a:pt x="139732" y="82345"/>
                  </a:lnTo>
                  <a:lnTo>
                    <a:pt x="132460" y="124701"/>
                  </a:lnTo>
                  <a:lnTo>
                    <a:pt x="120374" y="161674"/>
                  </a:lnTo>
                  <a:lnTo>
                    <a:pt x="105860" y="202470"/>
                  </a:lnTo>
                  <a:lnTo>
                    <a:pt x="85076" y="246461"/>
                  </a:lnTo>
                  <a:lnTo>
                    <a:pt x="64243" y="273037"/>
                  </a:lnTo>
                  <a:lnTo>
                    <a:pt x="55314" y="281226"/>
                  </a:lnTo>
                  <a:lnTo>
                    <a:pt x="49361" y="283489"/>
                  </a:lnTo>
                  <a:lnTo>
                    <a:pt x="35001" y="285253"/>
                  </a:lnTo>
                  <a:lnTo>
                    <a:pt x="34633" y="280546"/>
                  </a:lnTo>
                  <a:lnTo>
                    <a:pt x="35573" y="280146"/>
                  </a:lnTo>
                  <a:lnTo>
                    <a:pt x="60027" y="294899"/>
                  </a:lnTo>
                  <a:lnTo>
                    <a:pt x="100262" y="319061"/>
                  </a:lnTo>
                  <a:lnTo>
                    <a:pt x="141652" y="349903"/>
                  </a:lnTo>
                  <a:lnTo>
                    <a:pt x="154540" y="359653"/>
                  </a:lnTo>
                  <a:lnTo>
                    <a:pt x="195736" y="377173"/>
                  </a:lnTo>
                  <a:lnTo>
                    <a:pt x="236408" y="395398"/>
                  </a:lnTo>
                  <a:lnTo>
                    <a:pt x="280594" y="424206"/>
                  </a:lnTo>
                  <a:lnTo>
                    <a:pt x="290184" y="426999"/>
                  </a:lnTo>
                  <a:lnTo>
                    <a:pt x="302368" y="428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1794"/>
            <p:cNvSpPr/>
            <p:nvPr>
              <p:custDataLst>
                <p:tags r:id="rId113"/>
              </p:custDataLst>
            </p:nvPr>
          </p:nvSpPr>
          <p:spPr bwMode="auto">
            <a:xfrm>
              <a:off x="2081402" y="823500"/>
              <a:ext cx="186740" cy="362185"/>
            </a:xfrm>
            <a:custGeom>
              <a:avLst/>
              <a:gdLst/>
              <a:ahLst/>
              <a:cxnLst/>
              <a:rect l="0" t="0" r="0" b="0"/>
              <a:pathLst>
                <a:path w="186740" h="362185">
                  <a:moveTo>
                    <a:pt x="124231" y="203414"/>
                  </a:moveTo>
                  <a:lnTo>
                    <a:pt x="124231" y="203414"/>
                  </a:lnTo>
                  <a:lnTo>
                    <a:pt x="124231" y="198674"/>
                  </a:lnTo>
                  <a:lnTo>
                    <a:pt x="123239" y="197277"/>
                  </a:lnTo>
                  <a:lnTo>
                    <a:pt x="121585" y="196346"/>
                  </a:lnTo>
                  <a:lnTo>
                    <a:pt x="119490" y="195726"/>
                  </a:lnTo>
                  <a:lnTo>
                    <a:pt x="118094" y="194320"/>
                  </a:lnTo>
                  <a:lnTo>
                    <a:pt x="116542" y="190112"/>
                  </a:lnTo>
                  <a:lnTo>
                    <a:pt x="115410" y="173526"/>
                  </a:lnTo>
                  <a:lnTo>
                    <a:pt x="114382" y="171582"/>
                  </a:lnTo>
                  <a:lnTo>
                    <a:pt x="112704" y="170287"/>
                  </a:lnTo>
                  <a:lnTo>
                    <a:pt x="110593" y="169423"/>
                  </a:lnTo>
                  <a:lnTo>
                    <a:pt x="109186" y="167855"/>
                  </a:lnTo>
                  <a:lnTo>
                    <a:pt x="104281" y="158209"/>
                  </a:lnTo>
                  <a:lnTo>
                    <a:pt x="76570" y="128990"/>
                  </a:lnTo>
                  <a:lnTo>
                    <a:pt x="70637" y="125688"/>
                  </a:lnTo>
                  <a:lnTo>
                    <a:pt x="59073" y="123830"/>
                  </a:lnTo>
                  <a:lnTo>
                    <a:pt x="54003" y="123569"/>
                  </a:lnTo>
                  <a:lnTo>
                    <a:pt x="45724" y="125925"/>
                  </a:lnTo>
                  <a:lnTo>
                    <a:pt x="29226" y="138309"/>
                  </a:lnTo>
                  <a:lnTo>
                    <a:pt x="20124" y="147964"/>
                  </a:lnTo>
                  <a:lnTo>
                    <a:pt x="5178" y="178926"/>
                  </a:lnTo>
                  <a:lnTo>
                    <a:pt x="0" y="221577"/>
                  </a:lnTo>
                  <a:lnTo>
                    <a:pt x="2094" y="248152"/>
                  </a:lnTo>
                  <a:lnTo>
                    <a:pt x="8340" y="292723"/>
                  </a:lnTo>
                  <a:lnTo>
                    <a:pt x="20469" y="332620"/>
                  </a:lnTo>
                  <a:lnTo>
                    <a:pt x="28836" y="342860"/>
                  </a:lnTo>
                  <a:lnTo>
                    <a:pt x="49014" y="359728"/>
                  </a:lnTo>
                  <a:lnTo>
                    <a:pt x="55413" y="362184"/>
                  </a:lnTo>
                  <a:lnTo>
                    <a:pt x="64210" y="360629"/>
                  </a:lnTo>
                  <a:lnTo>
                    <a:pt x="85679" y="353947"/>
                  </a:lnTo>
                  <a:lnTo>
                    <a:pt x="107995" y="335195"/>
                  </a:lnTo>
                  <a:lnTo>
                    <a:pt x="117877" y="320953"/>
                  </a:lnTo>
                  <a:lnTo>
                    <a:pt x="133108" y="282797"/>
                  </a:lnTo>
                  <a:lnTo>
                    <a:pt x="139429" y="256700"/>
                  </a:lnTo>
                  <a:lnTo>
                    <a:pt x="138656" y="227471"/>
                  </a:lnTo>
                  <a:lnTo>
                    <a:pt x="134789" y="193675"/>
                  </a:lnTo>
                  <a:lnTo>
                    <a:pt x="133643" y="158526"/>
                  </a:lnTo>
                  <a:lnTo>
                    <a:pt x="130658" y="122976"/>
                  </a:lnTo>
                  <a:lnTo>
                    <a:pt x="125500" y="80148"/>
                  </a:lnTo>
                  <a:lnTo>
                    <a:pt x="117330" y="36626"/>
                  </a:lnTo>
                  <a:lnTo>
                    <a:pt x="114576" y="11492"/>
                  </a:lnTo>
                  <a:lnTo>
                    <a:pt x="107648" y="0"/>
                  </a:lnTo>
                  <a:lnTo>
                    <a:pt x="107222" y="336"/>
                  </a:lnTo>
                  <a:lnTo>
                    <a:pt x="106405" y="11385"/>
                  </a:lnTo>
                  <a:lnTo>
                    <a:pt x="107370" y="29259"/>
                  </a:lnTo>
                  <a:lnTo>
                    <a:pt x="114061" y="62495"/>
                  </a:lnTo>
                  <a:lnTo>
                    <a:pt x="117784" y="102799"/>
                  </a:lnTo>
                  <a:lnTo>
                    <a:pt x="130511" y="140775"/>
                  </a:lnTo>
                  <a:lnTo>
                    <a:pt x="145110" y="177980"/>
                  </a:lnTo>
                  <a:lnTo>
                    <a:pt x="157309" y="214384"/>
                  </a:lnTo>
                  <a:lnTo>
                    <a:pt x="158190" y="222634"/>
                  </a:lnTo>
                  <a:lnTo>
                    <a:pt x="160761" y="229125"/>
                  </a:lnTo>
                  <a:lnTo>
                    <a:pt x="186739" y="265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795"/>
            <p:cNvSpPr/>
            <p:nvPr>
              <p:custDataLst>
                <p:tags r:id="rId114"/>
              </p:custDataLst>
            </p:nvPr>
          </p:nvSpPr>
          <p:spPr bwMode="auto">
            <a:xfrm>
              <a:off x="2330648" y="1089422"/>
              <a:ext cx="14075" cy="71438"/>
            </a:xfrm>
            <a:custGeom>
              <a:avLst/>
              <a:gdLst/>
              <a:ahLst/>
              <a:cxnLst/>
              <a:rect l="0" t="0" r="0" b="0"/>
              <a:pathLst>
                <a:path w="14075" h="71438">
                  <a:moveTo>
                    <a:pt x="0" y="0"/>
                  </a:moveTo>
                  <a:lnTo>
                    <a:pt x="0" y="0"/>
                  </a:lnTo>
                  <a:lnTo>
                    <a:pt x="8898" y="0"/>
                  </a:lnTo>
                  <a:lnTo>
                    <a:pt x="8927" y="12429"/>
                  </a:lnTo>
                  <a:lnTo>
                    <a:pt x="14074" y="30052"/>
                  </a:lnTo>
                  <a:lnTo>
                    <a:pt x="8930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796"/>
            <p:cNvSpPr/>
            <p:nvPr>
              <p:custDataLst>
                <p:tags r:id="rId115"/>
              </p:custDataLst>
            </p:nvPr>
          </p:nvSpPr>
          <p:spPr bwMode="auto">
            <a:xfrm>
              <a:off x="2402086" y="1125141"/>
              <a:ext cx="62509" cy="26790"/>
            </a:xfrm>
            <a:custGeom>
              <a:avLst/>
              <a:gdLst/>
              <a:ahLst/>
              <a:cxnLst/>
              <a:rect l="0" t="0" r="0" b="0"/>
              <a:pathLst>
                <a:path w="62509" h="267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4741" y="7688"/>
                  </a:lnTo>
                  <a:lnTo>
                    <a:pt x="6137" y="9094"/>
                  </a:lnTo>
                  <a:lnTo>
                    <a:pt x="7688" y="13302"/>
                  </a:lnTo>
                  <a:lnTo>
                    <a:pt x="9094" y="14821"/>
                  </a:lnTo>
                  <a:lnTo>
                    <a:pt x="13302" y="16509"/>
                  </a:lnTo>
                  <a:lnTo>
                    <a:pt x="14821" y="17951"/>
                  </a:lnTo>
                  <a:lnTo>
                    <a:pt x="16509" y="22199"/>
                  </a:lnTo>
                  <a:lnTo>
                    <a:pt x="17952" y="23729"/>
                  </a:lnTo>
                  <a:lnTo>
                    <a:pt x="22200" y="25429"/>
                  </a:lnTo>
                  <a:lnTo>
                    <a:pt x="62508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797"/>
            <p:cNvSpPr/>
            <p:nvPr>
              <p:custDataLst>
                <p:tags r:id="rId116"/>
              </p:custDataLst>
            </p:nvPr>
          </p:nvSpPr>
          <p:spPr bwMode="auto">
            <a:xfrm>
              <a:off x="2643188" y="1134070"/>
              <a:ext cx="80368" cy="35600"/>
            </a:xfrm>
            <a:custGeom>
              <a:avLst/>
              <a:gdLst/>
              <a:ahLst/>
              <a:cxnLst/>
              <a:rect l="0" t="0" r="0" b="0"/>
              <a:pathLst>
                <a:path w="80368" h="3560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5" y="9714"/>
                  </a:lnTo>
                  <a:lnTo>
                    <a:pt x="25429" y="34356"/>
                  </a:lnTo>
                  <a:lnTo>
                    <a:pt x="34358" y="35599"/>
                  </a:lnTo>
                  <a:lnTo>
                    <a:pt x="42579" y="29559"/>
                  </a:lnTo>
                  <a:lnTo>
                    <a:pt x="50870" y="26618"/>
                  </a:lnTo>
                  <a:lnTo>
                    <a:pt x="80367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1798"/>
            <p:cNvSpPr/>
            <p:nvPr>
              <p:custDataLst>
                <p:tags r:id="rId117"/>
              </p:custDataLst>
            </p:nvPr>
          </p:nvSpPr>
          <p:spPr bwMode="auto">
            <a:xfrm>
              <a:off x="2848570" y="1134070"/>
              <a:ext cx="44650" cy="8931"/>
            </a:xfrm>
            <a:custGeom>
              <a:avLst/>
              <a:gdLst/>
              <a:ahLst/>
              <a:cxnLst/>
              <a:rect l="0" t="0" r="0" b="0"/>
              <a:pathLst>
                <a:path w="44650" h="893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5232" y="6137"/>
                  </a:lnTo>
                  <a:lnTo>
                    <a:pt x="25071" y="8562"/>
                  </a:lnTo>
                  <a:lnTo>
                    <a:pt x="4464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1799"/>
            <p:cNvSpPr/>
            <p:nvPr>
              <p:custDataLst>
                <p:tags r:id="rId118"/>
              </p:custDataLst>
            </p:nvPr>
          </p:nvSpPr>
          <p:spPr bwMode="auto">
            <a:xfrm>
              <a:off x="2956009" y="822039"/>
              <a:ext cx="142594" cy="328369"/>
            </a:xfrm>
            <a:custGeom>
              <a:avLst/>
              <a:gdLst/>
              <a:ahLst/>
              <a:cxnLst/>
              <a:rect l="0" t="0" r="0" b="0"/>
              <a:pathLst>
                <a:path w="142594" h="328369">
                  <a:moveTo>
                    <a:pt x="115804" y="213805"/>
                  </a:moveTo>
                  <a:lnTo>
                    <a:pt x="115804" y="213805"/>
                  </a:lnTo>
                  <a:lnTo>
                    <a:pt x="115804" y="204324"/>
                  </a:lnTo>
                  <a:lnTo>
                    <a:pt x="113158" y="197023"/>
                  </a:lnTo>
                  <a:lnTo>
                    <a:pt x="101564" y="180212"/>
                  </a:lnTo>
                  <a:lnTo>
                    <a:pt x="99553" y="170432"/>
                  </a:lnTo>
                  <a:lnTo>
                    <a:pt x="97033" y="166038"/>
                  </a:lnTo>
                  <a:lnTo>
                    <a:pt x="84020" y="151857"/>
                  </a:lnTo>
                  <a:lnTo>
                    <a:pt x="80842" y="145593"/>
                  </a:lnTo>
                  <a:lnTo>
                    <a:pt x="67886" y="130494"/>
                  </a:lnTo>
                  <a:lnTo>
                    <a:pt x="62096" y="127168"/>
                  </a:lnTo>
                  <a:lnTo>
                    <a:pt x="50294" y="125033"/>
                  </a:lnTo>
                  <a:lnTo>
                    <a:pt x="44355" y="127387"/>
                  </a:lnTo>
                  <a:lnTo>
                    <a:pt x="23345" y="140762"/>
                  </a:lnTo>
                  <a:lnTo>
                    <a:pt x="15841" y="150253"/>
                  </a:lnTo>
                  <a:lnTo>
                    <a:pt x="11844" y="161085"/>
                  </a:lnTo>
                  <a:lnTo>
                    <a:pt x="1860" y="203089"/>
                  </a:lnTo>
                  <a:lnTo>
                    <a:pt x="0" y="241534"/>
                  </a:lnTo>
                  <a:lnTo>
                    <a:pt x="735" y="286133"/>
                  </a:lnTo>
                  <a:lnTo>
                    <a:pt x="12150" y="310152"/>
                  </a:lnTo>
                  <a:lnTo>
                    <a:pt x="17811" y="316157"/>
                  </a:lnTo>
                  <a:lnTo>
                    <a:pt x="33686" y="328368"/>
                  </a:lnTo>
                  <a:lnTo>
                    <a:pt x="44399" y="324699"/>
                  </a:lnTo>
                  <a:lnTo>
                    <a:pt x="47364" y="322461"/>
                  </a:lnTo>
                  <a:lnTo>
                    <a:pt x="57255" y="308860"/>
                  </a:lnTo>
                  <a:lnTo>
                    <a:pt x="60017" y="300369"/>
                  </a:lnTo>
                  <a:lnTo>
                    <a:pt x="66836" y="261270"/>
                  </a:lnTo>
                  <a:lnTo>
                    <a:pt x="64165" y="223328"/>
                  </a:lnTo>
                  <a:lnTo>
                    <a:pt x="62800" y="188294"/>
                  </a:lnTo>
                  <a:lnTo>
                    <a:pt x="62396" y="146935"/>
                  </a:lnTo>
                  <a:lnTo>
                    <a:pt x="61284" y="105246"/>
                  </a:lnTo>
                  <a:lnTo>
                    <a:pt x="55167" y="63487"/>
                  </a:lnTo>
                  <a:lnTo>
                    <a:pt x="53542" y="20524"/>
                  </a:lnTo>
                  <a:lnTo>
                    <a:pt x="53299" y="0"/>
                  </a:lnTo>
                  <a:lnTo>
                    <a:pt x="53296" y="38715"/>
                  </a:lnTo>
                  <a:lnTo>
                    <a:pt x="55942" y="82029"/>
                  </a:lnTo>
                  <a:lnTo>
                    <a:pt x="62390" y="124794"/>
                  </a:lnTo>
                  <a:lnTo>
                    <a:pt x="74545" y="169194"/>
                  </a:lnTo>
                  <a:lnTo>
                    <a:pt x="89069" y="201450"/>
                  </a:lnTo>
                  <a:lnTo>
                    <a:pt x="109853" y="225511"/>
                  </a:lnTo>
                  <a:lnTo>
                    <a:pt x="123522" y="234581"/>
                  </a:lnTo>
                  <a:lnTo>
                    <a:pt x="142593" y="240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1800"/>
            <p:cNvSpPr/>
            <p:nvPr>
              <p:custDataLst>
                <p:tags r:id="rId119"/>
              </p:custDataLst>
            </p:nvPr>
          </p:nvSpPr>
          <p:spPr bwMode="auto">
            <a:xfrm>
              <a:off x="3098602" y="1009422"/>
              <a:ext cx="187524" cy="205017"/>
            </a:xfrm>
            <a:custGeom>
              <a:avLst/>
              <a:gdLst/>
              <a:ahLst/>
              <a:cxnLst/>
              <a:rect l="0" t="0" r="0" b="0"/>
              <a:pathLst>
                <a:path w="187524" h="205017">
                  <a:moveTo>
                    <a:pt x="0" y="8562"/>
                  </a:moveTo>
                  <a:lnTo>
                    <a:pt x="0" y="8562"/>
                  </a:lnTo>
                  <a:lnTo>
                    <a:pt x="8561" y="8562"/>
                  </a:lnTo>
                  <a:lnTo>
                    <a:pt x="15986" y="2425"/>
                  </a:lnTo>
                  <a:lnTo>
                    <a:pt x="25170" y="0"/>
                  </a:lnTo>
                  <a:lnTo>
                    <a:pt x="31049" y="4482"/>
                  </a:lnTo>
                  <a:lnTo>
                    <a:pt x="33643" y="9395"/>
                  </a:lnTo>
                  <a:lnTo>
                    <a:pt x="34335" y="12094"/>
                  </a:lnTo>
                  <a:lnTo>
                    <a:pt x="35788" y="13893"/>
                  </a:lnTo>
                  <a:lnTo>
                    <a:pt x="40049" y="15893"/>
                  </a:lnTo>
                  <a:lnTo>
                    <a:pt x="41582" y="18410"/>
                  </a:lnTo>
                  <a:lnTo>
                    <a:pt x="44244" y="37469"/>
                  </a:lnTo>
                  <a:lnTo>
                    <a:pt x="44613" y="63800"/>
                  </a:lnTo>
                  <a:lnTo>
                    <a:pt x="33623" y="106970"/>
                  </a:lnTo>
                  <a:lnTo>
                    <a:pt x="19899" y="149348"/>
                  </a:lnTo>
                  <a:lnTo>
                    <a:pt x="17862" y="160350"/>
                  </a:lnTo>
                  <a:lnTo>
                    <a:pt x="17860" y="150881"/>
                  </a:lnTo>
                  <a:lnTo>
                    <a:pt x="20505" y="143583"/>
                  </a:lnTo>
                  <a:lnTo>
                    <a:pt x="22600" y="140248"/>
                  </a:lnTo>
                  <a:lnTo>
                    <a:pt x="32681" y="97369"/>
                  </a:lnTo>
                  <a:lnTo>
                    <a:pt x="42581" y="53245"/>
                  </a:lnTo>
                  <a:lnTo>
                    <a:pt x="53474" y="22901"/>
                  </a:lnTo>
                  <a:lnTo>
                    <a:pt x="55493" y="21098"/>
                  </a:lnTo>
                  <a:lnTo>
                    <a:pt x="61122" y="18204"/>
                  </a:lnTo>
                  <a:lnTo>
                    <a:pt x="66837" y="17703"/>
                  </a:lnTo>
                  <a:lnTo>
                    <a:pt x="68371" y="18625"/>
                  </a:lnTo>
                  <a:lnTo>
                    <a:pt x="69393" y="20232"/>
                  </a:lnTo>
                  <a:lnTo>
                    <a:pt x="70074" y="22295"/>
                  </a:lnTo>
                  <a:lnTo>
                    <a:pt x="77305" y="33728"/>
                  </a:lnTo>
                  <a:lnTo>
                    <a:pt x="81090" y="58368"/>
                  </a:lnTo>
                  <a:lnTo>
                    <a:pt x="86424" y="68850"/>
                  </a:lnTo>
                  <a:lnTo>
                    <a:pt x="89263" y="109654"/>
                  </a:lnTo>
                  <a:lnTo>
                    <a:pt x="86636" y="115669"/>
                  </a:lnTo>
                  <a:lnTo>
                    <a:pt x="80376" y="124635"/>
                  </a:lnTo>
                  <a:lnTo>
                    <a:pt x="80370" y="119904"/>
                  </a:lnTo>
                  <a:lnTo>
                    <a:pt x="83014" y="114933"/>
                  </a:lnTo>
                  <a:lnTo>
                    <a:pt x="85108" y="112218"/>
                  </a:lnTo>
                  <a:lnTo>
                    <a:pt x="87435" y="103910"/>
                  </a:lnTo>
                  <a:lnTo>
                    <a:pt x="93928" y="60208"/>
                  </a:lnTo>
                  <a:lnTo>
                    <a:pt x="113206" y="15743"/>
                  </a:lnTo>
                  <a:lnTo>
                    <a:pt x="119105" y="7454"/>
                  </a:lnTo>
                  <a:lnTo>
                    <a:pt x="125034" y="3109"/>
                  </a:lnTo>
                  <a:lnTo>
                    <a:pt x="133950" y="663"/>
                  </a:lnTo>
                  <a:lnTo>
                    <a:pt x="136925" y="319"/>
                  </a:lnTo>
                  <a:lnTo>
                    <a:pt x="142876" y="2584"/>
                  </a:lnTo>
                  <a:lnTo>
                    <a:pt x="154781" y="12122"/>
                  </a:lnTo>
                  <a:lnTo>
                    <a:pt x="158088" y="20397"/>
                  </a:lnTo>
                  <a:lnTo>
                    <a:pt x="168268" y="64074"/>
                  </a:lnTo>
                  <a:lnTo>
                    <a:pt x="169480" y="107044"/>
                  </a:lnTo>
                  <a:lnTo>
                    <a:pt x="169647" y="150676"/>
                  </a:lnTo>
                  <a:lnTo>
                    <a:pt x="170653" y="174966"/>
                  </a:lnTo>
                  <a:lnTo>
                    <a:pt x="176792" y="189938"/>
                  </a:lnTo>
                  <a:lnTo>
                    <a:pt x="187523" y="20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575"/>
          <p:cNvGrpSpPr/>
          <p:nvPr/>
        </p:nvGrpSpPr>
        <p:grpSpPr>
          <a:xfrm>
            <a:off x="937617" y="2152096"/>
            <a:ext cx="267892" cy="589319"/>
            <a:chOff x="937617" y="2152096"/>
            <a:chExt cx="267892" cy="589319"/>
          </a:xfrm>
        </p:grpSpPr>
        <p:sp>
          <p:nvSpPr>
            <p:cNvPr id="21" name="SMARTInkShape-1801"/>
            <p:cNvSpPr/>
            <p:nvPr>
              <p:custDataLst>
                <p:tags r:id="rId103"/>
              </p:custDataLst>
            </p:nvPr>
          </p:nvSpPr>
          <p:spPr bwMode="auto">
            <a:xfrm>
              <a:off x="937617" y="2152096"/>
              <a:ext cx="178595" cy="249991"/>
            </a:xfrm>
            <a:custGeom>
              <a:avLst/>
              <a:gdLst/>
              <a:ahLst/>
              <a:cxnLst/>
              <a:rect l="0" t="0" r="0" b="0"/>
              <a:pathLst>
                <a:path w="178595" h="249991">
                  <a:moveTo>
                    <a:pt x="0" y="17818"/>
                  </a:moveTo>
                  <a:lnTo>
                    <a:pt x="0" y="17818"/>
                  </a:lnTo>
                  <a:lnTo>
                    <a:pt x="0" y="100"/>
                  </a:lnTo>
                  <a:lnTo>
                    <a:pt x="4741" y="0"/>
                  </a:lnTo>
                  <a:lnTo>
                    <a:pt x="6137" y="979"/>
                  </a:lnTo>
                  <a:lnTo>
                    <a:pt x="7068" y="2623"/>
                  </a:lnTo>
                  <a:lnTo>
                    <a:pt x="21250" y="33379"/>
                  </a:lnTo>
                  <a:lnTo>
                    <a:pt x="46420" y="73220"/>
                  </a:lnTo>
                  <a:lnTo>
                    <a:pt x="62349" y="116285"/>
                  </a:lnTo>
                  <a:lnTo>
                    <a:pt x="69383" y="133018"/>
                  </a:lnTo>
                  <a:lnTo>
                    <a:pt x="94417" y="172260"/>
                  </a:lnTo>
                  <a:lnTo>
                    <a:pt x="114764" y="202320"/>
                  </a:lnTo>
                  <a:lnTo>
                    <a:pt x="131112" y="219040"/>
                  </a:lnTo>
                  <a:lnTo>
                    <a:pt x="178594" y="2499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1802"/>
            <p:cNvSpPr/>
            <p:nvPr>
              <p:custDataLst>
                <p:tags r:id="rId104"/>
              </p:custDataLst>
            </p:nvPr>
          </p:nvSpPr>
          <p:spPr bwMode="auto">
            <a:xfrm>
              <a:off x="1151930" y="2205633"/>
              <a:ext cx="53579" cy="98227"/>
            </a:xfrm>
            <a:custGeom>
              <a:avLst/>
              <a:gdLst/>
              <a:ahLst/>
              <a:cxnLst/>
              <a:rect l="0" t="0" r="0" b="0"/>
              <a:pathLst>
                <a:path w="53579" h="98227">
                  <a:moveTo>
                    <a:pt x="53578" y="0"/>
                  </a:moveTo>
                  <a:lnTo>
                    <a:pt x="53578" y="0"/>
                  </a:lnTo>
                  <a:lnTo>
                    <a:pt x="53578" y="7688"/>
                  </a:lnTo>
                  <a:lnTo>
                    <a:pt x="47441" y="15813"/>
                  </a:lnTo>
                  <a:lnTo>
                    <a:pt x="44484" y="24088"/>
                  </a:lnTo>
                  <a:lnTo>
                    <a:pt x="14846" y="65119"/>
                  </a:lnTo>
                  <a:lnTo>
                    <a:pt x="0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803"/>
            <p:cNvSpPr/>
            <p:nvPr>
              <p:custDataLst>
                <p:tags r:id="rId105"/>
              </p:custDataLst>
            </p:nvPr>
          </p:nvSpPr>
          <p:spPr bwMode="auto">
            <a:xfrm>
              <a:off x="1111146" y="2312789"/>
              <a:ext cx="40785" cy="428626"/>
            </a:xfrm>
            <a:custGeom>
              <a:avLst/>
              <a:gdLst/>
              <a:ahLst/>
              <a:cxnLst/>
              <a:rect l="0" t="0" r="0" b="0"/>
              <a:pathLst>
                <a:path w="40785" h="428626">
                  <a:moveTo>
                    <a:pt x="40784" y="0"/>
                  </a:moveTo>
                  <a:lnTo>
                    <a:pt x="40784" y="0"/>
                  </a:lnTo>
                  <a:lnTo>
                    <a:pt x="39792" y="39147"/>
                  </a:lnTo>
                  <a:lnTo>
                    <a:pt x="31689" y="82575"/>
                  </a:lnTo>
                  <a:lnTo>
                    <a:pt x="24950" y="126040"/>
                  </a:lnTo>
                  <a:lnTo>
                    <a:pt x="20879" y="161038"/>
                  </a:lnTo>
                  <a:lnTo>
                    <a:pt x="16034" y="196543"/>
                  </a:lnTo>
                  <a:lnTo>
                    <a:pt x="11953" y="232198"/>
                  </a:lnTo>
                  <a:lnTo>
                    <a:pt x="6426" y="275062"/>
                  </a:lnTo>
                  <a:lnTo>
                    <a:pt x="4342" y="318329"/>
                  </a:lnTo>
                  <a:lnTo>
                    <a:pt x="0" y="346335"/>
                  </a:lnTo>
                  <a:lnTo>
                    <a:pt x="4202" y="385096"/>
                  </a:lnTo>
                  <a:lnTo>
                    <a:pt x="5065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576"/>
          <p:cNvGrpSpPr/>
          <p:nvPr/>
        </p:nvGrpSpPr>
        <p:grpSpPr>
          <a:xfrm>
            <a:off x="1482696" y="2250318"/>
            <a:ext cx="205016" cy="462302"/>
            <a:chOff x="1482696" y="2250318"/>
            <a:chExt cx="205016" cy="462302"/>
          </a:xfrm>
        </p:grpSpPr>
        <p:sp>
          <p:nvSpPr>
            <p:cNvPr id="25" name="SMARTInkShape-1804"/>
            <p:cNvSpPr/>
            <p:nvPr>
              <p:custDataLst>
                <p:tags r:id="rId101"/>
              </p:custDataLst>
            </p:nvPr>
          </p:nvSpPr>
          <p:spPr bwMode="auto">
            <a:xfrm>
              <a:off x="1482698" y="2250318"/>
              <a:ext cx="205014" cy="462302"/>
            </a:xfrm>
            <a:custGeom>
              <a:avLst/>
              <a:gdLst/>
              <a:ahLst/>
              <a:cxnLst/>
              <a:rect l="0" t="0" r="0" b="0"/>
              <a:pathLst>
                <a:path w="205014" h="462302">
                  <a:moveTo>
                    <a:pt x="169294" y="44612"/>
                  </a:moveTo>
                  <a:lnTo>
                    <a:pt x="169294" y="44612"/>
                  </a:lnTo>
                  <a:lnTo>
                    <a:pt x="161606" y="44612"/>
                  </a:lnTo>
                  <a:lnTo>
                    <a:pt x="155992" y="39871"/>
                  </a:lnTo>
                  <a:lnTo>
                    <a:pt x="153460" y="34898"/>
                  </a:lnTo>
                  <a:lnTo>
                    <a:pt x="152785" y="32183"/>
                  </a:lnTo>
                  <a:lnTo>
                    <a:pt x="147095" y="23621"/>
                  </a:lnTo>
                  <a:lnTo>
                    <a:pt x="139125" y="14800"/>
                  </a:lnTo>
                  <a:lnTo>
                    <a:pt x="133396" y="11519"/>
                  </a:lnTo>
                  <a:lnTo>
                    <a:pt x="127542" y="9068"/>
                  </a:lnTo>
                  <a:lnTo>
                    <a:pt x="118669" y="3102"/>
                  </a:lnTo>
                  <a:lnTo>
                    <a:pt x="109756" y="893"/>
                  </a:lnTo>
                  <a:lnTo>
                    <a:pt x="90691" y="0"/>
                  </a:lnTo>
                  <a:lnTo>
                    <a:pt x="67662" y="16189"/>
                  </a:lnTo>
                  <a:lnTo>
                    <a:pt x="56940" y="32001"/>
                  </a:lnTo>
                  <a:lnTo>
                    <a:pt x="41402" y="72092"/>
                  </a:lnTo>
                  <a:lnTo>
                    <a:pt x="23278" y="114385"/>
                  </a:lnTo>
                  <a:lnTo>
                    <a:pt x="12370" y="150172"/>
                  </a:lnTo>
                  <a:lnTo>
                    <a:pt x="3846" y="190762"/>
                  </a:lnTo>
                  <a:lnTo>
                    <a:pt x="879" y="228365"/>
                  </a:lnTo>
                  <a:lnTo>
                    <a:pt x="0" y="264642"/>
                  </a:lnTo>
                  <a:lnTo>
                    <a:pt x="732" y="299534"/>
                  </a:lnTo>
                  <a:lnTo>
                    <a:pt x="9366" y="338494"/>
                  </a:lnTo>
                  <a:lnTo>
                    <a:pt x="23549" y="382843"/>
                  </a:lnTo>
                  <a:lnTo>
                    <a:pt x="33396" y="403568"/>
                  </a:lnTo>
                  <a:lnTo>
                    <a:pt x="48440" y="421285"/>
                  </a:lnTo>
                  <a:lnTo>
                    <a:pt x="86351" y="450616"/>
                  </a:lnTo>
                  <a:lnTo>
                    <a:pt x="116274" y="462027"/>
                  </a:lnTo>
                  <a:lnTo>
                    <a:pt x="127870" y="462301"/>
                  </a:lnTo>
                  <a:lnTo>
                    <a:pt x="144563" y="456878"/>
                  </a:lnTo>
                  <a:lnTo>
                    <a:pt x="162241" y="443510"/>
                  </a:lnTo>
                  <a:lnTo>
                    <a:pt x="183248" y="422432"/>
                  </a:lnTo>
                  <a:lnTo>
                    <a:pt x="198938" y="395427"/>
                  </a:lnTo>
                  <a:lnTo>
                    <a:pt x="205013" y="357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805"/>
            <p:cNvSpPr/>
            <p:nvPr>
              <p:custDataLst>
                <p:tags r:id="rId102"/>
              </p:custDataLst>
            </p:nvPr>
          </p:nvSpPr>
          <p:spPr bwMode="auto">
            <a:xfrm>
              <a:off x="1482696" y="2428875"/>
              <a:ext cx="169297" cy="53579"/>
            </a:xfrm>
            <a:custGeom>
              <a:avLst/>
              <a:gdLst/>
              <a:ahLst/>
              <a:cxnLst/>
              <a:rect l="0" t="0" r="0" b="0"/>
              <a:pathLst>
                <a:path w="169297" h="53579">
                  <a:moveTo>
                    <a:pt x="8562" y="53578"/>
                  </a:moveTo>
                  <a:lnTo>
                    <a:pt x="8562" y="53578"/>
                  </a:lnTo>
                  <a:lnTo>
                    <a:pt x="0" y="53578"/>
                  </a:lnTo>
                  <a:lnTo>
                    <a:pt x="12093" y="53578"/>
                  </a:lnTo>
                  <a:lnTo>
                    <a:pt x="53464" y="42554"/>
                  </a:lnTo>
                  <a:lnTo>
                    <a:pt x="96019" y="26605"/>
                  </a:lnTo>
                  <a:lnTo>
                    <a:pt x="115173" y="20451"/>
                  </a:lnTo>
                  <a:lnTo>
                    <a:pt x="133416" y="15981"/>
                  </a:lnTo>
                  <a:lnTo>
                    <a:pt x="16929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" name="SMARTInkShape-Group577"/>
          <p:cNvGrpSpPr/>
          <p:nvPr/>
        </p:nvGrpSpPr>
        <p:grpSpPr>
          <a:xfrm>
            <a:off x="1937742" y="1839561"/>
            <a:ext cx="1580556" cy="937573"/>
            <a:chOff x="1937742" y="1839561"/>
            <a:chExt cx="1580556" cy="937573"/>
          </a:xfrm>
        </p:grpSpPr>
        <p:sp>
          <p:nvSpPr>
            <p:cNvPr id="28" name="SMARTInkShape-1806"/>
            <p:cNvSpPr/>
            <p:nvPr>
              <p:custDataLst>
                <p:tags r:id="rId88"/>
              </p:custDataLst>
            </p:nvPr>
          </p:nvSpPr>
          <p:spPr bwMode="auto">
            <a:xfrm>
              <a:off x="1937742" y="2303859"/>
              <a:ext cx="53507" cy="473275"/>
            </a:xfrm>
            <a:custGeom>
              <a:avLst/>
              <a:gdLst/>
              <a:ahLst/>
              <a:cxnLst/>
              <a:rect l="0" t="0" r="0" b="0"/>
              <a:pathLst>
                <a:path w="53507" h="473275">
                  <a:moveTo>
                    <a:pt x="44649" y="0"/>
                  </a:moveTo>
                  <a:lnTo>
                    <a:pt x="44649" y="0"/>
                  </a:lnTo>
                  <a:lnTo>
                    <a:pt x="49389" y="4741"/>
                  </a:lnTo>
                  <a:lnTo>
                    <a:pt x="51716" y="12360"/>
                  </a:lnTo>
                  <a:lnTo>
                    <a:pt x="53333" y="47269"/>
                  </a:lnTo>
                  <a:lnTo>
                    <a:pt x="53506" y="80041"/>
                  </a:lnTo>
                  <a:lnTo>
                    <a:pt x="52565" y="120730"/>
                  </a:lnTo>
                  <a:lnTo>
                    <a:pt x="47435" y="164205"/>
                  </a:lnTo>
                  <a:lnTo>
                    <a:pt x="45887" y="193696"/>
                  </a:lnTo>
                  <a:lnTo>
                    <a:pt x="42553" y="225986"/>
                  </a:lnTo>
                  <a:lnTo>
                    <a:pt x="37764" y="259188"/>
                  </a:lnTo>
                  <a:lnTo>
                    <a:pt x="32329" y="290481"/>
                  </a:lnTo>
                  <a:lnTo>
                    <a:pt x="26605" y="320926"/>
                  </a:lnTo>
                  <a:lnTo>
                    <a:pt x="20754" y="350993"/>
                  </a:lnTo>
                  <a:lnTo>
                    <a:pt x="12875" y="393827"/>
                  </a:lnTo>
                  <a:lnTo>
                    <a:pt x="7063" y="435973"/>
                  </a:lnTo>
                  <a:lnTo>
                    <a:pt x="0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1807"/>
            <p:cNvSpPr/>
            <p:nvPr>
              <p:custDataLst>
                <p:tags r:id="rId89"/>
              </p:custDataLst>
            </p:nvPr>
          </p:nvSpPr>
          <p:spPr bwMode="auto">
            <a:xfrm>
              <a:off x="2018110" y="2286000"/>
              <a:ext cx="44649" cy="383978"/>
            </a:xfrm>
            <a:custGeom>
              <a:avLst/>
              <a:gdLst/>
              <a:ahLst/>
              <a:cxnLst/>
              <a:rect l="0" t="0" r="0" b="0"/>
              <a:pathLst>
                <a:path w="44649" h="383978">
                  <a:moveTo>
                    <a:pt x="44648" y="0"/>
                  </a:moveTo>
                  <a:lnTo>
                    <a:pt x="44648" y="0"/>
                  </a:lnTo>
                  <a:lnTo>
                    <a:pt x="44648" y="42599"/>
                  </a:lnTo>
                  <a:lnTo>
                    <a:pt x="37580" y="81273"/>
                  </a:lnTo>
                  <a:lnTo>
                    <a:pt x="36086" y="121005"/>
                  </a:lnTo>
                  <a:lnTo>
                    <a:pt x="31087" y="155357"/>
                  </a:lnTo>
                  <a:lnTo>
                    <a:pt x="28062" y="190670"/>
                  </a:lnTo>
                  <a:lnTo>
                    <a:pt x="22426" y="231010"/>
                  </a:lnTo>
                  <a:lnTo>
                    <a:pt x="19212" y="269641"/>
                  </a:lnTo>
                  <a:lnTo>
                    <a:pt x="11989" y="312113"/>
                  </a:lnTo>
                  <a:lnTo>
                    <a:pt x="6888" y="355045"/>
                  </a:lnTo>
                  <a:lnTo>
                    <a:pt x="0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1808"/>
            <p:cNvSpPr/>
            <p:nvPr>
              <p:custDataLst>
                <p:tags r:id="rId90"/>
              </p:custDataLst>
            </p:nvPr>
          </p:nvSpPr>
          <p:spPr bwMode="auto">
            <a:xfrm>
              <a:off x="2044948" y="2162492"/>
              <a:ext cx="196405" cy="426960"/>
            </a:xfrm>
            <a:custGeom>
              <a:avLst/>
              <a:gdLst/>
              <a:ahLst/>
              <a:cxnLst/>
              <a:rect l="0" t="0" r="0" b="0"/>
              <a:pathLst>
                <a:path w="196405" h="426960">
                  <a:moveTo>
                    <a:pt x="8880" y="96719"/>
                  </a:moveTo>
                  <a:lnTo>
                    <a:pt x="8880" y="96719"/>
                  </a:lnTo>
                  <a:lnTo>
                    <a:pt x="8880" y="91978"/>
                  </a:lnTo>
                  <a:lnTo>
                    <a:pt x="11526" y="87005"/>
                  </a:lnTo>
                  <a:lnTo>
                    <a:pt x="15017" y="81488"/>
                  </a:lnTo>
                  <a:lnTo>
                    <a:pt x="17975" y="72803"/>
                  </a:lnTo>
                  <a:lnTo>
                    <a:pt x="47612" y="31601"/>
                  </a:lnTo>
                  <a:lnTo>
                    <a:pt x="59489" y="14256"/>
                  </a:lnTo>
                  <a:lnTo>
                    <a:pt x="77342" y="1885"/>
                  </a:lnTo>
                  <a:lnTo>
                    <a:pt x="83295" y="0"/>
                  </a:lnTo>
                  <a:lnTo>
                    <a:pt x="86271" y="490"/>
                  </a:lnTo>
                  <a:lnTo>
                    <a:pt x="96193" y="4927"/>
                  </a:lnTo>
                  <a:lnTo>
                    <a:pt x="105894" y="6313"/>
                  </a:lnTo>
                  <a:lnTo>
                    <a:pt x="110267" y="8667"/>
                  </a:lnTo>
                  <a:lnTo>
                    <a:pt x="117772" y="16574"/>
                  </a:lnTo>
                  <a:lnTo>
                    <a:pt x="121769" y="24057"/>
                  </a:lnTo>
                  <a:lnTo>
                    <a:pt x="132944" y="64277"/>
                  </a:lnTo>
                  <a:lnTo>
                    <a:pt x="132621" y="81925"/>
                  </a:lnTo>
                  <a:lnTo>
                    <a:pt x="125691" y="100714"/>
                  </a:lnTo>
                  <a:lnTo>
                    <a:pt x="105205" y="141894"/>
                  </a:lnTo>
                  <a:lnTo>
                    <a:pt x="79675" y="179017"/>
                  </a:lnTo>
                  <a:lnTo>
                    <a:pt x="51610" y="218474"/>
                  </a:lnTo>
                  <a:lnTo>
                    <a:pt x="9614" y="248439"/>
                  </a:lnTo>
                  <a:lnTo>
                    <a:pt x="4246" y="254439"/>
                  </a:lnTo>
                  <a:lnTo>
                    <a:pt x="1859" y="260413"/>
                  </a:lnTo>
                  <a:lnTo>
                    <a:pt x="0" y="287218"/>
                  </a:lnTo>
                  <a:lnTo>
                    <a:pt x="2618" y="293172"/>
                  </a:lnTo>
                  <a:lnTo>
                    <a:pt x="16177" y="314192"/>
                  </a:lnTo>
                  <a:lnTo>
                    <a:pt x="59410" y="352795"/>
                  </a:lnTo>
                  <a:lnTo>
                    <a:pt x="98347" y="384510"/>
                  </a:lnTo>
                  <a:lnTo>
                    <a:pt x="139672" y="414942"/>
                  </a:lnTo>
                  <a:lnTo>
                    <a:pt x="154569" y="423069"/>
                  </a:lnTo>
                  <a:lnTo>
                    <a:pt x="168994" y="426318"/>
                  </a:lnTo>
                  <a:lnTo>
                    <a:pt x="176658" y="426959"/>
                  </a:lnTo>
                  <a:lnTo>
                    <a:pt x="185301" y="419957"/>
                  </a:lnTo>
                  <a:lnTo>
                    <a:pt x="196404" y="409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1809"/>
            <p:cNvSpPr/>
            <p:nvPr>
              <p:custDataLst>
                <p:tags r:id="rId91"/>
              </p:custDataLst>
            </p:nvPr>
          </p:nvSpPr>
          <p:spPr bwMode="auto">
            <a:xfrm>
              <a:off x="2215959" y="1902023"/>
              <a:ext cx="141480" cy="258793"/>
            </a:xfrm>
            <a:custGeom>
              <a:avLst/>
              <a:gdLst/>
              <a:ahLst/>
              <a:cxnLst/>
              <a:rect l="0" t="0" r="0" b="0"/>
              <a:pathLst>
                <a:path w="141480" h="258793">
                  <a:moveTo>
                    <a:pt x="141479" y="0"/>
                  </a:moveTo>
                  <a:lnTo>
                    <a:pt x="141479" y="0"/>
                  </a:lnTo>
                  <a:lnTo>
                    <a:pt x="97930" y="0"/>
                  </a:lnTo>
                  <a:lnTo>
                    <a:pt x="76352" y="0"/>
                  </a:lnTo>
                  <a:lnTo>
                    <a:pt x="70200" y="2646"/>
                  </a:lnTo>
                  <a:lnTo>
                    <a:pt x="64159" y="6137"/>
                  </a:lnTo>
                  <a:lnTo>
                    <a:pt x="55179" y="9095"/>
                  </a:lnTo>
                  <a:lnTo>
                    <a:pt x="31346" y="29889"/>
                  </a:lnTo>
                  <a:lnTo>
                    <a:pt x="19440" y="49818"/>
                  </a:lnTo>
                  <a:lnTo>
                    <a:pt x="11502" y="72969"/>
                  </a:lnTo>
                  <a:lnTo>
                    <a:pt x="3315" y="116288"/>
                  </a:lnTo>
                  <a:lnTo>
                    <a:pt x="0" y="142935"/>
                  </a:lnTo>
                  <a:lnTo>
                    <a:pt x="5855" y="184886"/>
                  </a:lnTo>
                  <a:lnTo>
                    <a:pt x="9682" y="204602"/>
                  </a:lnTo>
                  <a:lnTo>
                    <a:pt x="15433" y="216942"/>
                  </a:lnTo>
                  <a:lnTo>
                    <a:pt x="36183" y="242269"/>
                  </a:lnTo>
                  <a:lnTo>
                    <a:pt x="50639" y="252472"/>
                  </a:lnTo>
                  <a:lnTo>
                    <a:pt x="62749" y="257039"/>
                  </a:lnTo>
                  <a:lnTo>
                    <a:pt x="94259" y="258792"/>
                  </a:lnTo>
                  <a:lnTo>
                    <a:pt x="123619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1810"/>
            <p:cNvSpPr/>
            <p:nvPr>
              <p:custDataLst>
                <p:tags r:id="rId92"/>
              </p:custDataLst>
            </p:nvPr>
          </p:nvSpPr>
          <p:spPr bwMode="auto">
            <a:xfrm>
              <a:off x="2384227" y="2018109"/>
              <a:ext cx="44649" cy="151806"/>
            </a:xfrm>
            <a:custGeom>
              <a:avLst/>
              <a:gdLst/>
              <a:ahLst/>
              <a:cxnLst/>
              <a:rect l="0" t="0" r="0" b="0"/>
              <a:pathLst>
                <a:path w="44649" h="151806">
                  <a:moveTo>
                    <a:pt x="44648" y="0"/>
                  </a:moveTo>
                  <a:lnTo>
                    <a:pt x="44648" y="0"/>
                  </a:lnTo>
                  <a:lnTo>
                    <a:pt x="44648" y="44152"/>
                  </a:lnTo>
                  <a:lnTo>
                    <a:pt x="43656" y="52365"/>
                  </a:lnTo>
                  <a:lnTo>
                    <a:pt x="31346" y="96270"/>
                  </a:lnTo>
                  <a:lnTo>
                    <a:pt x="12046" y="139568"/>
                  </a:lnTo>
                  <a:lnTo>
                    <a:pt x="10315" y="145705"/>
                  </a:lnTo>
                  <a:lnTo>
                    <a:pt x="8861" y="147738"/>
                  </a:lnTo>
                  <a:lnTo>
                    <a:pt x="6899" y="149094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1811"/>
            <p:cNvSpPr/>
            <p:nvPr>
              <p:custDataLst>
                <p:tags r:id="rId93"/>
              </p:custDataLst>
            </p:nvPr>
          </p:nvSpPr>
          <p:spPr bwMode="auto">
            <a:xfrm>
              <a:off x="2562820" y="2116336"/>
              <a:ext cx="17861" cy="26387"/>
            </a:xfrm>
            <a:custGeom>
              <a:avLst/>
              <a:gdLst/>
              <a:ahLst/>
              <a:cxnLst/>
              <a:rect l="0" t="0" r="0" b="0"/>
              <a:pathLst>
                <a:path w="17861" h="26387">
                  <a:moveTo>
                    <a:pt x="0" y="0"/>
                  </a:moveTo>
                  <a:lnTo>
                    <a:pt x="0" y="0"/>
                  </a:lnTo>
                  <a:lnTo>
                    <a:pt x="7689" y="7688"/>
                  </a:lnTo>
                  <a:lnTo>
                    <a:pt x="8821" y="16509"/>
                  </a:lnTo>
                  <a:lnTo>
                    <a:pt x="8927" y="26386"/>
                  </a:lnTo>
                  <a:lnTo>
                    <a:pt x="1786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1812"/>
            <p:cNvSpPr/>
            <p:nvPr>
              <p:custDataLst>
                <p:tags r:id="rId94"/>
              </p:custDataLst>
            </p:nvPr>
          </p:nvSpPr>
          <p:spPr bwMode="auto">
            <a:xfrm>
              <a:off x="2732484" y="2098477"/>
              <a:ext cx="151806" cy="79126"/>
            </a:xfrm>
            <a:custGeom>
              <a:avLst/>
              <a:gdLst/>
              <a:ahLst/>
              <a:cxnLst/>
              <a:rect l="0" t="0" r="0" b="0"/>
              <a:pathLst>
                <a:path w="151806" h="7912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9095" y="6136"/>
                  </a:lnTo>
                  <a:lnTo>
                    <a:pt x="13303" y="7688"/>
                  </a:lnTo>
                  <a:lnTo>
                    <a:pt x="14822" y="9094"/>
                  </a:lnTo>
                  <a:lnTo>
                    <a:pt x="24750" y="26973"/>
                  </a:lnTo>
                  <a:lnTo>
                    <a:pt x="25430" y="29888"/>
                  </a:lnTo>
                  <a:lnTo>
                    <a:pt x="26875" y="31831"/>
                  </a:lnTo>
                  <a:lnTo>
                    <a:pt x="28831" y="33127"/>
                  </a:lnTo>
                  <a:lnTo>
                    <a:pt x="31127" y="33991"/>
                  </a:lnTo>
                  <a:lnTo>
                    <a:pt x="32658" y="35559"/>
                  </a:lnTo>
                  <a:lnTo>
                    <a:pt x="40056" y="47995"/>
                  </a:lnTo>
                  <a:lnTo>
                    <a:pt x="48028" y="56664"/>
                  </a:lnTo>
                  <a:lnTo>
                    <a:pt x="53758" y="59910"/>
                  </a:lnTo>
                  <a:lnTo>
                    <a:pt x="59611" y="62345"/>
                  </a:lnTo>
                  <a:lnTo>
                    <a:pt x="68485" y="68302"/>
                  </a:lnTo>
                  <a:lnTo>
                    <a:pt x="77398" y="70508"/>
                  </a:lnTo>
                  <a:lnTo>
                    <a:pt x="122039" y="72427"/>
                  </a:lnTo>
                  <a:lnTo>
                    <a:pt x="132182" y="79125"/>
                  </a:lnTo>
                  <a:lnTo>
                    <a:pt x="151805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1813"/>
            <p:cNvSpPr/>
            <p:nvPr>
              <p:custDataLst>
                <p:tags r:id="rId95"/>
              </p:custDataLst>
            </p:nvPr>
          </p:nvSpPr>
          <p:spPr bwMode="auto">
            <a:xfrm>
              <a:off x="2652117" y="1982391"/>
              <a:ext cx="160736" cy="160735"/>
            </a:xfrm>
            <a:custGeom>
              <a:avLst/>
              <a:gdLst/>
              <a:ahLst/>
              <a:cxnLst/>
              <a:rect l="0" t="0" r="0" b="0"/>
              <a:pathLst>
                <a:path w="160736" h="160735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8092" y="2645"/>
                  </a:lnTo>
                  <a:lnTo>
                    <a:pt x="60932" y="34552"/>
                  </a:lnTo>
                  <a:lnTo>
                    <a:pt x="100293" y="74519"/>
                  </a:lnTo>
                  <a:lnTo>
                    <a:pt x="112950" y="91312"/>
                  </a:lnTo>
                  <a:lnTo>
                    <a:pt x="131856" y="109024"/>
                  </a:lnTo>
                  <a:lnTo>
                    <a:pt x="148976" y="133325"/>
                  </a:lnTo>
                  <a:lnTo>
                    <a:pt x="151540" y="139622"/>
                  </a:lnTo>
                  <a:lnTo>
                    <a:pt x="157569" y="148746"/>
                  </a:lnTo>
                  <a:lnTo>
                    <a:pt x="160735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1814"/>
            <p:cNvSpPr/>
            <p:nvPr>
              <p:custDataLst>
                <p:tags r:id="rId96"/>
              </p:custDataLst>
            </p:nvPr>
          </p:nvSpPr>
          <p:spPr bwMode="auto">
            <a:xfrm>
              <a:off x="2732484" y="1982391"/>
              <a:ext cx="26790" cy="98227"/>
            </a:xfrm>
            <a:custGeom>
              <a:avLst/>
              <a:gdLst/>
              <a:ahLst/>
              <a:cxnLst/>
              <a:rect l="0" t="0" r="0" b="0"/>
              <a:pathLst>
                <a:path w="26790" h="98227">
                  <a:moveTo>
                    <a:pt x="26789" y="0"/>
                  </a:moveTo>
                  <a:lnTo>
                    <a:pt x="26789" y="0"/>
                  </a:lnTo>
                  <a:lnTo>
                    <a:pt x="26789" y="4740"/>
                  </a:lnTo>
                  <a:lnTo>
                    <a:pt x="24144" y="9713"/>
                  </a:lnTo>
                  <a:lnTo>
                    <a:pt x="20653" y="15231"/>
                  </a:lnTo>
                  <a:lnTo>
                    <a:pt x="18411" y="26857"/>
                  </a:lnTo>
                  <a:lnTo>
                    <a:pt x="17113" y="33765"/>
                  </a:lnTo>
                  <a:lnTo>
                    <a:pt x="11796" y="49802"/>
                  </a:lnTo>
                  <a:lnTo>
                    <a:pt x="8787" y="70980"/>
                  </a:lnTo>
                  <a:lnTo>
                    <a:pt x="0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1815"/>
            <p:cNvSpPr/>
            <p:nvPr>
              <p:custDataLst>
                <p:tags r:id="rId97"/>
              </p:custDataLst>
            </p:nvPr>
          </p:nvSpPr>
          <p:spPr bwMode="auto">
            <a:xfrm>
              <a:off x="2911078" y="2098477"/>
              <a:ext cx="98228" cy="25516"/>
            </a:xfrm>
            <a:custGeom>
              <a:avLst/>
              <a:gdLst/>
              <a:ahLst/>
              <a:cxnLst/>
              <a:rect l="0" t="0" r="0" b="0"/>
              <a:pathLst>
                <a:path w="98228" h="25516">
                  <a:moveTo>
                    <a:pt x="0" y="8929"/>
                  </a:moveTo>
                  <a:lnTo>
                    <a:pt x="0" y="8929"/>
                  </a:lnTo>
                  <a:lnTo>
                    <a:pt x="4741" y="13670"/>
                  </a:lnTo>
                  <a:lnTo>
                    <a:pt x="9714" y="15997"/>
                  </a:lnTo>
                  <a:lnTo>
                    <a:pt x="20991" y="17491"/>
                  </a:lnTo>
                  <a:lnTo>
                    <a:pt x="22924" y="18606"/>
                  </a:lnTo>
                  <a:lnTo>
                    <a:pt x="24212" y="20341"/>
                  </a:lnTo>
                  <a:lnTo>
                    <a:pt x="25071" y="22490"/>
                  </a:lnTo>
                  <a:lnTo>
                    <a:pt x="26636" y="23923"/>
                  </a:lnTo>
                  <a:lnTo>
                    <a:pt x="31021" y="25515"/>
                  </a:lnTo>
                  <a:lnTo>
                    <a:pt x="75367" y="1609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1816"/>
            <p:cNvSpPr/>
            <p:nvPr>
              <p:custDataLst>
                <p:tags r:id="rId98"/>
              </p:custDataLst>
            </p:nvPr>
          </p:nvSpPr>
          <p:spPr bwMode="auto">
            <a:xfrm>
              <a:off x="3125391" y="2089547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1817"/>
            <p:cNvSpPr/>
            <p:nvPr>
              <p:custDataLst>
                <p:tags r:id="rId99"/>
              </p:custDataLst>
            </p:nvPr>
          </p:nvSpPr>
          <p:spPr bwMode="auto">
            <a:xfrm>
              <a:off x="3188432" y="1839561"/>
              <a:ext cx="204850" cy="316073"/>
            </a:xfrm>
            <a:custGeom>
              <a:avLst/>
              <a:gdLst/>
              <a:ahLst/>
              <a:cxnLst/>
              <a:rect l="0" t="0" r="0" b="0"/>
              <a:pathLst>
                <a:path w="204850" h="316073">
                  <a:moveTo>
                    <a:pt x="142341" y="53533"/>
                  </a:moveTo>
                  <a:lnTo>
                    <a:pt x="142341" y="53533"/>
                  </a:lnTo>
                  <a:lnTo>
                    <a:pt x="142341" y="41104"/>
                  </a:lnTo>
                  <a:lnTo>
                    <a:pt x="139696" y="35441"/>
                  </a:lnTo>
                  <a:lnTo>
                    <a:pt x="136205" y="29617"/>
                  </a:lnTo>
                  <a:lnTo>
                    <a:pt x="133247" y="20760"/>
                  </a:lnTo>
                  <a:lnTo>
                    <a:pt x="127520" y="11852"/>
                  </a:lnTo>
                  <a:lnTo>
                    <a:pt x="125832" y="5904"/>
                  </a:lnTo>
                  <a:lnTo>
                    <a:pt x="124390" y="3921"/>
                  </a:lnTo>
                  <a:lnTo>
                    <a:pt x="122436" y="2599"/>
                  </a:lnTo>
                  <a:lnTo>
                    <a:pt x="114946" y="738"/>
                  </a:lnTo>
                  <a:lnTo>
                    <a:pt x="94681" y="0"/>
                  </a:lnTo>
                  <a:lnTo>
                    <a:pt x="88748" y="2621"/>
                  </a:lnTo>
                  <a:lnTo>
                    <a:pt x="58813" y="24863"/>
                  </a:lnTo>
                  <a:lnTo>
                    <a:pt x="24629" y="68574"/>
                  </a:lnTo>
                  <a:lnTo>
                    <a:pt x="8574" y="107916"/>
                  </a:lnTo>
                  <a:lnTo>
                    <a:pt x="2165" y="136784"/>
                  </a:lnTo>
                  <a:lnTo>
                    <a:pt x="0" y="177354"/>
                  </a:lnTo>
                  <a:lnTo>
                    <a:pt x="564" y="213039"/>
                  </a:lnTo>
                  <a:lnTo>
                    <a:pt x="11909" y="251196"/>
                  </a:lnTo>
                  <a:lnTo>
                    <a:pt x="20461" y="267653"/>
                  </a:lnTo>
                  <a:lnTo>
                    <a:pt x="45864" y="296091"/>
                  </a:lnTo>
                  <a:lnTo>
                    <a:pt x="84960" y="315337"/>
                  </a:lnTo>
                  <a:lnTo>
                    <a:pt x="97326" y="316072"/>
                  </a:lnTo>
                  <a:lnTo>
                    <a:pt x="136026" y="310162"/>
                  </a:lnTo>
                  <a:lnTo>
                    <a:pt x="160975" y="300227"/>
                  </a:lnTo>
                  <a:lnTo>
                    <a:pt x="204849" y="276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1818"/>
            <p:cNvSpPr/>
            <p:nvPr>
              <p:custDataLst>
                <p:tags r:id="rId100"/>
              </p:custDataLst>
            </p:nvPr>
          </p:nvSpPr>
          <p:spPr bwMode="auto">
            <a:xfrm>
              <a:off x="3402211" y="2036378"/>
              <a:ext cx="116087" cy="160167"/>
            </a:xfrm>
            <a:custGeom>
              <a:avLst/>
              <a:gdLst/>
              <a:ahLst/>
              <a:cxnLst/>
              <a:rect l="0" t="0" r="0" b="0"/>
              <a:pathLst>
                <a:path w="116087" h="160167">
                  <a:moveTo>
                    <a:pt x="0" y="26380"/>
                  </a:moveTo>
                  <a:lnTo>
                    <a:pt x="0" y="26380"/>
                  </a:lnTo>
                  <a:lnTo>
                    <a:pt x="26379" y="0"/>
                  </a:lnTo>
                  <a:lnTo>
                    <a:pt x="26782" y="43890"/>
                  </a:lnTo>
                  <a:lnTo>
                    <a:pt x="25796" y="79772"/>
                  </a:lnTo>
                  <a:lnTo>
                    <a:pt x="19100" y="104726"/>
                  </a:lnTo>
                  <a:lnTo>
                    <a:pt x="17881" y="148087"/>
                  </a:lnTo>
                  <a:lnTo>
                    <a:pt x="17869" y="154225"/>
                  </a:lnTo>
                  <a:lnTo>
                    <a:pt x="16874" y="156258"/>
                  </a:lnTo>
                  <a:lnTo>
                    <a:pt x="15218" y="157614"/>
                  </a:lnTo>
                  <a:lnTo>
                    <a:pt x="9298" y="160166"/>
                  </a:lnTo>
                  <a:lnTo>
                    <a:pt x="8933" y="125772"/>
                  </a:lnTo>
                  <a:lnTo>
                    <a:pt x="18024" y="84813"/>
                  </a:lnTo>
                  <a:lnTo>
                    <a:pt x="25736" y="61883"/>
                  </a:lnTo>
                  <a:lnTo>
                    <a:pt x="46506" y="34460"/>
                  </a:lnTo>
                  <a:lnTo>
                    <a:pt x="53081" y="29971"/>
                  </a:lnTo>
                  <a:lnTo>
                    <a:pt x="62360" y="27444"/>
                  </a:lnTo>
                  <a:lnTo>
                    <a:pt x="74385" y="26590"/>
                  </a:lnTo>
                  <a:lnTo>
                    <a:pt x="80354" y="29119"/>
                  </a:lnTo>
                  <a:lnTo>
                    <a:pt x="92271" y="38827"/>
                  </a:lnTo>
                  <a:lnTo>
                    <a:pt x="110133" y="68622"/>
                  </a:lnTo>
                  <a:lnTo>
                    <a:pt x="114322" y="86080"/>
                  </a:lnTo>
                  <a:lnTo>
                    <a:pt x="115931" y="126385"/>
                  </a:lnTo>
                  <a:lnTo>
                    <a:pt x="116086" y="1424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578"/>
          <p:cNvGrpSpPr/>
          <p:nvPr/>
        </p:nvGrpSpPr>
        <p:grpSpPr>
          <a:xfrm>
            <a:off x="4705945" y="2241361"/>
            <a:ext cx="1089423" cy="901854"/>
            <a:chOff x="4705945" y="2241361"/>
            <a:chExt cx="1089423" cy="901854"/>
          </a:xfrm>
        </p:grpSpPr>
        <p:sp>
          <p:nvSpPr>
            <p:cNvPr id="42" name="SMARTInkShape-1819"/>
            <p:cNvSpPr/>
            <p:nvPr>
              <p:custDataLst>
                <p:tags r:id="rId83"/>
              </p:custDataLst>
            </p:nvPr>
          </p:nvSpPr>
          <p:spPr bwMode="auto">
            <a:xfrm>
              <a:off x="4705945" y="2384854"/>
              <a:ext cx="361369" cy="699507"/>
            </a:xfrm>
            <a:custGeom>
              <a:avLst/>
              <a:gdLst/>
              <a:ahLst/>
              <a:cxnLst/>
              <a:rect l="0" t="0" r="0" b="0"/>
              <a:pathLst>
                <a:path w="361369" h="699507">
                  <a:moveTo>
                    <a:pt x="285750" y="445857"/>
                  </a:moveTo>
                  <a:lnTo>
                    <a:pt x="285750" y="445857"/>
                  </a:lnTo>
                  <a:lnTo>
                    <a:pt x="285750" y="441116"/>
                  </a:lnTo>
                  <a:lnTo>
                    <a:pt x="284758" y="439720"/>
                  </a:lnTo>
                  <a:lnTo>
                    <a:pt x="283105" y="438789"/>
                  </a:lnTo>
                  <a:lnTo>
                    <a:pt x="278062" y="437295"/>
                  </a:lnTo>
                  <a:lnTo>
                    <a:pt x="277373" y="434445"/>
                  </a:lnTo>
                  <a:lnTo>
                    <a:pt x="276831" y="423369"/>
                  </a:lnTo>
                  <a:lnTo>
                    <a:pt x="275835" y="421935"/>
                  </a:lnTo>
                  <a:lnTo>
                    <a:pt x="274180" y="420979"/>
                  </a:lnTo>
                  <a:lnTo>
                    <a:pt x="272083" y="420342"/>
                  </a:lnTo>
                  <a:lnTo>
                    <a:pt x="270685" y="418925"/>
                  </a:lnTo>
                  <a:lnTo>
                    <a:pt x="267144" y="410048"/>
                  </a:lnTo>
                  <a:lnTo>
                    <a:pt x="253076" y="394348"/>
                  </a:lnTo>
                  <a:lnTo>
                    <a:pt x="249942" y="386057"/>
                  </a:lnTo>
                  <a:lnTo>
                    <a:pt x="245692" y="380253"/>
                  </a:lnTo>
                  <a:lnTo>
                    <a:pt x="240496" y="377012"/>
                  </a:lnTo>
                  <a:lnTo>
                    <a:pt x="198897" y="366776"/>
                  </a:lnTo>
                  <a:lnTo>
                    <a:pt x="186153" y="365871"/>
                  </a:lnTo>
                  <a:lnTo>
                    <a:pt x="142706" y="373883"/>
                  </a:lnTo>
                  <a:lnTo>
                    <a:pt x="131886" y="375173"/>
                  </a:lnTo>
                  <a:lnTo>
                    <a:pt x="104338" y="389630"/>
                  </a:lnTo>
                  <a:lnTo>
                    <a:pt x="69825" y="420816"/>
                  </a:lnTo>
                  <a:lnTo>
                    <a:pt x="41568" y="459032"/>
                  </a:lnTo>
                  <a:lnTo>
                    <a:pt x="24191" y="499994"/>
                  </a:lnTo>
                  <a:lnTo>
                    <a:pt x="18693" y="537089"/>
                  </a:lnTo>
                  <a:lnTo>
                    <a:pt x="18962" y="572928"/>
                  </a:lnTo>
                  <a:lnTo>
                    <a:pt x="28890" y="615467"/>
                  </a:lnTo>
                  <a:lnTo>
                    <a:pt x="47748" y="657190"/>
                  </a:lnTo>
                  <a:lnTo>
                    <a:pt x="56591" y="670311"/>
                  </a:lnTo>
                  <a:lnTo>
                    <a:pt x="96648" y="698819"/>
                  </a:lnTo>
                  <a:lnTo>
                    <a:pt x="110423" y="699506"/>
                  </a:lnTo>
                  <a:lnTo>
                    <a:pt x="145106" y="694380"/>
                  </a:lnTo>
                  <a:lnTo>
                    <a:pt x="188634" y="671604"/>
                  </a:lnTo>
                  <a:lnTo>
                    <a:pt x="232319" y="640092"/>
                  </a:lnTo>
                  <a:lnTo>
                    <a:pt x="269772" y="604437"/>
                  </a:lnTo>
                  <a:lnTo>
                    <a:pt x="299241" y="570447"/>
                  </a:lnTo>
                  <a:lnTo>
                    <a:pt x="318034" y="534078"/>
                  </a:lnTo>
                  <a:lnTo>
                    <a:pt x="337180" y="492351"/>
                  </a:lnTo>
                  <a:lnTo>
                    <a:pt x="350810" y="450411"/>
                  </a:lnTo>
                  <a:lnTo>
                    <a:pt x="355298" y="410936"/>
                  </a:lnTo>
                  <a:lnTo>
                    <a:pt x="361368" y="372561"/>
                  </a:lnTo>
                  <a:lnTo>
                    <a:pt x="359970" y="331315"/>
                  </a:lnTo>
                  <a:lnTo>
                    <a:pt x="358012" y="287675"/>
                  </a:lnTo>
                  <a:lnTo>
                    <a:pt x="352692" y="248065"/>
                  </a:lnTo>
                  <a:lnTo>
                    <a:pt x="340091" y="211194"/>
                  </a:lnTo>
                  <a:lnTo>
                    <a:pt x="328530" y="175134"/>
                  </a:lnTo>
                  <a:lnTo>
                    <a:pt x="314080" y="139313"/>
                  </a:lnTo>
                  <a:lnTo>
                    <a:pt x="284291" y="98783"/>
                  </a:lnTo>
                  <a:lnTo>
                    <a:pt x="240910" y="57847"/>
                  </a:lnTo>
                  <a:lnTo>
                    <a:pt x="204353" y="33486"/>
                  </a:lnTo>
                  <a:lnTo>
                    <a:pt x="159943" y="15445"/>
                  </a:lnTo>
                  <a:lnTo>
                    <a:pt x="136570" y="6516"/>
                  </a:lnTo>
                  <a:lnTo>
                    <a:pt x="101099" y="1489"/>
                  </a:lnTo>
                  <a:lnTo>
                    <a:pt x="66446" y="0"/>
                  </a:lnTo>
                  <a:lnTo>
                    <a:pt x="27568" y="2142"/>
                  </a:lnTo>
                  <a:lnTo>
                    <a:pt x="0" y="83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1820"/>
            <p:cNvSpPr/>
            <p:nvPr>
              <p:custDataLst>
                <p:tags r:id="rId84"/>
              </p:custDataLst>
            </p:nvPr>
          </p:nvSpPr>
          <p:spPr bwMode="auto">
            <a:xfrm>
              <a:off x="5170290" y="2437808"/>
              <a:ext cx="160734" cy="267888"/>
            </a:xfrm>
            <a:custGeom>
              <a:avLst/>
              <a:gdLst/>
              <a:ahLst/>
              <a:cxnLst/>
              <a:rect l="0" t="0" r="0" b="0"/>
              <a:pathLst>
                <a:path w="160734" h="267888">
                  <a:moveTo>
                    <a:pt x="8929" y="17856"/>
                  </a:moveTo>
                  <a:lnTo>
                    <a:pt x="8929" y="17856"/>
                  </a:lnTo>
                  <a:lnTo>
                    <a:pt x="1240" y="10168"/>
                  </a:lnTo>
                  <a:lnTo>
                    <a:pt x="1" y="20"/>
                  </a:lnTo>
                  <a:lnTo>
                    <a:pt x="0" y="0"/>
                  </a:lnTo>
                  <a:lnTo>
                    <a:pt x="4739" y="4738"/>
                  </a:lnTo>
                  <a:lnTo>
                    <a:pt x="7067" y="9711"/>
                  </a:lnTo>
                  <a:lnTo>
                    <a:pt x="7688" y="12426"/>
                  </a:lnTo>
                  <a:lnTo>
                    <a:pt x="32823" y="56909"/>
                  </a:lnTo>
                  <a:lnTo>
                    <a:pt x="56744" y="98438"/>
                  </a:lnTo>
                  <a:lnTo>
                    <a:pt x="77145" y="142813"/>
                  </a:lnTo>
                  <a:lnTo>
                    <a:pt x="96220" y="181300"/>
                  </a:lnTo>
                  <a:lnTo>
                    <a:pt x="127623" y="221493"/>
                  </a:lnTo>
                  <a:lnTo>
                    <a:pt x="149143" y="249844"/>
                  </a:lnTo>
                  <a:lnTo>
                    <a:pt x="151614" y="255899"/>
                  </a:lnTo>
                  <a:lnTo>
                    <a:pt x="160733" y="267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1821"/>
            <p:cNvSpPr/>
            <p:nvPr>
              <p:custDataLst>
                <p:tags r:id="rId85"/>
              </p:custDataLst>
            </p:nvPr>
          </p:nvSpPr>
          <p:spPr bwMode="auto">
            <a:xfrm>
              <a:off x="5357813" y="2419945"/>
              <a:ext cx="133946" cy="241103"/>
            </a:xfrm>
            <a:custGeom>
              <a:avLst/>
              <a:gdLst/>
              <a:ahLst/>
              <a:cxnLst/>
              <a:rect l="0" t="0" r="0" b="0"/>
              <a:pathLst>
                <a:path w="133946" h="241103">
                  <a:moveTo>
                    <a:pt x="133945" y="0"/>
                  </a:moveTo>
                  <a:lnTo>
                    <a:pt x="133945" y="0"/>
                  </a:lnTo>
                  <a:lnTo>
                    <a:pt x="129204" y="0"/>
                  </a:lnTo>
                  <a:lnTo>
                    <a:pt x="127808" y="993"/>
                  </a:lnTo>
                  <a:lnTo>
                    <a:pt x="126877" y="2646"/>
                  </a:lnTo>
                  <a:lnTo>
                    <a:pt x="126256" y="4741"/>
                  </a:lnTo>
                  <a:lnTo>
                    <a:pt x="94984" y="48004"/>
                  </a:lnTo>
                  <a:lnTo>
                    <a:pt x="68515" y="90506"/>
                  </a:lnTo>
                  <a:lnTo>
                    <a:pt x="51000" y="129364"/>
                  </a:lnTo>
                  <a:lnTo>
                    <a:pt x="28703" y="167591"/>
                  </a:lnTo>
                  <a:lnTo>
                    <a:pt x="13150" y="199157"/>
                  </a:lnTo>
                  <a:lnTo>
                    <a:pt x="7117" y="220543"/>
                  </a:lnTo>
                  <a:lnTo>
                    <a:pt x="3163" y="227996"/>
                  </a:lnTo>
                  <a:lnTo>
                    <a:pt x="0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1822"/>
            <p:cNvSpPr/>
            <p:nvPr>
              <p:custDataLst>
                <p:tags r:id="rId86"/>
              </p:custDataLst>
            </p:nvPr>
          </p:nvSpPr>
          <p:spPr bwMode="auto">
            <a:xfrm>
              <a:off x="5268516" y="2652117"/>
              <a:ext cx="62508" cy="294681"/>
            </a:xfrm>
            <a:custGeom>
              <a:avLst/>
              <a:gdLst/>
              <a:ahLst/>
              <a:cxnLst/>
              <a:rect l="0" t="0" r="0" b="0"/>
              <a:pathLst>
                <a:path w="62508" h="294681">
                  <a:moveTo>
                    <a:pt x="62507" y="0"/>
                  </a:moveTo>
                  <a:lnTo>
                    <a:pt x="62507" y="0"/>
                  </a:lnTo>
                  <a:lnTo>
                    <a:pt x="62507" y="42240"/>
                  </a:lnTo>
                  <a:lnTo>
                    <a:pt x="61515" y="84369"/>
                  </a:lnTo>
                  <a:lnTo>
                    <a:pt x="53413" y="128160"/>
                  </a:lnTo>
                  <a:lnTo>
                    <a:pt x="41258" y="170078"/>
                  </a:lnTo>
                  <a:lnTo>
                    <a:pt x="29380" y="211722"/>
                  </a:lnTo>
                  <a:lnTo>
                    <a:pt x="22560" y="242354"/>
                  </a:lnTo>
                  <a:lnTo>
                    <a:pt x="11410" y="269134"/>
                  </a:lnTo>
                  <a:lnTo>
                    <a:pt x="9040" y="279357"/>
                  </a:lnTo>
                  <a:lnTo>
                    <a:pt x="0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1823"/>
            <p:cNvSpPr/>
            <p:nvPr>
              <p:custDataLst>
                <p:tags r:id="rId87"/>
              </p:custDataLst>
            </p:nvPr>
          </p:nvSpPr>
          <p:spPr bwMode="auto">
            <a:xfrm>
              <a:off x="5500698" y="2241361"/>
              <a:ext cx="294670" cy="901854"/>
            </a:xfrm>
            <a:custGeom>
              <a:avLst/>
              <a:gdLst/>
              <a:ahLst/>
              <a:cxnLst/>
              <a:rect l="0" t="0" r="0" b="0"/>
              <a:pathLst>
                <a:path w="294670" h="901854">
                  <a:moveTo>
                    <a:pt x="294669" y="44639"/>
                  </a:moveTo>
                  <a:lnTo>
                    <a:pt x="294669" y="44639"/>
                  </a:lnTo>
                  <a:lnTo>
                    <a:pt x="294669" y="31337"/>
                  </a:lnTo>
                  <a:lnTo>
                    <a:pt x="293677" y="29817"/>
                  </a:lnTo>
                  <a:lnTo>
                    <a:pt x="292024" y="28805"/>
                  </a:lnTo>
                  <a:lnTo>
                    <a:pt x="289929" y="28130"/>
                  </a:lnTo>
                  <a:lnTo>
                    <a:pt x="288532" y="26687"/>
                  </a:lnTo>
                  <a:lnTo>
                    <a:pt x="283645" y="17244"/>
                  </a:lnTo>
                  <a:lnTo>
                    <a:pt x="281367" y="14469"/>
                  </a:lnTo>
                  <a:lnTo>
                    <a:pt x="276189" y="11386"/>
                  </a:lnTo>
                  <a:lnTo>
                    <a:pt x="261845" y="8253"/>
                  </a:lnTo>
                  <a:lnTo>
                    <a:pt x="252973" y="2880"/>
                  </a:lnTo>
                  <a:lnTo>
                    <a:pt x="241086" y="561"/>
                  </a:lnTo>
                  <a:lnTo>
                    <a:pt x="198023" y="0"/>
                  </a:lnTo>
                  <a:lnTo>
                    <a:pt x="189538" y="2641"/>
                  </a:lnTo>
                  <a:lnTo>
                    <a:pt x="181468" y="6129"/>
                  </a:lnTo>
                  <a:lnTo>
                    <a:pt x="166760" y="9086"/>
                  </a:lnTo>
                  <a:lnTo>
                    <a:pt x="132319" y="29879"/>
                  </a:lnTo>
                  <a:lnTo>
                    <a:pt x="128256" y="35764"/>
                  </a:lnTo>
                  <a:lnTo>
                    <a:pt x="125457" y="41686"/>
                  </a:lnTo>
                  <a:lnTo>
                    <a:pt x="110893" y="60516"/>
                  </a:lnTo>
                  <a:lnTo>
                    <a:pt x="102551" y="104325"/>
                  </a:lnTo>
                  <a:lnTo>
                    <a:pt x="98470" y="146843"/>
                  </a:lnTo>
                  <a:lnTo>
                    <a:pt x="97299" y="169841"/>
                  </a:lnTo>
                  <a:lnTo>
                    <a:pt x="90537" y="206770"/>
                  </a:lnTo>
                  <a:lnTo>
                    <a:pt x="83397" y="242360"/>
                  </a:lnTo>
                  <a:lnTo>
                    <a:pt x="78311" y="283933"/>
                  </a:lnTo>
                  <a:lnTo>
                    <a:pt x="72787" y="321102"/>
                  </a:lnTo>
                  <a:lnTo>
                    <a:pt x="70703" y="364237"/>
                  </a:lnTo>
                  <a:lnTo>
                    <a:pt x="65370" y="399177"/>
                  </a:lnTo>
                  <a:lnTo>
                    <a:pt x="62356" y="434666"/>
                  </a:lnTo>
                  <a:lnTo>
                    <a:pt x="56613" y="470316"/>
                  </a:lnTo>
                  <a:lnTo>
                    <a:pt x="54470" y="507007"/>
                  </a:lnTo>
                  <a:lnTo>
                    <a:pt x="52843" y="547864"/>
                  </a:lnTo>
                  <a:lnTo>
                    <a:pt x="47510" y="586539"/>
                  </a:lnTo>
                  <a:lnTo>
                    <a:pt x="44497" y="627984"/>
                  </a:lnTo>
                  <a:lnTo>
                    <a:pt x="37761" y="665840"/>
                  </a:lnTo>
                  <a:lnTo>
                    <a:pt x="30474" y="702192"/>
                  </a:lnTo>
                  <a:lnTo>
                    <a:pt x="26882" y="738099"/>
                  </a:lnTo>
                  <a:lnTo>
                    <a:pt x="19974" y="772881"/>
                  </a:lnTo>
                  <a:lnTo>
                    <a:pt x="10571" y="816255"/>
                  </a:lnTo>
                  <a:lnTo>
                    <a:pt x="914" y="859091"/>
                  </a:lnTo>
                  <a:lnTo>
                    <a:pt x="0" y="891148"/>
                  </a:lnTo>
                  <a:lnTo>
                    <a:pt x="7679" y="900489"/>
                  </a:lnTo>
                  <a:lnTo>
                    <a:pt x="11014" y="901267"/>
                  </a:lnTo>
                  <a:lnTo>
                    <a:pt x="37566" y="901853"/>
                  </a:lnTo>
                  <a:lnTo>
                    <a:pt x="76563" y="889457"/>
                  </a:lnTo>
                  <a:lnTo>
                    <a:pt x="116751" y="875031"/>
                  </a:lnTo>
                  <a:lnTo>
                    <a:pt x="156668" y="858440"/>
                  </a:lnTo>
                  <a:lnTo>
                    <a:pt x="195642" y="842190"/>
                  </a:lnTo>
                  <a:lnTo>
                    <a:pt x="232002" y="823547"/>
                  </a:lnTo>
                  <a:lnTo>
                    <a:pt x="258950" y="8125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1" name="SMARTInkShape-Group579"/>
          <p:cNvGrpSpPr/>
          <p:nvPr/>
        </p:nvGrpSpPr>
        <p:grpSpPr>
          <a:xfrm>
            <a:off x="512858" y="3054076"/>
            <a:ext cx="1603479" cy="2143003"/>
            <a:chOff x="512858" y="3054076"/>
            <a:chExt cx="1603479" cy="2143003"/>
          </a:xfrm>
        </p:grpSpPr>
        <p:sp>
          <p:nvSpPr>
            <p:cNvPr id="48" name="SMARTInkShape-1824"/>
            <p:cNvSpPr/>
            <p:nvPr>
              <p:custDataLst>
                <p:tags r:id="rId70"/>
              </p:custDataLst>
            </p:nvPr>
          </p:nvSpPr>
          <p:spPr bwMode="auto">
            <a:xfrm>
              <a:off x="512858" y="3893361"/>
              <a:ext cx="67570" cy="1223058"/>
            </a:xfrm>
            <a:custGeom>
              <a:avLst/>
              <a:gdLst/>
              <a:ahLst/>
              <a:cxnLst/>
              <a:rect l="0" t="0" r="0" b="0"/>
              <a:pathLst>
                <a:path w="67570" h="1223058">
                  <a:moveTo>
                    <a:pt x="58642" y="62491"/>
                  </a:moveTo>
                  <a:lnTo>
                    <a:pt x="58642" y="62491"/>
                  </a:lnTo>
                  <a:lnTo>
                    <a:pt x="59634" y="32028"/>
                  </a:lnTo>
                  <a:lnTo>
                    <a:pt x="67569" y="0"/>
                  </a:lnTo>
                  <a:lnTo>
                    <a:pt x="59883" y="7673"/>
                  </a:lnTo>
                  <a:lnTo>
                    <a:pt x="46322" y="46090"/>
                  </a:lnTo>
                  <a:lnTo>
                    <a:pt x="42424" y="81333"/>
                  </a:lnTo>
                  <a:lnTo>
                    <a:pt x="36529" y="123195"/>
                  </a:lnTo>
                  <a:lnTo>
                    <a:pt x="33931" y="154955"/>
                  </a:lnTo>
                  <a:lnTo>
                    <a:pt x="31784" y="189906"/>
                  </a:lnTo>
                  <a:lnTo>
                    <a:pt x="27523" y="228591"/>
                  </a:lnTo>
                  <a:lnTo>
                    <a:pt x="22322" y="268935"/>
                  </a:lnTo>
                  <a:lnTo>
                    <a:pt x="17695" y="311010"/>
                  </a:lnTo>
                  <a:lnTo>
                    <a:pt x="16461" y="333342"/>
                  </a:lnTo>
                  <a:lnTo>
                    <a:pt x="15639" y="356167"/>
                  </a:lnTo>
                  <a:lnTo>
                    <a:pt x="14098" y="379322"/>
                  </a:lnTo>
                  <a:lnTo>
                    <a:pt x="12079" y="402696"/>
                  </a:lnTo>
                  <a:lnTo>
                    <a:pt x="9741" y="426216"/>
                  </a:lnTo>
                  <a:lnTo>
                    <a:pt x="8182" y="450826"/>
                  </a:lnTo>
                  <a:lnTo>
                    <a:pt x="7143" y="476162"/>
                  </a:lnTo>
                  <a:lnTo>
                    <a:pt x="6450" y="501982"/>
                  </a:lnTo>
                  <a:lnTo>
                    <a:pt x="5988" y="528126"/>
                  </a:lnTo>
                  <a:lnTo>
                    <a:pt x="5680" y="554484"/>
                  </a:lnTo>
                  <a:lnTo>
                    <a:pt x="5475" y="580986"/>
                  </a:lnTo>
                  <a:lnTo>
                    <a:pt x="4346" y="607584"/>
                  </a:lnTo>
                  <a:lnTo>
                    <a:pt x="2601" y="634246"/>
                  </a:lnTo>
                  <a:lnTo>
                    <a:pt x="445" y="660950"/>
                  </a:lnTo>
                  <a:lnTo>
                    <a:pt x="0" y="686690"/>
                  </a:lnTo>
                  <a:lnTo>
                    <a:pt x="696" y="711787"/>
                  </a:lnTo>
                  <a:lnTo>
                    <a:pt x="2152" y="736457"/>
                  </a:lnTo>
                  <a:lnTo>
                    <a:pt x="3123" y="759848"/>
                  </a:lnTo>
                  <a:lnTo>
                    <a:pt x="4201" y="804360"/>
                  </a:lnTo>
                  <a:lnTo>
                    <a:pt x="4681" y="847293"/>
                  </a:lnTo>
                  <a:lnTo>
                    <a:pt x="4894" y="888534"/>
                  </a:lnTo>
                  <a:lnTo>
                    <a:pt x="4988" y="926707"/>
                  </a:lnTo>
                  <a:lnTo>
                    <a:pt x="7676" y="963516"/>
                  </a:lnTo>
                  <a:lnTo>
                    <a:pt x="11186" y="998728"/>
                  </a:lnTo>
                  <a:lnTo>
                    <a:pt x="12746" y="1030914"/>
                  </a:lnTo>
                  <a:lnTo>
                    <a:pt x="13439" y="1061755"/>
                  </a:lnTo>
                  <a:lnTo>
                    <a:pt x="13829" y="1104363"/>
                  </a:lnTo>
                  <a:lnTo>
                    <a:pt x="16591" y="1139477"/>
                  </a:lnTo>
                  <a:lnTo>
                    <a:pt x="21673" y="1178009"/>
                  </a:lnTo>
                  <a:lnTo>
                    <a:pt x="19722" y="1190961"/>
                  </a:lnTo>
                  <a:lnTo>
                    <a:pt x="15691" y="1206477"/>
                  </a:lnTo>
                  <a:lnTo>
                    <a:pt x="14023" y="1223057"/>
                  </a:lnTo>
                  <a:lnTo>
                    <a:pt x="5064" y="12144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1825"/>
            <p:cNvSpPr/>
            <p:nvPr>
              <p:custDataLst>
                <p:tags r:id="rId71"/>
              </p:custDataLst>
            </p:nvPr>
          </p:nvSpPr>
          <p:spPr bwMode="auto">
            <a:xfrm>
              <a:off x="589359" y="3750582"/>
              <a:ext cx="1102933" cy="1400445"/>
            </a:xfrm>
            <a:custGeom>
              <a:avLst/>
              <a:gdLst/>
              <a:ahLst/>
              <a:cxnLst/>
              <a:rect l="0" t="0" r="0" b="0"/>
              <a:pathLst>
                <a:path w="1102933" h="1400445">
                  <a:moveTo>
                    <a:pt x="0" y="160621"/>
                  </a:moveTo>
                  <a:lnTo>
                    <a:pt x="0" y="160621"/>
                  </a:lnTo>
                  <a:lnTo>
                    <a:pt x="31045" y="159629"/>
                  </a:lnTo>
                  <a:lnTo>
                    <a:pt x="74159" y="149597"/>
                  </a:lnTo>
                  <a:lnTo>
                    <a:pt x="112435" y="144112"/>
                  </a:lnTo>
                  <a:lnTo>
                    <a:pt x="146534" y="138421"/>
                  </a:lnTo>
                  <a:lnTo>
                    <a:pt x="181773" y="135192"/>
                  </a:lnTo>
                  <a:lnTo>
                    <a:pt x="222090" y="129494"/>
                  </a:lnTo>
                  <a:lnTo>
                    <a:pt x="265455" y="121522"/>
                  </a:lnTo>
                  <a:lnTo>
                    <a:pt x="297566" y="115793"/>
                  </a:lnTo>
                  <a:lnTo>
                    <a:pt x="331682" y="109940"/>
                  </a:lnTo>
                  <a:lnTo>
                    <a:pt x="366688" y="104031"/>
                  </a:lnTo>
                  <a:lnTo>
                    <a:pt x="404736" y="98097"/>
                  </a:lnTo>
                  <a:lnTo>
                    <a:pt x="443805" y="91161"/>
                  </a:lnTo>
                  <a:lnTo>
                    <a:pt x="481012" y="81464"/>
                  </a:lnTo>
                  <a:lnTo>
                    <a:pt x="520039" y="73185"/>
                  </a:lnTo>
                  <a:lnTo>
                    <a:pt x="560535" y="66198"/>
                  </a:lnTo>
                  <a:lnTo>
                    <a:pt x="601684" y="59785"/>
                  </a:lnTo>
                  <a:lnTo>
                    <a:pt x="643124" y="50982"/>
                  </a:lnTo>
                  <a:lnTo>
                    <a:pt x="684692" y="41447"/>
                  </a:lnTo>
                  <a:lnTo>
                    <a:pt x="726318" y="33903"/>
                  </a:lnTo>
                  <a:lnTo>
                    <a:pt x="765324" y="29888"/>
                  </a:lnTo>
                  <a:lnTo>
                    <a:pt x="802504" y="27111"/>
                  </a:lnTo>
                  <a:lnTo>
                    <a:pt x="838872" y="22570"/>
                  </a:lnTo>
                  <a:lnTo>
                    <a:pt x="872233" y="14598"/>
                  </a:lnTo>
                  <a:lnTo>
                    <a:pt x="903597" y="6425"/>
                  </a:lnTo>
                  <a:lnTo>
                    <a:pt x="948153" y="1824"/>
                  </a:lnTo>
                  <a:lnTo>
                    <a:pt x="985939" y="460"/>
                  </a:lnTo>
                  <a:lnTo>
                    <a:pt x="1025876" y="0"/>
                  </a:lnTo>
                  <a:lnTo>
                    <a:pt x="1063305" y="894"/>
                  </a:lnTo>
                  <a:lnTo>
                    <a:pt x="1089113" y="10911"/>
                  </a:lnTo>
                  <a:lnTo>
                    <a:pt x="1096527" y="16396"/>
                  </a:lnTo>
                  <a:lnTo>
                    <a:pt x="1097541" y="19792"/>
                  </a:lnTo>
                  <a:lnTo>
                    <a:pt x="1098984" y="25601"/>
                  </a:lnTo>
                  <a:lnTo>
                    <a:pt x="1102932" y="34797"/>
                  </a:lnTo>
                  <a:lnTo>
                    <a:pt x="1102703" y="45499"/>
                  </a:lnTo>
                  <a:lnTo>
                    <a:pt x="1098734" y="80338"/>
                  </a:lnTo>
                  <a:lnTo>
                    <a:pt x="1097410" y="113999"/>
                  </a:lnTo>
                  <a:lnTo>
                    <a:pt x="1093222" y="153422"/>
                  </a:lnTo>
                  <a:lnTo>
                    <a:pt x="1097045" y="194917"/>
                  </a:lnTo>
                  <a:lnTo>
                    <a:pt x="1097965" y="227999"/>
                  </a:lnTo>
                  <a:lnTo>
                    <a:pt x="1098237" y="266574"/>
                  </a:lnTo>
                  <a:lnTo>
                    <a:pt x="1098318" y="305786"/>
                  </a:lnTo>
                  <a:lnTo>
                    <a:pt x="1098337" y="335272"/>
                  </a:lnTo>
                  <a:lnTo>
                    <a:pt x="1098345" y="368220"/>
                  </a:lnTo>
                  <a:lnTo>
                    <a:pt x="1095703" y="402708"/>
                  </a:lnTo>
                  <a:lnTo>
                    <a:pt x="1092214" y="438871"/>
                  </a:lnTo>
                  <a:lnTo>
                    <a:pt x="1090663" y="478095"/>
                  </a:lnTo>
                  <a:lnTo>
                    <a:pt x="1089974" y="516033"/>
                  </a:lnTo>
                  <a:lnTo>
                    <a:pt x="1089667" y="552738"/>
                  </a:lnTo>
                  <a:lnTo>
                    <a:pt x="1089531" y="588895"/>
                  </a:lnTo>
                  <a:lnTo>
                    <a:pt x="1089471" y="627455"/>
                  </a:lnTo>
                  <a:lnTo>
                    <a:pt x="1089444" y="666751"/>
                  </a:lnTo>
                  <a:lnTo>
                    <a:pt x="1089432" y="704060"/>
                  </a:lnTo>
                  <a:lnTo>
                    <a:pt x="1089427" y="740485"/>
                  </a:lnTo>
                  <a:lnTo>
                    <a:pt x="1089424" y="777510"/>
                  </a:lnTo>
                  <a:lnTo>
                    <a:pt x="1089423" y="817117"/>
                  </a:lnTo>
                  <a:lnTo>
                    <a:pt x="1089423" y="855226"/>
                  </a:lnTo>
                  <a:lnTo>
                    <a:pt x="1089423" y="892006"/>
                  </a:lnTo>
                  <a:lnTo>
                    <a:pt x="1089422" y="928197"/>
                  </a:lnTo>
                  <a:lnTo>
                    <a:pt x="1089422" y="964125"/>
                  </a:lnTo>
                  <a:lnTo>
                    <a:pt x="1089422" y="1000930"/>
                  </a:lnTo>
                  <a:lnTo>
                    <a:pt x="1089422" y="1040438"/>
                  </a:lnTo>
                  <a:lnTo>
                    <a:pt x="1089422" y="1078503"/>
                  </a:lnTo>
                  <a:lnTo>
                    <a:pt x="1089422" y="1114271"/>
                  </a:lnTo>
                  <a:lnTo>
                    <a:pt x="1089422" y="1146705"/>
                  </a:lnTo>
                  <a:lnTo>
                    <a:pt x="1092068" y="1182948"/>
                  </a:lnTo>
                  <a:lnTo>
                    <a:pt x="1095559" y="1218239"/>
                  </a:lnTo>
                  <a:lnTo>
                    <a:pt x="1097800" y="1262502"/>
                  </a:lnTo>
                  <a:lnTo>
                    <a:pt x="1097115" y="1276417"/>
                  </a:lnTo>
                  <a:lnTo>
                    <a:pt x="1089236" y="1305230"/>
                  </a:lnTo>
                  <a:lnTo>
                    <a:pt x="1087314" y="1307670"/>
                  </a:lnTo>
                  <a:lnTo>
                    <a:pt x="1073270" y="1318045"/>
                  </a:lnTo>
                  <a:lnTo>
                    <a:pt x="1063722" y="1319953"/>
                  </a:lnTo>
                  <a:lnTo>
                    <a:pt x="1052865" y="1318156"/>
                  </a:lnTo>
                  <a:lnTo>
                    <a:pt x="1010764" y="1304177"/>
                  </a:lnTo>
                  <a:lnTo>
                    <a:pt x="971748" y="1297502"/>
                  </a:lnTo>
                  <a:lnTo>
                    <a:pt x="935052" y="1290784"/>
                  </a:lnTo>
                  <a:lnTo>
                    <a:pt x="899044" y="1282509"/>
                  </a:lnTo>
                  <a:lnTo>
                    <a:pt x="869872" y="1279355"/>
                  </a:lnTo>
                  <a:lnTo>
                    <a:pt x="837063" y="1277954"/>
                  </a:lnTo>
                  <a:lnTo>
                    <a:pt x="802638" y="1277330"/>
                  </a:lnTo>
                  <a:lnTo>
                    <a:pt x="767494" y="1277054"/>
                  </a:lnTo>
                  <a:lnTo>
                    <a:pt x="731038" y="1278914"/>
                  </a:lnTo>
                  <a:lnTo>
                    <a:pt x="691685" y="1286356"/>
                  </a:lnTo>
                  <a:lnTo>
                    <a:pt x="648398" y="1293633"/>
                  </a:lnTo>
                  <a:lnTo>
                    <a:pt x="625742" y="1296962"/>
                  </a:lnTo>
                  <a:lnTo>
                    <a:pt x="582048" y="1305953"/>
                  </a:lnTo>
                  <a:lnTo>
                    <a:pt x="538485" y="1316564"/>
                  </a:lnTo>
                  <a:lnTo>
                    <a:pt x="515756" y="1322171"/>
                  </a:lnTo>
                  <a:lnTo>
                    <a:pt x="492665" y="1327894"/>
                  </a:lnTo>
                  <a:lnTo>
                    <a:pt x="448489" y="1339545"/>
                  </a:lnTo>
                  <a:lnTo>
                    <a:pt x="405704" y="1351337"/>
                  </a:lnTo>
                  <a:lnTo>
                    <a:pt x="363537" y="1363193"/>
                  </a:lnTo>
                  <a:lnTo>
                    <a:pt x="321645" y="1372431"/>
                  </a:lnTo>
                  <a:lnTo>
                    <a:pt x="280868" y="1380836"/>
                  </a:lnTo>
                  <a:lnTo>
                    <a:pt x="242901" y="1391186"/>
                  </a:lnTo>
                  <a:lnTo>
                    <a:pt x="208829" y="1397109"/>
                  </a:lnTo>
                  <a:lnTo>
                    <a:pt x="164401" y="1400444"/>
                  </a:lnTo>
                  <a:lnTo>
                    <a:pt x="128748" y="1398786"/>
                  </a:lnTo>
                  <a:lnTo>
                    <a:pt x="90035" y="1389336"/>
                  </a:lnTo>
                  <a:lnTo>
                    <a:pt x="74411" y="1378427"/>
                  </a:lnTo>
                  <a:lnTo>
                    <a:pt x="61845" y="1363658"/>
                  </a:lnTo>
                  <a:lnTo>
                    <a:pt x="44649" y="1330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1826"/>
            <p:cNvSpPr/>
            <p:nvPr>
              <p:custDataLst>
                <p:tags r:id="rId72"/>
              </p:custDataLst>
            </p:nvPr>
          </p:nvSpPr>
          <p:spPr bwMode="auto">
            <a:xfrm>
              <a:off x="562570" y="3080742"/>
              <a:ext cx="642353" cy="767954"/>
            </a:xfrm>
            <a:custGeom>
              <a:avLst/>
              <a:gdLst/>
              <a:ahLst/>
              <a:cxnLst/>
              <a:rect l="0" t="0" r="0" b="0"/>
              <a:pathLst>
                <a:path w="642353" h="767954">
                  <a:moveTo>
                    <a:pt x="0" y="767953"/>
                  </a:moveTo>
                  <a:lnTo>
                    <a:pt x="0" y="767953"/>
                  </a:lnTo>
                  <a:lnTo>
                    <a:pt x="0" y="763213"/>
                  </a:lnTo>
                  <a:lnTo>
                    <a:pt x="5292" y="758240"/>
                  </a:lnTo>
                  <a:lnTo>
                    <a:pt x="9481" y="755525"/>
                  </a:lnTo>
                  <a:lnTo>
                    <a:pt x="16782" y="744570"/>
                  </a:lnTo>
                  <a:lnTo>
                    <a:pt x="29116" y="724314"/>
                  </a:lnTo>
                  <a:lnTo>
                    <a:pt x="42692" y="703098"/>
                  </a:lnTo>
                  <a:lnTo>
                    <a:pt x="65650" y="664523"/>
                  </a:lnTo>
                  <a:lnTo>
                    <a:pt x="90228" y="630371"/>
                  </a:lnTo>
                  <a:lnTo>
                    <a:pt x="116362" y="590377"/>
                  </a:lnTo>
                  <a:lnTo>
                    <a:pt x="136714" y="559054"/>
                  </a:lnTo>
                  <a:lnTo>
                    <a:pt x="158989" y="526281"/>
                  </a:lnTo>
                  <a:lnTo>
                    <a:pt x="182118" y="495178"/>
                  </a:lnTo>
                  <a:lnTo>
                    <a:pt x="208272" y="462173"/>
                  </a:lnTo>
                  <a:lnTo>
                    <a:pt x="236433" y="427661"/>
                  </a:lnTo>
                  <a:lnTo>
                    <a:pt x="265485" y="392478"/>
                  </a:lnTo>
                  <a:lnTo>
                    <a:pt x="294934" y="356997"/>
                  </a:lnTo>
                  <a:lnTo>
                    <a:pt x="324559" y="321384"/>
                  </a:lnTo>
                  <a:lnTo>
                    <a:pt x="354261" y="285712"/>
                  </a:lnTo>
                  <a:lnTo>
                    <a:pt x="383999" y="250014"/>
                  </a:lnTo>
                  <a:lnTo>
                    <a:pt x="413753" y="215297"/>
                  </a:lnTo>
                  <a:lnTo>
                    <a:pt x="443513" y="183331"/>
                  </a:lnTo>
                  <a:lnTo>
                    <a:pt x="473276" y="152587"/>
                  </a:lnTo>
                  <a:lnTo>
                    <a:pt x="512631" y="112680"/>
                  </a:lnTo>
                  <a:lnTo>
                    <a:pt x="545789" y="82004"/>
                  </a:lnTo>
                  <a:lnTo>
                    <a:pt x="587809" y="44972"/>
                  </a:lnTo>
                  <a:lnTo>
                    <a:pt x="629417" y="5512"/>
                  </a:lnTo>
                  <a:lnTo>
                    <a:pt x="642352" y="215"/>
                  </a:lnTo>
                  <a:lnTo>
                    <a:pt x="6340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1827"/>
            <p:cNvSpPr/>
            <p:nvPr>
              <p:custDataLst>
                <p:tags r:id="rId73"/>
              </p:custDataLst>
            </p:nvPr>
          </p:nvSpPr>
          <p:spPr bwMode="auto">
            <a:xfrm>
              <a:off x="1151930" y="3125391"/>
              <a:ext cx="17860" cy="151805"/>
            </a:xfrm>
            <a:custGeom>
              <a:avLst/>
              <a:gdLst/>
              <a:ahLst/>
              <a:cxnLst/>
              <a:rect l="0" t="0" r="0" b="0"/>
              <a:pathLst>
                <a:path w="17860" h="151805">
                  <a:moveTo>
                    <a:pt x="17859" y="0"/>
                  </a:moveTo>
                  <a:lnTo>
                    <a:pt x="17859" y="0"/>
                  </a:lnTo>
                  <a:lnTo>
                    <a:pt x="17859" y="21249"/>
                  </a:lnTo>
                  <a:lnTo>
                    <a:pt x="9481" y="62756"/>
                  </a:lnTo>
                  <a:lnTo>
                    <a:pt x="9002" y="99435"/>
                  </a:lnTo>
                  <a:lnTo>
                    <a:pt x="7959" y="124381"/>
                  </a:lnTo>
                  <a:lnTo>
                    <a:pt x="0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SMARTInkShape-1828"/>
            <p:cNvSpPr/>
            <p:nvPr>
              <p:custDataLst>
                <p:tags r:id="rId74"/>
              </p:custDataLst>
            </p:nvPr>
          </p:nvSpPr>
          <p:spPr bwMode="auto">
            <a:xfrm>
              <a:off x="1143109" y="3634383"/>
              <a:ext cx="26681" cy="517923"/>
            </a:xfrm>
            <a:custGeom>
              <a:avLst/>
              <a:gdLst/>
              <a:ahLst/>
              <a:cxnLst/>
              <a:rect l="0" t="0" r="0" b="0"/>
              <a:pathLst>
                <a:path w="26681" h="517923">
                  <a:moveTo>
                    <a:pt x="17750" y="0"/>
                  </a:moveTo>
                  <a:lnTo>
                    <a:pt x="17750" y="0"/>
                  </a:lnTo>
                  <a:lnTo>
                    <a:pt x="15105" y="29141"/>
                  </a:lnTo>
                  <a:lnTo>
                    <a:pt x="9648" y="71747"/>
                  </a:lnTo>
                  <a:lnTo>
                    <a:pt x="8930" y="116126"/>
                  </a:lnTo>
                  <a:lnTo>
                    <a:pt x="6189" y="160740"/>
                  </a:lnTo>
                  <a:lnTo>
                    <a:pt x="721" y="205383"/>
                  </a:lnTo>
                  <a:lnTo>
                    <a:pt x="0" y="250031"/>
                  </a:lnTo>
                  <a:lnTo>
                    <a:pt x="2551" y="294680"/>
                  </a:lnTo>
                  <a:lnTo>
                    <a:pt x="8270" y="338544"/>
                  </a:lnTo>
                  <a:lnTo>
                    <a:pt x="9568" y="349894"/>
                  </a:lnTo>
                  <a:lnTo>
                    <a:pt x="15840" y="367910"/>
                  </a:lnTo>
                  <a:lnTo>
                    <a:pt x="19830" y="384507"/>
                  </a:lnTo>
                  <a:lnTo>
                    <a:pt x="24651" y="401993"/>
                  </a:lnTo>
                  <a:lnTo>
                    <a:pt x="26502" y="444636"/>
                  </a:lnTo>
                  <a:lnTo>
                    <a:pt x="26670" y="488048"/>
                  </a:lnTo>
                  <a:lnTo>
                    <a:pt x="26680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" name="SMARTInkShape-1829"/>
            <p:cNvSpPr/>
            <p:nvPr>
              <p:custDataLst>
                <p:tags r:id="rId75"/>
              </p:custDataLst>
            </p:nvPr>
          </p:nvSpPr>
          <p:spPr bwMode="auto">
            <a:xfrm>
              <a:off x="1214438" y="3134320"/>
              <a:ext cx="89298" cy="8931"/>
            </a:xfrm>
            <a:custGeom>
              <a:avLst/>
              <a:gdLst/>
              <a:ahLst/>
              <a:cxnLst/>
              <a:rect l="0" t="0" r="0" b="0"/>
              <a:pathLst>
                <a:path w="89298" h="8931">
                  <a:moveTo>
                    <a:pt x="0" y="8930"/>
                  </a:moveTo>
                  <a:lnTo>
                    <a:pt x="0" y="8930"/>
                  </a:lnTo>
                  <a:lnTo>
                    <a:pt x="40527" y="8930"/>
                  </a:lnTo>
                  <a:lnTo>
                    <a:pt x="63932" y="6284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1830"/>
            <p:cNvSpPr/>
            <p:nvPr>
              <p:custDataLst>
                <p:tags r:id="rId76"/>
              </p:custDataLst>
            </p:nvPr>
          </p:nvSpPr>
          <p:spPr bwMode="auto">
            <a:xfrm>
              <a:off x="1643063" y="3054076"/>
              <a:ext cx="446485" cy="67436"/>
            </a:xfrm>
            <a:custGeom>
              <a:avLst/>
              <a:gdLst/>
              <a:ahLst/>
              <a:cxnLst/>
              <a:rect l="0" t="0" r="0" b="0"/>
              <a:pathLst>
                <a:path w="446485" h="67436">
                  <a:moveTo>
                    <a:pt x="0" y="44526"/>
                  </a:moveTo>
                  <a:lnTo>
                    <a:pt x="0" y="44526"/>
                  </a:lnTo>
                  <a:lnTo>
                    <a:pt x="14258" y="45518"/>
                  </a:lnTo>
                  <a:lnTo>
                    <a:pt x="53968" y="58765"/>
                  </a:lnTo>
                  <a:lnTo>
                    <a:pt x="98183" y="63059"/>
                  </a:lnTo>
                  <a:lnTo>
                    <a:pt x="119159" y="67435"/>
                  </a:lnTo>
                  <a:lnTo>
                    <a:pt x="163797" y="61967"/>
                  </a:lnTo>
                  <a:lnTo>
                    <a:pt x="205786" y="50032"/>
                  </a:lnTo>
                  <a:lnTo>
                    <a:pt x="250084" y="35537"/>
                  </a:lnTo>
                  <a:lnTo>
                    <a:pt x="294686" y="20705"/>
                  </a:lnTo>
                  <a:lnTo>
                    <a:pt x="334588" y="10569"/>
                  </a:lnTo>
                  <a:lnTo>
                    <a:pt x="377920" y="808"/>
                  </a:lnTo>
                  <a:lnTo>
                    <a:pt x="403035" y="0"/>
                  </a:lnTo>
                  <a:lnTo>
                    <a:pt x="409975" y="2578"/>
                  </a:lnTo>
                  <a:lnTo>
                    <a:pt x="416367" y="6038"/>
                  </a:lnTo>
                  <a:lnTo>
                    <a:pt x="422515" y="7576"/>
                  </a:lnTo>
                  <a:lnTo>
                    <a:pt x="424552" y="8979"/>
                  </a:lnTo>
                  <a:lnTo>
                    <a:pt x="425909" y="10906"/>
                  </a:lnTo>
                  <a:lnTo>
                    <a:pt x="426815" y="13183"/>
                  </a:lnTo>
                  <a:lnTo>
                    <a:pt x="428410" y="14701"/>
                  </a:lnTo>
                  <a:lnTo>
                    <a:pt x="432829" y="16387"/>
                  </a:lnTo>
                  <a:lnTo>
                    <a:pt x="434404" y="17829"/>
                  </a:lnTo>
                  <a:lnTo>
                    <a:pt x="437139" y="25306"/>
                  </a:lnTo>
                  <a:lnTo>
                    <a:pt x="440016" y="26062"/>
                  </a:lnTo>
                  <a:lnTo>
                    <a:pt x="442172" y="26263"/>
                  </a:lnTo>
                  <a:lnTo>
                    <a:pt x="443609" y="27390"/>
                  </a:lnTo>
                  <a:lnTo>
                    <a:pt x="446484" y="355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1831"/>
            <p:cNvSpPr/>
            <p:nvPr>
              <p:custDataLst>
                <p:tags r:id="rId77"/>
              </p:custDataLst>
            </p:nvPr>
          </p:nvSpPr>
          <p:spPr bwMode="auto">
            <a:xfrm>
              <a:off x="2044905" y="3152180"/>
              <a:ext cx="17854" cy="526852"/>
            </a:xfrm>
            <a:custGeom>
              <a:avLst/>
              <a:gdLst/>
              <a:ahLst/>
              <a:cxnLst/>
              <a:rect l="0" t="0" r="0" b="0"/>
              <a:pathLst>
                <a:path w="17854" h="526852">
                  <a:moveTo>
                    <a:pt x="8923" y="0"/>
                  </a:moveTo>
                  <a:lnTo>
                    <a:pt x="8923" y="0"/>
                  </a:lnTo>
                  <a:lnTo>
                    <a:pt x="4183" y="9481"/>
                  </a:lnTo>
                  <a:lnTo>
                    <a:pt x="361" y="49670"/>
                  </a:lnTo>
                  <a:lnTo>
                    <a:pt x="42" y="89958"/>
                  </a:lnTo>
                  <a:lnTo>
                    <a:pt x="0" y="134032"/>
                  </a:lnTo>
                  <a:lnTo>
                    <a:pt x="2641" y="169681"/>
                  </a:lnTo>
                  <a:lnTo>
                    <a:pt x="7682" y="210126"/>
                  </a:lnTo>
                  <a:lnTo>
                    <a:pt x="14815" y="253173"/>
                  </a:lnTo>
                  <a:lnTo>
                    <a:pt x="16503" y="286485"/>
                  </a:lnTo>
                  <a:lnTo>
                    <a:pt x="17453" y="330064"/>
                  </a:lnTo>
                  <a:lnTo>
                    <a:pt x="17734" y="368113"/>
                  </a:lnTo>
                  <a:lnTo>
                    <a:pt x="17818" y="404522"/>
                  </a:lnTo>
                  <a:lnTo>
                    <a:pt x="17843" y="440445"/>
                  </a:lnTo>
                  <a:lnTo>
                    <a:pt x="17851" y="482002"/>
                  </a:lnTo>
                  <a:lnTo>
                    <a:pt x="17853" y="5268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1832"/>
            <p:cNvSpPr/>
            <p:nvPr>
              <p:custDataLst>
                <p:tags r:id="rId78"/>
              </p:custDataLst>
            </p:nvPr>
          </p:nvSpPr>
          <p:spPr bwMode="auto">
            <a:xfrm>
              <a:off x="1134070" y="3875484"/>
              <a:ext cx="982267" cy="240980"/>
            </a:xfrm>
            <a:custGeom>
              <a:avLst/>
              <a:gdLst/>
              <a:ahLst/>
              <a:cxnLst/>
              <a:rect l="0" t="0" r="0" b="0"/>
              <a:pathLst>
                <a:path w="982267" h="240980">
                  <a:moveTo>
                    <a:pt x="964407" y="0"/>
                  </a:moveTo>
                  <a:lnTo>
                    <a:pt x="964407" y="0"/>
                  </a:lnTo>
                  <a:lnTo>
                    <a:pt x="964407" y="4741"/>
                  </a:lnTo>
                  <a:lnTo>
                    <a:pt x="967053" y="9714"/>
                  </a:lnTo>
                  <a:lnTo>
                    <a:pt x="969147" y="12429"/>
                  </a:lnTo>
                  <a:lnTo>
                    <a:pt x="971475" y="20737"/>
                  </a:lnTo>
                  <a:lnTo>
                    <a:pt x="975819" y="46763"/>
                  </a:lnTo>
                  <a:lnTo>
                    <a:pt x="980992" y="64138"/>
                  </a:lnTo>
                  <a:lnTo>
                    <a:pt x="982266" y="107156"/>
                  </a:lnTo>
                  <a:lnTo>
                    <a:pt x="974578" y="107157"/>
                  </a:lnTo>
                  <a:lnTo>
                    <a:pt x="930497" y="142930"/>
                  </a:lnTo>
                  <a:lnTo>
                    <a:pt x="889715" y="174792"/>
                  </a:lnTo>
                  <a:lnTo>
                    <a:pt x="845659" y="203473"/>
                  </a:lnTo>
                  <a:lnTo>
                    <a:pt x="801577" y="223075"/>
                  </a:lnTo>
                  <a:lnTo>
                    <a:pt x="776262" y="229476"/>
                  </a:lnTo>
                  <a:lnTo>
                    <a:pt x="732153" y="237954"/>
                  </a:lnTo>
                  <a:lnTo>
                    <a:pt x="693854" y="240480"/>
                  </a:lnTo>
                  <a:lnTo>
                    <a:pt x="653106" y="240979"/>
                  </a:lnTo>
                  <a:lnTo>
                    <a:pt x="609264" y="233948"/>
                  </a:lnTo>
                  <a:lnTo>
                    <a:pt x="574201" y="226856"/>
                  </a:lnTo>
                  <a:lnTo>
                    <a:pt x="538676" y="224313"/>
                  </a:lnTo>
                  <a:lnTo>
                    <a:pt x="498054" y="222567"/>
                  </a:lnTo>
                  <a:lnTo>
                    <a:pt x="455514" y="218643"/>
                  </a:lnTo>
                  <a:lnTo>
                    <a:pt x="420071" y="216237"/>
                  </a:lnTo>
                  <a:lnTo>
                    <a:pt x="377804" y="212237"/>
                  </a:lnTo>
                  <a:lnTo>
                    <a:pt x="340145" y="207414"/>
                  </a:lnTo>
                  <a:lnTo>
                    <a:pt x="303852" y="205985"/>
                  </a:lnTo>
                  <a:lnTo>
                    <a:pt x="265317" y="205561"/>
                  </a:lnTo>
                  <a:lnTo>
                    <a:pt x="225126" y="205436"/>
                  </a:lnTo>
                  <a:lnTo>
                    <a:pt x="180730" y="205393"/>
                  </a:lnTo>
                  <a:lnTo>
                    <a:pt x="137160" y="205385"/>
                  </a:lnTo>
                  <a:lnTo>
                    <a:pt x="98862" y="208029"/>
                  </a:lnTo>
                  <a:lnTo>
                    <a:pt x="54654" y="213485"/>
                  </a:lnTo>
                  <a:lnTo>
                    <a:pt x="11813" y="214264"/>
                  </a:lnTo>
                  <a:lnTo>
                    <a:pt x="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1833"/>
            <p:cNvSpPr/>
            <p:nvPr>
              <p:custDataLst>
                <p:tags r:id="rId79"/>
              </p:custDataLst>
            </p:nvPr>
          </p:nvSpPr>
          <p:spPr bwMode="auto">
            <a:xfrm>
              <a:off x="2044899" y="313432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892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" name="SMARTInkShape-1834"/>
            <p:cNvSpPr/>
            <p:nvPr>
              <p:custDataLst>
                <p:tags r:id="rId80"/>
              </p:custDataLst>
            </p:nvPr>
          </p:nvSpPr>
          <p:spPr bwMode="auto">
            <a:xfrm>
              <a:off x="1714500" y="3107531"/>
              <a:ext cx="392907" cy="562572"/>
            </a:xfrm>
            <a:custGeom>
              <a:avLst/>
              <a:gdLst/>
              <a:ahLst/>
              <a:cxnLst/>
              <a:rect l="0" t="0" r="0" b="0"/>
              <a:pathLst>
                <a:path w="392907" h="562572">
                  <a:moveTo>
                    <a:pt x="392906" y="0"/>
                  </a:moveTo>
                  <a:lnTo>
                    <a:pt x="392906" y="0"/>
                  </a:lnTo>
                  <a:lnTo>
                    <a:pt x="388166" y="0"/>
                  </a:lnTo>
                  <a:lnTo>
                    <a:pt x="386769" y="992"/>
                  </a:lnTo>
                  <a:lnTo>
                    <a:pt x="385838" y="2646"/>
                  </a:lnTo>
                  <a:lnTo>
                    <a:pt x="385218" y="4741"/>
                  </a:lnTo>
                  <a:lnTo>
                    <a:pt x="374427" y="18092"/>
                  </a:lnTo>
                  <a:lnTo>
                    <a:pt x="335979" y="56912"/>
                  </a:lnTo>
                  <a:lnTo>
                    <a:pt x="300600" y="100426"/>
                  </a:lnTo>
                  <a:lnTo>
                    <a:pt x="274168" y="141252"/>
                  </a:lnTo>
                  <a:lnTo>
                    <a:pt x="240578" y="183014"/>
                  </a:lnTo>
                  <a:lnTo>
                    <a:pt x="214157" y="222457"/>
                  </a:lnTo>
                  <a:lnTo>
                    <a:pt x="182737" y="260823"/>
                  </a:lnTo>
                  <a:lnTo>
                    <a:pt x="153032" y="302067"/>
                  </a:lnTo>
                  <a:lnTo>
                    <a:pt x="125379" y="345706"/>
                  </a:lnTo>
                  <a:lnTo>
                    <a:pt x="93594" y="390056"/>
                  </a:lnTo>
                  <a:lnTo>
                    <a:pt x="63781" y="434616"/>
                  </a:lnTo>
                  <a:lnTo>
                    <a:pt x="40836" y="474498"/>
                  </a:lnTo>
                  <a:lnTo>
                    <a:pt x="21470" y="511450"/>
                  </a:lnTo>
                  <a:lnTo>
                    <a:pt x="0" y="562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" name="SMARTInkShape-1835"/>
            <p:cNvSpPr/>
            <p:nvPr>
              <p:custDataLst>
                <p:tags r:id="rId81"/>
              </p:custDataLst>
            </p:nvPr>
          </p:nvSpPr>
          <p:spPr bwMode="auto">
            <a:xfrm>
              <a:off x="1491258" y="4054078"/>
              <a:ext cx="607220" cy="1143001"/>
            </a:xfrm>
            <a:custGeom>
              <a:avLst/>
              <a:gdLst/>
              <a:ahLst/>
              <a:cxnLst/>
              <a:rect l="0" t="0" r="0" b="0"/>
              <a:pathLst>
                <a:path w="607220" h="1143001">
                  <a:moveTo>
                    <a:pt x="607219" y="0"/>
                  </a:moveTo>
                  <a:lnTo>
                    <a:pt x="607219" y="0"/>
                  </a:lnTo>
                  <a:lnTo>
                    <a:pt x="593916" y="0"/>
                  </a:lnTo>
                  <a:lnTo>
                    <a:pt x="592397" y="992"/>
                  </a:lnTo>
                  <a:lnTo>
                    <a:pt x="591385" y="2646"/>
                  </a:lnTo>
                  <a:lnTo>
                    <a:pt x="590709" y="4741"/>
                  </a:lnTo>
                  <a:lnTo>
                    <a:pt x="568404" y="46981"/>
                  </a:lnTo>
                  <a:lnTo>
                    <a:pt x="555601" y="81820"/>
                  </a:lnTo>
                  <a:lnTo>
                    <a:pt x="537638" y="125891"/>
                  </a:lnTo>
                  <a:lnTo>
                    <a:pt x="522110" y="166285"/>
                  </a:lnTo>
                  <a:lnTo>
                    <a:pt x="506885" y="198920"/>
                  </a:lnTo>
                  <a:lnTo>
                    <a:pt x="490196" y="233268"/>
                  </a:lnTo>
                  <a:lnTo>
                    <a:pt x="470211" y="273670"/>
                  </a:lnTo>
                  <a:lnTo>
                    <a:pt x="448100" y="318084"/>
                  </a:lnTo>
                  <a:lnTo>
                    <a:pt x="436647" y="341041"/>
                  </a:lnTo>
                  <a:lnTo>
                    <a:pt x="425043" y="364282"/>
                  </a:lnTo>
                  <a:lnTo>
                    <a:pt x="412347" y="388706"/>
                  </a:lnTo>
                  <a:lnTo>
                    <a:pt x="398921" y="413919"/>
                  </a:lnTo>
                  <a:lnTo>
                    <a:pt x="385010" y="439657"/>
                  </a:lnTo>
                  <a:lnTo>
                    <a:pt x="371767" y="466738"/>
                  </a:lnTo>
                  <a:lnTo>
                    <a:pt x="358970" y="494713"/>
                  </a:lnTo>
                  <a:lnTo>
                    <a:pt x="346469" y="523285"/>
                  </a:lnTo>
                  <a:lnTo>
                    <a:pt x="333175" y="552256"/>
                  </a:lnTo>
                  <a:lnTo>
                    <a:pt x="319351" y="581491"/>
                  </a:lnTo>
                  <a:lnTo>
                    <a:pt x="305174" y="610903"/>
                  </a:lnTo>
                  <a:lnTo>
                    <a:pt x="290762" y="640432"/>
                  </a:lnTo>
                  <a:lnTo>
                    <a:pt x="276193" y="670041"/>
                  </a:lnTo>
                  <a:lnTo>
                    <a:pt x="261519" y="699702"/>
                  </a:lnTo>
                  <a:lnTo>
                    <a:pt x="246776" y="728405"/>
                  </a:lnTo>
                  <a:lnTo>
                    <a:pt x="231986" y="756471"/>
                  </a:lnTo>
                  <a:lnTo>
                    <a:pt x="217165" y="784111"/>
                  </a:lnTo>
                  <a:lnTo>
                    <a:pt x="198355" y="818412"/>
                  </a:lnTo>
                  <a:lnTo>
                    <a:pt x="176885" y="857155"/>
                  </a:lnTo>
                  <a:lnTo>
                    <a:pt x="153642" y="898858"/>
                  </a:lnTo>
                  <a:lnTo>
                    <a:pt x="132194" y="938567"/>
                  </a:lnTo>
                  <a:lnTo>
                    <a:pt x="111942" y="976946"/>
                  </a:lnTo>
                  <a:lnTo>
                    <a:pt x="92487" y="1014437"/>
                  </a:lnTo>
                  <a:lnTo>
                    <a:pt x="77533" y="1043401"/>
                  </a:lnTo>
                  <a:lnTo>
                    <a:pt x="55626" y="1086166"/>
                  </a:lnTo>
                  <a:lnTo>
                    <a:pt x="32136" y="1123073"/>
                  </a:lnTo>
                  <a:lnTo>
                    <a:pt x="18913" y="1134144"/>
                  </a:lnTo>
                  <a:lnTo>
                    <a:pt x="0" y="1143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1836"/>
            <p:cNvSpPr/>
            <p:nvPr>
              <p:custDataLst>
                <p:tags r:id="rId82"/>
              </p:custDataLst>
            </p:nvPr>
          </p:nvSpPr>
          <p:spPr bwMode="auto">
            <a:xfrm>
              <a:off x="651867" y="4143375"/>
              <a:ext cx="634009" cy="928689"/>
            </a:xfrm>
            <a:custGeom>
              <a:avLst/>
              <a:gdLst/>
              <a:ahLst/>
              <a:cxnLst/>
              <a:rect l="0" t="0" r="0" b="0"/>
              <a:pathLst>
                <a:path w="634009" h="928689">
                  <a:moveTo>
                    <a:pt x="634008" y="0"/>
                  </a:moveTo>
                  <a:lnTo>
                    <a:pt x="634008" y="0"/>
                  </a:lnTo>
                  <a:lnTo>
                    <a:pt x="629268" y="0"/>
                  </a:lnTo>
                  <a:lnTo>
                    <a:pt x="627871" y="992"/>
                  </a:lnTo>
                  <a:lnTo>
                    <a:pt x="626940" y="2646"/>
                  </a:lnTo>
                  <a:lnTo>
                    <a:pt x="626320" y="4740"/>
                  </a:lnTo>
                  <a:lnTo>
                    <a:pt x="617202" y="16223"/>
                  </a:lnTo>
                  <a:lnTo>
                    <a:pt x="584961" y="55133"/>
                  </a:lnTo>
                  <a:lnTo>
                    <a:pt x="552772" y="92249"/>
                  </a:lnTo>
                  <a:lnTo>
                    <a:pt x="523949" y="125891"/>
                  </a:lnTo>
                  <a:lnTo>
                    <a:pt x="490273" y="166285"/>
                  </a:lnTo>
                  <a:lnTo>
                    <a:pt x="465946" y="198920"/>
                  </a:lnTo>
                  <a:lnTo>
                    <a:pt x="438598" y="233268"/>
                  </a:lnTo>
                  <a:lnTo>
                    <a:pt x="409906" y="268378"/>
                  </a:lnTo>
                  <a:lnTo>
                    <a:pt x="380618" y="305810"/>
                  </a:lnTo>
                  <a:lnTo>
                    <a:pt x="351065" y="348905"/>
                  </a:lnTo>
                  <a:lnTo>
                    <a:pt x="335246" y="371509"/>
                  </a:lnTo>
                  <a:lnTo>
                    <a:pt x="318748" y="394517"/>
                  </a:lnTo>
                  <a:lnTo>
                    <a:pt x="301795" y="417792"/>
                  </a:lnTo>
                  <a:lnTo>
                    <a:pt x="284541" y="442239"/>
                  </a:lnTo>
                  <a:lnTo>
                    <a:pt x="267085" y="467467"/>
                  </a:lnTo>
                  <a:lnTo>
                    <a:pt x="249494" y="493215"/>
                  </a:lnTo>
                  <a:lnTo>
                    <a:pt x="232806" y="519310"/>
                  </a:lnTo>
                  <a:lnTo>
                    <a:pt x="216720" y="545636"/>
                  </a:lnTo>
                  <a:lnTo>
                    <a:pt x="201035" y="572117"/>
                  </a:lnTo>
                  <a:lnTo>
                    <a:pt x="185617" y="596716"/>
                  </a:lnTo>
                  <a:lnTo>
                    <a:pt x="170377" y="620061"/>
                  </a:lnTo>
                  <a:lnTo>
                    <a:pt x="155257" y="642569"/>
                  </a:lnTo>
                  <a:lnTo>
                    <a:pt x="141208" y="665512"/>
                  </a:lnTo>
                  <a:lnTo>
                    <a:pt x="127873" y="688745"/>
                  </a:lnTo>
                  <a:lnTo>
                    <a:pt x="115014" y="712171"/>
                  </a:lnTo>
                  <a:lnTo>
                    <a:pt x="90144" y="756721"/>
                  </a:lnTo>
                  <a:lnTo>
                    <a:pt x="66853" y="798680"/>
                  </a:lnTo>
                  <a:lnTo>
                    <a:pt x="46580" y="837172"/>
                  </a:lnTo>
                  <a:lnTo>
                    <a:pt x="27648" y="874123"/>
                  </a:lnTo>
                  <a:lnTo>
                    <a:pt x="0" y="928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6" name="SMARTInkShape-Group580"/>
          <p:cNvGrpSpPr/>
          <p:nvPr/>
        </p:nvGrpSpPr>
        <p:grpSpPr>
          <a:xfrm>
            <a:off x="5866917" y="2446856"/>
            <a:ext cx="446373" cy="464223"/>
            <a:chOff x="5866917" y="2446856"/>
            <a:chExt cx="446373" cy="464223"/>
          </a:xfrm>
        </p:grpSpPr>
        <p:sp>
          <p:nvSpPr>
            <p:cNvPr id="62" name="SMARTInkShape-1837"/>
            <p:cNvSpPr/>
            <p:nvPr>
              <p:custDataLst>
                <p:tags r:id="rId66"/>
              </p:custDataLst>
            </p:nvPr>
          </p:nvSpPr>
          <p:spPr bwMode="auto">
            <a:xfrm>
              <a:off x="5876103" y="2643188"/>
              <a:ext cx="88929" cy="249975"/>
            </a:xfrm>
            <a:custGeom>
              <a:avLst/>
              <a:gdLst/>
              <a:ahLst/>
              <a:cxnLst/>
              <a:rect l="0" t="0" r="0" b="0"/>
              <a:pathLst>
                <a:path w="88929" h="249975">
                  <a:moveTo>
                    <a:pt x="17491" y="0"/>
                  </a:moveTo>
                  <a:lnTo>
                    <a:pt x="17491" y="0"/>
                  </a:lnTo>
                  <a:lnTo>
                    <a:pt x="16499" y="39901"/>
                  </a:lnTo>
                  <a:lnTo>
                    <a:pt x="9802" y="73360"/>
                  </a:lnTo>
                  <a:lnTo>
                    <a:pt x="8670" y="112755"/>
                  </a:lnTo>
                  <a:lnTo>
                    <a:pt x="8576" y="152541"/>
                  </a:lnTo>
                  <a:lnTo>
                    <a:pt x="7575" y="168999"/>
                  </a:lnTo>
                  <a:lnTo>
                    <a:pt x="184" y="211453"/>
                  </a:lnTo>
                  <a:lnTo>
                    <a:pt x="0" y="215382"/>
                  </a:lnTo>
                  <a:lnTo>
                    <a:pt x="8203" y="247849"/>
                  </a:lnTo>
                  <a:lnTo>
                    <a:pt x="9315" y="248577"/>
                  </a:lnTo>
                  <a:lnTo>
                    <a:pt x="18227" y="249743"/>
                  </a:lnTo>
                  <a:lnTo>
                    <a:pt x="24802" y="249974"/>
                  </a:lnTo>
                  <a:lnTo>
                    <a:pt x="46395" y="229908"/>
                  </a:lnTo>
                  <a:lnTo>
                    <a:pt x="65040" y="191280"/>
                  </a:lnTo>
                  <a:lnTo>
                    <a:pt x="88928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SMARTInkShape-1838"/>
            <p:cNvSpPr/>
            <p:nvPr>
              <p:custDataLst>
                <p:tags r:id="rId67"/>
              </p:custDataLst>
            </p:nvPr>
          </p:nvSpPr>
          <p:spPr bwMode="auto">
            <a:xfrm>
              <a:off x="5866917" y="2446856"/>
              <a:ext cx="44537" cy="98106"/>
            </a:xfrm>
            <a:custGeom>
              <a:avLst/>
              <a:gdLst/>
              <a:ahLst/>
              <a:cxnLst/>
              <a:rect l="0" t="0" r="0" b="0"/>
              <a:pathLst>
                <a:path w="44537" h="98106">
                  <a:moveTo>
                    <a:pt x="35606" y="98105"/>
                  </a:moveTo>
                  <a:lnTo>
                    <a:pt x="35606" y="98105"/>
                  </a:lnTo>
                  <a:lnTo>
                    <a:pt x="40347" y="98105"/>
                  </a:lnTo>
                  <a:lnTo>
                    <a:pt x="41743" y="97113"/>
                  </a:lnTo>
                  <a:lnTo>
                    <a:pt x="42674" y="95459"/>
                  </a:lnTo>
                  <a:lnTo>
                    <a:pt x="44428" y="81854"/>
                  </a:lnTo>
                  <a:lnTo>
                    <a:pt x="44533" y="59296"/>
                  </a:lnTo>
                  <a:lnTo>
                    <a:pt x="41889" y="53406"/>
                  </a:lnTo>
                  <a:lnTo>
                    <a:pt x="38399" y="47481"/>
                  </a:lnTo>
                  <a:lnTo>
                    <a:pt x="35974" y="37358"/>
                  </a:lnTo>
                  <a:lnTo>
                    <a:pt x="27950" y="28063"/>
                  </a:lnTo>
                  <a:lnTo>
                    <a:pt x="24597" y="27288"/>
                  </a:lnTo>
                  <a:lnTo>
                    <a:pt x="13407" y="26704"/>
                  </a:lnTo>
                  <a:lnTo>
                    <a:pt x="11878" y="27684"/>
                  </a:lnTo>
                  <a:lnTo>
                    <a:pt x="10858" y="29329"/>
                  </a:lnTo>
                  <a:lnTo>
                    <a:pt x="9220" y="34359"/>
                  </a:lnTo>
                  <a:lnTo>
                    <a:pt x="6351" y="35047"/>
                  </a:lnTo>
                  <a:lnTo>
                    <a:pt x="4196" y="35230"/>
                  </a:lnTo>
                  <a:lnTo>
                    <a:pt x="2760" y="36345"/>
                  </a:lnTo>
                  <a:lnTo>
                    <a:pt x="0" y="44149"/>
                  </a:lnTo>
                  <a:lnTo>
                    <a:pt x="7586" y="44494"/>
                  </a:lnTo>
                  <a:lnTo>
                    <a:pt x="15703" y="38383"/>
                  </a:lnTo>
                  <a:lnTo>
                    <a:pt x="21138" y="36835"/>
                  </a:lnTo>
                  <a:lnTo>
                    <a:pt x="22985" y="35430"/>
                  </a:lnTo>
                  <a:lnTo>
                    <a:pt x="42884" y="10535"/>
                  </a:lnTo>
                  <a:lnTo>
                    <a:pt x="43802" y="6930"/>
                  </a:lnTo>
                  <a:lnTo>
                    <a:pt x="44523" y="0"/>
                  </a:lnTo>
                  <a:lnTo>
                    <a:pt x="44535" y="13184"/>
                  </a:lnTo>
                  <a:lnTo>
                    <a:pt x="41890" y="18359"/>
                  </a:lnTo>
                  <a:lnTo>
                    <a:pt x="38399" y="23967"/>
                  </a:lnTo>
                  <a:lnTo>
                    <a:pt x="36847" y="29767"/>
                  </a:lnTo>
                  <a:lnTo>
                    <a:pt x="37426" y="32703"/>
                  </a:lnTo>
                  <a:lnTo>
                    <a:pt x="44536" y="44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1839"/>
            <p:cNvSpPr/>
            <p:nvPr>
              <p:custDataLst>
                <p:tags r:id="rId68"/>
              </p:custDataLst>
            </p:nvPr>
          </p:nvSpPr>
          <p:spPr bwMode="auto">
            <a:xfrm>
              <a:off x="6036469" y="2759273"/>
              <a:ext cx="8930" cy="151806"/>
            </a:xfrm>
            <a:custGeom>
              <a:avLst/>
              <a:gdLst/>
              <a:ahLst/>
              <a:cxnLst/>
              <a:rect l="0" t="0" r="0" b="0"/>
              <a:pathLst>
                <a:path w="8930" h="151806">
                  <a:moveTo>
                    <a:pt x="0" y="0"/>
                  </a:moveTo>
                  <a:lnTo>
                    <a:pt x="0" y="0"/>
                  </a:lnTo>
                  <a:lnTo>
                    <a:pt x="0" y="42740"/>
                  </a:lnTo>
                  <a:lnTo>
                    <a:pt x="0" y="87273"/>
                  </a:lnTo>
                  <a:lnTo>
                    <a:pt x="0" y="131295"/>
                  </a:lnTo>
                  <a:lnTo>
                    <a:pt x="0" y="150528"/>
                  </a:lnTo>
                  <a:lnTo>
                    <a:pt x="992" y="150953"/>
                  </a:lnTo>
                  <a:lnTo>
                    <a:pt x="8929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1840"/>
            <p:cNvSpPr/>
            <p:nvPr>
              <p:custDataLst>
                <p:tags r:id="rId69"/>
              </p:custDataLst>
            </p:nvPr>
          </p:nvSpPr>
          <p:spPr bwMode="auto">
            <a:xfrm>
              <a:off x="6259711" y="2830711"/>
              <a:ext cx="53579" cy="17851"/>
            </a:xfrm>
            <a:custGeom>
              <a:avLst/>
              <a:gdLst/>
              <a:ahLst/>
              <a:cxnLst/>
              <a:rect l="0" t="0" r="0" b="0"/>
              <a:pathLst>
                <a:path w="53579" h="17851">
                  <a:moveTo>
                    <a:pt x="0" y="8930"/>
                  </a:moveTo>
                  <a:lnTo>
                    <a:pt x="0" y="8930"/>
                  </a:lnTo>
                  <a:lnTo>
                    <a:pt x="7689" y="8930"/>
                  </a:lnTo>
                  <a:lnTo>
                    <a:pt x="8103" y="9922"/>
                  </a:lnTo>
                  <a:lnTo>
                    <a:pt x="8897" y="17492"/>
                  </a:lnTo>
                  <a:lnTo>
                    <a:pt x="22231" y="17850"/>
                  </a:lnTo>
                  <a:lnTo>
                    <a:pt x="34920" y="13116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3" name="SMARTInkShape-Group581"/>
          <p:cNvGrpSpPr/>
          <p:nvPr/>
        </p:nvGrpSpPr>
        <p:grpSpPr>
          <a:xfrm>
            <a:off x="6536531" y="2120144"/>
            <a:ext cx="1035708" cy="853443"/>
            <a:chOff x="6536531" y="2120144"/>
            <a:chExt cx="1035708" cy="853443"/>
          </a:xfrm>
        </p:grpSpPr>
        <p:sp>
          <p:nvSpPr>
            <p:cNvPr id="67" name="SMARTInkShape-1841"/>
            <p:cNvSpPr/>
            <p:nvPr>
              <p:custDataLst>
                <p:tags r:id="rId60"/>
              </p:custDataLst>
            </p:nvPr>
          </p:nvSpPr>
          <p:spPr bwMode="auto">
            <a:xfrm>
              <a:off x="6536531" y="2759273"/>
              <a:ext cx="71439" cy="26788"/>
            </a:xfrm>
            <a:custGeom>
              <a:avLst/>
              <a:gdLst/>
              <a:ahLst/>
              <a:cxnLst/>
              <a:rect l="0" t="0" r="0" b="0"/>
              <a:pathLst>
                <a:path w="71439" h="26788">
                  <a:moveTo>
                    <a:pt x="0" y="17860"/>
                  </a:moveTo>
                  <a:lnTo>
                    <a:pt x="0" y="17860"/>
                  </a:lnTo>
                  <a:lnTo>
                    <a:pt x="0" y="22600"/>
                  </a:lnTo>
                  <a:lnTo>
                    <a:pt x="992" y="23997"/>
                  </a:lnTo>
                  <a:lnTo>
                    <a:pt x="2646" y="24928"/>
                  </a:lnTo>
                  <a:lnTo>
                    <a:pt x="8562" y="26681"/>
                  </a:lnTo>
                  <a:lnTo>
                    <a:pt x="22223" y="26787"/>
                  </a:lnTo>
                  <a:lnTo>
                    <a:pt x="27406" y="24142"/>
                  </a:lnTo>
                  <a:lnTo>
                    <a:pt x="33016" y="20652"/>
                  </a:lnTo>
                  <a:lnTo>
                    <a:pt x="41754" y="17695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1842"/>
            <p:cNvSpPr/>
            <p:nvPr>
              <p:custDataLst>
                <p:tags r:id="rId61"/>
              </p:custDataLst>
            </p:nvPr>
          </p:nvSpPr>
          <p:spPr bwMode="auto">
            <a:xfrm>
              <a:off x="6741914" y="2777133"/>
              <a:ext cx="125017" cy="26649"/>
            </a:xfrm>
            <a:custGeom>
              <a:avLst/>
              <a:gdLst/>
              <a:ahLst/>
              <a:cxnLst/>
              <a:rect l="0" t="0" r="0" b="0"/>
              <a:pathLst>
                <a:path w="125017" h="26649">
                  <a:moveTo>
                    <a:pt x="0" y="8930"/>
                  </a:moveTo>
                  <a:lnTo>
                    <a:pt x="0" y="8930"/>
                  </a:lnTo>
                  <a:lnTo>
                    <a:pt x="12429" y="21358"/>
                  </a:lnTo>
                  <a:lnTo>
                    <a:pt x="20738" y="24375"/>
                  </a:lnTo>
                  <a:lnTo>
                    <a:pt x="47270" y="26648"/>
                  </a:lnTo>
                  <a:lnTo>
                    <a:pt x="53421" y="24080"/>
                  </a:lnTo>
                  <a:lnTo>
                    <a:pt x="56449" y="22006"/>
                  </a:lnTo>
                  <a:lnTo>
                    <a:pt x="100220" y="10203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1843"/>
            <p:cNvSpPr/>
            <p:nvPr>
              <p:custDataLst>
                <p:tags r:id="rId62"/>
              </p:custDataLst>
            </p:nvPr>
          </p:nvSpPr>
          <p:spPr bwMode="auto">
            <a:xfrm>
              <a:off x="7037005" y="2536031"/>
              <a:ext cx="106746" cy="292879"/>
            </a:xfrm>
            <a:custGeom>
              <a:avLst/>
              <a:gdLst/>
              <a:ahLst/>
              <a:cxnLst/>
              <a:rect l="0" t="0" r="0" b="0"/>
              <a:pathLst>
                <a:path w="106746" h="292879">
                  <a:moveTo>
                    <a:pt x="44237" y="0"/>
                  </a:moveTo>
                  <a:lnTo>
                    <a:pt x="44237" y="0"/>
                  </a:lnTo>
                  <a:lnTo>
                    <a:pt x="44237" y="4741"/>
                  </a:lnTo>
                  <a:lnTo>
                    <a:pt x="41592" y="9714"/>
                  </a:lnTo>
                  <a:lnTo>
                    <a:pt x="39496" y="12429"/>
                  </a:lnTo>
                  <a:lnTo>
                    <a:pt x="37169" y="20738"/>
                  </a:lnTo>
                  <a:lnTo>
                    <a:pt x="33213" y="36572"/>
                  </a:lnTo>
                  <a:lnTo>
                    <a:pt x="28402" y="53831"/>
                  </a:lnTo>
                  <a:lnTo>
                    <a:pt x="19515" y="89514"/>
                  </a:lnTo>
                  <a:lnTo>
                    <a:pt x="10985" y="118187"/>
                  </a:lnTo>
                  <a:lnTo>
                    <a:pt x="2706" y="161011"/>
                  </a:lnTo>
                  <a:lnTo>
                    <a:pt x="0" y="205419"/>
                  </a:lnTo>
                  <a:lnTo>
                    <a:pt x="605" y="246525"/>
                  </a:lnTo>
                  <a:lnTo>
                    <a:pt x="10614" y="276180"/>
                  </a:lnTo>
                  <a:lnTo>
                    <a:pt x="20839" y="288600"/>
                  </a:lnTo>
                  <a:lnTo>
                    <a:pt x="29207" y="291978"/>
                  </a:lnTo>
                  <a:lnTo>
                    <a:pt x="34218" y="292878"/>
                  </a:lnTo>
                  <a:lnTo>
                    <a:pt x="42430" y="291233"/>
                  </a:lnTo>
                  <a:lnTo>
                    <a:pt x="71652" y="273872"/>
                  </a:lnTo>
                  <a:lnTo>
                    <a:pt x="93745" y="252803"/>
                  </a:lnTo>
                  <a:lnTo>
                    <a:pt x="106745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1844"/>
            <p:cNvSpPr/>
            <p:nvPr>
              <p:custDataLst>
                <p:tags r:id="rId63"/>
              </p:custDataLst>
            </p:nvPr>
          </p:nvSpPr>
          <p:spPr bwMode="auto">
            <a:xfrm>
              <a:off x="7009805" y="2286000"/>
              <a:ext cx="44646" cy="89298"/>
            </a:xfrm>
            <a:custGeom>
              <a:avLst/>
              <a:gdLst/>
              <a:ahLst/>
              <a:cxnLst/>
              <a:rect l="0" t="0" r="0" b="0"/>
              <a:pathLst>
                <a:path w="44646" h="89298">
                  <a:moveTo>
                    <a:pt x="0" y="0"/>
                  </a:moveTo>
                  <a:lnTo>
                    <a:pt x="0" y="0"/>
                  </a:lnTo>
                  <a:lnTo>
                    <a:pt x="35206" y="0"/>
                  </a:lnTo>
                  <a:lnTo>
                    <a:pt x="35567" y="4740"/>
                  </a:lnTo>
                  <a:lnTo>
                    <a:pt x="36609" y="6137"/>
                  </a:lnTo>
                  <a:lnTo>
                    <a:pt x="44276" y="8821"/>
                  </a:lnTo>
                  <a:lnTo>
                    <a:pt x="35749" y="8929"/>
                  </a:lnTo>
                  <a:lnTo>
                    <a:pt x="35725" y="14074"/>
                  </a:lnTo>
                  <a:lnTo>
                    <a:pt x="35718" y="9189"/>
                  </a:lnTo>
                  <a:lnTo>
                    <a:pt x="35718" y="13747"/>
                  </a:lnTo>
                  <a:lnTo>
                    <a:pt x="36711" y="15118"/>
                  </a:lnTo>
                  <a:lnTo>
                    <a:pt x="44280" y="17752"/>
                  </a:lnTo>
                  <a:lnTo>
                    <a:pt x="44645" y="42930"/>
                  </a:lnTo>
                  <a:lnTo>
                    <a:pt x="38511" y="51438"/>
                  </a:lnTo>
                  <a:lnTo>
                    <a:pt x="36546" y="59779"/>
                  </a:lnTo>
                  <a:lnTo>
                    <a:pt x="35827" y="69706"/>
                  </a:lnTo>
                  <a:lnTo>
                    <a:pt x="29603" y="78224"/>
                  </a:lnTo>
                  <a:lnTo>
                    <a:pt x="26789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1845"/>
            <p:cNvSpPr/>
            <p:nvPr>
              <p:custDataLst>
                <p:tags r:id="rId64"/>
              </p:custDataLst>
            </p:nvPr>
          </p:nvSpPr>
          <p:spPr bwMode="auto">
            <a:xfrm>
              <a:off x="7188402" y="2723587"/>
              <a:ext cx="116083" cy="195885"/>
            </a:xfrm>
            <a:custGeom>
              <a:avLst/>
              <a:gdLst/>
              <a:ahLst/>
              <a:cxnLst/>
              <a:rect l="0" t="0" r="0" b="0"/>
              <a:pathLst>
                <a:path w="116083" h="195885">
                  <a:moveTo>
                    <a:pt x="17856" y="8897"/>
                  </a:moveTo>
                  <a:lnTo>
                    <a:pt x="17856" y="8897"/>
                  </a:lnTo>
                  <a:lnTo>
                    <a:pt x="17856" y="0"/>
                  </a:lnTo>
                  <a:lnTo>
                    <a:pt x="17856" y="4718"/>
                  </a:lnTo>
                  <a:lnTo>
                    <a:pt x="18848" y="6111"/>
                  </a:lnTo>
                  <a:lnTo>
                    <a:pt x="20501" y="7040"/>
                  </a:lnTo>
                  <a:lnTo>
                    <a:pt x="25544" y="8530"/>
                  </a:lnTo>
                  <a:lnTo>
                    <a:pt x="32901" y="48620"/>
                  </a:lnTo>
                  <a:lnTo>
                    <a:pt x="34464" y="59955"/>
                  </a:lnTo>
                  <a:lnTo>
                    <a:pt x="27917" y="102946"/>
                  </a:lnTo>
                  <a:lnTo>
                    <a:pt x="17757" y="145749"/>
                  </a:lnTo>
                  <a:lnTo>
                    <a:pt x="6884" y="177774"/>
                  </a:lnTo>
                  <a:lnTo>
                    <a:pt x="3057" y="184164"/>
                  </a:lnTo>
                  <a:lnTo>
                    <a:pt x="116" y="195884"/>
                  </a:lnTo>
                  <a:lnTo>
                    <a:pt x="0" y="175416"/>
                  </a:lnTo>
                  <a:lnTo>
                    <a:pt x="11021" y="131028"/>
                  </a:lnTo>
                  <a:lnTo>
                    <a:pt x="24085" y="89877"/>
                  </a:lnTo>
                  <a:lnTo>
                    <a:pt x="41693" y="50884"/>
                  </a:lnTo>
                  <a:lnTo>
                    <a:pt x="50605" y="34787"/>
                  </a:lnTo>
                  <a:lnTo>
                    <a:pt x="56554" y="30326"/>
                  </a:lnTo>
                  <a:lnTo>
                    <a:pt x="65482" y="27814"/>
                  </a:lnTo>
                  <a:lnTo>
                    <a:pt x="83340" y="26849"/>
                  </a:lnTo>
                  <a:lnTo>
                    <a:pt x="85325" y="27811"/>
                  </a:lnTo>
                  <a:lnTo>
                    <a:pt x="86648" y="29444"/>
                  </a:lnTo>
                  <a:lnTo>
                    <a:pt x="89110" y="33904"/>
                  </a:lnTo>
                  <a:lnTo>
                    <a:pt x="93511" y="39194"/>
                  </a:lnTo>
                  <a:lnTo>
                    <a:pt x="96129" y="47498"/>
                  </a:lnTo>
                  <a:lnTo>
                    <a:pt x="98101" y="86457"/>
                  </a:lnTo>
                  <a:lnTo>
                    <a:pt x="99191" y="109142"/>
                  </a:lnTo>
                  <a:lnTo>
                    <a:pt x="102952" y="117281"/>
                  </a:lnTo>
                  <a:lnTo>
                    <a:pt x="103361" y="121833"/>
                  </a:lnTo>
                  <a:lnTo>
                    <a:pt x="99096" y="144424"/>
                  </a:lnTo>
                  <a:lnTo>
                    <a:pt x="101257" y="151152"/>
                  </a:lnTo>
                  <a:lnTo>
                    <a:pt x="104532" y="157450"/>
                  </a:lnTo>
                  <a:lnTo>
                    <a:pt x="107050" y="169098"/>
                  </a:lnTo>
                  <a:lnTo>
                    <a:pt x="116082" y="1607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1846"/>
            <p:cNvSpPr/>
            <p:nvPr>
              <p:custDataLst>
                <p:tags r:id="rId65"/>
              </p:custDataLst>
            </p:nvPr>
          </p:nvSpPr>
          <p:spPr bwMode="auto">
            <a:xfrm>
              <a:off x="7304484" y="2120144"/>
              <a:ext cx="267755" cy="853443"/>
            </a:xfrm>
            <a:custGeom>
              <a:avLst/>
              <a:gdLst/>
              <a:ahLst/>
              <a:cxnLst/>
              <a:rect l="0" t="0" r="0" b="0"/>
              <a:pathLst>
                <a:path w="267755" h="853443">
                  <a:moveTo>
                    <a:pt x="98227" y="31911"/>
                  </a:moveTo>
                  <a:lnTo>
                    <a:pt x="98227" y="31911"/>
                  </a:lnTo>
                  <a:lnTo>
                    <a:pt x="102968" y="27170"/>
                  </a:lnTo>
                  <a:lnTo>
                    <a:pt x="107940" y="24843"/>
                  </a:lnTo>
                  <a:lnTo>
                    <a:pt x="139102" y="13959"/>
                  </a:lnTo>
                  <a:lnTo>
                    <a:pt x="149584" y="8181"/>
                  </a:lnTo>
                  <a:lnTo>
                    <a:pt x="192417" y="4209"/>
                  </a:lnTo>
                  <a:lnTo>
                    <a:pt x="213779" y="0"/>
                  </a:lnTo>
                  <a:lnTo>
                    <a:pt x="223336" y="2184"/>
                  </a:lnTo>
                  <a:lnTo>
                    <a:pt x="247790" y="14448"/>
                  </a:lnTo>
                  <a:lnTo>
                    <a:pt x="254988" y="21173"/>
                  </a:lnTo>
                  <a:lnTo>
                    <a:pt x="261494" y="30776"/>
                  </a:lnTo>
                  <a:lnTo>
                    <a:pt x="262402" y="46951"/>
                  </a:lnTo>
                  <a:lnTo>
                    <a:pt x="261483" y="66376"/>
                  </a:lnTo>
                  <a:lnTo>
                    <a:pt x="266331" y="103101"/>
                  </a:lnTo>
                  <a:lnTo>
                    <a:pt x="267429" y="135356"/>
                  </a:lnTo>
                  <a:lnTo>
                    <a:pt x="267754" y="173686"/>
                  </a:lnTo>
                  <a:lnTo>
                    <a:pt x="265204" y="212824"/>
                  </a:lnTo>
                  <a:lnTo>
                    <a:pt x="260811" y="255840"/>
                  </a:lnTo>
                  <a:lnTo>
                    <a:pt x="259509" y="300005"/>
                  </a:lnTo>
                  <a:lnTo>
                    <a:pt x="259123" y="344510"/>
                  </a:lnTo>
                  <a:lnTo>
                    <a:pt x="259033" y="375234"/>
                  </a:lnTo>
                  <a:lnTo>
                    <a:pt x="258993" y="408733"/>
                  </a:lnTo>
                  <a:lnTo>
                    <a:pt x="258975" y="443465"/>
                  </a:lnTo>
                  <a:lnTo>
                    <a:pt x="258968" y="476761"/>
                  </a:lnTo>
                  <a:lnTo>
                    <a:pt x="258963" y="518811"/>
                  </a:lnTo>
                  <a:lnTo>
                    <a:pt x="258962" y="562249"/>
                  </a:lnTo>
                  <a:lnTo>
                    <a:pt x="258961" y="606538"/>
                  </a:lnTo>
                  <a:lnTo>
                    <a:pt x="258961" y="650088"/>
                  </a:lnTo>
                  <a:lnTo>
                    <a:pt x="258961" y="687576"/>
                  </a:lnTo>
                  <a:lnTo>
                    <a:pt x="258961" y="727413"/>
                  </a:lnTo>
                  <a:lnTo>
                    <a:pt x="258961" y="771949"/>
                  </a:lnTo>
                  <a:lnTo>
                    <a:pt x="258961" y="816412"/>
                  </a:lnTo>
                  <a:lnTo>
                    <a:pt x="258961" y="817141"/>
                  </a:lnTo>
                  <a:lnTo>
                    <a:pt x="254221" y="817551"/>
                  </a:lnTo>
                  <a:lnTo>
                    <a:pt x="249248" y="815001"/>
                  </a:lnTo>
                  <a:lnTo>
                    <a:pt x="243730" y="811552"/>
                  </a:lnTo>
                  <a:lnTo>
                    <a:pt x="234054" y="809611"/>
                  </a:lnTo>
                  <a:lnTo>
                    <a:pt x="202049" y="809857"/>
                  </a:lnTo>
                  <a:lnTo>
                    <a:pt x="158536" y="817894"/>
                  </a:lnTo>
                  <a:lnTo>
                    <a:pt x="115064" y="827275"/>
                  </a:lnTo>
                  <a:lnTo>
                    <a:pt x="80064" y="835767"/>
                  </a:lnTo>
                  <a:lnTo>
                    <a:pt x="41913" y="844567"/>
                  </a:lnTo>
                  <a:lnTo>
                    <a:pt x="0" y="853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8" name="SMARTInkShape-Group582"/>
          <p:cNvGrpSpPr/>
          <p:nvPr/>
        </p:nvGrpSpPr>
        <p:grpSpPr>
          <a:xfrm>
            <a:off x="4714875" y="3286536"/>
            <a:ext cx="2843824" cy="936732"/>
            <a:chOff x="4714875" y="3286536"/>
            <a:chExt cx="2843824" cy="936732"/>
          </a:xfrm>
        </p:grpSpPr>
        <p:sp>
          <p:nvSpPr>
            <p:cNvPr id="74" name="SMARTInkShape-1847"/>
            <p:cNvSpPr/>
            <p:nvPr>
              <p:custDataLst>
                <p:tags r:id="rId46"/>
              </p:custDataLst>
            </p:nvPr>
          </p:nvSpPr>
          <p:spPr bwMode="auto">
            <a:xfrm>
              <a:off x="7340203" y="3375800"/>
              <a:ext cx="218496" cy="847468"/>
            </a:xfrm>
            <a:custGeom>
              <a:avLst/>
              <a:gdLst/>
              <a:ahLst/>
              <a:cxnLst/>
              <a:rect l="0" t="0" r="0" b="0"/>
              <a:pathLst>
                <a:path w="218496" h="847468">
                  <a:moveTo>
                    <a:pt x="17860" y="26411"/>
                  </a:moveTo>
                  <a:lnTo>
                    <a:pt x="17860" y="26411"/>
                  </a:lnTo>
                  <a:lnTo>
                    <a:pt x="22600" y="26411"/>
                  </a:lnTo>
                  <a:lnTo>
                    <a:pt x="27573" y="23765"/>
                  </a:lnTo>
                  <a:lnTo>
                    <a:pt x="33090" y="20274"/>
                  </a:lnTo>
                  <a:lnTo>
                    <a:pt x="73779" y="9452"/>
                  </a:lnTo>
                  <a:lnTo>
                    <a:pt x="114796" y="1536"/>
                  </a:lnTo>
                  <a:lnTo>
                    <a:pt x="139644" y="0"/>
                  </a:lnTo>
                  <a:lnTo>
                    <a:pt x="157682" y="4474"/>
                  </a:lnTo>
                  <a:lnTo>
                    <a:pt x="185782" y="20622"/>
                  </a:lnTo>
                  <a:lnTo>
                    <a:pt x="194356" y="29130"/>
                  </a:lnTo>
                  <a:lnTo>
                    <a:pt x="204761" y="47722"/>
                  </a:lnTo>
                  <a:lnTo>
                    <a:pt x="211483" y="72082"/>
                  </a:lnTo>
                  <a:lnTo>
                    <a:pt x="218495" y="111720"/>
                  </a:lnTo>
                  <a:lnTo>
                    <a:pt x="217095" y="150796"/>
                  </a:lnTo>
                  <a:lnTo>
                    <a:pt x="210397" y="193793"/>
                  </a:lnTo>
                  <a:lnTo>
                    <a:pt x="204966" y="225819"/>
                  </a:lnTo>
                  <a:lnTo>
                    <a:pt x="198252" y="259896"/>
                  </a:lnTo>
                  <a:lnTo>
                    <a:pt x="188654" y="294885"/>
                  </a:lnTo>
                  <a:lnTo>
                    <a:pt x="180419" y="330280"/>
                  </a:lnTo>
                  <a:lnTo>
                    <a:pt x="172459" y="366847"/>
                  </a:lnTo>
                  <a:lnTo>
                    <a:pt x="162308" y="406249"/>
                  </a:lnTo>
                  <a:lnTo>
                    <a:pt x="153826" y="444267"/>
                  </a:lnTo>
                  <a:lnTo>
                    <a:pt x="146751" y="480015"/>
                  </a:lnTo>
                  <a:lnTo>
                    <a:pt x="140298" y="512440"/>
                  </a:lnTo>
                  <a:lnTo>
                    <a:pt x="134124" y="546033"/>
                  </a:lnTo>
                  <a:lnTo>
                    <a:pt x="128071" y="579815"/>
                  </a:lnTo>
                  <a:lnTo>
                    <a:pt x="122074" y="611366"/>
                  </a:lnTo>
                  <a:lnTo>
                    <a:pt x="116102" y="644570"/>
                  </a:lnTo>
                  <a:lnTo>
                    <a:pt x="111131" y="677187"/>
                  </a:lnTo>
                  <a:lnTo>
                    <a:pt x="108335" y="717863"/>
                  </a:lnTo>
                  <a:lnTo>
                    <a:pt x="107505" y="754058"/>
                  </a:lnTo>
                  <a:lnTo>
                    <a:pt x="107225" y="793458"/>
                  </a:lnTo>
                  <a:lnTo>
                    <a:pt x="108158" y="829780"/>
                  </a:lnTo>
                  <a:lnTo>
                    <a:pt x="109809" y="832857"/>
                  </a:lnTo>
                  <a:lnTo>
                    <a:pt x="111901" y="834909"/>
                  </a:lnTo>
                  <a:lnTo>
                    <a:pt x="114226" y="839835"/>
                  </a:lnTo>
                  <a:lnTo>
                    <a:pt x="115978" y="847467"/>
                  </a:lnTo>
                  <a:lnTo>
                    <a:pt x="76937" y="808787"/>
                  </a:lnTo>
                  <a:lnTo>
                    <a:pt x="39647" y="773487"/>
                  </a:lnTo>
                  <a:lnTo>
                    <a:pt x="0" y="749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1848"/>
            <p:cNvSpPr/>
            <p:nvPr>
              <p:custDataLst>
                <p:tags r:id="rId47"/>
              </p:custDataLst>
            </p:nvPr>
          </p:nvSpPr>
          <p:spPr bwMode="auto">
            <a:xfrm>
              <a:off x="7045523" y="3809622"/>
              <a:ext cx="267892" cy="155156"/>
            </a:xfrm>
            <a:custGeom>
              <a:avLst/>
              <a:gdLst/>
              <a:ahLst/>
              <a:cxnLst/>
              <a:rect l="0" t="0" r="0" b="0"/>
              <a:pathLst>
                <a:path w="267892" h="155156">
                  <a:moveTo>
                    <a:pt x="0" y="74792"/>
                  </a:moveTo>
                  <a:lnTo>
                    <a:pt x="0" y="74792"/>
                  </a:lnTo>
                  <a:lnTo>
                    <a:pt x="4741" y="74792"/>
                  </a:lnTo>
                  <a:lnTo>
                    <a:pt x="6137" y="75784"/>
                  </a:lnTo>
                  <a:lnTo>
                    <a:pt x="7068" y="77438"/>
                  </a:lnTo>
                  <a:lnTo>
                    <a:pt x="9677" y="90023"/>
                  </a:lnTo>
                  <a:lnTo>
                    <a:pt x="14994" y="98708"/>
                  </a:lnTo>
                  <a:lnTo>
                    <a:pt x="17294" y="110531"/>
                  </a:lnTo>
                  <a:lnTo>
                    <a:pt x="17826" y="126608"/>
                  </a:lnTo>
                  <a:lnTo>
                    <a:pt x="11716" y="135151"/>
                  </a:lnTo>
                  <a:lnTo>
                    <a:pt x="9756" y="143498"/>
                  </a:lnTo>
                  <a:lnTo>
                    <a:pt x="8930" y="155155"/>
                  </a:lnTo>
                  <a:lnTo>
                    <a:pt x="8930" y="137989"/>
                  </a:lnTo>
                  <a:lnTo>
                    <a:pt x="11576" y="130000"/>
                  </a:lnTo>
                  <a:lnTo>
                    <a:pt x="13671" y="126480"/>
                  </a:lnTo>
                  <a:lnTo>
                    <a:pt x="24744" y="88397"/>
                  </a:lnTo>
                  <a:lnTo>
                    <a:pt x="42746" y="44837"/>
                  </a:lnTo>
                  <a:lnTo>
                    <a:pt x="74050" y="1300"/>
                  </a:lnTo>
                  <a:lnTo>
                    <a:pt x="77148" y="0"/>
                  </a:lnTo>
                  <a:lnTo>
                    <a:pt x="80206" y="126"/>
                  </a:lnTo>
                  <a:lnTo>
                    <a:pt x="87501" y="2717"/>
                  </a:lnTo>
                  <a:lnTo>
                    <a:pt x="93506" y="7906"/>
                  </a:lnTo>
                  <a:lnTo>
                    <a:pt x="96129" y="12984"/>
                  </a:lnTo>
                  <a:lnTo>
                    <a:pt x="97951" y="34388"/>
                  </a:lnTo>
                  <a:lnTo>
                    <a:pt x="97153" y="51355"/>
                  </a:lnTo>
                  <a:lnTo>
                    <a:pt x="82776" y="92673"/>
                  </a:lnTo>
                  <a:lnTo>
                    <a:pt x="80409" y="135933"/>
                  </a:lnTo>
                  <a:lnTo>
                    <a:pt x="80368" y="154712"/>
                  </a:lnTo>
                  <a:lnTo>
                    <a:pt x="80368" y="142691"/>
                  </a:lnTo>
                  <a:lnTo>
                    <a:pt x="83013" y="137050"/>
                  </a:lnTo>
                  <a:lnTo>
                    <a:pt x="86504" y="131236"/>
                  </a:lnTo>
                  <a:lnTo>
                    <a:pt x="88470" y="121392"/>
                  </a:lnTo>
                  <a:lnTo>
                    <a:pt x="93929" y="90360"/>
                  </a:lnTo>
                  <a:lnTo>
                    <a:pt x="113207" y="46233"/>
                  </a:lnTo>
                  <a:lnTo>
                    <a:pt x="128005" y="27718"/>
                  </a:lnTo>
                  <a:lnTo>
                    <a:pt x="133952" y="24104"/>
                  </a:lnTo>
                  <a:lnTo>
                    <a:pt x="150042" y="21383"/>
                  </a:lnTo>
                  <a:lnTo>
                    <a:pt x="158586" y="28376"/>
                  </a:lnTo>
                  <a:lnTo>
                    <a:pt x="166933" y="35463"/>
                  </a:lnTo>
                  <a:lnTo>
                    <a:pt x="178642" y="41006"/>
                  </a:lnTo>
                  <a:lnTo>
                    <a:pt x="190511" y="51361"/>
                  </a:lnTo>
                  <a:lnTo>
                    <a:pt x="193813" y="57102"/>
                  </a:lnTo>
                  <a:lnTo>
                    <a:pt x="196271" y="62961"/>
                  </a:lnTo>
                  <a:lnTo>
                    <a:pt x="226251" y="95629"/>
                  </a:lnTo>
                  <a:lnTo>
                    <a:pt x="232187" y="98936"/>
                  </a:lnTo>
                  <a:lnTo>
                    <a:pt x="238132" y="101397"/>
                  </a:lnTo>
                  <a:lnTo>
                    <a:pt x="244082" y="105799"/>
                  </a:lnTo>
                  <a:lnTo>
                    <a:pt x="247057" y="106377"/>
                  </a:lnTo>
                  <a:lnTo>
                    <a:pt x="250033" y="105771"/>
                  </a:lnTo>
                  <a:lnTo>
                    <a:pt x="255986" y="103443"/>
                  </a:lnTo>
                  <a:lnTo>
                    <a:pt x="267891" y="101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6" name="SMARTInkShape-1849"/>
            <p:cNvSpPr/>
            <p:nvPr>
              <p:custDataLst>
                <p:tags r:id="rId48"/>
              </p:custDataLst>
            </p:nvPr>
          </p:nvSpPr>
          <p:spPr bwMode="auto">
            <a:xfrm>
              <a:off x="6947329" y="3562945"/>
              <a:ext cx="8899" cy="17861"/>
            </a:xfrm>
            <a:custGeom>
              <a:avLst/>
              <a:gdLst/>
              <a:ahLst/>
              <a:cxnLst/>
              <a:rect l="0" t="0" r="0" b="0"/>
              <a:pathLst>
                <a:path w="8899" h="17861">
                  <a:moveTo>
                    <a:pt x="8898" y="17860"/>
                  </a:moveTo>
                  <a:lnTo>
                    <a:pt x="8898" y="17860"/>
                  </a:lnTo>
                  <a:lnTo>
                    <a:pt x="0" y="17860"/>
                  </a:lnTo>
                  <a:lnTo>
                    <a:pt x="4718" y="17860"/>
                  </a:lnTo>
                  <a:lnTo>
                    <a:pt x="6111" y="16868"/>
                  </a:lnTo>
                  <a:lnTo>
                    <a:pt x="7040" y="15214"/>
                  </a:lnTo>
                  <a:lnTo>
                    <a:pt x="889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1850"/>
            <p:cNvSpPr/>
            <p:nvPr>
              <p:custDataLst>
                <p:tags r:id="rId49"/>
              </p:custDataLst>
            </p:nvPr>
          </p:nvSpPr>
          <p:spPr bwMode="auto">
            <a:xfrm>
              <a:off x="6849070" y="3804056"/>
              <a:ext cx="107144" cy="401255"/>
            </a:xfrm>
            <a:custGeom>
              <a:avLst/>
              <a:gdLst/>
              <a:ahLst/>
              <a:cxnLst/>
              <a:rect l="0" t="0" r="0" b="0"/>
              <a:pathLst>
                <a:path w="107144" h="401255">
                  <a:moveTo>
                    <a:pt x="98227" y="8921"/>
                  </a:moveTo>
                  <a:lnTo>
                    <a:pt x="98227" y="8921"/>
                  </a:lnTo>
                  <a:lnTo>
                    <a:pt x="98227" y="4180"/>
                  </a:lnTo>
                  <a:lnTo>
                    <a:pt x="99219" y="2783"/>
                  </a:lnTo>
                  <a:lnTo>
                    <a:pt x="100872" y="1853"/>
                  </a:lnTo>
                  <a:lnTo>
                    <a:pt x="107124" y="0"/>
                  </a:lnTo>
                  <a:lnTo>
                    <a:pt x="102406" y="4734"/>
                  </a:lnTo>
                  <a:lnTo>
                    <a:pt x="102006" y="7121"/>
                  </a:lnTo>
                  <a:lnTo>
                    <a:pt x="102730" y="9705"/>
                  </a:lnTo>
                  <a:lnTo>
                    <a:pt x="104206" y="12420"/>
                  </a:lnTo>
                  <a:lnTo>
                    <a:pt x="103199" y="20728"/>
                  </a:lnTo>
                  <a:lnTo>
                    <a:pt x="99700" y="39208"/>
                  </a:lnTo>
                  <a:lnTo>
                    <a:pt x="99413" y="79826"/>
                  </a:lnTo>
                  <a:lnTo>
                    <a:pt x="105941" y="122119"/>
                  </a:lnTo>
                  <a:lnTo>
                    <a:pt x="106916" y="161147"/>
                  </a:lnTo>
                  <a:lnTo>
                    <a:pt x="107085" y="194474"/>
                  </a:lnTo>
                  <a:lnTo>
                    <a:pt x="107143" y="238645"/>
                  </a:lnTo>
                  <a:lnTo>
                    <a:pt x="104507" y="267156"/>
                  </a:lnTo>
                  <a:lnTo>
                    <a:pt x="99467" y="303457"/>
                  </a:lnTo>
                  <a:lnTo>
                    <a:pt x="84254" y="345584"/>
                  </a:lnTo>
                  <a:lnTo>
                    <a:pt x="76395" y="371534"/>
                  </a:lnTo>
                  <a:lnTo>
                    <a:pt x="65288" y="388641"/>
                  </a:lnTo>
                  <a:lnTo>
                    <a:pt x="59444" y="395305"/>
                  </a:lnTo>
                  <a:lnTo>
                    <a:pt x="53540" y="398928"/>
                  </a:lnTo>
                  <a:lnTo>
                    <a:pt x="41992" y="400968"/>
                  </a:lnTo>
                  <a:lnTo>
                    <a:pt x="36924" y="401254"/>
                  </a:lnTo>
                  <a:lnTo>
                    <a:pt x="32553" y="399461"/>
                  </a:lnTo>
                  <a:lnTo>
                    <a:pt x="15251" y="381659"/>
                  </a:lnTo>
                  <a:lnTo>
                    <a:pt x="11739" y="370043"/>
                  </a:lnTo>
                  <a:lnTo>
                    <a:pt x="3163" y="329732"/>
                  </a:lnTo>
                  <a:lnTo>
                    <a:pt x="625" y="291895"/>
                  </a:lnTo>
                  <a:lnTo>
                    <a:pt x="185" y="258129"/>
                  </a:lnTo>
                  <a:lnTo>
                    <a:pt x="0" y="22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1851"/>
            <p:cNvSpPr/>
            <p:nvPr>
              <p:custDataLst>
                <p:tags r:id="rId50"/>
              </p:custDataLst>
            </p:nvPr>
          </p:nvSpPr>
          <p:spPr bwMode="auto">
            <a:xfrm>
              <a:off x="6670477" y="3884414"/>
              <a:ext cx="178594" cy="35342"/>
            </a:xfrm>
            <a:custGeom>
              <a:avLst/>
              <a:gdLst/>
              <a:ahLst/>
              <a:cxnLst/>
              <a:rect l="0" t="0" r="0" b="0"/>
              <a:pathLst>
                <a:path w="178594" h="35342">
                  <a:moveTo>
                    <a:pt x="0" y="8930"/>
                  </a:moveTo>
                  <a:lnTo>
                    <a:pt x="0" y="8930"/>
                  </a:lnTo>
                  <a:lnTo>
                    <a:pt x="16781" y="15998"/>
                  </a:lnTo>
                  <a:lnTo>
                    <a:pt x="20117" y="16618"/>
                  </a:lnTo>
                  <a:lnTo>
                    <a:pt x="26469" y="19953"/>
                  </a:lnTo>
                  <a:lnTo>
                    <a:pt x="33891" y="25439"/>
                  </a:lnTo>
                  <a:lnTo>
                    <a:pt x="42487" y="27515"/>
                  </a:lnTo>
                  <a:lnTo>
                    <a:pt x="51835" y="32847"/>
                  </a:lnTo>
                  <a:lnTo>
                    <a:pt x="77944" y="35341"/>
                  </a:lnTo>
                  <a:lnTo>
                    <a:pt x="86897" y="32905"/>
                  </a:lnTo>
                  <a:lnTo>
                    <a:pt x="95175" y="29507"/>
                  </a:lnTo>
                  <a:lnTo>
                    <a:pt x="136760" y="17235"/>
                  </a:lnTo>
                  <a:lnTo>
                    <a:pt x="1785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1852"/>
            <p:cNvSpPr/>
            <p:nvPr>
              <p:custDataLst>
                <p:tags r:id="rId51"/>
              </p:custDataLst>
            </p:nvPr>
          </p:nvSpPr>
          <p:spPr bwMode="auto">
            <a:xfrm>
              <a:off x="6250781" y="3893344"/>
              <a:ext cx="196454" cy="26790"/>
            </a:xfrm>
            <a:custGeom>
              <a:avLst/>
              <a:gdLst/>
              <a:ahLst/>
              <a:cxnLst/>
              <a:rect l="0" t="0" r="0" b="0"/>
              <a:pathLst>
                <a:path w="196454" h="26790">
                  <a:moveTo>
                    <a:pt x="0" y="26789"/>
                  </a:moveTo>
                  <a:lnTo>
                    <a:pt x="0" y="26789"/>
                  </a:lnTo>
                  <a:lnTo>
                    <a:pt x="41681" y="26789"/>
                  </a:lnTo>
                  <a:lnTo>
                    <a:pt x="65669" y="25797"/>
                  </a:lnTo>
                  <a:lnTo>
                    <a:pt x="82461" y="19721"/>
                  </a:lnTo>
                  <a:lnTo>
                    <a:pt x="126903" y="13228"/>
                  </a:lnTo>
                  <a:lnTo>
                    <a:pt x="169912" y="2428"/>
                  </a:lnTo>
                  <a:lnTo>
                    <a:pt x="1964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SMARTInkShape-1853"/>
            <p:cNvSpPr/>
            <p:nvPr>
              <p:custDataLst>
                <p:tags r:id="rId52"/>
              </p:custDataLst>
            </p:nvPr>
          </p:nvSpPr>
          <p:spPr bwMode="auto">
            <a:xfrm>
              <a:off x="6045398" y="3866555"/>
              <a:ext cx="8931" cy="125016"/>
            </a:xfrm>
            <a:custGeom>
              <a:avLst/>
              <a:gdLst/>
              <a:ahLst/>
              <a:cxnLst/>
              <a:rect l="0" t="0" r="0" b="0"/>
              <a:pathLst>
                <a:path w="8931" h="125016">
                  <a:moveTo>
                    <a:pt x="8930" y="0"/>
                  </a:moveTo>
                  <a:lnTo>
                    <a:pt x="8930" y="0"/>
                  </a:lnTo>
                  <a:lnTo>
                    <a:pt x="4190" y="0"/>
                  </a:lnTo>
                  <a:lnTo>
                    <a:pt x="2793" y="992"/>
                  </a:lnTo>
                  <a:lnTo>
                    <a:pt x="1862" y="2645"/>
                  </a:lnTo>
                  <a:lnTo>
                    <a:pt x="369" y="12428"/>
                  </a:lnTo>
                  <a:lnTo>
                    <a:pt x="11" y="52011"/>
                  </a:lnTo>
                  <a:lnTo>
                    <a:pt x="0" y="94926"/>
                  </a:lnTo>
                  <a:lnTo>
                    <a:pt x="0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1854"/>
            <p:cNvSpPr/>
            <p:nvPr>
              <p:custDataLst>
                <p:tags r:id="rId53"/>
              </p:custDataLst>
            </p:nvPr>
          </p:nvSpPr>
          <p:spPr bwMode="auto">
            <a:xfrm>
              <a:off x="5929323" y="3564186"/>
              <a:ext cx="53523" cy="61143"/>
            </a:xfrm>
            <a:custGeom>
              <a:avLst/>
              <a:gdLst/>
              <a:ahLst/>
              <a:cxnLst/>
              <a:rect l="0" t="0" r="0" b="0"/>
              <a:pathLst>
                <a:path w="53523" h="61143">
                  <a:moveTo>
                    <a:pt x="26779" y="7689"/>
                  </a:moveTo>
                  <a:lnTo>
                    <a:pt x="26779" y="7689"/>
                  </a:lnTo>
                  <a:lnTo>
                    <a:pt x="19090" y="0"/>
                  </a:lnTo>
                  <a:lnTo>
                    <a:pt x="18676" y="579"/>
                  </a:lnTo>
                  <a:lnTo>
                    <a:pt x="18217" y="3868"/>
                  </a:lnTo>
                  <a:lnTo>
                    <a:pt x="17102" y="5141"/>
                  </a:lnTo>
                  <a:lnTo>
                    <a:pt x="13217" y="6557"/>
                  </a:lnTo>
                  <a:lnTo>
                    <a:pt x="11785" y="7926"/>
                  </a:lnTo>
                  <a:lnTo>
                    <a:pt x="6839" y="17254"/>
                  </a:lnTo>
                  <a:lnTo>
                    <a:pt x="4556" y="20018"/>
                  </a:lnTo>
                  <a:lnTo>
                    <a:pt x="2019" y="28382"/>
                  </a:lnTo>
                  <a:lnTo>
                    <a:pt x="0" y="59840"/>
                  </a:lnTo>
                  <a:lnTo>
                    <a:pt x="988" y="60315"/>
                  </a:lnTo>
                  <a:lnTo>
                    <a:pt x="12419" y="61142"/>
                  </a:lnTo>
                  <a:lnTo>
                    <a:pt x="18081" y="58565"/>
                  </a:lnTo>
                  <a:lnTo>
                    <a:pt x="47618" y="31455"/>
                  </a:lnTo>
                  <a:lnTo>
                    <a:pt x="50924" y="25527"/>
                  </a:lnTo>
                  <a:lnTo>
                    <a:pt x="53220" y="16799"/>
                  </a:lnTo>
                  <a:lnTo>
                    <a:pt x="53522" y="9085"/>
                  </a:lnTo>
                  <a:lnTo>
                    <a:pt x="52545" y="8620"/>
                  </a:lnTo>
                  <a:lnTo>
                    <a:pt x="37316" y="7725"/>
                  </a:lnTo>
                  <a:lnTo>
                    <a:pt x="26779" y="25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1855"/>
            <p:cNvSpPr/>
            <p:nvPr>
              <p:custDataLst>
                <p:tags r:id="rId54"/>
              </p:custDataLst>
            </p:nvPr>
          </p:nvSpPr>
          <p:spPr bwMode="auto">
            <a:xfrm>
              <a:off x="4714875" y="3286536"/>
              <a:ext cx="2553892" cy="70657"/>
            </a:xfrm>
            <a:custGeom>
              <a:avLst/>
              <a:gdLst/>
              <a:ahLst/>
              <a:cxnLst/>
              <a:rect l="0" t="0" r="0" b="0"/>
              <a:pathLst>
                <a:path w="2553892" h="70657">
                  <a:moveTo>
                    <a:pt x="0" y="44237"/>
                  </a:moveTo>
                  <a:lnTo>
                    <a:pt x="0" y="44237"/>
                  </a:lnTo>
                  <a:lnTo>
                    <a:pt x="38709" y="44237"/>
                  </a:lnTo>
                  <a:lnTo>
                    <a:pt x="83246" y="52615"/>
                  </a:lnTo>
                  <a:lnTo>
                    <a:pt x="121395" y="53058"/>
                  </a:lnTo>
                  <a:lnTo>
                    <a:pt x="155473" y="57875"/>
                  </a:lnTo>
                  <a:lnTo>
                    <a:pt x="195445" y="60846"/>
                  </a:lnTo>
                  <a:lnTo>
                    <a:pt x="238708" y="61726"/>
                  </a:lnTo>
                  <a:lnTo>
                    <a:pt x="273441" y="61932"/>
                  </a:lnTo>
                  <a:lnTo>
                    <a:pt x="313022" y="63016"/>
                  </a:lnTo>
                  <a:lnTo>
                    <a:pt x="357071" y="66805"/>
                  </a:lnTo>
                  <a:lnTo>
                    <a:pt x="380922" y="68212"/>
                  </a:lnTo>
                  <a:lnTo>
                    <a:pt x="405753" y="69150"/>
                  </a:lnTo>
                  <a:lnTo>
                    <a:pt x="431236" y="69775"/>
                  </a:lnTo>
                  <a:lnTo>
                    <a:pt x="458147" y="70192"/>
                  </a:lnTo>
                  <a:lnTo>
                    <a:pt x="486009" y="70470"/>
                  </a:lnTo>
                  <a:lnTo>
                    <a:pt x="514507" y="70656"/>
                  </a:lnTo>
                  <a:lnTo>
                    <a:pt x="543426" y="69787"/>
                  </a:lnTo>
                  <a:lnTo>
                    <a:pt x="572628" y="68216"/>
                  </a:lnTo>
                  <a:lnTo>
                    <a:pt x="602018" y="66176"/>
                  </a:lnTo>
                  <a:lnTo>
                    <a:pt x="633517" y="64816"/>
                  </a:lnTo>
                  <a:lnTo>
                    <a:pt x="666423" y="63910"/>
                  </a:lnTo>
                  <a:lnTo>
                    <a:pt x="700266" y="63305"/>
                  </a:lnTo>
                  <a:lnTo>
                    <a:pt x="735726" y="61910"/>
                  </a:lnTo>
                  <a:lnTo>
                    <a:pt x="772266" y="59988"/>
                  </a:lnTo>
                  <a:lnTo>
                    <a:pt x="809524" y="57715"/>
                  </a:lnTo>
                  <a:lnTo>
                    <a:pt x="847261" y="56199"/>
                  </a:lnTo>
                  <a:lnTo>
                    <a:pt x="885317" y="55188"/>
                  </a:lnTo>
                  <a:lnTo>
                    <a:pt x="923587" y="54514"/>
                  </a:lnTo>
                  <a:lnTo>
                    <a:pt x="962990" y="52081"/>
                  </a:lnTo>
                  <a:lnTo>
                    <a:pt x="1003149" y="48474"/>
                  </a:lnTo>
                  <a:lnTo>
                    <a:pt x="1043813" y="44086"/>
                  </a:lnTo>
                  <a:lnTo>
                    <a:pt x="1085805" y="40167"/>
                  </a:lnTo>
                  <a:lnTo>
                    <a:pt x="1128682" y="36563"/>
                  </a:lnTo>
                  <a:lnTo>
                    <a:pt x="1172151" y="33168"/>
                  </a:lnTo>
                  <a:lnTo>
                    <a:pt x="1216012" y="30905"/>
                  </a:lnTo>
                  <a:lnTo>
                    <a:pt x="1260135" y="29396"/>
                  </a:lnTo>
                  <a:lnTo>
                    <a:pt x="1304434" y="28390"/>
                  </a:lnTo>
                  <a:lnTo>
                    <a:pt x="1348849" y="26727"/>
                  </a:lnTo>
                  <a:lnTo>
                    <a:pt x="1393342" y="24626"/>
                  </a:lnTo>
                  <a:lnTo>
                    <a:pt x="1437887" y="22233"/>
                  </a:lnTo>
                  <a:lnTo>
                    <a:pt x="1481474" y="19647"/>
                  </a:lnTo>
                  <a:lnTo>
                    <a:pt x="1524422" y="16929"/>
                  </a:lnTo>
                  <a:lnTo>
                    <a:pt x="1566946" y="14126"/>
                  </a:lnTo>
                  <a:lnTo>
                    <a:pt x="1610177" y="12256"/>
                  </a:lnTo>
                  <a:lnTo>
                    <a:pt x="1653882" y="11011"/>
                  </a:lnTo>
                  <a:lnTo>
                    <a:pt x="1697900" y="10180"/>
                  </a:lnTo>
                  <a:lnTo>
                    <a:pt x="1740144" y="8634"/>
                  </a:lnTo>
                  <a:lnTo>
                    <a:pt x="1781206" y="6611"/>
                  </a:lnTo>
                  <a:lnTo>
                    <a:pt x="1821478" y="4270"/>
                  </a:lnTo>
                  <a:lnTo>
                    <a:pt x="1861224" y="2710"/>
                  </a:lnTo>
                  <a:lnTo>
                    <a:pt x="1900621" y="1669"/>
                  </a:lnTo>
                  <a:lnTo>
                    <a:pt x="1939784" y="976"/>
                  </a:lnTo>
                  <a:lnTo>
                    <a:pt x="1977799" y="514"/>
                  </a:lnTo>
                  <a:lnTo>
                    <a:pt x="2015048" y="205"/>
                  </a:lnTo>
                  <a:lnTo>
                    <a:pt x="2051787" y="0"/>
                  </a:lnTo>
                  <a:lnTo>
                    <a:pt x="2086201" y="855"/>
                  </a:lnTo>
                  <a:lnTo>
                    <a:pt x="2119067" y="2418"/>
                  </a:lnTo>
                  <a:lnTo>
                    <a:pt x="2150899" y="4451"/>
                  </a:lnTo>
                  <a:lnTo>
                    <a:pt x="2181050" y="5807"/>
                  </a:lnTo>
                  <a:lnTo>
                    <a:pt x="2210081" y="6711"/>
                  </a:lnTo>
                  <a:lnTo>
                    <a:pt x="2238363" y="7313"/>
                  </a:lnTo>
                  <a:lnTo>
                    <a:pt x="2265156" y="7715"/>
                  </a:lnTo>
                  <a:lnTo>
                    <a:pt x="2290956" y="7983"/>
                  </a:lnTo>
                  <a:lnTo>
                    <a:pt x="2316093" y="8161"/>
                  </a:lnTo>
                  <a:lnTo>
                    <a:pt x="2339796" y="8281"/>
                  </a:lnTo>
                  <a:lnTo>
                    <a:pt x="2362543" y="8360"/>
                  </a:lnTo>
                  <a:lnTo>
                    <a:pt x="2404356" y="8448"/>
                  </a:lnTo>
                  <a:lnTo>
                    <a:pt x="2439475" y="8487"/>
                  </a:lnTo>
                  <a:lnTo>
                    <a:pt x="2471620" y="8505"/>
                  </a:lnTo>
                  <a:lnTo>
                    <a:pt x="2509671" y="11160"/>
                  </a:lnTo>
                  <a:lnTo>
                    <a:pt x="2526300" y="13661"/>
                  </a:lnTo>
                  <a:lnTo>
                    <a:pt x="2553891" y="8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1856"/>
            <p:cNvSpPr/>
            <p:nvPr>
              <p:custDataLst>
                <p:tags r:id="rId55"/>
              </p:custDataLst>
            </p:nvPr>
          </p:nvSpPr>
          <p:spPr bwMode="auto">
            <a:xfrm>
              <a:off x="4732734" y="3494190"/>
              <a:ext cx="373086" cy="700431"/>
            </a:xfrm>
            <a:custGeom>
              <a:avLst/>
              <a:gdLst/>
              <a:ahLst/>
              <a:cxnLst/>
              <a:rect l="0" t="0" r="0" b="0"/>
              <a:pathLst>
                <a:path w="373086" h="700431">
                  <a:moveTo>
                    <a:pt x="241102" y="318787"/>
                  </a:moveTo>
                  <a:lnTo>
                    <a:pt x="241102" y="318787"/>
                  </a:lnTo>
                  <a:lnTo>
                    <a:pt x="241102" y="311098"/>
                  </a:lnTo>
                  <a:lnTo>
                    <a:pt x="236362" y="305484"/>
                  </a:lnTo>
                  <a:lnTo>
                    <a:pt x="231389" y="302952"/>
                  </a:lnTo>
                  <a:lnTo>
                    <a:pt x="228673" y="302277"/>
                  </a:lnTo>
                  <a:lnTo>
                    <a:pt x="226862" y="300835"/>
                  </a:lnTo>
                  <a:lnTo>
                    <a:pt x="224852" y="296587"/>
                  </a:lnTo>
                  <a:lnTo>
                    <a:pt x="223323" y="295057"/>
                  </a:lnTo>
                  <a:lnTo>
                    <a:pt x="198146" y="285108"/>
                  </a:lnTo>
                  <a:lnTo>
                    <a:pt x="194606" y="284428"/>
                  </a:lnTo>
                  <a:lnTo>
                    <a:pt x="191253" y="284967"/>
                  </a:lnTo>
                  <a:lnTo>
                    <a:pt x="176097" y="290315"/>
                  </a:lnTo>
                  <a:lnTo>
                    <a:pt x="166570" y="292242"/>
                  </a:lnTo>
                  <a:lnTo>
                    <a:pt x="132837" y="314292"/>
                  </a:lnTo>
                  <a:lnTo>
                    <a:pt x="95414" y="350664"/>
                  </a:lnTo>
                  <a:lnTo>
                    <a:pt x="71470" y="391817"/>
                  </a:lnTo>
                  <a:lnTo>
                    <a:pt x="53588" y="429060"/>
                  </a:lnTo>
                  <a:lnTo>
                    <a:pt x="35722" y="471515"/>
                  </a:lnTo>
                  <a:lnTo>
                    <a:pt x="20506" y="515513"/>
                  </a:lnTo>
                  <a:lnTo>
                    <a:pt x="9715" y="557323"/>
                  </a:lnTo>
                  <a:lnTo>
                    <a:pt x="5310" y="582560"/>
                  </a:lnTo>
                  <a:lnTo>
                    <a:pt x="7417" y="619081"/>
                  </a:lnTo>
                  <a:lnTo>
                    <a:pt x="10466" y="653053"/>
                  </a:lnTo>
                  <a:lnTo>
                    <a:pt x="18212" y="669425"/>
                  </a:lnTo>
                  <a:lnTo>
                    <a:pt x="28268" y="680670"/>
                  </a:lnTo>
                  <a:lnTo>
                    <a:pt x="47733" y="692579"/>
                  </a:lnTo>
                  <a:lnTo>
                    <a:pt x="63879" y="698237"/>
                  </a:lnTo>
                  <a:lnTo>
                    <a:pt x="89703" y="700430"/>
                  </a:lnTo>
                  <a:lnTo>
                    <a:pt x="117199" y="694244"/>
                  </a:lnTo>
                  <a:lnTo>
                    <a:pt x="161542" y="674879"/>
                  </a:lnTo>
                  <a:lnTo>
                    <a:pt x="199338" y="652499"/>
                  </a:lnTo>
                  <a:lnTo>
                    <a:pt x="236665" y="623378"/>
                  </a:lnTo>
                  <a:lnTo>
                    <a:pt x="263930" y="593252"/>
                  </a:lnTo>
                  <a:lnTo>
                    <a:pt x="287222" y="556545"/>
                  </a:lnTo>
                  <a:lnTo>
                    <a:pt x="304264" y="527644"/>
                  </a:lnTo>
                  <a:lnTo>
                    <a:pt x="321760" y="494956"/>
                  </a:lnTo>
                  <a:lnTo>
                    <a:pt x="336812" y="460584"/>
                  </a:lnTo>
                  <a:lnTo>
                    <a:pt x="349124" y="424472"/>
                  </a:lnTo>
                  <a:lnTo>
                    <a:pt x="357903" y="385270"/>
                  </a:lnTo>
                  <a:lnTo>
                    <a:pt x="365113" y="344697"/>
                  </a:lnTo>
                  <a:lnTo>
                    <a:pt x="370632" y="303513"/>
                  </a:lnTo>
                  <a:lnTo>
                    <a:pt x="373085" y="262058"/>
                  </a:lnTo>
                  <a:lnTo>
                    <a:pt x="371529" y="220482"/>
                  </a:lnTo>
                  <a:lnTo>
                    <a:pt x="366538" y="180838"/>
                  </a:lnTo>
                  <a:lnTo>
                    <a:pt x="357706" y="146682"/>
                  </a:lnTo>
                  <a:lnTo>
                    <a:pt x="344520" y="112319"/>
                  </a:lnTo>
                  <a:lnTo>
                    <a:pt x="328737" y="79187"/>
                  </a:lnTo>
                  <a:lnTo>
                    <a:pt x="302125" y="40207"/>
                  </a:lnTo>
                  <a:lnTo>
                    <a:pt x="280791" y="22664"/>
                  </a:lnTo>
                  <a:lnTo>
                    <a:pt x="241727" y="6371"/>
                  </a:lnTo>
                  <a:lnTo>
                    <a:pt x="198734" y="0"/>
                  </a:lnTo>
                  <a:lnTo>
                    <a:pt x="166710" y="1156"/>
                  </a:lnTo>
                  <a:lnTo>
                    <a:pt x="133624" y="4977"/>
                  </a:lnTo>
                  <a:lnTo>
                    <a:pt x="102384" y="9982"/>
                  </a:lnTo>
                  <a:lnTo>
                    <a:pt x="61645" y="23119"/>
                  </a:lnTo>
                  <a:lnTo>
                    <a:pt x="24439" y="44319"/>
                  </a:lnTo>
                  <a:lnTo>
                    <a:pt x="0" y="59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SMARTInkShape-1857"/>
            <p:cNvSpPr/>
            <p:nvPr>
              <p:custDataLst>
                <p:tags r:id="rId56"/>
              </p:custDataLst>
            </p:nvPr>
          </p:nvSpPr>
          <p:spPr bwMode="auto">
            <a:xfrm>
              <a:off x="5259586" y="3661540"/>
              <a:ext cx="205384" cy="409816"/>
            </a:xfrm>
            <a:custGeom>
              <a:avLst/>
              <a:gdLst/>
              <a:ahLst/>
              <a:cxnLst/>
              <a:rect l="0" t="0" r="0" b="0"/>
              <a:pathLst>
                <a:path w="205384" h="409816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0" y="12093"/>
                  </a:lnTo>
                  <a:lnTo>
                    <a:pt x="9094" y="54767"/>
                  </a:lnTo>
                  <a:lnTo>
                    <a:pt x="16806" y="80460"/>
                  </a:lnTo>
                  <a:lnTo>
                    <a:pt x="29233" y="107917"/>
                  </a:lnTo>
                  <a:lnTo>
                    <a:pt x="39729" y="152247"/>
                  </a:lnTo>
                  <a:lnTo>
                    <a:pt x="54766" y="187396"/>
                  </a:lnTo>
                  <a:lnTo>
                    <a:pt x="71790" y="222945"/>
                  </a:lnTo>
                  <a:lnTo>
                    <a:pt x="95319" y="265773"/>
                  </a:lnTo>
                  <a:lnTo>
                    <a:pt x="112939" y="309032"/>
                  </a:lnTo>
                  <a:lnTo>
                    <a:pt x="134499" y="347270"/>
                  </a:lnTo>
                  <a:lnTo>
                    <a:pt x="167066" y="389054"/>
                  </a:lnTo>
                  <a:lnTo>
                    <a:pt x="184205" y="405970"/>
                  </a:lnTo>
                  <a:lnTo>
                    <a:pt x="194644" y="409815"/>
                  </a:lnTo>
                  <a:lnTo>
                    <a:pt x="198295" y="407492"/>
                  </a:lnTo>
                  <a:lnTo>
                    <a:pt x="200657" y="405484"/>
                  </a:lnTo>
                  <a:lnTo>
                    <a:pt x="203282" y="397961"/>
                  </a:lnTo>
                  <a:lnTo>
                    <a:pt x="205383" y="3657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" name="SMARTInkShape-1858"/>
            <p:cNvSpPr/>
            <p:nvPr>
              <p:custDataLst>
                <p:tags r:id="rId57"/>
              </p:custDataLst>
            </p:nvPr>
          </p:nvSpPr>
          <p:spPr bwMode="auto">
            <a:xfrm>
              <a:off x="5116711" y="3644695"/>
              <a:ext cx="339329" cy="409384"/>
            </a:xfrm>
            <a:custGeom>
              <a:avLst/>
              <a:gdLst/>
              <a:ahLst/>
              <a:cxnLst/>
              <a:rect l="0" t="0" r="0" b="0"/>
              <a:pathLst>
                <a:path w="339329" h="409384">
                  <a:moveTo>
                    <a:pt x="339328" y="25407"/>
                  </a:moveTo>
                  <a:lnTo>
                    <a:pt x="339328" y="25407"/>
                  </a:lnTo>
                  <a:lnTo>
                    <a:pt x="317205" y="3283"/>
                  </a:lnTo>
                  <a:lnTo>
                    <a:pt x="311967" y="691"/>
                  </a:lnTo>
                  <a:lnTo>
                    <a:pt x="309181" y="0"/>
                  </a:lnTo>
                  <a:lnTo>
                    <a:pt x="295780" y="3768"/>
                  </a:lnTo>
                  <a:lnTo>
                    <a:pt x="283981" y="11168"/>
                  </a:lnTo>
                  <a:lnTo>
                    <a:pt x="239648" y="55742"/>
                  </a:lnTo>
                  <a:lnTo>
                    <a:pt x="212890" y="92713"/>
                  </a:lnTo>
                  <a:lnTo>
                    <a:pt x="180267" y="130237"/>
                  </a:lnTo>
                  <a:lnTo>
                    <a:pt x="145465" y="172333"/>
                  </a:lnTo>
                  <a:lnTo>
                    <a:pt x="111011" y="216225"/>
                  </a:lnTo>
                  <a:lnTo>
                    <a:pt x="81509" y="259657"/>
                  </a:lnTo>
                  <a:lnTo>
                    <a:pt x="54909" y="298102"/>
                  </a:lnTo>
                  <a:lnTo>
                    <a:pt x="34018" y="334629"/>
                  </a:lnTo>
                  <a:lnTo>
                    <a:pt x="16253" y="369595"/>
                  </a:lnTo>
                  <a:lnTo>
                    <a:pt x="0" y="409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SMARTInkShape-1859"/>
            <p:cNvSpPr/>
            <p:nvPr>
              <p:custDataLst>
                <p:tags r:id="rId58"/>
              </p:custDataLst>
            </p:nvPr>
          </p:nvSpPr>
          <p:spPr bwMode="auto">
            <a:xfrm>
              <a:off x="5590020" y="3491550"/>
              <a:ext cx="223208" cy="533962"/>
            </a:xfrm>
            <a:custGeom>
              <a:avLst/>
              <a:gdLst/>
              <a:ahLst/>
              <a:cxnLst/>
              <a:rect l="0" t="0" r="0" b="0"/>
              <a:pathLst>
                <a:path w="223208" h="533962">
                  <a:moveTo>
                    <a:pt x="133910" y="62466"/>
                  </a:moveTo>
                  <a:lnTo>
                    <a:pt x="133910" y="62466"/>
                  </a:lnTo>
                  <a:lnTo>
                    <a:pt x="129169" y="57725"/>
                  </a:lnTo>
                  <a:lnTo>
                    <a:pt x="124196" y="55398"/>
                  </a:lnTo>
                  <a:lnTo>
                    <a:pt x="117660" y="53904"/>
                  </a:lnTo>
                  <a:lnTo>
                    <a:pt x="109239" y="47472"/>
                  </a:lnTo>
                  <a:lnTo>
                    <a:pt x="99841" y="44984"/>
                  </a:lnTo>
                  <a:lnTo>
                    <a:pt x="99292" y="43866"/>
                  </a:lnTo>
                  <a:lnTo>
                    <a:pt x="98680" y="39977"/>
                  </a:lnTo>
                  <a:lnTo>
                    <a:pt x="97525" y="38544"/>
                  </a:lnTo>
                  <a:lnTo>
                    <a:pt x="81953" y="28100"/>
                  </a:lnTo>
                  <a:lnTo>
                    <a:pt x="81052" y="24702"/>
                  </a:lnTo>
                  <a:lnTo>
                    <a:pt x="80812" y="22407"/>
                  </a:lnTo>
                  <a:lnTo>
                    <a:pt x="79660" y="20877"/>
                  </a:lnTo>
                  <a:lnTo>
                    <a:pt x="75733" y="19177"/>
                  </a:lnTo>
                  <a:lnTo>
                    <a:pt x="74289" y="17732"/>
                  </a:lnTo>
                  <a:lnTo>
                    <a:pt x="72686" y="13479"/>
                  </a:lnTo>
                  <a:lnTo>
                    <a:pt x="71782" y="5507"/>
                  </a:lnTo>
                  <a:lnTo>
                    <a:pt x="70663" y="3658"/>
                  </a:lnTo>
                  <a:lnTo>
                    <a:pt x="68925" y="2424"/>
                  </a:lnTo>
                  <a:lnTo>
                    <a:pt x="62850" y="102"/>
                  </a:lnTo>
                  <a:lnTo>
                    <a:pt x="57843" y="0"/>
                  </a:lnTo>
                  <a:lnTo>
                    <a:pt x="56410" y="978"/>
                  </a:lnTo>
                  <a:lnTo>
                    <a:pt x="55454" y="2622"/>
                  </a:lnTo>
                  <a:lnTo>
                    <a:pt x="45515" y="39105"/>
                  </a:lnTo>
                  <a:lnTo>
                    <a:pt x="38555" y="81540"/>
                  </a:lnTo>
                  <a:lnTo>
                    <a:pt x="31321" y="125133"/>
                  </a:lnTo>
                  <a:lnTo>
                    <a:pt x="26664" y="166860"/>
                  </a:lnTo>
                  <a:lnTo>
                    <a:pt x="17218" y="207441"/>
                  </a:lnTo>
                  <a:lnTo>
                    <a:pt x="11360" y="241681"/>
                  </a:lnTo>
                  <a:lnTo>
                    <a:pt x="4641" y="284067"/>
                  </a:lnTo>
                  <a:lnTo>
                    <a:pt x="888" y="327239"/>
                  </a:lnTo>
                  <a:lnTo>
                    <a:pt x="147" y="365459"/>
                  </a:lnTo>
                  <a:lnTo>
                    <a:pt x="0" y="401672"/>
                  </a:lnTo>
                  <a:lnTo>
                    <a:pt x="7100" y="436496"/>
                  </a:lnTo>
                  <a:lnTo>
                    <a:pt x="23880" y="475857"/>
                  </a:lnTo>
                  <a:lnTo>
                    <a:pt x="33730" y="492971"/>
                  </a:lnTo>
                  <a:lnTo>
                    <a:pt x="60655" y="514546"/>
                  </a:lnTo>
                  <a:lnTo>
                    <a:pt x="100616" y="531739"/>
                  </a:lnTo>
                  <a:lnTo>
                    <a:pt x="112828" y="533961"/>
                  </a:lnTo>
                  <a:lnTo>
                    <a:pt x="124871" y="532303"/>
                  </a:lnTo>
                  <a:lnTo>
                    <a:pt x="163335" y="524646"/>
                  </a:lnTo>
                  <a:lnTo>
                    <a:pt x="178737" y="518902"/>
                  </a:lnTo>
                  <a:lnTo>
                    <a:pt x="223207" y="4910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" name="SMARTInkShape-1860"/>
            <p:cNvSpPr/>
            <p:nvPr>
              <p:custDataLst>
                <p:tags r:id="rId59"/>
              </p:custDataLst>
            </p:nvPr>
          </p:nvSpPr>
          <p:spPr bwMode="auto">
            <a:xfrm>
              <a:off x="5840181" y="3795117"/>
              <a:ext cx="120662" cy="406600"/>
            </a:xfrm>
            <a:custGeom>
              <a:avLst/>
              <a:gdLst/>
              <a:ahLst/>
              <a:cxnLst/>
              <a:rect l="0" t="0" r="0" b="0"/>
              <a:pathLst>
                <a:path w="120662" h="406600">
                  <a:moveTo>
                    <a:pt x="115921" y="0"/>
                  </a:moveTo>
                  <a:lnTo>
                    <a:pt x="115921" y="0"/>
                  </a:lnTo>
                  <a:lnTo>
                    <a:pt x="120661" y="9481"/>
                  </a:lnTo>
                  <a:lnTo>
                    <a:pt x="120342" y="19428"/>
                  </a:lnTo>
                  <a:lnTo>
                    <a:pt x="109241" y="63430"/>
                  </a:lnTo>
                  <a:lnTo>
                    <a:pt x="107287" y="107278"/>
                  </a:lnTo>
                  <a:lnTo>
                    <a:pt x="107050" y="145545"/>
                  </a:lnTo>
                  <a:lnTo>
                    <a:pt x="107008" y="179385"/>
                  </a:lnTo>
                  <a:lnTo>
                    <a:pt x="106996" y="214547"/>
                  </a:lnTo>
                  <a:lnTo>
                    <a:pt x="106992" y="257243"/>
                  </a:lnTo>
                  <a:lnTo>
                    <a:pt x="109637" y="300738"/>
                  </a:lnTo>
                  <a:lnTo>
                    <a:pt x="114680" y="331595"/>
                  </a:lnTo>
                  <a:lnTo>
                    <a:pt x="115812" y="371653"/>
                  </a:lnTo>
                  <a:lnTo>
                    <a:pt x="115910" y="395323"/>
                  </a:lnTo>
                  <a:lnTo>
                    <a:pt x="114922" y="397494"/>
                  </a:lnTo>
                  <a:lnTo>
                    <a:pt x="113271" y="398941"/>
                  </a:lnTo>
                  <a:lnTo>
                    <a:pt x="108790" y="401542"/>
                  </a:lnTo>
                  <a:lnTo>
                    <a:pt x="103490" y="406005"/>
                  </a:lnTo>
                  <a:lnTo>
                    <a:pt x="100689" y="406599"/>
                  </a:lnTo>
                  <a:lnTo>
                    <a:pt x="97829" y="406004"/>
                  </a:lnTo>
                  <a:lnTo>
                    <a:pt x="91012" y="403688"/>
                  </a:lnTo>
                  <a:lnTo>
                    <a:pt x="77011" y="401393"/>
                  </a:lnTo>
                  <a:lnTo>
                    <a:pt x="54989" y="389480"/>
                  </a:lnTo>
                  <a:lnTo>
                    <a:pt x="46507" y="381131"/>
                  </a:lnTo>
                  <a:lnTo>
                    <a:pt x="38437" y="371798"/>
                  </a:lnTo>
                  <a:lnTo>
                    <a:pt x="19733" y="355076"/>
                  </a:lnTo>
                  <a:lnTo>
                    <a:pt x="6191" y="332958"/>
                  </a:lnTo>
                  <a:lnTo>
                    <a:pt x="1090" y="310472"/>
                  </a:lnTo>
                  <a:lnTo>
                    <a:pt x="0" y="287475"/>
                  </a:lnTo>
                  <a:lnTo>
                    <a:pt x="2554" y="278910"/>
                  </a:lnTo>
                  <a:lnTo>
                    <a:pt x="25570" y="238938"/>
                  </a:lnTo>
                  <a:lnTo>
                    <a:pt x="48832" y="205947"/>
                  </a:lnTo>
                  <a:lnTo>
                    <a:pt x="84964" y="168367"/>
                  </a:lnTo>
                  <a:lnTo>
                    <a:pt x="115921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3" name="SMARTInkShape-Group583"/>
          <p:cNvGrpSpPr/>
          <p:nvPr/>
        </p:nvGrpSpPr>
        <p:grpSpPr>
          <a:xfrm>
            <a:off x="2509292" y="3071813"/>
            <a:ext cx="1699535" cy="892910"/>
            <a:chOff x="2509292" y="3071813"/>
            <a:chExt cx="1699535" cy="892910"/>
          </a:xfrm>
        </p:grpSpPr>
        <p:sp>
          <p:nvSpPr>
            <p:cNvPr id="89" name="SMARTInkShape-1861"/>
            <p:cNvSpPr/>
            <p:nvPr>
              <p:custDataLst>
                <p:tags r:id="rId32"/>
              </p:custDataLst>
            </p:nvPr>
          </p:nvSpPr>
          <p:spPr bwMode="auto">
            <a:xfrm>
              <a:off x="4036219" y="3071813"/>
              <a:ext cx="172608" cy="741165"/>
            </a:xfrm>
            <a:custGeom>
              <a:avLst/>
              <a:gdLst/>
              <a:ahLst/>
              <a:cxnLst/>
              <a:rect l="0" t="0" r="0" b="0"/>
              <a:pathLst>
                <a:path w="172608" h="741165">
                  <a:moveTo>
                    <a:pt x="44648" y="0"/>
                  </a:moveTo>
                  <a:lnTo>
                    <a:pt x="44648" y="0"/>
                  </a:lnTo>
                  <a:lnTo>
                    <a:pt x="52337" y="7688"/>
                  </a:lnTo>
                  <a:lnTo>
                    <a:pt x="58209" y="33678"/>
                  </a:lnTo>
                  <a:lnTo>
                    <a:pt x="77487" y="75461"/>
                  </a:lnTo>
                  <a:lnTo>
                    <a:pt x="97026" y="116615"/>
                  </a:lnTo>
                  <a:lnTo>
                    <a:pt x="112284" y="152901"/>
                  </a:lnTo>
                  <a:lnTo>
                    <a:pt x="127498" y="194611"/>
                  </a:lnTo>
                  <a:lnTo>
                    <a:pt x="144578" y="236548"/>
                  </a:lnTo>
                  <a:lnTo>
                    <a:pt x="154404" y="276022"/>
                  </a:lnTo>
                  <a:lnTo>
                    <a:pt x="163599" y="309656"/>
                  </a:lnTo>
                  <a:lnTo>
                    <a:pt x="172607" y="347954"/>
                  </a:lnTo>
                  <a:lnTo>
                    <a:pt x="172079" y="390721"/>
                  </a:lnTo>
                  <a:lnTo>
                    <a:pt x="170379" y="430072"/>
                  </a:lnTo>
                  <a:lnTo>
                    <a:pt x="165135" y="466867"/>
                  </a:lnTo>
                  <a:lnTo>
                    <a:pt x="152557" y="507644"/>
                  </a:lnTo>
                  <a:lnTo>
                    <a:pt x="136263" y="546406"/>
                  </a:lnTo>
                  <a:lnTo>
                    <a:pt x="114127" y="587767"/>
                  </a:lnTo>
                  <a:lnTo>
                    <a:pt x="88716" y="631441"/>
                  </a:lnTo>
                  <a:lnTo>
                    <a:pt x="57595" y="675801"/>
                  </a:lnTo>
                  <a:lnTo>
                    <a:pt x="23239" y="715623"/>
                  </a:lnTo>
                  <a:lnTo>
                    <a:pt x="0" y="7411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" name="SMARTInkShape-1862"/>
            <p:cNvSpPr/>
            <p:nvPr>
              <p:custDataLst>
                <p:tags r:id="rId33"/>
              </p:custDataLst>
            </p:nvPr>
          </p:nvSpPr>
          <p:spPr bwMode="auto">
            <a:xfrm>
              <a:off x="3982641" y="3509367"/>
              <a:ext cx="8930" cy="17861"/>
            </a:xfrm>
            <a:custGeom>
              <a:avLst/>
              <a:gdLst/>
              <a:ahLst/>
              <a:cxnLst/>
              <a:rect l="0" t="0" r="0" b="0"/>
              <a:pathLst>
                <a:path w="8930" h="17861">
                  <a:moveTo>
                    <a:pt x="0" y="17860"/>
                  </a:moveTo>
                  <a:lnTo>
                    <a:pt x="0" y="17860"/>
                  </a:lnTo>
                  <a:lnTo>
                    <a:pt x="7688" y="10171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" name="SMARTInkShape-1863"/>
            <p:cNvSpPr/>
            <p:nvPr>
              <p:custDataLst>
                <p:tags r:id="rId34"/>
              </p:custDataLst>
            </p:nvPr>
          </p:nvSpPr>
          <p:spPr bwMode="auto">
            <a:xfrm>
              <a:off x="3982641" y="3330774"/>
              <a:ext cx="25549" cy="17860"/>
            </a:xfrm>
            <a:custGeom>
              <a:avLst/>
              <a:gdLst/>
              <a:ahLst/>
              <a:cxnLst/>
              <a:rect l="0" t="0" r="0" b="0"/>
              <a:pathLst>
                <a:path w="25549" h="17860">
                  <a:moveTo>
                    <a:pt x="17859" y="17859"/>
                  </a:moveTo>
                  <a:lnTo>
                    <a:pt x="17859" y="17859"/>
                  </a:lnTo>
                  <a:lnTo>
                    <a:pt x="17859" y="4557"/>
                  </a:lnTo>
                  <a:lnTo>
                    <a:pt x="18851" y="3037"/>
                  </a:lnTo>
                  <a:lnTo>
                    <a:pt x="20505" y="2025"/>
                  </a:lnTo>
                  <a:lnTo>
                    <a:pt x="25548" y="399"/>
                  </a:lnTo>
                  <a:lnTo>
                    <a:pt x="17958" y="3"/>
                  </a:lnTo>
                  <a:lnTo>
                    <a:pt x="13148" y="0"/>
                  </a:lnTo>
                  <a:lnTo>
                    <a:pt x="11742" y="992"/>
                  </a:lnTo>
                  <a:lnTo>
                    <a:pt x="10804" y="2645"/>
                  </a:lnTo>
                  <a:lnTo>
                    <a:pt x="10179" y="4740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" name="SMARTInkShape-1864"/>
            <p:cNvSpPr/>
            <p:nvPr>
              <p:custDataLst>
                <p:tags r:id="rId35"/>
              </p:custDataLst>
            </p:nvPr>
          </p:nvSpPr>
          <p:spPr bwMode="auto">
            <a:xfrm>
              <a:off x="3845352" y="3187901"/>
              <a:ext cx="110501" cy="488889"/>
            </a:xfrm>
            <a:custGeom>
              <a:avLst/>
              <a:gdLst/>
              <a:ahLst/>
              <a:cxnLst/>
              <a:rect l="0" t="0" r="0" b="0"/>
              <a:pathLst>
                <a:path w="110501" h="488889">
                  <a:moveTo>
                    <a:pt x="110500" y="8927"/>
                  </a:moveTo>
                  <a:lnTo>
                    <a:pt x="110500" y="8927"/>
                  </a:lnTo>
                  <a:lnTo>
                    <a:pt x="110500" y="106"/>
                  </a:lnTo>
                  <a:lnTo>
                    <a:pt x="97197" y="0"/>
                  </a:lnTo>
                  <a:lnTo>
                    <a:pt x="92020" y="2644"/>
                  </a:lnTo>
                  <a:lnTo>
                    <a:pt x="89250" y="4739"/>
                  </a:lnTo>
                  <a:lnTo>
                    <a:pt x="86172" y="9711"/>
                  </a:lnTo>
                  <a:lnTo>
                    <a:pt x="85352" y="12427"/>
                  </a:lnTo>
                  <a:lnTo>
                    <a:pt x="71761" y="32034"/>
                  </a:lnTo>
                  <a:lnTo>
                    <a:pt x="57149" y="72126"/>
                  </a:lnTo>
                  <a:lnTo>
                    <a:pt x="42672" y="109274"/>
                  </a:lnTo>
                  <a:lnTo>
                    <a:pt x="33297" y="148241"/>
                  </a:lnTo>
                  <a:lnTo>
                    <a:pt x="24235" y="191206"/>
                  </a:lnTo>
                  <a:lnTo>
                    <a:pt x="16258" y="235356"/>
                  </a:lnTo>
                  <a:lnTo>
                    <a:pt x="14044" y="265005"/>
                  </a:lnTo>
                  <a:lnTo>
                    <a:pt x="10414" y="297365"/>
                  </a:lnTo>
                  <a:lnTo>
                    <a:pt x="5494" y="330598"/>
                  </a:lnTo>
                  <a:lnTo>
                    <a:pt x="0" y="361905"/>
                  </a:lnTo>
                  <a:lnTo>
                    <a:pt x="809" y="402681"/>
                  </a:lnTo>
                  <a:lnTo>
                    <a:pt x="2843" y="442901"/>
                  </a:lnTo>
                  <a:lnTo>
                    <a:pt x="4187" y="459532"/>
                  </a:lnTo>
                  <a:lnTo>
                    <a:pt x="10429" y="475594"/>
                  </a:lnTo>
                  <a:lnTo>
                    <a:pt x="15753" y="483564"/>
                  </a:lnTo>
                  <a:lnTo>
                    <a:pt x="21426" y="487767"/>
                  </a:lnTo>
                  <a:lnTo>
                    <a:pt x="24328" y="488888"/>
                  </a:lnTo>
                  <a:lnTo>
                    <a:pt x="27255" y="488643"/>
                  </a:lnTo>
                  <a:lnTo>
                    <a:pt x="39062" y="4822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" name="SMARTInkShape-1865"/>
            <p:cNvSpPr/>
            <p:nvPr>
              <p:custDataLst>
                <p:tags r:id="rId36"/>
              </p:custDataLst>
            </p:nvPr>
          </p:nvSpPr>
          <p:spPr bwMode="auto">
            <a:xfrm>
              <a:off x="3714750" y="3205758"/>
              <a:ext cx="62509" cy="169665"/>
            </a:xfrm>
            <a:custGeom>
              <a:avLst/>
              <a:gdLst/>
              <a:ahLst/>
              <a:cxnLst/>
              <a:rect l="0" t="0" r="0" b="0"/>
              <a:pathLst>
                <a:path w="62509" h="169665">
                  <a:moveTo>
                    <a:pt x="62508" y="0"/>
                  </a:moveTo>
                  <a:lnTo>
                    <a:pt x="62508" y="0"/>
                  </a:lnTo>
                  <a:lnTo>
                    <a:pt x="57767" y="4740"/>
                  </a:lnTo>
                  <a:lnTo>
                    <a:pt x="55440" y="9713"/>
                  </a:lnTo>
                  <a:lnTo>
                    <a:pt x="46522" y="48996"/>
                  </a:lnTo>
                  <a:lnTo>
                    <a:pt x="32597" y="89869"/>
                  </a:lnTo>
                  <a:lnTo>
                    <a:pt x="19815" y="126121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" name="SMARTInkShape-1866"/>
            <p:cNvSpPr/>
            <p:nvPr>
              <p:custDataLst>
                <p:tags r:id="rId37"/>
              </p:custDataLst>
            </p:nvPr>
          </p:nvSpPr>
          <p:spPr bwMode="auto">
            <a:xfrm>
              <a:off x="3643313" y="3500438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26789" y="0"/>
                  </a:moveTo>
                  <a:lnTo>
                    <a:pt x="26789" y="0"/>
                  </a:lnTo>
                  <a:lnTo>
                    <a:pt x="26789" y="4740"/>
                  </a:lnTo>
                  <a:lnTo>
                    <a:pt x="18686" y="33010"/>
                  </a:lnTo>
                  <a:lnTo>
                    <a:pt x="17881" y="74333"/>
                  </a:lnTo>
                  <a:lnTo>
                    <a:pt x="17869" y="81984"/>
                  </a:lnTo>
                  <a:lnTo>
                    <a:pt x="20509" y="88693"/>
                  </a:lnTo>
                  <a:lnTo>
                    <a:pt x="22602" y="91870"/>
                  </a:lnTo>
                  <a:lnTo>
                    <a:pt x="25548" y="105824"/>
                  </a:lnTo>
                  <a:lnTo>
                    <a:pt x="23591" y="114170"/>
                  </a:lnTo>
                  <a:lnTo>
                    <a:pt x="20407" y="122180"/>
                  </a:lnTo>
                  <a:lnTo>
                    <a:pt x="17090" y="147925"/>
                  </a:lnTo>
                  <a:lnTo>
                    <a:pt x="8189" y="160556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5" name="SMARTInkShape-1867"/>
            <p:cNvSpPr/>
            <p:nvPr>
              <p:custDataLst>
                <p:tags r:id="rId38"/>
              </p:custDataLst>
            </p:nvPr>
          </p:nvSpPr>
          <p:spPr bwMode="auto">
            <a:xfrm>
              <a:off x="3679031" y="3295055"/>
              <a:ext cx="53579" cy="133946"/>
            </a:xfrm>
            <a:custGeom>
              <a:avLst/>
              <a:gdLst/>
              <a:ahLst/>
              <a:cxnLst/>
              <a:rect l="0" t="0" r="0" b="0"/>
              <a:pathLst>
                <a:path w="53579" h="133946">
                  <a:moveTo>
                    <a:pt x="53578" y="0"/>
                  </a:moveTo>
                  <a:lnTo>
                    <a:pt x="53578" y="0"/>
                  </a:lnTo>
                  <a:lnTo>
                    <a:pt x="53578" y="21249"/>
                  </a:lnTo>
                  <a:lnTo>
                    <a:pt x="50933" y="26972"/>
                  </a:lnTo>
                  <a:lnTo>
                    <a:pt x="47442" y="32824"/>
                  </a:lnTo>
                  <a:lnTo>
                    <a:pt x="44484" y="41696"/>
                  </a:lnTo>
                  <a:lnTo>
                    <a:pt x="20754" y="83692"/>
                  </a:lnTo>
                  <a:lnTo>
                    <a:pt x="11560" y="104579"/>
                  </a:lnTo>
                  <a:lnTo>
                    <a:pt x="9106" y="111964"/>
                  </a:lnTo>
                  <a:lnTo>
                    <a:pt x="2093" y="124789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" name="SMARTInkShape-1868"/>
            <p:cNvSpPr/>
            <p:nvPr>
              <p:custDataLst>
                <p:tags r:id="rId39"/>
              </p:custDataLst>
            </p:nvPr>
          </p:nvSpPr>
          <p:spPr bwMode="auto">
            <a:xfrm>
              <a:off x="3554016" y="3214688"/>
              <a:ext cx="116087" cy="250032"/>
            </a:xfrm>
            <a:custGeom>
              <a:avLst/>
              <a:gdLst/>
              <a:ahLst/>
              <a:cxnLst/>
              <a:rect l="0" t="0" r="0" b="0"/>
              <a:pathLst>
                <a:path w="116087" h="250032">
                  <a:moveTo>
                    <a:pt x="0" y="0"/>
                  </a:moveTo>
                  <a:lnTo>
                    <a:pt x="0" y="0"/>
                  </a:lnTo>
                  <a:lnTo>
                    <a:pt x="8562" y="0"/>
                  </a:lnTo>
                  <a:lnTo>
                    <a:pt x="23147" y="24325"/>
                  </a:lnTo>
                  <a:lnTo>
                    <a:pt x="34590" y="62997"/>
                  </a:lnTo>
                  <a:lnTo>
                    <a:pt x="47070" y="83599"/>
                  </a:lnTo>
                  <a:lnTo>
                    <a:pt x="62202" y="125441"/>
                  </a:lnTo>
                  <a:lnTo>
                    <a:pt x="79935" y="162652"/>
                  </a:lnTo>
                  <a:lnTo>
                    <a:pt x="91120" y="204767"/>
                  </a:lnTo>
                  <a:lnTo>
                    <a:pt x="98766" y="220413"/>
                  </a:lnTo>
                  <a:lnTo>
                    <a:pt x="113487" y="240853"/>
                  </a:lnTo>
                  <a:lnTo>
                    <a:pt x="116086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7" name="SMARTInkShape-1869"/>
            <p:cNvSpPr/>
            <p:nvPr>
              <p:custDataLst>
                <p:tags r:id="rId40"/>
              </p:custDataLst>
            </p:nvPr>
          </p:nvSpPr>
          <p:spPr bwMode="auto">
            <a:xfrm>
              <a:off x="3348633" y="3554016"/>
              <a:ext cx="116087" cy="49794"/>
            </a:xfrm>
            <a:custGeom>
              <a:avLst/>
              <a:gdLst/>
              <a:ahLst/>
              <a:cxnLst/>
              <a:rect l="0" t="0" r="0" b="0"/>
              <a:pathLst>
                <a:path w="116087" h="49794">
                  <a:moveTo>
                    <a:pt x="0" y="44648"/>
                  </a:moveTo>
                  <a:lnTo>
                    <a:pt x="0" y="44648"/>
                  </a:lnTo>
                  <a:lnTo>
                    <a:pt x="12429" y="44648"/>
                  </a:lnTo>
                  <a:lnTo>
                    <a:pt x="18091" y="47294"/>
                  </a:lnTo>
                  <a:lnTo>
                    <a:pt x="20991" y="49388"/>
                  </a:lnTo>
                  <a:lnTo>
                    <a:pt x="23915" y="49793"/>
                  </a:lnTo>
                  <a:lnTo>
                    <a:pt x="58706" y="43828"/>
                  </a:lnTo>
                  <a:lnTo>
                    <a:pt x="71274" y="37614"/>
                  </a:lnTo>
                  <a:lnTo>
                    <a:pt x="74305" y="36982"/>
                  </a:lnTo>
                  <a:lnTo>
                    <a:pt x="83312" y="3135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" name="SMARTInkShape-1870"/>
            <p:cNvSpPr/>
            <p:nvPr>
              <p:custDataLst>
                <p:tags r:id="rId41"/>
              </p:custDataLst>
            </p:nvPr>
          </p:nvSpPr>
          <p:spPr bwMode="auto">
            <a:xfrm>
              <a:off x="3375422" y="3437930"/>
              <a:ext cx="44649" cy="17860"/>
            </a:xfrm>
            <a:custGeom>
              <a:avLst/>
              <a:gdLst/>
              <a:ahLst/>
              <a:cxnLst/>
              <a:rect l="0" t="0" r="0" b="0"/>
              <a:pathLst>
                <a:path w="44649" h="17860">
                  <a:moveTo>
                    <a:pt x="0" y="17859"/>
                  </a:moveTo>
                  <a:lnTo>
                    <a:pt x="0" y="17859"/>
                  </a:lnTo>
                  <a:lnTo>
                    <a:pt x="29811" y="17859"/>
                  </a:lnTo>
                  <a:lnTo>
                    <a:pt x="31780" y="16867"/>
                  </a:lnTo>
                  <a:lnTo>
                    <a:pt x="33093" y="15213"/>
                  </a:lnTo>
                  <a:lnTo>
                    <a:pt x="35200" y="10170"/>
                  </a:lnTo>
                  <a:lnTo>
                    <a:pt x="38134" y="9481"/>
                  </a:lnTo>
                  <a:lnTo>
                    <a:pt x="44535" y="8939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" name="SMARTInkShape-1871"/>
            <p:cNvSpPr/>
            <p:nvPr>
              <p:custDataLst>
                <p:tags r:id="rId42"/>
              </p:custDataLst>
            </p:nvPr>
          </p:nvSpPr>
          <p:spPr bwMode="auto">
            <a:xfrm>
              <a:off x="3196986" y="3376981"/>
              <a:ext cx="124859" cy="279049"/>
            </a:xfrm>
            <a:custGeom>
              <a:avLst/>
              <a:gdLst/>
              <a:ahLst/>
              <a:cxnLst/>
              <a:rect l="0" t="0" r="0" b="0"/>
              <a:pathLst>
                <a:path w="124859" h="279049">
                  <a:moveTo>
                    <a:pt x="89139" y="114527"/>
                  </a:moveTo>
                  <a:lnTo>
                    <a:pt x="89139" y="114527"/>
                  </a:lnTo>
                  <a:lnTo>
                    <a:pt x="89139" y="109786"/>
                  </a:lnTo>
                  <a:lnTo>
                    <a:pt x="97241" y="74388"/>
                  </a:lnTo>
                  <a:lnTo>
                    <a:pt x="97996" y="31971"/>
                  </a:lnTo>
                  <a:lnTo>
                    <a:pt x="98037" y="19627"/>
                  </a:lnTo>
                  <a:lnTo>
                    <a:pt x="97055" y="15541"/>
                  </a:lnTo>
                  <a:lnTo>
                    <a:pt x="95408" y="12818"/>
                  </a:lnTo>
                  <a:lnTo>
                    <a:pt x="93319" y="11002"/>
                  </a:lnTo>
                  <a:lnTo>
                    <a:pt x="90997" y="6339"/>
                  </a:lnTo>
                  <a:lnTo>
                    <a:pt x="90378" y="3706"/>
                  </a:lnTo>
                  <a:lnTo>
                    <a:pt x="88972" y="1951"/>
                  </a:lnTo>
                  <a:lnTo>
                    <a:pt x="84766" y="0"/>
                  </a:lnTo>
                  <a:lnTo>
                    <a:pt x="82255" y="473"/>
                  </a:lnTo>
                  <a:lnTo>
                    <a:pt x="73980" y="5878"/>
                  </a:lnTo>
                  <a:lnTo>
                    <a:pt x="65245" y="14755"/>
                  </a:lnTo>
                  <a:lnTo>
                    <a:pt x="46468" y="53582"/>
                  </a:lnTo>
                  <a:lnTo>
                    <a:pt x="24895" y="96873"/>
                  </a:lnTo>
                  <a:lnTo>
                    <a:pt x="15093" y="132999"/>
                  </a:lnTo>
                  <a:lnTo>
                    <a:pt x="3883" y="175391"/>
                  </a:lnTo>
                  <a:lnTo>
                    <a:pt x="374" y="216726"/>
                  </a:lnTo>
                  <a:lnTo>
                    <a:pt x="0" y="235979"/>
                  </a:lnTo>
                  <a:lnTo>
                    <a:pt x="9370" y="258992"/>
                  </a:lnTo>
                  <a:lnTo>
                    <a:pt x="16644" y="268030"/>
                  </a:lnTo>
                  <a:lnTo>
                    <a:pt x="25169" y="273040"/>
                  </a:lnTo>
                  <a:lnTo>
                    <a:pt x="38880" y="278573"/>
                  </a:lnTo>
                  <a:lnTo>
                    <a:pt x="52250" y="279048"/>
                  </a:lnTo>
                  <a:lnTo>
                    <a:pt x="77002" y="271269"/>
                  </a:lnTo>
                  <a:lnTo>
                    <a:pt x="124858" y="2395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" name="SMARTInkShape-1872"/>
            <p:cNvSpPr/>
            <p:nvPr>
              <p:custDataLst>
                <p:tags r:id="rId43"/>
              </p:custDataLst>
            </p:nvPr>
          </p:nvSpPr>
          <p:spPr bwMode="auto">
            <a:xfrm>
              <a:off x="2866430" y="3451102"/>
              <a:ext cx="303610" cy="245264"/>
            </a:xfrm>
            <a:custGeom>
              <a:avLst/>
              <a:gdLst/>
              <a:ahLst/>
              <a:cxnLst/>
              <a:rect l="0" t="0" r="0" b="0"/>
              <a:pathLst>
                <a:path w="303610" h="245264">
                  <a:moveTo>
                    <a:pt x="0" y="31476"/>
                  </a:moveTo>
                  <a:lnTo>
                    <a:pt x="0" y="31476"/>
                  </a:lnTo>
                  <a:lnTo>
                    <a:pt x="0" y="53676"/>
                  </a:lnTo>
                  <a:lnTo>
                    <a:pt x="8378" y="87201"/>
                  </a:lnTo>
                  <a:lnTo>
                    <a:pt x="9676" y="96923"/>
                  </a:lnTo>
                  <a:lnTo>
                    <a:pt x="24361" y="130310"/>
                  </a:lnTo>
                  <a:lnTo>
                    <a:pt x="28715" y="147742"/>
                  </a:lnTo>
                  <a:lnTo>
                    <a:pt x="33644" y="165475"/>
                  </a:lnTo>
                  <a:lnTo>
                    <a:pt x="35789" y="176359"/>
                  </a:lnTo>
                  <a:lnTo>
                    <a:pt x="41582" y="189057"/>
                  </a:lnTo>
                  <a:lnTo>
                    <a:pt x="44732" y="203954"/>
                  </a:lnTo>
                  <a:lnTo>
                    <a:pt x="51537" y="218379"/>
                  </a:lnTo>
                  <a:lnTo>
                    <a:pt x="54301" y="233801"/>
                  </a:lnTo>
                  <a:lnTo>
                    <a:pt x="62129" y="245263"/>
                  </a:lnTo>
                  <a:lnTo>
                    <a:pt x="65149" y="216279"/>
                  </a:lnTo>
                  <a:lnTo>
                    <a:pt x="68643" y="205884"/>
                  </a:lnTo>
                  <a:lnTo>
                    <a:pt x="78342" y="165351"/>
                  </a:lnTo>
                  <a:lnTo>
                    <a:pt x="82413" y="147541"/>
                  </a:lnTo>
                  <a:lnTo>
                    <a:pt x="87257" y="129696"/>
                  </a:lnTo>
                  <a:lnTo>
                    <a:pt x="89382" y="118786"/>
                  </a:lnTo>
                  <a:lnTo>
                    <a:pt x="96866" y="100459"/>
                  </a:lnTo>
                  <a:lnTo>
                    <a:pt x="98225" y="85068"/>
                  </a:lnTo>
                  <a:lnTo>
                    <a:pt x="107047" y="85054"/>
                  </a:lnTo>
                  <a:lnTo>
                    <a:pt x="111864" y="89795"/>
                  </a:lnTo>
                  <a:lnTo>
                    <a:pt x="114210" y="97414"/>
                  </a:lnTo>
                  <a:lnTo>
                    <a:pt x="116244" y="106422"/>
                  </a:lnTo>
                  <a:lnTo>
                    <a:pt x="128405" y="128168"/>
                  </a:lnTo>
                  <a:lnTo>
                    <a:pt x="136774" y="136627"/>
                  </a:lnTo>
                  <a:lnTo>
                    <a:pt x="180223" y="168363"/>
                  </a:lnTo>
                  <a:lnTo>
                    <a:pt x="189570" y="171690"/>
                  </a:lnTo>
                  <a:lnTo>
                    <a:pt x="224574" y="181884"/>
                  </a:lnTo>
                  <a:lnTo>
                    <a:pt x="234087" y="180014"/>
                  </a:lnTo>
                  <a:lnTo>
                    <a:pt x="258345" y="172202"/>
                  </a:lnTo>
                  <a:lnTo>
                    <a:pt x="270745" y="162020"/>
                  </a:lnTo>
                  <a:lnTo>
                    <a:pt x="279761" y="148649"/>
                  </a:lnTo>
                  <a:lnTo>
                    <a:pt x="283975" y="136860"/>
                  </a:lnTo>
                  <a:lnTo>
                    <a:pt x="285681" y="93799"/>
                  </a:lnTo>
                  <a:lnTo>
                    <a:pt x="283084" y="73424"/>
                  </a:lnTo>
                  <a:lnTo>
                    <a:pt x="274724" y="32023"/>
                  </a:lnTo>
                  <a:lnTo>
                    <a:pt x="267269" y="16424"/>
                  </a:lnTo>
                  <a:lnTo>
                    <a:pt x="254707" y="633"/>
                  </a:lnTo>
                  <a:lnTo>
                    <a:pt x="253148" y="0"/>
                  </a:lnTo>
                  <a:lnTo>
                    <a:pt x="252109" y="570"/>
                  </a:lnTo>
                  <a:lnTo>
                    <a:pt x="251416" y="1942"/>
                  </a:lnTo>
                  <a:lnTo>
                    <a:pt x="249962" y="2857"/>
                  </a:lnTo>
                  <a:lnTo>
                    <a:pt x="245701" y="3874"/>
                  </a:lnTo>
                  <a:lnTo>
                    <a:pt x="244168" y="5137"/>
                  </a:lnTo>
                  <a:lnTo>
                    <a:pt x="235234" y="27000"/>
                  </a:lnTo>
                  <a:lnTo>
                    <a:pt x="229705" y="69927"/>
                  </a:lnTo>
                  <a:lnTo>
                    <a:pt x="224519" y="98713"/>
                  </a:lnTo>
                  <a:lnTo>
                    <a:pt x="231043" y="143237"/>
                  </a:lnTo>
                  <a:lnTo>
                    <a:pt x="232072" y="187874"/>
                  </a:lnTo>
                  <a:lnTo>
                    <a:pt x="234773" y="197890"/>
                  </a:lnTo>
                  <a:lnTo>
                    <a:pt x="244592" y="212404"/>
                  </a:lnTo>
                  <a:lnTo>
                    <a:pt x="253160" y="221786"/>
                  </a:lnTo>
                  <a:lnTo>
                    <a:pt x="259028" y="225198"/>
                  </a:lnTo>
                  <a:lnTo>
                    <a:pt x="279989" y="232714"/>
                  </a:lnTo>
                  <a:lnTo>
                    <a:pt x="287489" y="230717"/>
                  </a:lnTo>
                  <a:lnTo>
                    <a:pt x="303609" y="219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" name="SMARTInkShape-1873"/>
            <p:cNvSpPr/>
            <p:nvPr>
              <p:custDataLst>
                <p:tags r:id="rId44"/>
              </p:custDataLst>
            </p:nvPr>
          </p:nvSpPr>
          <p:spPr bwMode="auto">
            <a:xfrm>
              <a:off x="2714625" y="3580805"/>
              <a:ext cx="107157" cy="62509"/>
            </a:xfrm>
            <a:custGeom>
              <a:avLst/>
              <a:gdLst/>
              <a:ahLst/>
              <a:cxnLst/>
              <a:rect l="0" t="0" r="0" b="0"/>
              <a:pathLst>
                <a:path w="107157" h="62509">
                  <a:moveTo>
                    <a:pt x="0" y="62508"/>
                  </a:moveTo>
                  <a:lnTo>
                    <a:pt x="0" y="62508"/>
                  </a:lnTo>
                  <a:lnTo>
                    <a:pt x="4741" y="62508"/>
                  </a:lnTo>
                  <a:lnTo>
                    <a:pt x="9714" y="59862"/>
                  </a:lnTo>
                  <a:lnTo>
                    <a:pt x="12429" y="57767"/>
                  </a:lnTo>
                  <a:lnTo>
                    <a:pt x="15446" y="52794"/>
                  </a:lnTo>
                  <a:lnTo>
                    <a:pt x="16251" y="50079"/>
                  </a:lnTo>
                  <a:lnTo>
                    <a:pt x="22436" y="44416"/>
                  </a:lnTo>
                  <a:lnTo>
                    <a:pt x="30807" y="39584"/>
                  </a:lnTo>
                  <a:lnTo>
                    <a:pt x="41099" y="35872"/>
                  </a:lnTo>
                  <a:lnTo>
                    <a:pt x="65618" y="21580"/>
                  </a:lnTo>
                  <a:lnTo>
                    <a:pt x="76548" y="17969"/>
                  </a:lnTo>
                  <a:lnTo>
                    <a:pt x="86071" y="12049"/>
                  </a:lnTo>
                  <a:lnTo>
                    <a:pt x="95176" y="8861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1874"/>
            <p:cNvSpPr/>
            <p:nvPr>
              <p:custDataLst>
                <p:tags r:id="rId45"/>
              </p:custDataLst>
            </p:nvPr>
          </p:nvSpPr>
          <p:spPr bwMode="auto">
            <a:xfrm>
              <a:off x="2509292" y="3455792"/>
              <a:ext cx="132657" cy="508931"/>
            </a:xfrm>
            <a:custGeom>
              <a:avLst/>
              <a:gdLst/>
              <a:ahLst/>
              <a:cxnLst/>
              <a:rect l="0" t="0" r="0" b="0"/>
              <a:pathLst>
                <a:path w="132657" h="508931">
                  <a:moveTo>
                    <a:pt x="17810" y="8927"/>
                  </a:moveTo>
                  <a:lnTo>
                    <a:pt x="17810" y="8927"/>
                  </a:lnTo>
                  <a:lnTo>
                    <a:pt x="17810" y="0"/>
                  </a:lnTo>
                  <a:lnTo>
                    <a:pt x="17810" y="4738"/>
                  </a:lnTo>
                  <a:lnTo>
                    <a:pt x="15164" y="9711"/>
                  </a:lnTo>
                  <a:lnTo>
                    <a:pt x="11673" y="15228"/>
                  </a:lnTo>
                  <a:lnTo>
                    <a:pt x="9707" y="24905"/>
                  </a:lnTo>
                  <a:lnTo>
                    <a:pt x="2816" y="64038"/>
                  </a:lnTo>
                  <a:lnTo>
                    <a:pt x="328" y="102615"/>
                  </a:lnTo>
                  <a:lnTo>
                    <a:pt x="0" y="140804"/>
                  </a:lnTo>
                  <a:lnTo>
                    <a:pt x="964" y="152867"/>
                  </a:lnTo>
                  <a:lnTo>
                    <a:pt x="15183" y="181322"/>
                  </a:lnTo>
                  <a:lnTo>
                    <a:pt x="38659" y="208230"/>
                  </a:lnTo>
                  <a:lnTo>
                    <a:pt x="44605" y="211608"/>
                  </a:lnTo>
                  <a:lnTo>
                    <a:pt x="56506" y="213776"/>
                  </a:lnTo>
                  <a:lnTo>
                    <a:pt x="65435" y="214151"/>
                  </a:lnTo>
                  <a:lnTo>
                    <a:pt x="71388" y="211593"/>
                  </a:lnTo>
                  <a:lnTo>
                    <a:pt x="74365" y="209522"/>
                  </a:lnTo>
                  <a:lnTo>
                    <a:pt x="77672" y="204575"/>
                  </a:lnTo>
                  <a:lnTo>
                    <a:pt x="80134" y="199069"/>
                  </a:lnTo>
                  <a:lnTo>
                    <a:pt x="94453" y="180543"/>
                  </a:lnTo>
                  <a:lnTo>
                    <a:pt x="97687" y="158992"/>
                  </a:lnTo>
                  <a:lnTo>
                    <a:pt x="99140" y="121760"/>
                  </a:lnTo>
                  <a:lnTo>
                    <a:pt x="107106" y="80372"/>
                  </a:lnTo>
                  <a:lnTo>
                    <a:pt x="111846" y="85107"/>
                  </a:lnTo>
                  <a:lnTo>
                    <a:pt x="114174" y="90079"/>
                  </a:lnTo>
                  <a:lnTo>
                    <a:pt x="114795" y="92794"/>
                  </a:lnTo>
                  <a:lnTo>
                    <a:pt x="110646" y="111409"/>
                  </a:lnTo>
                  <a:lnTo>
                    <a:pt x="115633" y="151877"/>
                  </a:lnTo>
                  <a:lnTo>
                    <a:pt x="116001" y="190173"/>
                  </a:lnTo>
                  <a:lnTo>
                    <a:pt x="118671" y="215095"/>
                  </a:lnTo>
                  <a:lnTo>
                    <a:pt x="124413" y="258243"/>
                  </a:lnTo>
                  <a:lnTo>
                    <a:pt x="127563" y="301682"/>
                  </a:lnTo>
                  <a:lnTo>
                    <a:pt x="132019" y="323541"/>
                  </a:lnTo>
                  <a:lnTo>
                    <a:pt x="132656" y="359258"/>
                  </a:lnTo>
                  <a:lnTo>
                    <a:pt x="124779" y="401937"/>
                  </a:lnTo>
                  <a:lnTo>
                    <a:pt x="109567" y="446313"/>
                  </a:lnTo>
                  <a:lnTo>
                    <a:pt x="105190" y="464291"/>
                  </a:lnTo>
                  <a:lnTo>
                    <a:pt x="94822" y="488143"/>
                  </a:lnTo>
                  <a:lnTo>
                    <a:pt x="86433" y="497409"/>
                  </a:lnTo>
                  <a:lnTo>
                    <a:pt x="77082" y="503842"/>
                  </a:lnTo>
                  <a:lnTo>
                    <a:pt x="66240" y="507465"/>
                  </a:lnTo>
                  <a:lnTo>
                    <a:pt x="46394" y="508930"/>
                  </a:lnTo>
                  <a:lnTo>
                    <a:pt x="32328" y="496555"/>
                  </a:lnTo>
                  <a:lnTo>
                    <a:pt x="29223" y="490895"/>
                  </a:lnTo>
                  <a:lnTo>
                    <a:pt x="27475" y="479485"/>
                  </a:lnTo>
                  <a:lnTo>
                    <a:pt x="27828" y="446932"/>
                  </a:lnTo>
                  <a:lnTo>
                    <a:pt x="39181" y="421748"/>
                  </a:lnTo>
                  <a:lnTo>
                    <a:pt x="65449" y="382369"/>
                  </a:lnTo>
                  <a:lnTo>
                    <a:pt x="71394" y="378300"/>
                  </a:lnTo>
                  <a:lnTo>
                    <a:pt x="77344" y="375499"/>
                  </a:lnTo>
                  <a:lnTo>
                    <a:pt x="86271" y="369336"/>
                  </a:lnTo>
                  <a:lnTo>
                    <a:pt x="92224" y="367546"/>
                  </a:lnTo>
                  <a:lnTo>
                    <a:pt x="94208" y="366076"/>
                  </a:lnTo>
                  <a:lnTo>
                    <a:pt x="95531" y="364104"/>
                  </a:lnTo>
                  <a:lnTo>
                    <a:pt x="96413" y="361798"/>
                  </a:lnTo>
                  <a:lnTo>
                    <a:pt x="97993" y="360260"/>
                  </a:lnTo>
                  <a:lnTo>
                    <a:pt x="110451" y="352849"/>
                  </a:lnTo>
                  <a:lnTo>
                    <a:pt x="124966" y="339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7" name="SMARTInkShape-Group584"/>
          <p:cNvGrpSpPr/>
          <p:nvPr/>
        </p:nvGrpSpPr>
        <p:grpSpPr>
          <a:xfrm>
            <a:off x="2509242" y="4009430"/>
            <a:ext cx="1713244" cy="646804"/>
            <a:chOff x="2509242" y="4009430"/>
            <a:chExt cx="1713244" cy="646804"/>
          </a:xfrm>
        </p:grpSpPr>
        <p:sp>
          <p:nvSpPr>
            <p:cNvPr id="104" name="SMARTInkShape-1875"/>
            <p:cNvSpPr/>
            <p:nvPr>
              <p:custDataLst>
                <p:tags r:id="rId19"/>
              </p:custDataLst>
            </p:nvPr>
          </p:nvSpPr>
          <p:spPr bwMode="auto">
            <a:xfrm>
              <a:off x="4089797" y="4009430"/>
              <a:ext cx="132689" cy="473274"/>
            </a:xfrm>
            <a:custGeom>
              <a:avLst/>
              <a:gdLst/>
              <a:ahLst/>
              <a:cxnLst/>
              <a:rect l="0" t="0" r="0" b="0"/>
              <a:pathLst>
                <a:path w="132689" h="473274">
                  <a:moveTo>
                    <a:pt x="0" y="0"/>
                  </a:moveTo>
                  <a:lnTo>
                    <a:pt x="0" y="0"/>
                  </a:lnTo>
                  <a:lnTo>
                    <a:pt x="18091" y="20737"/>
                  </a:lnTo>
                  <a:lnTo>
                    <a:pt x="33765" y="41867"/>
                  </a:lnTo>
                  <a:lnTo>
                    <a:pt x="65835" y="81821"/>
                  </a:lnTo>
                  <a:lnTo>
                    <a:pt x="90556" y="125207"/>
                  </a:lnTo>
                  <a:lnTo>
                    <a:pt x="109977" y="167901"/>
                  </a:lnTo>
                  <a:lnTo>
                    <a:pt x="121111" y="202766"/>
                  </a:lnTo>
                  <a:lnTo>
                    <a:pt x="129702" y="238231"/>
                  </a:lnTo>
                  <a:lnTo>
                    <a:pt x="132688" y="274867"/>
                  </a:lnTo>
                  <a:lnTo>
                    <a:pt x="132581" y="316701"/>
                  </a:lnTo>
                  <a:lnTo>
                    <a:pt x="126706" y="360515"/>
                  </a:lnTo>
                  <a:lnTo>
                    <a:pt x="121467" y="390085"/>
                  </a:lnTo>
                  <a:lnTo>
                    <a:pt x="113186" y="422410"/>
                  </a:lnTo>
                  <a:lnTo>
                    <a:pt x="98226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1876"/>
            <p:cNvSpPr/>
            <p:nvPr>
              <p:custDataLst>
                <p:tags r:id="rId20"/>
              </p:custDataLst>
            </p:nvPr>
          </p:nvSpPr>
          <p:spPr bwMode="auto">
            <a:xfrm>
              <a:off x="3964781" y="4343641"/>
              <a:ext cx="26790" cy="31794"/>
            </a:xfrm>
            <a:custGeom>
              <a:avLst/>
              <a:gdLst/>
              <a:ahLst/>
              <a:cxnLst/>
              <a:rect l="0" t="0" r="0" b="0"/>
              <a:pathLst>
                <a:path w="26790" h="31794">
                  <a:moveTo>
                    <a:pt x="0" y="22976"/>
                  </a:moveTo>
                  <a:lnTo>
                    <a:pt x="0" y="22976"/>
                  </a:lnTo>
                  <a:lnTo>
                    <a:pt x="16251" y="6726"/>
                  </a:lnTo>
                  <a:lnTo>
                    <a:pt x="19791" y="5832"/>
                  </a:lnTo>
                  <a:lnTo>
                    <a:pt x="25407" y="5258"/>
                  </a:lnTo>
                  <a:lnTo>
                    <a:pt x="25868" y="4218"/>
                  </a:lnTo>
                  <a:lnTo>
                    <a:pt x="26516" y="0"/>
                  </a:lnTo>
                  <a:lnTo>
                    <a:pt x="26753" y="4247"/>
                  </a:lnTo>
                  <a:lnTo>
                    <a:pt x="24127" y="4730"/>
                  </a:lnTo>
                  <a:lnTo>
                    <a:pt x="19098" y="5040"/>
                  </a:lnTo>
                  <a:lnTo>
                    <a:pt x="18410" y="7729"/>
                  </a:lnTo>
                  <a:lnTo>
                    <a:pt x="17860" y="31793"/>
                  </a:lnTo>
                  <a:lnTo>
                    <a:pt x="26789" y="22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6" name="SMARTInkShape-1877"/>
            <p:cNvSpPr/>
            <p:nvPr>
              <p:custDataLst>
                <p:tags r:id="rId21"/>
              </p:custDataLst>
            </p:nvPr>
          </p:nvSpPr>
          <p:spPr bwMode="auto">
            <a:xfrm>
              <a:off x="3973711" y="4214846"/>
              <a:ext cx="8921" cy="35682"/>
            </a:xfrm>
            <a:custGeom>
              <a:avLst/>
              <a:gdLst/>
              <a:ahLst/>
              <a:cxnLst/>
              <a:rect l="0" t="0" r="0" b="0"/>
              <a:pathLst>
                <a:path w="8921" h="35682">
                  <a:moveTo>
                    <a:pt x="0" y="17826"/>
                  </a:moveTo>
                  <a:lnTo>
                    <a:pt x="0" y="17826"/>
                  </a:lnTo>
                  <a:lnTo>
                    <a:pt x="8562" y="9264"/>
                  </a:lnTo>
                  <a:lnTo>
                    <a:pt x="8920" y="344"/>
                  </a:lnTo>
                  <a:lnTo>
                    <a:pt x="1240" y="0"/>
                  </a:lnTo>
                  <a:lnTo>
                    <a:pt x="827" y="981"/>
                  </a:lnTo>
                  <a:lnTo>
                    <a:pt x="0" y="35672"/>
                  </a:lnTo>
                  <a:lnTo>
                    <a:pt x="4740" y="35681"/>
                  </a:lnTo>
                  <a:lnTo>
                    <a:pt x="6137" y="34690"/>
                  </a:lnTo>
                  <a:lnTo>
                    <a:pt x="7068" y="33037"/>
                  </a:lnTo>
                  <a:lnTo>
                    <a:pt x="7689" y="30943"/>
                  </a:lnTo>
                  <a:lnTo>
                    <a:pt x="7110" y="29548"/>
                  </a:lnTo>
                  <a:lnTo>
                    <a:pt x="5732" y="28617"/>
                  </a:lnTo>
                  <a:lnTo>
                    <a:pt x="3821" y="27996"/>
                  </a:lnTo>
                  <a:lnTo>
                    <a:pt x="2548" y="2659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7" name="SMARTInkShape-1878"/>
            <p:cNvSpPr/>
            <p:nvPr>
              <p:custDataLst>
                <p:tags r:id="rId22"/>
              </p:custDataLst>
            </p:nvPr>
          </p:nvSpPr>
          <p:spPr bwMode="auto">
            <a:xfrm>
              <a:off x="3849316" y="4071938"/>
              <a:ext cx="97607" cy="414377"/>
            </a:xfrm>
            <a:custGeom>
              <a:avLst/>
              <a:gdLst/>
              <a:ahLst/>
              <a:cxnLst/>
              <a:rect l="0" t="0" r="0" b="0"/>
              <a:pathLst>
                <a:path w="97607" h="414377">
                  <a:moveTo>
                    <a:pt x="97606" y="0"/>
                  </a:moveTo>
                  <a:lnTo>
                    <a:pt x="97606" y="0"/>
                  </a:lnTo>
                  <a:lnTo>
                    <a:pt x="97606" y="4740"/>
                  </a:lnTo>
                  <a:lnTo>
                    <a:pt x="94960" y="9713"/>
                  </a:lnTo>
                  <a:lnTo>
                    <a:pt x="85177" y="25731"/>
                  </a:lnTo>
                  <a:lnTo>
                    <a:pt x="72935" y="66588"/>
                  </a:lnTo>
                  <a:lnTo>
                    <a:pt x="54057" y="107693"/>
                  </a:lnTo>
                  <a:lnTo>
                    <a:pt x="38880" y="150110"/>
                  </a:lnTo>
                  <a:lnTo>
                    <a:pt x="29384" y="184926"/>
                  </a:lnTo>
                  <a:lnTo>
                    <a:pt x="20286" y="219385"/>
                  </a:lnTo>
                  <a:lnTo>
                    <a:pt x="10969" y="260844"/>
                  </a:lnTo>
                  <a:lnTo>
                    <a:pt x="4094" y="302217"/>
                  </a:lnTo>
                  <a:lnTo>
                    <a:pt x="0" y="345428"/>
                  </a:lnTo>
                  <a:lnTo>
                    <a:pt x="647" y="358906"/>
                  </a:lnTo>
                  <a:lnTo>
                    <a:pt x="10419" y="399116"/>
                  </a:lnTo>
                  <a:lnTo>
                    <a:pt x="20632" y="413205"/>
                  </a:lnTo>
                  <a:lnTo>
                    <a:pt x="23470" y="414376"/>
                  </a:lnTo>
                  <a:lnTo>
                    <a:pt x="26354" y="414165"/>
                  </a:lnTo>
                  <a:lnTo>
                    <a:pt x="35153" y="411772"/>
                  </a:lnTo>
                  <a:lnTo>
                    <a:pt x="44028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1879"/>
            <p:cNvSpPr/>
            <p:nvPr>
              <p:custDataLst>
                <p:tags r:id="rId23"/>
              </p:custDataLst>
            </p:nvPr>
          </p:nvSpPr>
          <p:spPr bwMode="auto">
            <a:xfrm>
              <a:off x="3687961" y="4214813"/>
              <a:ext cx="116087" cy="241102"/>
            </a:xfrm>
            <a:custGeom>
              <a:avLst/>
              <a:gdLst/>
              <a:ahLst/>
              <a:cxnLst/>
              <a:rect l="0" t="0" r="0" b="0"/>
              <a:pathLst>
                <a:path w="116087" h="241102">
                  <a:moveTo>
                    <a:pt x="116086" y="0"/>
                  </a:moveTo>
                  <a:lnTo>
                    <a:pt x="116086" y="0"/>
                  </a:lnTo>
                  <a:lnTo>
                    <a:pt x="108957" y="8121"/>
                  </a:lnTo>
                  <a:lnTo>
                    <a:pt x="86582" y="47595"/>
                  </a:lnTo>
                  <a:lnTo>
                    <a:pt x="65311" y="89684"/>
                  </a:lnTo>
                  <a:lnTo>
                    <a:pt x="43021" y="133996"/>
                  </a:lnTo>
                  <a:lnTo>
                    <a:pt x="24321" y="178600"/>
                  </a:lnTo>
                  <a:lnTo>
                    <a:pt x="7229" y="219054"/>
                  </a:lnTo>
                  <a:lnTo>
                    <a:pt x="0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1880"/>
            <p:cNvSpPr/>
            <p:nvPr>
              <p:custDataLst>
                <p:tags r:id="rId24"/>
              </p:custDataLst>
            </p:nvPr>
          </p:nvSpPr>
          <p:spPr bwMode="auto">
            <a:xfrm>
              <a:off x="3643313" y="4214813"/>
              <a:ext cx="133946" cy="290514"/>
            </a:xfrm>
            <a:custGeom>
              <a:avLst/>
              <a:gdLst/>
              <a:ahLst/>
              <a:cxnLst/>
              <a:rect l="0" t="0" r="0" b="0"/>
              <a:pathLst>
                <a:path w="133946" h="290514">
                  <a:moveTo>
                    <a:pt x="0" y="0"/>
                  </a:moveTo>
                  <a:lnTo>
                    <a:pt x="0" y="0"/>
                  </a:lnTo>
                  <a:lnTo>
                    <a:pt x="26858" y="29503"/>
                  </a:lnTo>
                  <a:lnTo>
                    <a:pt x="47628" y="68619"/>
                  </a:lnTo>
                  <a:lnTo>
                    <a:pt x="62508" y="107960"/>
                  </a:lnTo>
                  <a:lnTo>
                    <a:pt x="77390" y="151910"/>
                  </a:lnTo>
                  <a:lnTo>
                    <a:pt x="87533" y="191726"/>
                  </a:lnTo>
                  <a:lnTo>
                    <a:pt x="98778" y="230079"/>
                  </a:lnTo>
                  <a:lnTo>
                    <a:pt x="116134" y="265060"/>
                  </a:lnTo>
                  <a:lnTo>
                    <a:pt x="121068" y="272586"/>
                  </a:lnTo>
                  <a:lnTo>
                    <a:pt x="123261" y="279237"/>
                  </a:lnTo>
                  <a:lnTo>
                    <a:pt x="124838" y="281408"/>
                  </a:lnTo>
                  <a:lnTo>
                    <a:pt x="126881" y="282855"/>
                  </a:lnTo>
                  <a:lnTo>
                    <a:pt x="129236" y="283820"/>
                  </a:lnTo>
                  <a:lnTo>
                    <a:pt x="130805" y="285455"/>
                  </a:lnTo>
                  <a:lnTo>
                    <a:pt x="133015" y="290513"/>
                  </a:lnTo>
                  <a:lnTo>
                    <a:pt x="133325" y="289917"/>
                  </a:lnTo>
                  <a:lnTo>
                    <a:pt x="133945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1881"/>
            <p:cNvSpPr/>
            <p:nvPr>
              <p:custDataLst>
                <p:tags r:id="rId25"/>
              </p:custDataLst>
            </p:nvPr>
          </p:nvSpPr>
          <p:spPr bwMode="auto">
            <a:xfrm>
              <a:off x="3473649" y="4348758"/>
              <a:ext cx="80368" cy="49785"/>
            </a:xfrm>
            <a:custGeom>
              <a:avLst/>
              <a:gdLst/>
              <a:ahLst/>
              <a:cxnLst/>
              <a:rect l="0" t="0" r="0" b="0"/>
              <a:pathLst>
                <a:path w="80368" h="49785">
                  <a:moveTo>
                    <a:pt x="8929" y="8930"/>
                  </a:moveTo>
                  <a:lnTo>
                    <a:pt x="8929" y="8930"/>
                  </a:lnTo>
                  <a:lnTo>
                    <a:pt x="4189" y="13670"/>
                  </a:lnTo>
                  <a:lnTo>
                    <a:pt x="1861" y="18643"/>
                  </a:lnTo>
                  <a:lnTo>
                    <a:pt x="0" y="44603"/>
                  </a:lnTo>
                  <a:lnTo>
                    <a:pt x="4740" y="49375"/>
                  </a:lnTo>
                  <a:lnTo>
                    <a:pt x="7128" y="49784"/>
                  </a:lnTo>
                  <a:lnTo>
                    <a:pt x="9714" y="49064"/>
                  </a:lnTo>
                  <a:lnTo>
                    <a:pt x="15231" y="46611"/>
                  </a:lnTo>
                  <a:lnTo>
                    <a:pt x="34552" y="40166"/>
                  </a:lnTo>
                  <a:lnTo>
                    <a:pt x="65425" y="19755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1882"/>
            <p:cNvSpPr/>
            <p:nvPr>
              <p:custDataLst>
                <p:tags r:id="rId26"/>
              </p:custDataLst>
            </p:nvPr>
          </p:nvSpPr>
          <p:spPr bwMode="auto">
            <a:xfrm>
              <a:off x="3455789" y="4259461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8930"/>
                  </a:moveTo>
                  <a:lnTo>
                    <a:pt x="0" y="8930"/>
                  </a:lnTo>
                  <a:lnTo>
                    <a:pt x="30170" y="8930"/>
                  </a:lnTo>
                  <a:lnTo>
                    <a:pt x="32019" y="7937"/>
                  </a:lnTo>
                  <a:lnTo>
                    <a:pt x="33253" y="6284"/>
                  </a:lnTo>
                  <a:lnTo>
                    <a:pt x="34075" y="4189"/>
                  </a:lnTo>
                  <a:lnTo>
                    <a:pt x="35615" y="2793"/>
                  </a:lnTo>
                  <a:lnTo>
                    <a:pt x="39972" y="1241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" name="SMARTInkShape-1883"/>
            <p:cNvSpPr/>
            <p:nvPr>
              <p:custDataLst>
                <p:tags r:id="rId27"/>
              </p:custDataLst>
            </p:nvPr>
          </p:nvSpPr>
          <p:spPr bwMode="auto">
            <a:xfrm>
              <a:off x="3226047" y="4321969"/>
              <a:ext cx="149376" cy="294097"/>
            </a:xfrm>
            <a:custGeom>
              <a:avLst/>
              <a:gdLst/>
              <a:ahLst/>
              <a:cxnLst/>
              <a:rect l="0" t="0" r="0" b="0"/>
              <a:pathLst>
                <a:path w="149376" h="294097">
                  <a:moveTo>
                    <a:pt x="60078" y="0"/>
                  </a:moveTo>
                  <a:lnTo>
                    <a:pt x="60078" y="0"/>
                  </a:lnTo>
                  <a:lnTo>
                    <a:pt x="60078" y="7688"/>
                  </a:lnTo>
                  <a:lnTo>
                    <a:pt x="59086" y="8102"/>
                  </a:lnTo>
                  <a:lnTo>
                    <a:pt x="28951" y="8929"/>
                  </a:lnTo>
                  <a:lnTo>
                    <a:pt x="27421" y="9921"/>
                  </a:lnTo>
                  <a:lnTo>
                    <a:pt x="26400" y="11575"/>
                  </a:lnTo>
                  <a:lnTo>
                    <a:pt x="25720" y="13669"/>
                  </a:lnTo>
                  <a:lnTo>
                    <a:pt x="24274" y="15066"/>
                  </a:lnTo>
                  <a:lnTo>
                    <a:pt x="20022" y="16618"/>
                  </a:lnTo>
                  <a:lnTo>
                    <a:pt x="18491" y="19016"/>
                  </a:lnTo>
                  <a:lnTo>
                    <a:pt x="8380" y="59551"/>
                  </a:lnTo>
                  <a:lnTo>
                    <a:pt x="0" y="99994"/>
                  </a:lnTo>
                  <a:lnTo>
                    <a:pt x="936" y="134469"/>
                  </a:lnTo>
                  <a:lnTo>
                    <a:pt x="4851" y="169819"/>
                  </a:lnTo>
                  <a:lnTo>
                    <a:pt x="6174" y="212579"/>
                  </a:lnTo>
                  <a:lnTo>
                    <a:pt x="11144" y="240588"/>
                  </a:lnTo>
                  <a:lnTo>
                    <a:pt x="23641" y="262998"/>
                  </a:lnTo>
                  <a:lnTo>
                    <a:pt x="44871" y="288035"/>
                  </a:lnTo>
                  <a:lnTo>
                    <a:pt x="53650" y="291727"/>
                  </a:lnTo>
                  <a:lnTo>
                    <a:pt x="75455" y="294096"/>
                  </a:lnTo>
                  <a:lnTo>
                    <a:pt x="92967" y="289766"/>
                  </a:lnTo>
                  <a:lnTo>
                    <a:pt x="129673" y="266851"/>
                  </a:lnTo>
                  <a:lnTo>
                    <a:pt x="149375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" name="SMARTInkShape-1884"/>
            <p:cNvSpPr/>
            <p:nvPr>
              <p:custDataLst>
                <p:tags r:id="rId28"/>
              </p:custDataLst>
            </p:nvPr>
          </p:nvSpPr>
          <p:spPr bwMode="auto">
            <a:xfrm>
              <a:off x="2920008" y="4286904"/>
              <a:ext cx="232173" cy="279754"/>
            </a:xfrm>
            <a:custGeom>
              <a:avLst/>
              <a:gdLst/>
              <a:ahLst/>
              <a:cxnLst/>
              <a:rect l="0" t="0" r="0" b="0"/>
              <a:pathLst>
                <a:path w="232173" h="279754">
                  <a:moveTo>
                    <a:pt x="0" y="61854"/>
                  </a:moveTo>
                  <a:lnTo>
                    <a:pt x="0" y="61854"/>
                  </a:lnTo>
                  <a:lnTo>
                    <a:pt x="8562" y="61854"/>
                  </a:lnTo>
                  <a:lnTo>
                    <a:pt x="13561" y="66594"/>
                  </a:lnTo>
                  <a:lnTo>
                    <a:pt x="15949" y="71567"/>
                  </a:lnTo>
                  <a:lnTo>
                    <a:pt x="22567" y="112991"/>
                  </a:lnTo>
                  <a:lnTo>
                    <a:pt x="25955" y="154784"/>
                  </a:lnTo>
                  <a:lnTo>
                    <a:pt x="29270" y="185235"/>
                  </a:lnTo>
                  <a:lnTo>
                    <a:pt x="40082" y="228446"/>
                  </a:lnTo>
                  <a:lnTo>
                    <a:pt x="44738" y="239069"/>
                  </a:lnTo>
                  <a:lnTo>
                    <a:pt x="53175" y="248917"/>
                  </a:lnTo>
                  <a:lnTo>
                    <a:pt x="58199" y="244500"/>
                  </a:lnTo>
                  <a:lnTo>
                    <a:pt x="60593" y="236957"/>
                  </a:lnTo>
                  <a:lnTo>
                    <a:pt x="64586" y="221554"/>
                  </a:lnTo>
                  <a:lnTo>
                    <a:pt x="69408" y="204422"/>
                  </a:lnTo>
                  <a:lnTo>
                    <a:pt x="71259" y="161916"/>
                  </a:lnTo>
                  <a:lnTo>
                    <a:pt x="71414" y="123427"/>
                  </a:lnTo>
                  <a:lnTo>
                    <a:pt x="71435" y="78823"/>
                  </a:lnTo>
                  <a:lnTo>
                    <a:pt x="71437" y="53505"/>
                  </a:lnTo>
                  <a:lnTo>
                    <a:pt x="76178" y="53096"/>
                  </a:lnTo>
                  <a:lnTo>
                    <a:pt x="77574" y="54031"/>
                  </a:lnTo>
                  <a:lnTo>
                    <a:pt x="78505" y="55646"/>
                  </a:lnTo>
                  <a:lnTo>
                    <a:pt x="79999" y="65368"/>
                  </a:lnTo>
                  <a:lnTo>
                    <a:pt x="81286" y="77835"/>
                  </a:lnTo>
                  <a:lnTo>
                    <a:pt x="96200" y="122338"/>
                  </a:lnTo>
                  <a:lnTo>
                    <a:pt x="98318" y="129415"/>
                  </a:lnTo>
                  <a:lnTo>
                    <a:pt x="113379" y="148095"/>
                  </a:lnTo>
                  <a:lnTo>
                    <a:pt x="122119" y="156088"/>
                  </a:lnTo>
                  <a:lnTo>
                    <a:pt x="128027" y="158306"/>
                  </a:lnTo>
                  <a:lnTo>
                    <a:pt x="172147" y="160060"/>
                  </a:lnTo>
                  <a:lnTo>
                    <a:pt x="177272" y="160067"/>
                  </a:lnTo>
                  <a:lnTo>
                    <a:pt x="180689" y="159079"/>
                  </a:lnTo>
                  <a:lnTo>
                    <a:pt x="182967" y="157428"/>
                  </a:lnTo>
                  <a:lnTo>
                    <a:pt x="216123" y="114018"/>
                  </a:lnTo>
                  <a:lnTo>
                    <a:pt x="220078" y="107197"/>
                  </a:lnTo>
                  <a:lnTo>
                    <a:pt x="222304" y="95132"/>
                  </a:lnTo>
                  <a:lnTo>
                    <a:pt x="223187" y="51018"/>
                  </a:lnTo>
                  <a:lnTo>
                    <a:pt x="222239" y="30095"/>
                  </a:lnTo>
                  <a:lnTo>
                    <a:pt x="214147" y="4316"/>
                  </a:lnTo>
                  <a:lnTo>
                    <a:pt x="212217" y="2659"/>
                  </a:lnTo>
                  <a:lnTo>
                    <a:pt x="207428" y="818"/>
                  </a:lnTo>
                  <a:lnTo>
                    <a:pt x="201993" y="0"/>
                  </a:lnTo>
                  <a:lnTo>
                    <a:pt x="196269" y="2283"/>
                  </a:lnTo>
                  <a:lnTo>
                    <a:pt x="193354" y="4280"/>
                  </a:lnTo>
                  <a:lnTo>
                    <a:pt x="191410" y="7596"/>
                  </a:lnTo>
                  <a:lnTo>
                    <a:pt x="178037" y="46949"/>
                  </a:lnTo>
                  <a:lnTo>
                    <a:pt x="166577" y="85037"/>
                  </a:lnTo>
                  <a:lnTo>
                    <a:pt x="162465" y="119104"/>
                  </a:lnTo>
                  <a:lnTo>
                    <a:pt x="161247" y="154333"/>
                  </a:lnTo>
                  <a:lnTo>
                    <a:pt x="161828" y="194664"/>
                  </a:lnTo>
                  <a:lnTo>
                    <a:pt x="173176" y="235558"/>
                  </a:lnTo>
                  <a:lnTo>
                    <a:pt x="181729" y="254764"/>
                  </a:lnTo>
                  <a:lnTo>
                    <a:pt x="190240" y="264339"/>
                  </a:lnTo>
                  <a:lnTo>
                    <a:pt x="207132" y="278570"/>
                  </a:lnTo>
                  <a:lnTo>
                    <a:pt x="211510" y="279753"/>
                  </a:lnTo>
                  <a:lnTo>
                    <a:pt x="232172" y="276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" name="SMARTInkShape-1885"/>
            <p:cNvSpPr/>
            <p:nvPr>
              <p:custDataLst>
                <p:tags r:id="rId29"/>
              </p:custDataLst>
            </p:nvPr>
          </p:nvSpPr>
          <p:spPr bwMode="auto">
            <a:xfrm>
              <a:off x="2741414" y="4438055"/>
              <a:ext cx="44650" cy="35716"/>
            </a:xfrm>
            <a:custGeom>
              <a:avLst/>
              <a:gdLst/>
              <a:ahLst/>
              <a:cxnLst/>
              <a:rect l="0" t="0" r="0" b="0"/>
              <a:pathLst>
                <a:path w="44650" h="35716">
                  <a:moveTo>
                    <a:pt x="0" y="26789"/>
                  </a:moveTo>
                  <a:lnTo>
                    <a:pt x="0" y="26789"/>
                  </a:lnTo>
                  <a:lnTo>
                    <a:pt x="8821" y="35610"/>
                  </a:lnTo>
                  <a:lnTo>
                    <a:pt x="22230" y="35715"/>
                  </a:lnTo>
                  <a:lnTo>
                    <a:pt x="23749" y="34724"/>
                  </a:lnTo>
                  <a:lnTo>
                    <a:pt x="24763" y="33071"/>
                  </a:lnTo>
                  <a:lnTo>
                    <a:pt x="25438" y="30977"/>
                  </a:lnTo>
                  <a:lnTo>
                    <a:pt x="446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" name="SMARTInkShape-1886"/>
            <p:cNvSpPr/>
            <p:nvPr>
              <p:custDataLst>
                <p:tags r:id="rId30"/>
              </p:custDataLst>
            </p:nvPr>
          </p:nvSpPr>
          <p:spPr bwMode="auto">
            <a:xfrm>
              <a:off x="2581050" y="4348758"/>
              <a:ext cx="88928" cy="250032"/>
            </a:xfrm>
            <a:custGeom>
              <a:avLst/>
              <a:gdLst/>
              <a:ahLst/>
              <a:cxnLst/>
              <a:rect l="0" t="0" r="0" b="0"/>
              <a:pathLst>
                <a:path w="88928" h="250032">
                  <a:moveTo>
                    <a:pt x="79997" y="0"/>
                  </a:moveTo>
                  <a:lnTo>
                    <a:pt x="79997" y="0"/>
                  </a:lnTo>
                  <a:lnTo>
                    <a:pt x="66695" y="0"/>
                  </a:lnTo>
                  <a:lnTo>
                    <a:pt x="61517" y="2645"/>
                  </a:lnTo>
                  <a:lnTo>
                    <a:pt x="50109" y="12429"/>
                  </a:lnTo>
                  <a:lnTo>
                    <a:pt x="27621" y="54669"/>
                  </a:lnTo>
                  <a:lnTo>
                    <a:pt x="9110" y="98370"/>
                  </a:lnTo>
                  <a:lnTo>
                    <a:pt x="2439" y="125058"/>
                  </a:lnTo>
                  <a:lnTo>
                    <a:pt x="0" y="163532"/>
                  </a:lnTo>
                  <a:lnTo>
                    <a:pt x="732" y="187360"/>
                  </a:lnTo>
                  <a:lnTo>
                    <a:pt x="6791" y="206437"/>
                  </a:lnTo>
                  <a:lnTo>
                    <a:pt x="20625" y="225574"/>
                  </a:lnTo>
                  <a:lnTo>
                    <a:pt x="50768" y="244021"/>
                  </a:lnTo>
                  <a:lnTo>
                    <a:pt x="63509" y="248251"/>
                  </a:lnTo>
                  <a:lnTo>
                    <a:pt x="88927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1887"/>
            <p:cNvSpPr/>
            <p:nvPr>
              <p:custDataLst>
                <p:tags r:id="rId31"/>
              </p:custDataLst>
            </p:nvPr>
          </p:nvSpPr>
          <p:spPr bwMode="auto">
            <a:xfrm>
              <a:off x="2509242" y="4411678"/>
              <a:ext cx="87893" cy="244556"/>
            </a:xfrm>
            <a:custGeom>
              <a:avLst/>
              <a:gdLst/>
              <a:ahLst/>
              <a:cxnLst/>
              <a:rect l="0" t="0" r="0" b="0"/>
              <a:pathLst>
                <a:path w="87893" h="244556">
                  <a:moveTo>
                    <a:pt x="0" y="35306"/>
                  </a:moveTo>
                  <a:lnTo>
                    <a:pt x="0" y="35306"/>
                  </a:lnTo>
                  <a:lnTo>
                    <a:pt x="0" y="0"/>
                  </a:lnTo>
                  <a:lnTo>
                    <a:pt x="0" y="4450"/>
                  </a:lnTo>
                  <a:lnTo>
                    <a:pt x="993" y="5806"/>
                  </a:lnTo>
                  <a:lnTo>
                    <a:pt x="12429" y="12901"/>
                  </a:lnTo>
                  <a:lnTo>
                    <a:pt x="23916" y="24670"/>
                  </a:lnTo>
                  <a:lnTo>
                    <a:pt x="38709" y="46008"/>
                  </a:lnTo>
                  <a:lnTo>
                    <a:pt x="60648" y="64582"/>
                  </a:lnTo>
                  <a:lnTo>
                    <a:pt x="74047" y="86399"/>
                  </a:lnTo>
                  <a:lnTo>
                    <a:pt x="86134" y="127608"/>
                  </a:lnTo>
                  <a:lnTo>
                    <a:pt x="87892" y="139499"/>
                  </a:lnTo>
                  <a:lnTo>
                    <a:pt x="80120" y="181159"/>
                  </a:lnTo>
                  <a:lnTo>
                    <a:pt x="64146" y="224043"/>
                  </a:lnTo>
                  <a:lnTo>
                    <a:pt x="58253" y="234214"/>
                  </a:lnTo>
                  <a:lnTo>
                    <a:pt x="50223" y="243511"/>
                  </a:lnTo>
                  <a:lnTo>
                    <a:pt x="47372" y="244555"/>
                  </a:lnTo>
                  <a:lnTo>
                    <a:pt x="44480" y="244258"/>
                  </a:lnTo>
                  <a:lnTo>
                    <a:pt x="35719" y="240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0" name="SMARTInkShape-Group585"/>
          <p:cNvGrpSpPr/>
          <p:nvPr/>
        </p:nvGrpSpPr>
        <p:grpSpPr>
          <a:xfrm>
            <a:off x="3608530" y="4912028"/>
            <a:ext cx="1356377" cy="1538694"/>
            <a:chOff x="3608530" y="4912028"/>
            <a:chExt cx="1356377" cy="1538694"/>
          </a:xfrm>
        </p:grpSpPr>
        <p:sp>
          <p:nvSpPr>
            <p:cNvPr id="118" name="SMARTInkShape-1888"/>
            <p:cNvSpPr/>
            <p:nvPr>
              <p:custDataLst>
                <p:tags r:id="rId7"/>
              </p:custDataLst>
            </p:nvPr>
          </p:nvSpPr>
          <p:spPr bwMode="auto">
            <a:xfrm>
              <a:off x="4753751" y="5973997"/>
              <a:ext cx="148648" cy="311898"/>
            </a:xfrm>
            <a:custGeom>
              <a:avLst/>
              <a:gdLst/>
              <a:ahLst/>
              <a:cxnLst/>
              <a:rect l="0" t="0" r="0" b="0"/>
              <a:pathLst>
                <a:path w="148648" h="311898">
                  <a:moveTo>
                    <a:pt x="148647" y="71401"/>
                  </a:moveTo>
                  <a:lnTo>
                    <a:pt x="148647" y="71401"/>
                  </a:lnTo>
                  <a:lnTo>
                    <a:pt x="148647" y="26896"/>
                  </a:lnTo>
                  <a:lnTo>
                    <a:pt x="148647" y="10666"/>
                  </a:lnTo>
                  <a:lnTo>
                    <a:pt x="143907" y="4678"/>
                  </a:lnTo>
                  <a:lnTo>
                    <a:pt x="138934" y="2059"/>
                  </a:lnTo>
                  <a:lnTo>
                    <a:pt x="129876" y="240"/>
                  </a:lnTo>
                  <a:lnTo>
                    <a:pt x="110812" y="0"/>
                  </a:lnTo>
                  <a:lnTo>
                    <a:pt x="96537" y="4715"/>
                  </a:lnTo>
                  <a:lnTo>
                    <a:pt x="88115" y="12328"/>
                  </a:lnTo>
                  <a:lnTo>
                    <a:pt x="58740" y="54627"/>
                  </a:lnTo>
                  <a:lnTo>
                    <a:pt x="35418" y="94215"/>
                  </a:lnTo>
                  <a:lnTo>
                    <a:pt x="22384" y="128542"/>
                  </a:lnTo>
                  <a:lnTo>
                    <a:pt x="7497" y="163849"/>
                  </a:lnTo>
                  <a:lnTo>
                    <a:pt x="0" y="199445"/>
                  </a:lnTo>
                  <a:lnTo>
                    <a:pt x="2518" y="230387"/>
                  </a:lnTo>
                  <a:lnTo>
                    <a:pt x="15058" y="269486"/>
                  </a:lnTo>
                  <a:lnTo>
                    <a:pt x="21806" y="284455"/>
                  </a:lnTo>
                  <a:lnTo>
                    <a:pt x="36761" y="298460"/>
                  </a:lnTo>
                  <a:lnTo>
                    <a:pt x="47988" y="305600"/>
                  </a:lnTo>
                  <a:lnTo>
                    <a:pt x="70205" y="310457"/>
                  </a:lnTo>
                  <a:lnTo>
                    <a:pt x="95640" y="311897"/>
                  </a:lnTo>
                  <a:lnTo>
                    <a:pt x="113182" y="306942"/>
                  </a:lnTo>
                  <a:lnTo>
                    <a:pt x="139718" y="294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1889"/>
            <p:cNvSpPr/>
            <p:nvPr>
              <p:custDataLst>
                <p:tags r:id="rId8"/>
              </p:custDataLst>
            </p:nvPr>
          </p:nvSpPr>
          <p:spPr bwMode="auto">
            <a:xfrm>
              <a:off x="4438055" y="5993860"/>
              <a:ext cx="321469" cy="283545"/>
            </a:xfrm>
            <a:custGeom>
              <a:avLst/>
              <a:gdLst/>
              <a:ahLst/>
              <a:cxnLst/>
              <a:rect l="0" t="0" r="0" b="0"/>
              <a:pathLst>
                <a:path w="321469" h="283545">
                  <a:moveTo>
                    <a:pt x="0" y="122976"/>
                  </a:moveTo>
                  <a:lnTo>
                    <a:pt x="0" y="122976"/>
                  </a:lnTo>
                  <a:lnTo>
                    <a:pt x="4740" y="127716"/>
                  </a:lnTo>
                  <a:lnTo>
                    <a:pt x="7067" y="132689"/>
                  </a:lnTo>
                  <a:lnTo>
                    <a:pt x="11412" y="156902"/>
                  </a:lnTo>
                  <a:lnTo>
                    <a:pt x="13561" y="160476"/>
                  </a:lnTo>
                  <a:lnTo>
                    <a:pt x="16585" y="174987"/>
                  </a:lnTo>
                  <a:lnTo>
                    <a:pt x="17785" y="215332"/>
                  </a:lnTo>
                  <a:lnTo>
                    <a:pt x="18849" y="259735"/>
                  </a:lnTo>
                  <a:lnTo>
                    <a:pt x="26953" y="279466"/>
                  </a:lnTo>
                  <a:lnTo>
                    <a:pt x="28882" y="280880"/>
                  </a:lnTo>
                  <a:lnTo>
                    <a:pt x="34368" y="283151"/>
                  </a:lnTo>
                  <a:lnTo>
                    <a:pt x="40059" y="283544"/>
                  </a:lnTo>
                  <a:lnTo>
                    <a:pt x="41589" y="282607"/>
                  </a:lnTo>
                  <a:lnTo>
                    <a:pt x="42608" y="280991"/>
                  </a:lnTo>
                  <a:lnTo>
                    <a:pt x="62687" y="238759"/>
                  </a:lnTo>
                  <a:lnTo>
                    <a:pt x="77414" y="202127"/>
                  </a:lnTo>
                  <a:lnTo>
                    <a:pt x="92276" y="158534"/>
                  </a:lnTo>
                  <a:lnTo>
                    <a:pt x="105392" y="114583"/>
                  </a:lnTo>
                  <a:lnTo>
                    <a:pt x="116075" y="87283"/>
                  </a:lnTo>
                  <a:lnTo>
                    <a:pt x="116083" y="92005"/>
                  </a:lnTo>
                  <a:lnTo>
                    <a:pt x="124188" y="120268"/>
                  </a:lnTo>
                  <a:lnTo>
                    <a:pt x="125763" y="135843"/>
                  </a:lnTo>
                  <a:lnTo>
                    <a:pt x="132072" y="152034"/>
                  </a:lnTo>
                  <a:lnTo>
                    <a:pt x="160753" y="185420"/>
                  </a:lnTo>
                  <a:lnTo>
                    <a:pt x="163723" y="188417"/>
                  </a:lnTo>
                  <a:lnTo>
                    <a:pt x="172316" y="191748"/>
                  </a:lnTo>
                  <a:lnTo>
                    <a:pt x="203802" y="194257"/>
                  </a:lnTo>
                  <a:lnTo>
                    <a:pt x="212287" y="191698"/>
                  </a:lnTo>
                  <a:lnTo>
                    <a:pt x="230559" y="181971"/>
                  </a:lnTo>
                  <a:lnTo>
                    <a:pt x="234073" y="178181"/>
                  </a:lnTo>
                  <a:lnTo>
                    <a:pt x="255157" y="136918"/>
                  </a:lnTo>
                  <a:lnTo>
                    <a:pt x="263771" y="94928"/>
                  </a:lnTo>
                  <a:lnTo>
                    <a:pt x="259790" y="56113"/>
                  </a:lnTo>
                  <a:lnTo>
                    <a:pt x="258017" y="11963"/>
                  </a:lnTo>
                  <a:lnTo>
                    <a:pt x="251279" y="0"/>
                  </a:lnTo>
                  <a:lnTo>
                    <a:pt x="249870" y="312"/>
                  </a:lnTo>
                  <a:lnTo>
                    <a:pt x="245660" y="3305"/>
                  </a:lnTo>
                  <a:lnTo>
                    <a:pt x="237712" y="15309"/>
                  </a:lnTo>
                  <a:lnTo>
                    <a:pt x="223188" y="52647"/>
                  </a:lnTo>
                  <a:lnTo>
                    <a:pt x="211325" y="92216"/>
                  </a:lnTo>
                  <a:lnTo>
                    <a:pt x="200419" y="133106"/>
                  </a:lnTo>
                  <a:lnTo>
                    <a:pt x="197628" y="170736"/>
                  </a:lnTo>
                  <a:lnTo>
                    <a:pt x="199331" y="211123"/>
                  </a:lnTo>
                  <a:lnTo>
                    <a:pt x="208928" y="243024"/>
                  </a:lnTo>
                  <a:lnTo>
                    <a:pt x="220378" y="261305"/>
                  </a:lnTo>
                  <a:lnTo>
                    <a:pt x="230220" y="271339"/>
                  </a:lnTo>
                  <a:lnTo>
                    <a:pt x="244272" y="279604"/>
                  </a:lnTo>
                  <a:lnTo>
                    <a:pt x="251770" y="281885"/>
                  </a:lnTo>
                  <a:lnTo>
                    <a:pt x="271052" y="278428"/>
                  </a:lnTo>
                  <a:lnTo>
                    <a:pt x="313367" y="252653"/>
                  </a:lnTo>
                  <a:lnTo>
                    <a:pt x="321468" y="247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SMARTInkShape-1890"/>
            <p:cNvSpPr/>
            <p:nvPr>
              <p:custDataLst>
                <p:tags r:id="rId9"/>
              </p:custDataLst>
            </p:nvPr>
          </p:nvSpPr>
          <p:spPr bwMode="auto">
            <a:xfrm>
              <a:off x="4241602" y="6179344"/>
              <a:ext cx="80368" cy="17483"/>
            </a:xfrm>
            <a:custGeom>
              <a:avLst/>
              <a:gdLst/>
              <a:ahLst/>
              <a:cxnLst/>
              <a:rect l="0" t="0" r="0" b="0"/>
              <a:pathLst>
                <a:path w="80368" h="1748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7688" y="8561"/>
                  </a:lnTo>
                  <a:lnTo>
                    <a:pt x="15813" y="14993"/>
                  </a:lnTo>
                  <a:lnTo>
                    <a:pt x="21249" y="16586"/>
                  </a:lnTo>
                  <a:lnTo>
                    <a:pt x="34628" y="17482"/>
                  </a:lnTo>
                  <a:lnTo>
                    <a:pt x="42840" y="15046"/>
                  </a:lnTo>
                  <a:lnTo>
                    <a:pt x="50790" y="11648"/>
                  </a:lnTo>
                  <a:lnTo>
                    <a:pt x="65430" y="8743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1891"/>
            <p:cNvSpPr/>
            <p:nvPr>
              <p:custDataLst>
                <p:tags r:id="rId10"/>
              </p:custDataLst>
            </p:nvPr>
          </p:nvSpPr>
          <p:spPr bwMode="auto">
            <a:xfrm>
              <a:off x="4063929" y="6054328"/>
              <a:ext cx="159814" cy="249452"/>
            </a:xfrm>
            <a:custGeom>
              <a:avLst/>
              <a:gdLst/>
              <a:ahLst/>
              <a:cxnLst/>
              <a:rect l="0" t="0" r="0" b="0"/>
              <a:pathLst>
                <a:path w="159814" h="249452">
                  <a:moveTo>
                    <a:pt x="25868" y="0"/>
                  </a:moveTo>
                  <a:lnTo>
                    <a:pt x="25868" y="0"/>
                  </a:lnTo>
                  <a:lnTo>
                    <a:pt x="25868" y="4741"/>
                  </a:lnTo>
                  <a:lnTo>
                    <a:pt x="11629" y="46276"/>
                  </a:lnTo>
                  <a:lnTo>
                    <a:pt x="3745" y="89512"/>
                  </a:lnTo>
                  <a:lnTo>
                    <a:pt x="0" y="126050"/>
                  </a:lnTo>
                  <a:lnTo>
                    <a:pt x="1907" y="165165"/>
                  </a:lnTo>
                  <a:lnTo>
                    <a:pt x="8197" y="204974"/>
                  </a:lnTo>
                  <a:lnTo>
                    <a:pt x="12392" y="218761"/>
                  </a:lnTo>
                  <a:lnTo>
                    <a:pt x="20209" y="228857"/>
                  </a:lnTo>
                  <a:lnTo>
                    <a:pt x="36656" y="243424"/>
                  </a:lnTo>
                  <a:lnTo>
                    <a:pt x="45876" y="247094"/>
                  </a:lnTo>
                  <a:lnTo>
                    <a:pt x="72705" y="249451"/>
                  </a:lnTo>
                  <a:lnTo>
                    <a:pt x="93213" y="245119"/>
                  </a:lnTo>
                  <a:lnTo>
                    <a:pt x="117921" y="233773"/>
                  </a:lnTo>
                  <a:lnTo>
                    <a:pt x="135936" y="217984"/>
                  </a:lnTo>
                  <a:lnTo>
                    <a:pt x="159813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1892"/>
            <p:cNvSpPr/>
            <p:nvPr>
              <p:custDataLst>
                <p:tags r:id="rId11"/>
              </p:custDataLst>
            </p:nvPr>
          </p:nvSpPr>
          <p:spPr bwMode="auto">
            <a:xfrm>
              <a:off x="3973711" y="6090047"/>
              <a:ext cx="61585" cy="241102"/>
            </a:xfrm>
            <a:custGeom>
              <a:avLst/>
              <a:gdLst/>
              <a:ahLst/>
              <a:cxnLst/>
              <a:rect l="0" t="0" r="0" b="0"/>
              <a:pathLst>
                <a:path w="61585" h="241102">
                  <a:moveTo>
                    <a:pt x="8930" y="0"/>
                  </a:moveTo>
                  <a:lnTo>
                    <a:pt x="8930" y="0"/>
                  </a:lnTo>
                  <a:lnTo>
                    <a:pt x="17750" y="0"/>
                  </a:lnTo>
                  <a:lnTo>
                    <a:pt x="30279" y="12429"/>
                  </a:lnTo>
                  <a:lnTo>
                    <a:pt x="33301" y="18091"/>
                  </a:lnTo>
                  <a:lnTo>
                    <a:pt x="35637" y="23915"/>
                  </a:lnTo>
                  <a:lnTo>
                    <a:pt x="49864" y="47817"/>
                  </a:lnTo>
                  <a:lnTo>
                    <a:pt x="61584" y="86412"/>
                  </a:lnTo>
                  <a:lnTo>
                    <a:pt x="61242" y="102112"/>
                  </a:lnTo>
                  <a:lnTo>
                    <a:pt x="47252" y="143138"/>
                  </a:lnTo>
                  <a:lnTo>
                    <a:pt x="26767" y="187364"/>
                  </a:lnTo>
                  <a:lnTo>
                    <a:pt x="5952" y="229186"/>
                  </a:lnTo>
                  <a:lnTo>
                    <a:pt x="0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1893"/>
            <p:cNvSpPr/>
            <p:nvPr>
              <p:custDataLst>
                <p:tags r:id="rId12"/>
              </p:custDataLst>
            </p:nvPr>
          </p:nvSpPr>
          <p:spPr bwMode="auto">
            <a:xfrm>
              <a:off x="3608530" y="5885370"/>
              <a:ext cx="217257" cy="565352"/>
            </a:xfrm>
            <a:custGeom>
              <a:avLst/>
              <a:gdLst/>
              <a:ahLst/>
              <a:cxnLst/>
              <a:rect l="0" t="0" r="0" b="0"/>
              <a:pathLst>
                <a:path w="217257" h="565352">
                  <a:moveTo>
                    <a:pt x="195517" y="186818"/>
                  </a:moveTo>
                  <a:lnTo>
                    <a:pt x="195517" y="186818"/>
                  </a:lnTo>
                  <a:lnTo>
                    <a:pt x="187828" y="186818"/>
                  </a:lnTo>
                  <a:lnTo>
                    <a:pt x="179703" y="180681"/>
                  </a:lnTo>
                  <a:lnTo>
                    <a:pt x="171429" y="178715"/>
                  </a:lnTo>
                  <a:lnTo>
                    <a:pt x="143141" y="177920"/>
                  </a:lnTo>
                  <a:lnTo>
                    <a:pt x="120752" y="185023"/>
                  </a:lnTo>
                  <a:lnTo>
                    <a:pt x="103140" y="194113"/>
                  </a:lnTo>
                  <a:lnTo>
                    <a:pt x="67516" y="226884"/>
                  </a:lnTo>
                  <a:lnTo>
                    <a:pt x="43711" y="261759"/>
                  </a:lnTo>
                  <a:lnTo>
                    <a:pt x="28498" y="300304"/>
                  </a:lnTo>
                  <a:lnTo>
                    <a:pt x="20083" y="331513"/>
                  </a:lnTo>
                  <a:lnTo>
                    <a:pt x="9729" y="361921"/>
                  </a:lnTo>
                  <a:lnTo>
                    <a:pt x="3804" y="394618"/>
                  </a:lnTo>
                  <a:lnTo>
                    <a:pt x="1171" y="428001"/>
                  </a:lnTo>
                  <a:lnTo>
                    <a:pt x="0" y="459375"/>
                  </a:lnTo>
                  <a:lnTo>
                    <a:pt x="4082" y="495447"/>
                  </a:lnTo>
                  <a:lnTo>
                    <a:pt x="11575" y="524987"/>
                  </a:lnTo>
                  <a:lnTo>
                    <a:pt x="19838" y="538198"/>
                  </a:lnTo>
                  <a:lnTo>
                    <a:pt x="41312" y="554764"/>
                  </a:lnTo>
                  <a:lnTo>
                    <a:pt x="58766" y="564501"/>
                  </a:lnTo>
                  <a:lnTo>
                    <a:pt x="73223" y="565351"/>
                  </a:lnTo>
                  <a:lnTo>
                    <a:pt x="106758" y="557812"/>
                  </a:lnTo>
                  <a:lnTo>
                    <a:pt x="143872" y="534149"/>
                  </a:lnTo>
                  <a:lnTo>
                    <a:pt x="158673" y="521765"/>
                  </a:lnTo>
                  <a:lnTo>
                    <a:pt x="184442" y="480920"/>
                  </a:lnTo>
                  <a:lnTo>
                    <a:pt x="200458" y="443680"/>
                  </a:lnTo>
                  <a:lnTo>
                    <a:pt x="210100" y="406682"/>
                  </a:lnTo>
                  <a:lnTo>
                    <a:pt x="217256" y="374994"/>
                  </a:lnTo>
                  <a:lnTo>
                    <a:pt x="214967" y="339918"/>
                  </a:lnTo>
                  <a:lnTo>
                    <a:pt x="212855" y="299539"/>
                  </a:lnTo>
                  <a:lnTo>
                    <a:pt x="206387" y="261006"/>
                  </a:lnTo>
                  <a:lnTo>
                    <a:pt x="198186" y="218611"/>
                  </a:lnTo>
                  <a:lnTo>
                    <a:pt x="189473" y="174630"/>
                  </a:lnTo>
                  <a:lnTo>
                    <a:pt x="179615" y="131171"/>
                  </a:lnTo>
                  <a:lnTo>
                    <a:pt x="165559" y="92719"/>
                  </a:lnTo>
                  <a:lnTo>
                    <a:pt x="151419" y="49462"/>
                  </a:lnTo>
                  <a:lnTo>
                    <a:pt x="139071" y="21220"/>
                  </a:lnTo>
                  <a:lnTo>
                    <a:pt x="130412" y="11354"/>
                  </a:lnTo>
                  <a:lnTo>
                    <a:pt x="119949" y="4653"/>
                  </a:lnTo>
                  <a:lnTo>
                    <a:pt x="95926" y="0"/>
                  </a:lnTo>
                  <a:lnTo>
                    <a:pt x="81121" y="4244"/>
                  </a:lnTo>
                  <a:lnTo>
                    <a:pt x="52642" y="35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4" name="SMARTInkShape-1894"/>
            <p:cNvSpPr/>
            <p:nvPr>
              <p:custDataLst>
                <p:tags r:id="rId13"/>
              </p:custDataLst>
            </p:nvPr>
          </p:nvSpPr>
          <p:spPr bwMode="auto">
            <a:xfrm>
              <a:off x="3714753" y="5652492"/>
              <a:ext cx="1125139" cy="107157"/>
            </a:xfrm>
            <a:custGeom>
              <a:avLst/>
              <a:gdLst/>
              <a:ahLst/>
              <a:cxnLst/>
              <a:rect l="0" t="0" r="0" b="0"/>
              <a:pathLst>
                <a:path w="1125139" h="107157">
                  <a:moveTo>
                    <a:pt x="8927" y="107156"/>
                  </a:moveTo>
                  <a:lnTo>
                    <a:pt x="8927" y="107156"/>
                  </a:lnTo>
                  <a:lnTo>
                    <a:pt x="4186" y="102416"/>
                  </a:lnTo>
                  <a:lnTo>
                    <a:pt x="1859" y="97442"/>
                  </a:lnTo>
                  <a:lnTo>
                    <a:pt x="0" y="80412"/>
                  </a:lnTo>
                  <a:lnTo>
                    <a:pt x="33999" y="81360"/>
                  </a:lnTo>
                  <a:lnTo>
                    <a:pt x="72384" y="88056"/>
                  </a:lnTo>
                  <a:lnTo>
                    <a:pt x="114470" y="95189"/>
                  </a:lnTo>
                  <a:lnTo>
                    <a:pt x="150221" y="97327"/>
                  </a:lnTo>
                  <a:lnTo>
                    <a:pt x="191793" y="97960"/>
                  </a:lnTo>
                  <a:lnTo>
                    <a:pt x="220839" y="98108"/>
                  </a:lnTo>
                  <a:lnTo>
                    <a:pt x="252930" y="98174"/>
                  </a:lnTo>
                  <a:lnTo>
                    <a:pt x="287037" y="97211"/>
                  </a:lnTo>
                  <a:lnTo>
                    <a:pt x="322039" y="93475"/>
                  </a:lnTo>
                  <a:lnTo>
                    <a:pt x="360085" y="88508"/>
                  </a:lnTo>
                  <a:lnTo>
                    <a:pt x="400145" y="82994"/>
                  </a:lnTo>
                  <a:lnTo>
                    <a:pt x="441101" y="77235"/>
                  </a:lnTo>
                  <a:lnTo>
                    <a:pt x="485101" y="71369"/>
                  </a:lnTo>
                  <a:lnTo>
                    <a:pt x="507946" y="68415"/>
                  </a:lnTo>
                  <a:lnTo>
                    <a:pt x="551851" y="62488"/>
                  </a:lnTo>
                  <a:lnTo>
                    <a:pt x="594516" y="56546"/>
                  </a:lnTo>
                  <a:lnTo>
                    <a:pt x="636629" y="50598"/>
                  </a:lnTo>
                  <a:lnTo>
                    <a:pt x="678496" y="44646"/>
                  </a:lnTo>
                  <a:lnTo>
                    <a:pt x="720255" y="38694"/>
                  </a:lnTo>
                  <a:lnTo>
                    <a:pt x="761966" y="32742"/>
                  </a:lnTo>
                  <a:lnTo>
                    <a:pt x="801009" y="26789"/>
                  </a:lnTo>
                  <a:lnTo>
                    <a:pt x="837213" y="21828"/>
                  </a:lnTo>
                  <a:lnTo>
                    <a:pt x="869840" y="19623"/>
                  </a:lnTo>
                  <a:lnTo>
                    <a:pt x="900878" y="18643"/>
                  </a:lnTo>
                  <a:lnTo>
                    <a:pt x="931209" y="18208"/>
                  </a:lnTo>
                  <a:lnTo>
                    <a:pt x="975183" y="16970"/>
                  </a:lnTo>
                  <a:lnTo>
                    <a:pt x="1012797" y="11753"/>
                  </a:lnTo>
                  <a:lnTo>
                    <a:pt x="1052676" y="9487"/>
                  </a:lnTo>
                  <a:lnTo>
                    <a:pt x="1091085" y="8011"/>
                  </a:lnTo>
                  <a:lnTo>
                    <a:pt x="11251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5" name="SMARTInkShape-1895"/>
            <p:cNvSpPr/>
            <p:nvPr>
              <p:custDataLst>
                <p:tags r:id="rId14"/>
              </p:custDataLst>
            </p:nvPr>
          </p:nvSpPr>
          <p:spPr bwMode="auto">
            <a:xfrm>
              <a:off x="4759645" y="5116711"/>
              <a:ext cx="205262" cy="293988"/>
            </a:xfrm>
            <a:custGeom>
              <a:avLst/>
              <a:gdLst/>
              <a:ahLst/>
              <a:cxnLst/>
              <a:rect l="0" t="0" r="0" b="0"/>
              <a:pathLst>
                <a:path w="205262" h="293988">
                  <a:moveTo>
                    <a:pt x="53457" y="0"/>
                  </a:moveTo>
                  <a:lnTo>
                    <a:pt x="53457" y="0"/>
                  </a:lnTo>
                  <a:lnTo>
                    <a:pt x="44635" y="0"/>
                  </a:lnTo>
                  <a:lnTo>
                    <a:pt x="31227" y="13302"/>
                  </a:lnTo>
                  <a:lnTo>
                    <a:pt x="28694" y="18479"/>
                  </a:lnTo>
                  <a:lnTo>
                    <a:pt x="28019" y="21249"/>
                  </a:lnTo>
                  <a:lnTo>
                    <a:pt x="12508" y="48825"/>
                  </a:lnTo>
                  <a:lnTo>
                    <a:pt x="2996" y="91570"/>
                  </a:lnTo>
                  <a:lnTo>
                    <a:pt x="494" y="132336"/>
                  </a:lnTo>
                  <a:lnTo>
                    <a:pt x="0" y="174086"/>
                  </a:lnTo>
                  <a:lnTo>
                    <a:pt x="4655" y="204047"/>
                  </a:lnTo>
                  <a:lnTo>
                    <a:pt x="25043" y="247209"/>
                  </a:lnTo>
                  <a:lnTo>
                    <a:pt x="33883" y="260683"/>
                  </a:lnTo>
                  <a:lnTo>
                    <a:pt x="55594" y="278433"/>
                  </a:lnTo>
                  <a:lnTo>
                    <a:pt x="80879" y="289425"/>
                  </a:lnTo>
                  <a:lnTo>
                    <a:pt x="124977" y="293987"/>
                  </a:lnTo>
                  <a:lnTo>
                    <a:pt x="151708" y="289734"/>
                  </a:lnTo>
                  <a:lnTo>
                    <a:pt x="205261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SMARTInkShape-1896"/>
            <p:cNvSpPr/>
            <p:nvPr>
              <p:custDataLst>
                <p:tags r:id="rId15"/>
              </p:custDataLst>
            </p:nvPr>
          </p:nvSpPr>
          <p:spPr bwMode="auto">
            <a:xfrm>
              <a:off x="4402336" y="5130656"/>
              <a:ext cx="266525" cy="260979"/>
            </a:xfrm>
            <a:custGeom>
              <a:avLst/>
              <a:gdLst/>
              <a:ahLst/>
              <a:cxnLst/>
              <a:rect l="0" t="0" r="0" b="0"/>
              <a:pathLst>
                <a:path w="266525" h="260979">
                  <a:moveTo>
                    <a:pt x="0" y="48563"/>
                  </a:moveTo>
                  <a:lnTo>
                    <a:pt x="0" y="48563"/>
                  </a:lnTo>
                  <a:lnTo>
                    <a:pt x="4740" y="53303"/>
                  </a:lnTo>
                  <a:lnTo>
                    <a:pt x="7068" y="58276"/>
                  </a:lnTo>
                  <a:lnTo>
                    <a:pt x="11527" y="91369"/>
                  </a:lnTo>
                  <a:lnTo>
                    <a:pt x="15045" y="99338"/>
                  </a:lnTo>
                  <a:lnTo>
                    <a:pt x="17749" y="143935"/>
                  </a:lnTo>
                  <a:lnTo>
                    <a:pt x="18830" y="173787"/>
                  </a:lnTo>
                  <a:lnTo>
                    <a:pt x="26236" y="213643"/>
                  </a:lnTo>
                  <a:lnTo>
                    <a:pt x="26680" y="236393"/>
                  </a:lnTo>
                  <a:lnTo>
                    <a:pt x="29386" y="243829"/>
                  </a:lnTo>
                  <a:lnTo>
                    <a:pt x="34468" y="251947"/>
                  </a:lnTo>
                  <a:lnTo>
                    <a:pt x="37808" y="253057"/>
                  </a:lnTo>
                  <a:lnTo>
                    <a:pt x="48038" y="253770"/>
                  </a:lnTo>
                  <a:lnTo>
                    <a:pt x="49884" y="252836"/>
                  </a:lnTo>
                  <a:lnTo>
                    <a:pt x="51115" y="251222"/>
                  </a:lnTo>
                  <a:lnTo>
                    <a:pt x="52484" y="246782"/>
                  </a:lnTo>
                  <a:lnTo>
                    <a:pt x="53092" y="241501"/>
                  </a:lnTo>
                  <a:lnTo>
                    <a:pt x="56007" y="235847"/>
                  </a:lnTo>
                  <a:lnTo>
                    <a:pt x="58174" y="232950"/>
                  </a:lnTo>
                  <a:lnTo>
                    <a:pt x="60582" y="224439"/>
                  </a:lnTo>
                  <a:lnTo>
                    <a:pt x="62644" y="215035"/>
                  </a:lnTo>
                  <a:lnTo>
                    <a:pt x="68391" y="203170"/>
                  </a:lnTo>
                  <a:lnTo>
                    <a:pt x="71259" y="161818"/>
                  </a:lnTo>
                  <a:lnTo>
                    <a:pt x="72406" y="120620"/>
                  </a:lnTo>
                  <a:lnTo>
                    <a:pt x="79814" y="78208"/>
                  </a:lnTo>
                  <a:lnTo>
                    <a:pt x="79998" y="74279"/>
                  </a:lnTo>
                  <a:lnTo>
                    <a:pt x="81113" y="71660"/>
                  </a:lnTo>
                  <a:lnTo>
                    <a:pt x="82849" y="69914"/>
                  </a:lnTo>
                  <a:lnTo>
                    <a:pt x="88919" y="66626"/>
                  </a:lnTo>
                  <a:lnTo>
                    <a:pt x="93925" y="71223"/>
                  </a:lnTo>
                  <a:lnTo>
                    <a:pt x="96315" y="78809"/>
                  </a:lnTo>
                  <a:lnTo>
                    <a:pt x="98369" y="87802"/>
                  </a:lnTo>
                  <a:lnTo>
                    <a:pt x="104111" y="99436"/>
                  </a:lnTo>
                  <a:lnTo>
                    <a:pt x="111778" y="143939"/>
                  </a:lnTo>
                  <a:lnTo>
                    <a:pt x="118164" y="170949"/>
                  </a:lnTo>
                  <a:lnTo>
                    <a:pt x="131242" y="193259"/>
                  </a:lnTo>
                  <a:lnTo>
                    <a:pt x="148852" y="205880"/>
                  </a:lnTo>
                  <a:lnTo>
                    <a:pt x="157765" y="208284"/>
                  </a:lnTo>
                  <a:lnTo>
                    <a:pt x="163714" y="208847"/>
                  </a:lnTo>
                  <a:lnTo>
                    <a:pt x="177382" y="204423"/>
                  </a:lnTo>
                  <a:lnTo>
                    <a:pt x="193641" y="193048"/>
                  </a:lnTo>
                  <a:lnTo>
                    <a:pt x="235065" y="151802"/>
                  </a:lnTo>
                  <a:lnTo>
                    <a:pt x="242718" y="140418"/>
                  </a:lnTo>
                  <a:lnTo>
                    <a:pt x="251714" y="101301"/>
                  </a:lnTo>
                  <a:lnTo>
                    <a:pt x="258999" y="63519"/>
                  </a:lnTo>
                  <a:lnTo>
                    <a:pt x="266524" y="30872"/>
                  </a:lnTo>
                  <a:lnTo>
                    <a:pt x="264637" y="23172"/>
                  </a:lnTo>
                  <a:lnTo>
                    <a:pt x="261484" y="16442"/>
                  </a:lnTo>
                  <a:lnTo>
                    <a:pt x="258716" y="7075"/>
                  </a:lnTo>
                  <a:lnTo>
                    <a:pt x="254553" y="1019"/>
                  </a:lnTo>
                  <a:lnTo>
                    <a:pt x="252053" y="0"/>
                  </a:lnTo>
                  <a:lnTo>
                    <a:pt x="249395" y="313"/>
                  </a:lnTo>
                  <a:lnTo>
                    <a:pt x="243795" y="3306"/>
                  </a:lnTo>
                  <a:lnTo>
                    <a:pt x="216158" y="24558"/>
                  </a:lnTo>
                  <a:lnTo>
                    <a:pt x="205930" y="43104"/>
                  </a:lnTo>
                  <a:lnTo>
                    <a:pt x="190572" y="84738"/>
                  </a:lnTo>
                  <a:lnTo>
                    <a:pt x="181254" y="120090"/>
                  </a:lnTo>
                  <a:lnTo>
                    <a:pt x="178944" y="163668"/>
                  </a:lnTo>
                  <a:lnTo>
                    <a:pt x="181309" y="193302"/>
                  </a:lnTo>
                  <a:lnTo>
                    <a:pt x="191900" y="233937"/>
                  </a:lnTo>
                  <a:lnTo>
                    <a:pt x="199721" y="242738"/>
                  </a:lnTo>
                  <a:lnTo>
                    <a:pt x="219520" y="258607"/>
                  </a:lnTo>
                  <a:lnTo>
                    <a:pt x="225887" y="260978"/>
                  </a:lnTo>
                  <a:lnTo>
                    <a:pt x="228974" y="260618"/>
                  </a:lnTo>
                  <a:lnTo>
                    <a:pt x="258961" y="24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7" name="SMARTInkShape-1897"/>
            <p:cNvSpPr/>
            <p:nvPr>
              <p:custDataLst>
                <p:tags r:id="rId16"/>
              </p:custDataLst>
            </p:nvPr>
          </p:nvSpPr>
          <p:spPr bwMode="auto">
            <a:xfrm>
              <a:off x="4223742" y="5286375"/>
              <a:ext cx="62509" cy="1"/>
            </a:xfrm>
            <a:custGeom>
              <a:avLst/>
              <a:gdLst/>
              <a:ahLst/>
              <a:cxnLst/>
              <a:rect l="0" t="0" r="0" b="0"/>
              <a:pathLst>
                <a:path w="62509" h="1">
                  <a:moveTo>
                    <a:pt x="0" y="0"/>
                  </a:moveTo>
                  <a:lnTo>
                    <a:pt x="0" y="0"/>
                  </a:lnTo>
                  <a:lnTo>
                    <a:pt x="41696" y="0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8" name="SMARTInkShape-1898"/>
            <p:cNvSpPr/>
            <p:nvPr>
              <p:custDataLst>
                <p:tags r:id="rId17"/>
              </p:custDataLst>
            </p:nvPr>
          </p:nvSpPr>
          <p:spPr bwMode="auto">
            <a:xfrm>
              <a:off x="3955861" y="5233333"/>
              <a:ext cx="160676" cy="490061"/>
            </a:xfrm>
            <a:custGeom>
              <a:avLst/>
              <a:gdLst/>
              <a:ahLst/>
              <a:cxnLst/>
              <a:rect l="0" t="0" r="0" b="0"/>
              <a:pathLst>
                <a:path w="160676" h="490061">
                  <a:moveTo>
                    <a:pt x="8920" y="44112"/>
                  </a:moveTo>
                  <a:lnTo>
                    <a:pt x="8920" y="44112"/>
                  </a:lnTo>
                  <a:lnTo>
                    <a:pt x="8920" y="21989"/>
                  </a:lnTo>
                  <a:lnTo>
                    <a:pt x="6275" y="16751"/>
                  </a:lnTo>
                  <a:lnTo>
                    <a:pt x="23" y="8437"/>
                  </a:lnTo>
                  <a:lnTo>
                    <a:pt x="0" y="13147"/>
                  </a:lnTo>
                  <a:lnTo>
                    <a:pt x="5137" y="30756"/>
                  </a:lnTo>
                  <a:lnTo>
                    <a:pt x="573" y="72211"/>
                  </a:lnTo>
                  <a:lnTo>
                    <a:pt x="67" y="115722"/>
                  </a:lnTo>
                  <a:lnTo>
                    <a:pt x="7686" y="156714"/>
                  </a:lnTo>
                  <a:lnTo>
                    <a:pt x="11074" y="161844"/>
                  </a:lnTo>
                  <a:lnTo>
                    <a:pt x="36618" y="180467"/>
                  </a:lnTo>
                  <a:lnTo>
                    <a:pt x="41276" y="181648"/>
                  </a:lnTo>
                  <a:lnTo>
                    <a:pt x="51743" y="180315"/>
                  </a:lnTo>
                  <a:lnTo>
                    <a:pt x="64052" y="173986"/>
                  </a:lnTo>
                  <a:lnTo>
                    <a:pt x="96299" y="148580"/>
                  </a:lnTo>
                  <a:lnTo>
                    <a:pt x="106579" y="129966"/>
                  </a:lnTo>
                  <a:lnTo>
                    <a:pt x="127949" y="90817"/>
                  </a:lnTo>
                  <a:lnTo>
                    <a:pt x="132162" y="73605"/>
                  </a:lnTo>
                  <a:lnTo>
                    <a:pt x="133410" y="55938"/>
                  </a:lnTo>
                  <a:lnTo>
                    <a:pt x="125242" y="11717"/>
                  </a:lnTo>
                  <a:lnTo>
                    <a:pt x="125015" y="0"/>
                  </a:lnTo>
                  <a:lnTo>
                    <a:pt x="125006" y="42581"/>
                  </a:lnTo>
                  <a:lnTo>
                    <a:pt x="132695" y="84670"/>
                  </a:lnTo>
                  <a:lnTo>
                    <a:pt x="140840" y="127762"/>
                  </a:lnTo>
                  <a:lnTo>
                    <a:pt x="142465" y="168013"/>
                  </a:lnTo>
                  <a:lnTo>
                    <a:pt x="148923" y="204627"/>
                  </a:lnTo>
                  <a:lnTo>
                    <a:pt x="151228" y="240522"/>
                  </a:lnTo>
                  <a:lnTo>
                    <a:pt x="157857" y="284215"/>
                  </a:lnTo>
                  <a:lnTo>
                    <a:pt x="160347" y="326913"/>
                  </a:lnTo>
                  <a:lnTo>
                    <a:pt x="160675" y="367054"/>
                  </a:lnTo>
                  <a:lnTo>
                    <a:pt x="159710" y="383102"/>
                  </a:lnTo>
                  <a:lnTo>
                    <a:pt x="151629" y="421844"/>
                  </a:lnTo>
                  <a:lnTo>
                    <a:pt x="136636" y="456837"/>
                  </a:lnTo>
                  <a:lnTo>
                    <a:pt x="130837" y="465009"/>
                  </a:lnTo>
                  <a:lnTo>
                    <a:pt x="102014" y="486524"/>
                  </a:lnTo>
                  <a:lnTo>
                    <a:pt x="95605" y="488786"/>
                  </a:lnTo>
                  <a:lnTo>
                    <a:pt x="81678" y="490060"/>
                  </a:lnTo>
                  <a:lnTo>
                    <a:pt x="73338" y="487712"/>
                  </a:lnTo>
                  <a:lnTo>
                    <a:pt x="43015" y="469592"/>
                  </a:lnTo>
                  <a:lnTo>
                    <a:pt x="19256" y="438522"/>
                  </a:lnTo>
                  <a:lnTo>
                    <a:pt x="19780" y="437029"/>
                  </a:lnTo>
                  <a:lnTo>
                    <a:pt x="38877" y="416067"/>
                  </a:lnTo>
                  <a:lnTo>
                    <a:pt x="80598" y="382651"/>
                  </a:lnTo>
                  <a:lnTo>
                    <a:pt x="118743" y="345007"/>
                  </a:lnTo>
                  <a:lnTo>
                    <a:pt x="142866" y="3209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9" name="SMARTInkShape-1899"/>
            <p:cNvSpPr/>
            <p:nvPr>
              <p:custDataLst>
                <p:tags r:id="rId18"/>
              </p:custDataLst>
            </p:nvPr>
          </p:nvSpPr>
          <p:spPr bwMode="auto">
            <a:xfrm>
              <a:off x="3652681" y="4912028"/>
              <a:ext cx="222645" cy="721162"/>
            </a:xfrm>
            <a:custGeom>
              <a:avLst/>
              <a:gdLst/>
              <a:ahLst/>
              <a:cxnLst/>
              <a:rect l="0" t="0" r="0" b="0"/>
              <a:pathLst>
                <a:path w="222645" h="721162">
                  <a:moveTo>
                    <a:pt x="204944" y="490433"/>
                  </a:moveTo>
                  <a:lnTo>
                    <a:pt x="204944" y="490433"/>
                  </a:lnTo>
                  <a:lnTo>
                    <a:pt x="204944" y="478004"/>
                  </a:lnTo>
                  <a:lnTo>
                    <a:pt x="213629" y="440067"/>
                  </a:lnTo>
                  <a:lnTo>
                    <a:pt x="213765" y="433983"/>
                  </a:lnTo>
                  <a:lnTo>
                    <a:pt x="211179" y="427972"/>
                  </a:lnTo>
                  <a:lnTo>
                    <a:pt x="207715" y="421992"/>
                  </a:lnTo>
                  <a:lnTo>
                    <a:pt x="204773" y="413048"/>
                  </a:lnTo>
                  <a:lnTo>
                    <a:pt x="200568" y="407092"/>
                  </a:lnTo>
                  <a:lnTo>
                    <a:pt x="195393" y="403783"/>
                  </a:lnTo>
                  <a:lnTo>
                    <a:pt x="189785" y="401321"/>
                  </a:lnTo>
                  <a:lnTo>
                    <a:pt x="183985" y="396918"/>
                  </a:lnTo>
                  <a:lnTo>
                    <a:pt x="175454" y="394300"/>
                  </a:lnTo>
                  <a:lnTo>
                    <a:pt x="139952" y="389615"/>
                  </a:lnTo>
                  <a:lnTo>
                    <a:pt x="122873" y="384529"/>
                  </a:lnTo>
                  <a:lnTo>
                    <a:pt x="109946" y="382531"/>
                  </a:lnTo>
                  <a:lnTo>
                    <a:pt x="103853" y="378646"/>
                  </a:lnTo>
                  <a:lnTo>
                    <a:pt x="100839" y="378205"/>
                  </a:lnTo>
                  <a:lnTo>
                    <a:pt x="97837" y="378903"/>
                  </a:lnTo>
                  <a:lnTo>
                    <a:pt x="90632" y="382413"/>
                  </a:lnTo>
                  <a:lnTo>
                    <a:pt x="84643" y="383020"/>
                  </a:lnTo>
                  <a:lnTo>
                    <a:pt x="79378" y="388454"/>
                  </a:lnTo>
                  <a:lnTo>
                    <a:pt x="53125" y="432568"/>
                  </a:lnTo>
                  <a:lnTo>
                    <a:pt x="36490" y="469301"/>
                  </a:lnTo>
                  <a:lnTo>
                    <a:pt x="26369" y="508638"/>
                  </a:lnTo>
                  <a:lnTo>
                    <a:pt x="14670" y="542019"/>
                  </a:lnTo>
                  <a:lnTo>
                    <a:pt x="9330" y="577045"/>
                  </a:lnTo>
                  <a:lnTo>
                    <a:pt x="2897" y="611566"/>
                  </a:lnTo>
                  <a:lnTo>
                    <a:pt x="0" y="654845"/>
                  </a:lnTo>
                  <a:lnTo>
                    <a:pt x="7288" y="692639"/>
                  </a:lnTo>
                  <a:lnTo>
                    <a:pt x="9674" y="697667"/>
                  </a:lnTo>
                  <a:lnTo>
                    <a:pt x="17616" y="705899"/>
                  </a:lnTo>
                  <a:lnTo>
                    <a:pt x="25114" y="710219"/>
                  </a:lnTo>
                  <a:lnTo>
                    <a:pt x="59543" y="721161"/>
                  </a:lnTo>
                  <a:lnTo>
                    <a:pt x="77085" y="717437"/>
                  </a:lnTo>
                  <a:lnTo>
                    <a:pt x="100791" y="706297"/>
                  </a:lnTo>
                  <a:lnTo>
                    <a:pt x="136485" y="673601"/>
                  </a:lnTo>
                  <a:lnTo>
                    <a:pt x="166249" y="632734"/>
                  </a:lnTo>
                  <a:lnTo>
                    <a:pt x="189069" y="590347"/>
                  </a:lnTo>
                  <a:lnTo>
                    <a:pt x="200792" y="555535"/>
                  </a:lnTo>
                  <a:lnTo>
                    <a:pt x="210549" y="519093"/>
                  </a:lnTo>
                  <a:lnTo>
                    <a:pt x="218732" y="476325"/>
                  </a:lnTo>
                  <a:lnTo>
                    <a:pt x="220993" y="443483"/>
                  </a:lnTo>
                  <a:lnTo>
                    <a:pt x="221999" y="411688"/>
                  </a:lnTo>
                  <a:lnTo>
                    <a:pt x="222446" y="380029"/>
                  </a:lnTo>
                  <a:lnTo>
                    <a:pt x="222644" y="346115"/>
                  </a:lnTo>
                  <a:lnTo>
                    <a:pt x="220087" y="313843"/>
                  </a:lnTo>
                  <a:lnTo>
                    <a:pt x="215643" y="281972"/>
                  </a:lnTo>
                  <a:lnTo>
                    <a:pt x="210361" y="247963"/>
                  </a:lnTo>
                  <a:lnTo>
                    <a:pt x="204705" y="215650"/>
                  </a:lnTo>
                  <a:lnTo>
                    <a:pt x="197892" y="183760"/>
                  </a:lnTo>
                  <a:lnTo>
                    <a:pt x="188250" y="149743"/>
                  </a:lnTo>
                  <a:lnTo>
                    <a:pt x="179996" y="117427"/>
                  </a:lnTo>
                  <a:lnTo>
                    <a:pt x="169771" y="76634"/>
                  </a:lnTo>
                  <a:lnTo>
                    <a:pt x="162523" y="56491"/>
                  </a:lnTo>
                  <a:lnTo>
                    <a:pt x="135992" y="21004"/>
                  </a:lnTo>
                  <a:lnTo>
                    <a:pt x="118478" y="7274"/>
                  </a:lnTo>
                  <a:lnTo>
                    <a:pt x="105462" y="1663"/>
                  </a:lnTo>
                  <a:lnTo>
                    <a:pt x="85840" y="0"/>
                  </a:lnTo>
                  <a:lnTo>
                    <a:pt x="65915" y="4247"/>
                  </a:lnTo>
                  <a:lnTo>
                    <a:pt x="56172" y="11752"/>
                  </a:lnTo>
                  <a:lnTo>
                    <a:pt x="30437" y="54008"/>
                  </a:lnTo>
                  <a:lnTo>
                    <a:pt x="26350" y="61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3" name="SMARTInkShape-Group586"/>
          <p:cNvGrpSpPr/>
          <p:nvPr/>
        </p:nvGrpSpPr>
        <p:grpSpPr>
          <a:xfrm>
            <a:off x="5295305" y="5456039"/>
            <a:ext cx="250032" cy="249632"/>
            <a:chOff x="5295305" y="5456039"/>
            <a:chExt cx="250032" cy="249632"/>
          </a:xfrm>
        </p:grpSpPr>
        <p:sp>
          <p:nvSpPr>
            <p:cNvPr id="131" name="SMARTInkShape-1900"/>
            <p:cNvSpPr/>
            <p:nvPr>
              <p:custDataLst>
                <p:tags r:id="rId5"/>
              </p:custDataLst>
            </p:nvPr>
          </p:nvSpPr>
          <p:spPr bwMode="auto">
            <a:xfrm>
              <a:off x="5349251" y="5598914"/>
              <a:ext cx="196086" cy="106757"/>
            </a:xfrm>
            <a:custGeom>
              <a:avLst/>
              <a:gdLst/>
              <a:ahLst/>
              <a:cxnLst/>
              <a:rect l="0" t="0" r="0" b="0"/>
              <a:pathLst>
                <a:path w="196086" h="106757">
                  <a:moveTo>
                    <a:pt x="8562" y="89297"/>
                  </a:moveTo>
                  <a:lnTo>
                    <a:pt x="8562" y="89297"/>
                  </a:lnTo>
                  <a:lnTo>
                    <a:pt x="873" y="96986"/>
                  </a:lnTo>
                  <a:lnTo>
                    <a:pt x="0" y="102599"/>
                  </a:lnTo>
                  <a:lnTo>
                    <a:pt x="869" y="104118"/>
                  </a:lnTo>
                  <a:lnTo>
                    <a:pt x="2441" y="105131"/>
                  </a:lnTo>
                  <a:lnTo>
                    <a:pt x="9394" y="106556"/>
                  </a:lnTo>
                  <a:lnTo>
                    <a:pt x="12093" y="106756"/>
                  </a:lnTo>
                  <a:lnTo>
                    <a:pt x="41875" y="94692"/>
                  </a:lnTo>
                  <a:lnTo>
                    <a:pt x="79487" y="75113"/>
                  </a:lnTo>
                  <a:lnTo>
                    <a:pt x="113471" y="53013"/>
                  </a:lnTo>
                  <a:lnTo>
                    <a:pt x="148676" y="32464"/>
                  </a:lnTo>
                  <a:lnTo>
                    <a:pt x="1960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2" name="SMARTInkShape-1901"/>
            <p:cNvSpPr/>
            <p:nvPr>
              <p:custDataLst>
                <p:tags r:id="rId6"/>
              </p:custDataLst>
            </p:nvPr>
          </p:nvSpPr>
          <p:spPr bwMode="auto">
            <a:xfrm>
              <a:off x="5295305" y="5456039"/>
              <a:ext cx="133946" cy="17490"/>
            </a:xfrm>
            <a:custGeom>
              <a:avLst/>
              <a:gdLst/>
              <a:ahLst/>
              <a:cxnLst/>
              <a:rect l="0" t="0" r="0" b="0"/>
              <a:pathLst>
                <a:path w="133946" h="1749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359" y="7068"/>
                  </a:lnTo>
                  <a:lnTo>
                    <a:pt x="49559" y="9849"/>
                  </a:lnTo>
                  <a:lnTo>
                    <a:pt x="60215" y="15045"/>
                  </a:lnTo>
                  <a:lnTo>
                    <a:pt x="86802" y="17489"/>
                  </a:lnTo>
                  <a:lnTo>
                    <a:pt x="13394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4" name="SMARTInkShape-1902"/>
          <p:cNvSpPr/>
          <p:nvPr>
            <p:custDataLst>
              <p:tags r:id="rId1"/>
            </p:custDataLst>
          </p:nvPr>
        </p:nvSpPr>
        <p:spPr bwMode="auto">
          <a:xfrm>
            <a:off x="5795421" y="4599204"/>
            <a:ext cx="437502" cy="2176492"/>
          </a:xfrm>
          <a:custGeom>
            <a:avLst/>
            <a:gdLst/>
            <a:ahLst/>
            <a:cxnLst/>
            <a:rect l="0" t="0" r="0" b="0"/>
            <a:pathLst>
              <a:path w="437502" h="2176492">
                <a:moveTo>
                  <a:pt x="437501" y="106741"/>
                </a:moveTo>
                <a:lnTo>
                  <a:pt x="437501" y="106741"/>
                </a:lnTo>
                <a:lnTo>
                  <a:pt x="437501" y="102001"/>
                </a:lnTo>
                <a:lnTo>
                  <a:pt x="424198" y="63627"/>
                </a:lnTo>
                <a:lnTo>
                  <a:pt x="411511" y="46783"/>
                </a:lnTo>
                <a:lnTo>
                  <a:pt x="383636" y="27102"/>
                </a:lnTo>
                <a:lnTo>
                  <a:pt x="355313" y="14611"/>
                </a:lnTo>
                <a:lnTo>
                  <a:pt x="315825" y="4310"/>
                </a:lnTo>
                <a:lnTo>
                  <a:pt x="272087" y="0"/>
                </a:lnTo>
                <a:lnTo>
                  <a:pt x="241116" y="6796"/>
                </a:lnTo>
                <a:lnTo>
                  <a:pt x="196578" y="26448"/>
                </a:lnTo>
                <a:lnTo>
                  <a:pt x="185564" y="33352"/>
                </a:lnTo>
                <a:lnTo>
                  <a:pt x="177362" y="43035"/>
                </a:lnTo>
                <a:lnTo>
                  <a:pt x="160917" y="80970"/>
                </a:lnTo>
                <a:lnTo>
                  <a:pt x="148821" y="115872"/>
                </a:lnTo>
                <a:lnTo>
                  <a:pt x="143014" y="159550"/>
                </a:lnTo>
                <a:lnTo>
                  <a:pt x="137035" y="200551"/>
                </a:lnTo>
                <a:lnTo>
                  <a:pt x="134823" y="245110"/>
                </a:lnTo>
                <a:lnTo>
                  <a:pt x="134305" y="278372"/>
                </a:lnTo>
                <a:lnTo>
                  <a:pt x="131430" y="310352"/>
                </a:lnTo>
                <a:lnTo>
                  <a:pt x="126844" y="343087"/>
                </a:lnTo>
                <a:lnTo>
                  <a:pt x="121499" y="380786"/>
                </a:lnTo>
                <a:lnTo>
                  <a:pt x="118461" y="418047"/>
                </a:lnTo>
                <a:lnTo>
                  <a:pt x="116120" y="455443"/>
                </a:lnTo>
                <a:lnTo>
                  <a:pt x="111772" y="495214"/>
                </a:lnTo>
                <a:lnTo>
                  <a:pt x="106532" y="536042"/>
                </a:lnTo>
                <a:lnTo>
                  <a:pt x="101888" y="577338"/>
                </a:lnTo>
                <a:lnTo>
                  <a:pt x="99824" y="618843"/>
                </a:lnTo>
                <a:lnTo>
                  <a:pt x="96260" y="663087"/>
                </a:lnTo>
                <a:lnTo>
                  <a:pt x="93921" y="685998"/>
                </a:lnTo>
                <a:lnTo>
                  <a:pt x="91370" y="709209"/>
                </a:lnTo>
                <a:lnTo>
                  <a:pt x="88677" y="732621"/>
                </a:lnTo>
                <a:lnTo>
                  <a:pt x="85889" y="756166"/>
                </a:lnTo>
                <a:lnTo>
                  <a:pt x="83038" y="779801"/>
                </a:lnTo>
                <a:lnTo>
                  <a:pt x="80146" y="803494"/>
                </a:lnTo>
                <a:lnTo>
                  <a:pt x="77225" y="827228"/>
                </a:lnTo>
                <a:lnTo>
                  <a:pt x="75278" y="850987"/>
                </a:lnTo>
                <a:lnTo>
                  <a:pt x="73980" y="874765"/>
                </a:lnTo>
                <a:lnTo>
                  <a:pt x="73115" y="898553"/>
                </a:lnTo>
                <a:lnTo>
                  <a:pt x="71545" y="923343"/>
                </a:lnTo>
                <a:lnTo>
                  <a:pt x="69507" y="948798"/>
                </a:lnTo>
                <a:lnTo>
                  <a:pt x="67156" y="974698"/>
                </a:lnTo>
                <a:lnTo>
                  <a:pt x="65589" y="1000895"/>
                </a:lnTo>
                <a:lnTo>
                  <a:pt x="64544" y="1027289"/>
                </a:lnTo>
                <a:lnTo>
                  <a:pt x="63848" y="1053815"/>
                </a:lnTo>
                <a:lnTo>
                  <a:pt x="62390" y="1080428"/>
                </a:lnTo>
                <a:lnTo>
                  <a:pt x="60427" y="1107100"/>
                </a:lnTo>
                <a:lnTo>
                  <a:pt x="58126" y="1133811"/>
                </a:lnTo>
                <a:lnTo>
                  <a:pt x="56592" y="1161540"/>
                </a:lnTo>
                <a:lnTo>
                  <a:pt x="55570" y="1189948"/>
                </a:lnTo>
                <a:lnTo>
                  <a:pt x="54888" y="1218809"/>
                </a:lnTo>
                <a:lnTo>
                  <a:pt x="54434" y="1246979"/>
                </a:lnTo>
                <a:lnTo>
                  <a:pt x="54130" y="1274689"/>
                </a:lnTo>
                <a:lnTo>
                  <a:pt x="53928" y="1302092"/>
                </a:lnTo>
                <a:lnTo>
                  <a:pt x="52802" y="1329290"/>
                </a:lnTo>
                <a:lnTo>
                  <a:pt x="51058" y="1356352"/>
                </a:lnTo>
                <a:lnTo>
                  <a:pt x="48904" y="1383323"/>
                </a:lnTo>
                <a:lnTo>
                  <a:pt x="47467" y="1410233"/>
                </a:lnTo>
                <a:lnTo>
                  <a:pt x="46510" y="1437103"/>
                </a:lnTo>
                <a:lnTo>
                  <a:pt x="45871" y="1463946"/>
                </a:lnTo>
                <a:lnTo>
                  <a:pt x="44454" y="1490771"/>
                </a:lnTo>
                <a:lnTo>
                  <a:pt x="42516" y="1517584"/>
                </a:lnTo>
                <a:lnTo>
                  <a:pt x="40233" y="1544389"/>
                </a:lnTo>
                <a:lnTo>
                  <a:pt x="37718" y="1570196"/>
                </a:lnTo>
                <a:lnTo>
                  <a:pt x="35049" y="1595339"/>
                </a:lnTo>
                <a:lnTo>
                  <a:pt x="32278" y="1620038"/>
                </a:lnTo>
                <a:lnTo>
                  <a:pt x="30430" y="1643449"/>
                </a:lnTo>
                <a:lnTo>
                  <a:pt x="28378" y="1687983"/>
                </a:lnTo>
                <a:lnTo>
                  <a:pt x="26838" y="1710574"/>
                </a:lnTo>
                <a:lnTo>
                  <a:pt x="24819" y="1733573"/>
                </a:lnTo>
                <a:lnTo>
                  <a:pt x="22481" y="1756842"/>
                </a:lnTo>
                <a:lnTo>
                  <a:pt x="17237" y="1801219"/>
                </a:lnTo>
                <a:lnTo>
                  <a:pt x="12593" y="1843100"/>
                </a:lnTo>
                <a:lnTo>
                  <a:pt x="10528" y="1881558"/>
                </a:lnTo>
                <a:lnTo>
                  <a:pt x="6964" y="1918494"/>
                </a:lnTo>
                <a:lnTo>
                  <a:pt x="3065" y="1953762"/>
                </a:lnTo>
                <a:lnTo>
                  <a:pt x="1332" y="1985972"/>
                </a:lnTo>
                <a:lnTo>
                  <a:pt x="562" y="2016825"/>
                </a:lnTo>
                <a:lnTo>
                  <a:pt x="129" y="2059439"/>
                </a:lnTo>
                <a:lnTo>
                  <a:pt x="0" y="2094556"/>
                </a:lnTo>
                <a:lnTo>
                  <a:pt x="2608" y="2121166"/>
                </a:lnTo>
                <a:lnTo>
                  <a:pt x="10035" y="2153139"/>
                </a:lnTo>
                <a:lnTo>
                  <a:pt x="28885" y="2171889"/>
                </a:lnTo>
                <a:lnTo>
                  <a:pt x="37943" y="2175522"/>
                </a:lnTo>
                <a:lnTo>
                  <a:pt x="43137" y="2176491"/>
                </a:lnTo>
                <a:lnTo>
                  <a:pt x="64668" y="2173114"/>
                </a:lnTo>
                <a:lnTo>
                  <a:pt x="104747" y="2156947"/>
                </a:lnTo>
                <a:lnTo>
                  <a:pt x="145002" y="2140524"/>
                </a:lnTo>
                <a:lnTo>
                  <a:pt x="181832" y="2124203"/>
                </a:lnTo>
                <a:lnTo>
                  <a:pt x="223188" y="210699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5" name="SMARTInkShape-1903"/>
          <p:cNvSpPr/>
          <p:nvPr>
            <p:custDataLst>
              <p:tags r:id="rId2"/>
            </p:custDataLst>
          </p:nvPr>
        </p:nvSpPr>
        <p:spPr bwMode="auto">
          <a:xfrm>
            <a:off x="7599164" y="4572533"/>
            <a:ext cx="576264" cy="2177447"/>
          </a:xfrm>
          <a:custGeom>
            <a:avLst/>
            <a:gdLst/>
            <a:ahLst/>
            <a:cxnLst/>
            <a:rect l="0" t="0" r="0" b="0"/>
            <a:pathLst>
              <a:path w="576264" h="2177447">
                <a:moveTo>
                  <a:pt x="267891" y="106623"/>
                </a:moveTo>
                <a:lnTo>
                  <a:pt x="267891" y="106623"/>
                </a:lnTo>
                <a:lnTo>
                  <a:pt x="263150" y="97142"/>
                </a:lnTo>
                <a:lnTo>
                  <a:pt x="259125" y="54243"/>
                </a:lnTo>
                <a:lnTo>
                  <a:pt x="259070" y="50867"/>
                </a:lnTo>
                <a:lnTo>
                  <a:pt x="263734" y="36635"/>
                </a:lnTo>
                <a:lnTo>
                  <a:pt x="271399" y="24591"/>
                </a:lnTo>
                <a:lnTo>
                  <a:pt x="290008" y="11632"/>
                </a:lnTo>
                <a:lnTo>
                  <a:pt x="307957" y="3512"/>
                </a:lnTo>
                <a:lnTo>
                  <a:pt x="344090" y="0"/>
                </a:lnTo>
                <a:lnTo>
                  <a:pt x="384604" y="9251"/>
                </a:lnTo>
                <a:lnTo>
                  <a:pt x="419819" y="25212"/>
                </a:lnTo>
                <a:lnTo>
                  <a:pt x="464360" y="55946"/>
                </a:lnTo>
                <a:lnTo>
                  <a:pt x="508002" y="99068"/>
                </a:lnTo>
                <a:lnTo>
                  <a:pt x="528653" y="132717"/>
                </a:lnTo>
                <a:lnTo>
                  <a:pt x="546347" y="173665"/>
                </a:lnTo>
                <a:lnTo>
                  <a:pt x="554699" y="202565"/>
                </a:lnTo>
                <a:lnTo>
                  <a:pt x="561718" y="237238"/>
                </a:lnTo>
                <a:lnTo>
                  <a:pt x="567152" y="275799"/>
                </a:lnTo>
                <a:lnTo>
                  <a:pt x="569568" y="316089"/>
                </a:lnTo>
                <a:lnTo>
                  <a:pt x="573287" y="357146"/>
                </a:lnTo>
                <a:lnTo>
                  <a:pt x="576263" y="399537"/>
                </a:lnTo>
                <a:lnTo>
                  <a:pt x="575667" y="421954"/>
                </a:lnTo>
                <a:lnTo>
                  <a:pt x="574278" y="444836"/>
                </a:lnTo>
                <a:lnTo>
                  <a:pt x="572360" y="468028"/>
                </a:lnTo>
                <a:lnTo>
                  <a:pt x="570089" y="491427"/>
                </a:lnTo>
                <a:lnTo>
                  <a:pt x="567582" y="514963"/>
                </a:lnTo>
                <a:lnTo>
                  <a:pt x="564920" y="538592"/>
                </a:lnTo>
                <a:lnTo>
                  <a:pt x="562153" y="562282"/>
                </a:lnTo>
                <a:lnTo>
                  <a:pt x="559316" y="586013"/>
                </a:lnTo>
                <a:lnTo>
                  <a:pt x="556432" y="610763"/>
                </a:lnTo>
                <a:lnTo>
                  <a:pt x="553517" y="636193"/>
                </a:lnTo>
                <a:lnTo>
                  <a:pt x="550582" y="662076"/>
                </a:lnTo>
                <a:lnTo>
                  <a:pt x="547633" y="688261"/>
                </a:lnTo>
                <a:lnTo>
                  <a:pt x="544674" y="714648"/>
                </a:lnTo>
                <a:lnTo>
                  <a:pt x="541710" y="741168"/>
                </a:lnTo>
                <a:lnTo>
                  <a:pt x="538742" y="767778"/>
                </a:lnTo>
                <a:lnTo>
                  <a:pt x="535770" y="794448"/>
                </a:lnTo>
                <a:lnTo>
                  <a:pt x="532798" y="821158"/>
                </a:lnTo>
                <a:lnTo>
                  <a:pt x="529824" y="847893"/>
                </a:lnTo>
                <a:lnTo>
                  <a:pt x="526849" y="874647"/>
                </a:lnTo>
                <a:lnTo>
                  <a:pt x="523873" y="901413"/>
                </a:lnTo>
                <a:lnTo>
                  <a:pt x="520897" y="929178"/>
                </a:lnTo>
                <a:lnTo>
                  <a:pt x="517920" y="957610"/>
                </a:lnTo>
                <a:lnTo>
                  <a:pt x="514945" y="986487"/>
                </a:lnTo>
                <a:lnTo>
                  <a:pt x="512961" y="1014668"/>
                </a:lnTo>
                <a:lnTo>
                  <a:pt x="511638" y="1042385"/>
                </a:lnTo>
                <a:lnTo>
                  <a:pt x="510756" y="1069792"/>
                </a:lnTo>
                <a:lnTo>
                  <a:pt x="509176" y="1097986"/>
                </a:lnTo>
                <a:lnTo>
                  <a:pt x="507130" y="1126704"/>
                </a:lnTo>
                <a:lnTo>
                  <a:pt x="504775" y="1155771"/>
                </a:lnTo>
                <a:lnTo>
                  <a:pt x="503203" y="1184078"/>
                </a:lnTo>
                <a:lnTo>
                  <a:pt x="502157" y="1211880"/>
                </a:lnTo>
                <a:lnTo>
                  <a:pt x="501459" y="1239344"/>
                </a:lnTo>
                <a:lnTo>
                  <a:pt x="500001" y="1266583"/>
                </a:lnTo>
                <a:lnTo>
                  <a:pt x="498037" y="1293672"/>
                </a:lnTo>
                <a:lnTo>
                  <a:pt x="495736" y="1320661"/>
                </a:lnTo>
                <a:lnTo>
                  <a:pt x="494201" y="1347583"/>
                </a:lnTo>
                <a:lnTo>
                  <a:pt x="493178" y="1374461"/>
                </a:lnTo>
                <a:lnTo>
                  <a:pt x="492497" y="1401309"/>
                </a:lnTo>
                <a:lnTo>
                  <a:pt x="492042" y="1427146"/>
                </a:lnTo>
                <a:lnTo>
                  <a:pt x="491739" y="1452307"/>
                </a:lnTo>
                <a:lnTo>
                  <a:pt x="491537" y="1477019"/>
                </a:lnTo>
                <a:lnTo>
                  <a:pt x="491402" y="1501432"/>
                </a:lnTo>
                <a:lnTo>
                  <a:pt x="491313" y="1525644"/>
                </a:lnTo>
                <a:lnTo>
                  <a:pt x="491252" y="1549723"/>
                </a:lnTo>
                <a:lnTo>
                  <a:pt x="491213" y="1573714"/>
                </a:lnTo>
                <a:lnTo>
                  <a:pt x="491186" y="1597644"/>
                </a:lnTo>
                <a:lnTo>
                  <a:pt x="491169" y="1621535"/>
                </a:lnTo>
                <a:lnTo>
                  <a:pt x="491157" y="1645401"/>
                </a:lnTo>
                <a:lnTo>
                  <a:pt x="491148" y="1669248"/>
                </a:lnTo>
                <a:lnTo>
                  <a:pt x="491144" y="1693084"/>
                </a:lnTo>
                <a:lnTo>
                  <a:pt x="492132" y="1715920"/>
                </a:lnTo>
                <a:lnTo>
                  <a:pt x="495876" y="1759814"/>
                </a:lnTo>
                <a:lnTo>
                  <a:pt x="495556" y="1802474"/>
                </a:lnTo>
                <a:lnTo>
                  <a:pt x="493099" y="1843592"/>
                </a:lnTo>
                <a:lnTo>
                  <a:pt x="492006" y="1881711"/>
                </a:lnTo>
                <a:lnTo>
                  <a:pt x="488875" y="1918496"/>
                </a:lnTo>
                <a:lnTo>
                  <a:pt x="485169" y="1953697"/>
                </a:lnTo>
                <a:lnTo>
                  <a:pt x="483521" y="1985878"/>
                </a:lnTo>
                <a:lnTo>
                  <a:pt x="480143" y="2016718"/>
                </a:lnTo>
                <a:lnTo>
                  <a:pt x="472663" y="2056679"/>
                </a:lnTo>
                <a:lnTo>
                  <a:pt x="461517" y="2090016"/>
                </a:lnTo>
                <a:lnTo>
                  <a:pt x="440342" y="2134419"/>
                </a:lnTo>
                <a:lnTo>
                  <a:pt x="424711" y="2152849"/>
                </a:lnTo>
                <a:lnTo>
                  <a:pt x="406519" y="2165034"/>
                </a:lnTo>
                <a:lnTo>
                  <a:pt x="382718" y="2173936"/>
                </a:lnTo>
                <a:lnTo>
                  <a:pt x="345363" y="2177446"/>
                </a:lnTo>
                <a:lnTo>
                  <a:pt x="311682" y="2175409"/>
                </a:lnTo>
                <a:lnTo>
                  <a:pt x="273920" y="2171167"/>
                </a:lnTo>
                <a:lnTo>
                  <a:pt x="231312" y="2167264"/>
                </a:lnTo>
                <a:lnTo>
                  <a:pt x="200040" y="2163479"/>
                </a:lnTo>
                <a:lnTo>
                  <a:pt x="162990" y="2161797"/>
                </a:lnTo>
                <a:lnTo>
                  <a:pt x="123372" y="2158403"/>
                </a:lnTo>
                <a:lnTo>
                  <a:pt x="82614" y="2153588"/>
                </a:lnTo>
                <a:lnTo>
                  <a:pt x="41348" y="2148140"/>
                </a:lnTo>
                <a:lnTo>
                  <a:pt x="0" y="214259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8" name="SMARTInkShape-Group589"/>
          <p:cNvGrpSpPr/>
          <p:nvPr/>
        </p:nvGrpSpPr>
        <p:grpSpPr>
          <a:xfrm>
            <a:off x="8117194" y="2911446"/>
            <a:ext cx="642261" cy="2258844"/>
            <a:chOff x="8117194" y="2911446"/>
            <a:chExt cx="642261" cy="2258844"/>
          </a:xfrm>
        </p:grpSpPr>
        <p:sp>
          <p:nvSpPr>
            <p:cNvPr id="136" name="SMARTInkShape-1904"/>
            <p:cNvSpPr/>
            <p:nvPr>
              <p:custDataLst>
                <p:tags r:id="rId3"/>
              </p:custDataLst>
            </p:nvPr>
          </p:nvSpPr>
          <p:spPr bwMode="auto">
            <a:xfrm>
              <a:off x="8367223" y="4848820"/>
              <a:ext cx="98122" cy="321470"/>
            </a:xfrm>
            <a:custGeom>
              <a:avLst/>
              <a:gdLst/>
              <a:ahLst/>
              <a:cxnLst/>
              <a:rect l="0" t="0" r="0" b="0"/>
              <a:pathLst>
                <a:path w="98122" h="321470">
                  <a:moveTo>
                    <a:pt x="98121" y="0"/>
                  </a:moveTo>
                  <a:lnTo>
                    <a:pt x="98121" y="0"/>
                  </a:lnTo>
                  <a:lnTo>
                    <a:pt x="76734" y="12274"/>
                  </a:lnTo>
                  <a:lnTo>
                    <a:pt x="53420" y="18189"/>
                  </a:lnTo>
                  <a:lnTo>
                    <a:pt x="22163" y="41048"/>
                  </a:lnTo>
                  <a:lnTo>
                    <a:pt x="12225" y="51409"/>
                  </a:lnTo>
                  <a:lnTo>
                    <a:pt x="3989" y="65614"/>
                  </a:lnTo>
                  <a:lnTo>
                    <a:pt x="1107" y="77539"/>
                  </a:lnTo>
                  <a:lnTo>
                    <a:pt x="0" y="117536"/>
                  </a:lnTo>
                  <a:lnTo>
                    <a:pt x="2561" y="152091"/>
                  </a:lnTo>
                  <a:lnTo>
                    <a:pt x="8991" y="195499"/>
                  </a:lnTo>
                  <a:lnTo>
                    <a:pt x="16403" y="233419"/>
                  </a:lnTo>
                  <a:lnTo>
                    <a:pt x="27289" y="274339"/>
                  </a:lnTo>
                  <a:lnTo>
                    <a:pt x="39866" y="310659"/>
                  </a:lnTo>
                  <a:lnTo>
                    <a:pt x="42417" y="314262"/>
                  </a:lnTo>
                  <a:lnTo>
                    <a:pt x="53472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" name="SMARTInkShape-1905"/>
            <p:cNvSpPr/>
            <p:nvPr>
              <p:custDataLst>
                <p:tags r:id="rId4"/>
              </p:custDataLst>
            </p:nvPr>
          </p:nvSpPr>
          <p:spPr bwMode="auto">
            <a:xfrm>
              <a:off x="8117194" y="2911446"/>
              <a:ext cx="642261" cy="2124326"/>
            </a:xfrm>
            <a:custGeom>
              <a:avLst/>
              <a:gdLst/>
              <a:ahLst/>
              <a:cxnLst/>
              <a:rect l="0" t="0" r="0" b="0"/>
              <a:pathLst>
                <a:path w="642261" h="2124326">
                  <a:moveTo>
                    <a:pt x="8822" y="8562"/>
                  </a:moveTo>
                  <a:lnTo>
                    <a:pt x="8822" y="8562"/>
                  </a:lnTo>
                  <a:lnTo>
                    <a:pt x="260" y="0"/>
                  </a:lnTo>
                  <a:lnTo>
                    <a:pt x="0" y="4481"/>
                  </a:lnTo>
                  <a:lnTo>
                    <a:pt x="956" y="5842"/>
                  </a:lnTo>
                  <a:lnTo>
                    <a:pt x="2586" y="6748"/>
                  </a:lnTo>
                  <a:lnTo>
                    <a:pt x="40032" y="17585"/>
                  </a:lnTo>
                  <a:lnTo>
                    <a:pt x="74849" y="27028"/>
                  </a:lnTo>
                  <a:lnTo>
                    <a:pt x="108091" y="38177"/>
                  </a:lnTo>
                  <a:lnTo>
                    <a:pt x="143075" y="54047"/>
                  </a:lnTo>
                  <a:lnTo>
                    <a:pt x="178577" y="73964"/>
                  </a:lnTo>
                  <a:lnTo>
                    <a:pt x="216877" y="98716"/>
                  </a:lnTo>
                  <a:lnTo>
                    <a:pt x="256999" y="127548"/>
                  </a:lnTo>
                  <a:lnTo>
                    <a:pt x="294022" y="161226"/>
                  </a:lnTo>
                  <a:lnTo>
                    <a:pt x="330128" y="198986"/>
                  </a:lnTo>
                  <a:lnTo>
                    <a:pt x="363315" y="241593"/>
                  </a:lnTo>
                  <a:lnTo>
                    <a:pt x="394646" y="285637"/>
                  </a:lnTo>
                  <a:lnTo>
                    <a:pt x="416440" y="316253"/>
                  </a:lnTo>
                  <a:lnTo>
                    <a:pt x="436047" y="349704"/>
                  </a:lnTo>
                  <a:lnTo>
                    <a:pt x="452039" y="387060"/>
                  </a:lnTo>
                  <a:lnTo>
                    <a:pt x="466753" y="425822"/>
                  </a:lnTo>
                  <a:lnTo>
                    <a:pt x="483214" y="462894"/>
                  </a:lnTo>
                  <a:lnTo>
                    <a:pt x="497807" y="504505"/>
                  </a:lnTo>
                  <a:lnTo>
                    <a:pt x="504475" y="526714"/>
                  </a:lnTo>
                  <a:lnTo>
                    <a:pt x="510906" y="549457"/>
                  </a:lnTo>
                  <a:lnTo>
                    <a:pt x="517177" y="572557"/>
                  </a:lnTo>
                  <a:lnTo>
                    <a:pt x="523342" y="595895"/>
                  </a:lnTo>
                  <a:lnTo>
                    <a:pt x="535484" y="640346"/>
                  </a:lnTo>
                  <a:lnTo>
                    <a:pt x="547495" y="684245"/>
                  </a:lnTo>
                  <a:lnTo>
                    <a:pt x="553476" y="707064"/>
                  </a:lnTo>
                  <a:lnTo>
                    <a:pt x="559448" y="730215"/>
                  </a:lnTo>
                  <a:lnTo>
                    <a:pt x="565414" y="753585"/>
                  </a:lnTo>
                  <a:lnTo>
                    <a:pt x="571375" y="777104"/>
                  </a:lnTo>
                  <a:lnTo>
                    <a:pt x="577334" y="800720"/>
                  </a:lnTo>
                  <a:lnTo>
                    <a:pt x="583290" y="825394"/>
                  </a:lnTo>
                  <a:lnTo>
                    <a:pt x="589246" y="850772"/>
                  </a:lnTo>
                  <a:lnTo>
                    <a:pt x="595201" y="876622"/>
                  </a:lnTo>
                  <a:lnTo>
                    <a:pt x="601155" y="901792"/>
                  </a:lnTo>
                  <a:lnTo>
                    <a:pt x="607109" y="926509"/>
                  </a:lnTo>
                  <a:lnTo>
                    <a:pt x="613063" y="950925"/>
                  </a:lnTo>
                  <a:lnTo>
                    <a:pt x="618024" y="976132"/>
                  </a:lnTo>
                  <a:lnTo>
                    <a:pt x="622324" y="1001866"/>
                  </a:lnTo>
                  <a:lnTo>
                    <a:pt x="626182" y="1027952"/>
                  </a:lnTo>
                  <a:lnTo>
                    <a:pt x="629747" y="1053280"/>
                  </a:lnTo>
                  <a:lnTo>
                    <a:pt x="633115" y="1078103"/>
                  </a:lnTo>
                  <a:lnTo>
                    <a:pt x="636354" y="1102590"/>
                  </a:lnTo>
                  <a:lnTo>
                    <a:pt x="638512" y="1126851"/>
                  </a:lnTo>
                  <a:lnTo>
                    <a:pt x="639952" y="1150963"/>
                  </a:lnTo>
                  <a:lnTo>
                    <a:pt x="640911" y="1174975"/>
                  </a:lnTo>
                  <a:lnTo>
                    <a:pt x="641550" y="1198921"/>
                  </a:lnTo>
                  <a:lnTo>
                    <a:pt x="641977" y="1222822"/>
                  </a:lnTo>
                  <a:lnTo>
                    <a:pt x="642260" y="1246694"/>
                  </a:lnTo>
                  <a:lnTo>
                    <a:pt x="641458" y="1269553"/>
                  </a:lnTo>
                  <a:lnTo>
                    <a:pt x="637920" y="1313474"/>
                  </a:lnTo>
                  <a:lnTo>
                    <a:pt x="634596" y="1335901"/>
                  </a:lnTo>
                  <a:lnTo>
                    <a:pt x="630395" y="1358791"/>
                  </a:lnTo>
                  <a:lnTo>
                    <a:pt x="621428" y="1403406"/>
                  </a:lnTo>
                  <a:lnTo>
                    <a:pt x="614135" y="1443078"/>
                  </a:lnTo>
                  <a:lnTo>
                    <a:pt x="602295" y="1485846"/>
                  </a:lnTo>
                  <a:lnTo>
                    <a:pt x="594970" y="1508363"/>
                  </a:lnTo>
                  <a:lnTo>
                    <a:pt x="587110" y="1531312"/>
                  </a:lnTo>
                  <a:lnTo>
                    <a:pt x="578895" y="1554549"/>
                  </a:lnTo>
                  <a:lnTo>
                    <a:pt x="570440" y="1577978"/>
                  </a:lnTo>
                  <a:lnTo>
                    <a:pt x="553110" y="1622530"/>
                  </a:lnTo>
                  <a:lnTo>
                    <a:pt x="535486" y="1665483"/>
                  </a:lnTo>
                  <a:lnTo>
                    <a:pt x="517730" y="1707724"/>
                  </a:lnTo>
                  <a:lnTo>
                    <a:pt x="499917" y="1747003"/>
                  </a:lnTo>
                  <a:lnTo>
                    <a:pt x="483070" y="1784304"/>
                  </a:lnTo>
                  <a:lnTo>
                    <a:pt x="468969" y="1820726"/>
                  </a:lnTo>
                  <a:lnTo>
                    <a:pt x="456087" y="1854111"/>
                  </a:lnTo>
                  <a:lnTo>
                    <a:pt x="443747" y="1885486"/>
                  </a:lnTo>
                  <a:lnTo>
                    <a:pt x="426636" y="1930048"/>
                  </a:lnTo>
                  <a:lnTo>
                    <a:pt x="414840" y="1968827"/>
                  </a:lnTo>
                  <a:lnTo>
                    <a:pt x="406054" y="2004461"/>
                  </a:lnTo>
                  <a:lnTo>
                    <a:pt x="399936" y="2043671"/>
                  </a:lnTo>
                  <a:lnTo>
                    <a:pt x="386357" y="2088319"/>
                  </a:lnTo>
                  <a:lnTo>
                    <a:pt x="383982" y="2099711"/>
                  </a:lnTo>
                  <a:lnTo>
                    <a:pt x="375350" y="2122964"/>
                  </a:lnTo>
                  <a:lnTo>
                    <a:pt x="374220" y="2123608"/>
                  </a:lnTo>
                  <a:lnTo>
                    <a:pt x="370320" y="2124325"/>
                  </a:lnTo>
                  <a:lnTo>
                    <a:pt x="368883" y="2123523"/>
                  </a:lnTo>
                  <a:lnTo>
                    <a:pt x="367925" y="2121997"/>
                  </a:lnTo>
                  <a:lnTo>
                    <a:pt x="366860" y="2116663"/>
                  </a:lnTo>
                  <a:lnTo>
                    <a:pt x="366009" y="2098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4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Reminder</a:t>
            </a:r>
          </a:p>
          <a:p>
            <a:pPr lvl="1"/>
            <a:r>
              <a:rPr lang="en-US" dirty="0"/>
              <a:t>Due: 09/26, 11:55pm</a:t>
            </a:r>
          </a:p>
          <a:p>
            <a:pPr lvl="1"/>
            <a:endParaRPr lang="en-US" dirty="0"/>
          </a:p>
          <a:p>
            <a:r>
              <a:rPr lang="en-US" dirty="0"/>
              <a:t>Fuller schedule + future reading posted</a:t>
            </a:r>
          </a:p>
          <a:p>
            <a:pPr lvl="1"/>
            <a:r>
              <a:rPr lang="en-US" dirty="0">
                <a:hlinkClick r:id="rId2"/>
              </a:rPr>
              <a:t>https://www.cc.gatech.edu/classes/AY2020/cs7643_fall/</a:t>
            </a:r>
            <a:endParaRPr lang="en-US" dirty="0"/>
          </a:p>
          <a:p>
            <a:pPr lvl="1"/>
            <a:r>
              <a:rPr lang="en-US" dirty="0"/>
              <a:t>Caveat: subject to change; </a:t>
            </a:r>
            <a:br>
              <a:rPr lang="en-US" dirty="0"/>
            </a:br>
            <a:r>
              <a:rPr lang="en-US"/>
              <a:t>please don’t make </a:t>
            </a:r>
            <a:r>
              <a:rPr lang="en-US" dirty="0"/>
              <a:t>irreversible decisions based on this.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Analytical Gradients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Computational Graphs</a:t>
            </a:r>
          </a:p>
          <a:p>
            <a:pPr lvl="1"/>
            <a:r>
              <a:rPr lang="en-US" dirty="0"/>
              <a:t>Forward mode vs Reverse mode AD</a:t>
            </a:r>
          </a:p>
          <a:p>
            <a:pPr lvl="1"/>
            <a:r>
              <a:rPr lang="en-US" dirty="0"/>
              <a:t>Patterns in backprop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0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Composite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38F8A8-6210-8341-AABF-392FE26BB7B1}"/>
                  </a:ext>
                </a:extLst>
              </p14:cNvPr>
              <p14:cNvContentPartPr/>
              <p14:nvPr/>
            </p14:nvContentPartPr>
            <p14:xfrm>
              <a:off x="431640" y="903600"/>
              <a:ext cx="7633800" cy="3812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38F8A8-6210-8341-AABF-392FE26BB7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0" y="887400"/>
                <a:ext cx="766620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07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Scalar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Vector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Jacobian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Graphical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4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0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EF60-4B4E-294D-A40B-116A667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Cascaded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4240-9C32-0C48-B845-7F37303B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A4423-4C3D-9E40-9CC4-27FBBFFC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06046-AA70-7B4D-98EC-3177DF7C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EF60-4B4E-294D-A40B-116A667D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Chain Rule: How should we multiply?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4240-9C32-0C48-B845-7F37303B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A4423-4C3D-9E40-9CC4-27FBBFFC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06046-AA70-7B4D-98EC-3177DF7C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336500" y="2166225"/>
            <a:ext cx="2377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421075" y="3789175"/>
            <a:ext cx="2377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81200" y="2475013"/>
            <a:ext cx="4007074" cy="125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368225" y="3019975"/>
            <a:ext cx="2377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2128050" y="4115450"/>
            <a:ext cx="3410100" cy="918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rot="10800000" flipH="1">
            <a:off x="3071925" y="1323150"/>
            <a:ext cx="2403900" cy="1137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 rot="10800000" flipH="1">
            <a:off x="2522550" y="2273050"/>
            <a:ext cx="2948100" cy="9867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 rot="10800000" flipH="1">
            <a:off x="2548050" y="2973575"/>
            <a:ext cx="2953500" cy="3450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2548050" y="3387550"/>
            <a:ext cx="2948400" cy="738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1" name="Shape 211"/>
          <p:cNvCxnSpPr/>
          <p:nvPr/>
        </p:nvCxnSpPr>
        <p:spPr>
          <a:xfrm>
            <a:off x="2522550" y="3428762"/>
            <a:ext cx="2973900" cy="7593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3" name="Shape 213"/>
          <p:cNvSpPr txBox="1"/>
          <p:nvPr/>
        </p:nvSpPr>
        <p:spPr>
          <a:xfrm>
            <a:off x="6831350" y="4386500"/>
            <a:ext cx="1914600" cy="13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copyright Alex Krizhevsky, Ilya Sutskever, and Geoffrey Hinton, 2012. Reproduced with permission.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 dirty="0"/>
              <a:t>Convolutional network</a:t>
            </a:r>
            <a:r>
              <a:rPr lang="en-US" dirty="0"/>
              <a:t> </a:t>
            </a:r>
            <a:r>
              <a:rPr lang="en" dirty="0"/>
              <a:t>(</a:t>
            </a:r>
            <a:r>
              <a:rPr lang="en" dirty="0" err="1"/>
              <a:t>AlexNet</a:t>
            </a:r>
            <a:r>
              <a:rPr lang="en" dirty="0"/>
              <a:t>)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4952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726" y="1220949"/>
            <a:ext cx="3718399" cy="3712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20" name="Shape 220"/>
          <p:cNvCxnSpPr/>
          <p:nvPr/>
        </p:nvCxnSpPr>
        <p:spPr>
          <a:xfrm rot="10800000" flipH="1">
            <a:off x="3051175" y="1276300"/>
            <a:ext cx="2528400" cy="117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2118350" y="4116175"/>
            <a:ext cx="3315900" cy="772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3" name="Shape 223"/>
          <p:cNvSpPr txBox="1"/>
          <p:nvPr/>
        </p:nvSpPr>
        <p:spPr>
          <a:xfrm>
            <a:off x="5670225" y="4933150"/>
            <a:ext cx="2749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reproduced with permission from a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Twitter post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Andrej Karpathy.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336500" y="2166225"/>
            <a:ext cx="2377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input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1421075" y="3789175"/>
            <a:ext cx="23778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 dirty="0"/>
              <a:t>Neural Turing Machine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66782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9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Analytical Gradients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Computational Graphs</a:t>
            </a:r>
          </a:p>
          <a:p>
            <a:pPr lvl="1"/>
            <a:r>
              <a:rPr lang="en-US" dirty="0"/>
              <a:t>Forward mode vs Reverse </a:t>
            </a:r>
            <a:r>
              <a:rPr lang="en-US"/>
              <a:t>mode 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07CC-934F-BA4F-A07B-32FA4213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/>
              <a:t>Deep Learning = Differentiable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5C01-BE91-BC4F-8CE4-5F276CC3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= Graph</a:t>
            </a:r>
          </a:p>
          <a:p>
            <a:pPr lvl="1"/>
            <a:r>
              <a:rPr lang="en-US" dirty="0"/>
              <a:t>Input = Data + Parameters</a:t>
            </a:r>
          </a:p>
          <a:p>
            <a:pPr lvl="1"/>
            <a:r>
              <a:rPr lang="en-US" dirty="0"/>
              <a:t>Output = Loss</a:t>
            </a:r>
          </a:p>
          <a:p>
            <a:pPr lvl="1"/>
            <a:r>
              <a:rPr lang="en-US" dirty="0"/>
              <a:t>Scheduling = Topological ordering</a:t>
            </a:r>
          </a:p>
          <a:p>
            <a:endParaRPr lang="en-US" dirty="0"/>
          </a:p>
          <a:p>
            <a:r>
              <a:rPr lang="en-US" dirty="0"/>
              <a:t>Auto-Diff</a:t>
            </a:r>
          </a:p>
          <a:p>
            <a:pPr lvl="1"/>
            <a:r>
              <a:rPr lang="en-US" dirty="0"/>
              <a:t>A family of algorithms for</a:t>
            </a:r>
          </a:p>
          <a:p>
            <a:pPr marL="457200" lvl="1" indent="0">
              <a:buNone/>
            </a:pPr>
            <a:r>
              <a:rPr lang="en-US" dirty="0"/>
              <a:t>    implementing chain-rule on computation graphs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17B4A-EA11-2F48-9390-687CFD2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5857A-38D9-ED45-8524-EA4B28C7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838" y="1972150"/>
            <a:ext cx="1495425" cy="49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9" name="Shape 179"/>
          <p:cNvSpPr/>
          <p:nvPr/>
        </p:nvSpPr>
        <p:spPr>
          <a:xfrm>
            <a:off x="1071575" y="2167800"/>
            <a:ext cx="3750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180" name="Shape 180"/>
          <p:cNvCxnSpPr/>
          <p:nvPr/>
        </p:nvCxnSpPr>
        <p:spPr>
          <a:xfrm>
            <a:off x="1675600" y="2606650"/>
            <a:ext cx="592800" cy="33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1" name="Shape 181"/>
          <p:cNvSpPr/>
          <p:nvPr/>
        </p:nvSpPr>
        <p:spPr>
          <a:xfrm>
            <a:off x="513050" y="3253750"/>
            <a:ext cx="9336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cxnSp>
        <p:nvCxnSpPr>
          <p:cNvPr id="182" name="Shape 182"/>
          <p:cNvCxnSpPr/>
          <p:nvPr/>
        </p:nvCxnSpPr>
        <p:spPr>
          <a:xfrm rot="10800000" flipH="1">
            <a:off x="1622062" y="3252900"/>
            <a:ext cx="678300" cy="5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3" name="Shape 183"/>
          <p:cNvSpPr/>
          <p:nvPr/>
        </p:nvSpPr>
        <p:spPr>
          <a:xfrm>
            <a:off x="2420050" y="2795375"/>
            <a:ext cx="622500" cy="6225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Shape 184"/>
          <p:cNvCxnSpPr/>
          <p:nvPr/>
        </p:nvCxnSpPr>
        <p:spPr>
          <a:xfrm>
            <a:off x="3171013" y="3106625"/>
            <a:ext cx="124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6025" y="1969112"/>
            <a:ext cx="4459824" cy="478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6" name="Shape 186"/>
          <p:cNvSpPr/>
          <p:nvPr/>
        </p:nvSpPr>
        <p:spPr>
          <a:xfrm>
            <a:off x="4490400" y="2795375"/>
            <a:ext cx="622500" cy="6225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hinge loss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5305237" y="3106625"/>
            <a:ext cx="8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>
            <a:endCxn id="189" idx="4"/>
          </p:cNvCxnSpPr>
          <p:nvPr/>
        </p:nvCxnSpPr>
        <p:spPr>
          <a:xfrm rot="10800000" flipH="1">
            <a:off x="1684600" y="3309425"/>
            <a:ext cx="4798200" cy="725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0" name="Shape 190"/>
          <p:cNvSpPr/>
          <p:nvPr/>
        </p:nvSpPr>
        <p:spPr>
          <a:xfrm>
            <a:off x="4676250" y="3689825"/>
            <a:ext cx="622500" cy="6225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801" y="4217423"/>
            <a:ext cx="811199" cy="40559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9" name="Shape 189"/>
          <p:cNvSpPr/>
          <p:nvPr/>
        </p:nvSpPr>
        <p:spPr>
          <a:xfrm>
            <a:off x="6280000" y="2903825"/>
            <a:ext cx="405600" cy="4056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6737512" y="3106625"/>
            <a:ext cx="8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3" name="Shape 193"/>
          <p:cNvSpPr txBox="1"/>
          <p:nvPr/>
        </p:nvSpPr>
        <p:spPr>
          <a:xfrm>
            <a:off x="7665850" y="2903825"/>
            <a:ext cx="3270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301400" y="2750893"/>
            <a:ext cx="1199100" cy="1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(scores)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553650" y="2855175"/>
            <a:ext cx="3528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 dirty="0"/>
              <a:t>Computational </a:t>
            </a:r>
            <a:r>
              <a:rPr lang="en-US" dirty="0"/>
              <a:t>G</a:t>
            </a:r>
            <a:r>
              <a:rPr lang="en" dirty="0" err="1"/>
              <a:t>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differentiable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2052044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Exactly what the name suggests</a:t>
            </a:r>
          </a:p>
          <a:p>
            <a:pPr lvl="1"/>
            <a:r>
              <a:rPr lang="en-US" dirty="0"/>
              <a:t>Directed edges</a:t>
            </a:r>
          </a:p>
          <a:p>
            <a:pPr lvl="1"/>
            <a:r>
              <a:rPr lang="en-US" dirty="0"/>
              <a:t>No (directed) cycles</a:t>
            </a:r>
          </a:p>
          <a:p>
            <a:pPr lvl="1"/>
            <a:r>
              <a:rPr lang="en-US" dirty="0"/>
              <a:t>Underlying undirected cycles okay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36636"/>
            <a:ext cx="4114800" cy="280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86200"/>
            <a:ext cx="3517900" cy="2552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495799"/>
            <a:ext cx="1295400" cy="1371567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0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Topological Ordering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36636"/>
            <a:ext cx="4114800" cy="280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86200"/>
            <a:ext cx="3517900" cy="2552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48600" y="4495799"/>
            <a:ext cx="1295400" cy="1371567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89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 txBox="1"/>
          <p:nvPr/>
        </p:nvSpPr>
        <p:spPr>
          <a:xfrm>
            <a:off x="309975" y="956700"/>
            <a:ext cx="8262600" cy="7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 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slope</a:t>
            </a:r>
          </a:p>
        </p:txBody>
      </p:sp>
      <p:pic>
        <p:nvPicPr>
          <p:cNvPr id="1208" name="Shape 1208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1702018" y="1663810"/>
            <a:ext cx="5478508" cy="365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Shape 1209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 flipH="1">
            <a:off x="1936348" y="3692599"/>
            <a:ext cx="974949" cy="112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0" name="Shape 1210"/>
          <p:cNvCxnSpPr/>
          <p:nvPr/>
        </p:nvCxnSpPr>
        <p:spPr>
          <a:xfrm rot="10800000" flipH="1">
            <a:off x="1830100" y="-528450"/>
            <a:ext cx="6300" cy="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11" name="Shape 1211"/>
          <p:cNvCxnSpPr/>
          <p:nvPr/>
        </p:nvCxnSpPr>
        <p:spPr>
          <a:xfrm>
            <a:off x="2558200" y="4818900"/>
            <a:ext cx="592800" cy="33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4" name="SMARTInkShape-Group150"/>
          <p:cNvGrpSpPr/>
          <p:nvPr/>
        </p:nvGrpSpPr>
        <p:grpSpPr>
          <a:xfrm>
            <a:off x="2419945" y="4768453"/>
            <a:ext cx="705447" cy="169655"/>
            <a:chOff x="2419945" y="4768453"/>
            <a:chExt cx="705447" cy="169655"/>
          </a:xfrm>
        </p:grpSpPr>
        <p:sp>
          <p:nvSpPr>
            <p:cNvPr id="2" name="SMARTInkShape-340"/>
            <p:cNvSpPr/>
            <p:nvPr>
              <p:custDataLst>
                <p:tags r:id="rId39"/>
              </p:custDataLst>
            </p:nvPr>
          </p:nvSpPr>
          <p:spPr bwMode="auto">
            <a:xfrm>
              <a:off x="2419945" y="4839891"/>
              <a:ext cx="687576" cy="98217"/>
            </a:xfrm>
            <a:custGeom>
              <a:avLst/>
              <a:gdLst/>
              <a:ahLst/>
              <a:cxnLst/>
              <a:rect l="0" t="0" r="0" b="0"/>
              <a:pathLst>
                <a:path w="687576" h="98217">
                  <a:moveTo>
                    <a:pt x="0" y="0"/>
                  </a:moveTo>
                  <a:lnTo>
                    <a:pt x="0" y="0"/>
                  </a:lnTo>
                  <a:lnTo>
                    <a:pt x="7689" y="7688"/>
                  </a:lnTo>
                  <a:lnTo>
                    <a:pt x="13303" y="8561"/>
                  </a:lnTo>
                  <a:lnTo>
                    <a:pt x="42689" y="9915"/>
                  </a:lnTo>
                  <a:lnTo>
                    <a:pt x="63297" y="15996"/>
                  </a:lnTo>
                  <a:lnTo>
                    <a:pt x="80601" y="19953"/>
                  </a:lnTo>
                  <a:lnTo>
                    <a:pt x="98296" y="24763"/>
                  </a:lnTo>
                  <a:lnTo>
                    <a:pt x="135131" y="26522"/>
                  </a:lnTo>
                  <a:lnTo>
                    <a:pt x="178750" y="26753"/>
                  </a:lnTo>
                  <a:lnTo>
                    <a:pt x="220480" y="26782"/>
                  </a:lnTo>
                  <a:lnTo>
                    <a:pt x="261062" y="26787"/>
                  </a:lnTo>
                  <a:lnTo>
                    <a:pt x="295302" y="26788"/>
                  </a:lnTo>
                  <a:lnTo>
                    <a:pt x="330583" y="26789"/>
                  </a:lnTo>
                  <a:lnTo>
                    <a:pt x="366172" y="26789"/>
                  </a:lnTo>
                  <a:lnTo>
                    <a:pt x="401853" y="26789"/>
                  </a:lnTo>
                  <a:lnTo>
                    <a:pt x="444724" y="26789"/>
                  </a:lnTo>
                  <a:lnTo>
                    <a:pt x="487993" y="27781"/>
                  </a:lnTo>
                  <a:lnTo>
                    <a:pt x="526232" y="36502"/>
                  </a:lnTo>
                  <a:lnTo>
                    <a:pt x="565282" y="44567"/>
                  </a:lnTo>
                  <a:lnTo>
                    <a:pt x="602836" y="56936"/>
                  </a:lnTo>
                  <a:lnTo>
                    <a:pt x="640789" y="77736"/>
                  </a:lnTo>
                  <a:lnTo>
                    <a:pt x="647936" y="80189"/>
                  </a:lnTo>
                  <a:lnTo>
                    <a:pt x="657538" y="86157"/>
                  </a:lnTo>
                  <a:lnTo>
                    <a:pt x="666667" y="88366"/>
                  </a:lnTo>
                  <a:lnTo>
                    <a:pt x="676882" y="89174"/>
                  </a:lnTo>
                  <a:lnTo>
                    <a:pt x="687575" y="98216"/>
                  </a:lnTo>
                  <a:lnTo>
                    <a:pt x="669727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" name="SMARTInkShape-341"/>
            <p:cNvSpPr/>
            <p:nvPr>
              <p:custDataLst>
                <p:tags r:id="rId40"/>
              </p:custDataLst>
            </p:nvPr>
          </p:nvSpPr>
          <p:spPr bwMode="auto">
            <a:xfrm>
              <a:off x="3071813" y="4768453"/>
              <a:ext cx="53579" cy="151806"/>
            </a:xfrm>
            <a:custGeom>
              <a:avLst/>
              <a:gdLst/>
              <a:ahLst/>
              <a:cxnLst/>
              <a:rect l="0" t="0" r="0" b="0"/>
              <a:pathLst>
                <a:path w="53579" h="151806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2"/>
                  </a:lnTo>
                  <a:lnTo>
                    <a:pt x="4740" y="8562"/>
                  </a:lnTo>
                  <a:lnTo>
                    <a:pt x="6136" y="9677"/>
                  </a:lnTo>
                  <a:lnTo>
                    <a:pt x="16509" y="25170"/>
                  </a:lnTo>
                  <a:lnTo>
                    <a:pt x="32019" y="41925"/>
                  </a:lnTo>
                  <a:lnTo>
                    <a:pt x="43262" y="73183"/>
                  </a:lnTo>
                  <a:lnTo>
                    <a:pt x="47111" y="98849"/>
                  </a:lnTo>
                  <a:lnTo>
                    <a:pt x="51661" y="116270"/>
                  </a:lnTo>
                  <a:lnTo>
                    <a:pt x="53578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" name="SMARTInkShape-Group151"/>
          <p:cNvGrpSpPr/>
          <p:nvPr/>
        </p:nvGrpSpPr>
        <p:grpSpPr>
          <a:xfrm>
            <a:off x="4607719" y="285750"/>
            <a:ext cx="580430" cy="767914"/>
            <a:chOff x="4607719" y="285750"/>
            <a:chExt cx="580430" cy="767914"/>
          </a:xfrm>
        </p:grpSpPr>
        <p:sp>
          <p:nvSpPr>
            <p:cNvPr id="5" name="SMARTInkShape-342"/>
            <p:cNvSpPr/>
            <p:nvPr>
              <p:custDataLst>
                <p:tags r:id="rId36"/>
              </p:custDataLst>
            </p:nvPr>
          </p:nvSpPr>
          <p:spPr bwMode="auto">
            <a:xfrm>
              <a:off x="4607719" y="375094"/>
              <a:ext cx="580430" cy="285690"/>
            </a:xfrm>
            <a:custGeom>
              <a:avLst/>
              <a:gdLst/>
              <a:ahLst/>
              <a:cxnLst/>
              <a:rect l="0" t="0" r="0" b="0"/>
              <a:pathLst>
                <a:path w="580430" h="285690">
                  <a:moveTo>
                    <a:pt x="0" y="62461"/>
                  </a:moveTo>
                  <a:lnTo>
                    <a:pt x="0" y="62461"/>
                  </a:lnTo>
                  <a:lnTo>
                    <a:pt x="13302" y="75763"/>
                  </a:lnTo>
                  <a:lnTo>
                    <a:pt x="15834" y="83586"/>
                  </a:lnTo>
                  <a:lnTo>
                    <a:pt x="23917" y="126107"/>
                  </a:lnTo>
                  <a:lnTo>
                    <a:pt x="26621" y="169509"/>
                  </a:lnTo>
                  <a:lnTo>
                    <a:pt x="26774" y="212394"/>
                  </a:lnTo>
                  <a:lnTo>
                    <a:pt x="25790" y="224348"/>
                  </a:lnTo>
                  <a:lnTo>
                    <a:pt x="19719" y="242752"/>
                  </a:lnTo>
                  <a:lnTo>
                    <a:pt x="17859" y="285689"/>
                  </a:lnTo>
                  <a:lnTo>
                    <a:pt x="23996" y="271442"/>
                  </a:lnTo>
                  <a:lnTo>
                    <a:pt x="33693" y="229341"/>
                  </a:lnTo>
                  <a:lnTo>
                    <a:pt x="35541" y="185370"/>
                  </a:lnTo>
                  <a:lnTo>
                    <a:pt x="35708" y="142015"/>
                  </a:lnTo>
                  <a:lnTo>
                    <a:pt x="35719" y="103017"/>
                  </a:lnTo>
                  <a:lnTo>
                    <a:pt x="40459" y="90132"/>
                  </a:lnTo>
                  <a:lnTo>
                    <a:pt x="42848" y="86861"/>
                  </a:lnTo>
                  <a:lnTo>
                    <a:pt x="78607" y="55271"/>
                  </a:lnTo>
                  <a:lnTo>
                    <a:pt x="82231" y="54304"/>
                  </a:lnTo>
                  <a:lnTo>
                    <a:pt x="92641" y="53684"/>
                  </a:lnTo>
                  <a:lnTo>
                    <a:pt x="94503" y="54625"/>
                  </a:lnTo>
                  <a:lnTo>
                    <a:pt x="95744" y="56245"/>
                  </a:lnTo>
                  <a:lnTo>
                    <a:pt x="98115" y="60690"/>
                  </a:lnTo>
                  <a:lnTo>
                    <a:pt x="102476" y="65973"/>
                  </a:lnTo>
                  <a:lnTo>
                    <a:pt x="105076" y="74274"/>
                  </a:lnTo>
                  <a:lnTo>
                    <a:pt x="107102" y="117976"/>
                  </a:lnTo>
                  <a:lnTo>
                    <a:pt x="107153" y="157824"/>
                  </a:lnTo>
                  <a:lnTo>
                    <a:pt x="107156" y="201128"/>
                  </a:lnTo>
                  <a:lnTo>
                    <a:pt x="102011" y="224936"/>
                  </a:lnTo>
                  <a:lnTo>
                    <a:pt x="104198" y="237822"/>
                  </a:lnTo>
                  <a:lnTo>
                    <a:pt x="98229" y="276647"/>
                  </a:lnTo>
                  <a:lnTo>
                    <a:pt x="98227" y="271995"/>
                  </a:lnTo>
                  <a:lnTo>
                    <a:pt x="103371" y="254406"/>
                  </a:lnTo>
                  <a:lnTo>
                    <a:pt x="101184" y="236632"/>
                  </a:lnTo>
                  <a:lnTo>
                    <a:pt x="106174" y="195824"/>
                  </a:lnTo>
                  <a:lnTo>
                    <a:pt x="109673" y="158749"/>
                  </a:lnTo>
                  <a:lnTo>
                    <a:pt x="119559" y="129326"/>
                  </a:lnTo>
                  <a:lnTo>
                    <a:pt x="145864" y="87705"/>
                  </a:lnTo>
                  <a:lnTo>
                    <a:pt x="164952" y="58648"/>
                  </a:lnTo>
                  <a:lnTo>
                    <a:pt x="170216" y="55805"/>
                  </a:lnTo>
                  <a:lnTo>
                    <a:pt x="173009" y="55047"/>
                  </a:lnTo>
                  <a:lnTo>
                    <a:pt x="174870" y="53550"/>
                  </a:lnTo>
                  <a:lnTo>
                    <a:pt x="176939" y="49240"/>
                  </a:lnTo>
                  <a:lnTo>
                    <a:pt x="178483" y="47694"/>
                  </a:lnTo>
                  <a:lnTo>
                    <a:pt x="186136" y="45009"/>
                  </a:lnTo>
                  <a:lnTo>
                    <a:pt x="186599" y="45865"/>
                  </a:lnTo>
                  <a:lnTo>
                    <a:pt x="187401" y="52325"/>
                  </a:lnTo>
                  <a:lnTo>
                    <a:pt x="193636" y="60422"/>
                  </a:lnTo>
                  <a:lnTo>
                    <a:pt x="195618" y="68692"/>
                  </a:lnTo>
                  <a:lnTo>
                    <a:pt x="196438" y="109208"/>
                  </a:lnTo>
                  <a:lnTo>
                    <a:pt x="196452" y="148904"/>
                  </a:lnTo>
                  <a:lnTo>
                    <a:pt x="196453" y="189343"/>
                  </a:lnTo>
                  <a:lnTo>
                    <a:pt x="197445" y="229037"/>
                  </a:lnTo>
                  <a:lnTo>
                    <a:pt x="204555" y="255013"/>
                  </a:lnTo>
                  <a:lnTo>
                    <a:pt x="205373" y="280980"/>
                  </a:lnTo>
                  <a:lnTo>
                    <a:pt x="206368" y="282555"/>
                  </a:lnTo>
                  <a:lnTo>
                    <a:pt x="208024" y="283604"/>
                  </a:lnTo>
                  <a:lnTo>
                    <a:pt x="213070" y="285288"/>
                  </a:lnTo>
                  <a:lnTo>
                    <a:pt x="221892" y="277978"/>
                  </a:lnTo>
                  <a:lnTo>
                    <a:pt x="246142" y="237065"/>
                  </a:lnTo>
                  <a:lnTo>
                    <a:pt x="259517" y="193701"/>
                  </a:lnTo>
                  <a:lnTo>
                    <a:pt x="263177" y="178337"/>
                  </a:lnTo>
                  <a:lnTo>
                    <a:pt x="262733" y="149658"/>
                  </a:lnTo>
                  <a:lnTo>
                    <a:pt x="264452" y="141428"/>
                  </a:lnTo>
                  <a:lnTo>
                    <a:pt x="262622" y="135942"/>
                  </a:lnTo>
                  <a:lnTo>
                    <a:pt x="258425" y="132284"/>
                  </a:lnTo>
                  <a:lnTo>
                    <a:pt x="252650" y="129845"/>
                  </a:lnTo>
                  <a:lnTo>
                    <a:pt x="252770" y="124251"/>
                  </a:lnTo>
                  <a:lnTo>
                    <a:pt x="277610" y="85162"/>
                  </a:lnTo>
                  <a:lnTo>
                    <a:pt x="283337" y="70730"/>
                  </a:lnTo>
                  <a:lnTo>
                    <a:pt x="285748" y="53546"/>
                  </a:lnTo>
                  <a:lnTo>
                    <a:pt x="281009" y="53536"/>
                  </a:lnTo>
                  <a:lnTo>
                    <a:pt x="280605" y="55518"/>
                  </a:lnTo>
                  <a:lnTo>
                    <a:pt x="285491" y="87824"/>
                  </a:lnTo>
                  <a:lnTo>
                    <a:pt x="277698" y="101515"/>
                  </a:lnTo>
                  <a:lnTo>
                    <a:pt x="268280" y="115537"/>
                  </a:lnTo>
                  <a:lnTo>
                    <a:pt x="267159" y="120665"/>
                  </a:lnTo>
                  <a:lnTo>
                    <a:pt x="268557" y="130001"/>
                  </a:lnTo>
                  <a:lnTo>
                    <a:pt x="275536" y="157981"/>
                  </a:lnTo>
                  <a:lnTo>
                    <a:pt x="279297" y="187512"/>
                  </a:lnTo>
                  <a:lnTo>
                    <a:pt x="284475" y="206555"/>
                  </a:lnTo>
                  <a:lnTo>
                    <a:pt x="286490" y="219871"/>
                  </a:lnTo>
                  <a:lnTo>
                    <a:pt x="292768" y="232056"/>
                  </a:lnTo>
                  <a:lnTo>
                    <a:pt x="293405" y="235056"/>
                  </a:lnTo>
                  <a:lnTo>
                    <a:pt x="294822" y="237055"/>
                  </a:lnTo>
                  <a:lnTo>
                    <a:pt x="296759" y="238388"/>
                  </a:lnTo>
                  <a:lnTo>
                    <a:pt x="301557" y="240862"/>
                  </a:lnTo>
                  <a:lnTo>
                    <a:pt x="310897" y="248587"/>
                  </a:lnTo>
                  <a:lnTo>
                    <a:pt x="312436" y="248060"/>
                  </a:lnTo>
                  <a:lnTo>
                    <a:pt x="325798" y="236645"/>
                  </a:lnTo>
                  <a:lnTo>
                    <a:pt x="328353" y="228842"/>
                  </a:lnTo>
                  <a:lnTo>
                    <a:pt x="329035" y="223983"/>
                  </a:lnTo>
                  <a:lnTo>
                    <a:pt x="335084" y="213293"/>
                  </a:lnTo>
                  <a:lnTo>
                    <a:pt x="339475" y="207664"/>
                  </a:lnTo>
                  <a:lnTo>
                    <a:pt x="344354" y="193472"/>
                  </a:lnTo>
                  <a:lnTo>
                    <a:pt x="353880" y="151371"/>
                  </a:lnTo>
                  <a:lnTo>
                    <a:pt x="361492" y="111799"/>
                  </a:lnTo>
                  <a:lnTo>
                    <a:pt x="375222" y="83191"/>
                  </a:lnTo>
                  <a:lnTo>
                    <a:pt x="389953" y="60671"/>
                  </a:lnTo>
                  <a:lnTo>
                    <a:pt x="395893" y="56704"/>
                  </a:lnTo>
                  <a:lnTo>
                    <a:pt x="404815" y="54471"/>
                  </a:lnTo>
                  <a:lnTo>
                    <a:pt x="430361" y="53614"/>
                  </a:lnTo>
                  <a:lnTo>
                    <a:pt x="437003" y="56213"/>
                  </a:lnTo>
                  <a:lnTo>
                    <a:pt x="440164" y="58296"/>
                  </a:lnTo>
                  <a:lnTo>
                    <a:pt x="449352" y="70708"/>
                  </a:lnTo>
                  <a:lnTo>
                    <a:pt x="461196" y="102118"/>
                  </a:lnTo>
                  <a:lnTo>
                    <a:pt x="464261" y="146657"/>
                  </a:lnTo>
                  <a:lnTo>
                    <a:pt x="463344" y="175461"/>
                  </a:lnTo>
                  <a:lnTo>
                    <a:pt x="456241" y="201435"/>
                  </a:lnTo>
                  <a:lnTo>
                    <a:pt x="455781" y="207901"/>
                  </a:lnTo>
                  <a:lnTo>
                    <a:pt x="454667" y="210023"/>
                  </a:lnTo>
                  <a:lnTo>
                    <a:pt x="452931" y="211437"/>
                  </a:lnTo>
                  <a:lnTo>
                    <a:pt x="450782" y="212380"/>
                  </a:lnTo>
                  <a:lnTo>
                    <a:pt x="449350" y="214000"/>
                  </a:lnTo>
                  <a:lnTo>
                    <a:pt x="446862" y="221788"/>
                  </a:lnTo>
                  <a:lnTo>
                    <a:pt x="444006" y="222570"/>
                  </a:lnTo>
                  <a:lnTo>
                    <a:pt x="433192" y="223158"/>
                  </a:lnTo>
                  <a:lnTo>
                    <a:pt x="428009" y="220533"/>
                  </a:lnTo>
                  <a:lnTo>
                    <a:pt x="425237" y="218444"/>
                  </a:lnTo>
                  <a:lnTo>
                    <a:pt x="422158" y="213477"/>
                  </a:lnTo>
                  <a:lnTo>
                    <a:pt x="420424" y="202456"/>
                  </a:lnTo>
                  <a:lnTo>
                    <a:pt x="419027" y="192150"/>
                  </a:lnTo>
                  <a:lnTo>
                    <a:pt x="415099" y="180954"/>
                  </a:lnTo>
                  <a:lnTo>
                    <a:pt x="415337" y="169364"/>
                  </a:lnTo>
                  <a:lnTo>
                    <a:pt x="421958" y="131230"/>
                  </a:lnTo>
                  <a:lnTo>
                    <a:pt x="437753" y="87154"/>
                  </a:lnTo>
                  <a:lnTo>
                    <a:pt x="455431" y="45201"/>
                  </a:lnTo>
                  <a:lnTo>
                    <a:pt x="467324" y="25648"/>
                  </a:lnTo>
                  <a:lnTo>
                    <a:pt x="485180" y="6071"/>
                  </a:lnTo>
                  <a:lnTo>
                    <a:pt x="491133" y="2672"/>
                  </a:lnTo>
                  <a:lnTo>
                    <a:pt x="507228" y="112"/>
                  </a:lnTo>
                  <a:lnTo>
                    <a:pt x="513210" y="0"/>
                  </a:lnTo>
                  <a:lnTo>
                    <a:pt x="514781" y="977"/>
                  </a:lnTo>
                  <a:lnTo>
                    <a:pt x="515827" y="2620"/>
                  </a:lnTo>
                  <a:lnTo>
                    <a:pt x="516525" y="4707"/>
                  </a:lnTo>
                  <a:lnTo>
                    <a:pt x="523783" y="16179"/>
                  </a:lnTo>
                  <a:lnTo>
                    <a:pt x="531727" y="48949"/>
                  </a:lnTo>
                  <a:lnTo>
                    <a:pt x="529729" y="71686"/>
                  </a:lnTo>
                  <a:lnTo>
                    <a:pt x="534788" y="108520"/>
                  </a:lnTo>
                  <a:lnTo>
                    <a:pt x="535650" y="149297"/>
                  </a:lnTo>
                  <a:lnTo>
                    <a:pt x="536756" y="187336"/>
                  </a:lnTo>
                  <a:lnTo>
                    <a:pt x="549083" y="230268"/>
                  </a:lnTo>
                  <a:lnTo>
                    <a:pt x="553732" y="239916"/>
                  </a:lnTo>
                  <a:lnTo>
                    <a:pt x="562167" y="249533"/>
                  </a:lnTo>
                  <a:lnTo>
                    <a:pt x="562451" y="245110"/>
                  </a:lnTo>
                  <a:lnTo>
                    <a:pt x="580429" y="223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343"/>
            <p:cNvSpPr/>
            <p:nvPr>
              <p:custDataLst>
                <p:tags r:id="rId37"/>
              </p:custDataLst>
            </p:nvPr>
          </p:nvSpPr>
          <p:spPr bwMode="auto">
            <a:xfrm>
              <a:off x="4902398" y="285750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893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344"/>
            <p:cNvSpPr/>
            <p:nvPr>
              <p:custDataLst>
                <p:tags r:id="rId38"/>
              </p:custDataLst>
            </p:nvPr>
          </p:nvSpPr>
          <p:spPr bwMode="auto">
            <a:xfrm>
              <a:off x="4697019" y="803672"/>
              <a:ext cx="192338" cy="249992"/>
            </a:xfrm>
            <a:custGeom>
              <a:avLst/>
              <a:gdLst/>
              <a:ahLst/>
              <a:cxnLst/>
              <a:rect l="0" t="0" r="0" b="0"/>
              <a:pathLst>
                <a:path w="192338" h="249992">
                  <a:moveTo>
                    <a:pt x="17856" y="0"/>
                  </a:moveTo>
                  <a:lnTo>
                    <a:pt x="17856" y="0"/>
                  </a:lnTo>
                  <a:lnTo>
                    <a:pt x="17856" y="7688"/>
                  </a:lnTo>
                  <a:lnTo>
                    <a:pt x="13116" y="13302"/>
                  </a:lnTo>
                  <a:lnTo>
                    <a:pt x="12711" y="15813"/>
                  </a:lnTo>
                  <a:lnTo>
                    <a:pt x="13434" y="18480"/>
                  </a:lnTo>
                  <a:lnTo>
                    <a:pt x="15891" y="24088"/>
                  </a:lnTo>
                  <a:lnTo>
                    <a:pt x="16983" y="29888"/>
                  </a:lnTo>
                  <a:lnTo>
                    <a:pt x="12538" y="48825"/>
                  </a:lnTo>
                  <a:lnTo>
                    <a:pt x="17458" y="89367"/>
                  </a:lnTo>
                  <a:lnTo>
                    <a:pt x="16687" y="102226"/>
                  </a:lnTo>
                  <a:lnTo>
                    <a:pt x="10144" y="143402"/>
                  </a:lnTo>
                  <a:lnTo>
                    <a:pt x="9087" y="184947"/>
                  </a:lnTo>
                  <a:lnTo>
                    <a:pt x="7955" y="216950"/>
                  </a:lnTo>
                  <a:lnTo>
                    <a:pt x="0" y="249991"/>
                  </a:lnTo>
                  <a:lnTo>
                    <a:pt x="20988" y="208048"/>
                  </a:lnTo>
                  <a:lnTo>
                    <a:pt x="31777" y="184485"/>
                  </a:lnTo>
                  <a:lnTo>
                    <a:pt x="35541" y="167661"/>
                  </a:lnTo>
                  <a:lnTo>
                    <a:pt x="41506" y="154959"/>
                  </a:lnTo>
                  <a:lnTo>
                    <a:pt x="44707" y="141054"/>
                  </a:lnTo>
                  <a:lnTo>
                    <a:pt x="46671" y="138684"/>
                  </a:lnTo>
                  <a:lnTo>
                    <a:pt x="51499" y="136051"/>
                  </a:lnTo>
                  <a:lnTo>
                    <a:pt x="62400" y="134130"/>
                  </a:lnTo>
                  <a:lnTo>
                    <a:pt x="66757" y="134027"/>
                  </a:lnTo>
                  <a:lnTo>
                    <a:pt x="72002" y="136627"/>
                  </a:lnTo>
                  <a:lnTo>
                    <a:pt x="83453" y="146381"/>
                  </a:lnTo>
                  <a:lnTo>
                    <a:pt x="86697" y="152040"/>
                  </a:lnTo>
                  <a:lnTo>
                    <a:pt x="87563" y="154938"/>
                  </a:lnTo>
                  <a:lnTo>
                    <a:pt x="127912" y="199322"/>
                  </a:lnTo>
                  <a:lnTo>
                    <a:pt x="156923" y="219267"/>
                  </a:lnTo>
                  <a:lnTo>
                    <a:pt x="163338" y="221475"/>
                  </a:lnTo>
                  <a:lnTo>
                    <a:pt x="165445" y="223056"/>
                  </a:lnTo>
                  <a:lnTo>
                    <a:pt x="169404" y="229030"/>
                  </a:lnTo>
                  <a:lnTo>
                    <a:pt x="173846" y="230775"/>
                  </a:lnTo>
                  <a:lnTo>
                    <a:pt x="191769" y="232135"/>
                  </a:lnTo>
                  <a:lnTo>
                    <a:pt x="192337" y="231155"/>
                  </a:lnTo>
                  <a:lnTo>
                    <a:pt x="191724" y="229510"/>
                  </a:lnTo>
                  <a:lnTo>
                    <a:pt x="189389" y="225035"/>
                  </a:lnTo>
                  <a:lnTo>
                    <a:pt x="177839" y="184073"/>
                  </a:lnTo>
                  <a:lnTo>
                    <a:pt x="164601" y="142420"/>
                  </a:lnTo>
                  <a:lnTo>
                    <a:pt x="156500" y="98167"/>
                  </a:lnTo>
                  <a:lnTo>
                    <a:pt x="151801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SMARTInkShape-Group152"/>
          <p:cNvGrpSpPr/>
          <p:nvPr/>
        </p:nvGrpSpPr>
        <p:grpSpPr>
          <a:xfrm>
            <a:off x="5554269" y="223242"/>
            <a:ext cx="1642783" cy="669728"/>
            <a:chOff x="5554269" y="223242"/>
            <a:chExt cx="1642783" cy="669728"/>
          </a:xfrm>
        </p:grpSpPr>
        <p:sp>
          <p:nvSpPr>
            <p:cNvPr id="10" name="SMARTInkShape-345"/>
            <p:cNvSpPr/>
            <p:nvPr>
              <p:custDataLst>
                <p:tags r:id="rId30"/>
              </p:custDataLst>
            </p:nvPr>
          </p:nvSpPr>
          <p:spPr bwMode="auto">
            <a:xfrm>
              <a:off x="5554269" y="348258"/>
              <a:ext cx="267888" cy="357184"/>
            </a:xfrm>
            <a:custGeom>
              <a:avLst/>
              <a:gdLst/>
              <a:ahLst/>
              <a:cxnLst/>
              <a:rect l="0" t="0" r="0" b="0"/>
              <a:pathLst>
                <a:path w="267888" h="357184">
                  <a:moveTo>
                    <a:pt x="89294" y="0"/>
                  </a:moveTo>
                  <a:lnTo>
                    <a:pt x="89294" y="0"/>
                  </a:lnTo>
                  <a:lnTo>
                    <a:pt x="81605" y="7688"/>
                  </a:lnTo>
                  <a:lnTo>
                    <a:pt x="80732" y="13302"/>
                  </a:lnTo>
                  <a:lnTo>
                    <a:pt x="80365" y="57738"/>
                  </a:lnTo>
                  <a:lnTo>
                    <a:pt x="77719" y="83247"/>
                  </a:lnTo>
                  <a:lnTo>
                    <a:pt x="71270" y="125395"/>
                  </a:lnTo>
                  <a:lnTo>
                    <a:pt x="59114" y="169714"/>
                  </a:lnTo>
                  <a:lnTo>
                    <a:pt x="51658" y="211673"/>
                  </a:lnTo>
                  <a:lnTo>
                    <a:pt x="38440" y="250859"/>
                  </a:lnTo>
                  <a:lnTo>
                    <a:pt x="23776" y="290048"/>
                  </a:lnTo>
                  <a:lnTo>
                    <a:pt x="12066" y="332286"/>
                  </a:lnTo>
                  <a:lnTo>
                    <a:pt x="8864" y="344076"/>
                  </a:lnTo>
                  <a:lnTo>
                    <a:pt x="0" y="357183"/>
                  </a:lnTo>
                  <a:lnTo>
                    <a:pt x="4738" y="352446"/>
                  </a:lnTo>
                  <a:lnTo>
                    <a:pt x="7065" y="347473"/>
                  </a:lnTo>
                  <a:lnTo>
                    <a:pt x="7686" y="344758"/>
                  </a:lnTo>
                  <a:lnTo>
                    <a:pt x="13299" y="336196"/>
                  </a:lnTo>
                  <a:lnTo>
                    <a:pt x="38728" y="309558"/>
                  </a:lnTo>
                  <a:lnTo>
                    <a:pt x="47307" y="306253"/>
                  </a:lnTo>
                  <a:lnTo>
                    <a:pt x="89914" y="303678"/>
                  </a:lnTo>
                  <a:lnTo>
                    <a:pt x="101476" y="304632"/>
                  </a:lnTo>
                  <a:lnTo>
                    <a:pt x="118149" y="310747"/>
                  </a:lnTo>
                  <a:lnTo>
                    <a:pt x="130806" y="317851"/>
                  </a:lnTo>
                  <a:lnTo>
                    <a:pt x="169825" y="330970"/>
                  </a:lnTo>
                  <a:lnTo>
                    <a:pt x="184923" y="336852"/>
                  </a:lnTo>
                  <a:lnTo>
                    <a:pt x="225265" y="347642"/>
                  </a:lnTo>
                  <a:lnTo>
                    <a:pt x="254126" y="348247"/>
                  </a:lnTo>
                  <a:lnTo>
                    <a:pt x="259456" y="345607"/>
                  </a:lnTo>
                  <a:lnTo>
                    <a:pt x="26788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46"/>
            <p:cNvSpPr/>
            <p:nvPr>
              <p:custDataLst>
                <p:tags r:id="rId31"/>
              </p:custDataLst>
            </p:nvPr>
          </p:nvSpPr>
          <p:spPr bwMode="auto">
            <a:xfrm>
              <a:off x="5938427" y="285750"/>
              <a:ext cx="89113" cy="464345"/>
            </a:xfrm>
            <a:custGeom>
              <a:avLst/>
              <a:gdLst/>
              <a:ahLst/>
              <a:cxnLst/>
              <a:rect l="0" t="0" r="0" b="0"/>
              <a:pathLst>
                <a:path w="89113" h="464345">
                  <a:moveTo>
                    <a:pt x="80182" y="0"/>
                  </a:moveTo>
                  <a:lnTo>
                    <a:pt x="80182" y="0"/>
                  </a:lnTo>
                  <a:lnTo>
                    <a:pt x="72494" y="0"/>
                  </a:lnTo>
                  <a:lnTo>
                    <a:pt x="58933" y="12429"/>
                  </a:lnTo>
                  <a:lnTo>
                    <a:pt x="55855" y="18092"/>
                  </a:lnTo>
                  <a:lnTo>
                    <a:pt x="38258" y="57904"/>
                  </a:lnTo>
                  <a:lnTo>
                    <a:pt x="20629" y="102391"/>
                  </a:lnTo>
                  <a:lnTo>
                    <a:pt x="11386" y="141640"/>
                  </a:lnTo>
                  <a:lnTo>
                    <a:pt x="4526" y="178350"/>
                  </a:lnTo>
                  <a:lnTo>
                    <a:pt x="746" y="220401"/>
                  </a:lnTo>
                  <a:lnTo>
                    <a:pt x="0" y="261046"/>
                  </a:lnTo>
                  <a:lnTo>
                    <a:pt x="2516" y="295297"/>
                  </a:lnTo>
                  <a:lnTo>
                    <a:pt x="7514" y="337686"/>
                  </a:lnTo>
                  <a:lnTo>
                    <a:pt x="18297" y="381115"/>
                  </a:lnTo>
                  <a:lnTo>
                    <a:pt x="38547" y="425481"/>
                  </a:lnTo>
                  <a:lnTo>
                    <a:pt x="59349" y="457224"/>
                  </a:lnTo>
                  <a:lnTo>
                    <a:pt x="65301" y="461179"/>
                  </a:lnTo>
                  <a:lnTo>
                    <a:pt x="89112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47"/>
            <p:cNvSpPr/>
            <p:nvPr>
              <p:custDataLst>
                <p:tags r:id="rId32"/>
              </p:custDataLst>
            </p:nvPr>
          </p:nvSpPr>
          <p:spPr bwMode="auto">
            <a:xfrm>
              <a:off x="6179345" y="491168"/>
              <a:ext cx="219188" cy="187330"/>
            </a:xfrm>
            <a:custGeom>
              <a:avLst/>
              <a:gdLst/>
              <a:ahLst/>
              <a:cxnLst/>
              <a:rect l="0" t="0" r="0" b="0"/>
              <a:pathLst>
                <a:path w="219188" h="187330">
                  <a:moveTo>
                    <a:pt x="26788" y="44613"/>
                  </a:moveTo>
                  <a:lnTo>
                    <a:pt x="26788" y="44613"/>
                  </a:lnTo>
                  <a:lnTo>
                    <a:pt x="22047" y="39873"/>
                  </a:lnTo>
                  <a:lnTo>
                    <a:pt x="19720" y="34900"/>
                  </a:lnTo>
                  <a:lnTo>
                    <a:pt x="17860" y="3033"/>
                  </a:lnTo>
                  <a:lnTo>
                    <a:pt x="17858" y="84"/>
                  </a:lnTo>
                  <a:lnTo>
                    <a:pt x="13118" y="0"/>
                  </a:lnTo>
                  <a:lnTo>
                    <a:pt x="11721" y="981"/>
                  </a:lnTo>
                  <a:lnTo>
                    <a:pt x="10790" y="2626"/>
                  </a:lnTo>
                  <a:lnTo>
                    <a:pt x="9480" y="12329"/>
                  </a:lnTo>
                  <a:lnTo>
                    <a:pt x="8960" y="55508"/>
                  </a:lnTo>
                  <a:lnTo>
                    <a:pt x="1243" y="94865"/>
                  </a:lnTo>
                  <a:lnTo>
                    <a:pt x="5389" y="118958"/>
                  </a:lnTo>
                  <a:lnTo>
                    <a:pt x="267" y="161909"/>
                  </a:lnTo>
                  <a:lnTo>
                    <a:pt x="0" y="187329"/>
                  </a:lnTo>
                  <a:lnTo>
                    <a:pt x="4739" y="182701"/>
                  </a:lnTo>
                  <a:lnTo>
                    <a:pt x="7067" y="177754"/>
                  </a:lnTo>
                  <a:lnTo>
                    <a:pt x="16508" y="140506"/>
                  </a:lnTo>
                  <a:lnTo>
                    <a:pt x="27394" y="100530"/>
                  </a:lnTo>
                  <a:lnTo>
                    <a:pt x="42743" y="68734"/>
                  </a:lnTo>
                  <a:lnTo>
                    <a:pt x="58015" y="47320"/>
                  </a:lnTo>
                  <a:lnTo>
                    <a:pt x="59512" y="43441"/>
                  </a:lnTo>
                  <a:lnTo>
                    <a:pt x="62494" y="40855"/>
                  </a:lnTo>
                  <a:lnTo>
                    <a:pt x="77621" y="36365"/>
                  </a:lnTo>
                  <a:lnTo>
                    <a:pt x="84293" y="35885"/>
                  </a:lnTo>
                  <a:lnTo>
                    <a:pt x="89718" y="38419"/>
                  </a:lnTo>
                  <a:lnTo>
                    <a:pt x="119069" y="65497"/>
                  </a:lnTo>
                  <a:lnTo>
                    <a:pt x="129977" y="83502"/>
                  </a:lnTo>
                  <a:lnTo>
                    <a:pt x="133761" y="94390"/>
                  </a:lnTo>
                  <a:lnTo>
                    <a:pt x="172649" y="136884"/>
                  </a:lnTo>
                  <a:lnTo>
                    <a:pt x="178596" y="140193"/>
                  </a:lnTo>
                  <a:lnTo>
                    <a:pt x="194688" y="142685"/>
                  </a:lnTo>
                  <a:lnTo>
                    <a:pt x="200669" y="142794"/>
                  </a:lnTo>
                  <a:lnTo>
                    <a:pt x="202241" y="141817"/>
                  </a:lnTo>
                  <a:lnTo>
                    <a:pt x="203288" y="140174"/>
                  </a:lnTo>
                  <a:lnTo>
                    <a:pt x="203986" y="138086"/>
                  </a:lnTo>
                  <a:lnTo>
                    <a:pt x="212266" y="124746"/>
                  </a:lnTo>
                  <a:lnTo>
                    <a:pt x="219187" y="102938"/>
                  </a:lnTo>
                  <a:lnTo>
                    <a:pt x="214559" y="61213"/>
                  </a:lnTo>
                  <a:lnTo>
                    <a:pt x="214313" y="19969"/>
                  </a:lnTo>
                  <a:lnTo>
                    <a:pt x="205382" y="88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48"/>
            <p:cNvSpPr/>
            <p:nvPr>
              <p:custDataLst>
                <p:tags r:id="rId33"/>
              </p:custDataLst>
            </p:nvPr>
          </p:nvSpPr>
          <p:spPr bwMode="auto">
            <a:xfrm>
              <a:off x="6518672" y="589360"/>
              <a:ext cx="80368" cy="205383"/>
            </a:xfrm>
            <a:custGeom>
              <a:avLst/>
              <a:gdLst/>
              <a:ahLst/>
              <a:cxnLst/>
              <a:rect l="0" t="0" r="0" b="0"/>
              <a:pathLst>
                <a:path w="80368" h="205383">
                  <a:moveTo>
                    <a:pt x="80367" y="8929"/>
                  </a:moveTo>
                  <a:lnTo>
                    <a:pt x="80367" y="8929"/>
                  </a:lnTo>
                  <a:lnTo>
                    <a:pt x="80367" y="0"/>
                  </a:lnTo>
                  <a:lnTo>
                    <a:pt x="80367" y="4740"/>
                  </a:lnTo>
                  <a:lnTo>
                    <a:pt x="62276" y="44949"/>
                  </a:lnTo>
                  <a:lnTo>
                    <a:pt x="46602" y="81582"/>
                  </a:lnTo>
                  <a:lnTo>
                    <a:pt x="25050" y="120435"/>
                  </a:lnTo>
                  <a:lnTo>
                    <a:pt x="10802" y="160564"/>
                  </a:lnTo>
                  <a:lnTo>
                    <a:pt x="416" y="194239"/>
                  </a:lnTo>
                  <a:lnTo>
                    <a:pt x="0" y="20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49"/>
            <p:cNvSpPr/>
            <p:nvPr>
              <p:custDataLst>
                <p:tags r:id="rId34"/>
              </p:custDataLst>
            </p:nvPr>
          </p:nvSpPr>
          <p:spPr bwMode="auto">
            <a:xfrm>
              <a:off x="6777665" y="294715"/>
              <a:ext cx="231865" cy="419661"/>
            </a:xfrm>
            <a:custGeom>
              <a:avLst/>
              <a:gdLst/>
              <a:ahLst/>
              <a:cxnLst/>
              <a:rect l="0" t="0" r="0" b="0"/>
              <a:pathLst>
                <a:path w="231865" h="419661">
                  <a:moveTo>
                    <a:pt x="8898" y="26754"/>
                  </a:moveTo>
                  <a:lnTo>
                    <a:pt x="8898" y="26754"/>
                  </a:lnTo>
                  <a:lnTo>
                    <a:pt x="1209" y="26754"/>
                  </a:lnTo>
                  <a:lnTo>
                    <a:pt x="795" y="25762"/>
                  </a:lnTo>
                  <a:lnTo>
                    <a:pt x="0" y="18192"/>
                  </a:lnTo>
                  <a:lnTo>
                    <a:pt x="7659" y="17856"/>
                  </a:lnTo>
                  <a:lnTo>
                    <a:pt x="8072" y="16853"/>
                  </a:lnTo>
                  <a:lnTo>
                    <a:pt x="8531" y="13093"/>
                  </a:lnTo>
                  <a:lnTo>
                    <a:pt x="10637" y="11694"/>
                  </a:lnTo>
                  <a:lnTo>
                    <a:pt x="22090" y="8732"/>
                  </a:lnTo>
                  <a:lnTo>
                    <a:pt x="35353" y="1990"/>
                  </a:lnTo>
                  <a:lnTo>
                    <a:pt x="78749" y="0"/>
                  </a:lnTo>
                  <a:lnTo>
                    <a:pt x="95630" y="4716"/>
                  </a:lnTo>
                  <a:lnTo>
                    <a:pt x="134481" y="29469"/>
                  </a:lnTo>
                  <a:lnTo>
                    <a:pt x="149295" y="45418"/>
                  </a:lnTo>
                  <a:lnTo>
                    <a:pt x="180151" y="86332"/>
                  </a:lnTo>
                  <a:lnTo>
                    <a:pt x="202293" y="128952"/>
                  </a:lnTo>
                  <a:lnTo>
                    <a:pt x="219234" y="171778"/>
                  </a:lnTo>
                  <a:lnTo>
                    <a:pt x="228997" y="214388"/>
                  </a:lnTo>
                  <a:lnTo>
                    <a:pt x="231864" y="258858"/>
                  </a:lnTo>
                  <a:lnTo>
                    <a:pt x="231065" y="278859"/>
                  </a:lnTo>
                  <a:lnTo>
                    <a:pt x="214043" y="321381"/>
                  </a:lnTo>
                  <a:lnTo>
                    <a:pt x="202635" y="339277"/>
                  </a:lnTo>
                  <a:lnTo>
                    <a:pt x="175228" y="368064"/>
                  </a:lnTo>
                  <a:lnTo>
                    <a:pt x="139835" y="394690"/>
                  </a:lnTo>
                  <a:lnTo>
                    <a:pt x="98008" y="407313"/>
                  </a:lnTo>
                  <a:lnTo>
                    <a:pt x="53709" y="417598"/>
                  </a:lnTo>
                  <a:lnTo>
                    <a:pt x="8898" y="4196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50"/>
            <p:cNvSpPr/>
            <p:nvPr>
              <p:custDataLst>
                <p:tags r:id="rId35"/>
              </p:custDataLst>
            </p:nvPr>
          </p:nvSpPr>
          <p:spPr bwMode="auto">
            <a:xfrm>
              <a:off x="6893719" y="223242"/>
              <a:ext cx="303333" cy="669728"/>
            </a:xfrm>
            <a:custGeom>
              <a:avLst/>
              <a:gdLst/>
              <a:ahLst/>
              <a:cxnLst/>
              <a:rect l="0" t="0" r="0" b="0"/>
              <a:pathLst>
                <a:path w="303333" h="669728">
                  <a:moveTo>
                    <a:pt x="133945" y="0"/>
                  </a:moveTo>
                  <a:lnTo>
                    <a:pt x="133945" y="0"/>
                  </a:lnTo>
                  <a:lnTo>
                    <a:pt x="138686" y="0"/>
                  </a:lnTo>
                  <a:lnTo>
                    <a:pt x="140082" y="992"/>
                  </a:lnTo>
                  <a:lnTo>
                    <a:pt x="141013" y="2646"/>
                  </a:lnTo>
                  <a:lnTo>
                    <a:pt x="141634" y="4741"/>
                  </a:lnTo>
                  <a:lnTo>
                    <a:pt x="152425" y="18092"/>
                  </a:lnTo>
                  <a:lnTo>
                    <a:pt x="167761" y="32773"/>
                  </a:lnTo>
                  <a:lnTo>
                    <a:pt x="194010" y="52370"/>
                  </a:lnTo>
                  <a:lnTo>
                    <a:pt x="221553" y="91216"/>
                  </a:lnTo>
                  <a:lnTo>
                    <a:pt x="247555" y="134198"/>
                  </a:lnTo>
                  <a:lnTo>
                    <a:pt x="270724" y="178627"/>
                  </a:lnTo>
                  <a:lnTo>
                    <a:pt x="288315" y="223247"/>
                  </a:lnTo>
                  <a:lnTo>
                    <a:pt x="296487" y="267891"/>
                  </a:lnTo>
                  <a:lnTo>
                    <a:pt x="302202" y="303610"/>
                  </a:lnTo>
                  <a:lnTo>
                    <a:pt x="303332" y="345465"/>
                  </a:lnTo>
                  <a:lnTo>
                    <a:pt x="300909" y="383425"/>
                  </a:lnTo>
                  <a:lnTo>
                    <a:pt x="291233" y="410602"/>
                  </a:lnTo>
                  <a:lnTo>
                    <a:pt x="270186" y="451193"/>
                  </a:lnTo>
                  <a:lnTo>
                    <a:pt x="245927" y="490299"/>
                  </a:lnTo>
                  <a:lnTo>
                    <a:pt x="213501" y="526687"/>
                  </a:lnTo>
                  <a:lnTo>
                    <a:pt x="173693" y="562538"/>
                  </a:lnTo>
                  <a:lnTo>
                    <a:pt x="139328" y="589350"/>
                  </a:lnTo>
                  <a:lnTo>
                    <a:pt x="99270" y="616146"/>
                  </a:lnTo>
                  <a:lnTo>
                    <a:pt x="60722" y="638196"/>
                  </a:lnTo>
                  <a:lnTo>
                    <a:pt x="16110" y="661441"/>
                  </a:lnTo>
                  <a:lnTo>
                    <a:pt x="0" y="6697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SMARTInkShape-351"/>
          <p:cNvSpPr/>
          <p:nvPr>
            <p:custDataLst>
              <p:tags r:id="rId1"/>
            </p:custDataLst>
          </p:nvPr>
        </p:nvSpPr>
        <p:spPr bwMode="auto">
          <a:xfrm>
            <a:off x="6849070" y="375047"/>
            <a:ext cx="35720" cy="285602"/>
          </a:xfrm>
          <a:custGeom>
            <a:avLst/>
            <a:gdLst/>
            <a:ahLst/>
            <a:cxnLst/>
            <a:rect l="0" t="0" r="0" b="0"/>
            <a:pathLst>
              <a:path w="35720" h="285602">
                <a:moveTo>
                  <a:pt x="35719" y="0"/>
                </a:moveTo>
                <a:lnTo>
                  <a:pt x="35719" y="0"/>
                </a:lnTo>
                <a:lnTo>
                  <a:pt x="35719" y="42240"/>
                </a:lnTo>
                <a:lnTo>
                  <a:pt x="35719" y="83377"/>
                </a:lnTo>
                <a:lnTo>
                  <a:pt x="34727" y="125202"/>
                </a:lnTo>
                <a:lnTo>
                  <a:pt x="26625" y="164458"/>
                </a:lnTo>
                <a:lnTo>
                  <a:pt x="18760" y="206518"/>
                </a:lnTo>
                <a:lnTo>
                  <a:pt x="16947" y="234909"/>
                </a:lnTo>
                <a:lnTo>
                  <a:pt x="10807" y="252042"/>
                </a:lnTo>
                <a:lnTo>
                  <a:pt x="9040" y="271703"/>
                </a:lnTo>
                <a:lnTo>
                  <a:pt x="6332" y="277192"/>
                </a:lnTo>
                <a:lnTo>
                  <a:pt x="110" y="285601"/>
                </a:lnTo>
                <a:lnTo>
                  <a:pt x="0" y="2589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4" name="SMARTInkShape-Group154"/>
          <p:cNvGrpSpPr/>
          <p:nvPr/>
        </p:nvGrpSpPr>
        <p:grpSpPr>
          <a:xfrm>
            <a:off x="6018613" y="875109"/>
            <a:ext cx="982106" cy="587391"/>
            <a:chOff x="6018613" y="875109"/>
            <a:chExt cx="982106" cy="587391"/>
          </a:xfrm>
        </p:grpSpPr>
        <p:sp>
          <p:nvSpPr>
            <p:cNvPr id="18" name="SMARTInkShape-352"/>
            <p:cNvSpPr/>
            <p:nvPr>
              <p:custDataLst>
                <p:tags r:id="rId24"/>
              </p:custDataLst>
            </p:nvPr>
          </p:nvSpPr>
          <p:spPr bwMode="auto">
            <a:xfrm>
              <a:off x="6018613" y="1028200"/>
              <a:ext cx="392904" cy="346948"/>
            </a:xfrm>
            <a:custGeom>
              <a:avLst/>
              <a:gdLst/>
              <a:ahLst/>
              <a:cxnLst/>
              <a:rect l="0" t="0" r="0" b="0"/>
              <a:pathLst>
                <a:path w="392904" h="346948">
                  <a:moveTo>
                    <a:pt x="133942" y="34433"/>
                  </a:moveTo>
                  <a:lnTo>
                    <a:pt x="133942" y="34433"/>
                  </a:lnTo>
                  <a:lnTo>
                    <a:pt x="133942" y="0"/>
                  </a:lnTo>
                  <a:lnTo>
                    <a:pt x="129201" y="3835"/>
                  </a:lnTo>
                  <a:lnTo>
                    <a:pt x="126874" y="8597"/>
                  </a:lnTo>
                  <a:lnTo>
                    <a:pt x="115461" y="35300"/>
                  </a:lnTo>
                  <a:lnTo>
                    <a:pt x="98168" y="72873"/>
                  </a:lnTo>
                  <a:lnTo>
                    <a:pt x="86306" y="111148"/>
                  </a:lnTo>
                  <a:lnTo>
                    <a:pt x="74408" y="150790"/>
                  </a:lnTo>
                  <a:lnTo>
                    <a:pt x="62503" y="193163"/>
                  </a:lnTo>
                  <a:lnTo>
                    <a:pt x="45857" y="230490"/>
                  </a:lnTo>
                  <a:lnTo>
                    <a:pt x="30589" y="266526"/>
                  </a:lnTo>
                  <a:lnTo>
                    <a:pt x="14988" y="306502"/>
                  </a:lnTo>
                  <a:lnTo>
                    <a:pt x="3987" y="325602"/>
                  </a:lnTo>
                  <a:lnTo>
                    <a:pt x="0" y="346947"/>
                  </a:lnTo>
                  <a:lnTo>
                    <a:pt x="12425" y="326852"/>
                  </a:lnTo>
                  <a:lnTo>
                    <a:pt x="41864" y="297240"/>
                  </a:lnTo>
                  <a:lnTo>
                    <a:pt x="68875" y="281602"/>
                  </a:lnTo>
                  <a:lnTo>
                    <a:pt x="86441" y="277332"/>
                  </a:lnTo>
                  <a:lnTo>
                    <a:pt x="127996" y="275640"/>
                  </a:lnTo>
                  <a:lnTo>
                    <a:pt x="145850" y="276558"/>
                  </a:lnTo>
                  <a:lnTo>
                    <a:pt x="187520" y="293628"/>
                  </a:lnTo>
                  <a:lnTo>
                    <a:pt x="217285" y="307315"/>
                  </a:lnTo>
                  <a:lnTo>
                    <a:pt x="258149" y="318036"/>
                  </a:lnTo>
                  <a:lnTo>
                    <a:pt x="273821" y="325390"/>
                  </a:lnTo>
                  <a:lnTo>
                    <a:pt x="313961" y="328895"/>
                  </a:lnTo>
                  <a:lnTo>
                    <a:pt x="325075" y="328023"/>
                  </a:lnTo>
                  <a:lnTo>
                    <a:pt x="353087" y="320010"/>
                  </a:lnTo>
                  <a:lnTo>
                    <a:pt x="368942" y="307862"/>
                  </a:lnTo>
                  <a:lnTo>
                    <a:pt x="377976" y="294484"/>
                  </a:lnTo>
                  <a:lnTo>
                    <a:pt x="392903" y="2576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353"/>
            <p:cNvSpPr/>
            <p:nvPr>
              <p:custDataLst>
                <p:tags r:id="rId25"/>
              </p:custDataLst>
            </p:nvPr>
          </p:nvSpPr>
          <p:spPr bwMode="auto">
            <a:xfrm>
              <a:off x="6379932" y="965647"/>
              <a:ext cx="111843" cy="496853"/>
            </a:xfrm>
            <a:custGeom>
              <a:avLst/>
              <a:gdLst/>
              <a:ahLst/>
              <a:cxnLst/>
              <a:rect l="0" t="0" r="0" b="0"/>
              <a:pathLst>
                <a:path w="111843" h="496853">
                  <a:moveTo>
                    <a:pt x="103021" y="7689"/>
                  </a:moveTo>
                  <a:lnTo>
                    <a:pt x="103021" y="7689"/>
                  </a:lnTo>
                  <a:lnTo>
                    <a:pt x="107762" y="7689"/>
                  </a:lnTo>
                  <a:lnTo>
                    <a:pt x="109158" y="6697"/>
                  </a:lnTo>
                  <a:lnTo>
                    <a:pt x="110089" y="5043"/>
                  </a:lnTo>
                  <a:lnTo>
                    <a:pt x="111583" y="0"/>
                  </a:lnTo>
                  <a:lnTo>
                    <a:pt x="111842" y="3867"/>
                  </a:lnTo>
                  <a:lnTo>
                    <a:pt x="110886" y="5141"/>
                  </a:lnTo>
                  <a:lnTo>
                    <a:pt x="107178" y="6557"/>
                  </a:lnTo>
                  <a:lnTo>
                    <a:pt x="105792" y="7926"/>
                  </a:lnTo>
                  <a:lnTo>
                    <a:pt x="90823" y="35450"/>
                  </a:lnTo>
                  <a:lnTo>
                    <a:pt x="81725" y="47808"/>
                  </a:lnTo>
                  <a:lnTo>
                    <a:pt x="67799" y="82642"/>
                  </a:lnTo>
                  <a:lnTo>
                    <a:pt x="55874" y="115887"/>
                  </a:lnTo>
                  <a:lnTo>
                    <a:pt x="42419" y="153518"/>
                  </a:lnTo>
                  <a:lnTo>
                    <a:pt x="32148" y="196088"/>
                  </a:lnTo>
                  <a:lnTo>
                    <a:pt x="22821" y="240120"/>
                  </a:lnTo>
                  <a:lnTo>
                    <a:pt x="13774" y="284586"/>
                  </a:lnTo>
                  <a:lnTo>
                    <a:pt x="7456" y="329180"/>
                  </a:lnTo>
                  <a:lnTo>
                    <a:pt x="2937" y="371167"/>
                  </a:lnTo>
                  <a:lnTo>
                    <a:pt x="0" y="395453"/>
                  </a:lnTo>
                  <a:lnTo>
                    <a:pt x="3554" y="435298"/>
                  </a:lnTo>
                  <a:lnTo>
                    <a:pt x="7073" y="460156"/>
                  </a:lnTo>
                  <a:lnTo>
                    <a:pt x="14399" y="477443"/>
                  </a:lnTo>
                  <a:lnTo>
                    <a:pt x="20969" y="485351"/>
                  </a:lnTo>
                  <a:lnTo>
                    <a:pt x="30504" y="492174"/>
                  </a:lnTo>
                  <a:lnTo>
                    <a:pt x="47028" y="496852"/>
                  </a:lnTo>
                  <a:lnTo>
                    <a:pt x="58623" y="495300"/>
                  </a:lnTo>
                  <a:lnTo>
                    <a:pt x="76232" y="4898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54"/>
            <p:cNvSpPr/>
            <p:nvPr>
              <p:custDataLst>
                <p:tags r:id="rId26"/>
              </p:custDataLst>
            </p:nvPr>
          </p:nvSpPr>
          <p:spPr bwMode="auto">
            <a:xfrm>
              <a:off x="6599041" y="1116211"/>
              <a:ext cx="239814" cy="249579"/>
            </a:xfrm>
            <a:custGeom>
              <a:avLst/>
              <a:gdLst/>
              <a:ahLst/>
              <a:cxnLst/>
              <a:rect l="0" t="0" r="0" b="0"/>
              <a:pathLst>
                <a:path w="239814" h="249579">
                  <a:moveTo>
                    <a:pt x="8928" y="62508"/>
                  </a:moveTo>
                  <a:lnTo>
                    <a:pt x="8928" y="62508"/>
                  </a:lnTo>
                  <a:lnTo>
                    <a:pt x="8928" y="54819"/>
                  </a:lnTo>
                  <a:lnTo>
                    <a:pt x="9920" y="54406"/>
                  </a:lnTo>
                  <a:lnTo>
                    <a:pt x="17489" y="53610"/>
                  </a:lnTo>
                  <a:lnTo>
                    <a:pt x="17856" y="95895"/>
                  </a:lnTo>
                  <a:lnTo>
                    <a:pt x="15211" y="127746"/>
                  </a:lnTo>
                  <a:lnTo>
                    <a:pt x="9480" y="169120"/>
                  </a:lnTo>
                  <a:lnTo>
                    <a:pt x="6446" y="190008"/>
                  </a:lnTo>
                  <a:lnTo>
                    <a:pt x="564" y="224538"/>
                  </a:lnTo>
                  <a:lnTo>
                    <a:pt x="1" y="249578"/>
                  </a:lnTo>
                  <a:lnTo>
                    <a:pt x="0" y="245156"/>
                  </a:lnTo>
                  <a:lnTo>
                    <a:pt x="2644" y="240258"/>
                  </a:lnTo>
                  <a:lnTo>
                    <a:pt x="4739" y="237562"/>
                  </a:lnTo>
                  <a:lnTo>
                    <a:pt x="7066" y="229276"/>
                  </a:lnTo>
                  <a:lnTo>
                    <a:pt x="11022" y="213454"/>
                  </a:lnTo>
                  <a:lnTo>
                    <a:pt x="14819" y="201033"/>
                  </a:lnTo>
                  <a:lnTo>
                    <a:pt x="17949" y="179289"/>
                  </a:lnTo>
                  <a:lnTo>
                    <a:pt x="33009" y="149228"/>
                  </a:lnTo>
                  <a:lnTo>
                    <a:pt x="40758" y="137922"/>
                  </a:lnTo>
                  <a:lnTo>
                    <a:pt x="42918" y="131413"/>
                  </a:lnTo>
                  <a:lnTo>
                    <a:pt x="44487" y="129281"/>
                  </a:lnTo>
                  <a:lnTo>
                    <a:pt x="46524" y="127859"/>
                  </a:lnTo>
                  <a:lnTo>
                    <a:pt x="48875" y="126911"/>
                  </a:lnTo>
                  <a:lnTo>
                    <a:pt x="51434" y="127272"/>
                  </a:lnTo>
                  <a:lnTo>
                    <a:pt x="56923" y="130318"/>
                  </a:lnTo>
                  <a:lnTo>
                    <a:pt x="65593" y="137611"/>
                  </a:lnTo>
                  <a:lnTo>
                    <a:pt x="68838" y="143181"/>
                  </a:lnTo>
                  <a:lnTo>
                    <a:pt x="71274" y="148964"/>
                  </a:lnTo>
                  <a:lnTo>
                    <a:pt x="98273" y="189620"/>
                  </a:lnTo>
                  <a:lnTo>
                    <a:pt x="105192" y="199369"/>
                  </a:lnTo>
                  <a:lnTo>
                    <a:pt x="119250" y="209444"/>
                  </a:lnTo>
                  <a:lnTo>
                    <a:pt x="133393" y="215996"/>
                  </a:lnTo>
                  <a:lnTo>
                    <a:pt x="136553" y="218412"/>
                  </a:lnTo>
                  <a:lnTo>
                    <a:pt x="145356" y="221095"/>
                  </a:lnTo>
                  <a:lnTo>
                    <a:pt x="162435" y="222818"/>
                  </a:lnTo>
                  <a:lnTo>
                    <a:pt x="169096" y="220408"/>
                  </a:lnTo>
                  <a:lnTo>
                    <a:pt x="175363" y="217021"/>
                  </a:lnTo>
                  <a:lnTo>
                    <a:pt x="181457" y="215516"/>
                  </a:lnTo>
                  <a:lnTo>
                    <a:pt x="187472" y="209556"/>
                  </a:lnTo>
                  <a:lnTo>
                    <a:pt x="214309" y="166343"/>
                  </a:lnTo>
                  <a:lnTo>
                    <a:pt x="228201" y="124578"/>
                  </a:lnTo>
                  <a:lnTo>
                    <a:pt x="231647" y="80309"/>
                  </a:lnTo>
                  <a:lnTo>
                    <a:pt x="239813" y="36265"/>
                  </a:lnTo>
                  <a:lnTo>
                    <a:pt x="233298" y="7504"/>
                  </a:lnTo>
                  <a:lnTo>
                    <a:pt x="231930" y="5002"/>
                  </a:lnTo>
                  <a:lnTo>
                    <a:pt x="230026" y="3335"/>
                  </a:lnTo>
                  <a:lnTo>
                    <a:pt x="2232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355"/>
            <p:cNvSpPr/>
            <p:nvPr>
              <p:custDataLst>
                <p:tags r:id="rId27"/>
              </p:custDataLst>
            </p:nvPr>
          </p:nvSpPr>
          <p:spPr bwMode="auto">
            <a:xfrm>
              <a:off x="6849070" y="875109"/>
              <a:ext cx="151649" cy="562572"/>
            </a:xfrm>
            <a:custGeom>
              <a:avLst/>
              <a:gdLst/>
              <a:ahLst/>
              <a:cxnLst/>
              <a:rect l="0" t="0" r="0" b="0"/>
              <a:pathLst>
                <a:path w="151649" h="562572">
                  <a:moveTo>
                    <a:pt x="53578" y="0"/>
                  </a:moveTo>
                  <a:lnTo>
                    <a:pt x="53578" y="0"/>
                  </a:lnTo>
                  <a:lnTo>
                    <a:pt x="53578" y="4741"/>
                  </a:lnTo>
                  <a:lnTo>
                    <a:pt x="56224" y="9714"/>
                  </a:lnTo>
                  <a:lnTo>
                    <a:pt x="59715" y="15232"/>
                  </a:lnTo>
                  <a:lnTo>
                    <a:pt x="61956" y="26858"/>
                  </a:lnTo>
                  <a:lnTo>
                    <a:pt x="64990" y="41031"/>
                  </a:lnTo>
                  <a:lnTo>
                    <a:pt x="71580" y="80075"/>
                  </a:lnTo>
                  <a:lnTo>
                    <a:pt x="83755" y="122160"/>
                  </a:lnTo>
                  <a:lnTo>
                    <a:pt x="95332" y="161163"/>
                  </a:lnTo>
                  <a:lnTo>
                    <a:pt x="105196" y="194486"/>
                  </a:lnTo>
                  <a:lnTo>
                    <a:pt x="123159" y="238655"/>
                  </a:lnTo>
                  <a:lnTo>
                    <a:pt x="136556" y="281078"/>
                  </a:lnTo>
                  <a:lnTo>
                    <a:pt x="147763" y="320546"/>
                  </a:lnTo>
                  <a:lnTo>
                    <a:pt x="151007" y="357006"/>
                  </a:lnTo>
                  <a:lnTo>
                    <a:pt x="151648" y="392871"/>
                  </a:lnTo>
                  <a:lnTo>
                    <a:pt x="138508" y="428618"/>
                  </a:lnTo>
                  <a:lnTo>
                    <a:pt x="126478" y="455412"/>
                  </a:lnTo>
                  <a:lnTo>
                    <a:pt x="93054" y="495322"/>
                  </a:lnTo>
                  <a:lnTo>
                    <a:pt x="52897" y="526620"/>
                  </a:lnTo>
                  <a:lnTo>
                    <a:pt x="11817" y="554603"/>
                  </a:lnTo>
                  <a:lnTo>
                    <a:pt x="0" y="562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56"/>
            <p:cNvSpPr/>
            <p:nvPr>
              <p:custDataLst>
                <p:tags r:id="rId28"/>
              </p:custDataLst>
            </p:nvPr>
          </p:nvSpPr>
          <p:spPr bwMode="auto">
            <a:xfrm>
              <a:off x="6590109" y="1026914"/>
              <a:ext cx="178595" cy="14054"/>
            </a:xfrm>
            <a:custGeom>
              <a:avLst/>
              <a:gdLst/>
              <a:ahLst/>
              <a:cxnLst/>
              <a:rect l="0" t="0" r="0" b="0"/>
              <a:pathLst>
                <a:path w="178595" h="14054">
                  <a:moveTo>
                    <a:pt x="0" y="0"/>
                  </a:moveTo>
                  <a:lnTo>
                    <a:pt x="0" y="0"/>
                  </a:lnTo>
                  <a:lnTo>
                    <a:pt x="44266" y="0"/>
                  </a:lnTo>
                  <a:lnTo>
                    <a:pt x="66610" y="992"/>
                  </a:lnTo>
                  <a:lnTo>
                    <a:pt x="95165" y="8102"/>
                  </a:lnTo>
                  <a:lnTo>
                    <a:pt x="127255" y="9849"/>
                  </a:lnTo>
                  <a:lnTo>
                    <a:pt x="135271" y="13638"/>
                  </a:lnTo>
                  <a:lnTo>
                    <a:pt x="139790" y="14053"/>
                  </a:lnTo>
                  <a:lnTo>
                    <a:pt x="172887" y="9006"/>
                  </a:lnTo>
                  <a:lnTo>
                    <a:pt x="174789" y="7989"/>
                  </a:lnTo>
                  <a:lnTo>
                    <a:pt x="176058" y="6318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57"/>
            <p:cNvSpPr/>
            <p:nvPr>
              <p:custDataLst>
                <p:tags r:id="rId29"/>
              </p:custDataLst>
            </p:nvPr>
          </p:nvSpPr>
          <p:spPr bwMode="auto">
            <a:xfrm>
              <a:off x="6750844" y="946547"/>
              <a:ext cx="17827" cy="80368"/>
            </a:xfrm>
            <a:custGeom>
              <a:avLst/>
              <a:gdLst/>
              <a:ahLst/>
              <a:cxnLst/>
              <a:rect l="0" t="0" r="0" b="0"/>
              <a:pathLst>
                <a:path w="17827" h="8036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1" y="7688"/>
                  </a:lnTo>
                  <a:lnTo>
                    <a:pt x="6137" y="9094"/>
                  </a:lnTo>
                  <a:lnTo>
                    <a:pt x="9677" y="17951"/>
                  </a:lnTo>
                  <a:lnTo>
                    <a:pt x="14993" y="24722"/>
                  </a:lnTo>
                  <a:lnTo>
                    <a:pt x="17010" y="33011"/>
                  </a:lnTo>
                  <a:lnTo>
                    <a:pt x="17826" y="48877"/>
                  </a:lnTo>
                  <a:lnTo>
                    <a:pt x="15198" y="54134"/>
                  </a:lnTo>
                  <a:lnTo>
                    <a:pt x="11715" y="59778"/>
                  </a:lnTo>
                  <a:lnTo>
                    <a:pt x="8763" y="68534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155"/>
          <p:cNvGrpSpPr/>
          <p:nvPr/>
        </p:nvGrpSpPr>
        <p:grpSpPr>
          <a:xfrm>
            <a:off x="6090047" y="294680"/>
            <a:ext cx="223243" cy="98086"/>
            <a:chOff x="6090047" y="294680"/>
            <a:chExt cx="223243" cy="98086"/>
          </a:xfrm>
        </p:grpSpPr>
        <p:sp>
          <p:nvSpPr>
            <p:cNvPr id="25" name="SMARTInkShape-358"/>
            <p:cNvSpPr/>
            <p:nvPr>
              <p:custDataLst>
                <p:tags r:id="rId22"/>
              </p:custDataLst>
            </p:nvPr>
          </p:nvSpPr>
          <p:spPr bwMode="auto">
            <a:xfrm>
              <a:off x="6090047" y="330398"/>
              <a:ext cx="223243" cy="62368"/>
            </a:xfrm>
            <a:custGeom>
              <a:avLst/>
              <a:gdLst/>
              <a:ahLst/>
              <a:cxnLst/>
              <a:rect l="0" t="0" r="0" b="0"/>
              <a:pathLst>
                <a:path w="223243" h="62368">
                  <a:moveTo>
                    <a:pt x="0" y="44649"/>
                  </a:moveTo>
                  <a:lnTo>
                    <a:pt x="0" y="44649"/>
                  </a:lnTo>
                  <a:lnTo>
                    <a:pt x="12429" y="57078"/>
                  </a:lnTo>
                  <a:lnTo>
                    <a:pt x="20737" y="60095"/>
                  </a:lnTo>
                  <a:lnTo>
                    <a:pt x="52011" y="62367"/>
                  </a:lnTo>
                  <a:lnTo>
                    <a:pt x="91184" y="54807"/>
                  </a:lnTo>
                  <a:lnTo>
                    <a:pt x="130612" y="45998"/>
                  </a:lnTo>
                  <a:lnTo>
                    <a:pt x="174344" y="32338"/>
                  </a:lnTo>
                  <a:lnTo>
                    <a:pt x="195501" y="24874"/>
                  </a:lnTo>
                  <a:lnTo>
                    <a:pt x="198795" y="22536"/>
                  </a:lnTo>
                  <a:lnTo>
                    <a:pt x="216355" y="17791"/>
                  </a:lnTo>
                  <a:lnTo>
                    <a:pt x="218650" y="15830"/>
                  </a:lnTo>
                  <a:lnTo>
                    <a:pt x="222335" y="10293"/>
                  </a:lnTo>
                  <a:lnTo>
                    <a:pt x="2232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59"/>
            <p:cNvSpPr/>
            <p:nvPr>
              <p:custDataLst>
                <p:tags r:id="rId23"/>
              </p:custDataLst>
            </p:nvPr>
          </p:nvSpPr>
          <p:spPr bwMode="auto">
            <a:xfrm>
              <a:off x="6215063" y="294680"/>
              <a:ext cx="98227" cy="80368"/>
            </a:xfrm>
            <a:custGeom>
              <a:avLst/>
              <a:gdLst/>
              <a:ahLst/>
              <a:cxnLst/>
              <a:rect l="0" t="0" r="0" b="0"/>
              <a:pathLst>
                <a:path w="98227" h="80368">
                  <a:moveTo>
                    <a:pt x="0" y="0"/>
                  </a:moveTo>
                  <a:lnTo>
                    <a:pt x="0" y="0"/>
                  </a:lnTo>
                  <a:lnTo>
                    <a:pt x="8561" y="0"/>
                  </a:lnTo>
                  <a:lnTo>
                    <a:pt x="51377" y="32772"/>
                  </a:lnTo>
                  <a:lnTo>
                    <a:pt x="82967" y="56556"/>
                  </a:lnTo>
                  <a:lnTo>
                    <a:pt x="86483" y="62508"/>
                  </a:lnTo>
                  <a:lnTo>
                    <a:pt x="89038" y="68461"/>
                  </a:lnTo>
                  <a:lnTo>
                    <a:pt x="98226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0" name="SMARTInkShape-Group156"/>
          <p:cNvGrpSpPr/>
          <p:nvPr/>
        </p:nvGrpSpPr>
        <p:grpSpPr>
          <a:xfrm>
            <a:off x="4607728" y="705445"/>
            <a:ext cx="178586" cy="107158"/>
            <a:chOff x="4607728" y="705445"/>
            <a:chExt cx="178586" cy="107158"/>
          </a:xfrm>
        </p:grpSpPr>
        <p:sp>
          <p:nvSpPr>
            <p:cNvPr id="28" name="SMARTInkShape-360"/>
            <p:cNvSpPr/>
            <p:nvPr>
              <p:custDataLst>
                <p:tags r:id="rId20"/>
              </p:custDataLst>
            </p:nvPr>
          </p:nvSpPr>
          <p:spPr bwMode="auto">
            <a:xfrm>
              <a:off x="4607728" y="732234"/>
              <a:ext cx="142867" cy="26790"/>
            </a:xfrm>
            <a:custGeom>
              <a:avLst/>
              <a:gdLst/>
              <a:ahLst/>
              <a:cxnLst/>
              <a:rect l="0" t="0" r="0" b="0"/>
              <a:pathLst>
                <a:path w="142867" h="26790">
                  <a:moveTo>
                    <a:pt x="8920" y="17860"/>
                  </a:moveTo>
                  <a:lnTo>
                    <a:pt x="8920" y="17860"/>
                  </a:lnTo>
                  <a:lnTo>
                    <a:pt x="8920" y="22600"/>
                  </a:lnTo>
                  <a:lnTo>
                    <a:pt x="7928" y="23997"/>
                  </a:lnTo>
                  <a:lnTo>
                    <a:pt x="6275" y="24928"/>
                  </a:lnTo>
                  <a:lnTo>
                    <a:pt x="0" y="26787"/>
                  </a:lnTo>
                  <a:lnTo>
                    <a:pt x="13293" y="26789"/>
                  </a:lnTo>
                  <a:lnTo>
                    <a:pt x="18471" y="24144"/>
                  </a:lnTo>
                  <a:lnTo>
                    <a:pt x="21240" y="22049"/>
                  </a:lnTo>
                  <a:lnTo>
                    <a:pt x="29609" y="19722"/>
                  </a:lnTo>
                  <a:lnTo>
                    <a:pt x="45478" y="15766"/>
                  </a:lnTo>
                  <a:lnTo>
                    <a:pt x="62747" y="10955"/>
                  </a:lnTo>
                  <a:lnTo>
                    <a:pt x="91171" y="6462"/>
                  </a:lnTo>
                  <a:lnTo>
                    <a:pt x="108732" y="1277"/>
                  </a:lnTo>
                  <a:lnTo>
                    <a:pt x="127861" y="112"/>
                  </a:lnTo>
                  <a:lnTo>
                    <a:pt x="133882" y="2696"/>
                  </a:lnTo>
                  <a:lnTo>
                    <a:pt x="142340" y="8565"/>
                  </a:lnTo>
                  <a:lnTo>
                    <a:pt x="14286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361"/>
            <p:cNvSpPr/>
            <p:nvPr>
              <p:custDataLst>
                <p:tags r:id="rId21"/>
              </p:custDataLst>
            </p:nvPr>
          </p:nvSpPr>
          <p:spPr bwMode="auto">
            <a:xfrm>
              <a:off x="4714875" y="705445"/>
              <a:ext cx="71439" cy="107158"/>
            </a:xfrm>
            <a:custGeom>
              <a:avLst/>
              <a:gdLst/>
              <a:ahLst/>
              <a:cxnLst/>
              <a:rect l="0" t="0" r="0" b="0"/>
              <a:pathLst>
                <a:path w="71439" h="107158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1249" y="7689"/>
                  </a:lnTo>
                  <a:lnTo>
                    <a:pt x="23096" y="9095"/>
                  </a:lnTo>
                  <a:lnTo>
                    <a:pt x="58791" y="50849"/>
                  </a:lnTo>
                  <a:lnTo>
                    <a:pt x="64420" y="62557"/>
                  </a:lnTo>
                  <a:lnTo>
                    <a:pt x="66759" y="65517"/>
                  </a:lnTo>
                  <a:lnTo>
                    <a:pt x="69358" y="74098"/>
                  </a:lnTo>
                  <a:lnTo>
                    <a:pt x="71438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85" name="SMARTInkShape-Group157"/>
          <p:cNvGrpSpPr/>
          <p:nvPr/>
        </p:nvGrpSpPr>
        <p:grpSpPr>
          <a:xfrm>
            <a:off x="7385374" y="383977"/>
            <a:ext cx="687065" cy="214313"/>
            <a:chOff x="7385374" y="383977"/>
            <a:chExt cx="687065" cy="214313"/>
          </a:xfrm>
        </p:grpSpPr>
        <p:sp>
          <p:nvSpPr>
            <p:cNvPr id="31" name="SMARTInkShape-362"/>
            <p:cNvSpPr/>
            <p:nvPr>
              <p:custDataLst>
                <p:tags r:id="rId18"/>
              </p:custDataLst>
            </p:nvPr>
          </p:nvSpPr>
          <p:spPr bwMode="auto">
            <a:xfrm>
              <a:off x="7411691" y="437555"/>
              <a:ext cx="660748" cy="44646"/>
            </a:xfrm>
            <a:custGeom>
              <a:avLst/>
              <a:gdLst/>
              <a:ahLst/>
              <a:cxnLst/>
              <a:rect l="0" t="0" r="0" b="0"/>
              <a:pathLst>
                <a:path w="660748" h="44646">
                  <a:moveTo>
                    <a:pt x="660747" y="26789"/>
                  </a:moveTo>
                  <a:lnTo>
                    <a:pt x="660747" y="26789"/>
                  </a:lnTo>
                  <a:lnTo>
                    <a:pt x="629701" y="27781"/>
                  </a:lnTo>
                  <a:lnTo>
                    <a:pt x="596306" y="34477"/>
                  </a:lnTo>
                  <a:lnTo>
                    <a:pt x="553336" y="38201"/>
                  </a:lnTo>
                  <a:lnTo>
                    <a:pt x="513080" y="43375"/>
                  </a:lnTo>
                  <a:lnTo>
                    <a:pt x="478638" y="44271"/>
                  </a:lnTo>
                  <a:lnTo>
                    <a:pt x="443298" y="44536"/>
                  </a:lnTo>
                  <a:lnTo>
                    <a:pt x="407691" y="44615"/>
                  </a:lnTo>
                  <a:lnTo>
                    <a:pt x="367265" y="44638"/>
                  </a:lnTo>
                  <a:lnTo>
                    <a:pt x="323868" y="44645"/>
                  </a:lnTo>
                  <a:lnTo>
                    <a:pt x="284331" y="39907"/>
                  </a:lnTo>
                  <a:lnTo>
                    <a:pt x="242740" y="36959"/>
                  </a:lnTo>
                  <a:lnTo>
                    <a:pt x="203739" y="31346"/>
                  </a:lnTo>
                  <a:lnTo>
                    <a:pt x="167046" y="28139"/>
                  </a:lnTo>
                  <a:lnTo>
                    <a:pt x="131040" y="22448"/>
                  </a:lnTo>
                  <a:lnTo>
                    <a:pt x="90446" y="18766"/>
                  </a:lnTo>
                  <a:lnTo>
                    <a:pt x="49497" y="17978"/>
                  </a:lnTo>
                  <a:lnTo>
                    <a:pt x="16765" y="17870"/>
                  </a:lnTo>
                  <a:lnTo>
                    <a:pt x="9738" y="15218"/>
                  </a:lnTo>
                  <a:lnTo>
                    <a:pt x="0" y="8962"/>
                  </a:lnTo>
                  <a:lnTo>
                    <a:pt x="4705" y="8939"/>
                  </a:lnTo>
                  <a:lnTo>
                    <a:pt x="9670" y="6288"/>
                  </a:lnTo>
                  <a:lnTo>
                    <a:pt x="1780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4" name="SMARTInkShape-363"/>
            <p:cNvSpPr/>
            <p:nvPr>
              <p:custDataLst>
                <p:tags r:id="rId19"/>
              </p:custDataLst>
            </p:nvPr>
          </p:nvSpPr>
          <p:spPr bwMode="auto">
            <a:xfrm>
              <a:off x="7385374" y="383977"/>
              <a:ext cx="106635" cy="214313"/>
            </a:xfrm>
            <a:custGeom>
              <a:avLst/>
              <a:gdLst/>
              <a:ahLst/>
              <a:cxnLst/>
              <a:rect l="0" t="0" r="0" b="0"/>
              <a:pathLst>
                <a:path w="106635" h="214313">
                  <a:moveTo>
                    <a:pt x="106634" y="0"/>
                  </a:moveTo>
                  <a:lnTo>
                    <a:pt x="106634" y="0"/>
                  </a:lnTo>
                  <a:lnTo>
                    <a:pt x="101893" y="0"/>
                  </a:lnTo>
                  <a:lnTo>
                    <a:pt x="96920" y="2645"/>
                  </a:lnTo>
                  <a:lnTo>
                    <a:pt x="53556" y="35773"/>
                  </a:lnTo>
                  <a:lnTo>
                    <a:pt x="20320" y="69453"/>
                  </a:lnTo>
                  <a:lnTo>
                    <a:pt x="2124" y="97675"/>
                  </a:lnTo>
                  <a:lnTo>
                    <a:pt x="0" y="110023"/>
                  </a:lnTo>
                  <a:lnTo>
                    <a:pt x="2356" y="116037"/>
                  </a:lnTo>
                  <a:lnTo>
                    <a:pt x="4373" y="119030"/>
                  </a:lnTo>
                  <a:lnTo>
                    <a:pt x="10522" y="141008"/>
                  </a:lnTo>
                  <a:lnTo>
                    <a:pt x="38209" y="172608"/>
                  </a:lnTo>
                  <a:lnTo>
                    <a:pt x="60128" y="190165"/>
                  </a:lnTo>
                  <a:lnTo>
                    <a:pt x="68105" y="199611"/>
                  </a:lnTo>
                  <a:lnTo>
                    <a:pt x="88774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86" name="SMARTInkShape-364"/>
          <p:cNvSpPr/>
          <p:nvPr>
            <p:custDataLst>
              <p:tags r:id="rId2"/>
            </p:custDataLst>
          </p:nvPr>
        </p:nvSpPr>
        <p:spPr bwMode="auto">
          <a:xfrm>
            <a:off x="6777633" y="750094"/>
            <a:ext cx="169665" cy="17846"/>
          </a:xfrm>
          <a:custGeom>
            <a:avLst/>
            <a:gdLst/>
            <a:ahLst/>
            <a:cxnLst/>
            <a:rect l="0" t="0" r="0" b="0"/>
            <a:pathLst>
              <a:path w="169665" h="17846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5" y="7068"/>
                </a:lnTo>
                <a:lnTo>
                  <a:pt x="9094" y="8684"/>
                </a:lnTo>
                <a:lnTo>
                  <a:pt x="13303" y="8820"/>
                </a:lnTo>
                <a:lnTo>
                  <a:pt x="18479" y="11527"/>
                </a:lnTo>
                <a:lnTo>
                  <a:pt x="24088" y="15045"/>
                </a:lnTo>
                <a:lnTo>
                  <a:pt x="35773" y="17303"/>
                </a:lnTo>
                <a:lnTo>
                  <a:pt x="77955" y="17845"/>
                </a:lnTo>
                <a:lnTo>
                  <a:pt x="86240" y="16860"/>
                </a:lnTo>
                <a:lnTo>
                  <a:pt x="113491" y="10170"/>
                </a:lnTo>
                <a:lnTo>
                  <a:pt x="158103" y="8978"/>
                </a:lnTo>
                <a:lnTo>
                  <a:pt x="169664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87" name="SMARTInkShape-365"/>
          <p:cNvSpPr/>
          <p:nvPr>
            <p:custDataLst>
              <p:tags r:id="rId3"/>
            </p:custDataLst>
          </p:nvPr>
        </p:nvSpPr>
        <p:spPr bwMode="auto">
          <a:xfrm>
            <a:off x="5956102" y="1518047"/>
            <a:ext cx="991196" cy="17490"/>
          </a:xfrm>
          <a:custGeom>
            <a:avLst/>
            <a:gdLst/>
            <a:ahLst/>
            <a:cxnLst/>
            <a:rect l="0" t="0" r="0" b="0"/>
            <a:pathLst>
              <a:path w="991196" h="17490">
                <a:moveTo>
                  <a:pt x="0" y="8930"/>
                </a:moveTo>
                <a:lnTo>
                  <a:pt x="0" y="8930"/>
                </a:lnTo>
                <a:lnTo>
                  <a:pt x="13302" y="8930"/>
                </a:lnTo>
                <a:lnTo>
                  <a:pt x="18479" y="6284"/>
                </a:lnTo>
                <a:lnTo>
                  <a:pt x="21249" y="4189"/>
                </a:lnTo>
                <a:lnTo>
                  <a:pt x="24088" y="3785"/>
                </a:lnTo>
                <a:lnTo>
                  <a:pt x="29888" y="5981"/>
                </a:lnTo>
                <a:lnTo>
                  <a:pt x="32824" y="5972"/>
                </a:lnTo>
                <a:lnTo>
                  <a:pt x="38731" y="3316"/>
                </a:lnTo>
                <a:lnTo>
                  <a:pt x="41696" y="3203"/>
                </a:lnTo>
                <a:lnTo>
                  <a:pt x="61297" y="7979"/>
                </a:lnTo>
                <a:lnTo>
                  <a:pt x="98846" y="11538"/>
                </a:lnTo>
                <a:lnTo>
                  <a:pt x="111401" y="15050"/>
                </a:lnTo>
                <a:lnTo>
                  <a:pt x="152364" y="17489"/>
                </a:lnTo>
                <a:lnTo>
                  <a:pt x="196526" y="10743"/>
                </a:lnTo>
                <a:lnTo>
                  <a:pt x="236926" y="9288"/>
                </a:lnTo>
                <a:lnTo>
                  <a:pt x="276134" y="9036"/>
                </a:lnTo>
                <a:lnTo>
                  <a:pt x="314430" y="8961"/>
                </a:lnTo>
                <a:lnTo>
                  <a:pt x="355653" y="8939"/>
                </a:lnTo>
                <a:lnTo>
                  <a:pt x="387263" y="8934"/>
                </a:lnTo>
                <a:lnTo>
                  <a:pt x="421156" y="8931"/>
                </a:lnTo>
                <a:lnTo>
                  <a:pt x="456063" y="8930"/>
                </a:lnTo>
                <a:lnTo>
                  <a:pt x="488775" y="8930"/>
                </a:lnTo>
                <a:lnTo>
                  <a:pt x="520842" y="8930"/>
                </a:lnTo>
                <a:lnTo>
                  <a:pt x="554939" y="8930"/>
                </a:lnTo>
                <a:lnTo>
                  <a:pt x="587291" y="8930"/>
                </a:lnTo>
                <a:lnTo>
                  <a:pt x="619197" y="8930"/>
                </a:lnTo>
                <a:lnTo>
                  <a:pt x="653222" y="8930"/>
                </a:lnTo>
                <a:lnTo>
                  <a:pt x="685542" y="8930"/>
                </a:lnTo>
                <a:lnTo>
                  <a:pt x="716443" y="8930"/>
                </a:lnTo>
                <a:lnTo>
                  <a:pt x="760738" y="8930"/>
                </a:lnTo>
                <a:lnTo>
                  <a:pt x="799439" y="8930"/>
                </a:lnTo>
                <a:lnTo>
                  <a:pt x="836042" y="8930"/>
                </a:lnTo>
                <a:lnTo>
                  <a:pt x="871030" y="8930"/>
                </a:lnTo>
                <a:lnTo>
                  <a:pt x="914480" y="8930"/>
                </a:lnTo>
                <a:lnTo>
                  <a:pt x="958318" y="827"/>
                </a:lnTo>
                <a:lnTo>
                  <a:pt x="9911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90" name="SMARTInkShape-Group160"/>
          <p:cNvGrpSpPr/>
          <p:nvPr/>
        </p:nvGrpSpPr>
        <p:grpSpPr>
          <a:xfrm>
            <a:off x="7125891" y="1178719"/>
            <a:ext cx="187524" cy="124937"/>
            <a:chOff x="7125891" y="1178719"/>
            <a:chExt cx="187524" cy="124937"/>
          </a:xfrm>
        </p:grpSpPr>
        <p:sp>
          <p:nvSpPr>
            <p:cNvPr id="1188" name="SMARTInkShape-366"/>
            <p:cNvSpPr/>
            <p:nvPr>
              <p:custDataLst>
                <p:tags r:id="rId16"/>
              </p:custDataLst>
            </p:nvPr>
          </p:nvSpPr>
          <p:spPr bwMode="auto">
            <a:xfrm>
              <a:off x="7125891" y="1178719"/>
              <a:ext cx="125016" cy="8928"/>
            </a:xfrm>
            <a:custGeom>
              <a:avLst/>
              <a:gdLst/>
              <a:ahLst/>
              <a:cxnLst/>
              <a:rect l="0" t="0" r="0" b="0"/>
              <a:pathLst>
                <a:path w="125016" h="8928">
                  <a:moveTo>
                    <a:pt x="0" y="0"/>
                  </a:moveTo>
                  <a:lnTo>
                    <a:pt x="0" y="0"/>
                  </a:lnTo>
                  <a:lnTo>
                    <a:pt x="42673" y="0"/>
                  </a:lnTo>
                  <a:lnTo>
                    <a:pt x="74046" y="0"/>
                  </a:lnTo>
                  <a:lnTo>
                    <a:pt x="80203" y="2646"/>
                  </a:lnTo>
                  <a:lnTo>
                    <a:pt x="86247" y="6137"/>
                  </a:lnTo>
                  <a:lnTo>
                    <a:pt x="98036" y="8684"/>
                  </a:lnTo>
                  <a:lnTo>
                    <a:pt x="114721" y="8927"/>
                  </a:lnTo>
                  <a:lnTo>
                    <a:pt x="12501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9" name="SMARTInkShape-367"/>
            <p:cNvSpPr/>
            <p:nvPr>
              <p:custDataLst>
                <p:tags r:id="rId17"/>
              </p:custDataLst>
            </p:nvPr>
          </p:nvSpPr>
          <p:spPr bwMode="auto">
            <a:xfrm>
              <a:off x="7170539" y="1276945"/>
              <a:ext cx="142876" cy="26711"/>
            </a:xfrm>
            <a:custGeom>
              <a:avLst/>
              <a:gdLst/>
              <a:ahLst/>
              <a:cxnLst/>
              <a:rect l="0" t="0" r="0" b="0"/>
              <a:pathLst>
                <a:path w="142876" h="26711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18091" y="15834"/>
                  </a:lnTo>
                  <a:lnTo>
                    <a:pt x="20991" y="16509"/>
                  </a:lnTo>
                  <a:lnTo>
                    <a:pt x="33765" y="23730"/>
                  </a:lnTo>
                  <a:lnTo>
                    <a:pt x="75346" y="26710"/>
                  </a:lnTo>
                  <a:lnTo>
                    <a:pt x="119914" y="25795"/>
                  </a:lnTo>
                  <a:lnTo>
                    <a:pt x="142875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03" name="SMARTInkShape-Group161"/>
          <p:cNvGrpSpPr/>
          <p:nvPr/>
        </p:nvGrpSpPr>
        <p:grpSpPr>
          <a:xfrm>
            <a:off x="7581315" y="696625"/>
            <a:ext cx="1504893" cy="1053432"/>
            <a:chOff x="7581315" y="696625"/>
            <a:chExt cx="1504893" cy="1053432"/>
          </a:xfrm>
        </p:grpSpPr>
        <p:sp>
          <p:nvSpPr>
            <p:cNvPr id="1191" name="SMARTInkShape-368"/>
            <p:cNvSpPr/>
            <p:nvPr>
              <p:custDataLst>
                <p:tags r:id="rId4"/>
              </p:custDataLst>
            </p:nvPr>
          </p:nvSpPr>
          <p:spPr bwMode="auto">
            <a:xfrm>
              <a:off x="7768828" y="955477"/>
              <a:ext cx="40428" cy="285751"/>
            </a:xfrm>
            <a:custGeom>
              <a:avLst/>
              <a:gdLst/>
              <a:ahLst/>
              <a:cxnLst/>
              <a:rect l="0" t="0" r="0" b="0"/>
              <a:pathLst>
                <a:path w="40428" h="285751">
                  <a:moveTo>
                    <a:pt x="26789" y="0"/>
                  </a:moveTo>
                  <a:lnTo>
                    <a:pt x="26789" y="0"/>
                  </a:lnTo>
                  <a:lnTo>
                    <a:pt x="26789" y="4740"/>
                  </a:lnTo>
                  <a:lnTo>
                    <a:pt x="29435" y="9713"/>
                  </a:lnTo>
                  <a:lnTo>
                    <a:pt x="32926" y="15231"/>
                  </a:lnTo>
                  <a:lnTo>
                    <a:pt x="35167" y="26857"/>
                  </a:lnTo>
                  <a:lnTo>
                    <a:pt x="36638" y="42673"/>
                  </a:lnTo>
                  <a:lnTo>
                    <a:pt x="40427" y="52369"/>
                  </a:lnTo>
                  <a:lnTo>
                    <a:pt x="40126" y="65939"/>
                  </a:lnTo>
                  <a:lnTo>
                    <a:pt x="36106" y="109319"/>
                  </a:lnTo>
                  <a:lnTo>
                    <a:pt x="33187" y="134586"/>
                  </a:lnTo>
                  <a:lnTo>
                    <a:pt x="21495" y="178678"/>
                  </a:lnTo>
                  <a:lnTo>
                    <a:pt x="13598" y="218512"/>
                  </a:lnTo>
                  <a:lnTo>
                    <a:pt x="8210" y="254705"/>
                  </a:lnTo>
                  <a:lnTo>
                    <a:pt x="1916" y="267638"/>
                  </a:lnTo>
                  <a:lnTo>
                    <a:pt x="0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2" name="SMARTInkShape-369"/>
            <p:cNvSpPr/>
            <p:nvPr>
              <p:custDataLst>
                <p:tags r:id="rId5"/>
              </p:custDataLst>
            </p:nvPr>
          </p:nvSpPr>
          <p:spPr bwMode="auto">
            <a:xfrm>
              <a:off x="7617023" y="1339453"/>
              <a:ext cx="241103" cy="17861"/>
            </a:xfrm>
            <a:custGeom>
              <a:avLst/>
              <a:gdLst/>
              <a:ahLst/>
              <a:cxnLst/>
              <a:rect l="0" t="0" r="0" b="0"/>
              <a:pathLst>
                <a:path w="241103" h="1786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20738" y="7068"/>
                  </a:lnTo>
                  <a:lnTo>
                    <a:pt x="59700" y="8821"/>
                  </a:lnTo>
                  <a:lnTo>
                    <a:pt x="99033" y="8915"/>
                  </a:lnTo>
                  <a:lnTo>
                    <a:pt x="136845" y="8928"/>
                  </a:lnTo>
                  <a:lnTo>
                    <a:pt x="180649" y="8930"/>
                  </a:lnTo>
                  <a:lnTo>
                    <a:pt x="206475" y="8930"/>
                  </a:lnTo>
                  <a:lnTo>
                    <a:pt x="213475" y="11576"/>
                  </a:lnTo>
                  <a:lnTo>
                    <a:pt x="219893" y="15067"/>
                  </a:lnTo>
                  <a:lnTo>
                    <a:pt x="231956" y="17614"/>
                  </a:lnTo>
                  <a:lnTo>
                    <a:pt x="241102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3" name="SMARTInkShape-370"/>
            <p:cNvSpPr/>
            <p:nvPr>
              <p:custDataLst>
                <p:tags r:id="rId6"/>
              </p:custDataLst>
            </p:nvPr>
          </p:nvSpPr>
          <p:spPr bwMode="auto">
            <a:xfrm>
              <a:off x="7581315" y="1428750"/>
              <a:ext cx="258848" cy="321307"/>
            </a:xfrm>
            <a:custGeom>
              <a:avLst/>
              <a:gdLst/>
              <a:ahLst/>
              <a:cxnLst/>
              <a:rect l="0" t="0" r="0" b="0"/>
              <a:pathLst>
                <a:path w="258848" h="321307">
                  <a:moveTo>
                    <a:pt x="71427" y="44648"/>
                  </a:moveTo>
                  <a:lnTo>
                    <a:pt x="71427" y="44648"/>
                  </a:lnTo>
                  <a:lnTo>
                    <a:pt x="71427" y="49389"/>
                  </a:lnTo>
                  <a:lnTo>
                    <a:pt x="68782" y="54362"/>
                  </a:lnTo>
                  <a:lnTo>
                    <a:pt x="65290" y="59880"/>
                  </a:lnTo>
                  <a:lnTo>
                    <a:pt x="63325" y="69556"/>
                  </a:lnTo>
                  <a:lnTo>
                    <a:pt x="61750" y="84550"/>
                  </a:lnTo>
                  <a:lnTo>
                    <a:pt x="53425" y="125305"/>
                  </a:lnTo>
                  <a:lnTo>
                    <a:pt x="41251" y="166885"/>
                  </a:lnTo>
                  <a:lnTo>
                    <a:pt x="35811" y="204834"/>
                  </a:lnTo>
                  <a:lnTo>
                    <a:pt x="26211" y="240993"/>
                  </a:lnTo>
                  <a:lnTo>
                    <a:pt x="12814" y="283751"/>
                  </a:lnTo>
                  <a:lnTo>
                    <a:pt x="8269" y="308864"/>
                  </a:lnTo>
                  <a:lnTo>
                    <a:pt x="103" y="321306"/>
                  </a:lnTo>
                  <a:lnTo>
                    <a:pt x="0" y="304285"/>
                  </a:lnTo>
                  <a:lnTo>
                    <a:pt x="7679" y="265925"/>
                  </a:lnTo>
                  <a:lnTo>
                    <a:pt x="15803" y="230791"/>
                  </a:lnTo>
                  <a:lnTo>
                    <a:pt x="26963" y="186663"/>
                  </a:lnTo>
                  <a:lnTo>
                    <a:pt x="33981" y="144469"/>
                  </a:lnTo>
                  <a:lnTo>
                    <a:pt x="42496" y="102327"/>
                  </a:lnTo>
                  <a:lnTo>
                    <a:pt x="59594" y="61145"/>
                  </a:lnTo>
                  <a:lnTo>
                    <a:pt x="65507" y="52642"/>
                  </a:lnTo>
                  <a:lnTo>
                    <a:pt x="71442" y="48201"/>
                  </a:lnTo>
                  <a:lnTo>
                    <a:pt x="78596" y="45350"/>
                  </a:lnTo>
                  <a:lnTo>
                    <a:pt x="84576" y="44856"/>
                  </a:lnTo>
                  <a:lnTo>
                    <a:pt x="86146" y="45779"/>
                  </a:lnTo>
                  <a:lnTo>
                    <a:pt x="87192" y="47387"/>
                  </a:lnTo>
                  <a:lnTo>
                    <a:pt x="97307" y="77662"/>
                  </a:lnTo>
                  <a:lnTo>
                    <a:pt x="104273" y="117547"/>
                  </a:lnTo>
                  <a:lnTo>
                    <a:pt x="111508" y="156186"/>
                  </a:lnTo>
                  <a:lnTo>
                    <a:pt x="122937" y="199338"/>
                  </a:lnTo>
                  <a:lnTo>
                    <a:pt x="142918" y="238450"/>
                  </a:lnTo>
                  <a:lnTo>
                    <a:pt x="149833" y="245876"/>
                  </a:lnTo>
                  <a:lnTo>
                    <a:pt x="163891" y="254643"/>
                  </a:lnTo>
                  <a:lnTo>
                    <a:pt x="175774" y="257682"/>
                  </a:lnTo>
                  <a:lnTo>
                    <a:pt x="202810" y="258792"/>
                  </a:lnTo>
                  <a:lnTo>
                    <a:pt x="211840" y="256240"/>
                  </a:lnTo>
                  <a:lnTo>
                    <a:pt x="225722" y="246517"/>
                  </a:lnTo>
                  <a:lnTo>
                    <a:pt x="244024" y="216719"/>
                  </a:lnTo>
                  <a:lnTo>
                    <a:pt x="254973" y="186235"/>
                  </a:lnTo>
                  <a:lnTo>
                    <a:pt x="258165" y="148904"/>
                  </a:lnTo>
                  <a:lnTo>
                    <a:pt x="258847" y="106150"/>
                  </a:lnTo>
                  <a:lnTo>
                    <a:pt x="257949" y="69626"/>
                  </a:lnTo>
                  <a:lnTo>
                    <a:pt x="242442" y="25102"/>
                  </a:lnTo>
                  <a:lnTo>
                    <a:pt x="239046" y="18432"/>
                  </a:lnTo>
                  <a:lnTo>
                    <a:pt x="235220" y="12161"/>
                  </a:lnTo>
                  <a:lnTo>
                    <a:pt x="2321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4" name="SMARTInkShape-371"/>
            <p:cNvSpPr/>
            <p:nvPr>
              <p:custDataLst>
                <p:tags r:id="rId7"/>
              </p:custDataLst>
            </p:nvPr>
          </p:nvSpPr>
          <p:spPr bwMode="auto">
            <a:xfrm>
              <a:off x="7956559" y="912069"/>
              <a:ext cx="303403" cy="523514"/>
            </a:xfrm>
            <a:custGeom>
              <a:avLst/>
              <a:gdLst/>
              <a:ahLst/>
              <a:cxnLst/>
              <a:rect l="0" t="0" r="0" b="0"/>
              <a:pathLst>
                <a:path w="303403" h="523514">
                  <a:moveTo>
                    <a:pt x="214105" y="7689"/>
                  </a:moveTo>
                  <a:lnTo>
                    <a:pt x="214105" y="7689"/>
                  </a:lnTo>
                  <a:lnTo>
                    <a:pt x="214105" y="0"/>
                  </a:lnTo>
                  <a:lnTo>
                    <a:pt x="214105" y="7589"/>
                  </a:lnTo>
                  <a:lnTo>
                    <a:pt x="223032" y="7689"/>
                  </a:lnTo>
                  <a:lnTo>
                    <a:pt x="202298" y="25780"/>
                  </a:lnTo>
                  <a:lnTo>
                    <a:pt x="163335" y="46398"/>
                  </a:lnTo>
                  <a:lnTo>
                    <a:pt x="126648" y="63915"/>
                  </a:lnTo>
                  <a:lnTo>
                    <a:pt x="83244" y="95405"/>
                  </a:lnTo>
                  <a:lnTo>
                    <a:pt x="42463" y="126668"/>
                  </a:lnTo>
                  <a:lnTo>
                    <a:pt x="21970" y="147319"/>
                  </a:lnTo>
                  <a:lnTo>
                    <a:pt x="19571" y="153421"/>
                  </a:lnTo>
                  <a:lnTo>
                    <a:pt x="17821" y="171389"/>
                  </a:lnTo>
                  <a:lnTo>
                    <a:pt x="20373" y="177348"/>
                  </a:lnTo>
                  <a:lnTo>
                    <a:pt x="22442" y="180326"/>
                  </a:lnTo>
                  <a:lnTo>
                    <a:pt x="27388" y="183635"/>
                  </a:lnTo>
                  <a:lnTo>
                    <a:pt x="32893" y="186098"/>
                  </a:lnTo>
                  <a:lnTo>
                    <a:pt x="58546" y="201411"/>
                  </a:lnTo>
                  <a:lnTo>
                    <a:pt x="98701" y="216080"/>
                  </a:lnTo>
                  <a:lnTo>
                    <a:pt x="135689" y="230935"/>
                  </a:lnTo>
                  <a:lnTo>
                    <a:pt x="161105" y="237216"/>
                  </a:lnTo>
                  <a:lnTo>
                    <a:pt x="205251" y="246641"/>
                  </a:lnTo>
                  <a:lnTo>
                    <a:pt x="245093" y="260806"/>
                  </a:lnTo>
                  <a:lnTo>
                    <a:pt x="266669" y="275594"/>
                  </a:lnTo>
                  <a:lnTo>
                    <a:pt x="273185" y="280547"/>
                  </a:lnTo>
                  <a:lnTo>
                    <a:pt x="279389" y="282748"/>
                  </a:lnTo>
                  <a:lnTo>
                    <a:pt x="281440" y="284327"/>
                  </a:lnTo>
                  <a:lnTo>
                    <a:pt x="283719" y="288728"/>
                  </a:lnTo>
                  <a:lnTo>
                    <a:pt x="283335" y="291290"/>
                  </a:lnTo>
                  <a:lnTo>
                    <a:pt x="280261" y="296783"/>
                  </a:lnTo>
                  <a:lnTo>
                    <a:pt x="240572" y="327310"/>
                  </a:lnTo>
                  <a:lnTo>
                    <a:pt x="202965" y="350926"/>
                  </a:lnTo>
                  <a:lnTo>
                    <a:pt x="162148" y="371344"/>
                  </a:lnTo>
                  <a:lnTo>
                    <a:pt x="125128" y="389966"/>
                  </a:lnTo>
                  <a:lnTo>
                    <a:pt x="88161" y="412754"/>
                  </a:lnTo>
                  <a:lnTo>
                    <a:pt x="48961" y="436364"/>
                  </a:lnTo>
                  <a:lnTo>
                    <a:pt x="16263" y="466086"/>
                  </a:lnTo>
                  <a:lnTo>
                    <a:pt x="5113" y="482948"/>
                  </a:lnTo>
                  <a:lnTo>
                    <a:pt x="1369" y="494670"/>
                  </a:lnTo>
                  <a:lnTo>
                    <a:pt x="0" y="505833"/>
                  </a:lnTo>
                  <a:lnTo>
                    <a:pt x="19247" y="517212"/>
                  </a:lnTo>
                  <a:lnTo>
                    <a:pt x="31259" y="521878"/>
                  </a:lnTo>
                  <a:lnTo>
                    <a:pt x="54757" y="523513"/>
                  </a:lnTo>
                  <a:lnTo>
                    <a:pt x="92009" y="518324"/>
                  </a:lnTo>
                  <a:lnTo>
                    <a:pt x="125672" y="514522"/>
                  </a:lnTo>
                  <a:lnTo>
                    <a:pt x="160784" y="509757"/>
                  </a:lnTo>
                  <a:lnTo>
                    <a:pt x="203462" y="503407"/>
                  </a:lnTo>
                  <a:lnTo>
                    <a:pt x="246952" y="499425"/>
                  </a:lnTo>
                  <a:lnTo>
                    <a:pt x="260453" y="498098"/>
                  </a:lnTo>
                  <a:lnTo>
                    <a:pt x="299824" y="490270"/>
                  </a:lnTo>
                  <a:lnTo>
                    <a:pt x="301018" y="491136"/>
                  </a:lnTo>
                  <a:lnTo>
                    <a:pt x="303402" y="4988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5" name="SMARTInkShape-372"/>
            <p:cNvSpPr/>
            <p:nvPr>
              <p:custDataLst>
                <p:tags r:id="rId8"/>
              </p:custDataLst>
            </p:nvPr>
          </p:nvSpPr>
          <p:spPr bwMode="auto">
            <a:xfrm>
              <a:off x="8009930" y="1589484"/>
              <a:ext cx="35719" cy="124852"/>
            </a:xfrm>
            <a:custGeom>
              <a:avLst/>
              <a:gdLst/>
              <a:ahLst/>
              <a:cxnLst/>
              <a:rect l="0" t="0" r="0" b="0"/>
              <a:pathLst>
                <a:path w="35719" h="124852">
                  <a:moveTo>
                    <a:pt x="0" y="0"/>
                  </a:moveTo>
                  <a:lnTo>
                    <a:pt x="0" y="0"/>
                  </a:lnTo>
                  <a:lnTo>
                    <a:pt x="0" y="25732"/>
                  </a:lnTo>
                  <a:lnTo>
                    <a:pt x="2645" y="33926"/>
                  </a:lnTo>
                  <a:lnTo>
                    <a:pt x="6137" y="41867"/>
                  </a:lnTo>
                  <a:lnTo>
                    <a:pt x="8857" y="86219"/>
                  </a:lnTo>
                  <a:lnTo>
                    <a:pt x="9900" y="101063"/>
                  </a:lnTo>
                  <a:lnTo>
                    <a:pt x="17490" y="123130"/>
                  </a:lnTo>
                  <a:lnTo>
                    <a:pt x="18606" y="123759"/>
                  </a:lnTo>
                  <a:lnTo>
                    <a:pt x="30255" y="124851"/>
                  </a:lnTo>
                  <a:lnTo>
                    <a:pt x="32076" y="123913"/>
                  </a:lnTo>
                  <a:lnTo>
                    <a:pt x="33290" y="122297"/>
                  </a:lnTo>
                  <a:lnTo>
                    <a:pt x="35718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6" name="SMARTInkShape-373"/>
            <p:cNvSpPr/>
            <p:nvPr>
              <p:custDataLst>
                <p:tags r:id="rId9"/>
              </p:custDataLst>
            </p:nvPr>
          </p:nvSpPr>
          <p:spPr bwMode="auto">
            <a:xfrm>
              <a:off x="8009930" y="1473398"/>
              <a:ext cx="26790" cy="17493"/>
            </a:xfrm>
            <a:custGeom>
              <a:avLst/>
              <a:gdLst/>
              <a:ahLst/>
              <a:cxnLst/>
              <a:rect l="0" t="0" r="0" b="0"/>
              <a:pathLst>
                <a:path w="26790" h="17493">
                  <a:moveTo>
                    <a:pt x="0" y="8930"/>
                  </a:moveTo>
                  <a:lnTo>
                    <a:pt x="0" y="8930"/>
                  </a:lnTo>
                  <a:lnTo>
                    <a:pt x="8561" y="17492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7" name="SMARTInkShape-374"/>
            <p:cNvSpPr/>
            <p:nvPr>
              <p:custDataLst>
                <p:tags r:id="rId10"/>
              </p:custDataLst>
            </p:nvPr>
          </p:nvSpPr>
          <p:spPr bwMode="auto">
            <a:xfrm>
              <a:off x="8304729" y="946547"/>
              <a:ext cx="223124" cy="373761"/>
            </a:xfrm>
            <a:custGeom>
              <a:avLst/>
              <a:gdLst/>
              <a:ahLst/>
              <a:cxnLst/>
              <a:rect l="0" t="0" r="0" b="0"/>
              <a:pathLst>
                <a:path w="223124" h="373761">
                  <a:moveTo>
                    <a:pt x="107037" y="0"/>
                  </a:moveTo>
                  <a:lnTo>
                    <a:pt x="107037" y="0"/>
                  </a:lnTo>
                  <a:lnTo>
                    <a:pt x="107037" y="25731"/>
                  </a:lnTo>
                  <a:lnTo>
                    <a:pt x="109682" y="33926"/>
                  </a:lnTo>
                  <a:lnTo>
                    <a:pt x="113173" y="41867"/>
                  </a:lnTo>
                  <a:lnTo>
                    <a:pt x="115599" y="68878"/>
                  </a:lnTo>
                  <a:lnTo>
                    <a:pt x="106204" y="107995"/>
                  </a:lnTo>
                  <a:lnTo>
                    <a:pt x="98181" y="145778"/>
                  </a:lnTo>
                  <a:lnTo>
                    <a:pt x="85818" y="183165"/>
                  </a:lnTo>
                  <a:lnTo>
                    <a:pt x="68621" y="221198"/>
                  </a:lnTo>
                  <a:lnTo>
                    <a:pt x="41917" y="264794"/>
                  </a:lnTo>
                  <a:lnTo>
                    <a:pt x="21729" y="305587"/>
                  </a:lnTo>
                  <a:lnTo>
                    <a:pt x="17929" y="317314"/>
                  </a:lnTo>
                  <a:lnTo>
                    <a:pt x="10906" y="330166"/>
                  </a:lnTo>
                  <a:lnTo>
                    <a:pt x="10207" y="333220"/>
                  </a:lnTo>
                  <a:lnTo>
                    <a:pt x="8749" y="335256"/>
                  </a:lnTo>
                  <a:lnTo>
                    <a:pt x="6785" y="336613"/>
                  </a:lnTo>
                  <a:lnTo>
                    <a:pt x="1244" y="338792"/>
                  </a:lnTo>
                  <a:lnTo>
                    <a:pt x="486" y="341736"/>
                  </a:lnTo>
                  <a:lnTo>
                    <a:pt x="149" y="344367"/>
                  </a:lnTo>
                  <a:lnTo>
                    <a:pt x="0" y="342229"/>
                  </a:lnTo>
                  <a:lnTo>
                    <a:pt x="952" y="341262"/>
                  </a:lnTo>
                  <a:lnTo>
                    <a:pt x="7033" y="338909"/>
                  </a:lnTo>
                  <a:lnTo>
                    <a:pt x="51018" y="309523"/>
                  </a:lnTo>
                  <a:lnTo>
                    <a:pt x="68500" y="305361"/>
                  </a:lnTo>
                  <a:lnTo>
                    <a:pt x="104074" y="303763"/>
                  </a:lnTo>
                  <a:lnTo>
                    <a:pt x="144617" y="314639"/>
                  </a:lnTo>
                  <a:lnTo>
                    <a:pt x="158520" y="322091"/>
                  </a:lnTo>
                  <a:lnTo>
                    <a:pt x="190345" y="351245"/>
                  </a:lnTo>
                  <a:lnTo>
                    <a:pt x="193672" y="357192"/>
                  </a:lnTo>
                  <a:lnTo>
                    <a:pt x="194559" y="360167"/>
                  </a:lnTo>
                  <a:lnTo>
                    <a:pt x="196143" y="362150"/>
                  </a:lnTo>
                  <a:lnTo>
                    <a:pt x="212829" y="373760"/>
                  </a:lnTo>
                  <a:lnTo>
                    <a:pt x="214276" y="373196"/>
                  </a:lnTo>
                  <a:lnTo>
                    <a:pt x="223123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8" name="SMARTInkShape-375"/>
            <p:cNvSpPr/>
            <p:nvPr>
              <p:custDataLst>
                <p:tags r:id="rId11"/>
              </p:custDataLst>
            </p:nvPr>
          </p:nvSpPr>
          <p:spPr bwMode="auto">
            <a:xfrm>
              <a:off x="8581430" y="1223367"/>
              <a:ext cx="17860" cy="98228"/>
            </a:xfrm>
            <a:custGeom>
              <a:avLst/>
              <a:gdLst/>
              <a:ahLst/>
              <a:cxnLst/>
              <a:rect l="0" t="0" r="0" b="0"/>
              <a:pathLst>
                <a:path w="17860" h="98228">
                  <a:moveTo>
                    <a:pt x="0" y="0"/>
                  </a:moveTo>
                  <a:lnTo>
                    <a:pt x="0" y="0"/>
                  </a:lnTo>
                  <a:lnTo>
                    <a:pt x="0" y="43450"/>
                  </a:lnTo>
                  <a:lnTo>
                    <a:pt x="0" y="74306"/>
                  </a:lnTo>
                  <a:lnTo>
                    <a:pt x="2645" y="80319"/>
                  </a:lnTo>
                  <a:lnTo>
                    <a:pt x="6137" y="86299"/>
                  </a:lnTo>
                  <a:lnTo>
                    <a:pt x="7688" y="92264"/>
                  </a:lnTo>
                  <a:lnTo>
                    <a:pt x="9094" y="94252"/>
                  </a:lnTo>
                  <a:lnTo>
                    <a:pt x="11023" y="95577"/>
                  </a:lnTo>
                  <a:lnTo>
                    <a:pt x="1785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9" name="SMARTInkShape-376"/>
            <p:cNvSpPr/>
            <p:nvPr>
              <p:custDataLst>
                <p:tags r:id="rId12"/>
              </p:custDataLst>
            </p:nvPr>
          </p:nvSpPr>
          <p:spPr bwMode="auto">
            <a:xfrm>
              <a:off x="8545711" y="1080492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0" name="SMARTInkShape-377"/>
            <p:cNvSpPr/>
            <p:nvPr>
              <p:custDataLst>
                <p:tags r:id="rId13"/>
              </p:custDataLst>
            </p:nvPr>
          </p:nvSpPr>
          <p:spPr bwMode="auto">
            <a:xfrm>
              <a:off x="8644721" y="892969"/>
              <a:ext cx="70655" cy="428626"/>
            </a:xfrm>
            <a:custGeom>
              <a:avLst/>
              <a:gdLst/>
              <a:ahLst/>
              <a:cxnLst/>
              <a:rect l="0" t="0" r="0" b="0"/>
              <a:pathLst>
                <a:path w="70655" h="428626">
                  <a:moveTo>
                    <a:pt x="61724" y="0"/>
                  </a:moveTo>
                  <a:lnTo>
                    <a:pt x="61724" y="0"/>
                  </a:lnTo>
                  <a:lnTo>
                    <a:pt x="61724" y="8562"/>
                  </a:lnTo>
                  <a:lnTo>
                    <a:pt x="54656" y="25662"/>
                  </a:lnTo>
                  <a:lnTo>
                    <a:pt x="50700" y="38031"/>
                  </a:lnTo>
                  <a:lnTo>
                    <a:pt x="34751" y="78708"/>
                  </a:lnTo>
                  <a:lnTo>
                    <a:pt x="20028" y="123180"/>
                  </a:lnTo>
                  <a:lnTo>
                    <a:pt x="8141" y="163017"/>
                  </a:lnTo>
                  <a:lnTo>
                    <a:pt x="1861" y="197129"/>
                  </a:lnTo>
                  <a:lnTo>
                    <a:pt x="0" y="232372"/>
                  </a:lnTo>
                  <a:lnTo>
                    <a:pt x="2094" y="267950"/>
                  </a:lnTo>
                  <a:lnTo>
                    <a:pt x="6950" y="310787"/>
                  </a:lnTo>
                  <a:lnTo>
                    <a:pt x="17702" y="349889"/>
                  </a:lnTo>
                  <a:lnTo>
                    <a:pt x="34990" y="392265"/>
                  </a:lnTo>
                  <a:lnTo>
                    <a:pt x="46852" y="411852"/>
                  </a:lnTo>
                  <a:lnTo>
                    <a:pt x="70654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1" name="SMARTInkShape-378"/>
            <p:cNvSpPr/>
            <p:nvPr>
              <p:custDataLst>
                <p:tags r:id="rId14"/>
              </p:custDataLst>
            </p:nvPr>
          </p:nvSpPr>
          <p:spPr bwMode="auto">
            <a:xfrm>
              <a:off x="8760402" y="1071563"/>
              <a:ext cx="204970" cy="186955"/>
            </a:xfrm>
            <a:custGeom>
              <a:avLst/>
              <a:gdLst/>
              <a:ahLst/>
              <a:cxnLst/>
              <a:rect l="0" t="0" r="0" b="0"/>
              <a:pathLst>
                <a:path w="204970" h="186955">
                  <a:moveTo>
                    <a:pt x="26411" y="0"/>
                  </a:moveTo>
                  <a:lnTo>
                    <a:pt x="26411" y="0"/>
                  </a:lnTo>
                  <a:lnTo>
                    <a:pt x="26411" y="9480"/>
                  </a:lnTo>
                  <a:lnTo>
                    <a:pt x="23764" y="16781"/>
                  </a:lnTo>
                  <a:lnTo>
                    <a:pt x="20273" y="23333"/>
                  </a:lnTo>
                  <a:lnTo>
                    <a:pt x="9150" y="61947"/>
                  </a:lnTo>
                  <a:lnTo>
                    <a:pt x="8951" y="65111"/>
                  </a:lnTo>
                  <a:lnTo>
                    <a:pt x="6083" y="71271"/>
                  </a:lnTo>
                  <a:lnTo>
                    <a:pt x="0" y="79834"/>
                  </a:lnTo>
                  <a:lnTo>
                    <a:pt x="8193" y="80353"/>
                  </a:lnTo>
                  <a:lnTo>
                    <a:pt x="8446" y="75622"/>
                  </a:lnTo>
                  <a:lnTo>
                    <a:pt x="11149" y="70651"/>
                  </a:lnTo>
                  <a:lnTo>
                    <a:pt x="35911" y="28256"/>
                  </a:lnTo>
                  <a:lnTo>
                    <a:pt x="41548" y="22480"/>
                  </a:lnTo>
                  <a:lnTo>
                    <a:pt x="51469" y="18467"/>
                  </a:lnTo>
                  <a:lnTo>
                    <a:pt x="60736" y="17912"/>
                  </a:lnTo>
                  <a:lnTo>
                    <a:pt x="66457" y="22615"/>
                  </a:lnTo>
                  <a:lnTo>
                    <a:pt x="69013" y="30225"/>
                  </a:lnTo>
                  <a:lnTo>
                    <a:pt x="73098" y="45666"/>
                  </a:lnTo>
                  <a:lnTo>
                    <a:pt x="77947" y="62809"/>
                  </a:lnTo>
                  <a:lnTo>
                    <a:pt x="82029" y="80456"/>
                  </a:lnTo>
                  <a:lnTo>
                    <a:pt x="86877" y="98253"/>
                  </a:lnTo>
                  <a:lnTo>
                    <a:pt x="90958" y="116093"/>
                  </a:lnTo>
                  <a:lnTo>
                    <a:pt x="109874" y="157758"/>
                  </a:lnTo>
                  <a:lnTo>
                    <a:pt x="118406" y="167018"/>
                  </a:lnTo>
                  <a:lnTo>
                    <a:pt x="138700" y="183206"/>
                  </a:lnTo>
                  <a:lnTo>
                    <a:pt x="145109" y="185604"/>
                  </a:lnTo>
                  <a:lnTo>
                    <a:pt x="159036" y="186954"/>
                  </a:lnTo>
                  <a:lnTo>
                    <a:pt x="167376" y="184624"/>
                  </a:lnTo>
                  <a:lnTo>
                    <a:pt x="183916" y="172258"/>
                  </a:lnTo>
                  <a:lnTo>
                    <a:pt x="190010" y="166517"/>
                  </a:lnTo>
                  <a:lnTo>
                    <a:pt x="193379" y="158013"/>
                  </a:lnTo>
                  <a:lnTo>
                    <a:pt x="195868" y="148610"/>
                  </a:lnTo>
                  <a:lnTo>
                    <a:pt x="201856" y="135754"/>
                  </a:lnTo>
                  <a:lnTo>
                    <a:pt x="204728" y="95800"/>
                  </a:lnTo>
                  <a:lnTo>
                    <a:pt x="204969" y="70297"/>
                  </a:lnTo>
                  <a:lnTo>
                    <a:pt x="197313" y="47814"/>
                  </a:lnTo>
                  <a:lnTo>
                    <a:pt x="178215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2" name="SMARTInkShape-379"/>
            <p:cNvSpPr/>
            <p:nvPr>
              <p:custDataLst>
                <p:tags r:id="rId15"/>
              </p:custDataLst>
            </p:nvPr>
          </p:nvSpPr>
          <p:spPr bwMode="auto">
            <a:xfrm>
              <a:off x="8965438" y="696625"/>
              <a:ext cx="120770" cy="651759"/>
            </a:xfrm>
            <a:custGeom>
              <a:avLst/>
              <a:gdLst/>
              <a:ahLst/>
              <a:cxnLst/>
              <a:rect l="0" t="0" r="0" b="0"/>
              <a:pathLst>
                <a:path w="120770" h="651759">
                  <a:moveTo>
                    <a:pt x="8898" y="8820"/>
                  </a:moveTo>
                  <a:lnTo>
                    <a:pt x="8898" y="8820"/>
                  </a:lnTo>
                  <a:lnTo>
                    <a:pt x="8898" y="4080"/>
                  </a:lnTo>
                  <a:lnTo>
                    <a:pt x="7906" y="2683"/>
                  </a:lnTo>
                  <a:lnTo>
                    <a:pt x="6252" y="1753"/>
                  </a:lnTo>
                  <a:lnTo>
                    <a:pt x="336" y="0"/>
                  </a:lnTo>
                  <a:lnTo>
                    <a:pt x="0" y="17070"/>
                  </a:lnTo>
                  <a:lnTo>
                    <a:pt x="12399" y="55434"/>
                  </a:lnTo>
                  <a:lnTo>
                    <a:pt x="24877" y="96705"/>
                  </a:lnTo>
                  <a:lnTo>
                    <a:pt x="39870" y="131323"/>
                  </a:lnTo>
                  <a:lnTo>
                    <a:pt x="56880" y="167708"/>
                  </a:lnTo>
                  <a:lnTo>
                    <a:pt x="73496" y="209467"/>
                  </a:lnTo>
                  <a:lnTo>
                    <a:pt x="86137" y="253259"/>
                  </a:lnTo>
                  <a:lnTo>
                    <a:pt x="96473" y="282824"/>
                  </a:lnTo>
                  <a:lnTo>
                    <a:pt x="105036" y="315147"/>
                  </a:lnTo>
                  <a:lnTo>
                    <a:pt x="111158" y="348364"/>
                  </a:lnTo>
                  <a:lnTo>
                    <a:pt x="113878" y="379663"/>
                  </a:lnTo>
                  <a:lnTo>
                    <a:pt x="117732" y="410111"/>
                  </a:lnTo>
                  <a:lnTo>
                    <a:pt x="120769" y="440179"/>
                  </a:lnTo>
                  <a:lnTo>
                    <a:pt x="118811" y="470080"/>
                  </a:lnTo>
                  <a:lnTo>
                    <a:pt x="114633" y="499905"/>
                  </a:lnTo>
                  <a:lnTo>
                    <a:pt x="106704" y="541942"/>
                  </a:lnTo>
                  <a:lnTo>
                    <a:pt x="99000" y="567232"/>
                  </a:lnTo>
                  <a:lnTo>
                    <a:pt x="78920" y="603783"/>
                  </a:lnTo>
                  <a:lnTo>
                    <a:pt x="53546" y="651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228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4" name="Picture 2" descr="https://upload.wikimedia.org/wikipedia/commons/thumb/c/c6/Topological_Ordering.svg/220px-Topological_Order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72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663700"/>
            <a:ext cx="5168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12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43115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5495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8194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759370" y="5681932"/>
            <a:ext cx="870030" cy="414068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8" name="AutoShape 4"/>
          <p:cNvCxnSpPr>
            <a:cxnSpLocks noChangeShapeType="1"/>
            <a:stCxn id="21" idx="0"/>
            <a:endCxn id="20" idx="3"/>
          </p:cNvCxnSpPr>
          <p:nvPr/>
        </p:nvCxnSpPr>
        <p:spPr bwMode="auto">
          <a:xfrm flipV="1">
            <a:off x="32544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AutoShape 4"/>
          <p:cNvCxnSpPr>
            <a:cxnSpLocks noChangeShapeType="1"/>
            <a:stCxn id="22" idx="0"/>
            <a:endCxn id="49" idx="5"/>
          </p:cNvCxnSpPr>
          <p:nvPr/>
        </p:nvCxnSpPr>
        <p:spPr bwMode="auto">
          <a:xfrm flipH="1" flipV="1">
            <a:off x="56637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49211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52" name="AutoShape 4"/>
          <p:cNvCxnSpPr>
            <a:cxnSpLocks noChangeShapeType="1"/>
            <a:stCxn id="21" idx="7"/>
            <a:endCxn id="49" idx="3"/>
          </p:cNvCxnSpPr>
          <p:nvPr/>
        </p:nvCxnSpPr>
        <p:spPr bwMode="auto">
          <a:xfrm flipV="1">
            <a:off x="35620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" name="AutoShape 4"/>
          <p:cNvCxnSpPr>
            <a:cxnSpLocks noChangeShapeType="1"/>
            <a:stCxn id="20" idx="0"/>
            <a:endCxn id="18" idx="3"/>
          </p:cNvCxnSpPr>
          <p:nvPr/>
        </p:nvCxnSpPr>
        <p:spPr bwMode="auto">
          <a:xfrm flipV="1">
            <a:off x="39845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AutoShape 4"/>
          <p:cNvCxnSpPr>
            <a:cxnSpLocks noChangeShapeType="1"/>
            <a:stCxn id="49" idx="0"/>
            <a:endCxn id="18" idx="5"/>
          </p:cNvCxnSpPr>
          <p:nvPr/>
        </p:nvCxnSpPr>
        <p:spPr bwMode="auto">
          <a:xfrm flipH="1" flipV="1">
            <a:off x="50541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" name="AutoShape 4"/>
          <p:cNvCxnSpPr>
            <a:cxnSpLocks noChangeShapeType="1"/>
            <a:stCxn id="18" idx="0"/>
          </p:cNvCxnSpPr>
          <p:nvPr/>
        </p:nvCxnSpPr>
        <p:spPr bwMode="auto">
          <a:xfrm flipV="1">
            <a:off x="47465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3773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12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3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981200"/>
            <a:ext cx="825500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1297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HW0 Submission by </a:t>
            </a:r>
            <a:r>
              <a:rPr lang="en-US" dirty="0" err="1"/>
              <a:t>Samyak</a:t>
            </a:r>
            <a:r>
              <a:rPr lang="en-US" dirty="0"/>
              <a:t> </a:t>
            </a:r>
            <a:r>
              <a:rPr lang="en-US" dirty="0" err="1"/>
              <a:t>Datta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26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Logistic Regression as a Cascade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5" y="2362200"/>
            <a:ext cx="3810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39328"/>
            <a:ext cx="7467600" cy="133538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207000"/>
            <a:ext cx="876300" cy="431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8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07CC-934F-BA4F-A07B-32FA4213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400" dirty="0"/>
              <a:t>Deep Learning = Differentiable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5C01-BE91-BC4F-8CE4-5F276CC3F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= Graph</a:t>
            </a:r>
          </a:p>
          <a:p>
            <a:pPr lvl="1"/>
            <a:r>
              <a:rPr lang="en-US" dirty="0"/>
              <a:t>Input = Data + Parameters</a:t>
            </a:r>
          </a:p>
          <a:p>
            <a:pPr lvl="1"/>
            <a:r>
              <a:rPr lang="en-US" dirty="0"/>
              <a:t>Output = Loss</a:t>
            </a:r>
          </a:p>
          <a:p>
            <a:pPr lvl="1"/>
            <a:r>
              <a:rPr lang="en-US" dirty="0"/>
              <a:t>Scheduling = Topological ordering</a:t>
            </a:r>
          </a:p>
          <a:p>
            <a:endParaRPr lang="en-US" dirty="0"/>
          </a:p>
          <a:p>
            <a:r>
              <a:rPr lang="en-US" dirty="0"/>
              <a:t>Auto-Diff</a:t>
            </a:r>
          </a:p>
          <a:p>
            <a:pPr lvl="1"/>
            <a:r>
              <a:rPr lang="en-US" dirty="0"/>
              <a:t>A family of algorithms for</a:t>
            </a:r>
          </a:p>
          <a:p>
            <a:pPr marL="457200" lvl="1" indent="0">
              <a:buNone/>
            </a:pPr>
            <a:r>
              <a:rPr lang="en-US" dirty="0"/>
              <a:t>    implementing chain-rule on computation graphs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17B4A-EA11-2F48-9390-687CFD2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5857A-38D9-ED45-8524-EA4B28C7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5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Computations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48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976200" y="1352000"/>
            <a:ext cx="3494700" cy="34947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lang="en" sz="4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Shape 524"/>
          <p:cNvCxnSpPr>
            <a:endCxn id="522" idx="2"/>
          </p:cNvCxnSpPr>
          <p:nvPr/>
        </p:nvCxnSpPr>
        <p:spPr>
          <a:xfrm>
            <a:off x="609600" y="3099350"/>
            <a:ext cx="23666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5" name="Shape 525"/>
          <p:cNvCxnSpPr>
            <a:stCxn id="522" idx="6"/>
          </p:cNvCxnSpPr>
          <p:nvPr/>
        </p:nvCxnSpPr>
        <p:spPr>
          <a:xfrm>
            <a:off x="6470900" y="309935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Forward mode AD</a:t>
            </a:r>
          </a:p>
        </p:txBody>
      </p:sp>
    </p:spTree>
    <p:extLst>
      <p:ext uri="{BB962C8B-B14F-4D97-AF65-F5344CB8AC3E}">
        <p14:creationId xmlns:p14="http://schemas.microsoft.com/office/powerpoint/2010/main" val="2473078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49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976200" y="1352000"/>
            <a:ext cx="3494700" cy="34947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lang="en" sz="4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Shape 524"/>
          <p:cNvCxnSpPr>
            <a:endCxn id="522" idx="2"/>
          </p:cNvCxnSpPr>
          <p:nvPr/>
        </p:nvCxnSpPr>
        <p:spPr>
          <a:xfrm>
            <a:off x="609600" y="3099350"/>
            <a:ext cx="23666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5" name="Shape 525"/>
          <p:cNvCxnSpPr>
            <a:stCxn id="522" idx="6"/>
          </p:cNvCxnSpPr>
          <p:nvPr/>
        </p:nvCxnSpPr>
        <p:spPr>
          <a:xfrm>
            <a:off x="6470900" y="3099350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Reverse mode AD</a:t>
            </a:r>
          </a:p>
        </p:txBody>
      </p:sp>
    </p:spTree>
    <p:extLst>
      <p:ext uri="{BB962C8B-B14F-4D97-AF65-F5344CB8AC3E}">
        <p14:creationId xmlns:p14="http://schemas.microsoft.com/office/powerpoint/2010/main" val="248313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/>
          <p:nvPr/>
        </p:nvSpPr>
        <p:spPr>
          <a:xfrm>
            <a:off x="339025" y="1012225"/>
            <a:ext cx="6713100" cy="11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Gradient Descent</a:t>
            </a:r>
          </a:p>
        </p:txBody>
      </p:sp>
      <p:pic>
        <p:nvPicPr>
          <p:cNvPr id="1369" name="Shape 1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667000"/>
            <a:ext cx="8534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8FE253-2A1F-7B4A-800F-A4B03D2916D5}"/>
                  </a:ext>
                </a:extLst>
              </p14:cNvPr>
              <p14:cNvContentPartPr/>
              <p14:nvPr/>
            </p14:nvContentPartPr>
            <p14:xfrm>
              <a:off x="571680" y="1673280"/>
              <a:ext cx="8473680" cy="478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8FE253-2A1F-7B4A-800F-A4B03D291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480" y="1657080"/>
                <a:ext cx="8506080" cy="48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A76191-6E18-C04F-8A21-FC06528D6B35}"/>
                  </a:ext>
                </a:extLst>
              </p14:cNvPr>
              <p14:cNvContentPartPr/>
              <p14:nvPr/>
            </p14:nvContentPartPr>
            <p14:xfrm>
              <a:off x="379080" y="982800"/>
              <a:ext cx="8764920" cy="549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A76191-6E18-C04F-8A21-FC06528D6B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880" y="966600"/>
                <a:ext cx="8797320" cy="55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60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Forward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F9403DF-1572-3E4F-92E2-C0098630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0BDBB1E-4ADD-B34D-9171-DD6F180C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BB705961-490B-B842-9F55-6C872F9B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44520C17-16E1-5842-8396-547E6F46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5" name="AutoShape 4">
            <a:extLst>
              <a:ext uri="{FF2B5EF4-FFF2-40B4-BE49-F238E27FC236}">
                <a16:creationId xmlns:a16="http://schemas.microsoft.com/office/drawing/2014/main" id="{A3F73309-8FA9-894F-A2F7-DF0CB554C1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">
            <a:extLst>
              <a:ext uri="{FF2B5EF4-FFF2-40B4-BE49-F238E27FC236}">
                <a16:creationId xmlns:a16="http://schemas.microsoft.com/office/drawing/2014/main" id="{66F891DB-94F9-8945-AD84-F836090F9F9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E5E3464-7C9D-5945-9C4D-C8EF8E295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29" name="AutoShape 4">
            <a:extLst>
              <a:ext uri="{FF2B5EF4-FFF2-40B4-BE49-F238E27FC236}">
                <a16:creationId xmlns:a16="http://schemas.microsoft.com/office/drawing/2014/main" id="{E0FC5999-B58F-A842-A363-9D862D0FC2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4">
            <a:extLst>
              <a:ext uri="{FF2B5EF4-FFF2-40B4-BE49-F238E27FC236}">
                <a16:creationId xmlns:a16="http://schemas.microsoft.com/office/drawing/2014/main" id="{42BC16F2-5683-204B-848C-DAF75E9D25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4">
            <a:extLst>
              <a:ext uri="{FF2B5EF4-FFF2-40B4-BE49-F238E27FC236}">
                <a16:creationId xmlns:a16="http://schemas.microsoft.com/office/drawing/2014/main" id="{BE95CE73-4429-E34D-8AD1-5D87BBEDA59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">
            <a:extLst>
              <a:ext uri="{FF2B5EF4-FFF2-40B4-BE49-F238E27FC236}">
                <a16:creationId xmlns:a16="http://schemas.microsoft.com/office/drawing/2014/main" id="{2BA69E10-CBF3-DB42-A74D-7467CB91B0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6036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Forward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0BBBBB2-8B92-264A-AA1C-EB64BC17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B504935-BEBB-2547-8D0A-FD64A9B42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FB273B3C-2996-AB43-B072-091BB4AF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A745C973-94B9-354A-B489-C4756892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5" name="AutoShape 4">
            <a:extLst>
              <a:ext uri="{FF2B5EF4-FFF2-40B4-BE49-F238E27FC236}">
                <a16:creationId xmlns:a16="http://schemas.microsoft.com/office/drawing/2014/main" id="{CFC831EA-EF01-9F4F-81B9-6054E7F5FA8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">
            <a:extLst>
              <a:ext uri="{FF2B5EF4-FFF2-40B4-BE49-F238E27FC236}">
                <a16:creationId xmlns:a16="http://schemas.microsoft.com/office/drawing/2014/main" id="{67282E3C-7D75-4849-8034-D5A4625EF07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FAEBBD1-C80A-4B4F-AEF1-FCFF8509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29" name="AutoShape 4">
            <a:extLst>
              <a:ext uri="{FF2B5EF4-FFF2-40B4-BE49-F238E27FC236}">
                <a16:creationId xmlns:a16="http://schemas.microsoft.com/office/drawing/2014/main" id="{68B6E2EC-F2EB-6245-B96A-746E2EFE95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4">
            <a:extLst>
              <a:ext uri="{FF2B5EF4-FFF2-40B4-BE49-F238E27FC236}">
                <a16:creationId xmlns:a16="http://schemas.microsoft.com/office/drawing/2014/main" id="{55C2F4E7-A959-7142-9ED3-F7E1BD0B53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4">
            <a:extLst>
              <a:ext uri="{FF2B5EF4-FFF2-40B4-BE49-F238E27FC236}">
                <a16:creationId xmlns:a16="http://schemas.microsoft.com/office/drawing/2014/main" id="{5B982E55-B670-FE4C-8D86-122C89C07BA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">
            <a:extLst>
              <a:ext uri="{FF2B5EF4-FFF2-40B4-BE49-F238E27FC236}">
                <a16:creationId xmlns:a16="http://schemas.microsoft.com/office/drawing/2014/main" id="{1A56D6AA-FEEA-BA41-BA34-3B8200163E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5989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Forward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0BBBBB2-8B92-264A-AA1C-EB64BC17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1B504935-BEBB-2547-8D0A-FD64A9B42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FB273B3C-2996-AB43-B072-091BB4AF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A745C973-94B9-354A-B489-C4756892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5" name="AutoShape 4">
            <a:extLst>
              <a:ext uri="{FF2B5EF4-FFF2-40B4-BE49-F238E27FC236}">
                <a16:creationId xmlns:a16="http://schemas.microsoft.com/office/drawing/2014/main" id="{CFC831EA-EF01-9F4F-81B9-6054E7F5FA8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">
            <a:extLst>
              <a:ext uri="{FF2B5EF4-FFF2-40B4-BE49-F238E27FC236}">
                <a16:creationId xmlns:a16="http://schemas.microsoft.com/office/drawing/2014/main" id="{67282E3C-7D75-4849-8034-D5A4625EF07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FAEBBD1-C80A-4B4F-AEF1-FCFF8509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29" name="AutoShape 4">
            <a:extLst>
              <a:ext uri="{FF2B5EF4-FFF2-40B4-BE49-F238E27FC236}">
                <a16:creationId xmlns:a16="http://schemas.microsoft.com/office/drawing/2014/main" id="{68B6E2EC-F2EB-6245-B96A-746E2EFE95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4">
            <a:extLst>
              <a:ext uri="{FF2B5EF4-FFF2-40B4-BE49-F238E27FC236}">
                <a16:creationId xmlns:a16="http://schemas.microsoft.com/office/drawing/2014/main" id="{55C2F4E7-A959-7142-9ED3-F7E1BD0B53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4">
            <a:extLst>
              <a:ext uri="{FF2B5EF4-FFF2-40B4-BE49-F238E27FC236}">
                <a16:creationId xmlns:a16="http://schemas.microsoft.com/office/drawing/2014/main" id="{5B982E55-B670-FE4C-8D86-122C89C07BA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">
            <a:extLst>
              <a:ext uri="{FF2B5EF4-FFF2-40B4-BE49-F238E27FC236}">
                <a16:creationId xmlns:a16="http://schemas.microsoft.com/office/drawing/2014/main" id="{1A56D6AA-FEEA-BA41-BA34-3B8200163E2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549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3550809"/>
            <a:ext cx="19939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4991100"/>
            <a:ext cx="292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0" y="3581400"/>
            <a:ext cx="23495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700" y="2362200"/>
            <a:ext cx="1816100" cy="26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Forward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5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242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622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321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7720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32671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 flipV="1">
            <a:off x="56764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9338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35747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39972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 flipV="1">
            <a:off x="50668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47592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3550809"/>
            <a:ext cx="19939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00" y="4991100"/>
            <a:ext cx="292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700" y="3581400"/>
            <a:ext cx="23495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700" y="2362200"/>
            <a:ext cx="1816100" cy="26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Forward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198755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63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Reverse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33" name="Oval 5">
            <a:extLst>
              <a:ext uri="{FF2B5EF4-FFF2-40B4-BE49-F238E27FC236}">
                <a16:creationId xmlns:a16="http://schemas.microsoft.com/office/drawing/2014/main" id="{BDD4CF46-12EA-E341-900C-13F9C3E82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168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B01C7AC-4AD5-7A43-A3FF-3037ED8C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168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E14FC950-FA5D-A840-A136-17420F10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998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3490AA07-00EF-B542-AF06-1C0DE766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968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7" name="AutoShape 4">
            <a:extLst>
              <a:ext uri="{FF2B5EF4-FFF2-40B4-BE49-F238E27FC236}">
                <a16:creationId xmlns:a16="http://schemas.microsoft.com/office/drawing/2014/main" id="{E35ECBC4-92FD-DC46-9207-5875FF0842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7013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4">
            <a:extLst>
              <a:ext uri="{FF2B5EF4-FFF2-40B4-BE49-F238E27FC236}">
                <a16:creationId xmlns:a16="http://schemas.microsoft.com/office/drawing/2014/main" id="{D92FBD6C-CF24-F94B-A56F-DAEC28C15B5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86385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E373FB1-309A-E749-833B-6FDC8E96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768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40" name="AutoShape 4">
            <a:extLst>
              <a:ext uri="{FF2B5EF4-FFF2-40B4-BE49-F238E27FC236}">
                <a16:creationId xmlns:a16="http://schemas.microsoft.com/office/drawing/2014/main" id="{2470365C-D48F-5B48-86F4-93E0A3314A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84615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4">
            <a:extLst>
              <a:ext uri="{FF2B5EF4-FFF2-40B4-BE49-F238E27FC236}">
                <a16:creationId xmlns:a16="http://schemas.microsoft.com/office/drawing/2014/main" id="{57F5CE93-E07A-424B-8E98-08007251AD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07183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">
            <a:extLst>
              <a:ext uri="{FF2B5EF4-FFF2-40B4-BE49-F238E27FC236}">
                <a16:creationId xmlns:a16="http://schemas.microsoft.com/office/drawing/2014/main" id="{EC890DEA-B174-714D-8FCC-FA84A217A02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76785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">
            <a:extLst>
              <a:ext uri="{FF2B5EF4-FFF2-40B4-BE49-F238E27FC236}">
                <a16:creationId xmlns:a16="http://schemas.microsoft.com/office/drawing/2014/main" id="{A66FA3DB-F894-F74D-A483-0DC260CB41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69183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45351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Reverse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33" name="Oval 5">
            <a:extLst>
              <a:ext uri="{FF2B5EF4-FFF2-40B4-BE49-F238E27FC236}">
                <a16:creationId xmlns:a16="http://schemas.microsoft.com/office/drawing/2014/main" id="{9B989A2B-8C65-E14A-AE38-65CE85007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168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58FCE9D9-0E14-FC42-9326-7882B64D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168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49EB2529-6628-E24B-860C-1FF00CF9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998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9DD89026-2F69-B04A-8D7D-1A05A1478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968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7" name="AutoShape 4">
            <a:extLst>
              <a:ext uri="{FF2B5EF4-FFF2-40B4-BE49-F238E27FC236}">
                <a16:creationId xmlns:a16="http://schemas.microsoft.com/office/drawing/2014/main" id="{064BD3FF-3035-8F4C-A215-AC5FDD43C9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7013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4">
            <a:extLst>
              <a:ext uri="{FF2B5EF4-FFF2-40B4-BE49-F238E27FC236}">
                <a16:creationId xmlns:a16="http://schemas.microsoft.com/office/drawing/2014/main" id="{E003FE0A-EF76-544D-B1D9-5285E1A1C9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86385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F2366F9-AAA9-4E41-AE14-B7B35E0F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768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40" name="AutoShape 4">
            <a:extLst>
              <a:ext uri="{FF2B5EF4-FFF2-40B4-BE49-F238E27FC236}">
                <a16:creationId xmlns:a16="http://schemas.microsoft.com/office/drawing/2014/main" id="{9AD2B5C2-7FDF-E947-8FA4-E9A42C57F7E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84615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4">
            <a:extLst>
              <a:ext uri="{FF2B5EF4-FFF2-40B4-BE49-F238E27FC236}">
                <a16:creationId xmlns:a16="http://schemas.microsoft.com/office/drawing/2014/main" id="{EA1E71A4-498C-EE40-88F4-E3FFCB54E2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07183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">
            <a:extLst>
              <a:ext uri="{FF2B5EF4-FFF2-40B4-BE49-F238E27FC236}">
                <a16:creationId xmlns:a16="http://schemas.microsoft.com/office/drawing/2014/main" id="{A8761681-9DCA-314A-B407-635E0C055F4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76785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">
            <a:extLst>
              <a:ext uri="{FF2B5EF4-FFF2-40B4-BE49-F238E27FC236}">
                <a16:creationId xmlns:a16="http://schemas.microsoft.com/office/drawing/2014/main" id="{5E45A000-62D4-CA44-9C83-220762B6FE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69183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4853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Example: Reverse mode 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1143000"/>
            <a:ext cx="5168900" cy="469900"/>
          </a:xfrm>
          <a:prstGeom prst="rect">
            <a:avLst/>
          </a:prstGeom>
        </p:spPr>
      </p:pic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334168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3572168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841998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781968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 flipV="1">
            <a:off x="3277013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4"/>
          <p:cNvCxnSpPr>
            <a:cxnSpLocks noChangeShapeType="1"/>
          </p:cNvCxnSpPr>
          <p:nvPr/>
        </p:nvCxnSpPr>
        <p:spPr bwMode="auto">
          <a:xfrm flipH="1" flipV="1">
            <a:off x="5686385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943768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30" name="AutoShape 4"/>
          <p:cNvCxnSpPr>
            <a:cxnSpLocks noChangeShapeType="1"/>
          </p:cNvCxnSpPr>
          <p:nvPr/>
        </p:nvCxnSpPr>
        <p:spPr bwMode="auto">
          <a:xfrm flipV="1">
            <a:off x="3584615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 flipV="1">
            <a:off x="4007183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4"/>
          <p:cNvCxnSpPr>
            <a:cxnSpLocks noChangeShapeType="1"/>
          </p:cNvCxnSpPr>
          <p:nvPr/>
        </p:nvCxnSpPr>
        <p:spPr bwMode="auto">
          <a:xfrm flipH="1" flipV="1">
            <a:off x="5076785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"/>
          <p:cNvCxnSpPr>
            <a:cxnSpLocks noChangeShapeType="1"/>
          </p:cNvCxnSpPr>
          <p:nvPr/>
        </p:nvCxnSpPr>
        <p:spPr bwMode="auto">
          <a:xfrm flipV="1">
            <a:off x="4769183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98" y="2362200"/>
            <a:ext cx="8890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598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798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980" y="4881739"/>
            <a:ext cx="2044700" cy="317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831" y="4908550"/>
            <a:ext cx="13589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600" y="4919839"/>
            <a:ext cx="1346200" cy="2413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D17EDC-9C54-7E46-B9C4-69AD709ED8BC}"/>
              </a:ext>
            </a:extLst>
          </p:cNvPr>
          <p:cNvCxnSpPr/>
          <p:nvPr/>
        </p:nvCxnSpPr>
        <p:spPr bwMode="auto">
          <a:xfrm>
            <a:off x="76200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25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3200" dirty="0"/>
              <a:t>Forward Pass vs </a:t>
            </a:r>
            <a:br>
              <a:rPr lang="en-US" sz="3200" dirty="0"/>
            </a:br>
            <a:r>
              <a:rPr lang="en-US" sz="3200" dirty="0"/>
              <a:t>Forward mode AD vs Reverse Mode 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215780" y="4010935"/>
            <a:ext cx="3471020" cy="2743200"/>
            <a:chOff x="4026782" y="2009422"/>
            <a:chExt cx="5170820" cy="4086578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7499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9879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2578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81977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AutoShape 4"/>
            <p:cNvCxnSpPr>
              <a:cxnSpLocks noChangeShapeType="1"/>
            </p:cNvCxnSpPr>
            <p:nvPr/>
          </p:nvCxnSpPr>
          <p:spPr bwMode="auto">
            <a:xfrm flipV="1">
              <a:off x="56928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 flipH="1" flipV="1">
              <a:off x="81021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3595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24" name="AutoShape 4"/>
            <p:cNvCxnSpPr>
              <a:cxnSpLocks noChangeShapeType="1"/>
            </p:cNvCxnSpPr>
            <p:nvPr/>
          </p:nvCxnSpPr>
          <p:spPr bwMode="auto">
            <a:xfrm flipV="1">
              <a:off x="60004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"/>
            <p:cNvCxnSpPr>
              <a:cxnSpLocks noChangeShapeType="1"/>
            </p:cNvCxnSpPr>
            <p:nvPr/>
          </p:nvCxnSpPr>
          <p:spPr bwMode="auto">
            <a:xfrm flipV="1">
              <a:off x="64229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"/>
            <p:cNvCxnSpPr>
              <a:cxnSpLocks noChangeShapeType="1"/>
            </p:cNvCxnSpPr>
            <p:nvPr/>
          </p:nvCxnSpPr>
          <p:spPr bwMode="auto">
            <a:xfrm flipH="1" flipV="1">
              <a:off x="74925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"/>
            <p:cNvCxnSpPr>
              <a:cxnSpLocks noChangeShapeType="1"/>
            </p:cNvCxnSpPr>
            <p:nvPr/>
          </p:nvCxnSpPr>
          <p:spPr bwMode="auto">
            <a:xfrm flipV="1">
              <a:off x="71849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1000" y="2362200"/>
              <a:ext cx="8890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400" y="3581400"/>
              <a:ext cx="10922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600" y="3581400"/>
              <a:ext cx="10922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9633" y="4908550"/>
              <a:ext cx="1358900" cy="2413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402" y="4919839"/>
              <a:ext cx="1346200" cy="2413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51816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6782" y="4881739"/>
              <a:ext cx="2044700" cy="3175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85800" y="4010935"/>
            <a:ext cx="3009374" cy="2743200"/>
            <a:chOff x="76200" y="2009422"/>
            <a:chExt cx="4483100" cy="4086578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5683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8063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0161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 flipV="1">
              <a:off x="5112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4"/>
            <p:cNvCxnSpPr>
              <a:cxnSpLocks noChangeShapeType="1"/>
            </p:cNvCxnSpPr>
            <p:nvPr/>
          </p:nvCxnSpPr>
          <p:spPr bwMode="auto">
            <a:xfrm flipH="1" flipV="1">
              <a:off x="29205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779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13" name="AutoShape 4"/>
            <p:cNvCxnSpPr>
              <a:cxnSpLocks noChangeShapeType="1"/>
            </p:cNvCxnSpPr>
            <p:nvPr/>
          </p:nvCxnSpPr>
          <p:spPr bwMode="auto">
            <a:xfrm flipV="1">
              <a:off x="8188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"/>
            <p:cNvCxnSpPr>
              <a:cxnSpLocks noChangeShapeType="1"/>
            </p:cNvCxnSpPr>
            <p:nvPr/>
          </p:nvCxnSpPr>
          <p:spPr bwMode="auto">
            <a:xfrm flipV="1">
              <a:off x="12413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 flipH="1" flipV="1">
              <a:off x="23109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"/>
            <p:cNvCxnSpPr>
              <a:cxnSpLocks noChangeShapeType="1"/>
            </p:cNvCxnSpPr>
            <p:nvPr/>
          </p:nvCxnSpPr>
          <p:spPr bwMode="auto">
            <a:xfrm flipV="1">
              <a:off x="20033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000" y="4991100"/>
              <a:ext cx="2794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000" y="4991100"/>
              <a:ext cx="2794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8000" y="4991100"/>
              <a:ext cx="2921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9800" y="3581400"/>
              <a:ext cx="2349500" cy="2667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7800" y="2362200"/>
              <a:ext cx="1816100" cy="2667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9" name="Straight Arrow Connector 48"/>
            <p:cNvCxnSpPr/>
            <p:nvPr/>
          </p:nvCxnSpPr>
          <p:spPr bwMode="auto">
            <a:xfrm flipV="1">
              <a:off x="762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200" y="3550809"/>
              <a:ext cx="1993900" cy="3174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62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276600" y="1219200"/>
            <a:ext cx="2608692" cy="2743200"/>
            <a:chOff x="2743200" y="2009422"/>
            <a:chExt cx="3886200" cy="4086578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4311570" y="28625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549570" y="4191000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sin( )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2819400" y="5681932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5759370" y="5681932"/>
              <a:ext cx="870030" cy="414068"/>
            </a:xfrm>
            <a:prstGeom prst="ellips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x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AutoShape 4"/>
            <p:cNvCxnSpPr>
              <a:cxnSpLocks noChangeShapeType="1"/>
            </p:cNvCxnSpPr>
            <p:nvPr/>
          </p:nvCxnSpPr>
          <p:spPr bwMode="auto">
            <a:xfrm flipV="1">
              <a:off x="3254415" y="4544429"/>
              <a:ext cx="422568" cy="113750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4"/>
            <p:cNvCxnSpPr>
              <a:cxnSpLocks noChangeShapeType="1"/>
            </p:cNvCxnSpPr>
            <p:nvPr/>
          </p:nvCxnSpPr>
          <p:spPr bwMode="auto">
            <a:xfrm flipH="1" flipV="1">
              <a:off x="5663787" y="4583248"/>
              <a:ext cx="530598" cy="1098684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921170" y="4229819"/>
              <a:ext cx="870030" cy="4140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 flipV="1">
              <a:off x="3562017" y="4583248"/>
              <a:ext cx="1486566" cy="1159323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"/>
            <p:cNvCxnSpPr>
              <a:cxnSpLocks noChangeShapeType="1"/>
            </p:cNvCxnSpPr>
            <p:nvPr/>
          </p:nvCxnSpPr>
          <p:spPr bwMode="auto">
            <a:xfrm flipV="1">
              <a:off x="3984585" y="3215961"/>
              <a:ext cx="454398" cy="975039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4"/>
            <p:cNvCxnSpPr>
              <a:cxnSpLocks noChangeShapeType="1"/>
            </p:cNvCxnSpPr>
            <p:nvPr/>
          </p:nvCxnSpPr>
          <p:spPr bwMode="auto">
            <a:xfrm flipH="1" flipV="1">
              <a:off x="5054187" y="3215961"/>
              <a:ext cx="301998" cy="1013858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"/>
            <p:cNvCxnSpPr>
              <a:cxnSpLocks noChangeShapeType="1"/>
            </p:cNvCxnSpPr>
            <p:nvPr/>
          </p:nvCxnSpPr>
          <p:spPr bwMode="auto">
            <a:xfrm flipV="1">
              <a:off x="4746585" y="2009422"/>
              <a:ext cx="6037" cy="853110"/>
            </a:xfrm>
            <a:prstGeom prst="straightConnector1">
              <a:avLst/>
            </a:prstGeom>
            <a:noFill/>
            <a:ln w="44450">
              <a:solidFill>
                <a:srgbClr val="66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2743200" y="2009422"/>
              <a:ext cx="0" cy="4086578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9398" y="1310154"/>
            <a:ext cx="3330202" cy="3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19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683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063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0161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5112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 flipV="1">
            <a:off x="29205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779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8188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 flipV="1">
            <a:off x="12413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 flipV="1">
            <a:off x="23109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20033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749970" y="28625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987970" y="4191000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sin( )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52578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8197770" y="5681932"/>
            <a:ext cx="870030" cy="414068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1" name="AutoShape 4"/>
          <p:cNvCxnSpPr>
            <a:cxnSpLocks noChangeShapeType="1"/>
          </p:cNvCxnSpPr>
          <p:nvPr/>
        </p:nvCxnSpPr>
        <p:spPr bwMode="auto">
          <a:xfrm flipV="1">
            <a:off x="5692815" y="4544429"/>
            <a:ext cx="422568" cy="113750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flipH="1" flipV="1">
            <a:off x="8102187" y="4583248"/>
            <a:ext cx="530598" cy="1098684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359570" y="4229819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24" name="AutoShape 4"/>
          <p:cNvCxnSpPr>
            <a:cxnSpLocks noChangeShapeType="1"/>
          </p:cNvCxnSpPr>
          <p:nvPr/>
        </p:nvCxnSpPr>
        <p:spPr bwMode="auto">
          <a:xfrm flipV="1">
            <a:off x="6000417" y="4583248"/>
            <a:ext cx="1486566" cy="1159323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4"/>
          <p:cNvCxnSpPr>
            <a:cxnSpLocks noChangeShapeType="1"/>
          </p:cNvCxnSpPr>
          <p:nvPr/>
        </p:nvCxnSpPr>
        <p:spPr bwMode="auto">
          <a:xfrm flipV="1">
            <a:off x="6422985" y="3215961"/>
            <a:ext cx="454398" cy="975039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 flipH="1" flipV="1">
            <a:off x="7492587" y="3215961"/>
            <a:ext cx="301998" cy="1013858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4"/>
          <p:cNvCxnSpPr>
            <a:cxnSpLocks noChangeShapeType="1"/>
          </p:cNvCxnSpPr>
          <p:nvPr/>
        </p:nvCxnSpPr>
        <p:spPr bwMode="auto">
          <a:xfrm flipV="1">
            <a:off x="7184985" y="2009422"/>
            <a:ext cx="6037" cy="853110"/>
          </a:xfrm>
          <a:prstGeom prst="straightConnector1">
            <a:avLst/>
          </a:prstGeom>
          <a:noFill/>
          <a:ln w="44450">
            <a:solidFill>
              <a:srgbClr val="66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91100"/>
            <a:ext cx="2794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991100"/>
            <a:ext cx="292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581400"/>
            <a:ext cx="23495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62200"/>
            <a:ext cx="18161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0" y="2362200"/>
            <a:ext cx="889000" cy="266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400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600" y="3581400"/>
            <a:ext cx="10922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9633" y="4908550"/>
            <a:ext cx="1358900" cy="241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1402" y="4919839"/>
            <a:ext cx="1346200" cy="2413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8" name="Straight Arrow Connector 47"/>
          <p:cNvCxnSpPr/>
          <p:nvPr/>
        </p:nvCxnSpPr>
        <p:spPr bwMode="auto">
          <a:xfrm>
            <a:off x="518160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6782" y="4881739"/>
            <a:ext cx="2044700" cy="3175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9" name="Straight Arrow Connector 48"/>
          <p:cNvCxnSpPr/>
          <p:nvPr/>
        </p:nvCxnSpPr>
        <p:spPr bwMode="auto">
          <a:xfrm flipV="1">
            <a:off x="76200" y="2009422"/>
            <a:ext cx="0" cy="40865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3550809"/>
            <a:ext cx="1993900" cy="317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6200" y="5681932"/>
            <a:ext cx="870030" cy="4140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x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Shape 1400"/>
          <p:cNvPicPr preferRelativeResize="0"/>
          <p:nvPr/>
        </p:nvPicPr>
        <p:blipFill rotWithShape="1">
          <a:blip r:embed="rId3">
            <a:alphaModFix/>
          </a:blip>
          <a:srcRect l="15421" r="12480" b="54683"/>
          <a:stretch/>
        </p:blipFill>
        <p:spPr>
          <a:xfrm>
            <a:off x="567516" y="1610825"/>
            <a:ext cx="4171652" cy="8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Shape 1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63" y="3435575"/>
            <a:ext cx="85248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Shape 1402"/>
          <p:cNvPicPr preferRelativeResize="0"/>
          <p:nvPr/>
        </p:nvPicPr>
        <p:blipFill rotWithShape="1">
          <a:blip r:embed="rId3">
            <a:alphaModFix/>
          </a:blip>
          <a:srcRect l="3394" t="51196" r="1782" b="3484"/>
          <a:stretch/>
        </p:blipFill>
        <p:spPr>
          <a:xfrm>
            <a:off x="83101" y="2465125"/>
            <a:ext cx="5486401" cy="8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Shape 1403"/>
          <p:cNvSpPr txBox="1"/>
          <p:nvPr/>
        </p:nvSpPr>
        <p:spPr>
          <a:xfrm>
            <a:off x="6244700" y="1414550"/>
            <a:ext cx="2542500" cy="54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sum expensive when N is large!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 sum using 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minibatch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examples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 / 64 / 128 common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Stochastic Gradient Descent (SGD)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B6C14A-DEFE-E543-AAB6-AAF44926FB5A}"/>
                  </a:ext>
                </a:extLst>
              </p14:cNvPr>
              <p14:cNvContentPartPr/>
              <p14:nvPr/>
            </p14:nvContentPartPr>
            <p14:xfrm>
              <a:off x="592200" y="896400"/>
              <a:ext cx="7450200" cy="419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B6C14A-DEFE-E543-AAB6-AAF44926FB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000" y="880200"/>
                <a:ext cx="7482600" cy="42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392DF3-509A-A847-BDBB-37E94C10449F}"/>
                  </a:ext>
                </a:extLst>
              </p14:cNvPr>
              <p14:cNvContentPartPr/>
              <p14:nvPr/>
            </p14:nvContentPartPr>
            <p14:xfrm>
              <a:off x="82080" y="4413600"/>
              <a:ext cx="6616440" cy="199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392DF3-509A-A847-BDBB-37E94C1044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80" y="4397400"/>
                <a:ext cx="6648840" cy="20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18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differences? </a:t>
            </a:r>
          </a:p>
          <a:p>
            <a:endParaRPr lang="en-US" dirty="0"/>
          </a:p>
          <a:p>
            <a:r>
              <a:rPr lang="en-US" dirty="0"/>
              <a:t>Which one is faster to compute?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61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mode vs Reverse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differences? </a:t>
            </a:r>
          </a:p>
          <a:p>
            <a:endParaRPr lang="en-US" dirty="0"/>
          </a:p>
          <a:p>
            <a:r>
              <a:rPr lang="en-US" dirty="0"/>
              <a:t>Which one is faster to compute?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r>
              <a:rPr lang="en-US" dirty="0"/>
              <a:t>Which one is more memory efficient (less storage)? </a:t>
            </a:r>
          </a:p>
          <a:p>
            <a:pPr lvl="1"/>
            <a:r>
              <a:rPr lang="en-US" dirty="0"/>
              <a:t>Forward or backward?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1641999-A857-7147-A62A-C4AFD1FC080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</a:t>
            </a:r>
            <a:r>
              <a:rPr lang="en-US" sz="1200" dirty="0" err="1"/>
              <a:t>Baydin</a:t>
            </a:r>
            <a:r>
              <a:rPr lang="en-US" sz="1200" dirty="0"/>
              <a:t> et al. https://</a:t>
            </a:r>
            <a:r>
              <a:rPr lang="en-US" sz="1200" dirty="0" err="1"/>
              <a:t>arxiv.org</a:t>
            </a:r>
            <a:r>
              <a:rPr lang="en-US" sz="1200" dirty="0"/>
              <a:t>/abs/1502.05767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9E807-A620-C145-BFE1-05952A4B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2" y="0"/>
            <a:ext cx="7914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1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compute gradients?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 or “Manual” Differentiation  </a:t>
            </a:r>
          </a:p>
          <a:p>
            <a:endParaRPr lang="en-US" dirty="0"/>
          </a:p>
          <a:p>
            <a:r>
              <a:rPr lang="en-US" dirty="0"/>
              <a:t>Symbolic Differentiation</a:t>
            </a:r>
          </a:p>
          <a:p>
            <a:endParaRPr lang="en-US" dirty="0"/>
          </a:p>
          <a:p>
            <a:r>
              <a:rPr lang="en-US" dirty="0"/>
              <a:t>Numerical Differentiation</a:t>
            </a:r>
          </a:p>
          <a:p>
            <a:endParaRPr lang="en-US" dirty="0"/>
          </a:p>
          <a:p>
            <a:r>
              <a:rPr lang="en-US" dirty="0"/>
              <a:t>Automatic Differentiation</a:t>
            </a:r>
          </a:p>
          <a:p>
            <a:pPr lvl="1"/>
            <a:r>
              <a:rPr lang="en-US" dirty="0"/>
              <a:t>Forward mode AD</a:t>
            </a:r>
          </a:p>
          <a:p>
            <a:pPr lvl="1"/>
            <a:r>
              <a:rPr lang="en-US" dirty="0"/>
              <a:t>Reverse mode AD</a:t>
            </a:r>
          </a:p>
          <a:p>
            <a:pPr lvl="2"/>
            <a:r>
              <a:rPr lang="en-US" dirty="0"/>
              <a:t>aka “</a:t>
            </a:r>
            <a:r>
              <a:rPr lang="en-US" dirty="0" err="1"/>
              <a:t>backprop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49754</TotalTime>
  <Words>1562</Words>
  <Application>Microsoft Macintosh PowerPoint</Application>
  <PresentationFormat>On-screen Show (4:3)</PresentationFormat>
  <Paragraphs>468</Paragraphs>
  <Slides>61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Arial Narrow</vt:lpstr>
      <vt:lpstr>Calibri</vt:lpstr>
      <vt:lpstr>FreeSans</vt:lpstr>
      <vt:lpstr>pictures</vt:lpstr>
      <vt:lpstr>Blank Presentation</vt:lpstr>
      <vt:lpstr>CS 4803 / 7643: Deep Learning</vt:lpstr>
      <vt:lpstr>Administrativia</vt:lpstr>
      <vt:lpstr>PowerPoint Presentation</vt:lpstr>
      <vt:lpstr>PowerPoint Presentation</vt:lpstr>
      <vt:lpstr>PowerPoint Presentation</vt:lpstr>
      <vt:lpstr>Stochastic Gradient Descent (SGD)</vt:lpstr>
      <vt:lpstr>How do we compute gradients?</vt:lpstr>
      <vt:lpstr>PowerPoint Presentation</vt:lpstr>
      <vt:lpstr>How do we compute gradients?</vt:lpstr>
      <vt:lpstr>PowerPoint Presentation</vt:lpstr>
      <vt:lpstr>PowerPoint Presentation</vt:lpstr>
      <vt:lpstr>PowerPoint Presentation</vt:lpstr>
      <vt:lpstr>Numerical vs Analytic Gradients</vt:lpstr>
      <vt:lpstr>How do we compute gradients?</vt:lpstr>
      <vt:lpstr>Matrix/Vector Derivatives Notation</vt:lpstr>
      <vt:lpstr>Vector/Matrix Derivatives Notation</vt:lpstr>
      <vt:lpstr>Vector Derivative Example</vt:lpstr>
      <vt:lpstr>Vector Derivative Example</vt:lpstr>
      <vt:lpstr>Extension to Tensors</vt:lpstr>
      <vt:lpstr>Plan for Today</vt:lpstr>
      <vt:lpstr>Chain Rule: Composite Functions</vt:lpstr>
      <vt:lpstr>Chain Rule: Scalar Case</vt:lpstr>
      <vt:lpstr>Chain Rule: Vector Case</vt:lpstr>
      <vt:lpstr>Chain Rule: Jacobian view</vt:lpstr>
      <vt:lpstr>Chain Rule: Graphical view</vt:lpstr>
      <vt:lpstr>PowerPoint Presentation</vt:lpstr>
      <vt:lpstr>Logistic Regression Derivatives</vt:lpstr>
      <vt:lpstr>Logistic Regression Derivatives</vt:lpstr>
      <vt:lpstr>Chain Rule: Cascaded</vt:lpstr>
      <vt:lpstr>Chain Rule: How should we multiply?</vt:lpstr>
      <vt:lpstr>Convolutional network (AlexNet)</vt:lpstr>
      <vt:lpstr>Neural Turing Machine</vt:lpstr>
      <vt:lpstr>How do we compute gradients?</vt:lpstr>
      <vt:lpstr>Plan for Today</vt:lpstr>
      <vt:lpstr>Deep Learning = Differentiable Programming</vt:lpstr>
      <vt:lpstr>Computational Graph</vt:lpstr>
      <vt:lpstr>PowerPoint Presentation</vt:lpstr>
      <vt:lpstr>Directed Acyclic Graphs (DAGs)</vt:lpstr>
      <vt:lpstr>Directed Acyclic Graphs (DAGs)</vt:lpstr>
      <vt:lpstr>Directed Acyclic Graphs (DAGs)</vt:lpstr>
      <vt:lpstr>Computational Graphs</vt:lpstr>
      <vt:lpstr>Example</vt:lpstr>
      <vt:lpstr>HW0</vt:lpstr>
      <vt:lpstr>HW0 Submission by Samyak Datta</vt:lpstr>
      <vt:lpstr>Logistic Regression as a Cascade</vt:lpstr>
      <vt:lpstr>Deep Learning = Differentiable Programming</vt:lpstr>
      <vt:lpstr>Forward mode vs Reverse Mode</vt:lpstr>
      <vt:lpstr>PowerPoint Presentation</vt:lpstr>
      <vt:lpstr>PowerPoint Presentation</vt:lpstr>
      <vt:lpstr>Example: Forward mode AD</vt:lpstr>
      <vt:lpstr>Example: Forward mode AD</vt:lpstr>
      <vt:lpstr>Example: Forward mode AD</vt:lpstr>
      <vt:lpstr>Example: Forward mode AD</vt:lpstr>
      <vt:lpstr>Example: Forward mode AD</vt:lpstr>
      <vt:lpstr>Example: Reverse mode AD</vt:lpstr>
      <vt:lpstr>Example: Reverse mode AD</vt:lpstr>
      <vt:lpstr>Example: Reverse mode AD</vt:lpstr>
      <vt:lpstr>Forward Pass vs  Forward mode AD vs Reverse Mode AD</vt:lpstr>
      <vt:lpstr>Forward mode vs Reverse Mode</vt:lpstr>
      <vt:lpstr>Forward mode vs Reverse Mode</vt:lpstr>
      <vt:lpstr>Forward mode vs Reverse Mode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2798</cp:revision>
  <cp:lastPrinted>2015-04-01T17:45:43Z</cp:lastPrinted>
  <dcterms:created xsi:type="dcterms:W3CDTF">2013-03-06T19:31:42Z</dcterms:created>
  <dcterms:modified xsi:type="dcterms:W3CDTF">2019-09-05T17:39:28Z</dcterms:modified>
  <cp:category/>
</cp:coreProperties>
</file>