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7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notesSlides/notesSlide8.xml" ContentType="application/vnd.openxmlformats-officedocument.presentationml.notesSlide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9.xml" ContentType="application/vnd.openxmlformats-officedocument.presentationml.notesSlide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notesSlides/notesSlide10.xml" ContentType="application/vnd.openxmlformats-officedocument.presentationml.notesSlide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notesSlides/notesSlide11.xml" ContentType="application/vnd.openxmlformats-officedocument.presentationml.notesSlide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notesSlides/notesSlide12.xml" ContentType="application/vnd.openxmlformats-officedocument.presentationml.notesSlide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ink/ink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.xml" ContentType="application/inkml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ink/ink5.xml" ContentType="application/inkml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6.xml" ContentType="application/inkml+xml"/>
  <Override PartName="/ppt/notesSlides/notesSlide24.xml" ContentType="application/vnd.openxmlformats-officedocument.presentationml.notesSlide+xml"/>
  <Override PartName="/ppt/ink/ink7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66"/>
  </p:notesMasterIdLst>
  <p:handoutMasterIdLst>
    <p:handoutMasterId r:id="rId67"/>
  </p:handoutMasterIdLst>
  <p:sldIdLst>
    <p:sldId id="399" r:id="rId2"/>
    <p:sldId id="2409" r:id="rId3"/>
    <p:sldId id="2410" r:id="rId4"/>
    <p:sldId id="1596" r:id="rId5"/>
    <p:sldId id="292" r:id="rId6"/>
    <p:sldId id="2411" r:id="rId7"/>
    <p:sldId id="311" r:id="rId8"/>
    <p:sldId id="305" r:id="rId9"/>
    <p:sldId id="2412" r:id="rId10"/>
    <p:sldId id="2413" r:id="rId11"/>
    <p:sldId id="312" r:id="rId12"/>
    <p:sldId id="2352" r:id="rId13"/>
    <p:sldId id="2414" r:id="rId14"/>
    <p:sldId id="393" r:id="rId15"/>
    <p:sldId id="344" r:id="rId16"/>
    <p:sldId id="345" r:id="rId17"/>
    <p:sldId id="346" r:id="rId18"/>
    <p:sldId id="347" r:id="rId19"/>
    <p:sldId id="2373" r:id="rId20"/>
    <p:sldId id="2355" r:id="rId21"/>
    <p:sldId id="2380" r:id="rId22"/>
    <p:sldId id="350" r:id="rId23"/>
    <p:sldId id="2382" r:id="rId24"/>
    <p:sldId id="2415" r:id="rId25"/>
    <p:sldId id="2383" r:id="rId26"/>
    <p:sldId id="2384" r:id="rId27"/>
    <p:sldId id="2385" r:id="rId28"/>
    <p:sldId id="2386" r:id="rId29"/>
    <p:sldId id="357" r:id="rId30"/>
    <p:sldId id="2390" r:id="rId31"/>
    <p:sldId id="2391" r:id="rId32"/>
    <p:sldId id="514" r:id="rId33"/>
    <p:sldId id="324" r:id="rId34"/>
    <p:sldId id="2416" r:id="rId35"/>
    <p:sldId id="2418" r:id="rId36"/>
    <p:sldId id="313" r:id="rId37"/>
    <p:sldId id="2422" r:id="rId38"/>
    <p:sldId id="2405" r:id="rId39"/>
    <p:sldId id="2423" r:id="rId40"/>
    <p:sldId id="314" r:id="rId41"/>
    <p:sldId id="2392" r:id="rId42"/>
    <p:sldId id="2424" r:id="rId43"/>
    <p:sldId id="315" r:id="rId44"/>
    <p:sldId id="316" r:id="rId45"/>
    <p:sldId id="2561" r:id="rId46"/>
    <p:sldId id="317" r:id="rId47"/>
    <p:sldId id="2421" r:id="rId48"/>
    <p:sldId id="318" r:id="rId49"/>
    <p:sldId id="319" r:id="rId50"/>
    <p:sldId id="2406" r:id="rId51"/>
    <p:sldId id="392" r:id="rId52"/>
    <p:sldId id="2420" r:id="rId53"/>
    <p:sldId id="2419" r:id="rId54"/>
    <p:sldId id="320" r:id="rId55"/>
    <p:sldId id="398" r:id="rId56"/>
    <p:sldId id="321" r:id="rId57"/>
    <p:sldId id="322" r:id="rId58"/>
    <p:sldId id="325" r:id="rId59"/>
    <p:sldId id="326" r:id="rId60"/>
    <p:sldId id="2397" r:id="rId61"/>
    <p:sldId id="2393" r:id="rId62"/>
    <p:sldId id="2394" r:id="rId63"/>
    <p:sldId id="2395" r:id="rId64"/>
    <p:sldId id="2396" r:id="rId6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3" autoAdjust="0"/>
    <p:restoredTop sz="93539" autoAdjust="0"/>
  </p:normalViewPr>
  <p:slideViewPr>
    <p:cSldViewPr>
      <p:cViewPr varScale="1">
        <p:scale>
          <a:sx n="111" d="100"/>
          <a:sy n="111" d="100"/>
        </p:scale>
        <p:origin x="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3:36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16084 11427 1062 0,'0'0'23'0,"0"0"5"0,0 0 0 0,0 0 3 0,0 0-31 0,0 0 0 0,0 0 0 0,0 0 0 0,0 0 33 0,0 0 1 16,0 0 0-16,0 0 0 0,0 0-11 0,0 0-3 15,0 0 0-15,0 0 0 16,3 8 21-16,0-2 4 0,-3 2 1 0,0-1 0 0,0 4-5 15,0-3-1-15,3 3 0 0,-6 4 0 0,3 4-27 0,0-1-5 16,0 9-8-16,0 2 11 0,-3 5-11 0,0 6 0 16,0-3 0-16,0 0 0 0,0 3 8 0,0 0-8 15,-3-3 8-15,3 2-8 0,0-2 12 0,-3-2-4 16,3-1 0-16,3 1 0 0,-2-1 7 0,-4-2 1 16,3-3 0-16,3 0 0 0,-6-3-4 0,3 1-1 15,0-1 0-15,0 1 0 0,0-3-11 0,-3-1 0 16,0 1 0-16,3 3-11 15,-6-4-25-15,0 1-4 0,3 0-2 0,-3 0 0 16,3-3-48-16,0 0-10 0,-3 0-1 0,3-5-1 0</inkml:trace>
  <inkml:trace contextRef="#ctx0" brushRef="#br0" timeOffset="1085.899">16179 11486 1452 0,'0'0'41'0,"-5"0"9"0,-1 0-40 0,6 0-10 0,0 0 0 0,-6 0 0 0,6 0 51 0,0 0 8 16,0 0 1-16,0 0 1 0,0 0-47 0,0 0-14 15,9-3 0-15,2 0 8 0,4-2-8 0,0 0 0 16,3-1 0-16,3 1 0 0,0 0 0 0,0-3 0 16,2 3 8-16,4-1-8 0,3 4 0 0,-3-1 8 15,-3 0-8-15,2-2 0 0,1 2 0 0,0 1 0 16,0 2 0-16,8-3 0 0,1 3-13 0,3 0-1 16,0-3 0-16,-1 1 0 0,-2 2-4 0,3 0-1 15,2 0 0-15,1 2 0 0,-9-2 19 0,5 0-10 16,1 0 10-16,6 0-8 0,-7-2 8 0,7 4 0 15,0 1 0-15,2 0-8 0,1-1 8 0,-3 1 11 16,-7 0-3-16,4-1 0 0,6 4 6 0,-7-6 1 0,-2 2 0 16,3 1 0-16,2 0 8 0,1-1 1 0,0 1 1 15,-4-3 0-15,1 3 12 0,0-1 3 0,-4 1 0 16,7-3 0-16,-3 0-9 0,-1 0-2 0,4 0 0 0,0-3 0 16,-4 1-13-16,1 2-4 0,0-3 0 0,-4 3 0 15,-2-3-12-15,0 3 8 0,0-2-8 0,-4-1 0 16,1 0 8-16,0 1-8 0,-1-1 0 0,1 3 0 15,0 3 0-15,-3-3 0 0,-3 2 0 0,-1 4 0 16,-2-4 0-16,0 4 0 0,-3-1 0 0,-3 0 0 16,-1 0 16-16,-2 3-4 0,3-2 0 0,-3-1 0 15,0 0 8-15,-3 1 2 0,3-1 0 0,-3 0 0 16,0-2-3-16,-3-1-1 0,2 1 0 0,1 2 0 16,-6-5-2-16,3 3 0 0,0 0 0 0,-3-1 0 15,0-2 0-15,0 6-1 0,-6-6 0 0,0 0 0 16,6 2-6-16,-6-2-1 0,6 5 0 0,0 1 0 0,-3 2-8 15,0 0 12-15,0 2-12 0,-3 1 12 0,-3 5-12 16,3 2 0-16,-3 3 9 0,0-2-9 0,0 5 0 0,-3 0 0 16,3-1 0-16,0 4 8 0,0-1-8 0,-3 3 0 15,3 3 0-15,-3 0 0 0,3 0 0 0,-3 2 0 16,3 3 0-16,-3 0 0 0,3 5 0 0,-3-2 0 16,0 0 0-16,0-1 0 0,0 4 0 0,1-3 0 15,-1-3 0-15,0 0 0 0,-3 0 0 0,6-3 0 16,-3 3 0-16,0-3 8 0,0-2-8 0,3 0 8 15,-3 0-8-15,6-6 8 0,-3 1-8 0,0-1 0 16,3-7 8-16,3 2-8 0,-3-8 0 0,3 0 9 16,0 0-9-16,0-2 0 0,-3-6 17 0,0-5-3 0,0 0-1 15,0 0 0-15,0 0 13 0,0 0 2 0,0 0 1 16,0 0 0-16,0 0 6 0,0 0 1 0,0 0 0 0,-6 0 0 16,0-2-14-16,-3-1-2 0,0 0-1 15,0 1 0-15,-3-1-19 0,-3 0 0 0,-2 3 8 0,-1-2-8 16,-3-1 0-16,0 1 0 0,0 2 0 0,-3 0-9 15,-2 0 9-15,-1 0 0 0,-3 0 0 0,0 0 0 16,0 0 0-16,-2-3-10 0,-1 3 10 0,-3-3-10 16,-2 1 10-16,-4-4-8 0,-6 6 8 0,-2-2-8 15,-4 2-7-15,1 0-1 0,-1 0 0 0,-6 0 0 16,1 0-5-16,-4 0-2 0,1 0 0 0,-7 2 0 16,-2-2 10-16,5 6 1 0,4-4 1 0,-6-2 0 15,-7 3 11-15,4 0 0 0,5-1 0 0,1 1 0 16,2 2 0-16,-5-2 14 0,-1 5-3 0,1-3-1 15,-1 3-2-15,4 0-8 0,-4 0 12 0,1 0-4 0,5 0 0 16,1 2-8-16,-4-2 12 0,4 0-4 0,-1 0 2 16,10-3 0-16,2 1 0 0,4 2 0 0,5-6 1 0,0 4 0 15,4-4 0-15,5 1 0 0,6-3-11 16,3 2 10-16,0-2-10 0,10 0 10 0,-1-2-27 16,6 2-6-16,3 0-1 0,6 0-760 15,0 0-153-15</inkml:trace>
  <inkml:trace contextRef="#ctx0" brushRef="#br0" timeOffset="1706.668">17061 12459 821 0,'0'0'23'0,"0"0"5"0,0 0-28 0,0 0 0 0,0 0 0 0,0 0 0 15,0 0 104-15,0 0 16 0,0 0 2 0,0 0 1 16,0 0-31-16,0 0-7 0,0 0-1 0,8 6 0 16,7-4-40-16,-3 1-8 0,-3-1-1 0,9 1-1 15,9-3-25-15,0 0-9 0,-1-3 0 0,1 1-735 16</inkml:trace>
  <inkml:trace contextRef="#ctx0" brushRef="#br0" timeOffset="1915.876">17942 12623 1645 0,'-15'-2'36'0,"6"-1"7"0,3 3 1 0,0-3 4 0,0 3-39 0,3 0-9 16,-3 0 0-16,6 0 0 0,0 0 20 0,0 0 1 16,0 0 1-16,0 0 0 0,9 3-32 0,0 0-6 0,6-3-2 15,0 0 0 1,8-3-42-16,4 0-9 0,3-5-2 0,0 0 0 0</inkml:trace>
  <inkml:trace contextRef="#ctx0" brushRef="#br0" timeOffset="2896.336">21400 12607 1142 0,'0'0'32'0,"3"-5"8"0,-3 0-32 0,0 5-8 0,9-5 0 0,0-3 0 15,0 2 29-15,6-2 5 0,0 3 1 0,0 0 0 16,6 2-35-16,-1-2 0 0,1 0 0 0,0 2 0 0,3 3 0 16,0 0 0-16,6 0 0 0,5 0-364 15,1-3-69-15</inkml:trace>
  <inkml:trace contextRef="#ctx0" brushRef="#br0" timeOffset="3265.239">22201 12756 1650 0,'12'-6'47'0,"-12"6"9"0,0 0-44 0,3 0-12 0,6 0 0 0,3 0 0 16,6 3 41-16,-1-3 7 0,13 3 0 0,3-6 1 16,6 3-30-16,8-3-7 0,7-2 0 0,11 0-809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3:46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16150 11621 738 0,'-12'5'20'0,"6"-3"7"0,0 4-27 0,-3-1 0 0,-3 3 0 0,3 0 0 16,-3 2 67-16,0 1 8 0,-3 2 1 0,1 1 1 16,2-1 6-16,0-3 1 0,3-2 0 0,0 0 0 15,6 0-7-15,-3-3-1 0,3 1 0 0,3-6 0 16,3 5-57-16,0 3-19 0,3 0 10 0,0 2-10 16,0 4 0-16,3-1 0 0,0 5 0 0,-3 6 0 15,0 3-10-15,0 7 10 0,-1 3 0 0,-2 6-9 31,-3 7-61-31,-3 3-12 0,3 0-2 0</inkml:trace>
  <inkml:trace contextRef="#ctx0" brushRef="#br0" timeOffset="1145.511">5276 6723 962 0,'-12'-5'27'0,"6"5"7"0,1 0-34 0,2-3 0 15,-6-2 0-15,3 0 0 0,0 2 90 0,0-2 11 16,-3-3 3-16,3 0 0 0,-3 0-20 0,3 0-3 16,0-3-1-16,0 3 0 0,0 0-19 0,3 3-4 15,-3-3-1-15,3 3 0 0,0 2-8 0,3 3-3 16,-3-5 0-16,3 5 0 0,0 0-28 0,0 0-5 15,0 0-2-15,6 11 0 0,-3 2-10 0,3 3 0 0,-3 0-10 0,3 5 10 16,-3 0-8-16,0 5 8 0,0 1 0 16,0 7-9-16,-6 1 9 0,3 7 0 0,-3 0-9 0,-3 3 9 15,-6 3 0-15,3-1 0 0,-3 6 0 0,0 0 0 16,-2 3 0-16,-1-3 13 0,0 0-1 0,-3-3-1 16,3 0 19-16,-3-2 4 0,0-1 1 0,0-2 0 15,4 0-6-15,-1 0-1 0,0-2 0 0,3-4 0 16,3 4-16-16,3-6-3 0,0-3-1 0,3-2 0 15,3-6-8-15,0-2-12 0,9 0 2 0,0-3-650 16,0-8-131-16</inkml:trace>
  <inkml:trace contextRef="#ctx0" brushRef="#br0" timeOffset="2207.725">5211 6771 1843 0,'0'0'40'0,"0"0"9"0,0 0 2 0,6-3 1 0,0 0-42 0,3 1-10 0,-3-1 0 0,6-2 0 16,-1 0 43-16,4 2 6 0,6-2 2 0,-3-1 0 16,3 4-41-16,3-1-10 0,-1 0 0 0,1-2 0 15,3 2 0-15,0 1 0 0,-3-1 0 0,2 0 0 16,4 1 0-16,-3 2 0 0,0-3 0 0,3 3 0 16,2-2 0-16,4-1 0 0,0 0 0 0,8 1 0 15,1-4-12-15,9 4-5 0,-1-4-1 0,4 1 0 16,2 2 26-16,4 1 6 0,5-3 1 0,1 2 0 15,2 0-15-15,1 1 8 0,2-1-8 0,3 0 0 16,1 1 0-16,-1 2 0 0,4 0 0 0,-4 0 0 16,-3 0 0-16,7 0 0 0,8 0 0 0,-9 0 0 15,-5-3 0-15,2 3 0 0,7 0 0 0,-4 0 0 16,3-3 12-16,-2 1-4 0,-7-1-8 0,9 0 12 16,4-2 1-16,-7 2 0 0,-6-2 0 0,1 3 0 15,-1-1-1-15,4-2 0 0,-4-1 0 0,1 1 0 16,-1 2 0-16,-6 1 0 0,1-1 0 0,-7 0 0 0,4 3 6 15,-7-2 1-15,-2-1 0 0,-3 0 0 0,-1 3-19 16,-2 0 0-16,-4 0 0 0,-1469 0 0 0,2931 3 13 0,-1471 0-4 16,-2-3-1-16,0 0 0 0,-6-3-8 0,-1 3 8 15,-2 0-8-15,3 0 8 0,3 3 4 0,-4-3 1 16,-2 0 0-16,3 0 0 0,0-3-13 0,-1 3 0 16,-2-3 0-16,3 1 0 0,0-1 8 0,-3 1-8 15,-1-4 0-15,4 4 9 0,-3-1-9 0,3 0 10 16,-7-2-10-16,1 2 10 0,3 1-10 0,-3-4 0 15,-3 4 0-15,0-1 0 0,-1 1 0 0,-2-4 0 16,-3 4 0-16,0-1 8 0,0 3 0 0,-3-3 0 16,0 3 0-16,0-2 0 0,-3-1 20 0,2 0 3 0,1 1 1 15,-3 2 0-15,3-3-20 0,-3 3-4 0,0-3-8 0,3 3 12 16,-3-2-12-16,3 2 9 0,0 0-9 0,-3 0 8 16,0 0-8-16,2 0 0 0,-2-3 9 0,3 3-9 15,-3 3 0-15,0-3 0 0,6-6 0 0,-3 6-8 16,0 0 8-16,-3 0 8 0,3 0-8 0,0-2 11 15,3 2-11-15,-7 0 0 0,1-3 0 0,-9 3 0 16,12 0 0-16,-3 0 0 0,0 0 0 0,0 0 0 16,0 0 0-16,0 0 0 0,0-2 0 0,0 2 0 15,0 2 10-15,-3 1 0 0,3-1 0 0,0 1 0 16,-4-3-10-16,-5 0 12 0,12 3-12 0,-6-1 12 16,0 4-12-16,3-1 0 0,-3 0 0 0,0 3 8 15,0-2 8-15,0 1 2 0,0 1 0 0,0 0 0 16,0 3-18-16,-3-3 0 0,3 2 0 0,0 1 0 0,0 0-11 15,-3 2-5-15,3 0-2 0,-3 3 0 0,0 0 29 16,0 2 5-16,0 1 2 0,0 2 0 0,0 0-18 0,-1 6 0 16,1-1 0-16,-3 3 0 0,6 0-10 0,-3 3-6 15,3 2 0-15,-3-2-1 0,6 3 17 0,-3-1-8 16,0-2 8-16,0 5 0 0,3 2 0 0,-3 1 0 16,-3 2 0-16,0 1 0 0,3-1 0 0,-6 0 0 15,0 1 0-15,-3-3 0 0,-3-1 0 0,0-2 0 16,0 3 0-16,0-6 0 0,-3-2 9 0,0 0 9 15,0 0 2-15,-3-1 0 0,1-4-20 0,-1-1 0 16,0-5 0-16,3 3 0 0,0-3 10 0,0-2-2 16,3-1 0-16,-3-2 0 0,6-2-8 0,3-4 8 15,0 1-8-15,3-1 8 0,0-4-8 0,3 2 0 0,3-3 0 16,3-3-823-16,3 4-157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4:00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12289 8480 673 0,'9'-11'14'0,"-6"6"3"0,3 0 1 0,0-3 2 0,3 3-20 0,-3-1 0 16,0-2 0-16,3 6 0 0,-6-4 47 0,3 4 5 16,-6 2 0-16,0 0 1 0,0 0-5 0,9-3-2 0,-1 0 0 0,-2 3 0 15,-6 0-6-15,12 0 0 16,0-2-1-16,0 2 0 0,0 0-2 0,6-3 0 16,-3 0 0-16,6 1 0 0,5-1-13 0,1 1-4 0,6-1 0 15,3-2 0-15,8-1-12 0,-2 1-8 0,0 2 8 0,-1-2-8 16,1 5 0-16,-3-3 0 0,2 1 0 0,-2-1 0 15,3 3 0-15,-1 0 0 0,4 0 0 0,0 3 0 16,-4-1 9-16,1 1-9 0,0 2 12 0,-4 1-12 16,1-1 24-16,0 0-3 0,0 1 0 0,5-1 0 15,4 0 1-15,-4 0 0 0,7 1 0 0,3-4 0 16,-4 1-3-16,4-3-1 0,-1-3 0 0,4-2 0 16,5 0 9-16,1-3 1 0,2-3 1 0,1 3 0 15,-7-2-11-15,1-1-2 0,2 1-1 0,-2 2 0 16,-3 2-15-16,-1 1 8 0,-2 0-8 0,-4 2 0 15,-5 0 8-15,-3 3-8 0,-4 3 0 0,-5-3 0 16,3 5 8-16,-6-2-8 0,-1 2 0 0,1 1 0 16,-3-4 14-16,3 4-3 0,-4-1-1 0,1 3 0 0,-3-3 17 15,3 0 3-15,-3 1 1 0,-4-4 0 0,1 4 5 16,0-4 2-16,0 4 0 0,-3-4 0 0,0 1-22 0,-3-1-5 16,-1 1-1-16,-2 0 0 0,0-1 10 0,-3 1 3 15,0 0 0-15,-3 2 0 0,3-2-11 0,-9-3-1 16,0 0-1-16,0 0 0 15,3 5-34-15,-3-5-6 0,3 5-2 0,-3-5-616 16,0 0-124-16</inkml:trace>
  <inkml:trace contextRef="#ctx0" brushRef="#br0" timeOffset="3378.363">12453 9559 1540 0,'0'0'34'0,"0"0"7"0,0 0 2 0,0 0 0 0,0 0-35 0,3-2-8 0,3-4 0 0,3 4 0 16,-9 2 74-16,6 0 13 0,6-5 2 0,-1 2 1 15,4 3-44-15,0 0-9 0,3 0-1 0,0 0-1 16,3 0-14-16,0 0-2 0,5-3-1 0,1 3 0 15,0-2-5-15,3 2-1 0,-1 0 0 0,-2 2 0 16,0-2-3-16,3 0-1 0,0 0 0 0,-4 0 0 16,4-5 3-16,3 0 0 0,3-1 0 0,-4 6 0 15,-2-5 10-15,3 2 3 0,0-2 0 0,-4 2 0 16,1 3-12-16,-3-2-1 0,-3-1-1 0,-3 3 0 16,-1-2 4-16,-5 2 1 0,0 0 0 0,0 0 0 15,-3 0-3-15,-3 0-1 0,-3 0 0 0,3 2 0 16,-6 3-11-16,-3-5 0 0,0 0 0 0,0 0 0 0,0 0 0 0,0 0 0 15,3 6-12-15,-3-6 12 0,-3 5-24 0,0 0 2 16,0 3 1-16,-3-2-667 16,6-6-132-16</inkml:trace>
  <inkml:trace contextRef="#ctx0" brushRef="#br0" timeOffset="4480.442">13703 9477 1519 0,'-3'-10'43'0,"6"5"9"0,-3-3-41 0,0 2-11 0,3 1 0 0,0 2 0 15,0-2 104-15,3 0 20 0,-6-1 3 0,3 4 1 16,0-6-64-16,3 5-13 0,-6 3-3 0,0 0 0 15,3-5-30-15,3 2-6 0,0 1-2 0,0-1 0 16,-6 3-10-16,6 3 8 0,2-3-8 0,-2 0 8 16,3-3-8-16,0 3 0 0,0 0 0 0,0-3 0 15,3 3-9-15,0 0-4 0,0-2-1 0,0 2 0 16,0 0-7-16,-3 0-2 0,3 2 0 0,-7-4 0 16,4 2 12-16,-3 0 3 0,-6 0 0 0,0 0 0 15,0 0 8-15,0 0 0 0,0 0 0 0,0 0 0 16,-9 0 0-16,0 2 0 0,-2 1 0 0,-4-3-8 15,0 0 8-15,-6 3 0 0,0-1 0 0,-3 1-8 16,1 2 17-16,-4-2 4 0,3 0 1 0,-3-1 0 0,6 3-5 0,0-2-1 16,-5 0 0-16,5-1 0 0,0 1 9 15,6 0 2-15,0 2 0 0,3 0 0 0,3-2-1 0,3 0 0 16,6-3 0-16,0 0 0 0,-3 2 0 0,3-2 0 16,6-2 0-16,3-1 0 0,3 3-10 0,3 0-8 15,6-3 9-15,3 1-9 0,3-1 11 0,-1 0-11 16,4 1 12-16,-3 2-12 0,3-6 0 0,-4 4 0 15,1 2 0-15,0-3 0 0,-6 0 8 0,0 1-8 16,0 2 0-16,-7 0 0 0,1 0 0 0,-3 0 0 16,-3-3 0-16,0 3 0 0,-6 0 8 0,-3 0-8 0,0 0 0 15,0 0 0-15,0 0 0 0,-3 0 8 0,-6 3-8 16,-3-1 0-16,0 1 0 0,-3 0 0 0,1 5 0 0,-4-3 0 16,0 0 0-16,-3 1 0 0,0-4 0 0,0 1 0 15,-2 2 0-15,2 0-9 0,0-2 9 0,3 2-8 16,0 1 8-16,3-4 0 0,0 1 0 0,3 0 0 15,4 2 0-15,8-5 0 0,0 0 0 0,0 0-8 16,0 0 8-16,0 0 0 0,0 0 0 0,6 0 0 16,5 3 10-16,-2-3-2 0,6 0-8 0,-3-3 12 15,3 3 1-15,0 0 0 0,3 0 0 0,-3 0 0 16,0 0-13-16,-1 0 0 0,-2 0 0 0,0-3 0 16,0 3 0-16,-3 0 8 0,-9 0-8 0,6 0 0 15,-6 0 0-15,0 0 0 0,0 0 0 0,-3 6 0 16,-6-1 0-16,-6 3 0 0,-3 0 0 0,-2 0-703 15,-10 2-136-15</inkml:trace>
  <inkml:trace contextRef="#ctx0" brushRef="#br0" timeOffset="9112.848">15906 7755 1310 0,'0'0'28'0,"-6"0"7"0,3-3 1 0,-3 3 1 0,3-5-29 0,-3 5-8 0,0 0 0 16,0 0 0-16,3-3 64 0,3 3 12 15,0 0 3-15,0 0 0 0,0 0-45 0,0 0-9 0,0 0-1 0,3-2-1 16,3-1-13-16,-6 3-2 0,6-5-8 0,6 2 12 15,0 0-12-15,0 1 0 0,-1-1 0 0,1 3 0 16,3 3 0-16,0-1 0 0,-3 4 0 0,3-4 0 16,0 4 0-16,0 2 0 0,-3-3 0 0,2 6 0 15,1-4 0-15,3 1 0 0,0 3 0 0,0-3 0 16,0 0 9-16,3 0 3 0,2-3 0 0,1 0 0 16,0-2 4-16,6 0 2 0,3-1 0 0,2 1 0 15,-2-6 5-15,3 3 1 0,2-2 0 0,1-4 0 16,-6 1 2-16,6 0 1 0,2 0 0 0,1-1 0 15,3 1-8-15,-10 2-2 0,-2 1 0 0,-3 2 0 16,6 0-9-16,-7 0-8 0,1 0 9 0,-3 0-9 16,-3 5 8-16,-1-2-8 0,4 2 0 0,0-2 9 15,-6-1-9-15,0 3 0 0,5 1 0 0,-5-1 0 16,0-2 0-16,3 2 0 0,0-2 0 0,-3-1 0 16,2 1 0-16,1 0 0 0,0-1 0 0,3 1 0 15,3-3 0-15,-4 2 8 0,-5-2-8 0,-3 0 8 0,0 0-8 16,-3 0 12-16,3 0-12 0,-3 0 12 0,-6 3-4 15,2-3-8-15,1 0 12 0,-3 0-4 0,-3 3 2 0,0-1 0 16,3 1 0-16,0-3 0 0,-9 0 2 0,3 3 1 16,6-1 0-16,-3-2 0 0,0 0-1 0,-6 0-1 15,0 0 0-15,0 0 0 0,6 3-1 0,-6-3 0 16,0 0 0-16,0 0 0 0,0 0 4 0,0 0 1 16,0 0 0-16,0 0 0 0,-3-5-6 0,3 5-1 15,3-3 0-15,0-5 0 0,0 3-8 0,3-3 0 16,-6 3 0-16,0-3 0 0,0-6 0 0,0 4 8 15,3-1-8-15,3-2 0 0,-3 0 8 0,3-3-8 0,-3 0 8 16,5 0-8-16,7-2 21 0,-6-1-1 0,-6-2 0 16,0 0 0-16,-3 0-2 0,6 2-1 0,0-2 0 15,-6-3 0-15,-6 0-3 0,6 3-1 0,6-5 0 0,-6 2 0 16,0 0-13-16,-3-2 11 0,6-3-11 0,-3 5 10 16,-9 0-10-16,6 0 10 0,6-2-10 0,0 4 10 15,-6-1 11-15,3 1 3 0,-3 4 0 0,6-3 0 16,3 2-12-16,-3 3-3 0,-3 3 0 0,-3 0 0 15,0 0 3-15,0-3 0 0,3 3 0 0,-3 2 0 16,-6 0-4-16,6-2 0 0,0 3 0 0,0 2 0 16,-6 0-8-16,3 0 0 0,4 3 0 0,-1-3 0 15,-6 2 0-15,3 1 0 0,0-3 0 0,3 5 0 16,-3-2 0-16,0 0 0 0,-3 2 0 0,3 1 0 16,6 2 0-16,-3-6 8 0,-3 4-8 0,-3-4 0 0,6 4 0 15,-3-1 0-15,0 0 0 0,0-2 0 16,-3 0 0-16,3 2 0 0,0-2 0 0,0 2 0 0,-5 1 0 0,-1-1 0 15,3-2 0-15,0 5 0 0,-6-3 0 16,0 0 0-16,-6 3 0 0,0 0 0 0,3 0 0 16,-5 3 0-16,-13 0 0 0,3 2 0 0,0 3 0 0,-2-3 0 15,-4 3 0-15,0-3 0 0,1 1-9 0,-1-4-1 16,-3 4 0-16,-2-4 0 0,-13 4 10 0,9-4 0 16,4 1 0-16,-1 2 0 0,-2-2 0 0,2-3 0 15,0 0 0-15,4 0 0 0,-1-3 0 0,0 0 0 16,1 1 0-16,-1-3 0 0,3-1 0 0,3 4 0 15,4-4 0-15,2 4 8 0,3-1-8 0,0 0 11 16,7 1-11-16,-4-1 12 0,6 3-12 0,0-3 0 0,0 1 0 16,6 2 0-16,-3-3 0 0,3 3 0 0,1-2 9 15,2 2-9-15,0 0 0 0,0 0 0 0,0 0 0 0,0 0 0 16,0 2 0-16,3-2 0 0,0 3 0 0,-3-1 0 16,3 1 0-16,3 0 0 0,-3 2 0 0,0 0 0 15,-3-2 0-15,6 2 0 0,0 3 0 0,-3-3-8 16,3 3 8-16,1 3-8 0,-1-3 8 0,3 3-8 15,0 2 8-15,-3 0-8 0,3 6 8 0,0 2-8 16,3-3 8-16,-3 6 0 0,3 2-9 0,-3 4 9 16,0-1 0-16,2 2-9 0,1 1 9 0,0 0 0 15,0 2 0-15,3 1 0 0,-3-1 0 0,3-2 0 16,-3-3 0-16,0 3 0 0,0-6 0 0,-3 3 0 16,0 0 0-16,0-2 0 0,0 2 0 0,0-5 0 15,0 0 0-15,0-1 0 0,0-1 0 0,0-4 0 16,0 1 0-16,0-4 0 0,0 1 0 0,3-2 0 15,0-4-91-15,0 1-14 0,3-3-3 16,0 0-646-16,0-3-129 0</inkml:trace>
  <inkml:trace contextRef="#ctx0" brushRef="#br0" timeOffset="9826.038">21079 6744 1749 0,'0'0'38'0,"0"0"8"0,0 0 2 0,0 6 2 0,0-6-40 0,0 10-10 0,-3 3 0 0,0 3 0 15,3 0 17-15,-3 3 2 0,3 2 0 0,0 0 0 16,-3 3 3-16,3 2 1 0,0 1 0 0,0 2 0 16,0-3 5-16,-3 1 2 0,0-1 0 0,0 3 0 15,3 3-6-15,0 0-2 0,-3-3 0 0,3 3 0 16,3-1-22-16,0-2 9 0,0-2-9 0,0 2 0 15,0-3 8-15,-3-2-8 0,3 0 0 0,-3 0 0 16,0-3 0-16,-3 3 0 0,0-3 8 0,0 0-8 16,-3-2 8-16,0 2-8 0,-3-3 9 0,0 1-9 15,0 2 8-15,0 0-8 0,0 3 0 0,1-3 0 16,5-2-8-16,-3 2-8 0,3-3-2 0,0 1 0 16,3-6-47-1,3 3-10-15,3-5-1 0,3-3-492 0,-1 0-97 0</inkml:trace>
  <inkml:trace contextRef="#ctx0" brushRef="#br0" timeOffset="10598.509">21380 6768 1265 0,'14'-11'36'0,"-14"11"8"0,12-5-36 0,3 3-8 0,-3-6 0 0,3 2 0 16,0 4 94-16,0-4 17 0,3 4 3 15,-4-1 1-15,7 0-59 0,0 1-12 0,0 2-3 0,3 0 0 16,3 0-12-16,-1 0-2 0,10 2-1 0,3-2 0 16,0 0-7-16,-1 0-2 0,4 0 0 0,0 3 0 15,2-3-6-15,4 0-2 0,2 0 0 0,7 0 0 16,3 3 6-16,2-3 1 0,1 0 0 0,-1 0 0 15,1 0-16-15,5 0-18 0,0 0 4 0,1-3 1 16,2 3 13-16,-5-3 0 0,-7 1 12 0,1-1-12 16,-4-2 0-16,-2 5 0 0,-3-3 0 0,-4 1 0 15,1-4 26-15,-6 4 2 0,-13-1 0 0,7 3 0 16,-9-3 19-16,-6 3 4 0,-3 0 1 0,2 0 0 16,-5 3-24-16,0 0-5 0,-6-1-1 0,3 4 0 15,-3-4-8-15,0 3-2 0,-6 1 0 0,6 2 0 16,0 2-12-16,-3-2 0 0,0 3 8 0,5-1-8 15,-2 1 0-15,0 2 0 0,0 0 0 0,0 3 0 0,-6-2 0 16,9 1 0-16,-3-1 0 0,0 4 0 0,6-2 0 16,-3 3-16-16,0-4 3 0,0 1 1 0,-1 3 12 15,-2 2 0-15,6-2 0 0,-9-1 0 0,9 3 0 0,-3-2 0 16,-9 2 0-16,9 0 0 0,-3 3 0 0,-9 2 0 16,6 1 0-16,-3-1 0 0,3 6 23 0,0 0 7 15,-3 0 2-15,3-1 0 0,0 1-32 0,-1-3 0 16,4 3 0-16,-3-6 0 0,3 3 12 0,-3-2-3 15,3 2-1-15,0-5 0 0,-3 0-8 0,0-3 8 16,3 0-8-16,0-3 8 0,-6-2 13 0,3 0 3 16,-3 0 0-16,-3-3 0 0,6-5 9 0,-3 3 3 0,-3-3 0 15,0-8 0-15,0 0-21 0,0 0-4 0,-3 8-1 16,3-8 0-16,0 0 2 0,0 0 0 0,-6 2 0 16,-3-2 0-16,3 0-12 0,-9 0 12 0,3 0-12 0,-6 0 12 15,-3 0-12-15,-2 0 0 0,-7 0 0 16,-9 3-11-16,3-3 11 0,-8 5 0 0,2 1 0 0,-6-4 0 15,-5 4-14-15,-7-1-1 0,1-3 0 0,-4 6 0 16,-2-2 3-16,-1 2 1 0,-5-6 0 0,-1 6 0 16,-8-2-1-16,0 1-1 0,-1 1 0 0,-5-2 0 15,-6 2 3-15,-3-3 1 0,-4 0 0 0,-2 0 0 16,3 1 9-16,-6-4-12 0,-3 4 12 0,5-4-12 16,4-2 12-16,6 3 0 0,3-3 0 0,8-3 0 15,13 3 0-15,8 0 0 0,10-2 0 0,8 2 0 16,9-3-20-16,9 0 2 0,6 1 0 0,7 2-752 15,11 0-150-15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5:25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19153 14928 1155 0,'-12'-13'25'0,"9"7"6"0,-6-2 1 0,3-2 0 0,0-1-32 0,-3 1 0 0,0-1 0 0,1 0 0 16,-1-2 76-16,0 3 8 0,0-1 1 0,-3 0 1 15,0 4-30-15,0-4-7 0,3 3-1 0,-3 3 0 16,-6-3-4-16,3 5 0 0,1-2-1 0,2 2 0 15,-3 1-19-15,0-1-3 0,0 0-1 0,0 3 0 16,-3 0 20-16,3 3 4 0,-2 0 1 0,-1 2 0 16,3 0-36-16,-3 3-9 0,-3 5 0 0,3 1 0 15,-3-1 0-15,-2 5 0 0,-4 3 0 0,0 3 0 16,0 3 0-16,-3 4 0 0,4 1 0 0,2 0 0 16,-3 2 0-16,3 3 0 0,6 0 0 0,1 6 0 15,2-4-11-15,3 1-4 0,6 2-1 0,3 1 0 16,0-4 16-16,6 1-12 0,0 0 12 0,6 0-12 0,0-3 3 15,3 0 1-15,-1 0 0 0,7 0 0 0,3 0 8 0,0 0 0 16,0-3-9-16,0 1 9 0,5-1 0 0,1-2-11 16,6-6 11-16,0 6-8 0,-1-6 8 0,4 1 0 15,6-3 0-15,-3-3 0 0,2 0 11 0,4-2 4 16,3 4 1-16,5-4 0 0,1-1 5 0,-1-2 2 16,1-3 0-16,2 3 0 0,4-5-3 0,-1-3 0 15,-2 2 0-15,3-7 0 0,-4 2-3 0,-2-5-1 16,-4-5 0-16,4 0 0 0,-4-6 8 0,1-2 0 15,0-6 1-15,-1 1 0 0,4-6-7 0,-4 0-2 16,-2-2 0-16,0-1 0 0,-7-2 11 0,-2 0 1 0,0-5 1 16,-7 2 0-16,1-2 3 0,-6-1 0 0,-3 1 0 15,-3-3 0-15,-3 2 21 0,-7-2 5 0,-2-2 1 0,-3 2 0 16,-6-3-31-16,0 0-5 0,-3-7-2 0,-6 4 0 16,-3-2-21-16,-5 3 9 0,-4-6-9 0,-3 3 0 15,-6 0 13-15,-5 3-4 0,-4 0-1 0,-6 2 0 16,-5 0-21-16,-1 3-5 0,-9 6-1 0,4 2 0 31,-7 5-13-31,1 3-2 0,-7 5-1 0,-2 2 0 0,2 6-12 16,1 1-2-16,0 7-1 0,5 0-710 0,1 2-141 0</inkml:trace>
  <inkml:trace contextRef="#ctx0" brushRef="#br0" timeOffset="442.332">14647 8734 1382 0,'-12'-11'30'16,"9"9"6"-16,-6-6 2 0</inkml:trace>
  <inkml:trace contextRef="#ctx0" brushRef="#br0" timeOffset="1126.229">13691 9155 1183 0,'-9'-8'33'0,"3"5"8"0,0 0-33 0,-3 1-8 0,0 2 0 0,9 0 0 15,-6-3 107-15,-5 3 19 0,-1 3 4 0,12-3 1 16,-9 0-56-16,-3 0-11 0,6 0-3 0,-3 0 0 15,9 0-32-15,-6 2-6 0,0-2-2 0,-3 0 0 16,3 3-9-16,6-3-1 0,0 0-1 0,-9 0 0 16,3 0 4-16,0 0 1 0,-3 0 0 0,3 0 0 15,-3 3 4-15,9-3 1 0,-11 8 0 0,-1 0 0 16,-3 5-9-16,-3-3-2 0,3 6 0 0,-3 0 0 16,0 3-9-16,0 4 10 0,1 1-10 0,-1 0 10 15,0 3-10-15,6 2 0 0,-3 0 0 0,3 2 0 16,3 4 0-16,3-1 0 0,6 1 0 0,0-1 0 0,3 3-8 15,6-3 8-15,0 1 0 0,9 2 0 16,-3-3 0-16,9 1 0 0,-1 4-9 0,4-2 9 0,6-2 0 16,0-1-12-16,5 1 12 0,4-1-10 0,0-2 10 0,-1-3 0 15,1-3 0-15,0-4 0 0,-3 1-8 0,-1-4 8 16,1-1-8-16,-3-2 8 0,-1-3 0 0,4 1 0 16,-3-6 0-16,-1 0 0 0,1-3 0 0,0 0 0 15,-3-5 0-15,-1 0 0 0,-2-5 0 0,0-6 11 16,3-5-1-16,-1-7 0 0,1-7 12 0,0-1 2 15,0-6 1-15,-4-3 0 0,1 0 0 0,-3-5 0 16,-3 0 0-16,-3 3 0 0,-7 0-4 0,1-1-1 16,-3 1 0-16,-6 0 0 0,-3 2-5 0,-6-2-2 0,0-3 0 15,-6 5 0-15,-9 3 2 0,1 0 0 0,-7 0 0 16,-6 5 0-16,-6 3-7 0,-5 0 0 0,-4 2-8 0,-6 4 12 16,-2 1-12-16,-7 7 0 0,-5-1 0 15,-1 5 0-15,1 6 0 0,2 2 0 0,-2 6 0 0,2 2 0 31,1 0-24-31,11 6-8 0,4 0-2 0,11-1 0 16,3 3-54-16,12 1-12 0,9-1-1 0</inkml:trace>
  <inkml:trace contextRef="#ctx0" brushRef="#br0" timeOffset="5798.552">16123 14470 948 0,'0'0'27'0,"0"0"5"0,0 0-32 0,0 0 0 0,3-5 0 0,-3 5 0 16,0-6 84-16,0 1 11 0,-3 0 1 0,-3 0 1 16,0 2-58-16,0 0-12 0,0-2-3 0,0 2 0 15,-3 1-7-15,6-1-1 0,0 0-1 0,3 3 0 16,-6-2 12-16,6 2 2 0,0 0 1 0,0 0 0 15,0 0-17-15,0 0-3 0,9 0-1 0,0 0 0 16,3 2-9-16,3 1 0 0,0 0 0 0,3-1 0 16,6 4 0-16,2-1 0 0,4 0 0 0,3 1 0 15,3-1 12-15,2 3 0 0,4-3 0 0,3 0 0 16,2 1 1-16,7-4 1 0,8 1 0 0,1 0 0 16,-4-3 21-16,7 0 4 0,5 0 1 0,4-3 0 15,-1-2 20-15,9-1 5 0,10 1 1 0,-4-3 0 0,-6 0-32 16,7 3-6-16,8-6-2 0,0 3 0 0,0 0-1 15,1 1 0-15,5 1 0 0,-3 1 0 0,-3 2-1 0,6-2-1 16,0 2 0-16,4-2 0 0,-4 5-13 16,3 0-2-16,3-5-8 0,0 5 12 0,-3 0-4 0,1 0-8 15,2-3 11-15,0 3-11 0,0 3 12 16,0-3-4-16,-3 0 0 0,3 0-8 0,1 5 8 0,2-5-8 16,-6 3 0-16,0-1 0 0,0 4 21 0,0-1-2 15,-6 0-1-15,7-2 0 0,-7 2 15 0,-3 0 3 16,-3 3 1-16,1-2 0 0,2-1-8 0,0 3-1 15,0 0-1-15,-3 2 0 0,1-4-10 0,-4 2-1 16,3 2-1-16,-5-2 0 0,-4 0-3 0,0 3 0 0,0-3 0 16,4-3 0-16,-4 3-3 0,0 0-1 0,-5-3 0 15,2 3 0-15,3-3-8 0,-2 1 12 0,-4 2-12 16,-2-3 12-16,-7-3-12 0,3 4 0 0,1-4 0 0,-4 1 0 16,-2 2 8-16,-1-2 4 0,-5-3 0 0,-7 0 0 15,1 0-12-15,-7 0 0 0,1 0 0 0,0-3 8 16,5 1-8-16,-11-1 8 0,2 0-8 0,-5 1 8 15,-9-4-8-15,6 4 0 0,-4-3 0 0,1 2 8 16,0-2 0-16,-4-1 0 0,1 1 0 0,-3 0 0 16,-9-1-8-16,9 1 0 0,-10 0 0 0,1 0 0 15,-3-1-16-15,-6-2 2 0,0 3 0 0,-3-3 0 32,0 0-90-32,-3 0-17 0,-6 0-4 0,3 0-1015 0</inkml:trace>
  <inkml:trace contextRef="#ctx0" brushRef="#br0" timeOffset="6064.24">23904 14383 2224 0,'0'0'49'0,"0"-3"11"0,-3 0 1 0,3 3 1 0,0 0-50 0,0 0-12 16,0-5 0-16,0 5 0 0,0 0 71 0,0 0 11 16,3-2 2-16,6 2 1 0,-3-3-47 0,-6 3-10 15,8 3-1-15,4-1-1 0,0 3-18 0,-3 1-8 16,3 2 0-16,0 0 8 0,0 5-8 0,-3 0 0 15,6 3 0-15,0 0 0 0,0 2 0 0,-1 4 0 16,-2-1 0-16,-3 0 0 0,9 0 0 0,-6 3 0 0,6-3-10 16,-6 3 10-16,0-3-15 0,-3-2 3 0,-3 2 1 15,-3-3 0-15,-12 1 11 0,6-1-12 0,-9-2 12 16,-3-3-12-16,-15 1-1 0,3 1-1 0,-17-1 0 0,-7 2-735 16,0-3-147-16</inkml:trace>
  <inkml:trace contextRef="#ctx0" brushRef="#br0" timeOffset="6572.785">16093 14497 1116 0,'-3'-16'24'0,"3"8"6"0,0-3 1 0,0-2 0 0,3 0-31 0,-3-3 0 0,3 0 0 0,0 0 0 16,0-2 73-16,0 2 9 0,-3 0 2 0,3 0 0 15,0 0-19-15,-3 3-3 0,0 0-1 0,0-1 0 16,-3 1-4-16,0 3-1 0,0-4 0 0,0 4 0 15,0 4-3-15,-3-2-1 0,3 3 0 0,-3 3 0 16,0-1-29-16,-3 6-7 0,-3-1 0 0,4 3-1 16,-7 6-15-16,0 2 0 0,-3 3 0 0,0 3 0 15,0-1 0-15,3 1 11 0,0 2-11 0,4 0 10 16,2 0 2-16,6 0 0 0,3 3 0 0,6 0 0 16,2-3-12-16,10 3 0 0,3-3 0 0,6 0 0 15,6-2-50 1,5-3-15-16,10-3-3 0</inkml:trace>
  <inkml:trace contextRef="#ctx0" brushRef="#br0" timeOffset="7505.952">15325 11774 1072 0,'-12'8'24'0,"9"-3"4"0,-3-2 2 0,-3 2 0 0,-2 0-30 0,-1 1 0 16,0-4 0-16,0 1 0 0,-3 0 107 0,3-1 15 15,-3-2 3-15,3 0 1 0,0-2-11 0,0-4-3 16,1 1 0-16,2-6 0 0,3 1-14 0,0-3-3 0,0-3-1 0,3-5 0 16,0-3-28-16,3-5-6 15,3 0 0-15,3-3-1 0,-3-3-29 0,3-4-6 16,0-1 0-16,0-5-1 0,-1-3-3 0,-2-4-1 0,3 1 0 16,-3-2 0-16,0 0 5 0,-3 1 2 0,3-4 0 0,-3 0 0 15,0-2 6-15,0-3 2 0,0 1 0 0,-3-4 0 16,3 1-7-16,0-1-2 0,0-5 0 0,3-2 0 15,-3-1-11-15,3 1-2 0,0-3-1 0,0 2 0 16,3-4-11-16,-3-1 0 0,0-5 0 0,0 0 8 16,3 3-8-16,-3-6 0 0,-3-2 0 0,0-1 0 15,0 4 0-15,-3 2 10 0,3 0-10 0,-3-1 10 16,0-4-2-16,0 8 0 0,-3 2 0 0,0 0 0 16,0-2 4-16,0 0 1 0,-3-1 0 0,1 3 0 15,2 3 11-15,0 0 1 0,0-2 1 0,3 4 0 16,0-2-26-16,0 0 0 0,3 5 8 0,3-2-8 15,-3-1 0-15,3 1 0 0,0-1 9 0,-3 1-9 16,3 8 0-16,-3-6 0 0,3 3 0 0,-3 2 8 16,0-2-8-16,0 0 0 0,-3 2 0 0,0 3 0 0,0 3 0 15,0 3 0-15,0-1 0 0,-3 1 0 0,-3-4 0 0,6 6 8 16,-3 3-8-16,0 0 0 0,-3 5 0 0,3 0 8 16,0 3-8-16,3-1 0 0,0 4 0 0,-3-1 0 15,3 3 0-15,-3 2 0 0,3 1 0 0,3 5 0 16,-3 0 0-16,0 2 0 0,0 4 0 0,3 1 0 15,-3 4 0-15,0 2 0 16,0 3-25-16,3 2-3 0,-3 3-1 0,3 0 0 16,0 0-128-16,0 8-26 0,0-5-5 0,-3 0-999 15</inkml:trace>
  <inkml:trace contextRef="#ctx0" brushRef="#br0" timeOffset="7775.222">14584 6157 2278 0,'-21'-13'50'0,"12"7"10"0,3-2 3 0,0 3 1 0,0 0-51 0,3 0-13 0,0-3 0 0,6 0 0 16,3 0 100-16,6 0 18 0,0 0 3 0,6 0 1 15,3-3-82-15,3 1-16 0,0-3-3 0,5-1-1 16,-2 1-10-16,3 0-2 0,0-3-8 0,-1 5 12 16,1-2-12-16,-3 5 0 0,-3 0 0 0,0 3 0 15,-4-3 11-15,-2 3-11 0,0-1 12 0,0 6-12 16,-6 0 0-16,0 3 0 0,0 0 0 0,-3-1-12 15,-3 6 12-15,0 3 0 0,-1 5-10 0,-2 2 10 16,3 1-15-16,-6 5 2 0,0 2 0 0,0 6 0 0,3 2 3 16,0 3 1-16,0 6 0 0,0 4 0 15,0 4-82-15,6 1-16 0,3 9-3 16,3 5-992-16</inkml:trace>
  <inkml:trace contextRef="#ctx0" brushRef="#br0" timeOffset="9514.835">16450 5699 874 0,'6'-10'19'0,"-3"4"4"0,-3 1 1 0,0 0 1 0,0-1-25 0,0-2 0 16,0 3 0-16,-3 0 0 0,3 0 24 0,0-1 0 15,-3 4 0-15,-3-1 0 0,0-2 13 0,3 2 3 16,-3 3 0-16,6 0 0 0,0 0-15 0,0 0-2 15,0 0-1-15,-2 0 0 0,2 0-10 0,0 0-1 16,0 0-1-16,0 0 0 0,8-3 18 0,4 1 3 16,-3-1 1-16,6 0 0 0,3-2-32 0,0 3 0 15,-3-4 0-15,6 1 0 0,-1-3 16 0,4 3-4 16,0-1 0-16,0-2 0 0,-6 6-4 0,3-3 0 16,8-1-8-16,4 4 12 0,0-1 1 0,-3 3 0 15,-4 0 0-15,4 0 0 0,6 0 15 0,-6 3 4 0,-1-1 0 16,7-2 0-16,6 0-12 0,-1 0-1 0,-5 0-1 15,9 0 0-15,-1 0-6 0,4 0-2 0,-6 0 0 16,-4 0 0-16,7 0-10 0,3-2 8 0,5-1-8 0,-2 0 8 16,2 3-8-16,1-2 12 0,0 4-12 0,-4 1 12 15,1 0-12-15,-1-1 0 0,-5 1 0 0,3 0 0 16,-1 2 0-16,-2 0 0 0,-3 0 0 0,2 3 0 16,-2 0 0-16,0 0 0 0,-1 3 0 0,1-3 8 15,0-3-8-15,2 0 8 0,1 1-8 0,3-4 8 16,2 1-8-16,4 2 10 0,-1-2-10 0,1 2 10 15,2-7-1-15,-1466 2 0 0,2937-3 0 0,-1471 3 0 16,4-3-9-16,-7 3 10 0,4 3-10 0,-4 0 10 16,-5-1-2-16,0 1-8 0,-1-1 12 0,-5-2-4 15,0 3 3-15,-1 0 0 0,1-1 0 0,-3 1 0 0,-4 0 7 16,4 2 2-16,-3-2 0 0,-1 2 0 0,1 0-4 16,0-2 0-16,3 2 0 0,2-5 0 0,7 0-5 0,0 0-2 15,5 0 0-15,1 0 0 0,-1 0-9 16,4 0 8-16,2 0-8 0,-2 0 8 0,2-5-8 15,1 5 0-15,-1-3 0 0,-5 3 8 0,3-2-8 0,-4 2 0 16,-2 0 0-16,2 2 0 0,-2 1 0 0,3-1 0 16,-7 1 9-16,1-3-9 0,-1 3 0 0,1-1 0 15,-3 1 0-15,-4 2 8 0,1-2-8 0,6 2 9 16,-4 1-9-16,4-1 10 0,0-2 4 0,-1 2 1 16,1-3 0-16,2 1 0 0,-2-3-7 0,0 3-8 15,-4-3 11-15,1 0-11 0,3 0 16 0,-4 0-3 16,4 0-1-16,0 0 0 0,-7 0 0 0,-5-3-1 0,-3 3 0 15,-7-3 0-15,-2 1-3 0,0-3-8 0,-3 2 12 16,-6 0-676-16,-3 1-136 0</inkml:trace>
  <inkml:trace contextRef="#ctx0" brushRef="#br0" timeOffset="14177.559">23746 5718 1029 0,'0'0'22'0,"0"0"5"0,0 0 1 0,-6 0 2 0,3 0-30 0,3 0 0 0,-6 5 0 0,-6-2 0 16,3 2 34-16,-3 0 1 0,3 0 0 0,-6 3 0 15,1 0-7-15,2 3-2 0,-6-3 0 0,9 2 0 16,-3 1 7-16,6 0 2 0,-9-1 0 0,6-2 0 15,6 0-8-15,-3-3-2 0,-6 3 0 0,12 0 0 16,-3-2-1-16,0-1 0 0,0 3 0 0,0-3 0 16,3-5 8-16,-3 5 0 0,-2 3 1 0,5 0 0 15,-3-2-9-15,-3-4-1 0,3 3-1 0,-3 3 0 16,3-2-5-16,0 2-1 0,-3 0 0 0,0-3 0 16,0 3-8-16,3 2-8 0,-3-2 9 0,-3 3-9 15,9-1 0-15,-3 1 0 0,-3 0 0 0,3-1 0 16,-6 1 0-16,9 2 0 0,0 0 0 0,-6-2 0 15,3 2-8-15,3 0 8 0,-3 1-12 0,3 1 12 16,-3-1 0-16,-3-1-8 0,6 0 8 0,0 3 0 16,6-3 0-16,-3 3 0 0,0-3 0 0,0 3 0 0,3-3 0 15,0 1 0-15,0 2 0 0,0-3 0 0,-3 0 8 0,6 3 0 16,-3 0-8-16,0-3 12 0,3 0-12 16,-1477 0 8-16,2945 1-8 0,-1471-1 0 0,0 0 8 0,0-2-8 15,-3-1 0-15,2 1 0 0,1-3 0 0,0 0 8 16,-3 0-8-16,9-3 0 0,-3-2 0 0,0 2 9 15,0-2-9-15,0-3 8 0,3 0 9 0,0 0 2 16,-3-3 0-16,6-2 0 0,0 2 17 0,-4-2 4 16,7-6 1-16,-6 3 0 0,9-2-10 0,-6-4-3 15,0 4 0-15,3-3 0 0,-1-1-12 0,-2 1-4 16,6 0 0-16,-3-3 0 0,-6 3 0 0,9-6-1 16,-6 3 0-16,0-2 0 0,2 2-2 0,-2 0 0 0,0-2 0 15,0-1 0-15,-6 3 3 0,0-2 0 0,-6-1 0 16,0-2 0-16,3 0 24 0,-6-3 6 0,0 0 1 0,0 0 0 15,-3-5-28-15,-3 3-6 0,0-3-1 16,-6 0 0-16,-3 2-8 0,6 1 0 0,-3-1 0 0,0 1-11 16,-5 5 11-16,5-1-8 0,-6 7 8 0,3-4-8 31,0 8-17-31,0 1-3 0,-3 2-1 0,0 5 0 16,7 3-7-16,-7 6-2 0,-3 4 0 0,6 3-646 0,-3 3-128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5:53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15923 14542 1422 0,'-17'-6'31'0,"8"4"6"0,-6-1 2 0,-3-2 1 0,0-1-32 0,-3 4-8 0,3-1 0 0,1 0 0 15,-1 1 78-15,0 2 14 0,0 2 2 0,0-2 1 16,3 6-45-16,-6-1-9 0,4 3-1 0,-4 3-1 16,3-1-30-16,-3 1-9 0,0 5 0 0,0 2 0 15,-2 3 0-15,-4 0 0 0,0 6 0 0,-3 2 0 16,3 3 0-16,1 2 0 0,-4 6 0 0,6 2 0 0,0-2 0 15,3 2 0-15,4-5-13 0,2 3 5 0,0-3-8 16,6 3 0-16,0-3-1 0,3 0 0 0,6 0-4 0,0 0-1 16,0 0 0-16,9-3 0 0,0 1 30 0,3-1 5 15,3 0 2-15,2-2 0 0,7 0-15 0,0 2 0 16,0-2 0-16,3 2 0 0,5 1 0 0,-2-1 0 16,6 1 0-16,-3-1 0 0,-1-2-12 0,4 0-4 15,0-6-2-15,3 0 0 0,2-2 18 0,4 0 0 16,-4 0 0-16,4-6 0 0,3 1 0 0,-7-3 0 15,1-3 0-15,0-2 0 0,-1-3 20 0,-2-1-1 16,3-4-1-16,-3 0 0 0,2-6 66 0,1-2 12 16,3-3 4-16,-4-3 0 0,1-2-87 0,-3-8-13 0,-4 2-10 15,4-4 2-15,3-12 44 0,-4 3 8 0,1-5 3 0,0-5 0 16,-7 2-26-16,1-2-5 0,3 0 0 0,-9-3-1 16,0 0-15-16,-4 0 9 0,-5-3-9 0,-3 1 8 15,-3-4-8-15,-6 6 10 0,3 0-10 0,-6 0 10 16,-9 3-20-16,-6 2-4 0,0 1-1 0,-9-1-685 15,-9 0-138-15</inkml:trace>
  <inkml:trace contextRef="#ctx0" brushRef="#br0" timeOffset="1012.858">10637 9528 1404 0,'-15'-19'31'0,"9"9"6"0,0-1 2 0,3-2 0 0,0-3-31 0,0 0-8 16,0 3 0-16,3-3 0 0,3-3 42 0,-3 3 7 0,3 3 2 0,-3-3 0 16,0-2-34-16,0-1-6 0,-3 1-2 0,0 2 0 15,-3-3-9-15,-5 1 0 0,-1-1 0 0,-3 6 8 16,-3-3-8-16,-9 3 0 0,0 0-10 0,-5 2 10 16,-4 3-16-16,0 3 4 0,-3 5 0 0,1 0 0 15,-1 3-4-15,-3 2-1 0,4 6 0 0,-4 2 0 16,-3 5 17-16,4 3-12 0,-4 6 12 0,0 2-10 15,4 3 10-15,-1 5-8 0,3 5 8 0,1 6-8 16,2 5 8-16,3 0 0 0,0 0 10 0,1 2-10 16,2 1 23-16,6 2-2 0,0 0 0 0,6 0 0 15,1-2-1-15,8-3 0 0,0 0 0 0,9-3 0 16,6-5 19-16,0 3 3 0,9-6 1 0,2-2 0 16,4-1-27-16,9-2-6 0,0-2-1 0,8-6 0 15,7-5 30-15,6-3 5 0,8-5 2 0,7-3 0 16,2-5 6-16,7-6 2 0,2-4 0 0,0-3 0 15,7-3-11-15,-4-6-3 0,0 1 0 0,-2-5 0 16,-1 2-17-16,-2-3-4 0,-1-2-1 0,-2 0 0 0,-7-3-7 16,-5 3-2-16,-4-3 0 0,-2-2 0 0,-10-3 4 0,1-3 1 15,-6 0 0-15,-4-5 0 0,-2 0-2 0,-6-8-1 16,0 0 0-16,-6-5 0 0,-7 5 2 0,-5-8 1 16,-3 0 0-16,-6-5 0 0,-9-3-14 0,-6-3-10 15,-8-2 2-15,-7 0 0 16,-12 3-28-16,-5 2-6 0,-7 5-1 0,-8-2 0 15,-16 2-22-15,-11 9-5 0,-6 7-1 0,-16 8 0 16,-11 8-17-16,-9 9-3 0,-8 9-1 0,-4 12-483 16,-3 9-97-16</inkml:trace>
  <inkml:trace contextRef="#ctx0" brushRef="#br0" timeOffset="3553.811">7622 7001 1954 0,'18'-3'43'0,"-18"3"9"0,-6-2 1 0,6 2 3 0,0 0-45 0,0 0-11 0,0 0 0 0,0 0 0 16,0 0 26-16,15 0 3 15,11 0 1-15,-2 0 0 0,3 0-12 0,0 0-2 0,6 0-1 0,2 2 0 16,4-4-15-16,0 2 11 0,-1 0-11 0,7 0 10 15,9 0-10-15,-1 2 0 0,-2-2 0 0,-1 0 0 16,7 0 0-16,2 0 0 0,4 0 0 0,-1-2 0 16,10-1 0-16,-4 0 0 0,1 1 0 0,-1-1 0 15,4 0 0-15,2-2 0 0,1 2 0 0,-1 1 0 16,-3-1 0-16,4 0 0 0,-1-2 0 0,1 3 0 16,2 2 16-16,0-3 0 0,-2 0 1 0,-1 3 0 15,-2-2 17-15,5 2 3 0,3 0 1 0,1 0 0 16,-4 2-4-16,-2-2-1 0,-4 3 0 0,1 0 0 15,2-3-17-15,-6 5-4 0,-2-3-1 0,-4 1 0 16,-2-3-11-16,-7 3 8 0,1-3-8 0,-6 0 8 16,2 0 1-16,-2 0 0 0,-3 0 0 0,-4 0 0 15,1 2-1-15,0 1-8 0,-7-3 12 0,4 0-4 0,-6 0 0 16,-1 0-8-16,1 0 12 0,0 0-4 0,-6 0-8 16,0 0 0-16,-1 0 0 0,-5 0 8 0,-3 0 6 15,0 0 1-15,-6-3 0 0,0 3 0 0,-12 0 12 0,6 3 2 16,-6-3 1-16,0 0 0 0,0 0 7 0,0 0 2 15,0 0 0-15,6-3 0 0,-6 3-15 0,0 0-2 16,0 0-1-16,3-5 0 0,-3 5-21 0,3-5 0 16,3 2 0-16,-4 1 8 0,4-6-8 0,0 2 0 15,0 1 0-15,0-3-8 0,0 0 8 0,3 0 0 16,-6-2 0-16,3-1 0 0,0 0 0 0,0 4 0 16,0-4 0-16,0 0 0 0,0-2 0 0,3-3 0 15,-3-2 0-15,0-1 0 0,3 3 0 0,3-2 0 0,-1-1 0 16,1-2 0-16,3 0 0 0,0-3 0 0,3 0 0 0,3-2 0 15,0-1 0-15,2-2 0 0,1 0 0 0,0-3 0 16,0 1 0-16,-3-1 0 0,0-2 0 16,-1-1 0-16,-2 6 0 0,-3-3 0 0,-3 1 0 0,0 1 0 15,-3 1 0-15,-3 3 9 0,-3 2-1 0,-3-2-8 16,-3-1 24-16,-3 3-3 0,3-2 0 0,-3 2 0 16,-3 0-4-16,0 0-1 0,3 1 0 0,-3 1 0 15,0 4-16-15,3-3 10 0,0 2-10 0,0 3 8 16,0-5-8-16,1 5 0 0,-1 0 0 0,-3 1 0 15,0-1 0-15,-3-3 0 0,-3 6 0 0,3-3 0 16,-6 0 0-16,-3 0-9 0,0 6 9 0,-5-1 0 16,-4 1-14-16,-6-1 4 0,-8 0 1 0,-4 6 0 15,-3 3-7-15,-8-1 0 0,-1 3-1 0,1 0 0 16,-4 0 8-16,-2 0 9 0,-10 3-13 0,4-1 5 0,2 1 8 16,1-1 0-16,-3 1 0 0,-1 0 0 0,-2-3 0 15,-1 2 9-15,4 1-1 0,-4 0-8 0,1-1 12 0,0 1-4 16,-7 0 0-16,1-1-8 0,-6 1 10 0,-1 5-10 15,-2-3 8-15,-3 0-8 0,-1 3 0 0,-2 0 0 16,3 3 0-16,-3-3 0 0,-4 5 0 0,4 0 0 16,0-2 0-16,6-3 0 0,-1 2 0 0,4-2 0 15,3 0 0-15,2 0 0 0,7 0 0 0,2 0 0 16,4-5 0-16,8-1 0 0,4 4 0 0,-1-4 0 16,-5 1 9-16,8 0-9 0,7-3 0 0,-1 2 0 15,3-2 0-15,-2 3 8 0,5-3-8 0,0 0 0 16,1 0 0-16,2 0 0 0,-3 0 0 0,7 0 0 0,8 3 0 0,0-3 0 15,-3 2 0-15,6-2 0 0,10 5 0 0,-1-5 0 16,3 3 0-16,3 2-10 0,-3-2 10 0,6 2 0 16,6 1-12-16,0 2 4 0,-6-3 8 0,6 5-13 15,6 4 13-15,-3-4-11 0,0 6 11 0,0 3-10 16,0 2 10-16,0 0 0 0,0 5 0 0,-6 1-8 16,-3 2 8-16,0 3 0 0,6 5 0 0,-3 2-8 15,-9 6 8-15,3 3 0 0,0 0 0 0,3 5 0 16,0 0 0-16,-3-3 0 0,0 3 0 0,3 0-8 15,6 0 8-15,-2-3 0 0,-4 3 0 0,3-3 0 16,6-2 8-16,0-1-8 0,-3-4 8 0,3-4-8 16,2 1 0-16,4-3 0 0,0 0 0 0,0-5 8 15,-3 0-69 1,12-6-14-16,6 0-2 0,-3-7-1 0</inkml:trace>
  <inkml:trace contextRef="#ctx0" brushRef="#br0" timeOffset="4904.106">20365 13491 1382 0,'0'0'30'0,"0"0"6"0,0 0 2 0,2-3 2 0,1 3-32 0,-3 0-8 0,0-5 0 0,0 3 0 16,-3-4 92-16,3 4 16 0,-2-1 4 0,2-2 1 0,-6 2-33 0,6 0-8 15,0 3 0-15,0 0-1 0,0 0-23 0,0 0-4 16,0 0 0-16,0 0-1 0,0 8-22 0,6 3-4 15,-4 2-1-15,4 6 0 0,-3 2-28 0,0 8-5 16,-3 3-2-16,0 5 0 0,-3 5 5 0,0 0 1 16,-3 6 0-16,1 5 0 15,-4 0-16-15,0 5-3 0,0-2-1 16,3-1 0-16,-3 3 14 0,0-5 3 0,0-2 1 0,0 1 0 0,3 1 15 0,-3 0-9 16,0-5 9-16,0 0-8 0,-3-6 26 0,6 3 6 15,-2-5 0-15,-1-1 1 0,-3 1 0 0,3-3 0 16,0 0 0-16,0-3 0 0,0 1-5 0,3-3 0 15,0-3-1-15,-3-3 0 0,3-2-7 0,3-6-2 16,-3-2 0-16,3 0 0 0,0-5-28 0,3-3-6 0,0-8 0 16,0 0-624-16,0 0-125 15</inkml:trace>
  <inkml:trace contextRef="#ctx0" brushRef="#br0" timeOffset="5686.255">20493 13391 1944 0,'0'0'43'0,"0"0"9"0,14 0 1 0,1 0 1 0,3 0-43 0,9 2-11 0,3-2 0 0,5 3 0 0,7 0 27 0,6 2 3 15,8-3 1-15,4 4 0 0,-1-4-31 0,10 4 0 16,-4-1 0-16,10 3 0 0,8 0 0 0,0 0 0 16,4 0 0-16,5-3 0 0,3 0 0 0,0-2 0 15,4 5 0-15,2-5 0 0,3-1 9 0,0-2-9 16,0 3 8-16,-2-1-8 0,-4-2 27 0,0 0 0 16,-3 0 0-16,-5 3 0 0,-13 2 19 0,-3-5 4 15,-5 0 1-15,-7 3 0 0,-2 0-11 0,-6-1-1 16,-7-2-1-16,-2 0 0 0,-7 6-15 0,-2-4-3 15,-3 1-1-15,-9 2 0 0,6-2-7 0,-10 2-2 16,1 0 0-16,0 1 0 0,-3 2-10 0,0-3 0 0,0 0 9 16,-4 3-9-16,4 0 0 0,0 0 0 15,0-3 0-15,-3 6 0 0,0 0 8 0,-6-4-8 0,9 4 8 0,-6 2-8 16,2 3 0-16,-2 0 0 0,-3 0 0 0,-3 2-8 16,3 6 8-16,3-3 0 0,-9 6 0 0,3-1 0 15,3 1 0-15,-3 5 0 0,0-1-9 0,-6 4 9 16,6 2 0-16,-3 0 0 0,3 2 0 0,-3-2 0 15,-3 3 8-15,0 0-8 0,0-3 8 0,0 3-8 16,-3-1 0-16,3 1 0 0,-6 0 0 0,6-1 0 16,0 4 18-16,0-4-2 0,0 1 0 0,0-3 0 15,0 3-3-15,-3-1-1 0,-3-4 0 0,6 2 0 16,-3-3-12-16,-3-2 0 0,3 0 8 0,-6 0-8 16,6-3 16-16,-3 0 1 0,3-3 0 0,-6-2 0 15,9-3-4-15,-9-2-1 0,9-1 0 0,0 1 0 16,-3-3-3-16,3-3-1 0,-3 0 0 0,0 0 0 15,3-2-8-15,-3-1 10 0,0-4-10 0,-3 2 10 0,6 0-1 16,0-8 0-16,-3 5 0 0,-3-2 0 0,-5-1 14 16,2-2 2-16,-3 0 1 0,-3-2 0 0,-9-1-10 0,3 0-1 15,-9-2-1-15,1 0 0 0,-13-3-14 0,-3-3 8 16,-11 1-8-16,-7-1 0 0,-5 3 0 0,-10-2-16 16,-5 2 1-16,-6-3 1 0,-9 3 2 0,-4-3 1 15,-5 1 0-15,-6 5 0 0,0-3 11 0,-6 2-8 16,-3-2 8-16,0 6-8 0,-9 2 8 0,6 0 0 15,-9 0 0-15,6 2 0 0,9 4 0 0,3-4 0 16,0 4 0-16,9-1 0 0,5 0 0 0,7-2 9 16,6 2-9-16,5-2 10 0,7-1-10 0,6 4 0 15,8-4 0-15,7-2 0 16,2 0-87-16,6 0-16 0,1-2-3 0,5-1-1110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3:36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16084 11427 1062 0,'0'0'23'0,"0"0"5"0,0 0 0 0,0 0 3 0,0 0-31 0,0 0 0 0,0 0 0 0,0 0 0 0,0 0 33 0,0 0 1 16,0 0 0-16,0 0 0 0,0 0-11 0,0 0-3 15,0 0 0-15,0 0 0 16,3 8 21-16,0-2 4 0,-3 2 1 0,0-1 0 0,0 4-5 15,0-3-1-15,3 3 0 0,-6 4 0 0,3 4-27 0,0-1-5 16,0 9-8-16,0 2 11 0,-3 5-11 0,0 6 0 16,0-3 0-16,0 0 0 0,0 3 8 0,0 0-8 15,-3-3 8-15,3 2-8 0,0-2 12 0,-3-2-4 16,3-1 0-16,3 1 0 0,-2-1 7 0,-4-2 1 16,3-3 0-16,3 0 0 0,-6-3-4 0,3 1-1 15,0-1 0-15,0 1 0 0,0-3-11 0,-3-1 0 16,0 1 0-16,3 3-11 15,-6-4-25-15,0 1-4 0,3 0-2 0,-3 0 0 16,3-3-48-16,0 0-10 0,-3 0-1 0,3-5-1 0</inkml:trace>
  <inkml:trace contextRef="#ctx0" brushRef="#br0" timeOffset="1085.899">16179 11486 1452 0,'0'0'41'0,"-5"0"9"0,-1 0-40 0,6 0-10 0,0 0 0 0,-6 0 0 0,6 0 51 0,0 0 8 16,0 0 1-16,0 0 1 0,0 0-47 0,0 0-14 15,9-3 0-15,2 0 8 0,4-2-8 0,0 0 0 16,3-1 0-16,3 1 0 0,0 0 0 0,0-3 0 16,2 3 8-16,4-1-8 0,3 4 0 0,-3-1 8 15,-3 0-8-15,2-2 0 0,1 2 0 0,0 1 0 16,0 2 0-16,8-3 0 0,1 3-13 0,3 0-1 16,0-3 0-16,-1 1 0 0,-2 2-4 0,3 0-1 15,2 0 0-15,1 2 0 0,-9-2 19 0,5 0-10 16,1 0 10-16,6 0-8 0,-7-2 8 0,7 4 0 15,0 1 0-15,2 0-8 0,1-1 8 0,-3 1 11 16,-7 0-3-16,4-1 0 0,6 4 6 0,-7-6 1 0,-2 2 0 16,3 1 0-16,2 0 8 0,1-1 1 0,0 1 1 15,-4-3 0-15,1 3 12 0,0-1 3 0,-4 1 0 16,7-3 0-16,-3 0-9 0,-1 0-2 0,4 0 0 0,0-3 0 16,-4 1-13-16,1 2-4 0,0-3 0 0,-4 3 0 15,-2-3-12-15,0 3 8 0,0-2-8 0,-4-1 0 16,1 0 8-16,0 1-8 0,-1-1 0 0,1 3 0 15,0 3 0-15,-3-3 0 0,-3 2 0 0,-1 4 0 16,-2-4 0-16,0 4 0 0,-3-1 0 0,-3 0 0 16,-1 0 16-16,-2 3-4 0,3-2 0 0,-3-1 0 15,0 0 8-15,-3 1 2 0,3-1 0 0,-3 0 0 16,0-2-3-16,-3-1-1 0,2 1 0 0,1 2 0 16,-6-5-2-16,3 3 0 0,0 0 0 0,-3-1 0 15,0-2 0-15,0 6-1 0,-6-6 0 0,0 0 0 16,6 2-6-16,-6-2-1 0,6 5 0 0,0 1 0 0,-3 2-8 15,0 0 12-15,0 2-12 0,-3 1 12 0,-3 5-12 16,3 2 0-16,-3 3 9 0,0-2-9 0,0 5 0 0,-3 0 0 16,3-1 0-16,0 4 8 0,0-1-8 0,-3 3 0 15,3 3 0-15,-3 0 0 0,3 0 0 0,-3 2 0 16,3 3 0-16,-3 0 0 0,3 5 0 0,-3-2 0 16,0 0 0-16,0-1 0 0,0 4 0 0,1-3 0 15,-1-3 0-15,0 0 0 0,-3 0 0 0,6-3 0 16,-3 3 0-16,0-3 8 0,0-2-8 0,3 0 8 15,-3 0-8-15,6-6 8 0,-3 1-8 0,0-1 0 16,3-7 8-16,3 2-8 0,-3-8 0 0,3 0 9 16,0 0-9-16,0-2 0 0,-3-6 17 0,0-5-3 0,0 0-1 15,0 0 0-15,0 0 13 0,0 0 2 0,0 0 1 16,0 0 0-16,0 0 6 0,0 0 1 0,0 0 0 0,-6 0 0 16,0-2-14-16,-3-1-2 0,0 0-1 15,0 1 0-15,-3-1-19 0,-3 0 0 0,-2 3 8 0,-1-2-8 16,-3-1 0-16,0 1 0 0,0 2 0 0,-3 0-9 15,-2 0 9-15,-1 0 0 0,-3 0 0 0,0 0 0 16,0 0 0-16,-2-3-10 0,-1 3 10 0,-3-3-10 16,-2 1 10-16,-4-4-8 0,-6 6 8 0,-2-2-8 15,-4 2-7-15,1 0-1 0,-1 0 0 0,-6 0 0 16,1 0-5-16,-4 0-2 0,1 0 0 0,-7 2 0 16,-2-2 10-16,5 6 1 0,4-4 1 0,-6-2 0 15,-7 3 11-15,4 0 0 0,5-1 0 0,1 1 0 16,2 2 0-16,-5-2 14 0,-1 5-3 0,1-3-1 15,-1 3-2-15,4 0-8 0,-4 0 12 0,1 0-4 0,5 0 0 16,1 2-8-16,-4-2 12 0,4 0-4 0,-1 0 2 16,10-3 0-16,2 1 0 0,4 2 0 0,5-6 1 0,0 4 0 15,4-4 0-15,5 1 0 0,6-3-11 16,3 2 10-16,0-2-10 0,10 0 10 0,-1-2-27 16,6 2-6-16,3 0-1 0,6 0-760 15,0 0-153-15</inkml:trace>
  <inkml:trace contextRef="#ctx0" brushRef="#br0" timeOffset="1706.668">17061 12459 821 0,'0'0'23'0,"0"0"5"0,0 0-28 0,0 0 0 0,0 0 0 0,0 0 0 15,0 0 104-15,0 0 16 0,0 0 2 0,0 0 1 16,0 0-31-16,0 0-7 0,0 0-1 0,8 6 0 16,7-4-40-16,-3 1-8 0,-3-1-1 0,9 1-1 15,9-3-25-15,0 0-9 0,-1-3 0 0,1 1-735 16</inkml:trace>
  <inkml:trace contextRef="#ctx0" brushRef="#br0" timeOffset="1915.876">17942 12623 1645 0,'-15'-2'36'0,"6"-1"7"0,3 3 1 0,0-3 4 0,0 3-39 0,3 0-9 16,-3 0 0-16,6 0 0 0,0 0 20 0,0 0 1 16,0 0 1-16,0 0 0 0,9 3-32 0,0 0-6 0,6-3-2 15,0 0 0 1,8-3-42-16,4 0-9 0,3-5-2 0,0 0 0 0</inkml:trace>
  <inkml:trace contextRef="#ctx0" brushRef="#br0" timeOffset="2896.336">21400 12607 1142 0,'0'0'32'0,"3"-5"8"0,-3 0-32 0,0 5-8 0,9-5 0 0,0-3 0 15,0 2 29-15,6-2 5 0,0 3 1 0,0 0 0 16,6 2-35-16,-1-2 0 0,1 0 0 0,0 2 0 0,3 3 0 16,0 0 0-16,6 0 0 0,5 0-364 15,1-3-69-15</inkml:trace>
  <inkml:trace contextRef="#ctx0" brushRef="#br0" timeOffset="3265.239">22201 12756 1650 0,'12'-6'47'0,"-12"6"9"0,0 0-44 0,3 0-12 0,6 0 0 0,3 0 0 16,6 3 41-16,-1-3 7 0,13 3 0 0,3-6 1 16,6 3-30-16,8-3-7 0,7-2 0 0,11 0-809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3:46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16150 11621 738 0,'-12'5'20'0,"6"-3"7"0,0 4-27 0,-3-1 0 0,-3 3 0 0,3 0 0 16,-3 2 67-16,0 1 8 0,-3 2 1 0,1 1 1 16,2-1 6-16,0-3 1 0,3-2 0 0,0 0 0 15,6 0-7-15,-3-3-1 0,3 1 0 0,3-6 0 16,3 5-57-16,0 3-19 0,3 0 10 0,0 2-10 16,0 4 0-16,3-1 0 0,0 5 0 0,-3 6 0 15,0 3-10-15,0 7 10 0,-1 3 0 0,-2 6-9 31,-3 7-61-31,-3 3-12 0,3 0-2 0</inkml:trace>
  <inkml:trace contextRef="#ctx0" brushRef="#br0" timeOffset="1145.511">5276 6723 962 0,'-12'-5'27'0,"6"5"7"0,1 0-34 0,2-3 0 15,-6-2 0-15,3 0 0 0,0 2 90 0,0-2 11 16,-3-3 3-16,3 0 0 0,-3 0-20 0,3 0-3 16,0-3-1-16,0 3 0 0,0 0-19 0,3 3-4 15,-3-3-1-15,3 3 0 0,0 2-8 0,3 3-3 16,-3-5 0-16,3 5 0 0,0 0-28 0,0 0-5 15,0 0-2-15,6 11 0 0,-3 2-10 0,3 3 0 0,-3 0-10 0,3 5 10 16,-3 0-8-16,0 5 8 0,0 1 0 16,0 7-9-16,-6 1 9 0,3 7 0 0,-3 0-9 0,-3 3 9 15,-6 3 0-15,3-1 0 0,-3 6 0 0,0 0 0 16,-2 3 0-16,-1-3 13 0,0 0-1 0,-3-3-1 16,3 0 19-16,-3-2 4 0,0-1 1 0,0-2 0 15,4 0-6-15,-1 0-1 0,0-2 0 0,3-4 0 16,3 4-16-16,3-6-3 0,0-3-1 0,3-2 0 15,3-6-8-15,0-2-12 0,9 0 2 0,0-3-650 16,0-8-131-16</inkml:trace>
  <inkml:trace contextRef="#ctx0" brushRef="#br0" timeOffset="2207.725">5211 6771 1843 0,'0'0'40'0,"0"0"9"0,0 0 2 0,6-3 1 0,0 0-42 0,3 1-10 0,-3-1 0 0,6-2 0 16,-1 0 43-16,4 2 6 0,6-2 2 0,-3-1 0 16,3 4-41-16,3-1-10 0,-1 0 0 0,1-2 0 15,3 2 0-15,0 1 0 0,-3-1 0 0,2 0 0 16,4 1 0-16,-3 2 0 0,0-3 0 0,3 3 0 16,2-2 0-16,4-1 0 0,0 0 0 0,8 1 0 15,1-4-12-15,9 4-5 0,-1-4-1 0,4 1 0 16,2 2 26-16,4 1 6 0,5-3 1 0,1 2 0 15,2 0-15-15,1 1 8 0,2-1-8 0,3 0 0 16,1 1 0-16,-1 2 0 0,4 0 0 0,-4 0 0 16,-3 0 0-16,7 0 0 0,8 0 0 0,-9 0 0 15,-5-3 0-15,2 3 0 0,7 0 0 0,-4 0 0 16,3-3 12-16,-2 1-4 0,-7-1-8 0,9 0 12 16,4-2 1-16,-7 2 0 0,-6-2 0 0,1 3 0 15,-1-1-1-15,4-2 0 0,-4-1 0 0,1 1 0 16,-1 2 0-16,-6 1 0 0,1-1 0 0,-7 0 0 0,4 3 6 15,-7-2 1-15,-2-1 0 0,-3 0 0 0,-1 3-19 16,-2 0 0-16,-4 0 0 0,-1469 0 0 0,2931 3 13 0,-1471 0-4 16,-2-3-1-16,0 0 0 0,-6-3-8 0,-1 3 8 15,-2 0-8-15,3 0 8 0,3 3 4 0,-4-3 1 16,-2 0 0-16,3 0 0 0,0-3-13 0,-1 3 0 16,-2-3 0-16,3 1 0 0,0-1 8 0,-3 1-8 15,-1-4 0-15,4 4 9 0,-3-1-9 0,3 0 10 16,-7-2-10-16,1 2 10 0,3 1-10 0,-3-4 0 15,-3 4 0-15,0-1 0 0,-1 1 0 0,-2-4 0 16,-3 4 0-16,0-1 8 0,0 3 0 0,-3-3 0 16,0 3 0-16,0-2 0 0,-3-1 20 0,2 0 3 0,1 1 1 15,-3 2 0-15,3-3-20 0,-3 3-4 0,0-3-8 0,3 3 12 16,-3-2-12-16,3 2 9 0,0 0-9 0,-3 0 8 16,0 0-8-16,2 0 0 0,-2-3 9 0,3 3-9 15,-3 3 0-15,0-3 0 0,6-6 0 0,-3 6-8 16,0 0 8-16,-3 0 8 0,3 0-8 0,0-2 11 15,3 2-11-15,-7 0 0 0,1-3 0 0,-9 3 0 16,12 0 0-16,-3 0 0 0,0 0 0 0,0 0 0 16,0 0 0-16,0 0 0 0,0-2 0 0,0 2 0 15,0 2 10-15,-3 1 0 0,3-1 0 0,0 1 0 16,-4-3-10-16,-5 0 12 0,12 3-12 0,-6-1 12 16,0 4-12-16,3-1 0 0,-3 0 0 0,0 3 8 15,0-2 8-15,0 1 2 0,0 1 0 0,0 0 0 16,0 3-18-16,-3-3 0 0,3 2 0 0,0 1 0 0,0 0-11 15,-3 2-5-15,3 0-2 0,-3 3 0 0,0 0 29 16,0 2 5-16,0 1 2 0,0 2 0 0,0 0-18 0,-1 6 0 16,1-1 0-16,-3 3 0 0,6 0-10 0,-3 3-6 15,3 2 0-15,-3-2-1 0,6 3 17 0,-3-1-8 16,0-2 8-16,0 5 0 0,3 2 0 0,-3 1 0 16,-3 2 0-16,0 1 0 0,3-1 0 0,-6 0 0 15,0 1 0-15,-3-3 0 0,-3-1 0 0,0-2 0 16,0 3 0-16,0-6 0 0,-3-2 9 0,0 0 9 15,0 0 2-15,-3-1 0 0,1-4-20 0,-1-1 0 16,0-5 0-16,3 3 0 0,0-3 10 0,0-2-2 16,3-1 0-16,-3-2 0 0,6-2-8 0,3-4 8 15,0 1-8-15,3-1 8 0,0-4-8 0,3 2 0 0,3-3 0 16,3-3-823-16,3 4-157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22:44:00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12289 8480 673 0,'9'-11'14'0,"-6"6"3"0,3 0 1 0,0-3 2 0,3 3-20 0,-3-1 0 16,0-2 0-16,3 6 0 0,-6-4 47 0,3 4 5 16,-6 2 0-16,0 0 1 0,0 0-5 0,9-3-2 0,-1 0 0 0,-2 3 0 15,-6 0-6-15,12 0 0 16,0-2-1-16,0 2 0 0,0 0-2 0,6-3 0 16,-3 0 0-16,6 1 0 0,5-1-13 0,1 1-4 0,6-1 0 15,3-2 0-15,8-1-12 0,-2 1-8 0,0 2 8 0,-1-2-8 16,1 5 0-16,-3-3 0 0,2 1 0 0,-2-1 0 15,3 3 0-15,-1 0 0 0,4 0 0 0,0 3 0 16,-4-1 9-16,1 1-9 0,0 2 12 0,-4 1-12 16,1-1 24-16,0 0-3 0,0 1 0 0,5-1 0 15,4 0 1-15,-4 0 0 0,7 1 0 0,3-4 0 16,-4 1-3-16,4-3-1 0,-1-3 0 0,4-2 0 16,5 0 9-16,1-3 1 0,2-3 1 0,1 3 0 15,-7-2-11-15,1-1-2 0,2 1-1 0,-2 2 0 16,-3 2-15-16,-1 1 8 0,-2 0-8 0,-4 2 0 15,-5 0 8-15,-3 3-8 0,-4 3 0 0,-5-3 0 16,3 5 8-16,-6-2-8 0,-1 2 0 0,1 1 0 16,-3-4 14-16,3 4-3 0,-4-1-1 0,1 3 0 0,-3-3 17 15,3 0 3-15,-3 1 1 0,-4-4 0 0,1 4 5 16,0-4 2-16,0 4 0 0,-3-4 0 0,0 1-22 0,-3-1-5 16,-1 1-1-16,-2 0 0 0,0-1 10 0,-3 1 3 15,0 0 0-15,-3 2 0 0,3-2-11 0,-9-3-1 16,0 0-1-16,0 0 0 15,3 5-34-15,-3-5-6 0,3 5-2 0,-3-5-616 16,0 0-124-16</inkml:trace>
  <inkml:trace contextRef="#ctx0" brushRef="#br0" timeOffset="3378.363">12453 9559 1540 0,'0'0'34'0,"0"0"7"0,0 0 2 0,0 0 0 0,0 0-35 0,3-2-8 0,3-4 0 0,3 4 0 16,-9 2 74-16,6 0 13 0,6-5 2 0,-1 2 1 15,4 3-44-15,0 0-9 0,3 0-1 0,0 0-1 16,3 0-14-16,0 0-2 0,5-3-1 0,1 3 0 15,0-2-5-15,3 2-1 0,-1 0 0 0,-2 2 0 16,0-2-3-16,3 0-1 0,0 0 0 0,-4 0 0 16,4-5 3-16,3 0 0 0,3-1 0 0,-4 6 0 15,-2-5 10-15,3 2 3 0,0-2 0 0,-4 2 0 16,1 3-12-16,-3-2-1 0,-3-1-1 0,-3 3 0 16,-1-2 4-16,-5 2 1 0,0 0 0 0,0 0 0 15,-3 0-3-15,-3 0-1 0,-3 0 0 0,3 2 0 16,-6 3-11-16,-3-5 0 0,0 0 0 0,0 0 0 0,0 0 0 0,0 0 0 15,3 6-12-15,-3-6 12 0,-3 5-24 0,0 0 2 16,0 3 1-16,-3-2-667 16,6-6-132-16</inkml:trace>
  <inkml:trace contextRef="#ctx0" brushRef="#br0" timeOffset="4480.442">13703 9477 1519 0,'-3'-10'43'0,"6"5"9"0,-3-3-41 0,0 2-11 0,3 1 0 0,0 2 0 15,0-2 104-15,3 0 20 0,-6-1 3 0,3 4 1 16,0-6-64-16,3 5-13 0,-6 3-3 0,0 0 0 15,3-5-30-15,3 2-6 0,0 1-2 0,0-1 0 16,-6 3-10-16,6 3 8 0,2-3-8 0,-2 0 8 16,3-3-8-16,0 3 0 0,0 0 0 0,0-3 0 15,3 3-9-15,0 0-4 0,0-2-1 0,0 2 0 16,0 0-7-16,-3 0-2 0,3 2 0 0,-7-4 0 16,4 2 12-16,-3 0 3 0,-6 0 0 0,0 0 0 15,0 0 8-15,0 0 0 0,0 0 0 0,0 0 0 16,-9 0 0-16,0 2 0 0,-2 1 0 0,-4-3-8 15,0 0 8-15,-6 3 0 0,0-1 0 0,-3 1-8 16,1 2 17-16,-4-2 4 0,3 0 1 0,-3-1 0 0,6 3-5 0,0-2-1 16,-5 0 0-16,5-1 0 0,0 1 9 15,6 0 2-15,0 2 0 0,3 0 0 0,3-2-1 0,3 0 0 16,6-3 0-16,0 0 0 0,-3 2 0 0,3-2 0 16,6-2 0-16,3-1 0 0,3 3-10 0,3 0-8 15,6-3 9-15,3 1-9 0,3-1 11 0,-1 0-11 16,4 1 12-16,-3 2-12 0,3-6 0 0,-4 4 0 15,1 2 0-15,0-3 0 0,-6 0 8 0,0 1-8 16,0 2 0-16,-7 0 0 0,1 0 0 0,-3 0 0 16,-3-3 0-16,0 3 0 0,-6 0 8 0,-3 0-8 0,0 0 0 15,0 0 0-15,0 0 0 0,-3 0 8 0,-6 3-8 16,-3-1 0-16,0 1 0 0,-3 0 0 0,1 5 0 0,-4-3 0 16,0 0 0-16,-3 1 0 0,0-4 0 0,0 1 0 15,-2 2 0-15,2 0-9 0,0-2 9 0,3 2-8 16,0 1 8-16,3-4 0 0,0 1 0 0,3 0 0 15,4 2 0-15,8-5 0 0,0 0 0 0,0 0-8 16,0 0 8-16,0 0 0 0,0 0 0 0,6 0 0 16,5 3 10-16,-2-3-2 0,6 0-8 0,-3-3 12 15,3 3 1-15,0 0 0 0,3 0 0 0,-3 0 0 16,0 0-13-16,-1 0 0 0,-2 0 0 0,0-3 0 16,0 3 0-16,-3 0 8 0,-9 0-8 0,6 0 0 15,-6 0 0-15,0 0 0 0,0 0 0 0,-3 6 0 16,-6-1 0-16,-6 3 0 0,-3 0 0 0,-2 0-703 15,-10 2-136-15</inkml:trace>
  <inkml:trace contextRef="#ctx0" brushRef="#br0" timeOffset="9112.848">15906 7755 1310 0,'0'0'28'0,"-6"0"7"0,3-3 1 0,-3 3 1 0,3-5-29 0,-3 5-8 0,0 0 0 16,0 0 0-16,3-3 64 0,3 3 12 15,0 0 3-15,0 0 0 0,0 0-45 0,0 0-9 0,0 0-1 0,3-2-1 16,3-1-13-16,-6 3-2 0,6-5-8 0,6 2 12 15,0 0-12-15,0 1 0 0,-1-1 0 0,1 3 0 16,3 3 0-16,0-1 0 0,-3 4 0 0,3-4 0 16,0 4 0-16,0 2 0 0,-3-3 0 0,2 6 0 15,1-4 0-15,3 1 0 0,0 3 0 0,0-3 0 16,0 0 9-16,3 0 3 0,2-3 0 0,1 0 0 16,0-2 4-16,6 0 2 0,3-1 0 0,2 1 0 15,-2-6 5-15,3 3 1 0,2-2 0 0,1-4 0 16,-6 1 2-16,6 0 1 0,2 0 0 0,1-1 0 15,3 1-8-15,-10 2-2 0,-2 1 0 0,-3 2 0 16,6 0-9-16,-7 0-8 0,1 0 9 0,-3 0-9 16,-3 5 8-16,-1-2-8 0,4 2 0 0,0-2 9 15,-6-1-9-15,0 3 0 0,5 1 0 0,-5-1 0 16,0-2 0-16,3 2 0 0,0-2 0 0,-3-1 0 16,2 1 0-16,1 0 0 0,0-1 0 0,3 1 0 15,3-3 0-15,-4 2 8 0,-5-2-8 0,-3 0 8 0,0 0-8 16,-3 0 12-16,3 0-12 0,-3 0 12 0,-6 3-4 15,2-3-8-15,1 0 12 0,-3 0-4 0,-3 3 2 0,0-1 0 16,3 1 0-16,0-3 0 0,-9 0 2 0,3 3 1 16,6-1 0-16,-3-2 0 0,0 0-1 0,-6 0-1 15,0 0 0-15,0 0 0 0,6 3-1 0,-6-3 0 16,0 0 0-16,0 0 0 0,0 0 4 0,0 0 1 16,0 0 0-16,0 0 0 0,-3-5-6 0,3 5-1 15,3-3 0-15,0-5 0 0,0 3-8 0,3-3 0 16,-6 3 0-16,0-3 0 0,0-6 0 0,0 4 8 15,3-1-8-15,3-2 0 0,-3 0 8 0,3-3-8 0,-3 0 8 16,5 0-8-16,7-2 21 0,-6-1-1 0,-6-2 0 16,0 0 0-16,-3 0-2 0,6 2-1 0,0-2 0 15,-6-3 0-15,-6 0-3 0,6 3-1 0,6-5 0 0,-6 2 0 16,0 0-13-16,-3-2 11 0,6-3-11 0,-3 5 10 16,-9 0-10-16,6 0 10 0,6-2-10 0,0 4 10 15,-6-1 11-15,3 1 3 0,-3 4 0 0,6-3 0 16,3 2-12-16,-3 3-3 0,-3 3 0 0,-3 0 0 15,0 0 3-15,0-3 0 0,3 3 0 0,-3 2 0 16,-6 0-4-16,6-2 0 0,0 3 0 0,0 2 0 16,-6 0-8-16,3 0 0 0,4 3 0 0,-1-3 0 15,-6 2 0-15,3 1 0 0,0-3 0 0,3 5 0 16,-3-2 0-16,0 0 0 0,-3 2 0 0,3 1 0 16,6 2 0-16,-3-6 8 0,-3 4-8 0,-3-4 0 0,6 4 0 15,-3-1 0-15,0 0 0 0,0-2 0 16,-3 0 0-16,3 2 0 0,0-2 0 0,0 2 0 0,-5 1 0 0,-1-1 0 15,3-2 0-15,0 5 0 0,-6-3 0 16,0 0 0-16,-6 3 0 0,0 0 0 0,3 0 0 16,-5 3 0-16,-13 0 0 0,3 2 0 0,0 3 0 0,-2-3 0 15,-4 3 0-15,0-3 0 0,1 1-9 0,-1-4-1 16,-3 4 0-16,-2-4 0 0,-13 4 10 0,9-4 0 16,4 1 0-16,-1 2 0 0,-2-2 0 0,2-3 0 15,0 0 0-15,4 0 0 0,-1-3 0 0,0 0 0 16,1 1 0-16,-1-3 0 0,3-1 0 0,3 4 0 15,4-4 0-15,2 4 8 0,3-1-8 0,0 0 11 16,7 1-11-16,-4-1 12 0,6 3-12 0,0-3 0 0,0 1 0 16,6 2 0-16,-3-3 0 0,3 3 0 0,1-2 9 15,2 2-9-15,0 0 0 0,0 0 0 0,0 0 0 0,0 0 0 16,0 2 0-16,3-2 0 0,0 3 0 0,-3-1 0 16,3 1 0-16,3 0 0 0,-3 2 0 0,0 0 0 15,-3-2 0-15,6 2 0 0,0 3 0 0,-3-3-8 16,3 3 8-16,1 3-8 0,-1-3 8 0,3 3-8 15,0 2 8-15,-3 0-8 0,3 6 8 0,0 2-8 16,3-3 8-16,-3 6 0 0,3 2-9 0,-3 4 9 16,0-1 0-16,2 2-9 0,1 1 9 0,0 0 0 15,0 2 0-15,3 1 0 0,-3-1 0 0,3-2 0 16,-3-3 0-16,0 3 0 0,0-6 0 0,-3 3 0 16,0 0 0-16,0-2 0 0,0 2 0 0,0-5 0 15,0 0 0-15,0-1 0 0,0-1 0 0,0-4 0 16,0 1 0-16,0-4 0 0,0 1 0 0,3-2 0 15,0-4-91-15,0 1-14 0,3-3-3 16,0 0-646-16,0-3-129 0</inkml:trace>
  <inkml:trace contextRef="#ctx0" brushRef="#br0" timeOffset="9826.038">21079 6744 1749 0,'0'0'38'0,"0"0"8"0,0 0 2 0,0 6 2 0,0-6-40 0,0 10-10 0,-3 3 0 0,0 3 0 15,3 0 17-15,-3 3 2 0,3 2 0 0,0 0 0 16,-3 3 3-16,3 2 1 0,0 1 0 0,0 2 0 16,0-3 5-16,-3 1 2 0,0-1 0 0,0 3 0 15,3 3-6-15,0 0-2 0,-3-3 0 0,3 3 0 16,3-1-22-16,0-2 9 0,0-2-9 0,0 2 0 15,0-3 8-15,-3-2-8 0,3 0 0 0,-3 0 0 16,0-3 0-16,-3 3 0 0,0-3 8 0,0 0-8 16,-3-2 8-16,0 2-8 0,-3-3 9 0,0 1-9 15,0 2 8-15,0 0-8 0,0 3 0 0,1-3 0 16,5-2-8-16,-3 2-8 0,3-3-2 0,0 1 0 16,3-6-47-1,3 3-10-15,3-5-1 0,3-3-492 0,-1 0-97 0</inkml:trace>
  <inkml:trace contextRef="#ctx0" brushRef="#br0" timeOffset="10598.509">21380 6768 1265 0,'14'-11'36'0,"-14"11"8"0,12-5-36 0,3 3-8 0,-3-6 0 0,3 2 0 16,0 4 94-16,0-4 17 0,3 4 3 15,-4-1 1-15,7 0-59 0,0 1-12 0,0 2-3 0,3 0 0 16,3 0-12-16,-1 0-2 0,10 2-1 0,3-2 0 16,0 0-7-16,-1 0-2 0,4 0 0 0,0 3 0 15,2-3-6-15,4 0-2 0,2 0 0 0,7 0 0 16,3 3 6-16,2-3 1 0,1 0 0 0,-1 0 0 15,1 0-16-15,5 0-18 0,0 0 4 0,1-3 1 16,2 3 13-16,-5-3 0 0,-7 1 12 0,1-1-12 16,-4-2 0-16,-2 5 0 0,-3-3 0 0,-4 1 0 15,1-4 26-15,-6 4 2 0,-13-1 0 0,7 3 0 16,-9-3 19-16,-6 3 4 0,-3 0 1 0,2 0 0 16,-5 3-24-16,0 0-5 0,-6-1-1 0,3 4 0 15,-3-4-8-15,0 3-2 0,-6 1 0 0,6 2 0 16,0 2-12-16,-3-2 0 0,0 3 8 0,5-1-8 15,-2 1 0-15,0 2 0 0,0 0 0 0,0 3 0 0,-6-2 0 16,9 1 0-16,-3-1 0 0,0 4 0 0,6-2 0 16,-3 3-16-16,0-4 3 0,0 1 1 0,-1 3 12 15,-2 2 0-15,6-2 0 0,-9-1 0 0,9 3 0 0,-3-2 0 16,-9 2 0-16,9 0 0 0,-3 3 0 0,-9 2 0 16,6 1 0-16,-3-1 0 0,3 6 23 0,0 0 7 15,-3 0 2-15,3-1 0 0,0 1-32 0,-1-3 0 16,4 3 0-16,-3-6 0 0,3 3 12 0,-3-2-3 15,3 2-1-15,0-5 0 0,-3 0-8 0,0-3 8 16,3 0-8-16,0-3 8 0,-6-2 13 0,3 0 3 16,-3 0 0-16,-3-3 0 0,6-5 9 0,-3 3 3 0,-3-3 0 15,0-8 0-15,0 0-21 0,0 0-4 0,-3 8-1 16,3-8 0-16,0 0 2 0,0 0 0 0,-6 2 0 16,-3-2 0-16,3 0-12 0,-9 0 12 0,3 0-12 0,-6 0 12 15,-3 0-12-15,-2 0 0 0,-7 0 0 16,-9 3-11-16,3-3 11 0,-8 5 0 0,2 1 0 0,-6-4 0 15,-5 4-14-15,-7-1-1 0,1-3 0 0,-4 6 0 16,-2-2 3-16,-1 2 1 0,-5-6 0 0,-1 6 0 16,-8-2-1-16,0 1-1 0,-1 1 0 0,-5-2 0 15,-6 2 3-15,-3-3 1 0,-4 0 0 0,-2 0 0 16,3 1 9-16,-6-4-12 0,-3 4 12 0,5-4-12 16,4-2 12-16,6 3 0 0,3-3 0 0,8-3 0 15,13 3 0-15,8 0 0 0,10-2 0 0,8 2 0 16,9-3-20-16,9 0 2 0,6 1 0 0,7 2-752 15,11 0-150-15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9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8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78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Shape 1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52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915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7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13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65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Shape 1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55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501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Shape 1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57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874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93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Shape 1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331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68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88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29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93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92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60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9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6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fld id="{7134A590-6033-DE48-865B-A0558AEFCBD1}" type="slidenum">
              <a:rPr lang="en-US" sz="1050" smtClean="0"/>
              <a:pPr>
                <a:defRPr/>
              </a:pPr>
              <a:t>‹#›</a:t>
            </a:fld>
            <a:endParaRPr lang="en-US" sz="105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772B3-0170-E749-B3C1-73C07C7A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E4378-C504-E749-B1AA-FDE7F4C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57616-A8F4-964C-B000-C6A5E5EA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DAEFCD-1B1C-D140-8390-C0E03F9F3D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B1DCF-DAE8-8E49-9364-E6EE7CDC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8506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20" r:id="rId12"/>
    <p:sldLayoutId id="2147483728" r:id="rId13"/>
    <p:sldLayoutId id="214748372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image" Target="../media/image40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tags" Target="../tags/tag168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image" Target="../media/image10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notesSlide" Target="../notesSlides/notesSlide6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slideLayout" Target="../slideLayouts/slideLayout12.xml"/><Relationship Id="rId35" Type="http://schemas.openxmlformats.org/officeDocument/2006/relationships/image" Target="../media/image41.png"/><Relationship Id="rId8" Type="http://schemas.openxmlformats.org/officeDocument/2006/relationships/tags" Target="../tags/tag1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94.xml"/><Relationship Id="rId21" Type="http://schemas.openxmlformats.org/officeDocument/2006/relationships/tags" Target="../tags/tag189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63" Type="http://schemas.openxmlformats.org/officeDocument/2006/relationships/tags" Target="../tags/tag231.xml"/><Relationship Id="rId68" Type="http://schemas.openxmlformats.org/officeDocument/2006/relationships/tags" Target="../tags/tag236.xml"/><Relationship Id="rId84" Type="http://schemas.openxmlformats.org/officeDocument/2006/relationships/tags" Target="../tags/tag252.xml"/><Relationship Id="rId16" Type="http://schemas.openxmlformats.org/officeDocument/2006/relationships/tags" Target="../tags/tag184.xml"/><Relationship Id="rId11" Type="http://schemas.openxmlformats.org/officeDocument/2006/relationships/tags" Target="../tags/tag179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74" Type="http://schemas.openxmlformats.org/officeDocument/2006/relationships/tags" Target="../tags/tag242.xml"/><Relationship Id="rId79" Type="http://schemas.openxmlformats.org/officeDocument/2006/relationships/tags" Target="../tags/tag247.xml"/><Relationship Id="rId5" Type="http://schemas.openxmlformats.org/officeDocument/2006/relationships/tags" Target="../tags/tag173.xml"/><Relationship Id="rId19" Type="http://schemas.openxmlformats.org/officeDocument/2006/relationships/tags" Target="../tags/tag18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77" Type="http://schemas.openxmlformats.org/officeDocument/2006/relationships/tags" Target="../tags/tag245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tags" Target="../tags/tag240.xml"/><Relationship Id="rId80" Type="http://schemas.openxmlformats.org/officeDocument/2006/relationships/tags" Target="../tags/tag248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67" Type="http://schemas.openxmlformats.org/officeDocument/2006/relationships/tags" Target="../tags/tag235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tags" Target="../tags/tag230.xml"/><Relationship Id="rId70" Type="http://schemas.openxmlformats.org/officeDocument/2006/relationships/tags" Target="../tags/tag238.xml"/><Relationship Id="rId75" Type="http://schemas.openxmlformats.org/officeDocument/2006/relationships/tags" Target="../tags/tag243.xml"/><Relationship Id="rId83" Type="http://schemas.openxmlformats.org/officeDocument/2006/relationships/tags" Target="../tags/tag251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73" Type="http://schemas.openxmlformats.org/officeDocument/2006/relationships/tags" Target="../tags/tag241.xml"/><Relationship Id="rId78" Type="http://schemas.openxmlformats.org/officeDocument/2006/relationships/tags" Target="../tags/tag246.xml"/><Relationship Id="rId81" Type="http://schemas.openxmlformats.org/officeDocument/2006/relationships/tags" Target="../tags/tag249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9" Type="http://schemas.openxmlformats.org/officeDocument/2006/relationships/tags" Target="../tags/tag207.xml"/><Relationship Id="rId34" Type="http://schemas.openxmlformats.org/officeDocument/2006/relationships/tags" Target="../tags/tag202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76" Type="http://schemas.openxmlformats.org/officeDocument/2006/relationships/tags" Target="../tags/tag244.xml"/><Relationship Id="rId7" Type="http://schemas.openxmlformats.org/officeDocument/2006/relationships/tags" Target="../tags/tag175.xml"/><Relationship Id="rId71" Type="http://schemas.openxmlformats.org/officeDocument/2006/relationships/tags" Target="../tags/tag239.xml"/><Relationship Id="rId2" Type="http://schemas.openxmlformats.org/officeDocument/2006/relationships/tags" Target="../tags/tag170.xml"/><Relationship Id="rId29" Type="http://schemas.openxmlformats.org/officeDocument/2006/relationships/tags" Target="../tags/tag197.xml"/><Relationship Id="rId24" Type="http://schemas.openxmlformats.org/officeDocument/2006/relationships/tags" Target="../tags/tag192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66" Type="http://schemas.openxmlformats.org/officeDocument/2006/relationships/tags" Target="../tags/tag234.xml"/><Relationship Id="rId61" Type="http://schemas.openxmlformats.org/officeDocument/2006/relationships/tags" Target="../tags/tag229.xml"/><Relationship Id="rId82" Type="http://schemas.openxmlformats.org/officeDocument/2006/relationships/tags" Target="../tags/tag2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369.xml"/><Relationship Id="rId21" Type="http://schemas.openxmlformats.org/officeDocument/2006/relationships/tags" Target="../tags/tag273.xml"/><Relationship Id="rId42" Type="http://schemas.openxmlformats.org/officeDocument/2006/relationships/tags" Target="../tags/tag294.xml"/><Relationship Id="rId63" Type="http://schemas.openxmlformats.org/officeDocument/2006/relationships/tags" Target="../tags/tag315.xml"/><Relationship Id="rId84" Type="http://schemas.openxmlformats.org/officeDocument/2006/relationships/tags" Target="../tags/tag336.xml"/><Relationship Id="rId138" Type="http://schemas.openxmlformats.org/officeDocument/2006/relationships/tags" Target="../tags/tag390.xml"/><Relationship Id="rId159" Type="http://schemas.openxmlformats.org/officeDocument/2006/relationships/tags" Target="../tags/tag411.xml"/><Relationship Id="rId170" Type="http://schemas.openxmlformats.org/officeDocument/2006/relationships/tags" Target="../tags/tag422.xml"/><Relationship Id="rId107" Type="http://schemas.openxmlformats.org/officeDocument/2006/relationships/tags" Target="../tags/tag359.xml"/><Relationship Id="rId11" Type="http://schemas.openxmlformats.org/officeDocument/2006/relationships/tags" Target="../tags/tag263.xml"/><Relationship Id="rId32" Type="http://schemas.openxmlformats.org/officeDocument/2006/relationships/tags" Target="../tags/tag284.xml"/><Relationship Id="rId53" Type="http://schemas.openxmlformats.org/officeDocument/2006/relationships/tags" Target="../tags/tag305.xml"/><Relationship Id="rId74" Type="http://schemas.openxmlformats.org/officeDocument/2006/relationships/tags" Target="../tags/tag326.xml"/><Relationship Id="rId128" Type="http://schemas.openxmlformats.org/officeDocument/2006/relationships/tags" Target="../tags/tag380.xml"/><Relationship Id="rId149" Type="http://schemas.openxmlformats.org/officeDocument/2006/relationships/tags" Target="../tags/tag401.xml"/><Relationship Id="rId5" Type="http://schemas.openxmlformats.org/officeDocument/2006/relationships/tags" Target="../tags/tag257.xml"/><Relationship Id="rId95" Type="http://schemas.openxmlformats.org/officeDocument/2006/relationships/tags" Target="../tags/tag347.xml"/><Relationship Id="rId160" Type="http://schemas.openxmlformats.org/officeDocument/2006/relationships/tags" Target="../tags/tag412.xml"/><Relationship Id="rId22" Type="http://schemas.openxmlformats.org/officeDocument/2006/relationships/tags" Target="../tags/tag274.xml"/><Relationship Id="rId43" Type="http://schemas.openxmlformats.org/officeDocument/2006/relationships/tags" Target="../tags/tag295.xml"/><Relationship Id="rId64" Type="http://schemas.openxmlformats.org/officeDocument/2006/relationships/tags" Target="../tags/tag316.xml"/><Relationship Id="rId118" Type="http://schemas.openxmlformats.org/officeDocument/2006/relationships/tags" Target="../tags/tag370.xml"/><Relationship Id="rId139" Type="http://schemas.openxmlformats.org/officeDocument/2006/relationships/tags" Target="../tags/tag391.xml"/><Relationship Id="rId85" Type="http://schemas.openxmlformats.org/officeDocument/2006/relationships/tags" Target="../tags/tag337.xml"/><Relationship Id="rId150" Type="http://schemas.openxmlformats.org/officeDocument/2006/relationships/tags" Target="../tags/tag402.xml"/><Relationship Id="rId171" Type="http://schemas.openxmlformats.org/officeDocument/2006/relationships/tags" Target="../tags/tag423.xml"/><Relationship Id="rId12" Type="http://schemas.openxmlformats.org/officeDocument/2006/relationships/tags" Target="../tags/tag264.xml"/><Relationship Id="rId33" Type="http://schemas.openxmlformats.org/officeDocument/2006/relationships/tags" Target="../tags/tag285.xml"/><Relationship Id="rId108" Type="http://schemas.openxmlformats.org/officeDocument/2006/relationships/tags" Target="../tags/tag360.xml"/><Relationship Id="rId129" Type="http://schemas.openxmlformats.org/officeDocument/2006/relationships/tags" Target="../tags/tag381.xml"/><Relationship Id="rId54" Type="http://schemas.openxmlformats.org/officeDocument/2006/relationships/tags" Target="../tags/tag306.xml"/><Relationship Id="rId75" Type="http://schemas.openxmlformats.org/officeDocument/2006/relationships/tags" Target="../tags/tag327.xml"/><Relationship Id="rId96" Type="http://schemas.openxmlformats.org/officeDocument/2006/relationships/tags" Target="../tags/tag348.xml"/><Relationship Id="rId140" Type="http://schemas.openxmlformats.org/officeDocument/2006/relationships/tags" Target="../tags/tag392.xml"/><Relationship Id="rId161" Type="http://schemas.openxmlformats.org/officeDocument/2006/relationships/tags" Target="../tags/tag413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49" Type="http://schemas.openxmlformats.org/officeDocument/2006/relationships/tags" Target="../tags/tag301.xml"/><Relationship Id="rId114" Type="http://schemas.openxmlformats.org/officeDocument/2006/relationships/tags" Target="../tags/tag366.xml"/><Relationship Id="rId119" Type="http://schemas.openxmlformats.org/officeDocument/2006/relationships/tags" Target="../tags/tag371.xml"/><Relationship Id="rId44" Type="http://schemas.openxmlformats.org/officeDocument/2006/relationships/tags" Target="../tags/tag296.xml"/><Relationship Id="rId60" Type="http://schemas.openxmlformats.org/officeDocument/2006/relationships/tags" Target="../tags/tag312.xml"/><Relationship Id="rId65" Type="http://schemas.openxmlformats.org/officeDocument/2006/relationships/tags" Target="../tags/tag317.xml"/><Relationship Id="rId81" Type="http://schemas.openxmlformats.org/officeDocument/2006/relationships/tags" Target="../tags/tag333.xml"/><Relationship Id="rId86" Type="http://schemas.openxmlformats.org/officeDocument/2006/relationships/tags" Target="../tags/tag338.xml"/><Relationship Id="rId130" Type="http://schemas.openxmlformats.org/officeDocument/2006/relationships/tags" Target="../tags/tag382.xml"/><Relationship Id="rId135" Type="http://schemas.openxmlformats.org/officeDocument/2006/relationships/tags" Target="../tags/tag387.xml"/><Relationship Id="rId151" Type="http://schemas.openxmlformats.org/officeDocument/2006/relationships/tags" Target="../tags/tag403.xml"/><Relationship Id="rId156" Type="http://schemas.openxmlformats.org/officeDocument/2006/relationships/tags" Target="../tags/tag408.xml"/><Relationship Id="rId172" Type="http://schemas.openxmlformats.org/officeDocument/2006/relationships/tags" Target="../tags/tag424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9" Type="http://schemas.openxmlformats.org/officeDocument/2006/relationships/tags" Target="../tags/tag291.xml"/><Relationship Id="rId109" Type="http://schemas.openxmlformats.org/officeDocument/2006/relationships/tags" Target="../tags/tag361.xml"/><Relationship Id="rId34" Type="http://schemas.openxmlformats.org/officeDocument/2006/relationships/tags" Target="../tags/tag286.xml"/><Relationship Id="rId50" Type="http://schemas.openxmlformats.org/officeDocument/2006/relationships/tags" Target="../tags/tag302.xml"/><Relationship Id="rId55" Type="http://schemas.openxmlformats.org/officeDocument/2006/relationships/tags" Target="../tags/tag307.xml"/><Relationship Id="rId76" Type="http://schemas.openxmlformats.org/officeDocument/2006/relationships/tags" Target="../tags/tag328.xml"/><Relationship Id="rId97" Type="http://schemas.openxmlformats.org/officeDocument/2006/relationships/tags" Target="../tags/tag349.xml"/><Relationship Id="rId104" Type="http://schemas.openxmlformats.org/officeDocument/2006/relationships/tags" Target="../tags/tag356.xml"/><Relationship Id="rId120" Type="http://schemas.openxmlformats.org/officeDocument/2006/relationships/tags" Target="../tags/tag372.xml"/><Relationship Id="rId125" Type="http://schemas.openxmlformats.org/officeDocument/2006/relationships/tags" Target="../tags/tag377.xml"/><Relationship Id="rId141" Type="http://schemas.openxmlformats.org/officeDocument/2006/relationships/tags" Target="../tags/tag393.xml"/><Relationship Id="rId146" Type="http://schemas.openxmlformats.org/officeDocument/2006/relationships/tags" Target="../tags/tag398.xml"/><Relationship Id="rId167" Type="http://schemas.openxmlformats.org/officeDocument/2006/relationships/tags" Target="../tags/tag419.xml"/><Relationship Id="rId7" Type="http://schemas.openxmlformats.org/officeDocument/2006/relationships/tags" Target="../tags/tag259.xml"/><Relationship Id="rId71" Type="http://schemas.openxmlformats.org/officeDocument/2006/relationships/tags" Target="../tags/tag323.xml"/><Relationship Id="rId92" Type="http://schemas.openxmlformats.org/officeDocument/2006/relationships/tags" Target="../tags/tag344.xml"/><Relationship Id="rId162" Type="http://schemas.openxmlformats.org/officeDocument/2006/relationships/tags" Target="../tags/tag414.xml"/><Relationship Id="rId2" Type="http://schemas.openxmlformats.org/officeDocument/2006/relationships/tags" Target="../tags/tag254.xml"/><Relationship Id="rId29" Type="http://schemas.openxmlformats.org/officeDocument/2006/relationships/tags" Target="../tags/tag281.xml"/><Relationship Id="rId24" Type="http://schemas.openxmlformats.org/officeDocument/2006/relationships/tags" Target="../tags/tag276.xml"/><Relationship Id="rId40" Type="http://schemas.openxmlformats.org/officeDocument/2006/relationships/tags" Target="../tags/tag292.xml"/><Relationship Id="rId45" Type="http://schemas.openxmlformats.org/officeDocument/2006/relationships/tags" Target="../tags/tag297.xml"/><Relationship Id="rId66" Type="http://schemas.openxmlformats.org/officeDocument/2006/relationships/tags" Target="../tags/tag318.xml"/><Relationship Id="rId87" Type="http://schemas.openxmlformats.org/officeDocument/2006/relationships/tags" Target="../tags/tag339.xml"/><Relationship Id="rId110" Type="http://schemas.openxmlformats.org/officeDocument/2006/relationships/tags" Target="../tags/tag362.xml"/><Relationship Id="rId115" Type="http://schemas.openxmlformats.org/officeDocument/2006/relationships/tags" Target="../tags/tag367.xml"/><Relationship Id="rId131" Type="http://schemas.openxmlformats.org/officeDocument/2006/relationships/tags" Target="../tags/tag383.xml"/><Relationship Id="rId136" Type="http://schemas.openxmlformats.org/officeDocument/2006/relationships/tags" Target="../tags/tag388.xml"/><Relationship Id="rId157" Type="http://schemas.openxmlformats.org/officeDocument/2006/relationships/tags" Target="../tags/tag409.xml"/><Relationship Id="rId61" Type="http://schemas.openxmlformats.org/officeDocument/2006/relationships/tags" Target="../tags/tag313.xml"/><Relationship Id="rId82" Type="http://schemas.openxmlformats.org/officeDocument/2006/relationships/tags" Target="../tags/tag334.xml"/><Relationship Id="rId152" Type="http://schemas.openxmlformats.org/officeDocument/2006/relationships/tags" Target="../tags/tag404.xml"/><Relationship Id="rId173" Type="http://schemas.openxmlformats.org/officeDocument/2006/relationships/tags" Target="../tags/tag425.xml"/><Relationship Id="rId19" Type="http://schemas.openxmlformats.org/officeDocument/2006/relationships/tags" Target="../tags/tag271.xml"/><Relationship Id="rId14" Type="http://schemas.openxmlformats.org/officeDocument/2006/relationships/tags" Target="../tags/tag266.xml"/><Relationship Id="rId30" Type="http://schemas.openxmlformats.org/officeDocument/2006/relationships/tags" Target="../tags/tag282.xml"/><Relationship Id="rId35" Type="http://schemas.openxmlformats.org/officeDocument/2006/relationships/tags" Target="../tags/tag287.xml"/><Relationship Id="rId56" Type="http://schemas.openxmlformats.org/officeDocument/2006/relationships/tags" Target="../tags/tag308.xml"/><Relationship Id="rId77" Type="http://schemas.openxmlformats.org/officeDocument/2006/relationships/tags" Target="../tags/tag329.xml"/><Relationship Id="rId100" Type="http://schemas.openxmlformats.org/officeDocument/2006/relationships/tags" Target="../tags/tag352.xml"/><Relationship Id="rId105" Type="http://schemas.openxmlformats.org/officeDocument/2006/relationships/tags" Target="../tags/tag357.xml"/><Relationship Id="rId126" Type="http://schemas.openxmlformats.org/officeDocument/2006/relationships/tags" Target="../tags/tag378.xml"/><Relationship Id="rId147" Type="http://schemas.openxmlformats.org/officeDocument/2006/relationships/tags" Target="../tags/tag399.xml"/><Relationship Id="rId168" Type="http://schemas.openxmlformats.org/officeDocument/2006/relationships/tags" Target="../tags/tag420.xml"/><Relationship Id="rId8" Type="http://schemas.openxmlformats.org/officeDocument/2006/relationships/tags" Target="../tags/tag260.xml"/><Relationship Id="rId51" Type="http://schemas.openxmlformats.org/officeDocument/2006/relationships/tags" Target="../tags/tag303.xml"/><Relationship Id="rId72" Type="http://schemas.openxmlformats.org/officeDocument/2006/relationships/tags" Target="../tags/tag324.xml"/><Relationship Id="rId93" Type="http://schemas.openxmlformats.org/officeDocument/2006/relationships/tags" Target="../tags/tag345.xml"/><Relationship Id="rId98" Type="http://schemas.openxmlformats.org/officeDocument/2006/relationships/tags" Target="../tags/tag350.xml"/><Relationship Id="rId121" Type="http://schemas.openxmlformats.org/officeDocument/2006/relationships/tags" Target="../tags/tag373.xml"/><Relationship Id="rId142" Type="http://schemas.openxmlformats.org/officeDocument/2006/relationships/tags" Target="../tags/tag394.xml"/><Relationship Id="rId163" Type="http://schemas.openxmlformats.org/officeDocument/2006/relationships/tags" Target="../tags/tag415.xml"/><Relationship Id="rId3" Type="http://schemas.openxmlformats.org/officeDocument/2006/relationships/tags" Target="../tags/tag255.xml"/><Relationship Id="rId25" Type="http://schemas.openxmlformats.org/officeDocument/2006/relationships/tags" Target="../tags/tag277.xml"/><Relationship Id="rId46" Type="http://schemas.openxmlformats.org/officeDocument/2006/relationships/tags" Target="../tags/tag298.xml"/><Relationship Id="rId67" Type="http://schemas.openxmlformats.org/officeDocument/2006/relationships/tags" Target="../tags/tag319.xml"/><Relationship Id="rId116" Type="http://schemas.openxmlformats.org/officeDocument/2006/relationships/tags" Target="../tags/tag368.xml"/><Relationship Id="rId137" Type="http://schemas.openxmlformats.org/officeDocument/2006/relationships/tags" Target="../tags/tag389.xml"/><Relationship Id="rId158" Type="http://schemas.openxmlformats.org/officeDocument/2006/relationships/tags" Target="../tags/tag410.xml"/><Relationship Id="rId20" Type="http://schemas.openxmlformats.org/officeDocument/2006/relationships/tags" Target="../tags/tag272.xml"/><Relationship Id="rId41" Type="http://schemas.openxmlformats.org/officeDocument/2006/relationships/tags" Target="../tags/tag293.xml"/><Relationship Id="rId62" Type="http://schemas.openxmlformats.org/officeDocument/2006/relationships/tags" Target="../tags/tag314.xml"/><Relationship Id="rId83" Type="http://schemas.openxmlformats.org/officeDocument/2006/relationships/tags" Target="../tags/tag335.xml"/><Relationship Id="rId88" Type="http://schemas.openxmlformats.org/officeDocument/2006/relationships/tags" Target="../tags/tag340.xml"/><Relationship Id="rId111" Type="http://schemas.openxmlformats.org/officeDocument/2006/relationships/tags" Target="../tags/tag363.xml"/><Relationship Id="rId132" Type="http://schemas.openxmlformats.org/officeDocument/2006/relationships/tags" Target="../tags/tag384.xml"/><Relationship Id="rId153" Type="http://schemas.openxmlformats.org/officeDocument/2006/relationships/tags" Target="../tags/tag405.xml"/><Relationship Id="rId174" Type="http://schemas.openxmlformats.org/officeDocument/2006/relationships/slideLayout" Target="../slideLayouts/slideLayout2.xml"/><Relationship Id="rId15" Type="http://schemas.openxmlformats.org/officeDocument/2006/relationships/tags" Target="../tags/tag267.xml"/><Relationship Id="rId36" Type="http://schemas.openxmlformats.org/officeDocument/2006/relationships/tags" Target="../tags/tag288.xml"/><Relationship Id="rId57" Type="http://schemas.openxmlformats.org/officeDocument/2006/relationships/tags" Target="../tags/tag309.xml"/><Relationship Id="rId106" Type="http://schemas.openxmlformats.org/officeDocument/2006/relationships/tags" Target="../tags/tag358.xml"/><Relationship Id="rId127" Type="http://schemas.openxmlformats.org/officeDocument/2006/relationships/tags" Target="../tags/tag379.xml"/><Relationship Id="rId10" Type="http://schemas.openxmlformats.org/officeDocument/2006/relationships/tags" Target="../tags/tag262.xml"/><Relationship Id="rId31" Type="http://schemas.openxmlformats.org/officeDocument/2006/relationships/tags" Target="../tags/tag283.xml"/><Relationship Id="rId52" Type="http://schemas.openxmlformats.org/officeDocument/2006/relationships/tags" Target="../tags/tag304.xml"/><Relationship Id="rId73" Type="http://schemas.openxmlformats.org/officeDocument/2006/relationships/tags" Target="../tags/tag325.xml"/><Relationship Id="rId78" Type="http://schemas.openxmlformats.org/officeDocument/2006/relationships/tags" Target="../tags/tag330.xml"/><Relationship Id="rId94" Type="http://schemas.openxmlformats.org/officeDocument/2006/relationships/tags" Target="../tags/tag346.xml"/><Relationship Id="rId99" Type="http://schemas.openxmlformats.org/officeDocument/2006/relationships/tags" Target="../tags/tag351.xml"/><Relationship Id="rId101" Type="http://schemas.openxmlformats.org/officeDocument/2006/relationships/tags" Target="../tags/tag353.xml"/><Relationship Id="rId122" Type="http://schemas.openxmlformats.org/officeDocument/2006/relationships/tags" Target="../tags/tag374.xml"/><Relationship Id="rId143" Type="http://schemas.openxmlformats.org/officeDocument/2006/relationships/tags" Target="../tags/tag395.xml"/><Relationship Id="rId148" Type="http://schemas.openxmlformats.org/officeDocument/2006/relationships/tags" Target="../tags/tag400.xml"/><Relationship Id="rId164" Type="http://schemas.openxmlformats.org/officeDocument/2006/relationships/tags" Target="../tags/tag416.xml"/><Relationship Id="rId169" Type="http://schemas.openxmlformats.org/officeDocument/2006/relationships/tags" Target="../tags/tag42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26" Type="http://schemas.openxmlformats.org/officeDocument/2006/relationships/tags" Target="../tags/tag278.xml"/><Relationship Id="rId47" Type="http://schemas.openxmlformats.org/officeDocument/2006/relationships/tags" Target="../tags/tag299.xml"/><Relationship Id="rId68" Type="http://schemas.openxmlformats.org/officeDocument/2006/relationships/tags" Target="../tags/tag320.xml"/><Relationship Id="rId89" Type="http://schemas.openxmlformats.org/officeDocument/2006/relationships/tags" Target="../tags/tag341.xml"/><Relationship Id="rId112" Type="http://schemas.openxmlformats.org/officeDocument/2006/relationships/tags" Target="../tags/tag364.xml"/><Relationship Id="rId133" Type="http://schemas.openxmlformats.org/officeDocument/2006/relationships/tags" Target="../tags/tag385.xml"/><Relationship Id="rId154" Type="http://schemas.openxmlformats.org/officeDocument/2006/relationships/tags" Target="../tags/tag406.xml"/><Relationship Id="rId16" Type="http://schemas.openxmlformats.org/officeDocument/2006/relationships/tags" Target="../tags/tag268.xml"/><Relationship Id="rId37" Type="http://schemas.openxmlformats.org/officeDocument/2006/relationships/tags" Target="../tags/tag289.xml"/><Relationship Id="rId58" Type="http://schemas.openxmlformats.org/officeDocument/2006/relationships/tags" Target="../tags/tag310.xml"/><Relationship Id="rId79" Type="http://schemas.openxmlformats.org/officeDocument/2006/relationships/tags" Target="../tags/tag331.xml"/><Relationship Id="rId102" Type="http://schemas.openxmlformats.org/officeDocument/2006/relationships/tags" Target="../tags/tag354.xml"/><Relationship Id="rId123" Type="http://schemas.openxmlformats.org/officeDocument/2006/relationships/tags" Target="../tags/tag375.xml"/><Relationship Id="rId144" Type="http://schemas.openxmlformats.org/officeDocument/2006/relationships/tags" Target="../tags/tag396.xml"/><Relationship Id="rId90" Type="http://schemas.openxmlformats.org/officeDocument/2006/relationships/tags" Target="../tags/tag342.xml"/><Relationship Id="rId165" Type="http://schemas.openxmlformats.org/officeDocument/2006/relationships/tags" Target="../tags/tag417.xml"/><Relationship Id="rId27" Type="http://schemas.openxmlformats.org/officeDocument/2006/relationships/tags" Target="../tags/tag279.xml"/><Relationship Id="rId48" Type="http://schemas.openxmlformats.org/officeDocument/2006/relationships/tags" Target="../tags/tag300.xml"/><Relationship Id="rId69" Type="http://schemas.openxmlformats.org/officeDocument/2006/relationships/tags" Target="../tags/tag321.xml"/><Relationship Id="rId113" Type="http://schemas.openxmlformats.org/officeDocument/2006/relationships/tags" Target="../tags/tag365.xml"/><Relationship Id="rId134" Type="http://schemas.openxmlformats.org/officeDocument/2006/relationships/tags" Target="../tags/tag386.xml"/><Relationship Id="rId80" Type="http://schemas.openxmlformats.org/officeDocument/2006/relationships/tags" Target="../tags/tag332.xml"/><Relationship Id="rId155" Type="http://schemas.openxmlformats.org/officeDocument/2006/relationships/tags" Target="../tags/tag407.xml"/><Relationship Id="rId17" Type="http://schemas.openxmlformats.org/officeDocument/2006/relationships/tags" Target="../tags/tag269.xml"/><Relationship Id="rId38" Type="http://schemas.openxmlformats.org/officeDocument/2006/relationships/tags" Target="../tags/tag290.xml"/><Relationship Id="rId59" Type="http://schemas.openxmlformats.org/officeDocument/2006/relationships/tags" Target="../tags/tag311.xml"/><Relationship Id="rId103" Type="http://schemas.openxmlformats.org/officeDocument/2006/relationships/tags" Target="../tags/tag355.xml"/><Relationship Id="rId124" Type="http://schemas.openxmlformats.org/officeDocument/2006/relationships/tags" Target="../tags/tag376.xml"/><Relationship Id="rId70" Type="http://schemas.openxmlformats.org/officeDocument/2006/relationships/tags" Target="../tags/tag322.xml"/><Relationship Id="rId91" Type="http://schemas.openxmlformats.org/officeDocument/2006/relationships/tags" Target="../tags/tag343.xml"/><Relationship Id="rId145" Type="http://schemas.openxmlformats.org/officeDocument/2006/relationships/tags" Target="../tags/tag397.xml"/><Relationship Id="rId166" Type="http://schemas.openxmlformats.org/officeDocument/2006/relationships/tags" Target="../tags/tag41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542.xml"/><Relationship Id="rId21" Type="http://schemas.openxmlformats.org/officeDocument/2006/relationships/tags" Target="../tags/tag446.xml"/><Relationship Id="rId42" Type="http://schemas.openxmlformats.org/officeDocument/2006/relationships/tags" Target="../tags/tag467.xml"/><Relationship Id="rId63" Type="http://schemas.openxmlformats.org/officeDocument/2006/relationships/tags" Target="../tags/tag488.xml"/><Relationship Id="rId84" Type="http://schemas.openxmlformats.org/officeDocument/2006/relationships/tags" Target="../tags/tag509.xml"/><Relationship Id="rId138" Type="http://schemas.openxmlformats.org/officeDocument/2006/relationships/tags" Target="../tags/tag563.xml"/><Relationship Id="rId107" Type="http://schemas.openxmlformats.org/officeDocument/2006/relationships/tags" Target="../tags/tag532.xml"/><Relationship Id="rId11" Type="http://schemas.openxmlformats.org/officeDocument/2006/relationships/tags" Target="../tags/tag436.xml"/><Relationship Id="rId32" Type="http://schemas.openxmlformats.org/officeDocument/2006/relationships/tags" Target="../tags/tag457.xml"/><Relationship Id="rId53" Type="http://schemas.openxmlformats.org/officeDocument/2006/relationships/tags" Target="../tags/tag478.xml"/><Relationship Id="rId74" Type="http://schemas.openxmlformats.org/officeDocument/2006/relationships/tags" Target="../tags/tag499.xml"/><Relationship Id="rId128" Type="http://schemas.openxmlformats.org/officeDocument/2006/relationships/tags" Target="../tags/tag553.xml"/><Relationship Id="rId149" Type="http://schemas.openxmlformats.org/officeDocument/2006/relationships/tags" Target="../tags/tag574.xml"/><Relationship Id="rId5" Type="http://schemas.openxmlformats.org/officeDocument/2006/relationships/tags" Target="../tags/tag430.xml"/><Relationship Id="rId95" Type="http://schemas.openxmlformats.org/officeDocument/2006/relationships/tags" Target="../tags/tag520.xml"/><Relationship Id="rId22" Type="http://schemas.openxmlformats.org/officeDocument/2006/relationships/tags" Target="../tags/tag447.xml"/><Relationship Id="rId43" Type="http://schemas.openxmlformats.org/officeDocument/2006/relationships/tags" Target="../tags/tag468.xml"/><Relationship Id="rId64" Type="http://schemas.openxmlformats.org/officeDocument/2006/relationships/tags" Target="../tags/tag489.xml"/><Relationship Id="rId118" Type="http://schemas.openxmlformats.org/officeDocument/2006/relationships/tags" Target="../tags/tag543.xml"/><Relationship Id="rId139" Type="http://schemas.openxmlformats.org/officeDocument/2006/relationships/tags" Target="../tags/tag564.xml"/><Relationship Id="rId80" Type="http://schemas.openxmlformats.org/officeDocument/2006/relationships/tags" Target="../tags/tag505.xml"/><Relationship Id="rId85" Type="http://schemas.openxmlformats.org/officeDocument/2006/relationships/tags" Target="../tags/tag510.xml"/><Relationship Id="rId150" Type="http://schemas.openxmlformats.org/officeDocument/2006/relationships/tags" Target="../tags/tag575.xml"/><Relationship Id="rId155" Type="http://schemas.openxmlformats.org/officeDocument/2006/relationships/slideLayout" Target="../slideLayouts/slideLayout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33" Type="http://schemas.openxmlformats.org/officeDocument/2006/relationships/tags" Target="../tags/tag458.xml"/><Relationship Id="rId38" Type="http://schemas.openxmlformats.org/officeDocument/2006/relationships/tags" Target="../tags/tag463.xml"/><Relationship Id="rId59" Type="http://schemas.openxmlformats.org/officeDocument/2006/relationships/tags" Target="../tags/tag484.xml"/><Relationship Id="rId103" Type="http://schemas.openxmlformats.org/officeDocument/2006/relationships/tags" Target="../tags/tag528.xml"/><Relationship Id="rId108" Type="http://schemas.openxmlformats.org/officeDocument/2006/relationships/tags" Target="../tags/tag533.xml"/><Relationship Id="rId124" Type="http://schemas.openxmlformats.org/officeDocument/2006/relationships/tags" Target="../tags/tag549.xml"/><Relationship Id="rId129" Type="http://schemas.openxmlformats.org/officeDocument/2006/relationships/tags" Target="../tags/tag554.xml"/><Relationship Id="rId54" Type="http://schemas.openxmlformats.org/officeDocument/2006/relationships/tags" Target="../tags/tag479.xml"/><Relationship Id="rId70" Type="http://schemas.openxmlformats.org/officeDocument/2006/relationships/tags" Target="../tags/tag495.xml"/><Relationship Id="rId75" Type="http://schemas.openxmlformats.org/officeDocument/2006/relationships/tags" Target="../tags/tag500.xml"/><Relationship Id="rId91" Type="http://schemas.openxmlformats.org/officeDocument/2006/relationships/tags" Target="../tags/tag516.xml"/><Relationship Id="rId96" Type="http://schemas.openxmlformats.org/officeDocument/2006/relationships/tags" Target="../tags/tag521.xml"/><Relationship Id="rId140" Type="http://schemas.openxmlformats.org/officeDocument/2006/relationships/tags" Target="../tags/tag565.xml"/><Relationship Id="rId145" Type="http://schemas.openxmlformats.org/officeDocument/2006/relationships/tags" Target="../tags/tag570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49" Type="http://schemas.openxmlformats.org/officeDocument/2006/relationships/tags" Target="../tags/tag474.xml"/><Relationship Id="rId114" Type="http://schemas.openxmlformats.org/officeDocument/2006/relationships/tags" Target="../tags/tag539.xml"/><Relationship Id="rId119" Type="http://schemas.openxmlformats.org/officeDocument/2006/relationships/tags" Target="../tags/tag544.xml"/><Relationship Id="rId44" Type="http://schemas.openxmlformats.org/officeDocument/2006/relationships/tags" Target="../tags/tag469.xml"/><Relationship Id="rId60" Type="http://schemas.openxmlformats.org/officeDocument/2006/relationships/tags" Target="../tags/tag485.xml"/><Relationship Id="rId65" Type="http://schemas.openxmlformats.org/officeDocument/2006/relationships/tags" Target="../tags/tag490.xml"/><Relationship Id="rId81" Type="http://schemas.openxmlformats.org/officeDocument/2006/relationships/tags" Target="../tags/tag506.xml"/><Relationship Id="rId86" Type="http://schemas.openxmlformats.org/officeDocument/2006/relationships/tags" Target="../tags/tag511.xml"/><Relationship Id="rId130" Type="http://schemas.openxmlformats.org/officeDocument/2006/relationships/tags" Target="../tags/tag555.xml"/><Relationship Id="rId135" Type="http://schemas.openxmlformats.org/officeDocument/2006/relationships/tags" Target="../tags/tag560.xml"/><Relationship Id="rId151" Type="http://schemas.openxmlformats.org/officeDocument/2006/relationships/tags" Target="../tags/tag576.xml"/><Relationship Id="rId156" Type="http://schemas.openxmlformats.org/officeDocument/2006/relationships/notesSlide" Target="../notesSlides/notesSlide7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39" Type="http://schemas.openxmlformats.org/officeDocument/2006/relationships/tags" Target="../tags/tag464.xml"/><Relationship Id="rId109" Type="http://schemas.openxmlformats.org/officeDocument/2006/relationships/tags" Target="../tags/tag534.xml"/><Relationship Id="rId34" Type="http://schemas.openxmlformats.org/officeDocument/2006/relationships/tags" Target="../tags/tag459.xml"/><Relationship Id="rId50" Type="http://schemas.openxmlformats.org/officeDocument/2006/relationships/tags" Target="../tags/tag475.xml"/><Relationship Id="rId55" Type="http://schemas.openxmlformats.org/officeDocument/2006/relationships/tags" Target="../tags/tag480.xml"/><Relationship Id="rId76" Type="http://schemas.openxmlformats.org/officeDocument/2006/relationships/tags" Target="../tags/tag501.xml"/><Relationship Id="rId97" Type="http://schemas.openxmlformats.org/officeDocument/2006/relationships/tags" Target="../tags/tag522.xml"/><Relationship Id="rId104" Type="http://schemas.openxmlformats.org/officeDocument/2006/relationships/tags" Target="../tags/tag529.xml"/><Relationship Id="rId120" Type="http://schemas.openxmlformats.org/officeDocument/2006/relationships/tags" Target="../tags/tag545.xml"/><Relationship Id="rId125" Type="http://schemas.openxmlformats.org/officeDocument/2006/relationships/tags" Target="../tags/tag550.xml"/><Relationship Id="rId141" Type="http://schemas.openxmlformats.org/officeDocument/2006/relationships/tags" Target="../tags/tag566.xml"/><Relationship Id="rId146" Type="http://schemas.openxmlformats.org/officeDocument/2006/relationships/tags" Target="../tags/tag571.xml"/><Relationship Id="rId7" Type="http://schemas.openxmlformats.org/officeDocument/2006/relationships/tags" Target="../tags/tag432.xml"/><Relationship Id="rId71" Type="http://schemas.openxmlformats.org/officeDocument/2006/relationships/tags" Target="../tags/tag496.xml"/><Relationship Id="rId92" Type="http://schemas.openxmlformats.org/officeDocument/2006/relationships/tags" Target="../tags/tag517.xml"/><Relationship Id="rId2" Type="http://schemas.openxmlformats.org/officeDocument/2006/relationships/tags" Target="../tags/tag427.xml"/><Relationship Id="rId29" Type="http://schemas.openxmlformats.org/officeDocument/2006/relationships/tags" Target="../tags/tag454.xml"/><Relationship Id="rId24" Type="http://schemas.openxmlformats.org/officeDocument/2006/relationships/tags" Target="../tags/tag449.xml"/><Relationship Id="rId40" Type="http://schemas.openxmlformats.org/officeDocument/2006/relationships/tags" Target="../tags/tag465.xml"/><Relationship Id="rId45" Type="http://schemas.openxmlformats.org/officeDocument/2006/relationships/tags" Target="../tags/tag470.xml"/><Relationship Id="rId66" Type="http://schemas.openxmlformats.org/officeDocument/2006/relationships/tags" Target="../tags/tag491.xml"/><Relationship Id="rId87" Type="http://schemas.openxmlformats.org/officeDocument/2006/relationships/tags" Target="../tags/tag512.xml"/><Relationship Id="rId110" Type="http://schemas.openxmlformats.org/officeDocument/2006/relationships/tags" Target="../tags/tag535.xml"/><Relationship Id="rId115" Type="http://schemas.openxmlformats.org/officeDocument/2006/relationships/tags" Target="../tags/tag540.xml"/><Relationship Id="rId131" Type="http://schemas.openxmlformats.org/officeDocument/2006/relationships/tags" Target="../tags/tag556.xml"/><Relationship Id="rId136" Type="http://schemas.openxmlformats.org/officeDocument/2006/relationships/tags" Target="../tags/tag561.xml"/><Relationship Id="rId157" Type="http://schemas.openxmlformats.org/officeDocument/2006/relationships/image" Target="../media/image11.emf"/><Relationship Id="rId61" Type="http://schemas.openxmlformats.org/officeDocument/2006/relationships/tags" Target="../tags/tag486.xml"/><Relationship Id="rId82" Type="http://schemas.openxmlformats.org/officeDocument/2006/relationships/tags" Target="../tags/tag507.xml"/><Relationship Id="rId152" Type="http://schemas.openxmlformats.org/officeDocument/2006/relationships/tags" Target="../tags/tag577.xml"/><Relationship Id="rId19" Type="http://schemas.openxmlformats.org/officeDocument/2006/relationships/tags" Target="../tags/tag444.xml"/><Relationship Id="rId14" Type="http://schemas.openxmlformats.org/officeDocument/2006/relationships/tags" Target="../tags/tag439.xml"/><Relationship Id="rId30" Type="http://schemas.openxmlformats.org/officeDocument/2006/relationships/tags" Target="../tags/tag455.xml"/><Relationship Id="rId35" Type="http://schemas.openxmlformats.org/officeDocument/2006/relationships/tags" Target="../tags/tag460.xml"/><Relationship Id="rId56" Type="http://schemas.openxmlformats.org/officeDocument/2006/relationships/tags" Target="../tags/tag481.xml"/><Relationship Id="rId77" Type="http://schemas.openxmlformats.org/officeDocument/2006/relationships/tags" Target="../tags/tag502.xml"/><Relationship Id="rId100" Type="http://schemas.openxmlformats.org/officeDocument/2006/relationships/tags" Target="../tags/tag525.xml"/><Relationship Id="rId105" Type="http://schemas.openxmlformats.org/officeDocument/2006/relationships/tags" Target="../tags/tag530.xml"/><Relationship Id="rId126" Type="http://schemas.openxmlformats.org/officeDocument/2006/relationships/tags" Target="../tags/tag551.xml"/><Relationship Id="rId147" Type="http://schemas.openxmlformats.org/officeDocument/2006/relationships/tags" Target="../tags/tag572.xml"/><Relationship Id="rId8" Type="http://schemas.openxmlformats.org/officeDocument/2006/relationships/tags" Target="../tags/tag433.xml"/><Relationship Id="rId51" Type="http://schemas.openxmlformats.org/officeDocument/2006/relationships/tags" Target="../tags/tag476.xml"/><Relationship Id="rId72" Type="http://schemas.openxmlformats.org/officeDocument/2006/relationships/tags" Target="../tags/tag497.xml"/><Relationship Id="rId93" Type="http://schemas.openxmlformats.org/officeDocument/2006/relationships/tags" Target="../tags/tag518.xml"/><Relationship Id="rId98" Type="http://schemas.openxmlformats.org/officeDocument/2006/relationships/tags" Target="../tags/tag523.xml"/><Relationship Id="rId121" Type="http://schemas.openxmlformats.org/officeDocument/2006/relationships/tags" Target="../tags/tag546.xml"/><Relationship Id="rId142" Type="http://schemas.openxmlformats.org/officeDocument/2006/relationships/tags" Target="../tags/tag567.xml"/><Relationship Id="rId3" Type="http://schemas.openxmlformats.org/officeDocument/2006/relationships/tags" Target="../tags/tag428.xml"/><Relationship Id="rId25" Type="http://schemas.openxmlformats.org/officeDocument/2006/relationships/tags" Target="../tags/tag450.xml"/><Relationship Id="rId46" Type="http://schemas.openxmlformats.org/officeDocument/2006/relationships/tags" Target="../tags/tag471.xml"/><Relationship Id="rId67" Type="http://schemas.openxmlformats.org/officeDocument/2006/relationships/tags" Target="../tags/tag492.xml"/><Relationship Id="rId116" Type="http://schemas.openxmlformats.org/officeDocument/2006/relationships/tags" Target="../tags/tag541.xml"/><Relationship Id="rId137" Type="http://schemas.openxmlformats.org/officeDocument/2006/relationships/tags" Target="../tags/tag562.xml"/><Relationship Id="rId20" Type="http://schemas.openxmlformats.org/officeDocument/2006/relationships/tags" Target="../tags/tag445.xml"/><Relationship Id="rId41" Type="http://schemas.openxmlformats.org/officeDocument/2006/relationships/tags" Target="../tags/tag466.xml"/><Relationship Id="rId62" Type="http://schemas.openxmlformats.org/officeDocument/2006/relationships/tags" Target="../tags/tag487.xml"/><Relationship Id="rId83" Type="http://schemas.openxmlformats.org/officeDocument/2006/relationships/tags" Target="../tags/tag508.xml"/><Relationship Id="rId88" Type="http://schemas.openxmlformats.org/officeDocument/2006/relationships/tags" Target="../tags/tag513.xml"/><Relationship Id="rId111" Type="http://schemas.openxmlformats.org/officeDocument/2006/relationships/tags" Target="../tags/tag536.xml"/><Relationship Id="rId132" Type="http://schemas.openxmlformats.org/officeDocument/2006/relationships/tags" Target="../tags/tag557.xml"/><Relationship Id="rId153" Type="http://schemas.openxmlformats.org/officeDocument/2006/relationships/tags" Target="../tags/tag578.xml"/><Relationship Id="rId15" Type="http://schemas.openxmlformats.org/officeDocument/2006/relationships/tags" Target="../tags/tag440.xml"/><Relationship Id="rId36" Type="http://schemas.openxmlformats.org/officeDocument/2006/relationships/tags" Target="../tags/tag461.xml"/><Relationship Id="rId57" Type="http://schemas.openxmlformats.org/officeDocument/2006/relationships/tags" Target="../tags/tag482.xml"/><Relationship Id="rId106" Type="http://schemas.openxmlformats.org/officeDocument/2006/relationships/tags" Target="../tags/tag531.xml"/><Relationship Id="rId127" Type="http://schemas.openxmlformats.org/officeDocument/2006/relationships/tags" Target="../tags/tag552.xml"/><Relationship Id="rId10" Type="http://schemas.openxmlformats.org/officeDocument/2006/relationships/tags" Target="../tags/tag435.xml"/><Relationship Id="rId31" Type="http://schemas.openxmlformats.org/officeDocument/2006/relationships/tags" Target="../tags/tag456.xml"/><Relationship Id="rId52" Type="http://schemas.openxmlformats.org/officeDocument/2006/relationships/tags" Target="../tags/tag477.xml"/><Relationship Id="rId73" Type="http://schemas.openxmlformats.org/officeDocument/2006/relationships/tags" Target="../tags/tag498.xml"/><Relationship Id="rId78" Type="http://schemas.openxmlformats.org/officeDocument/2006/relationships/tags" Target="../tags/tag503.xml"/><Relationship Id="rId94" Type="http://schemas.openxmlformats.org/officeDocument/2006/relationships/tags" Target="../tags/tag519.xml"/><Relationship Id="rId99" Type="http://schemas.openxmlformats.org/officeDocument/2006/relationships/tags" Target="../tags/tag524.xml"/><Relationship Id="rId101" Type="http://schemas.openxmlformats.org/officeDocument/2006/relationships/tags" Target="../tags/tag526.xml"/><Relationship Id="rId122" Type="http://schemas.openxmlformats.org/officeDocument/2006/relationships/tags" Target="../tags/tag547.xml"/><Relationship Id="rId143" Type="http://schemas.openxmlformats.org/officeDocument/2006/relationships/tags" Target="../tags/tag568.xml"/><Relationship Id="rId148" Type="http://schemas.openxmlformats.org/officeDocument/2006/relationships/tags" Target="../tags/tag573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26" Type="http://schemas.openxmlformats.org/officeDocument/2006/relationships/tags" Target="../tags/tag451.xml"/><Relationship Id="rId47" Type="http://schemas.openxmlformats.org/officeDocument/2006/relationships/tags" Target="../tags/tag472.xml"/><Relationship Id="rId68" Type="http://schemas.openxmlformats.org/officeDocument/2006/relationships/tags" Target="../tags/tag493.xml"/><Relationship Id="rId89" Type="http://schemas.openxmlformats.org/officeDocument/2006/relationships/tags" Target="../tags/tag514.xml"/><Relationship Id="rId112" Type="http://schemas.openxmlformats.org/officeDocument/2006/relationships/tags" Target="../tags/tag537.xml"/><Relationship Id="rId133" Type="http://schemas.openxmlformats.org/officeDocument/2006/relationships/tags" Target="../tags/tag558.xml"/><Relationship Id="rId154" Type="http://schemas.openxmlformats.org/officeDocument/2006/relationships/tags" Target="../tags/tag579.xml"/><Relationship Id="rId16" Type="http://schemas.openxmlformats.org/officeDocument/2006/relationships/tags" Target="../tags/tag441.xml"/><Relationship Id="rId37" Type="http://schemas.openxmlformats.org/officeDocument/2006/relationships/tags" Target="../tags/tag462.xml"/><Relationship Id="rId58" Type="http://schemas.openxmlformats.org/officeDocument/2006/relationships/tags" Target="../tags/tag483.xml"/><Relationship Id="rId79" Type="http://schemas.openxmlformats.org/officeDocument/2006/relationships/tags" Target="../tags/tag504.xml"/><Relationship Id="rId102" Type="http://schemas.openxmlformats.org/officeDocument/2006/relationships/tags" Target="../tags/tag527.xml"/><Relationship Id="rId123" Type="http://schemas.openxmlformats.org/officeDocument/2006/relationships/tags" Target="../tags/tag548.xml"/><Relationship Id="rId144" Type="http://schemas.openxmlformats.org/officeDocument/2006/relationships/tags" Target="../tags/tag569.xml"/><Relationship Id="rId90" Type="http://schemas.openxmlformats.org/officeDocument/2006/relationships/tags" Target="../tags/tag515.xml"/><Relationship Id="rId27" Type="http://schemas.openxmlformats.org/officeDocument/2006/relationships/tags" Target="../tags/tag452.xml"/><Relationship Id="rId48" Type="http://schemas.openxmlformats.org/officeDocument/2006/relationships/tags" Target="../tags/tag473.xml"/><Relationship Id="rId69" Type="http://schemas.openxmlformats.org/officeDocument/2006/relationships/tags" Target="../tags/tag494.xml"/><Relationship Id="rId113" Type="http://schemas.openxmlformats.org/officeDocument/2006/relationships/tags" Target="../tags/tag538.xml"/><Relationship Id="rId134" Type="http://schemas.openxmlformats.org/officeDocument/2006/relationships/tags" Target="../tags/tag559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696.xml"/><Relationship Id="rId21" Type="http://schemas.openxmlformats.org/officeDocument/2006/relationships/tags" Target="../tags/tag600.xml"/><Relationship Id="rId63" Type="http://schemas.openxmlformats.org/officeDocument/2006/relationships/tags" Target="../tags/tag642.xml"/><Relationship Id="rId159" Type="http://schemas.openxmlformats.org/officeDocument/2006/relationships/tags" Target="../tags/tag738.xml"/><Relationship Id="rId170" Type="http://schemas.openxmlformats.org/officeDocument/2006/relationships/tags" Target="../tags/tag749.xml"/><Relationship Id="rId226" Type="http://schemas.openxmlformats.org/officeDocument/2006/relationships/tags" Target="../tags/tag805.xml"/><Relationship Id="rId107" Type="http://schemas.openxmlformats.org/officeDocument/2006/relationships/tags" Target="../tags/tag686.xml"/><Relationship Id="rId11" Type="http://schemas.openxmlformats.org/officeDocument/2006/relationships/tags" Target="../tags/tag590.xml"/><Relationship Id="rId32" Type="http://schemas.openxmlformats.org/officeDocument/2006/relationships/tags" Target="../tags/tag611.xml"/><Relationship Id="rId53" Type="http://schemas.openxmlformats.org/officeDocument/2006/relationships/tags" Target="../tags/tag632.xml"/><Relationship Id="rId74" Type="http://schemas.openxmlformats.org/officeDocument/2006/relationships/tags" Target="../tags/tag653.xml"/><Relationship Id="rId128" Type="http://schemas.openxmlformats.org/officeDocument/2006/relationships/tags" Target="../tags/tag707.xml"/><Relationship Id="rId149" Type="http://schemas.openxmlformats.org/officeDocument/2006/relationships/tags" Target="../tags/tag728.xml"/><Relationship Id="rId5" Type="http://schemas.openxmlformats.org/officeDocument/2006/relationships/tags" Target="../tags/tag584.xml"/><Relationship Id="rId95" Type="http://schemas.openxmlformats.org/officeDocument/2006/relationships/tags" Target="../tags/tag674.xml"/><Relationship Id="rId160" Type="http://schemas.openxmlformats.org/officeDocument/2006/relationships/tags" Target="../tags/tag739.xml"/><Relationship Id="rId181" Type="http://schemas.openxmlformats.org/officeDocument/2006/relationships/tags" Target="../tags/tag760.xml"/><Relationship Id="rId216" Type="http://schemas.openxmlformats.org/officeDocument/2006/relationships/tags" Target="../tags/tag795.xml"/><Relationship Id="rId237" Type="http://schemas.openxmlformats.org/officeDocument/2006/relationships/tags" Target="../tags/tag816.xml"/><Relationship Id="rId258" Type="http://schemas.openxmlformats.org/officeDocument/2006/relationships/tags" Target="../tags/tag837.xml"/><Relationship Id="rId22" Type="http://schemas.openxmlformats.org/officeDocument/2006/relationships/tags" Target="../tags/tag601.xml"/><Relationship Id="rId43" Type="http://schemas.openxmlformats.org/officeDocument/2006/relationships/tags" Target="../tags/tag622.xml"/><Relationship Id="rId64" Type="http://schemas.openxmlformats.org/officeDocument/2006/relationships/tags" Target="../tags/tag643.xml"/><Relationship Id="rId118" Type="http://schemas.openxmlformats.org/officeDocument/2006/relationships/tags" Target="../tags/tag697.xml"/><Relationship Id="rId139" Type="http://schemas.openxmlformats.org/officeDocument/2006/relationships/tags" Target="../tags/tag718.xml"/><Relationship Id="rId85" Type="http://schemas.openxmlformats.org/officeDocument/2006/relationships/tags" Target="../tags/tag664.xml"/><Relationship Id="rId150" Type="http://schemas.openxmlformats.org/officeDocument/2006/relationships/tags" Target="../tags/tag729.xml"/><Relationship Id="rId171" Type="http://schemas.openxmlformats.org/officeDocument/2006/relationships/tags" Target="../tags/tag750.xml"/><Relationship Id="rId192" Type="http://schemas.openxmlformats.org/officeDocument/2006/relationships/tags" Target="../tags/tag771.xml"/><Relationship Id="rId206" Type="http://schemas.openxmlformats.org/officeDocument/2006/relationships/tags" Target="../tags/tag785.xml"/><Relationship Id="rId227" Type="http://schemas.openxmlformats.org/officeDocument/2006/relationships/tags" Target="../tags/tag806.xml"/><Relationship Id="rId248" Type="http://schemas.openxmlformats.org/officeDocument/2006/relationships/tags" Target="../tags/tag827.xml"/><Relationship Id="rId12" Type="http://schemas.openxmlformats.org/officeDocument/2006/relationships/tags" Target="../tags/tag591.xml"/><Relationship Id="rId33" Type="http://schemas.openxmlformats.org/officeDocument/2006/relationships/tags" Target="../tags/tag612.xml"/><Relationship Id="rId108" Type="http://schemas.openxmlformats.org/officeDocument/2006/relationships/tags" Target="../tags/tag687.xml"/><Relationship Id="rId129" Type="http://schemas.openxmlformats.org/officeDocument/2006/relationships/tags" Target="../tags/tag708.xml"/><Relationship Id="rId54" Type="http://schemas.openxmlformats.org/officeDocument/2006/relationships/tags" Target="../tags/tag633.xml"/><Relationship Id="rId75" Type="http://schemas.openxmlformats.org/officeDocument/2006/relationships/tags" Target="../tags/tag654.xml"/><Relationship Id="rId96" Type="http://schemas.openxmlformats.org/officeDocument/2006/relationships/tags" Target="../tags/tag675.xml"/><Relationship Id="rId140" Type="http://schemas.openxmlformats.org/officeDocument/2006/relationships/tags" Target="../tags/tag719.xml"/><Relationship Id="rId161" Type="http://schemas.openxmlformats.org/officeDocument/2006/relationships/tags" Target="../tags/tag740.xml"/><Relationship Id="rId182" Type="http://schemas.openxmlformats.org/officeDocument/2006/relationships/tags" Target="../tags/tag761.xml"/><Relationship Id="rId217" Type="http://schemas.openxmlformats.org/officeDocument/2006/relationships/tags" Target="../tags/tag796.xml"/><Relationship Id="rId6" Type="http://schemas.openxmlformats.org/officeDocument/2006/relationships/tags" Target="../tags/tag585.xml"/><Relationship Id="rId238" Type="http://schemas.openxmlformats.org/officeDocument/2006/relationships/tags" Target="../tags/tag817.xml"/><Relationship Id="rId259" Type="http://schemas.openxmlformats.org/officeDocument/2006/relationships/tags" Target="../tags/tag838.xml"/><Relationship Id="rId23" Type="http://schemas.openxmlformats.org/officeDocument/2006/relationships/tags" Target="../tags/tag602.xml"/><Relationship Id="rId119" Type="http://schemas.openxmlformats.org/officeDocument/2006/relationships/tags" Target="../tags/tag698.xml"/><Relationship Id="rId44" Type="http://schemas.openxmlformats.org/officeDocument/2006/relationships/tags" Target="../tags/tag623.xml"/><Relationship Id="rId65" Type="http://schemas.openxmlformats.org/officeDocument/2006/relationships/tags" Target="../tags/tag644.xml"/><Relationship Id="rId86" Type="http://schemas.openxmlformats.org/officeDocument/2006/relationships/tags" Target="../tags/tag665.xml"/><Relationship Id="rId130" Type="http://schemas.openxmlformats.org/officeDocument/2006/relationships/tags" Target="../tags/tag709.xml"/><Relationship Id="rId151" Type="http://schemas.openxmlformats.org/officeDocument/2006/relationships/tags" Target="../tags/tag730.xml"/><Relationship Id="rId172" Type="http://schemas.openxmlformats.org/officeDocument/2006/relationships/tags" Target="../tags/tag751.xml"/><Relationship Id="rId193" Type="http://schemas.openxmlformats.org/officeDocument/2006/relationships/tags" Target="../tags/tag772.xml"/><Relationship Id="rId207" Type="http://schemas.openxmlformats.org/officeDocument/2006/relationships/tags" Target="../tags/tag786.xml"/><Relationship Id="rId228" Type="http://schemas.openxmlformats.org/officeDocument/2006/relationships/tags" Target="../tags/tag807.xml"/><Relationship Id="rId249" Type="http://schemas.openxmlformats.org/officeDocument/2006/relationships/tags" Target="../tags/tag828.xml"/><Relationship Id="rId13" Type="http://schemas.openxmlformats.org/officeDocument/2006/relationships/tags" Target="../tags/tag592.xml"/><Relationship Id="rId109" Type="http://schemas.openxmlformats.org/officeDocument/2006/relationships/tags" Target="../tags/tag688.xml"/><Relationship Id="rId260" Type="http://schemas.openxmlformats.org/officeDocument/2006/relationships/tags" Target="../tags/tag839.xml"/><Relationship Id="rId34" Type="http://schemas.openxmlformats.org/officeDocument/2006/relationships/tags" Target="../tags/tag613.xml"/><Relationship Id="rId55" Type="http://schemas.openxmlformats.org/officeDocument/2006/relationships/tags" Target="../tags/tag634.xml"/><Relationship Id="rId76" Type="http://schemas.openxmlformats.org/officeDocument/2006/relationships/tags" Target="../tags/tag655.xml"/><Relationship Id="rId97" Type="http://schemas.openxmlformats.org/officeDocument/2006/relationships/tags" Target="../tags/tag676.xml"/><Relationship Id="rId120" Type="http://schemas.openxmlformats.org/officeDocument/2006/relationships/tags" Target="../tags/tag699.xml"/><Relationship Id="rId141" Type="http://schemas.openxmlformats.org/officeDocument/2006/relationships/tags" Target="../tags/tag720.xml"/><Relationship Id="rId7" Type="http://schemas.openxmlformats.org/officeDocument/2006/relationships/tags" Target="../tags/tag586.xml"/><Relationship Id="rId162" Type="http://schemas.openxmlformats.org/officeDocument/2006/relationships/tags" Target="../tags/tag741.xml"/><Relationship Id="rId183" Type="http://schemas.openxmlformats.org/officeDocument/2006/relationships/tags" Target="../tags/tag762.xml"/><Relationship Id="rId218" Type="http://schemas.openxmlformats.org/officeDocument/2006/relationships/tags" Target="../tags/tag797.xml"/><Relationship Id="rId239" Type="http://schemas.openxmlformats.org/officeDocument/2006/relationships/tags" Target="../tags/tag818.xml"/><Relationship Id="rId250" Type="http://schemas.openxmlformats.org/officeDocument/2006/relationships/tags" Target="../tags/tag829.xml"/><Relationship Id="rId24" Type="http://schemas.openxmlformats.org/officeDocument/2006/relationships/tags" Target="../tags/tag603.xml"/><Relationship Id="rId45" Type="http://schemas.openxmlformats.org/officeDocument/2006/relationships/tags" Target="../tags/tag624.xml"/><Relationship Id="rId66" Type="http://schemas.openxmlformats.org/officeDocument/2006/relationships/tags" Target="../tags/tag645.xml"/><Relationship Id="rId87" Type="http://schemas.openxmlformats.org/officeDocument/2006/relationships/tags" Target="../tags/tag666.xml"/><Relationship Id="rId110" Type="http://schemas.openxmlformats.org/officeDocument/2006/relationships/tags" Target="../tags/tag689.xml"/><Relationship Id="rId131" Type="http://schemas.openxmlformats.org/officeDocument/2006/relationships/tags" Target="../tags/tag710.xml"/><Relationship Id="rId152" Type="http://schemas.openxmlformats.org/officeDocument/2006/relationships/tags" Target="../tags/tag731.xml"/><Relationship Id="rId173" Type="http://schemas.openxmlformats.org/officeDocument/2006/relationships/tags" Target="../tags/tag752.xml"/><Relationship Id="rId194" Type="http://schemas.openxmlformats.org/officeDocument/2006/relationships/tags" Target="../tags/tag773.xml"/><Relationship Id="rId208" Type="http://schemas.openxmlformats.org/officeDocument/2006/relationships/tags" Target="../tags/tag787.xml"/><Relationship Id="rId229" Type="http://schemas.openxmlformats.org/officeDocument/2006/relationships/tags" Target="../tags/tag808.xml"/><Relationship Id="rId240" Type="http://schemas.openxmlformats.org/officeDocument/2006/relationships/tags" Target="../tags/tag819.xml"/><Relationship Id="rId261" Type="http://schemas.openxmlformats.org/officeDocument/2006/relationships/tags" Target="../tags/tag840.xml"/><Relationship Id="rId14" Type="http://schemas.openxmlformats.org/officeDocument/2006/relationships/tags" Target="../tags/tag593.xml"/><Relationship Id="rId35" Type="http://schemas.openxmlformats.org/officeDocument/2006/relationships/tags" Target="../tags/tag614.xml"/><Relationship Id="rId56" Type="http://schemas.openxmlformats.org/officeDocument/2006/relationships/tags" Target="../tags/tag635.xml"/><Relationship Id="rId77" Type="http://schemas.openxmlformats.org/officeDocument/2006/relationships/tags" Target="../tags/tag656.xml"/><Relationship Id="rId100" Type="http://schemas.openxmlformats.org/officeDocument/2006/relationships/tags" Target="../tags/tag679.xml"/><Relationship Id="rId8" Type="http://schemas.openxmlformats.org/officeDocument/2006/relationships/tags" Target="../tags/tag587.xml"/><Relationship Id="rId98" Type="http://schemas.openxmlformats.org/officeDocument/2006/relationships/tags" Target="../tags/tag677.xml"/><Relationship Id="rId121" Type="http://schemas.openxmlformats.org/officeDocument/2006/relationships/tags" Target="../tags/tag700.xml"/><Relationship Id="rId142" Type="http://schemas.openxmlformats.org/officeDocument/2006/relationships/tags" Target="../tags/tag721.xml"/><Relationship Id="rId163" Type="http://schemas.openxmlformats.org/officeDocument/2006/relationships/tags" Target="../tags/tag742.xml"/><Relationship Id="rId184" Type="http://schemas.openxmlformats.org/officeDocument/2006/relationships/tags" Target="../tags/tag763.xml"/><Relationship Id="rId219" Type="http://schemas.openxmlformats.org/officeDocument/2006/relationships/tags" Target="../tags/tag798.xml"/><Relationship Id="rId230" Type="http://schemas.openxmlformats.org/officeDocument/2006/relationships/tags" Target="../tags/tag809.xml"/><Relationship Id="rId251" Type="http://schemas.openxmlformats.org/officeDocument/2006/relationships/tags" Target="../tags/tag830.xml"/><Relationship Id="rId25" Type="http://schemas.openxmlformats.org/officeDocument/2006/relationships/tags" Target="../tags/tag604.xml"/><Relationship Id="rId46" Type="http://schemas.openxmlformats.org/officeDocument/2006/relationships/tags" Target="../tags/tag625.xml"/><Relationship Id="rId67" Type="http://schemas.openxmlformats.org/officeDocument/2006/relationships/tags" Target="../tags/tag646.xml"/><Relationship Id="rId88" Type="http://schemas.openxmlformats.org/officeDocument/2006/relationships/tags" Target="../tags/tag667.xml"/><Relationship Id="rId111" Type="http://schemas.openxmlformats.org/officeDocument/2006/relationships/tags" Target="../tags/tag690.xml"/><Relationship Id="rId132" Type="http://schemas.openxmlformats.org/officeDocument/2006/relationships/tags" Target="../tags/tag711.xml"/><Relationship Id="rId153" Type="http://schemas.openxmlformats.org/officeDocument/2006/relationships/tags" Target="../tags/tag732.xml"/><Relationship Id="rId174" Type="http://schemas.openxmlformats.org/officeDocument/2006/relationships/tags" Target="../tags/tag753.xml"/><Relationship Id="rId195" Type="http://schemas.openxmlformats.org/officeDocument/2006/relationships/tags" Target="../tags/tag774.xml"/><Relationship Id="rId209" Type="http://schemas.openxmlformats.org/officeDocument/2006/relationships/tags" Target="../tags/tag788.xml"/><Relationship Id="rId220" Type="http://schemas.openxmlformats.org/officeDocument/2006/relationships/tags" Target="../tags/tag799.xml"/><Relationship Id="rId241" Type="http://schemas.openxmlformats.org/officeDocument/2006/relationships/tags" Target="../tags/tag820.xml"/><Relationship Id="rId15" Type="http://schemas.openxmlformats.org/officeDocument/2006/relationships/tags" Target="../tags/tag594.xml"/><Relationship Id="rId36" Type="http://schemas.openxmlformats.org/officeDocument/2006/relationships/tags" Target="../tags/tag615.xml"/><Relationship Id="rId57" Type="http://schemas.openxmlformats.org/officeDocument/2006/relationships/tags" Target="../tags/tag636.xml"/><Relationship Id="rId262" Type="http://schemas.openxmlformats.org/officeDocument/2006/relationships/tags" Target="../tags/tag841.xml"/><Relationship Id="rId78" Type="http://schemas.openxmlformats.org/officeDocument/2006/relationships/tags" Target="../tags/tag657.xml"/><Relationship Id="rId99" Type="http://schemas.openxmlformats.org/officeDocument/2006/relationships/tags" Target="../tags/tag678.xml"/><Relationship Id="rId101" Type="http://schemas.openxmlformats.org/officeDocument/2006/relationships/tags" Target="../tags/tag680.xml"/><Relationship Id="rId122" Type="http://schemas.openxmlformats.org/officeDocument/2006/relationships/tags" Target="../tags/tag701.xml"/><Relationship Id="rId143" Type="http://schemas.openxmlformats.org/officeDocument/2006/relationships/tags" Target="../tags/tag722.xml"/><Relationship Id="rId164" Type="http://schemas.openxmlformats.org/officeDocument/2006/relationships/tags" Target="../tags/tag743.xml"/><Relationship Id="rId185" Type="http://schemas.openxmlformats.org/officeDocument/2006/relationships/tags" Target="../tags/tag764.xml"/><Relationship Id="rId9" Type="http://schemas.openxmlformats.org/officeDocument/2006/relationships/tags" Target="../tags/tag588.xml"/><Relationship Id="rId210" Type="http://schemas.openxmlformats.org/officeDocument/2006/relationships/tags" Target="../tags/tag789.xml"/><Relationship Id="rId26" Type="http://schemas.openxmlformats.org/officeDocument/2006/relationships/tags" Target="../tags/tag605.xml"/><Relationship Id="rId231" Type="http://schemas.openxmlformats.org/officeDocument/2006/relationships/tags" Target="../tags/tag810.xml"/><Relationship Id="rId252" Type="http://schemas.openxmlformats.org/officeDocument/2006/relationships/tags" Target="../tags/tag831.xml"/><Relationship Id="rId47" Type="http://schemas.openxmlformats.org/officeDocument/2006/relationships/tags" Target="../tags/tag626.xml"/><Relationship Id="rId68" Type="http://schemas.openxmlformats.org/officeDocument/2006/relationships/tags" Target="../tags/tag647.xml"/><Relationship Id="rId89" Type="http://schemas.openxmlformats.org/officeDocument/2006/relationships/tags" Target="../tags/tag668.xml"/><Relationship Id="rId112" Type="http://schemas.openxmlformats.org/officeDocument/2006/relationships/tags" Target="../tags/tag691.xml"/><Relationship Id="rId133" Type="http://schemas.openxmlformats.org/officeDocument/2006/relationships/tags" Target="../tags/tag712.xml"/><Relationship Id="rId154" Type="http://schemas.openxmlformats.org/officeDocument/2006/relationships/tags" Target="../tags/tag733.xml"/><Relationship Id="rId175" Type="http://schemas.openxmlformats.org/officeDocument/2006/relationships/tags" Target="../tags/tag754.xml"/><Relationship Id="rId196" Type="http://schemas.openxmlformats.org/officeDocument/2006/relationships/tags" Target="../tags/tag775.xml"/><Relationship Id="rId200" Type="http://schemas.openxmlformats.org/officeDocument/2006/relationships/tags" Target="../tags/tag779.xml"/><Relationship Id="rId16" Type="http://schemas.openxmlformats.org/officeDocument/2006/relationships/tags" Target="../tags/tag595.xml"/><Relationship Id="rId221" Type="http://schemas.openxmlformats.org/officeDocument/2006/relationships/tags" Target="../tags/tag800.xml"/><Relationship Id="rId242" Type="http://schemas.openxmlformats.org/officeDocument/2006/relationships/tags" Target="../tags/tag821.xml"/><Relationship Id="rId263" Type="http://schemas.openxmlformats.org/officeDocument/2006/relationships/tags" Target="../tags/tag842.xml"/><Relationship Id="rId37" Type="http://schemas.openxmlformats.org/officeDocument/2006/relationships/tags" Target="../tags/tag616.xml"/><Relationship Id="rId58" Type="http://schemas.openxmlformats.org/officeDocument/2006/relationships/tags" Target="../tags/tag637.xml"/><Relationship Id="rId79" Type="http://schemas.openxmlformats.org/officeDocument/2006/relationships/tags" Target="../tags/tag658.xml"/><Relationship Id="rId102" Type="http://schemas.openxmlformats.org/officeDocument/2006/relationships/tags" Target="../tags/tag681.xml"/><Relationship Id="rId123" Type="http://schemas.openxmlformats.org/officeDocument/2006/relationships/tags" Target="../tags/tag702.xml"/><Relationship Id="rId144" Type="http://schemas.openxmlformats.org/officeDocument/2006/relationships/tags" Target="../tags/tag723.xml"/><Relationship Id="rId90" Type="http://schemas.openxmlformats.org/officeDocument/2006/relationships/tags" Target="../tags/tag669.xml"/><Relationship Id="rId165" Type="http://schemas.openxmlformats.org/officeDocument/2006/relationships/tags" Target="../tags/tag744.xml"/><Relationship Id="rId186" Type="http://schemas.openxmlformats.org/officeDocument/2006/relationships/tags" Target="../tags/tag765.xml"/><Relationship Id="rId211" Type="http://schemas.openxmlformats.org/officeDocument/2006/relationships/tags" Target="../tags/tag790.xml"/><Relationship Id="rId232" Type="http://schemas.openxmlformats.org/officeDocument/2006/relationships/tags" Target="../tags/tag811.xml"/><Relationship Id="rId253" Type="http://schemas.openxmlformats.org/officeDocument/2006/relationships/tags" Target="../tags/tag832.xml"/><Relationship Id="rId27" Type="http://schemas.openxmlformats.org/officeDocument/2006/relationships/tags" Target="../tags/tag606.xml"/><Relationship Id="rId48" Type="http://schemas.openxmlformats.org/officeDocument/2006/relationships/tags" Target="../tags/tag627.xml"/><Relationship Id="rId69" Type="http://schemas.openxmlformats.org/officeDocument/2006/relationships/tags" Target="../tags/tag648.xml"/><Relationship Id="rId113" Type="http://schemas.openxmlformats.org/officeDocument/2006/relationships/tags" Target="../tags/tag692.xml"/><Relationship Id="rId134" Type="http://schemas.openxmlformats.org/officeDocument/2006/relationships/tags" Target="../tags/tag713.xml"/><Relationship Id="rId80" Type="http://schemas.openxmlformats.org/officeDocument/2006/relationships/tags" Target="../tags/tag659.xml"/><Relationship Id="rId155" Type="http://schemas.openxmlformats.org/officeDocument/2006/relationships/tags" Target="../tags/tag734.xml"/><Relationship Id="rId176" Type="http://schemas.openxmlformats.org/officeDocument/2006/relationships/tags" Target="../tags/tag755.xml"/><Relationship Id="rId197" Type="http://schemas.openxmlformats.org/officeDocument/2006/relationships/tags" Target="../tags/tag776.xml"/><Relationship Id="rId201" Type="http://schemas.openxmlformats.org/officeDocument/2006/relationships/tags" Target="../tags/tag780.xml"/><Relationship Id="rId222" Type="http://schemas.openxmlformats.org/officeDocument/2006/relationships/tags" Target="../tags/tag801.xml"/><Relationship Id="rId243" Type="http://schemas.openxmlformats.org/officeDocument/2006/relationships/tags" Target="../tags/tag822.xml"/><Relationship Id="rId264" Type="http://schemas.openxmlformats.org/officeDocument/2006/relationships/tags" Target="../tags/tag843.xml"/><Relationship Id="rId17" Type="http://schemas.openxmlformats.org/officeDocument/2006/relationships/tags" Target="../tags/tag596.xml"/><Relationship Id="rId38" Type="http://schemas.openxmlformats.org/officeDocument/2006/relationships/tags" Target="../tags/tag617.xml"/><Relationship Id="rId59" Type="http://schemas.openxmlformats.org/officeDocument/2006/relationships/tags" Target="../tags/tag638.xml"/><Relationship Id="rId103" Type="http://schemas.openxmlformats.org/officeDocument/2006/relationships/tags" Target="../tags/tag682.xml"/><Relationship Id="rId124" Type="http://schemas.openxmlformats.org/officeDocument/2006/relationships/tags" Target="../tags/tag703.xml"/><Relationship Id="rId70" Type="http://schemas.openxmlformats.org/officeDocument/2006/relationships/tags" Target="../tags/tag649.xml"/><Relationship Id="rId91" Type="http://schemas.openxmlformats.org/officeDocument/2006/relationships/tags" Target="../tags/tag670.xml"/><Relationship Id="rId145" Type="http://schemas.openxmlformats.org/officeDocument/2006/relationships/tags" Target="../tags/tag724.xml"/><Relationship Id="rId166" Type="http://schemas.openxmlformats.org/officeDocument/2006/relationships/tags" Target="../tags/tag745.xml"/><Relationship Id="rId187" Type="http://schemas.openxmlformats.org/officeDocument/2006/relationships/tags" Target="../tags/tag766.xml"/><Relationship Id="rId1" Type="http://schemas.openxmlformats.org/officeDocument/2006/relationships/tags" Target="../tags/tag580.xml"/><Relationship Id="rId212" Type="http://schemas.openxmlformats.org/officeDocument/2006/relationships/tags" Target="../tags/tag791.xml"/><Relationship Id="rId233" Type="http://schemas.openxmlformats.org/officeDocument/2006/relationships/tags" Target="../tags/tag812.xml"/><Relationship Id="rId254" Type="http://schemas.openxmlformats.org/officeDocument/2006/relationships/tags" Target="../tags/tag833.xml"/><Relationship Id="rId28" Type="http://schemas.openxmlformats.org/officeDocument/2006/relationships/tags" Target="../tags/tag607.xml"/><Relationship Id="rId49" Type="http://schemas.openxmlformats.org/officeDocument/2006/relationships/tags" Target="../tags/tag628.xml"/><Relationship Id="rId114" Type="http://schemas.openxmlformats.org/officeDocument/2006/relationships/tags" Target="../tags/tag693.xml"/><Relationship Id="rId60" Type="http://schemas.openxmlformats.org/officeDocument/2006/relationships/tags" Target="../tags/tag639.xml"/><Relationship Id="rId81" Type="http://schemas.openxmlformats.org/officeDocument/2006/relationships/tags" Target="../tags/tag660.xml"/><Relationship Id="rId135" Type="http://schemas.openxmlformats.org/officeDocument/2006/relationships/tags" Target="../tags/tag714.xml"/><Relationship Id="rId156" Type="http://schemas.openxmlformats.org/officeDocument/2006/relationships/tags" Target="../tags/tag735.xml"/><Relationship Id="rId177" Type="http://schemas.openxmlformats.org/officeDocument/2006/relationships/tags" Target="../tags/tag756.xml"/><Relationship Id="rId198" Type="http://schemas.openxmlformats.org/officeDocument/2006/relationships/tags" Target="../tags/tag777.xml"/><Relationship Id="rId202" Type="http://schemas.openxmlformats.org/officeDocument/2006/relationships/tags" Target="../tags/tag781.xml"/><Relationship Id="rId223" Type="http://schemas.openxmlformats.org/officeDocument/2006/relationships/tags" Target="../tags/tag802.xml"/><Relationship Id="rId244" Type="http://schemas.openxmlformats.org/officeDocument/2006/relationships/tags" Target="../tags/tag823.xml"/><Relationship Id="rId18" Type="http://schemas.openxmlformats.org/officeDocument/2006/relationships/tags" Target="../tags/tag597.xml"/><Relationship Id="rId39" Type="http://schemas.openxmlformats.org/officeDocument/2006/relationships/tags" Target="../tags/tag618.xml"/><Relationship Id="rId265" Type="http://schemas.openxmlformats.org/officeDocument/2006/relationships/slideLayout" Target="../slideLayouts/slideLayout2.xml"/><Relationship Id="rId50" Type="http://schemas.openxmlformats.org/officeDocument/2006/relationships/tags" Target="../tags/tag629.xml"/><Relationship Id="rId104" Type="http://schemas.openxmlformats.org/officeDocument/2006/relationships/tags" Target="../tags/tag683.xml"/><Relationship Id="rId125" Type="http://schemas.openxmlformats.org/officeDocument/2006/relationships/tags" Target="../tags/tag704.xml"/><Relationship Id="rId146" Type="http://schemas.openxmlformats.org/officeDocument/2006/relationships/tags" Target="../tags/tag725.xml"/><Relationship Id="rId167" Type="http://schemas.openxmlformats.org/officeDocument/2006/relationships/tags" Target="../tags/tag746.xml"/><Relationship Id="rId188" Type="http://schemas.openxmlformats.org/officeDocument/2006/relationships/tags" Target="../tags/tag767.xml"/><Relationship Id="rId71" Type="http://schemas.openxmlformats.org/officeDocument/2006/relationships/tags" Target="../tags/tag650.xml"/><Relationship Id="rId92" Type="http://schemas.openxmlformats.org/officeDocument/2006/relationships/tags" Target="../tags/tag671.xml"/><Relationship Id="rId213" Type="http://schemas.openxmlformats.org/officeDocument/2006/relationships/tags" Target="../tags/tag792.xml"/><Relationship Id="rId234" Type="http://schemas.openxmlformats.org/officeDocument/2006/relationships/tags" Target="../tags/tag813.xml"/><Relationship Id="rId2" Type="http://schemas.openxmlformats.org/officeDocument/2006/relationships/tags" Target="../tags/tag581.xml"/><Relationship Id="rId29" Type="http://schemas.openxmlformats.org/officeDocument/2006/relationships/tags" Target="../tags/tag608.xml"/><Relationship Id="rId255" Type="http://schemas.openxmlformats.org/officeDocument/2006/relationships/tags" Target="../tags/tag834.xml"/><Relationship Id="rId40" Type="http://schemas.openxmlformats.org/officeDocument/2006/relationships/tags" Target="../tags/tag619.xml"/><Relationship Id="rId115" Type="http://schemas.openxmlformats.org/officeDocument/2006/relationships/tags" Target="../tags/tag694.xml"/><Relationship Id="rId136" Type="http://schemas.openxmlformats.org/officeDocument/2006/relationships/tags" Target="../tags/tag715.xml"/><Relationship Id="rId157" Type="http://schemas.openxmlformats.org/officeDocument/2006/relationships/tags" Target="../tags/tag736.xml"/><Relationship Id="rId178" Type="http://schemas.openxmlformats.org/officeDocument/2006/relationships/tags" Target="../tags/tag757.xml"/><Relationship Id="rId61" Type="http://schemas.openxmlformats.org/officeDocument/2006/relationships/tags" Target="../tags/tag640.xml"/><Relationship Id="rId82" Type="http://schemas.openxmlformats.org/officeDocument/2006/relationships/tags" Target="../tags/tag661.xml"/><Relationship Id="rId199" Type="http://schemas.openxmlformats.org/officeDocument/2006/relationships/tags" Target="../tags/tag778.xml"/><Relationship Id="rId203" Type="http://schemas.openxmlformats.org/officeDocument/2006/relationships/tags" Target="../tags/tag782.xml"/><Relationship Id="rId19" Type="http://schemas.openxmlformats.org/officeDocument/2006/relationships/tags" Target="../tags/tag598.xml"/><Relationship Id="rId224" Type="http://schemas.openxmlformats.org/officeDocument/2006/relationships/tags" Target="../tags/tag803.xml"/><Relationship Id="rId245" Type="http://schemas.openxmlformats.org/officeDocument/2006/relationships/tags" Target="../tags/tag824.xml"/><Relationship Id="rId266" Type="http://schemas.openxmlformats.org/officeDocument/2006/relationships/notesSlide" Target="../notesSlides/notesSlide8.xml"/><Relationship Id="rId30" Type="http://schemas.openxmlformats.org/officeDocument/2006/relationships/tags" Target="../tags/tag609.xml"/><Relationship Id="rId105" Type="http://schemas.openxmlformats.org/officeDocument/2006/relationships/tags" Target="../tags/tag684.xml"/><Relationship Id="rId126" Type="http://schemas.openxmlformats.org/officeDocument/2006/relationships/tags" Target="../tags/tag705.xml"/><Relationship Id="rId147" Type="http://schemas.openxmlformats.org/officeDocument/2006/relationships/tags" Target="../tags/tag726.xml"/><Relationship Id="rId168" Type="http://schemas.openxmlformats.org/officeDocument/2006/relationships/tags" Target="../tags/tag747.xml"/><Relationship Id="rId51" Type="http://schemas.openxmlformats.org/officeDocument/2006/relationships/tags" Target="../tags/tag630.xml"/><Relationship Id="rId72" Type="http://schemas.openxmlformats.org/officeDocument/2006/relationships/tags" Target="../tags/tag651.xml"/><Relationship Id="rId93" Type="http://schemas.openxmlformats.org/officeDocument/2006/relationships/tags" Target="../tags/tag672.xml"/><Relationship Id="rId189" Type="http://schemas.openxmlformats.org/officeDocument/2006/relationships/tags" Target="../tags/tag768.xml"/><Relationship Id="rId3" Type="http://schemas.openxmlformats.org/officeDocument/2006/relationships/tags" Target="../tags/tag582.xml"/><Relationship Id="rId214" Type="http://schemas.openxmlformats.org/officeDocument/2006/relationships/tags" Target="../tags/tag793.xml"/><Relationship Id="rId235" Type="http://schemas.openxmlformats.org/officeDocument/2006/relationships/tags" Target="../tags/tag814.xml"/><Relationship Id="rId256" Type="http://schemas.openxmlformats.org/officeDocument/2006/relationships/tags" Target="../tags/tag835.xml"/><Relationship Id="rId116" Type="http://schemas.openxmlformats.org/officeDocument/2006/relationships/tags" Target="../tags/tag695.xml"/><Relationship Id="rId137" Type="http://schemas.openxmlformats.org/officeDocument/2006/relationships/tags" Target="../tags/tag716.xml"/><Relationship Id="rId158" Type="http://schemas.openxmlformats.org/officeDocument/2006/relationships/tags" Target="../tags/tag737.xml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62" Type="http://schemas.openxmlformats.org/officeDocument/2006/relationships/tags" Target="../tags/tag641.xml"/><Relationship Id="rId83" Type="http://schemas.openxmlformats.org/officeDocument/2006/relationships/tags" Target="../tags/tag662.xml"/><Relationship Id="rId179" Type="http://schemas.openxmlformats.org/officeDocument/2006/relationships/tags" Target="../tags/tag758.xml"/><Relationship Id="rId190" Type="http://schemas.openxmlformats.org/officeDocument/2006/relationships/tags" Target="../tags/tag769.xml"/><Relationship Id="rId204" Type="http://schemas.openxmlformats.org/officeDocument/2006/relationships/tags" Target="../tags/tag783.xml"/><Relationship Id="rId225" Type="http://schemas.openxmlformats.org/officeDocument/2006/relationships/tags" Target="../tags/tag804.xml"/><Relationship Id="rId246" Type="http://schemas.openxmlformats.org/officeDocument/2006/relationships/tags" Target="../tags/tag825.xml"/><Relationship Id="rId106" Type="http://schemas.openxmlformats.org/officeDocument/2006/relationships/tags" Target="../tags/tag685.xml"/><Relationship Id="rId127" Type="http://schemas.openxmlformats.org/officeDocument/2006/relationships/tags" Target="../tags/tag706.xml"/><Relationship Id="rId10" Type="http://schemas.openxmlformats.org/officeDocument/2006/relationships/tags" Target="../tags/tag589.xml"/><Relationship Id="rId31" Type="http://schemas.openxmlformats.org/officeDocument/2006/relationships/tags" Target="../tags/tag610.xml"/><Relationship Id="rId52" Type="http://schemas.openxmlformats.org/officeDocument/2006/relationships/tags" Target="../tags/tag631.xml"/><Relationship Id="rId73" Type="http://schemas.openxmlformats.org/officeDocument/2006/relationships/tags" Target="../tags/tag652.xml"/><Relationship Id="rId94" Type="http://schemas.openxmlformats.org/officeDocument/2006/relationships/tags" Target="../tags/tag673.xml"/><Relationship Id="rId148" Type="http://schemas.openxmlformats.org/officeDocument/2006/relationships/tags" Target="../tags/tag727.xml"/><Relationship Id="rId169" Type="http://schemas.openxmlformats.org/officeDocument/2006/relationships/tags" Target="../tags/tag748.xml"/><Relationship Id="rId4" Type="http://schemas.openxmlformats.org/officeDocument/2006/relationships/tags" Target="../tags/tag583.xml"/><Relationship Id="rId180" Type="http://schemas.openxmlformats.org/officeDocument/2006/relationships/tags" Target="../tags/tag759.xml"/><Relationship Id="rId215" Type="http://schemas.openxmlformats.org/officeDocument/2006/relationships/tags" Target="../tags/tag794.xml"/><Relationship Id="rId236" Type="http://schemas.openxmlformats.org/officeDocument/2006/relationships/tags" Target="../tags/tag815.xml"/><Relationship Id="rId257" Type="http://schemas.openxmlformats.org/officeDocument/2006/relationships/tags" Target="../tags/tag836.xml"/><Relationship Id="rId42" Type="http://schemas.openxmlformats.org/officeDocument/2006/relationships/tags" Target="../tags/tag621.xml"/><Relationship Id="rId84" Type="http://schemas.openxmlformats.org/officeDocument/2006/relationships/tags" Target="../tags/tag663.xml"/><Relationship Id="rId138" Type="http://schemas.openxmlformats.org/officeDocument/2006/relationships/tags" Target="../tags/tag717.xml"/><Relationship Id="rId191" Type="http://schemas.openxmlformats.org/officeDocument/2006/relationships/tags" Target="../tags/tag770.xml"/><Relationship Id="rId205" Type="http://schemas.openxmlformats.org/officeDocument/2006/relationships/tags" Target="../tags/tag784.xml"/><Relationship Id="rId247" Type="http://schemas.openxmlformats.org/officeDocument/2006/relationships/tags" Target="../tags/tag82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960.xml"/><Relationship Id="rId21" Type="http://schemas.openxmlformats.org/officeDocument/2006/relationships/tags" Target="../tags/tag864.xml"/><Relationship Id="rId42" Type="http://schemas.openxmlformats.org/officeDocument/2006/relationships/tags" Target="../tags/tag885.xml"/><Relationship Id="rId63" Type="http://schemas.openxmlformats.org/officeDocument/2006/relationships/tags" Target="../tags/tag906.xml"/><Relationship Id="rId84" Type="http://schemas.openxmlformats.org/officeDocument/2006/relationships/tags" Target="../tags/tag927.xml"/><Relationship Id="rId138" Type="http://schemas.openxmlformats.org/officeDocument/2006/relationships/tags" Target="../tags/tag981.xml"/><Relationship Id="rId159" Type="http://schemas.openxmlformats.org/officeDocument/2006/relationships/tags" Target="../tags/tag1002.xml"/><Relationship Id="rId170" Type="http://schemas.openxmlformats.org/officeDocument/2006/relationships/tags" Target="../tags/tag1013.xml"/><Relationship Id="rId191" Type="http://schemas.openxmlformats.org/officeDocument/2006/relationships/tags" Target="../tags/tag1034.xml"/><Relationship Id="rId205" Type="http://schemas.openxmlformats.org/officeDocument/2006/relationships/tags" Target="../tags/tag1048.xml"/><Relationship Id="rId107" Type="http://schemas.openxmlformats.org/officeDocument/2006/relationships/tags" Target="../tags/tag950.xml"/><Relationship Id="rId11" Type="http://schemas.openxmlformats.org/officeDocument/2006/relationships/tags" Target="../tags/tag854.xml"/><Relationship Id="rId32" Type="http://schemas.openxmlformats.org/officeDocument/2006/relationships/tags" Target="../tags/tag875.xml"/><Relationship Id="rId53" Type="http://schemas.openxmlformats.org/officeDocument/2006/relationships/tags" Target="../tags/tag896.xml"/><Relationship Id="rId74" Type="http://schemas.openxmlformats.org/officeDocument/2006/relationships/tags" Target="../tags/tag917.xml"/><Relationship Id="rId128" Type="http://schemas.openxmlformats.org/officeDocument/2006/relationships/tags" Target="../tags/tag971.xml"/><Relationship Id="rId149" Type="http://schemas.openxmlformats.org/officeDocument/2006/relationships/tags" Target="../tags/tag992.xml"/><Relationship Id="rId5" Type="http://schemas.openxmlformats.org/officeDocument/2006/relationships/tags" Target="../tags/tag848.xml"/><Relationship Id="rId95" Type="http://schemas.openxmlformats.org/officeDocument/2006/relationships/tags" Target="../tags/tag938.xml"/><Relationship Id="rId160" Type="http://schemas.openxmlformats.org/officeDocument/2006/relationships/tags" Target="../tags/tag1003.xml"/><Relationship Id="rId181" Type="http://schemas.openxmlformats.org/officeDocument/2006/relationships/tags" Target="../tags/tag1024.xml"/><Relationship Id="rId22" Type="http://schemas.openxmlformats.org/officeDocument/2006/relationships/tags" Target="../tags/tag865.xml"/><Relationship Id="rId43" Type="http://schemas.openxmlformats.org/officeDocument/2006/relationships/tags" Target="../tags/tag886.xml"/><Relationship Id="rId64" Type="http://schemas.openxmlformats.org/officeDocument/2006/relationships/tags" Target="../tags/tag907.xml"/><Relationship Id="rId118" Type="http://schemas.openxmlformats.org/officeDocument/2006/relationships/tags" Target="../tags/tag961.xml"/><Relationship Id="rId139" Type="http://schemas.openxmlformats.org/officeDocument/2006/relationships/tags" Target="../tags/tag982.xml"/><Relationship Id="rId85" Type="http://schemas.openxmlformats.org/officeDocument/2006/relationships/tags" Target="../tags/tag928.xml"/><Relationship Id="rId150" Type="http://schemas.openxmlformats.org/officeDocument/2006/relationships/tags" Target="../tags/tag993.xml"/><Relationship Id="rId171" Type="http://schemas.openxmlformats.org/officeDocument/2006/relationships/tags" Target="../tags/tag1014.xml"/><Relationship Id="rId192" Type="http://schemas.openxmlformats.org/officeDocument/2006/relationships/tags" Target="../tags/tag1035.xml"/><Relationship Id="rId206" Type="http://schemas.openxmlformats.org/officeDocument/2006/relationships/tags" Target="../tags/tag1049.xml"/><Relationship Id="rId12" Type="http://schemas.openxmlformats.org/officeDocument/2006/relationships/tags" Target="../tags/tag855.xml"/><Relationship Id="rId33" Type="http://schemas.openxmlformats.org/officeDocument/2006/relationships/tags" Target="../tags/tag876.xml"/><Relationship Id="rId108" Type="http://schemas.openxmlformats.org/officeDocument/2006/relationships/tags" Target="../tags/tag951.xml"/><Relationship Id="rId129" Type="http://schemas.openxmlformats.org/officeDocument/2006/relationships/tags" Target="../tags/tag972.xml"/><Relationship Id="rId54" Type="http://schemas.openxmlformats.org/officeDocument/2006/relationships/tags" Target="../tags/tag897.xml"/><Relationship Id="rId75" Type="http://schemas.openxmlformats.org/officeDocument/2006/relationships/tags" Target="../tags/tag918.xml"/><Relationship Id="rId96" Type="http://schemas.openxmlformats.org/officeDocument/2006/relationships/tags" Target="../tags/tag939.xml"/><Relationship Id="rId140" Type="http://schemas.openxmlformats.org/officeDocument/2006/relationships/tags" Target="../tags/tag983.xml"/><Relationship Id="rId161" Type="http://schemas.openxmlformats.org/officeDocument/2006/relationships/tags" Target="../tags/tag1004.xml"/><Relationship Id="rId182" Type="http://schemas.openxmlformats.org/officeDocument/2006/relationships/tags" Target="../tags/tag1025.xml"/><Relationship Id="rId6" Type="http://schemas.openxmlformats.org/officeDocument/2006/relationships/tags" Target="../tags/tag849.xml"/><Relationship Id="rId23" Type="http://schemas.openxmlformats.org/officeDocument/2006/relationships/tags" Target="../tags/tag866.xml"/><Relationship Id="rId119" Type="http://schemas.openxmlformats.org/officeDocument/2006/relationships/tags" Target="../tags/tag962.xml"/><Relationship Id="rId44" Type="http://schemas.openxmlformats.org/officeDocument/2006/relationships/tags" Target="../tags/tag887.xml"/><Relationship Id="rId65" Type="http://schemas.openxmlformats.org/officeDocument/2006/relationships/tags" Target="../tags/tag908.xml"/><Relationship Id="rId86" Type="http://schemas.openxmlformats.org/officeDocument/2006/relationships/tags" Target="../tags/tag929.xml"/><Relationship Id="rId130" Type="http://schemas.openxmlformats.org/officeDocument/2006/relationships/tags" Target="../tags/tag973.xml"/><Relationship Id="rId151" Type="http://schemas.openxmlformats.org/officeDocument/2006/relationships/tags" Target="../tags/tag994.xml"/><Relationship Id="rId172" Type="http://schemas.openxmlformats.org/officeDocument/2006/relationships/tags" Target="../tags/tag1015.xml"/><Relationship Id="rId193" Type="http://schemas.openxmlformats.org/officeDocument/2006/relationships/tags" Target="../tags/tag1036.xml"/><Relationship Id="rId207" Type="http://schemas.openxmlformats.org/officeDocument/2006/relationships/tags" Target="../tags/tag1050.xml"/><Relationship Id="rId13" Type="http://schemas.openxmlformats.org/officeDocument/2006/relationships/tags" Target="../tags/tag856.xml"/><Relationship Id="rId109" Type="http://schemas.openxmlformats.org/officeDocument/2006/relationships/tags" Target="../tags/tag952.xml"/><Relationship Id="rId34" Type="http://schemas.openxmlformats.org/officeDocument/2006/relationships/tags" Target="../tags/tag877.xml"/><Relationship Id="rId55" Type="http://schemas.openxmlformats.org/officeDocument/2006/relationships/tags" Target="../tags/tag898.xml"/><Relationship Id="rId76" Type="http://schemas.openxmlformats.org/officeDocument/2006/relationships/tags" Target="../tags/tag919.xml"/><Relationship Id="rId97" Type="http://schemas.openxmlformats.org/officeDocument/2006/relationships/tags" Target="../tags/tag940.xml"/><Relationship Id="rId120" Type="http://schemas.openxmlformats.org/officeDocument/2006/relationships/tags" Target="../tags/tag963.xml"/><Relationship Id="rId141" Type="http://schemas.openxmlformats.org/officeDocument/2006/relationships/tags" Target="../tags/tag984.xml"/><Relationship Id="rId7" Type="http://schemas.openxmlformats.org/officeDocument/2006/relationships/tags" Target="../tags/tag850.xml"/><Relationship Id="rId162" Type="http://schemas.openxmlformats.org/officeDocument/2006/relationships/tags" Target="../tags/tag1005.xml"/><Relationship Id="rId183" Type="http://schemas.openxmlformats.org/officeDocument/2006/relationships/tags" Target="../tags/tag1026.xml"/><Relationship Id="rId24" Type="http://schemas.openxmlformats.org/officeDocument/2006/relationships/tags" Target="../tags/tag867.xml"/><Relationship Id="rId45" Type="http://schemas.openxmlformats.org/officeDocument/2006/relationships/tags" Target="../tags/tag888.xml"/><Relationship Id="rId66" Type="http://schemas.openxmlformats.org/officeDocument/2006/relationships/tags" Target="../tags/tag909.xml"/><Relationship Id="rId87" Type="http://schemas.openxmlformats.org/officeDocument/2006/relationships/tags" Target="../tags/tag930.xml"/><Relationship Id="rId110" Type="http://schemas.openxmlformats.org/officeDocument/2006/relationships/tags" Target="../tags/tag953.xml"/><Relationship Id="rId131" Type="http://schemas.openxmlformats.org/officeDocument/2006/relationships/tags" Target="../tags/tag974.xml"/><Relationship Id="rId152" Type="http://schemas.openxmlformats.org/officeDocument/2006/relationships/tags" Target="../tags/tag995.xml"/><Relationship Id="rId173" Type="http://schemas.openxmlformats.org/officeDocument/2006/relationships/tags" Target="../tags/tag1016.xml"/><Relationship Id="rId194" Type="http://schemas.openxmlformats.org/officeDocument/2006/relationships/tags" Target="../tags/tag1037.xml"/><Relationship Id="rId208" Type="http://schemas.openxmlformats.org/officeDocument/2006/relationships/tags" Target="../tags/tag1051.xml"/><Relationship Id="rId19" Type="http://schemas.openxmlformats.org/officeDocument/2006/relationships/tags" Target="../tags/tag862.xml"/><Relationship Id="rId14" Type="http://schemas.openxmlformats.org/officeDocument/2006/relationships/tags" Target="../tags/tag857.xml"/><Relationship Id="rId30" Type="http://schemas.openxmlformats.org/officeDocument/2006/relationships/tags" Target="../tags/tag873.xml"/><Relationship Id="rId35" Type="http://schemas.openxmlformats.org/officeDocument/2006/relationships/tags" Target="../tags/tag878.xml"/><Relationship Id="rId56" Type="http://schemas.openxmlformats.org/officeDocument/2006/relationships/tags" Target="../tags/tag899.xml"/><Relationship Id="rId77" Type="http://schemas.openxmlformats.org/officeDocument/2006/relationships/tags" Target="../tags/tag920.xml"/><Relationship Id="rId100" Type="http://schemas.openxmlformats.org/officeDocument/2006/relationships/tags" Target="../tags/tag943.xml"/><Relationship Id="rId105" Type="http://schemas.openxmlformats.org/officeDocument/2006/relationships/tags" Target="../tags/tag948.xml"/><Relationship Id="rId126" Type="http://schemas.openxmlformats.org/officeDocument/2006/relationships/tags" Target="../tags/tag969.xml"/><Relationship Id="rId147" Type="http://schemas.openxmlformats.org/officeDocument/2006/relationships/tags" Target="../tags/tag990.xml"/><Relationship Id="rId168" Type="http://schemas.openxmlformats.org/officeDocument/2006/relationships/tags" Target="../tags/tag1011.xml"/><Relationship Id="rId8" Type="http://schemas.openxmlformats.org/officeDocument/2006/relationships/tags" Target="../tags/tag851.xml"/><Relationship Id="rId51" Type="http://schemas.openxmlformats.org/officeDocument/2006/relationships/tags" Target="../tags/tag894.xml"/><Relationship Id="rId72" Type="http://schemas.openxmlformats.org/officeDocument/2006/relationships/tags" Target="../tags/tag915.xml"/><Relationship Id="rId93" Type="http://schemas.openxmlformats.org/officeDocument/2006/relationships/tags" Target="../tags/tag936.xml"/><Relationship Id="rId98" Type="http://schemas.openxmlformats.org/officeDocument/2006/relationships/tags" Target="../tags/tag941.xml"/><Relationship Id="rId121" Type="http://schemas.openxmlformats.org/officeDocument/2006/relationships/tags" Target="../tags/tag964.xml"/><Relationship Id="rId142" Type="http://schemas.openxmlformats.org/officeDocument/2006/relationships/tags" Target="../tags/tag985.xml"/><Relationship Id="rId163" Type="http://schemas.openxmlformats.org/officeDocument/2006/relationships/tags" Target="../tags/tag1006.xml"/><Relationship Id="rId184" Type="http://schemas.openxmlformats.org/officeDocument/2006/relationships/tags" Target="../tags/tag1027.xml"/><Relationship Id="rId189" Type="http://schemas.openxmlformats.org/officeDocument/2006/relationships/tags" Target="../tags/tag1032.xml"/><Relationship Id="rId3" Type="http://schemas.openxmlformats.org/officeDocument/2006/relationships/tags" Target="../tags/tag846.xml"/><Relationship Id="rId25" Type="http://schemas.openxmlformats.org/officeDocument/2006/relationships/tags" Target="../tags/tag868.xml"/><Relationship Id="rId46" Type="http://schemas.openxmlformats.org/officeDocument/2006/relationships/tags" Target="../tags/tag889.xml"/><Relationship Id="rId67" Type="http://schemas.openxmlformats.org/officeDocument/2006/relationships/tags" Target="../tags/tag910.xml"/><Relationship Id="rId116" Type="http://schemas.openxmlformats.org/officeDocument/2006/relationships/tags" Target="../tags/tag959.xml"/><Relationship Id="rId137" Type="http://schemas.openxmlformats.org/officeDocument/2006/relationships/tags" Target="../tags/tag980.xml"/><Relationship Id="rId158" Type="http://schemas.openxmlformats.org/officeDocument/2006/relationships/tags" Target="../tags/tag1001.xml"/><Relationship Id="rId20" Type="http://schemas.openxmlformats.org/officeDocument/2006/relationships/tags" Target="../tags/tag863.xml"/><Relationship Id="rId41" Type="http://schemas.openxmlformats.org/officeDocument/2006/relationships/tags" Target="../tags/tag884.xml"/><Relationship Id="rId62" Type="http://schemas.openxmlformats.org/officeDocument/2006/relationships/tags" Target="../tags/tag905.xml"/><Relationship Id="rId83" Type="http://schemas.openxmlformats.org/officeDocument/2006/relationships/tags" Target="../tags/tag926.xml"/><Relationship Id="rId88" Type="http://schemas.openxmlformats.org/officeDocument/2006/relationships/tags" Target="../tags/tag931.xml"/><Relationship Id="rId111" Type="http://schemas.openxmlformats.org/officeDocument/2006/relationships/tags" Target="../tags/tag954.xml"/><Relationship Id="rId132" Type="http://schemas.openxmlformats.org/officeDocument/2006/relationships/tags" Target="../tags/tag975.xml"/><Relationship Id="rId153" Type="http://schemas.openxmlformats.org/officeDocument/2006/relationships/tags" Target="../tags/tag996.xml"/><Relationship Id="rId174" Type="http://schemas.openxmlformats.org/officeDocument/2006/relationships/tags" Target="../tags/tag1017.xml"/><Relationship Id="rId179" Type="http://schemas.openxmlformats.org/officeDocument/2006/relationships/tags" Target="../tags/tag1022.xml"/><Relationship Id="rId195" Type="http://schemas.openxmlformats.org/officeDocument/2006/relationships/tags" Target="../tags/tag1038.xml"/><Relationship Id="rId209" Type="http://schemas.openxmlformats.org/officeDocument/2006/relationships/tags" Target="../tags/tag1052.xml"/><Relationship Id="rId190" Type="http://schemas.openxmlformats.org/officeDocument/2006/relationships/tags" Target="../tags/tag1033.xml"/><Relationship Id="rId204" Type="http://schemas.openxmlformats.org/officeDocument/2006/relationships/tags" Target="../tags/tag1047.xml"/><Relationship Id="rId15" Type="http://schemas.openxmlformats.org/officeDocument/2006/relationships/tags" Target="../tags/tag858.xml"/><Relationship Id="rId36" Type="http://schemas.openxmlformats.org/officeDocument/2006/relationships/tags" Target="../tags/tag879.xml"/><Relationship Id="rId57" Type="http://schemas.openxmlformats.org/officeDocument/2006/relationships/tags" Target="../tags/tag900.xml"/><Relationship Id="rId106" Type="http://schemas.openxmlformats.org/officeDocument/2006/relationships/tags" Target="../tags/tag949.xml"/><Relationship Id="rId127" Type="http://schemas.openxmlformats.org/officeDocument/2006/relationships/tags" Target="../tags/tag970.xml"/><Relationship Id="rId10" Type="http://schemas.openxmlformats.org/officeDocument/2006/relationships/tags" Target="../tags/tag853.xml"/><Relationship Id="rId31" Type="http://schemas.openxmlformats.org/officeDocument/2006/relationships/tags" Target="../tags/tag874.xml"/><Relationship Id="rId52" Type="http://schemas.openxmlformats.org/officeDocument/2006/relationships/tags" Target="../tags/tag895.xml"/><Relationship Id="rId73" Type="http://schemas.openxmlformats.org/officeDocument/2006/relationships/tags" Target="../tags/tag916.xml"/><Relationship Id="rId78" Type="http://schemas.openxmlformats.org/officeDocument/2006/relationships/tags" Target="../tags/tag921.xml"/><Relationship Id="rId94" Type="http://schemas.openxmlformats.org/officeDocument/2006/relationships/tags" Target="../tags/tag937.xml"/><Relationship Id="rId99" Type="http://schemas.openxmlformats.org/officeDocument/2006/relationships/tags" Target="../tags/tag942.xml"/><Relationship Id="rId101" Type="http://schemas.openxmlformats.org/officeDocument/2006/relationships/tags" Target="../tags/tag944.xml"/><Relationship Id="rId122" Type="http://schemas.openxmlformats.org/officeDocument/2006/relationships/tags" Target="../tags/tag965.xml"/><Relationship Id="rId143" Type="http://schemas.openxmlformats.org/officeDocument/2006/relationships/tags" Target="../tags/tag986.xml"/><Relationship Id="rId148" Type="http://schemas.openxmlformats.org/officeDocument/2006/relationships/tags" Target="../tags/tag991.xml"/><Relationship Id="rId164" Type="http://schemas.openxmlformats.org/officeDocument/2006/relationships/tags" Target="../tags/tag1007.xml"/><Relationship Id="rId169" Type="http://schemas.openxmlformats.org/officeDocument/2006/relationships/tags" Target="../tags/tag1012.xml"/><Relationship Id="rId185" Type="http://schemas.openxmlformats.org/officeDocument/2006/relationships/tags" Target="../tags/tag1028.xml"/><Relationship Id="rId4" Type="http://schemas.openxmlformats.org/officeDocument/2006/relationships/tags" Target="../tags/tag847.xml"/><Relationship Id="rId9" Type="http://schemas.openxmlformats.org/officeDocument/2006/relationships/tags" Target="../tags/tag852.xml"/><Relationship Id="rId180" Type="http://schemas.openxmlformats.org/officeDocument/2006/relationships/tags" Target="../tags/tag1023.xml"/><Relationship Id="rId210" Type="http://schemas.openxmlformats.org/officeDocument/2006/relationships/tags" Target="../tags/tag1053.xml"/><Relationship Id="rId26" Type="http://schemas.openxmlformats.org/officeDocument/2006/relationships/tags" Target="../tags/tag869.xml"/><Relationship Id="rId47" Type="http://schemas.openxmlformats.org/officeDocument/2006/relationships/tags" Target="../tags/tag890.xml"/><Relationship Id="rId68" Type="http://schemas.openxmlformats.org/officeDocument/2006/relationships/tags" Target="../tags/tag911.xml"/><Relationship Id="rId89" Type="http://schemas.openxmlformats.org/officeDocument/2006/relationships/tags" Target="../tags/tag932.xml"/><Relationship Id="rId112" Type="http://schemas.openxmlformats.org/officeDocument/2006/relationships/tags" Target="../tags/tag955.xml"/><Relationship Id="rId133" Type="http://schemas.openxmlformats.org/officeDocument/2006/relationships/tags" Target="../tags/tag976.xml"/><Relationship Id="rId154" Type="http://schemas.openxmlformats.org/officeDocument/2006/relationships/tags" Target="../tags/tag997.xml"/><Relationship Id="rId175" Type="http://schemas.openxmlformats.org/officeDocument/2006/relationships/tags" Target="../tags/tag1018.xml"/><Relationship Id="rId196" Type="http://schemas.openxmlformats.org/officeDocument/2006/relationships/tags" Target="../tags/tag1039.xml"/><Relationship Id="rId200" Type="http://schemas.openxmlformats.org/officeDocument/2006/relationships/tags" Target="../tags/tag1043.xml"/><Relationship Id="rId16" Type="http://schemas.openxmlformats.org/officeDocument/2006/relationships/tags" Target="../tags/tag859.xml"/><Relationship Id="rId37" Type="http://schemas.openxmlformats.org/officeDocument/2006/relationships/tags" Target="../tags/tag880.xml"/><Relationship Id="rId58" Type="http://schemas.openxmlformats.org/officeDocument/2006/relationships/tags" Target="../tags/tag901.xml"/><Relationship Id="rId79" Type="http://schemas.openxmlformats.org/officeDocument/2006/relationships/tags" Target="../tags/tag922.xml"/><Relationship Id="rId102" Type="http://schemas.openxmlformats.org/officeDocument/2006/relationships/tags" Target="../tags/tag945.xml"/><Relationship Id="rId123" Type="http://schemas.openxmlformats.org/officeDocument/2006/relationships/tags" Target="../tags/tag966.xml"/><Relationship Id="rId144" Type="http://schemas.openxmlformats.org/officeDocument/2006/relationships/tags" Target="../tags/tag987.xml"/><Relationship Id="rId90" Type="http://schemas.openxmlformats.org/officeDocument/2006/relationships/tags" Target="../tags/tag933.xml"/><Relationship Id="rId165" Type="http://schemas.openxmlformats.org/officeDocument/2006/relationships/tags" Target="../tags/tag1008.xml"/><Relationship Id="rId186" Type="http://schemas.openxmlformats.org/officeDocument/2006/relationships/tags" Target="../tags/tag1029.xml"/><Relationship Id="rId211" Type="http://schemas.openxmlformats.org/officeDocument/2006/relationships/tags" Target="../tags/tag1054.xml"/><Relationship Id="rId27" Type="http://schemas.openxmlformats.org/officeDocument/2006/relationships/tags" Target="../tags/tag870.xml"/><Relationship Id="rId48" Type="http://schemas.openxmlformats.org/officeDocument/2006/relationships/tags" Target="../tags/tag891.xml"/><Relationship Id="rId69" Type="http://schemas.openxmlformats.org/officeDocument/2006/relationships/tags" Target="../tags/tag912.xml"/><Relationship Id="rId113" Type="http://schemas.openxmlformats.org/officeDocument/2006/relationships/tags" Target="../tags/tag956.xml"/><Relationship Id="rId134" Type="http://schemas.openxmlformats.org/officeDocument/2006/relationships/tags" Target="../tags/tag977.xml"/><Relationship Id="rId80" Type="http://schemas.openxmlformats.org/officeDocument/2006/relationships/tags" Target="../tags/tag923.xml"/><Relationship Id="rId155" Type="http://schemas.openxmlformats.org/officeDocument/2006/relationships/tags" Target="../tags/tag998.xml"/><Relationship Id="rId176" Type="http://schemas.openxmlformats.org/officeDocument/2006/relationships/tags" Target="../tags/tag1019.xml"/><Relationship Id="rId197" Type="http://schemas.openxmlformats.org/officeDocument/2006/relationships/tags" Target="../tags/tag1040.xml"/><Relationship Id="rId201" Type="http://schemas.openxmlformats.org/officeDocument/2006/relationships/tags" Target="../tags/tag1044.xml"/><Relationship Id="rId17" Type="http://schemas.openxmlformats.org/officeDocument/2006/relationships/tags" Target="../tags/tag860.xml"/><Relationship Id="rId38" Type="http://schemas.openxmlformats.org/officeDocument/2006/relationships/tags" Target="../tags/tag881.xml"/><Relationship Id="rId59" Type="http://schemas.openxmlformats.org/officeDocument/2006/relationships/tags" Target="../tags/tag902.xml"/><Relationship Id="rId103" Type="http://schemas.openxmlformats.org/officeDocument/2006/relationships/tags" Target="../tags/tag946.xml"/><Relationship Id="rId124" Type="http://schemas.openxmlformats.org/officeDocument/2006/relationships/tags" Target="../tags/tag967.xml"/><Relationship Id="rId70" Type="http://schemas.openxmlformats.org/officeDocument/2006/relationships/tags" Target="../tags/tag913.xml"/><Relationship Id="rId91" Type="http://schemas.openxmlformats.org/officeDocument/2006/relationships/tags" Target="../tags/tag934.xml"/><Relationship Id="rId145" Type="http://schemas.openxmlformats.org/officeDocument/2006/relationships/tags" Target="../tags/tag988.xml"/><Relationship Id="rId166" Type="http://schemas.openxmlformats.org/officeDocument/2006/relationships/tags" Target="../tags/tag1009.xml"/><Relationship Id="rId187" Type="http://schemas.openxmlformats.org/officeDocument/2006/relationships/tags" Target="../tags/tag1030.xml"/><Relationship Id="rId1" Type="http://schemas.openxmlformats.org/officeDocument/2006/relationships/tags" Target="../tags/tag844.xml"/><Relationship Id="rId212" Type="http://schemas.openxmlformats.org/officeDocument/2006/relationships/slideLayout" Target="../slideLayouts/slideLayout2.xml"/><Relationship Id="rId28" Type="http://schemas.openxmlformats.org/officeDocument/2006/relationships/tags" Target="../tags/tag871.xml"/><Relationship Id="rId49" Type="http://schemas.openxmlformats.org/officeDocument/2006/relationships/tags" Target="../tags/tag892.xml"/><Relationship Id="rId114" Type="http://schemas.openxmlformats.org/officeDocument/2006/relationships/tags" Target="../tags/tag957.xml"/><Relationship Id="rId60" Type="http://schemas.openxmlformats.org/officeDocument/2006/relationships/tags" Target="../tags/tag903.xml"/><Relationship Id="rId81" Type="http://schemas.openxmlformats.org/officeDocument/2006/relationships/tags" Target="../tags/tag924.xml"/><Relationship Id="rId135" Type="http://schemas.openxmlformats.org/officeDocument/2006/relationships/tags" Target="../tags/tag978.xml"/><Relationship Id="rId156" Type="http://schemas.openxmlformats.org/officeDocument/2006/relationships/tags" Target="../tags/tag999.xml"/><Relationship Id="rId177" Type="http://schemas.openxmlformats.org/officeDocument/2006/relationships/tags" Target="../tags/tag1020.xml"/><Relationship Id="rId198" Type="http://schemas.openxmlformats.org/officeDocument/2006/relationships/tags" Target="../tags/tag1041.xml"/><Relationship Id="rId202" Type="http://schemas.openxmlformats.org/officeDocument/2006/relationships/tags" Target="../tags/tag1045.xml"/><Relationship Id="rId18" Type="http://schemas.openxmlformats.org/officeDocument/2006/relationships/tags" Target="../tags/tag861.xml"/><Relationship Id="rId39" Type="http://schemas.openxmlformats.org/officeDocument/2006/relationships/tags" Target="../tags/tag882.xml"/><Relationship Id="rId50" Type="http://schemas.openxmlformats.org/officeDocument/2006/relationships/tags" Target="../tags/tag893.xml"/><Relationship Id="rId104" Type="http://schemas.openxmlformats.org/officeDocument/2006/relationships/tags" Target="../tags/tag947.xml"/><Relationship Id="rId125" Type="http://schemas.openxmlformats.org/officeDocument/2006/relationships/tags" Target="../tags/tag968.xml"/><Relationship Id="rId146" Type="http://schemas.openxmlformats.org/officeDocument/2006/relationships/tags" Target="../tags/tag989.xml"/><Relationship Id="rId167" Type="http://schemas.openxmlformats.org/officeDocument/2006/relationships/tags" Target="../tags/tag1010.xml"/><Relationship Id="rId188" Type="http://schemas.openxmlformats.org/officeDocument/2006/relationships/tags" Target="../tags/tag1031.xml"/><Relationship Id="rId71" Type="http://schemas.openxmlformats.org/officeDocument/2006/relationships/tags" Target="../tags/tag914.xml"/><Relationship Id="rId92" Type="http://schemas.openxmlformats.org/officeDocument/2006/relationships/tags" Target="../tags/tag935.xml"/><Relationship Id="rId213" Type="http://schemas.openxmlformats.org/officeDocument/2006/relationships/notesSlide" Target="../notesSlides/notesSlide9.xml"/><Relationship Id="rId2" Type="http://schemas.openxmlformats.org/officeDocument/2006/relationships/tags" Target="../tags/tag845.xml"/><Relationship Id="rId29" Type="http://schemas.openxmlformats.org/officeDocument/2006/relationships/tags" Target="../tags/tag872.xml"/><Relationship Id="rId40" Type="http://schemas.openxmlformats.org/officeDocument/2006/relationships/tags" Target="../tags/tag883.xml"/><Relationship Id="rId115" Type="http://schemas.openxmlformats.org/officeDocument/2006/relationships/tags" Target="../tags/tag958.xml"/><Relationship Id="rId136" Type="http://schemas.openxmlformats.org/officeDocument/2006/relationships/tags" Target="../tags/tag979.xml"/><Relationship Id="rId157" Type="http://schemas.openxmlformats.org/officeDocument/2006/relationships/tags" Target="../tags/tag1000.xml"/><Relationship Id="rId178" Type="http://schemas.openxmlformats.org/officeDocument/2006/relationships/tags" Target="../tags/tag1021.xml"/><Relationship Id="rId61" Type="http://schemas.openxmlformats.org/officeDocument/2006/relationships/tags" Target="../tags/tag904.xml"/><Relationship Id="rId82" Type="http://schemas.openxmlformats.org/officeDocument/2006/relationships/tags" Target="../tags/tag925.xml"/><Relationship Id="rId199" Type="http://schemas.openxmlformats.org/officeDocument/2006/relationships/tags" Target="../tags/tag1042.xml"/><Relationship Id="rId203" Type="http://schemas.openxmlformats.org/officeDocument/2006/relationships/tags" Target="../tags/tag1046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080.xml"/><Relationship Id="rId21" Type="http://schemas.openxmlformats.org/officeDocument/2006/relationships/tags" Target="../tags/tag1075.xml"/><Relationship Id="rId42" Type="http://schemas.openxmlformats.org/officeDocument/2006/relationships/tags" Target="../tags/tag1096.xml"/><Relationship Id="rId47" Type="http://schemas.openxmlformats.org/officeDocument/2006/relationships/tags" Target="../tags/tag1101.xml"/><Relationship Id="rId63" Type="http://schemas.openxmlformats.org/officeDocument/2006/relationships/tags" Target="../tags/tag1117.xml"/><Relationship Id="rId68" Type="http://schemas.openxmlformats.org/officeDocument/2006/relationships/tags" Target="../tags/tag1122.xml"/><Relationship Id="rId16" Type="http://schemas.openxmlformats.org/officeDocument/2006/relationships/tags" Target="../tags/tag1070.xml"/><Relationship Id="rId11" Type="http://schemas.openxmlformats.org/officeDocument/2006/relationships/tags" Target="../tags/tag1065.xml"/><Relationship Id="rId24" Type="http://schemas.openxmlformats.org/officeDocument/2006/relationships/tags" Target="../tags/tag1078.xml"/><Relationship Id="rId32" Type="http://schemas.openxmlformats.org/officeDocument/2006/relationships/tags" Target="../tags/tag1086.xml"/><Relationship Id="rId37" Type="http://schemas.openxmlformats.org/officeDocument/2006/relationships/tags" Target="../tags/tag1091.xml"/><Relationship Id="rId40" Type="http://schemas.openxmlformats.org/officeDocument/2006/relationships/tags" Target="../tags/tag1094.xml"/><Relationship Id="rId45" Type="http://schemas.openxmlformats.org/officeDocument/2006/relationships/tags" Target="../tags/tag1099.xml"/><Relationship Id="rId53" Type="http://schemas.openxmlformats.org/officeDocument/2006/relationships/tags" Target="../tags/tag1107.xml"/><Relationship Id="rId58" Type="http://schemas.openxmlformats.org/officeDocument/2006/relationships/tags" Target="../tags/tag1112.xml"/><Relationship Id="rId66" Type="http://schemas.openxmlformats.org/officeDocument/2006/relationships/tags" Target="../tags/tag1120.xml"/><Relationship Id="rId74" Type="http://schemas.openxmlformats.org/officeDocument/2006/relationships/tags" Target="../tags/tag1128.xml"/><Relationship Id="rId79" Type="http://schemas.openxmlformats.org/officeDocument/2006/relationships/notesSlide" Target="../notesSlides/notesSlide10.xml"/><Relationship Id="rId5" Type="http://schemas.openxmlformats.org/officeDocument/2006/relationships/tags" Target="../tags/tag1059.xml"/><Relationship Id="rId61" Type="http://schemas.openxmlformats.org/officeDocument/2006/relationships/tags" Target="../tags/tag1115.xml"/><Relationship Id="rId19" Type="http://schemas.openxmlformats.org/officeDocument/2006/relationships/tags" Target="../tags/tag1073.xml"/><Relationship Id="rId14" Type="http://schemas.openxmlformats.org/officeDocument/2006/relationships/tags" Target="../tags/tag1068.xml"/><Relationship Id="rId22" Type="http://schemas.openxmlformats.org/officeDocument/2006/relationships/tags" Target="../tags/tag1076.xml"/><Relationship Id="rId27" Type="http://schemas.openxmlformats.org/officeDocument/2006/relationships/tags" Target="../tags/tag1081.xml"/><Relationship Id="rId30" Type="http://schemas.openxmlformats.org/officeDocument/2006/relationships/tags" Target="../tags/tag1084.xml"/><Relationship Id="rId35" Type="http://schemas.openxmlformats.org/officeDocument/2006/relationships/tags" Target="../tags/tag1089.xml"/><Relationship Id="rId43" Type="http://schemas.openxmlformats.org/officeDocument/2006/relationships/tags" Target="../tags/tag1097.xml"/><Relationship Id="rId48" Type="http://schemas.openxmlformats.org/officeDocument/2006/relationships/tags" Target="../tags/tag1102.xml"/><Relationship Id="rId56" Type="http://schemas.openxmlformats.org/officeDocument/2006/relationships/tags" Target="../tags/tag1110.xml"/><Relationship Id="rId64" Type="http://schemas.openxmlformats.org/officeDocument/2006/relationships/tags" Target="../tags/tag1118.xml"/><Relationship Id="rId69" Type="http://schemas.openxmlformats.org/officeDocument/2006/relationships/tags" Target="../tags/tag1123.xml"/><Relationship Id="rId77" Type="http://schemas.openxmlformats.org/officeDocument/2006/relationships/tags" Target="../tags/tag1131.xml"/><Relationship Id="rId8" Type="http://schemas.openxmlformats.org/officeDocument/2006/relationships/tags" Target="../tags/tag1062.xml"/><Relationship Id="rId51" Type="http://schemas.openxmlformats.org/officeDocument/2006/relationships/tags" Target="../tags/tag1105.xml"/><Relationship Id="rId72" Type="http://schemas.openxmlformats.org/officeDocument/2006/relationships/tags" Target="../tags/tag1126.xml"/><Relationship Id="rId80" Type="http://schemas.openxmlformats.org/officeDocument/2006/relationships/image" Target="../media/image12.emf"/><Relationship Id="rId3" Type="http://schemas.openxmlformats.org/officeDocument/2006/relationships/tags" Target="../tags/tag1057.xml"/><Relationship Id="rId12" Type="http://schemas.openxmlformats.org/officeDocument/2006/relationships/tags" Target="../tags/tag1066.xml"/><Relationship Id="rId17" Type="http://schemas.openxmlformats.org/officeDocument/2006/relationships/tags" Target="../tags/tag1071.xml"/><Relationship Id="rId25" Type="http://schemas.openxmlformats.org/officeDocument/2006/relationships/tags" Target="../tags/tag1079.xml"/><Relationship Id="rId33" Type="http://schemas.openxmlformats.org/officeDocument/2006/relationships/tags" Target="../tags/tag1087.xml"/><Relationship Id="rId38" Type="http://schemas.openxmlformats.org/officeDocument/2006/relationships/tags" Target="../tags/tag1092.xml"/><Relationship Id="rId46" Type="http://schemas.openxmlformats.org/officeDocument/2006/relationships/tags" Target="../tags/tag1100.xml"/><Relationship Id="rId59" Type="http://schemas.openxmlformats.org/officeDocument/2006/relationships/tags" Target="../tags/tag1113.xml"/><Relationship Id="rId67" Type="http://schemas.openxmlformats.org/officeDocument/2006/relationships/tags" Target="../tags/tag1121.xml"/><Relationship Id="rId20" Type="http://schemas.openxmlformats.org/officeDocument/2006/relationships/tags" Target="../tags/tag1074.xml"/><Relationship Id="rId41" Type="http://schemas.openxmlformats.org/officeDocument/2006/relationships/tags" Target="../tags/tag1095.xml"/><Relationship Id="rId54" Type="http://schemas.openxmlformats.org/officeDocument/2006/relationships/tags" Target="../tags/tag1108.xml"/><Relationship Id="rId62" Type="http://schemas.openxmlformats.org/officeDocument/2006/relationships/tags" Target="../tags/tag1116.xml"/><Relationship Id="rId70" Type="http://schemas.openxmlformats.org/officeDocument/2006/relationships/tags" Target="../tags/tag1124.xml"/><Relationship Id="rId75" Type="http://schemas.openxmlformats.org/officeDocument/2006/relationships/tags" Target="../tags/tag1129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5" Type="http://schemas.openxmlformats.org/officeDocument/2006/relationships/tags" Target="../tags/tag1069.xml"/><Relationship Id="rId23" Type="http://schemas.openxmlformats.org/officeDocument/2006/relationships/tags" Target="../tags/tag1077.xml"/><Relationship Id="rId28" Type="http://schemas.openxmlformats.org/officeDocument/2006/relationships/tags" Target="../tags/tag1082.xml"/><Relationship Id="rId36" Type="http://schemas.openxmlformats.org/officeDocument/2006/relationships/tags" Target="../tags/tag1090.xml"/><Relationship Id="rId49" Type="http://schemas.openxmlformats.org/officeDocument/2006/relationships/tags" Target="../tags/tag1103.xml"/><Relationship Id="rId57" Type="http://schemas.openxmlformats.org/officeDocument/2006/relationships/tags" Target="../tags/tag1111.xml"/><Relationship Id="rId10" Type="http://schemas.openxmlformats.org/officeDocument/2006/relationships/tags" Target="../tags/tag1064.xml"/><Relationship Id="rId31" Type="http://schemas.openxmlformats.org/officeDocument/2006/relationships/tags" Target="../tags/tag1085.xml"/><Relationship Id="rId44" Type="http://schemas.openxmlformats.org/officeDocument/2006/relationships/tags" Target="../tags/tag1098.xml"/><Relationship Id="rId52" Type="http://schemas.openxmlformats.org/officeDocument/2006/relationships/tags" Target="../tags/tag1106.xml"/><Relationship Id="rId60" Type="http://schemas.openxmlformats.org/officeDocument/2006/relationships/tags" Target="../tags/tag1114.xml"/><Relationship Id="rId65" Type="http://schemas.openxmlformats.org/officeDocument/2006/relationships/tags" Target="../tags/tag1119.xml"/><Relationship Id="rId73" Type="http://schemas.openxmlformats.org/officeDocument/2006/relationships/tags" Target="../tags/tag1127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058.xml"/><Relationship Id="rId9" Type="http://schemas.openxmlformats.org/officeDocument/2006/relationships/tags" Target="../tags/tag1063.xml"/><Relationship Id="rId13" Type="http://schemas.openxmlformats.org/officeDocument/2006/relationships/tags" Target="../tags/tag1067.xml"/><Relationship Id="rId18" Type="http://schemas.openxmlformats.org/officeDocument/2006/relationships/tags" Target="../tags/tag1072.xml"/><Relationship Id="rId39" Type="http://schemas.openxmlformats.org/officeDocument/2006/relationships/tags" Target="../tags/tag1093.xml"/><Relationship Id="rId34" Type="http://schemas.openxmlformats.org/officeDocument/2006/relationships/tags" Target="../tags/tag1088.xml"/><Relationship Id="rId50" Type="http://schemas.openxmlformats.org/officeDocument/2006/relationships/tags" Target="../tags/tag1104.xml"/><Relationship Id="rId55" Type="http://schemas.openxmlformats.org/officeDocument/2006/relationships/tags" Target="../tags/tag1109.xml"/><Relationship Id="rId76" Type="http://schemas.openxmlformats.org/officeDocument/2006/relationships/tags" Target="../tags/tag1130.xml"/><Relationship Id="rId7" Type="http://schemas.openxmlformats.org/officeDocument/2006/relationships/tags" Target="../tags/tag1061.xml"/><Relationship Id="rId71" Type="http://schemas.openxmlformats.org/officeDocument/2006/relationships/tags" Target="../tags/tag1125.xml"/><Relationship Id="rId2" Type="http://schemas.openxmlformats.org/officeDocument/2006/relationships/tags" Target="../tags/tag1056.xml"/><Relationship Id="rId29" Type="http://schemas.openxmlformats.org/officeDocument/2006/relationships/tags" Target="../tags/tag108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248.xml"/><Relationship Id="rId21" Type="http://schemas.openxmlformats.org/officeDocument/2006/relationships/tags" Target="../tags/tag1152.xml"/><Relationship Id="rId42" Type="http://schemas.openxmlformats.org/officeDocument/2006/relationships/tags" Target="../tags/tag1173.xml"/><Relationship Id="rId63" Type="http://schemas.openxmlformats.org/officeDocument/2006/relationships/tags" Target="../tags/tag1194.xml"/><Relationship Id="rId84" Type="http://schemas.openxmlformats.org/officeDocument/2006/relationships/tags" Target="../tags/tag1215.xml"/><Relationship Id="rId138" Type="http://schemas.openxmlformats.org/officeDocument/2006/relationships/tags" Target="../tags/tag1269.xml"/><Relationship Id="rId159" Type="http://schemas.openxmlformats.org/officeDocument/2006/relationships/tags" Target="../tags/tag1290.xml"/><Relationship Id="rId170" Type="http://schemas.openxmlformats.org/officeDocument/2006/relationships/tags" Target="../tags/tag1301.xml"/><Relationship Id="rId191" Type="http://schemas.openxmlformats.org/officeDocument/2006/relationships/tags" Target="../tags/tag1322.xml"/><Relationship Id="rId205" Type="http://schemas.openxmlformats.org/officeDocument/2006/relationships/tags" Target="../tags/tag1336.xml"/><Relationship Id="rId226" Type="http://schemas.openxmlformats.org/officeDocument/2006/relationships/tags" Target="../tags/tag1357.xml"/><Relationship Id="rId107" Type="http://schemas.openxmlformats.org/officeDocument/2006/relationships/tags" Target="../tags/tag1238.xml"/><Relationship Id="rId11" Type="http://schemas.openxmlformats.org/officeDocument/2006/relationships/tags" Target="../tags/tag1142.xml"/><Relationship Id="rId32" Type="http://schemas.openxmlformats.org/officeDocument/2006/relationships/tags" Target="../tags/tag1163.xml"/><Relationship Id="rId53" Type="http://schemas.openxmlformats.org/officeDocument/2006/relationships/tags" Target="../tags/tag1184.xml"/><Relationship Id="rId74" Type="http://schemas.openxmlformats.org/officeDocument/2006/relationships/tags" Target="../tags/tag1205.xml"/><Relationship Id="rId128" Type="http://schemas.openxmlformats.org/officeDocument/2006/relationships/tags" Target="../tags/tag1259.xml"/><Relationship Id="rId149" Type="http://schemas.openxmlformats.org/officeDocument/2006/relationships/tags" Target="../tags/tag1280.xml"/><Relationship Id="rId5" Type="http://schemas.openxmlformats.org/officeDocument/2006/relationships/tags" Target="../tags/tag1136.xml"/><Relationship Id="rId95" Type="http://schemas.openxmlformats.org/officeDocument/2006/relationships/tags" Target="../tags/tag1226.xml"/><Relationship Id="rId160" Type="http://schemas.openxmlformats.org/officeDocument/2006/relationships/tags" Target="../tags/tag1291.xml"/><Relationship Id="rId181" Type="http://schemas.openxmlformats.org/officeDocument/2006/relationships/tags" Target="../tags/tag1312.xml"/><Relationship Id="rId216" Type="http://schemas.openxmlformats.org/officeDocument/2006/relationships/tags" Target="../tags/tag1347.xml"/><Relationship Id="rId237" Type="http://schemas.openxmlformats.org/officeDocument/2006/relationships/tags" Target="../tags/tag1368.xml"/><Relationship Id="rId22" Type="http://schemas.openxmlformats.org/officeDocument/2006/relationships/tags" Target="../tags/tag1153.xml"/><Relationship Id="rId43" Type="http://schemas.openxmlformats.org/officeDocument/2006/relationships/tags" Target="../tags/tag1174.xml"/><Relationship Id="rId64" Type="http://schemas.openxmlformats.org/officeDocument/2006/relationships/tags" Target="../tags/tag1195.xml"/><Relationship Id="rId118" Type="http://schemas.openxmlformats.org/officeDocument/2006/relationships/tags" Target="../tags/tag1249.xml"/><Relationship Id="rId139" Type="http://schemas.openxmlformats.org/officeDocument/2006/relationships/tags" Target="../tags/tag1270.xml"/><Relationship Id="rId85" Type="http://schemas.openxmlformats.org/officeDocument/2006/relationships/tags" Target="../tags/tag1216.xml"/><Relationship Id="rId150" Type="http://schemas.openxmlformats.org/officeDocument/2006/relationships/tags" Target="../tags/tag1281.xml"/><Relationship Id="rId171" Type="http://schemas.openxmlformats.org/officeDocument/2006/relationships/tags" Target="../tags/tag1302.xml"/><Relationship Id="rId192" Type="http://schemas.openxmlformats.org/officeDocument/2006/relationships/tags" Target="../tags/tag1323.xml"/><Relationship Id="rId206" Type="http://schemas.openxmlformats.org/officeDocument/2006/relationships/tags" Target="../tags/tag1337.xml"/><Relationship Id="rId227" Type="http://schemas.openxmlformats.org/officeDocument/2006/relationships/tags" Target="../tags/tag1358.xml"/><Relationship Id="rId12" Type="http://schemas.openxmlformats.org/officeDocument/2006/relationships/tags" Target="../tags/tag1143.xml"/><Relationship Id="rId33" Type="http://schemas.openxmlformats.org/officeDocument/2006/relationships/tags" Target="../tags/tag1164.xml"/><Relationship Id="rId108" Type="http://schemas.openxmlformats.org/officeDocument/2006/relationships/tags" Target="../tags/tag1239.xml"/><Relationship Id="rId129" Type="http://schemas.openxmlformats.org/officeDocument/2006/relationships/tags" Target="../tags/tag1260.xml"/><Relationship Id="rId54" Type="http://schemas.openxmlformats.org/officeDocument/2006/relationships/tags" Target="../tags/tag1185.xml"/><Relationship Id="rId75" Type="http://schemas.openxmlformats.org/officeDocument/2006/relationships/tags" Target="../tags/tag1206.xml"/><Relationship Id="rId96" Type="http://schemas.openxmlformats.org/officeDocument/2006/relationships/tags" Target="../tags/tag1227.xml"/><Relationship Id="rId140" Type="http://schemas.openxmlformats.org/officeDocument/2006/relationships/tags" Target="../tags/tag1271.xml"/><Relationship Id="rId161" Type="http://schemas.openxmlformats.org/officeDocument/2006/relationships/tags" Target="../tags/tag1292.xml"/><Relationship Id="rId182" Type="http://schemas.openxmlformats.org/officeDocument/2006/relationships/tags" Target="../tags/tag1313.xml"/><Relationship Id="rId217" Type="http://schemas.openxmlformats.org/officeDocument/2006/relationships/tags" Target="../tags/tag1348.xml"/><Relationship Id="rId6" Type="http://schemas.openxmlformats.org/officeDocument/2006/relationships/tags" Target="../tags/tag1137.xml"/><Relationship Id="rId238" Type="http://schemas.openxmlformats.org/officeDocument/2006/relationships/tags" Target="../tags/tag1369.xml"/><Relationship Id="rId23" Type="http://schemas.openxmlformats.org/officeDocument/2006/relationships/tags" Target="../tags/tag1154.xml"/><Relationship Id="rId119" Type="http://schemas.openxmlformats.org/officeDocument/2006/relationships/tags" Target="../tags/tag1250.xml"/><Relationship Id="rId44" Type="http://schemas.openxmlformats.org/officeDocument/2006/relationships/tags" Target="../tags/tag1175.xml"/><Relationship Id="rId65" Type="http://schemas.openxmlformats.org/officeDocument/2006/relationships/tags" Target="../tags/tag1196.xml"/><Relationship Id="rId86" Type="http://schemas.openxmlformats.org/officeDocument/2006/relationships/tags" Target="../tags/tag1217.xml"/><Relationship Id="rId130" Type="http://schemas.openxmlformats.org/officeDocument/2006/relationships/tags" Target="../tags/tag1261.xml"/><Relationship Id="rId151" Type="http://schemas.openxmlformats.org/officeDocument/2006/relationships/tags" Target="../tags/tag1282.xml"/><Relationship Id="rId172" Type="http://schemas.openxmlformats.org/officeDocument/2006/relationships/tags" Target="../tags/tag1303.xml"/><Relationship Id="rId193" Type="http://schemas.openxmlformats.org/officeDocument/2006/relationships/tags" Target="../tags/tag1324.xml"/><Relationship Id="rId207" Type="http://schemas.openxmlformats.org/officeDocument/2006/relationships/tags" Target="../tags/tag1338.xml"/><Relationship Id="rId228" Type="http://schemas.openxmlformats.org/officeDocument/2006/relationships/tags" Target="../tags/tag1359.xml"/><Relationship Id="rId13" Type="http://schemas.openxmlformats.org/officeDocument/2006/relationships/tags" Target="../tags/tag1144.xml"/><Relationship Id="rId109" Type="http://schemas.openxmlformats.org/officeDocument/2006/relationships/tags" Target="../tags/tag1240.xml"/><Relationship Id="rId34" Type="http://schemas.openxmlformats.org/officeDocument/2006/relationships/tags" Target="../tags/tag1165.xml"/><Relationship Id="rId55" Type="http://schemas.openxmlformats.org/officeDocument/2006/relationships/tags" Target="../tags/tag1186.xml"/><Relationship Id="rId76" Type="http://schemas.openxmlformats.org/officeDocument/2006/relationships/tags" Target="../tags/tag1207.xml"/><Relationship Id="rId97" Type="http://schemas.openxmlformats.org/officeDocument/2006/relationships/tags" Target="../tags/tag1228.xml"/><Relationship Id="rId120" Type="http://schemas.openxmlformats.org/officeDocument/2006/relationships/tags" Target="../tags/tag1251.xml"/><Relationship Id="rId141" Type="http://schemas.openxmlformats.org/officeDocument/2006/relationships/tags" Target="../tags/tag1272.xml"/><Relationship Id="rId7" Type="http://schemas.openxmlformats.org/officeDocument/2006/relationships/tags" Target="../tags/tag1138.xml"/><Relationship Id="rId162" Type="http://schemas.openxmlformats.org/officeDocument/2006/relationships/tags" Target="../tags/tag1293.xml"/><Relationship Id="rId183" Type="http://schemas.openxmlformats.org/officeDocument/2006/relationships/tags" Target="../tags/tag1314.xml"/><Relationship Id="rId218" Type="http://schemas.openxmlformats.org/officeDocument/2006/relationships/tags" Target="../tags/tag1349.xml"/><Relationship Id="rId239" Type="http://schemas.openxmlformats.org/officeDocument/2006/relationships/tags" Target="../tags/tag1370.xml"/><Relationship Id="rId24" Type="http://schemas.openxmlformats.org/officeDocument/2006/relationships/tags" Target="../tags/tag1155.xml"/><Relationship Id="rId45" Type="http://schemas.openxmlformats.org/officeDocument/2006/relationships/tags" Target="../tags/tag1176.xml"/><Relationship Id="rId66" Type="http://schemas.openxmlformats.org/officeDocument/2006/relationships/tags" Target="../tags/tag1197.xml"/><Relationship Id="rId87" Type="http://schemas.openxmlformats.org/officeDocument/2006/relationships/tags" Target="../tags/tag1218.xml"/><Relationship Id="rId110" Type="http://schemas.openxmlformats.org/officeDocument/2006/relationships/tags" Target="../tags/tag1241.xml"/><Relationship Id="rId131" Type="http://schemas.openxmlformats.org/officeDocument/2006/relationships/tags" Target="../tags/tag1262.xml"/><Relationship Id="rId152" Type="http://schemas.openxmlformats.org/officeDocument/2006/relationships/tags" Target="../tags/tag1283.xml"/><Relationship Id="rId173" Type="http://schemas.openxmlformats.org/officeDocument/2006/relationships/tags" Target="../tags/tag1304.xml"/><Relationship Id="rId194" Type="http://schemas.openxmlformats.org/officeDocument/2006/relationships/tags" Target="../tags/tag1325.xml"/><Relationship Id="rId208" Type="http://schemas.openxmlformats.org/officeDocument/2006/relationships/tags" Target="../tags/tag1339.xml"/><Relationship Id="rId229" Type="http://schemas.openxmlformats.org/officeDocument/2006/relationships/tags" Target="../tags/tag1360.xml"/><Relationship Id="rId240" Type="http://schemas.openxmlformats.org/officeDocument/2006/relationships/tags" Target="../tags/tag1371.xml"/><Relationship Id="rId14" Type="http://schemas.openxmlformats.org/officeDocument/2006/relationships/tags" Target="../tags/tag1145.xml"/><Relationship Id="rId35" Type="http://schemas.openxmlformats.org/officeDocument/2006/relationships/tags" Target="../tags/tag1166.xml"/><Relationship Id="rId56" Type="http://schemas.openxmlformats.org/officeDocument/2006/relationships/tags" Target="../tags/tag1187.xml"/><Relationship Id="rId77" Type="http://schemas.openxmlformats.org/officeDocument/2006/relationships/tags" Target="../tags/tag1208.xml"/><Relationship Id="rId100" Type="http://schemas.openxmlformats.org/officeDocument/2006/relationships/tags" Target="../tags/tag1231.xml"/><Relationship Id="rId8" Type="http://schemas.openxmlformats.org/officeDocument/2006/relationships/tags" Target="../tags/tag1139.xml"/><Relationship Id="rId98" Type="http://schemas.openxmlformats.org/officeDocument/2006/relationships/tags" Target="../tags/tag1229.xml"/><Relationship Id="rId121" Type="http://schemas.openxmlformats.org/officeDocument/2006/relationships/tags" Target="../tags/tag1252.xml"/><Relationship Id="rId142" Type="http://schemas.openxmlformats.org/officeDocument/2006/relationships/tags" Target="../tags/tag1273.xml"/><Relationship Id="rId163" Type="http://schemas.openxmlformats.org/officeDocument/2006/relationships/tags" Target="../tags/tag1294.xml"/><Relationship Id="rId184" Type="http://schemas.openxmlformats.org/officeDocument/2006/relationships/tags" Target="../tags/tag1315.xml"/><Relationship Id="rId219" Type="http://schemas.openxmlformats.org/officeDocument/2006/relationships/tags" Target="../tags/tag1350.xml"/><Relationship Id="rId230" Type="http://schemas.openxmlformats.org/officeDocument/2006/relationships/tags" Target="../tags/tag1361.xml"/><Relationship Id="rId25" Type="http://schemas.openxmlformats.org/officeDocument/2006/relationships/tags" Target="../tags/tag1156.xml"/><Relationship Id="rId46" Type="http://schemas.openxmlformats.org/officeDocument/2006/relationships/tags" Target="../tags/tag1177.xml"/><Relationship Id="rId67" Type="http://schemas.openxmlformats.org/officeDocument/2006/relationships/tags" Target="../tags/tag1198.xml"/><Relationship Id="rId88" Type="http://schemas.openxmlformats.org/officeDocument/2006/relationships/tags" Target="../tags/tag1219.xml"/><Relationship Id="rId111" Type="http://schemas.openxmlformats.org/officeDocument/2006/relationships/tags" Target="../tags/tag1242.xml"/><Relationship Id="rId132" Type="http://schemas.openxmlformats.org/officeDocument/2006/relationships/tags" Target="../tags/tag1263.xml"/><Relationship Id="rId153" Type="http://schemas.openxmlformats.org/officeDocument/2006/relationships/tags" Target="../tags/tag1284.xml"/><Relationship Id="rId174" Type="http://schemas.openxmlformats.org/officeDocument/2006/relationships/tags" Target="../tags/tag1305.xml"/><Relationship Id="rId195" Type="http://schemas.openxmlformats.org/officeDocument/2006/relationships/tags" Target="../tags/tag1326.xml"/><Relationship Id="rId209" Type="http://schemas.openxmlformats.org/officeDocument/2006/relationships/tags" Target="../tags/tag1340.xml"/><Relationship Id="rId220" Type="http://schemas.openxmlformats.org/officeDocument/2006/relationships/tags" Target="../tags/tag1351.xml"/><Relationship Id="rId241" Type="http://schemas.openxmlformats.org/officeDocument/2006/relationships/tags" Target="../tags/tag1372.xml"/><Relationship Id="rId15" Type="http://schemas.openxmlformats.org/officeDocument/2006/relationships/tags" Target="../tags/tag1146.xml"/><Relationship Id="rId36" Type="http://schemas.openxmlformats.org/officeDocument/2006/relationships/tags" Target="../tags/tag1167.xml"/><Relationship Id="rId57" Type="http://schemas.openxmlformats.org/officeDocument/2006/relationships/tags" Target="../tags/tag1188.xml"/><Relationship Id="rId10" Type="http://schemas.openxmlformats.org/officeDocument/2006/relationships/tags" Target="../tags/tag1141.xml"/><Relationship Id="rId31" Type="http://schemas.openxmlformats.org/officeDocument/2006/relationships/tags" Target="../tags/tag1162.xml"/><Relationship Id="rId52" Type="http://schemas.openxmlformats.org/officeDocument/2006/relationships/tags" Target="../tags/tag1183.xml"/><Relationship Id="rId73" Type="http://schemas.openxmlformats.org/officeDocument/2006/relationships/tags" Target="../tags/tag1204.xml"/><Relationship Id="rId78" Type="http://schemas.openxmlformats.org/officeDocument/2006/relationships/tags" Target="../tags/tag1209.xml"/><Relationship Id="rId94" Type="http://schemas.openxmlformats.org/officeDocument/2006/relationships/tags" Target="../tags/tag1225.xml"/><Relationship Id="rId99" Type="http://schemas.openxmlformats.org/officeDocument/2006/relationships/tags" Target="../tags/tag1230.xml"/><Relationship Id="rId101" Type="http://schemas.openxmlformats.org/officeDocument/2006/relationships/tags" Target="../tags/tag1232.xml"/><Relationship Id="rId122" Type="http://schemas.openxmlformats.org/officeDocument/2006/relationships/tags" Target="../tags/tag1253.xml"/><Relationship Id="rId143" Type="http://schemas.openxmlformats.org/officeDocument/2006/relationships/tags" Target="../tags/tag1274.xml"/><Relationship Id="rId148" Type="http://schemas.openxmlformats.org/officeDocument/2006/relationships/tags" Target="../tags/tag1279.xml"/><Relationship Id="rId164" Type="http://schemas.openxmlformats.org/officeDocument/2006/relationships/tags" Target="../tags/tag1295.xml"/><Relationship Id="rId169" Type="http://schemas.openxmlformats.org/officeDocument/2006/relationships/tags" Target="../tags/tag1300.xml"/><Relationship Id="rId185" Type="http://schemas.openxmlformats.org/officeDocument/2006/relationships/tags" Target="../tags/tag1316.xml"/><Relationship Id="rId4" Type="http://schemas.openxmlformats.org/officeDocument/2006/relationships/tags" Target="../tags/tag1135.xml"/><Relationship Id="rId9" Type="http://schemas.openxmlformats.org/officeDocument/2006/relationships/tags" Target="../tags/tag1140.xml"/><Relationship Id="rId180" Type="http://schemas.openxmlformats.org/officeDocument/2006/relationships/tags" Target="../tags/tag1311.xml"/><Relationship Id="rId210" Type="http://schemas.openxmlformats.org/officeDocument/2006/relationships/tags" Target="../tags/tag1341.xml"/><Relationship Id="rId215" Type="http://schemas.openxmlformats.org/officeDocument/2006/relationships/tags" Target="../tags/tag1346.xml"/><Relationship Id="rId236" Type="http://schemas.openxmlformats.org/officeDocument/2006/relationships/tags" Target="../tags/tag1367.xml"/><Relationship Id="rId26" Type="http://schemas.openxmlformats.org/officeDocument/2006/relationships/tags" Target="../tags/tag1157.xml"/><Relationship Id="rId231" Type="http://schemas.openxmlformats.org/officeDocument/2006/relationships/tags" Target="../tags/tag1362.xml"/><Relationship Id="rId47" Type="http://schemas.openxmlformats.org/officeDocument/2006/relationships/tags" Target="../tags/tag1178.xml"/><Relationship Id="rId68" Type="http://schemas.openxmlformats.org/officeDocument/2006/relationships/tags" Target="../tags/tag1199.xml"/><Relationship Id="rId89" Type="http://schemas.openxmlformats.org/officeDocument/2006/relationships/tags" Target="../tags/tag1220.xml"/><Relationship Id="rId112" Type="http://schemas.openxmlformats.org/officeDocument/2006/relationships/tags" Target="../tags/tag1243.xml"/><Relationship Id="rId133" Type="http://schemas.openxmlformats.org/officeDocument/2006/relationships/tags" Target="../tags/tag1264.xml"/><Relationship Id="rId154" Type="http://schemas.openxmlformats.org/officeDocument/2006/relationships/tags" Target="../tags/tag1285.xml"/><Relationship Id="rId175" Type="http://schemas.openxmlformats.org/officeDocument/2006/relationships/tags" Target="../tags/tag1306.xml"/><Relationship Id="rId196" Type="http://schemas.openxmlformats.org/officeDocument/2006/relationships/tags" Target="../tags/tag1327.xml"/><Relationship Id="rId200" Type="http://schemas.openxmlformats.org/officeDocument/2006/relationships/tags" Target="../tags/tag1331.xml"/><Relationship Id="rId16" Type="http://schemas.openxmlformats.org/officeDocument/2006/relationships/tags" Target="../tags/tag1147.xml"/><Relationship Id="rId221" Type="http://schemas.openxmlformats.org/officeDocument/2006/relationships/tags" Target="../tags/tag1352.xml"/><Relationship Id="rId242" Type="http://schemas.openxmlformats.org/officeDocument/2006/relationships/tags" Target="../tags/tag1373.xml"/><Relationship Id="rId37" Type="http://schemas.openxmlformats.org/officeDocument/2006/relationships/tags" Target="../tags/tag1168.xml"/><Relationship Id="rId58" Type="http://schemas.openxmlformats.org/officeDocument/2006/relationships/tags" Target="../tags/tag1189.xml"/><Relationship Id="rId79" Type="http://schemas.openxmlformats.org/officeDocument/2006/relationships/tags" Target="../tags/tag1210.xml"/><Relationship Id="rId102" Type="http://schemas.openxmlformats.org/officeDocument/2006/relationships/tags" Target="../tags/tag1233.xml"/><Relationship Id="rId123" Type="http://schemas.openxmlformats.org/officeDocument/2006/relationships/tags" Target="../tags/tag1254.xml"/><Relationship Id="rId144" Type="http://schemas.openxmlformats.org/officeDocument/2006/relationships/tags" Target="../tags/tag1275.xml"/><Relationship Id="rId90" Type="http://schemas.openxmlformats.org/officeDocument/2006/relationships/tags" Target="../tags/tag1221.xml"/><Relationship Id="rId165" Type="http://schemas.openxmlformats.org/officeDocument/2006/relationships/tags" Target="../tags/tag1296.xml"/><Relationship Id="rId186" Type="http://schemas.openxmlformats.org/officeDocument/2006/relationships/tags" Target="../tags/tag1317.xml"/><Relationship Id="rId211" Type="http://schemas.openxmlformats.org/officeDocument/2006/relationships/tags" Target="../tags/tag1342.xml"/><Relationship Id="rId232" Type="http://schemas.openxmlformats.org/officeDocument/2006/relationships/tags" Target="../tags/tag1363.xml"/><Relationship Id="rId27" Type="http://schemas.openxmlformats.org/officeDocument/2006/relationships/tags" Target="../tags/tag1158.xml"/><Relationship Id="rId48" Type="http://schemas.openxmlformats.org/officeDocument/2006/relationships/tags" Target="../tags/tag1179.xml"/><Relationship Id="rId69" Type="http://schemas.openxmlformats.org/officeDocument/2006/relationships/tags" Target="../tags/tag1200.xml"/><Relationship Id="rId113" Type="http://schemas.openxmlformats.org/officeDocument/2006/relationships/tags" Target="../tags/tag1244.xml"/><Relationship Id="rId134" Type="http://schemas.openxmlformats.org/officeDocument/2006/relationships/tags" Target="../tags/tag1265.xml"/><Relationship Id="rId80" Type="http://schemas.openxmlformats.org/officeDocument/2006/relationships/tags" Target="../tags/tag1211.xml"/><Relationship Id="rId155" Type="http://schemas.openxmlformats.org/officeDocument/2006/relationships/tags" Target="../tags/tag1286.xml"/><Relationship Id="rId176" Type="http://schemas.openxmlformats.org/officeDocument/2006/relationships/tags" Target="../tags/tag1307.xml"/><Relationship Id="rId197" Type="http://schemas.openxmlformats.org/officeDocument/2006/relationships/tags" Target="../tags/tag1328.xml"/><Relationship Id="rId201" Type="http://schemas.openxmlformats.org/officeDocument/2006/relationships/tags" Target="../tags/tag1332.xml"/><Relationship Id="rId222" Type="http://schemas.openxmlformats.org/officeDocument/2006/relationships/tags" Target="../tags/tag1353.xml"/><Relationship Id="rId243" Type="http://schemas.openxmlformats.org/officeDocument/2006/relationships/tags" Target="../tags/tag1374.xml"/><Relationship Id="rId17" Type="http://schemas.openxmlformats.org/officeDocument/2006/relationships/tags" Target="../tags/tag1148.xml"/><Relationship Id="rId38" Type="http://schemas.openxmlformats.org/officeDocument/2006/relationships/tags" Target="../tags/tag1169.xml"/><Relationship Id="rId59" Type="http://schemas.openxmlformats.org/officeDocument/2006/relationships/tags" Target="../tags/tag1190.xml"/><Relationship Id="rId103" Type="http://schemas.openxmlformats.org/officeDocument/2006/relationships/tags" Target="../tags/tag1234.xml"/><Relationship Id="rId124" Type="http://schemas.openxmlformats.org/officeDocument/2006/relationships/tags" Target="../tags/tag1255.xml"/><Relationship Id="rId70" Type="http://schemas.openxmlformats.org/officeDocument/2006/relationships/tags" Target="../tags/tag1201.xml"/><Relationship Id="rId91" Type="http://schemas.openxmlformats.org/officeDocument/2006/relationships/tags" Target="../tags/tag1222.xml"/><Relationship Id="rId145" Type="http://schemas.openxmlformats.org/officeDocument/2006/relationships/tags" Target="../tags/tag1276.xml"/><Relationship Id="rId166" Type="http://schemas.openxmlformats.org/officeDocument/2006/relationships/tags" Target="../tags/tag1297.xml"/><Relationship Id="rId187" Type="http://schemas.openxmlformats.org/officeDocument/2006/relationships/tags" Target="../tags/tag1318.xml"/><Relationship Id="rId1" Type="http://schemas.openxmlformats.org/officeDocument/2006/relationships/tags" Target="../tags/tag1132.xml"/><Relationship Id="rId212" Type="http://schemas.openxmlformats.org/officeDocument/2006/relationships/tags" Target="../tags/tag1343.xml"/><Relationship Id="rId233" Type="http://schemas.openxmlformats.org/officeDocument/2006/relationships/tags" Target="../tags/tag1364.xml"/><Relationship Id="rId28" Type="http://schemas.openxmlformats.org/officeDocument/2006/relationships/tags" Target="../tags/tag1159.xml"/><Relationship Id="rId49" Type="http://schemas.openxmlformats.org/officeDocument/2006/relationships/tags" Target="../tags/tag1180.xml"/><Relationship Id="rId114" Type="http://schemas.openxmlformats.org/officeDocument/2006/relationships/tags" Target="../tags/tag1245.xml"/><Relationship Id="rId60" Type="http://schemas.openxmlformats.org/officeDocument/2006/relationships/tags" Target="../tags/tag1191.xml"/><Relationship Id="rId81" Type="http://schemas.openxmlformats.org/officeDocument/2006/relationships/tags" Target="../tags/tag1212.xml"/><Relationship Id="rId135" Type="http://schemas.openxmlformats.org/officeDocument/2006/relationships/tags" Target="../tags/tag1266.xml"/><Relationship Id="rId156" Type="http://schemas.openxmlformats.org/officeDocument/2006/relationships/tags" Target="../tags/tag1287.xml"/><Relationship Id="rId177" Type="http://schemas.openxmlformats.org/officeDocument/2006/relationships/tags" Target="../tags/tag1308.xml"/><Relationship Id="rId198" Type="http://schemas.openxmlformats.org/officeDocument/2006/relationships/tags" Target="../tags/tag1329.xml"/><Relationship Id="rId202" Type="http://schemas.openxmlformats.org/officeDocument/2006/relationships/tags" Target="../tags/tag1333.xml"/><Relationship Id="rId223" Type="http://schemas.openxmlformats.org/officeDocument/2006/relationships/tags" Target="../tags/tag1354.xml"/><Relationship Id="rId244" Type="http://schemas.openxmlformats.org/officeDocument/2006/relationships/slideLayout" Target="../slideLayouts/slideLayout2.xml"/><Relationship Id="rId18" Type="http://schemas.openxmlformats.org/officeDocument/2006/relationships/tags" Target="../tags/tag1149.xml"/><Relationship Id="rId39" Type="http://schemas.openxmlformats.org/officeDocument/2006/relationships/tags" Target="../tags/tag1170.xml"/><Relationship Id="rId50" Type="http://schemas.openxmlformats.org/officeDocument/2006/relationships/tags" Target="../tags/tag1181.xml"/><Relationship Id="rId104" Type="http://schemas.openxmlformats.org/officeDocument/2006/relationships/tags" Target="../tags/tag1235.xml"/><Relationship Id="rId125" Type="http://schemas.openxmlformats.org/officeDocument/2006/relationships/tags" Target="../tags/tag1256.xml"/><Relationship Id="rId146" Type="http://schemas.openxmlformats.org/officeDocument/2006/relationships/tags" Target="../tags/tag1277.xml"/><Relationship Id="rId167" Type="http://schemas.openxmlformats.org/officeDocument/2006/relationships/tags" Target="../tags/tag1298.xml"/><Relationship Id="rId188" Type="http://schemas.openxmlformats.org/officeDocument/2006/relationships/tags" Target="../tags/tag1319.xml"/><Relationship Id="rId71" Type="http://schemas.openxmlformats.org/officeDocument/2006/relationships/tags" Target="../tags/tag1202.xml"/><Relationship Id="rId92" Type="http://schemas.openxmlformats.org/officeDocument/2006/relationships/tags" Target="../tags/tag1223.xml"/><Relationship Id="rId213" Type="http://schemas.openxmlformats.org/officeDocument/2006/relationships/tags" Target="../tags/tag1344.xml"/><Relationship Id="rId234" Type="http://schemas.openxmlformats.org/officeDocument/2006/relationships/tags" Target="../tags/tag1365.xml"/><Relationship Id="rId2" Type="http://schemas.openxmlformats.org/officeDocument/2006/relationships/tags" Target="../tags/tag1133.xml"/><Relationship Id="rId29" Type="http://schemas.openxmlformats.org/officeDocument/2006/relationships/tags" Target="../tags/tag1160.xml"/><Relationship Id="rId40" Type="http://schemas.openxmlformats.org/officeDocument/2006/relationships/tags" Target="../tags/tag1171.xml"/><Relationship Id="rId115" Type="http://schemas.openxmlformats.org/officeDocument/2006/relationships/tags" Target="../tags/tag1246.xml"/><Relationship Id="rId136" Type="http://schemas.openxmlformats.org/officeDocument/2006/relationships/tags" Target="../tags/tag1267.xml"/><Relationship Id="rId157" Type="http://schemas.openxmlformats.org/officeDocument/2006/relationships/tags" Target="../tags/tag1288.xml"/><Relationship Id="rId178" Type="http://schemas.openxmlformats.org/officeDocument/2006/relationships/tags" Target="../tags/tag1309.xml"/><Relationship Id="rId61" Type="http://schemas.openxmlformats.org/officeDocument/2006/relationships/tags" Target="../tags/tag1192.xml"/><Relationship Id="rId82" Type="http://schemas.openxmlformats.org/officeDocument/2006/relationships/tags" Target="../tags/tag1213.xml"/><Relationship Id="rId199" Type="http://schemas.openxmlformats.org/officeDocument/2006/relationships/tags" Target="../tags/tag1330.xml"/><Relationship Id="rId203" Type="http://schemas.openxmlformats.org/officeDocument/2006/relationships/tags" Target="../tags/tag1334.xml"/><Relationship Id="rId19" Type="http://schemas.openxmlformats.org/officeDocument/2006/relationships/tags" Target="../tags/tag1150.xml"/><Relationship Id="rId224" Type="http://schemas.openxmlformats.org/officeDocument/2006/relationships/tags" Target="../tags/tag1355.xml"/><Relationship Id="rId245" Type="http://schemas.openxmlformats.org/officeDocument/2006/relationships/notesSlide" Target="../notesSlides/notesSlide11.xml"/><Relationship Id="rId30" Type="http://schemas.openxmlformats.org/officeDocument/2006/relationships/tags" Target="../tags/tag1161.xml"/><Relationship Id="rId105" Type="http://schemas.openxmlformats.org/officeDocument/2006/relationships/tags" Target="../tags/tag1236.xml"/><Relationship Id="rId126" Type="http://schemas.openxmlformats.org/officeDocument/2006/relationships/tags" Target="../tags/tag1257.xml"/><Relationship Id="rId147" Type="http://schemas.openxmlformats.org/officeDocument/2006/relationships/tags" Target="../tags/tag1278.xml"/><Relationship Id="rId168" Type="http://schemas.openxmlformats.org/officeDocument/2006/relationships/tags" Target="../tags/tag1299.xml"/><Relationship Id="rId51" Type="http://schemas.openxmlformats.org/officeDocument/2006/relationships/tags" Target="../tags/tag1182.xml"/><Relationship Id="rId72" Type="http://schemas.openxmlformats.org/officeDocument/2006/relationships/tags" Target="../tags/tag1203.xml"/><Relationship Id="rId93" Type="http://schemas.openxmlformats.org/officeDocument/2006/relationships/tags" Target="../tags/tag1224.xml"/><Relationship Id="rId189" Type="http://schemas.openxmlformats.org/officeDocument/2006/relationships/tags" Target="../tags/tag1320.xml"/><Relationship Id="rId3" Type="http://schemas.openxmlformats.org/officeDocument/2006/relationships/tags" Target="../tags/tag1134.xml"/><Relationship Id="rId214" Type="http://schemas.openxmlformats.org/officeDocument/2006/relationships/tags" Target="../tags/tag1345.xml"/><Relationship Id="rId235" Type="http://schemas.openxmlformats.org/officeDocument/2006/relationships/tags" Target="../tags/tag1366.xml"/><Relationship Id="rId116" Type="http://schemas.openxmlformats.org/officeDocument/2006/relationships/tags" Target="../tags/tag1247.xml"/><Relationship Id="rId137" Type="http://schemas.openxmlformats.org/officeDocument/2006/relationships/tags" Target="../tags/tag1268.xml"/><Relationship Id="rId158" Type="http://schemas.openxmlformats.org/officeDocument/2006/relationships/tags" Target="../tags/tag1289.xml"/><Relationship Id="rId20" Type="http://schemas.openxmlformats.org/officeDocument/2006/relationships/tags" Target="../tags/tag1151.xml"/><Relationship Id="rId41" Type="http://schemas.openxmlformats.org/officeDocument/2006/relationships/tags" Target="../tags/tag1172.xml"/><Relationship Id="rId62" Type="http://schemas.openxmlformats.org/officeDocument/2006/relationships/tags" Target="../tags/tag1193.xml"/><Relationship Id="rId83" Type="http://schemas.openxmlformats.org/officeDocument/2006/relationships/tags" Target="../tags/tag1214.xml"/><Relationship Id="rId179" Type="http://schemas.openxmlformats.org/officeDocument/2006/relationships/tags" Target="../tags/tag1310.xml"/><Relationship Id="rId190" Type="http://schemas.openxmlformats.org/officeDocument/2006/relationships/tags" Target="../tags/tag1321.xml"/><Relationship Id="rId204" Type="http://schemas.openxmlformats.org/officeDocument/2006/relationships/tags" Target="../tags/tag1335.xml"/><Relationship Id="rId225" Type="http://schemas.openxmlformats.org/officeDocument/2006/relationships/tags" Target="../tags/tag1356.xml"/><Relationship Id="rId246" Type="http://schemas.openxmlformats.org/officeDocument/2006/relationships/image" Target="../media/image12.emf"/><Relationship Id="rId106" Type="http://schemas.openxmlformats.org/officeDocument/2006/relationships/tags" Target="../tags/tag1237.xml"/><Relationship Id="rId127" Type="http://schemas.openxmlformats.org/officeDocument/2006/relationships/tags" Target="../tags/tag12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1491.xml"/><Relationship Id="rId21" Type="http://schemas.openxmlformats.org/officeDocument/2006/relationships/tags" Target="../tags/tag1395.xml"/><Relationship Id="rId42" Type="http://schemas.openxmlformats.org/officeDocument/2006/relationships/tags" Target="../tags/tag1416.xml"/><Relationship Id="rId63" Type="http://schemas.openxmlformats.org/officeDocument/2006/relationships/tags" Target="../tags/tag1437.xml"/><Relationship Id="rId84" Type="http://schemas.openxmlformats.org/officeDocument/2006/relationships/tags" Target="../tags/tag1458.xml"/><Relationship Id="rId138" Type="http://schemas.openxmlformats.org/officeDocument/2006/relationships/tags" Target="../tags/tag1512.xml"/><Relationship Id="rId159" Type="http://schemas.openxmlformats.org/officeDocument/2006/relationships/tags" Target="../tags/tag1533.xml"/><Relationship Id="rId170" Type="http://schemas.openxmlformats.org/officeDocument/2006/relationships/tags" Target="../tags/tag1544.xml"/><Relationship Id="rId191" Type="http://schemas.openxmlformats.org/officeDocument/2006/relationships/tags" Target="../tags/tag1565.xml"/><Relationship Id="rId205" Type="http://schemas.openxmlformats.org/officeDocument/2006/relationships/tags" Target="../tags/tag1579.xml"/><Relationship Id="rId107" Type="http://schemas.openxmlformats.org/officeDocument/2006/relationships/tags" Target="../tags/tag1481.xml"/><Relationship Id="rId11" Type="http://schemas.openxmlformats.org/officeDocument/2006/relationships/tags" Target="../tags/tag1385.xml"/><Relationship Id="rId32" Type="http://schemas.openxmlformats.org/officeDocument/2006/relationships/tags" Target="../tags/tag1406.xml"/><Relationship Id="rId53" Type="http://schemas.openxmlformats.org/officeDocument/2006/relationships/tags" Target="../tags/tag1427.xml"/><Relationship Id="rId74" Type="http://schemas.openxmlformats.org/officeDocument/2006/relationships/tags" Target="../tags/tag1448.xml"/><Relationship Id="rId128" Type="http://schemas.openxmlformats.org/officeDocument/2006/relationships/tags" Target="../tags/tag1502.xml"/><Relationship Id="rId149" Type="http://schemas.openxmlformats.org/officeDocument/2006/relationships/tags" Target="../tags/tag1523.xml"/><Relationship Id="rId5" Type="http://schemas.openxmlformats.org/officeDocument/2006/relationships/tags" Target="../tags/tag1379.xml"/><Relationship Id="rId95" Type="http://schemas.openxmlformats.org/officeDocument/2006/relationships/tags" Target="../tags/tag1469.xml"/><Relationship Id="rId160" Type="http://schemas.openxmlformats.org/officeDocument/2006/relationships/tags" Target="../tags/tag1534.xml"/><Relationship Id="rId181" Type="http://schemas.openxmlformats.org/officeDocument/2006/relationships/tags" Target="../tags/tag1555.xml"/><Relationship Id="rId216" Type="http://schemas.openxmlformats.org/officeDocument/2006/relationships/tags" Target="../tags/tag1590.xml"/><Relationship Id="rId22" Type="http://schemas.openxmlformats.org/officeDocument/2006/relationships/tags" Target="../tags/tag1396.xml"/><Relationship Id="rId43" Type="http://schemas.openxmlformats.org/officeDocument/2006/relationships/tags" Target="../tags/tag1417.xml"/><Relationship Id="rId64" Type="http://schemas.openxmlformats.org/officeDocument/2006/relationships/tags" Target="../tags/tag1438.xml"/><Relationship Id="rId118" Type="http://schemas.openxmlformats.org/officeDocument/2006/relationships/tags" Target="../tags/tag1492.xml"/><Relationship Id="rId139" Type="http://schemas.openxmlformats.org/officeDocument/2006/relationships/tags" Target="../tags/tag1513.xml"/><Relationship Id="rId85" Type="http://schemas.openxmlformats.org/officeDocument/2006/relationships/tags" Target="../tags/tag1459.xml"/><Relationship Id="rId150" Type="http://schemas.openxmlformats.org/officeDocument/2006/relationships/tags" Target="../tags/tag1524.xml"/><Relationship Id="rId171" Type="http://schemas.openxmlformats.org/officeDocument/2006/relationships/tags" Target="../tags/tag1545.xml"/><Relationship Id="rId192" Type="http://schemas.openxmlformats.org/officeDocument/2006/relationships/tags" Target="../tags/tag1566.xml"/><Relationship Id="rId206" Type="http://schemas.openxmlformats.org/officeDocument/2006/relationships/tags" Target="../tags/tag1580.xml"/><Relationship Id="rId12" Type="http://schemas.openxmlformats.org/officeDocument/2006/relationships/tags" Target="../tags/tag1386.xml"/><Relationship Id="rId33" Type="http://schemas.openxmlformats.org/officeDocument/2006/relationships/tags" Target="../tags/tag1407.xml"/><Relationship Id="rId108" Type="http://schemas.openxmlformats.org/officeDocument/2006/relationships/tags" Target="../tags/tag1482.xml"/><Relationship Id="rId129" Type="http://schemas.openxmlformats.org/officeDocument/2006/relationships/tags" Target="../tags/tag1503.xml"/><Relationship Id="rId54" Type="http://schemas.openxmlformats.org/officeDocument/2006/relationships/tags" Target="../tags/tag1428.xml"/><Relationship Id="rId75" Type="http://schemas.openxmlformats.org/officeDocument/2006/relationships/tags" Target="../tags/tag1449.xml"/><Relationship Id="rId96" Type="http://schemas.openxmlformats.org/officeDocument/2006/relationships/tags" Target="../tags/tag1470.xml"/><Relationship Id="rId140" Type="http://schemas.openxmlformats.org/officeDocument/2006/relationships/tags" Target="../tags/tag1514.xml"/><Relationship Id="rId161" Type="http://schemas.openxmlformats.org/officeDocument/2006/relationships/tags" Target="../tags/tag1535.xml"/><Relationship Id="rId182" Type="http://schemas.openxmlformats.org/officeDocument/2006/relationships/tags" Target="../tags/tag1556.xml"/><Relationship Id="rId217" Type="http://schemas.openxmlformats.org/officeDocument/2006/relationships/tags" Target="../tags/tag1591.xml"/><Relationship Id="rId6" Type="http://schemas.openxmlformats.org/officeDocument/2006/relationships/tags" Target="../tags/tag1380.xml"/><Relationship Id="rId23" Type="http://schemas.openxmlformats.org/officeDocument/2006/relationships/tags" Target="../tags/tag1397.xml"/><Relationship Id="rId119" Type="http://schemas.openxmlformats.org/officeDocument/2006/relationships/tags" Target="../tags/tag1493.xml"/><Relationship Id="rId44" Type="http://schemas.openxmlformats.org/officeDocument/2006/relationships/tags" Target="../tags/tag1418.xml"/><Relationship Id="rId65" Type="http://schemas.openxmlformats.org/officeDocument/2006/relationships/tags" Target="../tags/tag1439.xml"/><Relationship Id="rId86" Type="http://schemas.openxmlformats.org/officeDocument/2006/relationships/tags" Target="../tags/tag1460.xml"/><Relationship Id="rId130" Type="http://schemas.openxmlformats.org/officeDocument/2006/relationships/tags" Target="../tags/tag1504.xml"/><Relationship Id="rId151" Type="http://schemas.openxmlformats.org/officeDocument/2006/relationships/tags" Target="../tags/tag1525.xml"/><Relationship Id="rId172" Type="http://schemas.openxmlformats.org/officeDocument/2006/relationships/tags" Target="../tags/tag1546.xml"/><Relationship Id="rId193" Type="http://schemas.openxmlformats.org/officeDocument/2006/relationships/tags" Target="../tags/tag1567.xml"/><Relationship Id="rId207" Type="http://schemas.openxmlformats.org/officeDocument/2006/relationships/tags" Target="../tags/tag1581.xml"/><Relationship Id="rId13" Type="http://schemas.openxmlformats.org/officeDocument/2006/relationships/tags" Target="../tags/tag1387.xml"/><Relationship Id="rId109" Type="http://schemas.openxmlformats.org/officeDocument/2006/relationships/tags" Target="../tags/tag1483.xml"/><Relationship Id="rId34" Type="http://schemas.openxmlformats.org/officeDocument/2006/relationships/tags" Target="../tags/tag1408.xml"/><Relationship Id="rId55" Type="http://schemas.openxmlformats.org/officeDocument/2006/relationships/tags" Target="../tags/tag1429.xml"/><Relationship Id="rId76" Type="http://schemas.openxmlformats.org/officeDocument/2006/relationships/tags" Target="../tags/tag1450.xml"/><Relationship Id="rId97" Type="http://schemas.openxmlformats.org/officeDocument/2006/relationships/tags" Target="../tags/tag1471.xml"/><Relationship Id="rId120" Type="http://schemas.openxmlformats.org/officeDocument/2006/relationships/tags" Target="../tags/tag1494.xml"/><Relationship Id="rId141" Type="http://schemas.openxmlformats.org/officeDocument/2006/relationships/tags" Target="../tags/tag1515.xml"/><Relationship Id="rId7" Type="http://schemas.openxmlformats.org/officeDocument/2006/relationships/tags" Target="../tags/tag1381.xml"/><Relationship Id="rId162" Type="http://schemas.openxmlformats.org/officeDocument/2006/relationships/tags" Target="../tags/tag1536.xml"/><Relationship Id="rId183" Type="http://schemas.openxmlformats.org/officeDocument/2006/relationships/tags" Target="../tags/tag1557.xml"/><Relationship Id="rId218" Type="http://schemas.openxmlformats.org/officeDocument/2006/relationships/tags" Target="../tags/tag1592.xml"/><Relationship Id="rId24" Type="http://schemas.openxmlformats.org/officeDocument/2006/relationships/tags" Target="../tags/tag1398.xml"/><Relationship Id="rId45" Type="http://schemas.openxmlformats.org/officeDocument/2006/relationships/tags" Target="../tags/tag1419.xml"/><Relationship Id="rId66" Type="http://schemas.openxmlformats.org/officeDocument/2006/relationships/tags" Target="../tags/tag1440.xml"/><Relationship Id="rId87" Type="http://schemas.openxmlformats.org/officeDocument/2006/relationships/tags" Target="../tags/tag1461.xml"/><Relationship Id="rId110" Type="http://schemas.openxmlformats.org/officeDocument/2006/relationships/tags" Target="../tags/tag1484.xml"/><Relationship Id="rId131" Type="http://schemas.openxmlformats.org/officeDocument/2006/relationships/tags" Target="../tags/tag1505.xml"/><Relationship Id="rId152" Type="http://schemas.openxmlformats.org/officeDocument/2006/relationships/tags" Target="../tags/tag1526.xml"/><Relationship Id="rId173" Type="http://schemas.openxmlformats.org/officeDocument/2006/relationships/tags" Target="../tags/tag1547.xml"/><Relationship Id="rId194" Type="http://schemas.openxmlformats.org/officeDocument/2006/relationships/tags" Target="../tags/tag1568.xml"/><Relationship Id="rId208" Type="http://schemas.openxmlformats.org/officeDocument/2006/relationships/tags" Target="../tags/tag1582.xml"/><Relationship Id="rId14" Type="http://schemas.openxmlformats.org/officeDocument/2006/relationships/tags" Target="../tags/tag1388.xml"/><Relationship Id="rId35" Type="http://schemas.openxmlformats.org/officeDocument/2006/relationships/tags" Target="../tags/tag1409.xml"/><Relationship Id="rId56" Type="http://schemas.openxmlformats.org/officeDocument/2006/relationships/tags" Target="../tags/tag1430.xml"/><Relationship Id="rId77" Type="http://schemas.openxmlformats.org/officeDocument/2006/relationships/tags" Target="../tags/tag1451.xml"/><Relationship Id="rId100" Type="http://schemas.openxmlformats.org/officeDocument/2006/relationships/tags" Target="../tags/tag1474.xml"/><Relationship Id="rId8" Type="http://schemas.openxmlformats.org/officeDocument/2006/relationships/tags" Target="../tags/tag1382.xml"/><Relationship Id="rId98" Type="http://schemas.openxmlformats.org/officeDocument/2006/relationships/tags" Target="../tags/tag1472.xml"/><Relationship Id="rId121" Type="http://schemas.openxmlformats.org/officeDocument/2006/relationships/tags" Target="../tags/tag1495.xml"/><Relationship Id="rId142" Type="http://schemas.openxmlformats.org/officeDocument/2006/relationships/tags" Target="../tags/tag1516.xml"/><Relationship Id="rId163" Type="http://schemas.openxmlformats.org/officeDocument/2006/relationships/tags" Target="../tags/tag1537.xml"/><Relationship Id="rId184" Type="http://schemas.openxmlformats.org/officeDocument/2006/relationships/tags" Target="../tags/tag1558.xml"/><Relationship Id="rId219" Type="http://schemas.openxmlformats.org/officeDocument/2006/relationships/tags" Target="../tags/tag1593.xml"/><Relationship Id="rId3" Type="http://schemas.openxmlformats.org/officeDocument/2006/relationships/tags" Target="../tags/tag1377.xml"/><Relationship Id="rId214" Type="http://schemas.openxmlformats.org/officeDocument/2006/relationships/tags" Target="../tags/tag1588.xml"/><Relationship Id="rId25" Type="http://schemas.openxmlformats.org/officeDocument/2006/relationships/tags" Target="../tags/tag1399.xml"/><Relationship Id="rId46" Type="http://schemas.openxmlformats.org/officeDocument/2006/relationships/tags" Target="../tags/tag1420.xml"/><Relationship Id="rId67" Type="http://schemas.openxmlformats.org/officeDocument/2006/relationships/tags" Target="../tags/tag1441.xml"/><Relationship Id="rId116" Type="http://schemas.openxmlformats.org/officeDocument/2006/relationships/tags" Target="../tags/tag1490.xml"/><Relationship Id="rId137" Type="http://schemas.openxmlformats.org/officeDocument/2006/relationships/tags" Target="../tags/tag1511.xml"/><Relationship Id="rId158" Type="http://schemas.openxmlformats.org/officeDocument/2006/relationships/tags" Target="../tags/tag1532.xml"/><Relationship Id="rId20" Type="http://schemas.openxmlformats.org/officeDocument/2006/relationships/tags" Target="../tags/tag1394.xml"/><Relationship Id="rId41" Type="http://schemas.openxmlformats.org/officeDocument/2006/relationships/tags" Target="../tags/tag1415.xml"/><Relationship Id="rId62" Type="http://schemas.openxmlformats.org/officeDocument/2006/relationships/tags" Target="../tags/tag1436.xml"/><Relationship Id="rId83" Type="http://schemas.openxmlformats.org/officeDocument/2006/relationships/tags" Target="../tags/tag1457.xml"/><Relationship Id="rId88" Type="http://schemas.openxmlformats.org/officeDocument/2006/relationships/tags" Target="../tags/tag1462.xml"/><Relationship Id="rId111" Type="http://schemas.openxmlformats.org/officeDocument/2006/relationships/tags" Target="../tags/tag1485.xml"/><Relationship Id="rId132" Type="http://schemas.openxmlformats.org/officeDocument/2006/relationships/tags" Target="../tags/tag1506.xml"/><Relationship Id="rId153" Type="http://schemas.openxmlformats.org/officeDocument/2006/relationships/tags" Target="../tags/tag1527.xml"/><Relationship Id="rId174" Type="http://schemas.openxmlformats.org/officeDocument/2006/relationships/tags" Target="../tags/tag1548.xml"/><Relationship Id="rId179" Type="http://schemas.openxmlformats.org/officeDocument/2006/relationships/tags" Target="../tags/tag1553.xml"/><Relationship Id="rId195" Type="http://schemas.openxmlformats.org/officeDocument/2006/relationships/tags" Target="../tags/tag1569.xml"/><Relationship Id="rId209" Type="http://schemas.openxmlformats.org/officeDocument/2006/relationships/tags" Target="../tags/tag1583.xml"/><Relationship Id="rId190" Type="http://schemas.openxmlformats.org/officeDocument/2006/relationships/tags" Target="../tags/tag1564.xml"/><Relationship Id="rId204" Type="http://schemas.openxmlformats.org/officeDocument/2006/relationships/tags" Target="../tags/tag1578.xml"/><Relationship Id="rId220" Type="http://schemas.openxmlformats.org/officeDocument/2006/relationships/tags" Target="../tags/tag1594.xml"/><Relationship Id="rId225" Type="http://schemas.openxmlformats.org/officeDocument/2006/relationships/image" Target="../media/image12.emf"/><Relationship Id="rId15" Type="http://schemas.openxmlformats.org/officeDocument/2006/relationships/tags" Target="../tags/tag1389.xml"/><Relationship Id="rId36" Type="http://schemas.openxmlformats.org/officeDocument/2006/relationships/tags" Target="../tags/tag1410.xml"/><Relationship Id="rId57" Type="http://schemas.openxmlformats.org/officeDocument/2006/relationships/tags" Target="../tags/tag1431.xml"/><Relationship Id="rId106" Type="http://schemas.openxmlformats.org/officeDocument/2006/relationships/tags" Target="../tags/tag1480.xml"/><Relationship Id="rId127" Type="http://schemas.openxmlformats.org/officeDocument/2006/relationships/tags" Target="../tags/tag1501.xml"/><Relationship Id="rId10" Type="http://schemas.openxmlformats.org/officeDocument/2006/relationships/tags" Target="../tags/tag1384.xml"/><Relationship Id="rId31" Type="http://schemas.openxmlformats.org/officeDocument/2006/relationships/tags" Target="../tags/tag1405.xml"/><Relationship Id="rId52" Type="http://schemas.openxmlformats.org/officeDocument/2006/relationships/tags" Target="../tags/tag1426.xml"/><Relationship Id="rId73" Type="http://schemas.openxmlformats.org/officeDocument/2006/relationships/tags" Target="../tags/tag1447.xml"/><Relationship Id="rId78" Type="http://schemas.openxmlformats.org/officeDocument/2006/relationships/tags" Target="../tags/tag1452.xml"/><Relationship Id="rId94" Type="http://schemas.openxmlformats.org/officeDocument/2006/relationships/tags" Target="../tags/tag1468.xml"/><Relationship Id="rId99" Type="http://schemas.openxmlformats.org/officeDocument/2006/relationships/tags" Target="../tags/tag1473.xml"/><Relationship Id="rId101" Type="http://schemas.openxmlformats.org/officeDocument/2006/relationships/tags" Target="../tags/tag1475.xml"/><Relationship Id="rId122" Type="http://schemas.openxmlformats.org/officeDocument/2006/relationships/tags" Target="../tags/tag1496.xml"/><Relationship Id="rId143" Type="http://schemas.openxmlformats.org/officeDocument/2006/relationships/tags" Target="../tags/tag1517.xml"/><Relationship Id="rId148" Type="http://schemas.openxmlformats.org/officeDocument/2006/relationships/tags" Target="../tags/tag1522.xml"/><Relationship Id="rId164" Type="http://schemas.openxmlformats.org/officeDocument/2006/relationships/tags" Target="../tags/tag1538.xml"/><Relationship Id="rId169" Type="http://schemas.openxmlformats.org/officeDocument/2006/relationships/tags" Target="../tags/tag1543.xml"/><Relationship Id="rId185" Type="http://schemas.openxmlformats.org/officeDocument/2006/relationships/tags" Target="../tags/tag1559.xml"/><Relationship Id="rId4" Type="http://schemas.openxmlformats.org/officeDocument/2006/relationships/tags" Target="../tags/tag1378.xml"/><Relationship Id="rId9" Type="http://schemas.openxmlformats.org/officeDocument/2006/relationships/tags" Target="../tags/tag1383.xml"/><Relationship Id="rId180" Type="http://schemas.openxmlformats.org/officeDocument/2006/relationships/tags" Target="../tags/tag1554.xml"/><Relationship Id="rId210" Type="http://schemas.openxmlformats.org/officeDocument/2006/relationships/tags" Target="../tags/tag1584.xml"/><Relationship Id="rId215" Type="http://schemas.openxmlformats.org/officeDocument/2006/relationships/tags" Target="../tags/tag1589.xml"/><Relationship Id="rId26" Type="http://schemas.openxmlformats.org/officeDocument/2006/relationships/tags" Target="../tags/tag1400.xml"/><Relationship Id="rId47" Type="http://schemas.openxmlformats.org/officeDocument/2006/relationships/tags" Target="../tags/tag1421.xml"/><Relationship Id="rId68" Type="http://schemas.openxmlformats.org/officeDocument/2006/relationships/tags" Target="../tags/tag1442.xml"/><Relationship Id="rId89" Type="http://schemas.openxmlformats.org/officeDocument/2006/relationships/tags" Target="../tags/tag1463.xml"/><Relationship Id="rId112" Type="http://schemas.openxmlformats.org/officeDocument/2006/relationships/tags" Target="../tags/tag1486.xml"/><Relationship Id="rId133" Type="http://schemas.openxmlformats.org/officeDocument/2006/relationships/tags" Target="../tags/tag1507.xml"/><Relationship Id="rId154" Type="http://schemas.openxmlformats.org/officeDocument/2006/relationships/tags" Target="../tags/tag1528.xml"/><Relationship Id="rId175" Type="http://schemas.openxmlformats.org/officeDocument/2006/relationships/tags" Target="../tags/tag1549.xml"/><Relationship Id="rId196" Type="http://schemas.openxmlformats.org/officeDocument/2006/relationships/tags" Target="../tags/tag1570.xml"/><Relationship Id="rId200" Type="http://schemas.openxmlformats.org/officeDocument/2006/relationships/tags" Target="../tags/tag1574.xml"/><Relationship Id="rId16" Type="http://schemas.openxmlformats.org/officeDocument/2006/relationships/tags" Target="../tags/tag1390.xml"/><Relationship Id="rId221" Type="http://schemas.openxmlformats.org/officeDocument/2006/relationships/tags" Target="../tags/tag1595.xml"/><Relationship Id="rId37" Type="http://schemas.openxmlformats.org/officeDocument/2006/relationships/tags" Target="../tags/tag1411.xml"/><Relationship Id="rId58" Type="http://schemas.openxmlformats.org/officeDocument/2006/relationships/tags" Target="../tags/tag1432.xml"/><Relationship Id="rId79" Type="http://schemas.openxmlformats.org/officeDocument/2006/relationships/tags" Target="../tags/tag1453.xml"/><Relationship Id="rId102" Type="http://schemas.openxmlformats.org/officeDocument/2006/relationships/tags" Target="../tags/tag1476.xml"/><Relationship Id="rId123" Type="http://schemas.openxmlformats.org/officeDocument/2006/relationships/tags" Target="../tags/tag1497.xml"/><Relationship Id="rId144" Type="http://schemas.openxmlformats.org/officeDocument/2006/relationships/tags" Target="../tags/tag1518.xml"/><Relationship Id="rId90" Type="http://schemas.openxmlformats.org/officeDocument/2006/relationships/tags" Target="../tags/tag1464.xml"/><Relationship Id="rId165" Type="http://schemas.openxmlformats.org/officeDocument/2006/relationships/tags" Target="../tags/tag1539.xml"/><Relationship Id="rId186" Type="http://schemas.openxmlformats.org/officeDocument/2006/relationships/tags" Target="../tags/tag1560.xml"/><Relationship Id="rId211" Type="http://schemas.openxmlformats.org/officeDocument/2006/relationships/tags" Target="../tags/tag1585.xml"/><Relationship Id="rId27" Type="http://schemas.openxmlformats.org/officeDocument/2006/relationships/tags" Target="../tags/tag1401.xml"/><Relationship Id="rId48" Type="http://schemas.openxmlformats.org/officeDocument/2006/relationships/tags" Target="../tags/tag1422.xml"/><Relationship Id="rId69" Type="http://schemas.openxmlformats.org/officeDocument/2006/relationships/tags" Target="../tags/tag1443.xml"/><Relationship Id="rId113" Type="http://schemas.openxmlformats.org/officeDocument/2006/relationships/tags" Target="../tags/tag1487.xml"/><Relationship Id="rId134" Type="http://schemas.openxmlformats.org/officeDocument/2006/relationships/tags" Target="../tags/tag1508.xml"/><Relationship Id="rId80" Type="http://schemas.openxmlformats.org/officeDocument/2006/relationships/tags" Target="../tags/tag1454.xml"/><Relationship Id="rId155" Type="http://schemas.openxmlformats.org/officeDocument/2006/relationships/tags" Target="../tags/tag1529.xml"/><Relationship Id="rId176" Type="http://schemas.openxmlformats.org/officeDocument/2006/relationships/tags" Target="../tags/tag1550.xml"/><Relationship Id="rId197" Type="http://schemas.openxmlformats.org/officeDocument/2006/relationships/tags" Target="../tags/tag1571.xml"/><Relationship Id="rId201" Type="http://schemas.openxmlformats.org/officeDocument/2006/relationships/tags" Target="../tags/tag1575.xml"/><Relationship Id="rId222" Type="http://schemas.openxmlformats.org/officeDocument/2006/relationships/tags" Target="../tags/tag1596.xml"/><Relationship Id="rId17" Type="http://schemas.openxmlformats.org/officeDocument/2006/relationships/tags" Target="../tags/tag1391.xml"/><Relationship Id="rId38" Type="http://schemas.openxmlformats.org/officeDocument/2006/relationships/tags" Target="../tags/tag1412.xml"/><Relationship Id="rId59" Type="http://schemas.openxmlformats.org/officeDocument/2006/relationships/tags" Target="../tags/tag1433.xml"/><Relationship Id="rId103" Type="http://schemas.openxmlformats.org/officeDocument/2006/relationships/tags" Target="../tags/tag1477.xml"/><Relationship Id="rId124" Type="http://schemas.openxmlformats.org/officeDocument/2006/relationships/tags" Target="../tags/tag1498.xml"/><Relationship Id="rId70" Type="http://schemas.openxmlformats.org/officeDocument/2006/relationships/tags" Target="../tags/tag1444.xml"/><Relationship Id="rId91" Type="http://schemas.openxmlformats.org/officeDocument/2006/relationships/tags" Target="../tags/tag1465.xml"/><Relationship Id="rId145" Type="http://schemas.openxmlformats.org/officeDocument/2006/relationships/tags" Target="../tags/tag1519.xml"/><Relationship Id="rId166" Type="http://schemas.openxmlformats.org/officeDocument/2006/relationships/tags" Target="../tags/tag1540.xml"/><Relationship Id="rId187" Type="http://schemas.openxmlformats.org/officeDocument/2006/relationships/tags" Target="../tags/tag1561.xml"/><Relationship Id="rId1" Type="http://schemas.openxmlformats.org/officeDocument/2006/relationships/tags" Target="../tags/tag1375.xml"/><Relationship Id="rId212" Type="http://schemas.openxmlformats.org/officeDocument/2006/relationships/tags" Target="../tags/tag1586.xml"/><Relationship Id="rId28" Type="http://schemas.openxmlformats.org/officeDocument/2006/relationships/tags" Target="../tags/tag1402.xml"/><Relationship Id="rId49" Type="http://schemas.openxmlformats.org/officeDocument/2006/relationships/tags" Target="../tags/tag1423.xml"/><Relationship Id="rId114" Type="http://schemas.openxmlformats.org/officeDocument/2006/relationships/tags" Target="../tags/tag1488.xml"/><Relationship Id="rId60" Type="http://schemas.openxmlformats.org/officeDocument/2006/relationships/tags" Target="../tags/tag1434.xml"/><Relationship Id="rId81" Type="http://schemas.openxmlformats.org/officeDocument/2006/relationships/tags" Target="../tags/tag1455.xml"/><Relationship Id="rId135" Type="http://schemas.openxmlformats.org/officeDocument/2006/relationships/tags" Target="../tags/tag1509.xml"/><Relationship Id="rId156" Type="http://schemas.openxmlformats.org/officeDocument/2006/relationships/tags" Target="../tags/tag1530.xml"/><Relationship Id="rId177" Type="http://schemas.openxmlformats.org/officeDocument/2006/relationships/tags" Target="../tags/tag1551.xml"/><Relationship Id="rId198" Type="http://schemas.openxmlformats.org/officeDocument/2006/relationships/tags" Target="../tags/tag1572.xml"/><Relationship Id="rId202" Type="http://schemas.openxmlformats.org/officeDocument/2006/relationships/tags" Target="../tags/tag1576.xml"/><Relationship Id="rId223" Type="http://schemas.openxmlformats.org/officeDocument/2006/relationships/slideLayout" Target="../slideLayouts/slideLayout2.xml"/><Relationship Id="rId18" Type="http://schemas.openxmlformats.org/officeDocument/2006/relationships/tags" Target="../tags/tag1392.xml"/><Relationship Id="rId39" Type="http://schemas.openxmlformats.org/officeDocument/2006/relationships/tags" Target="../tags/tag1413.xml"/><Relationship Id="rId50" Type="http://schemas.openxmlformats.org/officeDocument/2006/relationships/tags" Target="../tags/tag1424.xml"/><Relationship Id="rId104" Type="http://schemas.openxmlformats.org/officeDocument/2006/relationships/tags" Target="../tags/tag1478.xml"/><Relationship Id="rId125" Type="http://schemas.openxmlformats.org/officeDocument/2006/relationships/tags" Target="../tags/tag1499.xml"/><Relationship Id="rId146" Type="http://schemas.openxmlformats.org/officeDocument/2006/relationships/tags" Target="../tags/tag1520.xml"/><Relationship Id="rId167" Type="http://schemas.openxmlformats.org/officeDocument/2006/relationships/tags" Target="../tags/tag1541.xml"/><Relationship Id="rId188" Type="http://schemas.openxmlformats.org/officeDocument/2006/relationships/tags" Target="../tags/tag1562.xml"/><Relationship Id="rId71" Type="http://schemas.openxmlformats.org/officeDocument/2006/relationships/tags" Target="../tags/tag1445.xml"/><Relationship Id="rId92" Type="http://schemas.openxmlformats.org/officeDocument/2006/relationships/tags" Target="../tags/tag1466.xml"/><Relationship Id="rId213" Type="http://schemas.openxmlformats.org/officeDocument/2006/relationships/tags" Target="../tags/tag1587.xml"/><Relationship Id="rId2" Type="http://schemas.openxmlformats.org/officeDocument/2006/relationships/tags" Target="../tags/tag1376.xml"/><Relationship Id="rId29" Type="http://schemas.openxmlformats.org/officeDocument/2006/relationships/tags" Target="../tags/tag1403.xml"/><Relationship Id="rId40" Type="http://schemas.openxmlformats.org/officeDocument/2006/relationships/tags" Target="../tags/tag1414.xml"/><Relationship Id="rId115" Type="http://schemas.openxmlformats.org/officeDocument/2006/relationships/tags" Target="../tags/tag1489.xml"/><Relationship Id="rId136" Type="http://schemas.openxmlformats.org/officeDocument/2006/relationships/tags" Target="../tags/tag1510.xml"/><Relationship Id="rId157" Type="http://schemas.openxmlformats.org/officeDocument/2006/relationships/tags" Target="../tags/tag1531.xml"/><Relationship Id="rId178" Type="http://schemas.openxmlformats.org/officeDocument/2006/relationships/tags" Target="../tags/tag1552.xml"/><Relationship Id="rId61" Type="http://schemas.openxmlformats.org/officeDocument/2006/relationships/tags" Target="../tags/tag1435.xml"/><Relationship Id="rId82" Type="http://schemas.openxmlformats.org/officeDocument/2006/relationships/tags" Target="../tags/tag1456.xml"/><Relationship Id="rId199" Type="http://schemas.openxmlformats.org/officeDocument/2006/relationships/tags" Target="../tags/tag1573.xml"/><Relationship Id="rId203" Type="http://schemas.openxmlformats.org/officeDocument/2006/relationships/tags" Target="../tags/tag1577.xml"/><Relationship Id="rId19" Type="http://schemas.openxmlformats.org/officeDocument/2006/relationships/tags" Target="../tags/tag1393.xml"/><Relationship Id="rId224" Type="http://schemas.openxmlformats.org/officeDocument/2006/relationships/notesSlide" Target="../notesSlides/notesSlide12.xml"/><Relationship Id="rId30" Type="http://schemas.openxmlformats.org/officeDocument/2006/relationships/tags" Target="../tags/tag1404.xml"/><Relationship Id="rId105" Type="http://schemas.openxmlformats.org/officeDocument/2006/relationships/tags" Target="../tags/tag1479.xml"/><Relationship Id="rId126" Type="http://schemas.openxmlformats.org/officeDocument/2006/relationships/tags" Target="../tags/tag1500.xml"/><Relationship Id="rId147" Type="http://schemas.openxmlformats.org/officeDocument/2006/relationships/tags" Target="../tags/tag1521.xml"/><Relationship Id="rId168" Type="http://schemas.openxmlformats.org/officeDocument/2006/relationships/tags" Target="../tags/tag1542.xml"/><Relationship Id="rId51" Type="http://schemas.openxmlformats.org/officeDocument/2006/relationships/tags" Target="../tags/tag1425.xml"/><Relationship Id="rId72" Type="http://schemas.openxmlformats.org/officeDocument/2006/relationships/tags" Target="../tags/tag1446.xml"/><Relationship Id="rId93" Type="http://schemas.openxmlformats.org/officeDocument/2006/relationships/tags" Target="../tags/tag1467.xml"/><Relationship Id="rId189" Type="http://schemas.openxmlformats.org/officeDocument/2006/relationships/tags" Target="../tags/tag15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1713.xml"/><Relationship Id="rId21" Type="http://schemas.openxmlformats.org/officeDocument/2006/relationships/tags" Target="../tags/tag1617.xml"/><Relationship Id="rId42" Type="http://schemas.openxmlformats.org/officeDocument/2006/relationships/tags" Target="../tags/tag1638.xml"/><Relationship Id="rId63" Type="http://schemas.openxmlformats.org/officeDocument/2006/relationships/tags" Target="../tags/tag1659.xml"/><Relationship Id="rId84" Type="http://schemas.openxmlformats.org/officeDocument/2006/relationships/tags" Target="../tags/tag1680.xml"/><Relationship Id="rId138" Type="http://schemas.openxmlformats.org/officeDocument/2006/relationships/tags" Target="../tags/tag1734.xml"/><Relationship Id="rId159" Type="http://schemas.openxmlformats.org/officeDocument/2006/relationships/tags" Target="../tags/tag1755.xml"/><Relationship Id="rId170" Type="http://schemas.openxmlformats.org/officeDocument/2006/relationships/tags" Target="../tags/tag1766.xml"/><Relationship Id="rId107" Type="http://schemas.openxmlformats.org/officeDocument/2006/relationships/tags" Target="../tags/tag1703.xml"/><Relationship Id="rId11" Type="http://schemas.openxmlformats.org/officeDocument/2006/relationships/tags" Target="../tags/tag1607.xml"/><Relationship Id="rId32" Type="http://schemas.openxmlformats.org/officeDocument/2006/relationships/tags" Target="../tags/tag1628.xml"/><Relationship Id="rId53" Type="http://schemas.openxmlformats.org/officeDocument/2006/relationships/tags" Target="../tags/tag1649.xml"/><Relationship Id="rId74" Type="http://schemas.openxmlformats.org/officeDocument/2006/relationships/tags" Target="../tags/tag1670.xml"/><Relationship Id="rId128" Type="http://schemas.openxmlformats.org/officeDocument/2006/relationships/tags" Target="../tags/tag1724.xml"/><Relationship Id="rId149" Type="http://schemas.openxmlformats.org/officeDocument/2006/relationships/tags" Target="../tags/tag1745.xml"/><Relationship Id="rId5" Type="http://schemas.openxmlformats.org/officeDocument/2006/relationships/tags" Target="../tags/tag1601.xml"/><Relationship Id="rId95" Type="http://schemas.openxmlformats.org/officeDocument/2006/relationships/tags" Target="../tags/tag1691.xml"/><Relationship Id="rId160" Type="http://schemas.openxmlformats.org/officeDocument/2006/relationships/tags" Target="../tags/tag1756.xml"/><Relationship Id="rId181" Type="http://schemas.openxmlformats.org/officeDocument/2006/relationships/tags" Target="../tags/tag1777.xml"/><Relationship Id="rId22" Type="http://schemas.openxmlformats.org/officeDocument/2006/relationships/tags" Target="../tags/tag1618.xml"/><Relationship Id="rId43" Type="http://schemas.openxmlformats.org/officeDocument/2006/relationships/tags" Target="../tags/tag1639.xml"/><Relationship Id="rId64" Type="http://schemas.openxmlformats.org/officeDocument/2006/relationships/tags" Target="../tags/tag1660.xml"/><Relationship Id="rId118" Type="http://schemas.openxmlformats.org/officeDocument/2006/relationships/tags" Target="../tags/tag1714.xml"/><Relationship Id="rId139" Type="http://schemas.openxmlformats.org/officeDocument/2006/relationships/tags" Target="../tags/tag1735.xml"/><Relationship Id="rId85" Type="http://schemas.openxmlformats.org/officeDocument/2006/relationships/tags" Target="../tags/tag1681.xml"/><Relationship Id="rId150" Type="http://schemas.openxmlformats.org/officeDocument/2006/relationships/tags" Target="../tags/tag1746.xml"/><Relationship Id="rId171" Type="http://schemas.openxmlformats.org/officeDocument/2006/relationships/tags" Target="../tags/tag1767.xml"/><Relationship Id="rId12" Type="http://schemas.openxmlformats.org/officeDocument/2006/relationships/tags" Target="../tags/tag1608.xml"/><Relationship Id="rId33" Type="http://schemas.openxmlformats.org/officeDocument/2006/relationships/tags" Target="../tags/tag1629.xml"/><Relationship Id="rId108" Type="http://schemas.openxmlformats.org/officeDocument/2006/relationships/tags" Target="../tags/tag1704.xml"/><Relationship Id="rId129" Type="http://schemas.openxmlformats.org/officeDocument/2006/relationships/tags" Target="../tags/tag1725.xml"/><Relationship Id="rId54" Type="http://schemas.openxmlformats.org/officeDocument/2006/relationships/tags" Target="../tags/tag1650.xml"/><Relationship Id="rId75" Type="http://schemas.openxmlformats.org/officeDocument/2006/relationships/tags" Target="../tags/tag1671.xml"/><Relationship Id="rId96" Type="http://schemas.openxmlformats.org/officeDocument/2006/relationships/tags" Target="../tags/tag1692.xml"/><Relationship Id="rId140" Type="http://schemas.openxmlformats.org/officeDocument/2006/relationships/tags" Target="../tags/tag1736.xml"/><Relationship Id="rId161" Type="http://schemas.openxmlformats.org/officeDocument/2006/relationships/tags" Target="../tags/tag1757.xml"/><Relationship Id="rId182" Type="http://schemas.openxmlformats.org/officeDocument/2006/relationships/tags" Target="../tags/tag1778.xml"/><Relationship Id="rId6" Type="http://schemas.openxmlformats.org/officeDocument/2006/relationships/tags" Target="../tags/tag1602.xml"/><Relationship Id="rId23" Type="http://schemas.openxmlformats.org/officeDocument/2006/relationships/tags" Target="../tags/tag1619.xml"/><Relationship Id="rId119" Type="http://schemas.openxmlformats.org/officeDocument/2006/relationships/tags" Target="../tags/tag1715.xml"/><Relationship Id="rId44" Type="http://schemas.openxmlformats.org/officeDocument/2006/relationships/tags" Target="../tags/tag1640.xml"/><Relationship Id="rId65" Type="http://schemas.openxmlformats.org/officeDocument/2006/relationships/tags" Target="../tags/tag1661.xml"/><Relationship Id="rId86" Type="http://schemas.openxmlformats.org/officeDocument/2006/relationships/tags" Target="../tags/tag1682.xml"/><Relationship Id="rId130" Type="http://schemas.openxmlformats.org/officeDocument/2006/relationships/tags" Target="../tags/tag1726.xml"/><Relationship Id="rId151" Type="http://schemas.openxmlformats.org/officeDocument/2006/relationships/tags" Target="../tags/tag1747.xml"/><Relationship Id="rId172" Type="http://schemas.openxmlformats.org/officeDocument/2006/relationships/tags" Target="../tags/tag1768.xml"/><Relationship Id="rId13" Type="http://schemas.openxmlformats.org/officeDocument/2006/relationships/tags" Target="../tags/tag1609.xml"/><Relationship Id="rId18" Type="http://schemas.openxmlformats.org/officeDocument/2006/relationships/tags" Target="../tags/tag1614.xml"/><Relationship Id="rId39" Type="http://schemas.openxmlformats.org/officeDocument/2006/relationships/tags" Target="../tags/tag1635.xml"/><Relationship Id="rId109" Type="http://schemas.openxmlformats.org/officeDocument/2006/relationships/tags" Target="../tags/tag1705.xml"/><Relationship Id="rId34" Type="http://schemas.openxmlformats.org/officeDocument/2006/relationships/tags" Target="../tags/tag1630.xml"/><Relationship Id="rId50" Type="http://schemas.openxmlformats.org/officeDocument/2006/relationships/tags" Target="../tags/tag1646.xml"/><Relationship Id="rId55" Type="http://schemas.openxmlformats.org/officeDocument/2006/relationships/tags" Target="../tags/tag1651.xml"/><Relationship Id="rId76" Type="http://schemas.openxmlformats.org/officeDocument/2006/relationships/tags" Target="../tags/tag1672.xml"/><Relationship Id="rId97" Type="http://schemas.openxmlformats.org/officeDocument/2006/relationships/tags" Target="../tags/tag1693.xml"/><Relationship Id="rId104" Type="http://schemas.openxmlformats.org/officeDocument/2006/relationships/tags" Target="../tags/tag1700.xml"/><Relationship Id="rId120" Type="http://schemas.openxmlformats.org/officeDocument/2006/relationships/tags" Target="../tags/tag1716.xml"/><Relationship Id="rId125" Type="http://schemas.openxmlformats.org/officeDocument/2006/relationships/tags" Target="../tags/tag1721.xml"/><Relationship Id="rId141" Type="http://schemas.openxmlformats.org/officeDocument/2006/relationships/tags" Target="../tags/tag1737.xml"/><Relationship Id="rId146" Type="http://schemas.openxmlformats.org/officeDocument/2006/relationships/tags" Target="../tags/tag1742.xml"/><Relationship Id="rId167" Type="http://schemas.openxmlformats.org/officeDocument/2006/relationships/tags" Target="../tags/tag1763.xml"/><Relationship Id="rId188" Type="http://schemas.openxmlformats.org/officeDocument/2006/relationships/tags" Target="../tags/tag1784.xml"/><Relationship Id="rId7" Type="http://schemas.openxmlformats.org/officeDocument/2006/relationships/tags" Target="../tags/tag1603.xml"/><Relationship Id="rId71" Type="http://schemas.openxmlformats.org/officeDocument/2006/relationships/tags" Target="../tags/tag1667.xml"/><Relationship Id="rId92" Type="http://schemas.openxmlformats.org/officeDocument/2006/relationships/tags" Target="../tags/tag1688.xml"/><Relationship Id="rId162" Type="http://schemas.openxmlformats.org/officeDocument/2006/relationships/tags" Target="../tags/tag1758.xml"/><Relationship Id="rId183" Type="http://schemas.openxmlformats.org/officeDocument/2006/relationships/tags" Target="../tags/tag1779.xml"/><Relationship Id="rId2" Type="http://schemas.openxmlformats.org/officeDocument/2006/relationships/tags" Target="../tags/tag1598.xml"/><Relationship Id="rId29" Type="http://schemas.openxmlformats.org/officeDocument/2006/relationships/tags" Target="../tags/tag1625.xml"/><Relationship Id="rId24" Type="http://schemas.openxmlformats.org/officeDocument/2006/relationships/tags" Target="../tags/tag1620.xml"/><Relationship Id="rId40" Type="http://schemas.openxmlformats.org/officeDocument/2006/relationships/tags" Target="../tags/tag1636.xml"/><Relationship Id="rId45" Type="http://schemas.openxmlformats.org/officeDocument/2006/relationships/tags" Target="../tags/tag1641.xml"/><Relationship Id="rId66" Type="http://schemas.openxmlformats.org/officeDocument/2006/relationships/tags" Target="../tags/tag1662.xml"/><Relationship Id="rId87" Type="http://schemas.openxmlformats.org/officeDocument/2006/relationships/tags" Target="../tags/tag1683.xml"/><Relationship Id="rId110" Type="http://schemas.openxmlformats.org/officeDocument/2006/relationships/tags" Target="../tags/tag1706.xml"/><Relationship Id="rId115" Type="http://schemas.openxmlformats.org/officeDocument/2006/relationships/tags" Target="../tags/tag1711.xml"/><Relationship Id="rId131" Type="http://schemas.openxmlformats.org/officeDocument/2006/relationships/tags" Target="../tags/tag1727.xml"/><Relationship Id="rId136" Type="http://schemas.openxmlformats.org/officeDocument/2006/relationships/tags" Target="../tags/tag1732.xml"/><Relationship Id="rId157" Type="http://schemas.openxmlformats.org/officeDocument/2006/relationships/tags" Target="../tags/tag1753.xml"/><Relationship Id="rId178" Type="http://schemas.openxmlformats.org/officeDocument/2006/relationships/tags" Target="../tags/tag1774.xml"/><Relationship Id="rId61" Type="http://schemas.openxmlformats.org/officeDocument/2006/relationships/tags" Target="../tags/tag1657.xml"/><Relationship Id="rId82" Type="http://schemas.openxmlformats.org/officeDocument/2006/relationships/tags" Target="../tags/tag1678.xml"/><Relationship Id="rId152" Type="http://schemas.openxmlformats.org/officeDocument/2006/relationships/tags" Target="../tags/tag1748.xml"/><Relationship Id="rId173" Type="http://schemas.openxmlformats.org/officeDocument/2006/relationships/tags" Target="../tags/tag1769.xml"/><Relationship Id="rId19" Type="http://schemas.openxmlformats.org/officeDocument/2006/relationships/tags" Target="../tags/tag1615.xml"/><Relationship Id="rId14" Type="http://schemas.openxmlformats.org/officeDocument/2006/relationships/tags" Target="../tags/tag1610.xml"/><Relationship Id="rId30" Type="http://schemas.openxmlformats.org/officeDocument/2006/relationships/tags" Target="../tags/tag1626.xml"/><Relationship Id="rId35" Type="http://schemas.openxmlformats.org/officeDocument/2006/relationships/tags" Target="../tags/tag1631.xml"/><Relationship Id="rId56" Type="http://schemas.openxmlformats.org/officeDocument/2006/relationships/tags" Target="../tags/tag1652.xml"/><Relationship Id="rId77" Type="http://schemas.openxmlformats.org/officeDocument/2006/relationships/tags" Target="../tags/tag1673.xml"/><Relationship Id="rId100" Type="http://schemas.openxmlformats.org/officeDocument/2006/relationships/tags" Target="../tags/tag1696.xml"/><Relationship Id="rId105" Type="http://schemas.openxmlformats.org/officeDocument/2006/relationships/tags" Target="../tags/tag1701.xml"/><Relationship Id="rId126" Type="http://schemas.openxmlformats.org/officeDocument/2006/relationships/tags" Target="../tags/tag1722.xml"/><Relationship Id="rId147" Type="http://schemas.openxmlformats.org/officeDocument/2006/relationships/tags" Target="../tags/tag1743.xml"/><Relationship Id="rId168" Type="http://schemas.openxmlformats.org/officeDocument/2006/relationships/tags" Target="../tags/tag1764.xml"/><Relationship Id="rId8" Type="http://schemas.openxmlformats.org/officeDocument/2006/relationships/tags" Target="../tags/tag1604.xml"/><Relationship Id="rId51" Type="http://schemas.openxmlformats.org/officeDocument/2006/relationships/tags" Target="../tags/tag1647.xml"/><Relationship Id="rId72" Type="http://schemas.openxmlformats.org/officeDocument/2006/relationships/tags" Target="../tags/tag1668.xml"/><Relationship Id="rId93" Type="http://schemas.openxmlformats.org/officeDocument/2006/relationships/tags" Target="../tags/tag1689.xml"/><Relationship Id="rId98" Type="http://schemas.openxmlformats.org/officeDocument/2006/relationships/tags" Target="../tags/tag1694.xml"/><Relationship Id="rId121" Type="http://schemas.openxmlformats.org/officeDocument/2006/relationships/tags" Target="../tags/tag1717.xml"/><Relationship Id="rId142" Type="http://schemas.openxmlformats.org/officeDocument/2006/relationships/tags" Target="../tags/tag1738.xml"/><Relationship Id="rId163" Type="http://schemas.openxmlformats.org/officeDocument/2006/relationships/tags" Target="../tags/tag1759.xml"/><Relationship Id="rId184" Type="http://schemas.openxmlformats.org/officeDocument/2006/relationships/tags" Target="../tags/tag1780.xml"/><Relationship Id="rId189" Type="http://schemas.openxmlformats.org/officeDocument/2006/relationships/slideLayout" Target="../slideLayouts/slideLayout2.xml"/><Relationship Id="rId3" Type="http://schemas.openxmlformats.org/officeDocument/2006/relationships/tags" Target="../tags/tag1599.xml"/><Relationship Id="rId25" Type="http://schemas.openxmlformats.org/officeDocument/2006/relationships/tags" Target="../tags/tag1621.xml"/><Relationship Id="rId46" Type="http://schemas.openxmlformats.org/officeDocument/2006/relationships/tags" Target="../tags/tag1642.xml"/><Relationship Id="rId67" Type="http://schemas.openxmlformats.org/officeDocument/2006/relationships/tags" Target="../tags/tag1663.xml"/><Relationship Id="rId116" Type="http://schemas.openxmlformats.org/officeDocument/2006/relationships/tags" Target="../tags/tag1712.xml"/><Relationship Id="rId137" Type="http://schemas.openxmlformats.org/officeDocument/2006/relationships/tags" Target="../tags/tag1733.xml"/><Relationship Id="rId158" Type="http://schemas.openxmlformats.org/officeDocument/2006/relationships/tags" Target="../tags/tag1754.xml"/><Relationship Id="rId20" Type="http://schemas.openxmlformats.org/officeDocument/2006/relationships/tags" Target="../tags/tag1616.xml"/><Relationship Id="rId41" Type="http://schemas.openxmlformats.org/officeDocument/2006/relationships/tags" Target="../tags/tag1637.xml"/><Relationship Id="rId62" Type="http://schemas.openxmlformats.org/officeDocument/2006/relationships/tags" Target="../tags/tag1658.xml"/><Relationship Id="rId83" Type="http://schemas.openxmlformats.org/officeDocument/2006/relationships/tags" Target="../tags/tag1679.xml"/><Relationship Id="rId88" Type="http://schemas.openxmlformats.org/officeDocument/2006/relationships/tags" Target="../tags/tag1684.xml"/><Relationship Id="rId111" Type="http://schemas.openxmlformats.org/officeDocument/2006/relationships/tags" Target="../tags/tag1707.xml"/><Relationship Id="rId132" Type="http://schemas.openxmlformats.org/officeDocument/2006/relationships/tags" Target="../tags/tag1728.xml"/><Relationship Id="rId153" Type="http://schemas.openxmlformats.org/officeDocument/2006/relationships/tags" Target="../tags/tag1749.xml"/><Relationship Id="rId174" Type="http://schemas.openxmlformats.org/officeDocument/2006/relationships/tags" Target="../tags/tag1770.xml"/><Relationship Id="rId179" Type="http://schemas.openxmlformats.org/officeDocument/2006/relationships/tags" Target="../tags/tag1775.xml"/><Relationship Id="rId15" Type="http://schemas.openxmlformats.org/officeDocument/2006/relationships/tags" Target="../tags/tag1611.xml"/><Relationship Id="rId36" Type="http://schemas.openxmlformats.org/officeDocument/2006/relationships/tags" Target="../tags/tag1632.xml"/><Relationship Id="rId57" Type="http://schemas.openxmlformats.org/officeDocument/2006/relationships/tags" Target="../tags/tag1653.xml"/><Relationship Id="rId106" Type="http://schemas.openxmlformats.org/officeDocument/2006/relationships/tags" Target="../tags/tag1702.xml"/><Relationship Id="rId127" Type="http://schemas.openxmlformats.org/officeDocument/2006/relationships/tags" Target="../tags/tag1723.xml"/><Relationship Id="rId10" Type="http://schemas.openxmlformats.org/officeDocument/2006/relationships/tags" Target="../tags/tag1606.xml"/><Relationship Id="rId31" Type="http://schemas.openxmlformats.org/officeDocument/2006/relationships/tags" Target="../tags/tag1627.xml"/><Relationship Id="rId52" Type="http://schemas.openxmlformats.org/officeDocument/2006/relationships/tags" Target="../tags/tag1648.xml"/><Relationship Id="rId73" Type="http://schemas.openxmlformats.org/officeDocument/2006/relationships/tags" Target="../tags/tag1669.xml"/><Relationship Id="rId78" Type="http://schemas.openxmlformats.org/officeDocument/2006/relationships/tags" Target="../tags/tag1674.xml"/><Relationship Id="rId94" Type="http://schemas.openxmlformats.org/officeDocument/2006/relationships/tags" Target="../tags/tag1690.xml"/><Relationship Id="rId99" Type="http://schemas.openxmlformats.org/officeDocument/2006/relationships/tags" Target="../tags/tag1695.xml"/><Relationship Id="rId101" Type="http://schemas.openxmlformats.org/officeDocument/2006/relationships/tags" Target="../tags/tag1697.xml"/><Relationship Id="rId122" Type="http://schemas.openxmlformats.org/officeDocument/2006/relationships/tags" Target="../tags/tag1718.xml"/><Relationship Id="rId143" Type="http://schemas.openxmlformats.org/officeDocument/2006/relationships/tags" Target="../tags/tag1739.xml"/><Relationship Id="rId148" Type="http://schemas.openxmlformats.org/officeDocument/2006/relationships/tags" Target="../tags/tag1744.xml"/><Relationship Id="rId164" Type="http://schemas.openxmlformats.org/officeDocument/2006/relationships/tags" Target="../tags/tag1760.xml"/><Relationship Id="rId169" Type="http://schemas.openxmlformats.org/officeDocument/2006/relationships/tags" Target="../tags/tag1765.xml"/><Relationship Id="rId185" Type="http://schemas.openxmlformats.org/officeDocument/2006/relationships/tags" Target="../tags/tag1781.xml"/><Relationship Id="rId4" Type="http://schemas.openxmlformats.org/officeDocument/2006/relationships/tags" Target="../tags/tag1600.xml"/><Relationship Id="rId9" Type="http://schemas.openxmlformats.org/officeDocument/2006/relationships/tags" Target="../tags/tag1605.xml"/><Relationship Id="rId180" Type="http://schemas.openxmlformats.org/officeDocument/2006/relationships/tags" Target="../tags/tag1776.xml"/><Relationship Id="rId26" Type="http://schemas.openxmlformats.org/officeDocument/2006/relationships/tags" Target="../tags/tag1622.xml"/><Relationship Id="rId47" Type="http://schemas.openxmlformats.org/officeDocument/2006/relationships/tags" Target="../tags/tag1643.xml"/><Relationship Id="rId68" Type="http://schemas.openxmlformats.org/officeDocument/2006/relationships/tags" Target="../tags/tag1664.xml"/><Relationship Id="rId89" Type="http://schemas.openxmlformats.org/officeDocument/2006/relationships/tags" Target="../tags/tag1685.xml"/><Relationship Id="rId112" Type="http://schemas.openxmlformats.org/officeDocument/2006/relationships/tags" Target="../tags/tag1708.xml"/><Relationship Id="rId133" Type="http://schemas.openxmlformats.org/officeDocument/2006/relationships/tags" Target="../tags/tag1729.xml"/><Relationship Id="rId154" Type="http://schemas.openxmlformats.org/officeDocument/2006/relationships/tags" Target="../tags/tag1750.xml"/><Relationship Id="rId175" Type="http://schemas.openxmlformats.org/officeDocument/2006/relationships/tags" Target="../tags/tag1771.xml"/><Relationship Id="rId16" Type="http://schemas.openxmlformats.org/officeDocument/2006/relationships/tags" Target="../tags/tag1612.xml"/><Relationship Id="rId37" Type="http://schemas.openxmlformats.org/officeDocument/2006/relationships/tags" Target="../tags/tag1633.xml"/><Relationship Id="rId58" Type="http://schemas.openxmlformats.org/officeDocument/2006/relationships/tags" Target="../tags/tag1654.xml"/><Relationship Id="rId79" Type="http://schemas.openxmlformats.org/officeDocument/2006/relationships/tags" Target="../tags/tag1675.xml"/><Relationship Id="rId102" Type="http://schemas.openxmlformats.org/officeDocument/2006/relationships/tags" Target="../tags/tag1698.xml"/><Relationship Id="rId123" Type="http://schemas.openxmlformats.org/officeDocument/2006/relationships/tags" Target="../tags/tag1719.xml"/><Relationship Id="rId144" Type="http://schemas.openxmlformats.org/officeDocument/2006/relationships/tags" Target="../tags/tag1740.xml"/><Relationship Id="rId90" Type="http://schemas.openxmlformats.org/officeDocument/2006/relationships/tags" Target="../tags/tag1686.xml"/><Relationship Id="rId165" Type="http://schemas.openxmlformats.org/officeDocument/2006/relationships/tags" Target="../tags/tag1761.xml"/><Relationship Id="rId186" Type="http://schemas.openxmlformats.org/officeDocument/2006/relationships/tags" Target="../tags/tag1782.xml"/><Relationship Id="rId27" Type="http://schemas.openxmlformats.org/officeDocument/2006/relationships/tags" Target="../tags/tag1623.xml"/><Relationship Id="rId48" Type="http://schemas.openxmlformats.org/officeDocument/2006/relationships/tags" Target="../tags/tag1644.xml"/><Relationship Id="rId69" Type="http://schemas.openxmlformats.org/officeDocument/2006/relationships/tags" Target="../tags/tag1665.xml"/><Relationship Id="rId113" Type="http://schemas.openxmlformats.org/officeDocument/2006/relationships/tags" Target="../tags/tag1709.xml"/><Relationship Id="rId134" Type="http://schemas.openxmlformats.org/officeDocument/2006/relationships/tags" Target="../tags/tag1730.xml"/><Relationship Id="rId80" Type="http://schemas.openxmlformats.org/officeDocument/2006/relationships/tags" Target="../tags/tag1676.xml"/><Relationship Id="rId155" Type="http://schemas.openxmlformats.org/officeDocument/2006/relationships/tags" Target="../tags/tag1751.xml"/><Relationship Id="rId176" Type="http://schemas.openxmlformats.org/officeDocument/2006/relationships/tags" Target="../tags/tag1772.xml"/><Relationship Id="rId17" Type="http://schemas.openxmlformats.org/officeDocument/2006/relationships/tags" Target="../tags/tag1613.xml"/><Relationship Id="rId38" Type="http://schemas.openxmlformats.org/officeDocument/2006/relationships/tags" Target="../tags/tag1634.xml"/><Relationship Id="rId59" Type="http://schemas.openxmlformats.org/officeDocument/2006/relationships/tags" Target="../tags/tag1655.xml"/><Relationship Id="rId103" Type="http://schemas.openxmlformats.org/officeDocument/2006/relationships/tags" Target="../tags/tag1699.xml"/><Relationship Id="rId124" Type="http://schemas.openxmlformats.org/officeDocument/2006/relationships/tags" Target="../tags/tag1720.xml"/><Relationship Id="rId70" Type="http://schemas.openxmlformats.org/officeDocument/2006/relationships/tags" Target="../tags/tag1666.xml"/><Relationship Id="rId91" Type="http://schemas.openxmlformats.org/officeDocument/2006/relationships/tags" Target="../tags/tag1687.xml"/><Relationship Id="rId145" Type="http://schemas.openxmlformats.org/officeDocument/2006/relationships/tags" Target="../tags/tag1741.xml"/><Relationship Id="rId166" Type="http://schemas.openxmlformats.org/officeDocument/2006/relationships/tags" Target="../tags/tag1762.xml"/><Relationship Id="rId187" Type="http://schemas.openxmlformats.org/officeDocument/2006/relationships/tags" Target="../tags/tag1783.xml"/><Relationship Id="rId1" Type="http://schemas.openxmlformats.org/officeDocument/2006/relationships/tags" Target="../tags/tag1597.xml"/><Relationship Id="rId28" Type="http://schemas.openxmlformats.org/officeDocument/2006/relationships/tags" Target="../tags/tag1624.xml"/><Relationship Id="rId49" Type="http://schemas.openxmlformats.org/officeDocument/2006/relationships/tags" Target="../tags/tag1645.xml"/><Relationship Id="rId114" Type="http://schemas.openxmlformats.org/officeDocument/2006/relationships/tags" Target="../tags/tag1710.xml"/><Relationship Id="rId60" Type="http://schemas.openxmlformats.org/officeDocument/2006/relationships/tags" Target="../tags/tag1656.xml"/><Relationship Id="rId81" Type="http://schemas.openxmlformats.org/officeDocument/2006/relationships/tags" Target="../tags/tag1677.xml"/><Relationship Id="rId135" Type="http://schemas.openxmlformats.org/officeDocument/2006/relationships/tags" Target="../tags/tag1731.xml"/><Relationship Id="rId156" Type="http://schemas.openxmlformats.org/officeDocument/2006/relationships/tags" Target="../tags/tag1752.xml"/><Relationship Id="rId177" Type="http://schemas.openxmlformats.org/officeDocument/2006/relationships/tags" Target="../tags/tag17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797.xml"/><Relationship Id="rId18" Type="http://schemas.openxmlformats.org/officeDocument/2006/relationships/tags" Target="../tags/tag1802.xml"/><Relationship Id="rId26" Type="http://schemas.openxmlformats.org/officeDocument/2006/relationships/tags" Target="../tags/tag1810.xml"/><Relationship Id="rId39" Type="http://schemas.openxmlformats.org/officeDocument/2006/relationships/tags" Target="../tags/tag1823.xml"/><Relationship Id="rId21" Type="http://schemas.openxmlformats.org/officeDocument/2006/relationships/tags" Target="../tags/tag1805.xml"/><Relationship Id="rId34" Type="http://schemas.openxmlformats.org/officeDocument/2006/relationships/tags" Target="../tags/tag1818.xml"/><Relationship Id="rId42" Type="http://schemas.openxmlformats.org/officeDocument/2006/relationships/tags" Target="../tags/tag1826.xml"/><Relationship Id="rId47" Type="http://schemas.openxmlformats.org/officeDocument/2006/relationships/tags" Target="../tags/tag1831.xml"/><Relationship Id="rId50" Type="http://schemas.openxmlformats.org/officeDocument/2006/relationships/tags" Target="../tags/tag1834.xml"/><Relationship Id="rId55" Type="http://schemas.openxmlformats.org/officeDocument/2006/relationships/image" Target="../media/image400.png"/><Relationship Id="rId7" Type="http://schemas.openxmlformats.org/officeDocument/2006/relationships/tags" Target="../tags/tag1791.xml"/><Relationship Id="rId2" Type="http://schemas.openxmlformats.org/officeDocument/2006/relationships/tags" Target="../tags/tag1786.xml"/><Relationship Id="rId16" Type="http://schemas.openxmlformats.org/officeDocument/2006/relationships/tags" Target="../tags/tag1800.xml"/><Relationship Id="rId29" Type="http://schemas.openxmlformats.org/officeDocument/2006/relationships/tags" Target="../tags/tag1813.xml"/><Relationship Id="rId11" Type="http://schemas.openxmlformats.org/officeDocument/2006/relationships/tags" Target="../tags/tag1795.xml"/><Relationship Id="rId24" Type="http://schemas.openxmlformats.org/officeDocument/2006/relationships/tags" Target="../tags/tag1808.xml"/><Relationship Id="rId32" Type="http://schemas.openxmlformats.org/officeDocument/2006/relationships/tags" Target="../tags/tag1816.xml"/><Relationship Id="rId37" Type="http://schemas.openxmlformats.org/officeDocument/2006/relationships/tags" Target="../tags/tag1821.xml"/><Relationship Id="rId40" Type="http://schemas.openxmlformats.org/officeDocument/2006/relationships/tags" Target="../tags/tag1824.xml"/><Relationship Id="rId45" Type="http://schemas.openxmlformats.org/officeDocument/2006/relationships/tags" Target="../tags/tag1829.xml"/><Relationship Id="rId53" Type="http://schemas.openxmlformats.org/officeDocument/2006/relationships/notesSlide" Target="../notesSlides/notesSlide13.xml"/><Relationship Id="rId5" Type="http://schemas.openxmlformats.org/officeDocument/2006/relationships/tags" Target="../tags/tag1789.xml"/><Relationship Id="rId10" Type="http://schemas.openxmlformats.org/officeDocument/2006/relationships/tags" Target="../tags/tag1794.xml"/><Relationship Id="rId19" Type="http://schemas.openxmlformats.org/officeDocument/2006/relationships/tags" Target="../tags/tag1803.xml"/><Relationship Id="rId31" Type="http://schemas.openxmlformats.org/officeDocument/2006/relationships/tags" Target="../tags/tag1815.xml"/><Relationship Id="rId44" Type="http://schemas.openxmlformats.org/officeDocument/2006/relationships/tags" Target="../tags/tag1828.xml"/><Relationship Id="rId52" Type="http://schemas.openxmlformats.org/officeDocument/2006/relationships/slideLayout" Target="../slideLayouts/slideLayout12.xml"/><Relationship Id="rId4" Type="http://schemas.openxmlformats.org/officeDocument/2006/relationships/tags" Target="../tags/tag1788.xml"/><Relationship Id="rId9" Type="http://schemas.openxmlformats.org/officeDocument/2006/relationships/tags" Target="../tags/tag1793.xml"/><Relationship Id="rId14" Type="http://schemas.openxmlformats.org/officeDocument/2006/relationships/tags" Target="../tags/tag1798.xml"/><Relationship Id="rId22" Type="http://schemas.openxmlformats.org/officeDocument/2006/relationships/tags" Target="../tags/tag1806.xml"/><Relationship Id="rId27" Type="http://schemas.openxmlformats.org/officeDocument/2006/relationships/tags" Target="../tags/tag1811.xml"/><Relationship Id="rId30" Type="http://schemas.openxmlformats.org/officeDocument/2006/relationships/tags" Target="../tags/tag1814.xml"/><Relationship Id="rId35" Type="http://schemas.openxmlformats.org/officeDocument/2006/relationships/tags" Target="../tags/tag1819.xml"/><Relationship Id="rId43" Type="http://schemas.openxmlformats.org/officeDocument/2006/relationships/tags" Target="../tags/tag1827.xml"/><Relationship Id="rId48" Type="http://schemas.openxmlformats.org/officeDocument/2006/relationships/tags" Target="../tags/tag1832.xml"/><Relationship Id="rId56" Type="http://schemas.openxmlformats.org/officeDocument/2006/relationships/image" Target="../media/image410.png"/><Relationship Id="rId8" Type="http://schemas.openxmlformats.org/officeDocument/2006/relationships/tags" Target="../tags/tag1792.xml"/><Relationship Id="rId51" Type="http://schemas.openxmlformats.org/officeDocument/2006/relationships/tags" Target="../tags/tag1835.xml"/><Relationship Id="rId3" Type="http://schemas.openxmlformats.org/officeDocument/2006/relationships/tags" Target="../tags/tag1787.xml"/><Relationship Id="rId12" Type="http://schemas.openxmlformats.org/officeDocument/2006/relationships/tags" Target="../tags/tag1796.xml"/><Relationship Id="rId17" Type="http://schemas.openxmlformats.org/officeDocument/2006/relationships/tags" Target="../tags/tag1801.xml"/><Relationship Id="rId25" Type="http://schemas.openxmlformats.org/officeDocument/2006/relationships/tags" Target="../tags/tag1809.xml"/><Relationship Id="rId33" Type="http://schemas.openxmlformats.org/officeDocument/2006/relationships/tags" Target="../tags/tag1817.xml"/><Relationship Id="rId38" Type="http://schemas.openxmlformats.org/officeDocument/2006/relationships/tags" Target="../tags/tag1822.xml"/><Relationship Id="rId46" Type="http://schemas.openxmlformats.org/officeDocument/2006/relationships/tags" Target="../tags/tag1830.xml"/><Relationship Id="rId20" Type="http://schemas.openxmlformats.org/officeDocument/2006/relationships/tags" Target="../tags/tag1804.xml"/><Relationship Id="rId41" Type="http://schemas.openxmlformats.org/officeDocument/2006/relationships/tags" Target="../tags/tag1825.xml"/><Relationship Id="rId54" Type="http://schemas.openxmlformats.org/officeDocument/2006/relationships/image" Target="../media/image10.png"/><Relationship Id="rId1" Type="http://schemas.openxmlformats.org/officeDocument/2006/relationships/tags" Target="../tags/tag1785.xml"/><Relationship Id="rId6" Type="http://schemas.openxmlformats.org/officeDocument/2006/relationships/tags" Target="../tags/tag1790.xml"/><Relationship Id="rId15" Type="http://schemas.openxmlformats.org/officeDocument/2006/relationships/tags" Target="../tags/tag1799.xml"/><Relationship Id="rId23" Type="http://schemas.openxmlformats.org/officeDocument/2006/relationships/tags" Target="../tags/tag1807.xml"/><Relationship Id="rId28" Type="http://schemas.openxmlformats.org/officeDocument/2006/relationships/tags" Target="../tags/tag1812.xml"/><Relationship Id="rId36" Type="http://schemas.openxmlformats.org/officeDocument/2006/relationships/tags" Target="../tags/tag1820.xml"/><Relationship Id="rId49" Type="http://schemas.openxmlformats.org/officeDocument/2006/relationships/tags" Target="../tags/tag18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848.xml"/><Relationship Id="rId18" Type="http://schemas.openxmlformats.org/officeDocument/2006/relationships/tags" Target="../tags/tag1853.xml"/><Relationship Id="rId26" Type="http://schemas.openxmlformats.org/officeDocument/2006/relationships/tags" Target="../tags/tag1861.xml"/><Relationship Id="rId39" Type="http://schemas.openxmlformats.org/officeDocument/2006/relationships/image" Target="../media/image15.png"/><Relationship Id="rId21" Type="http://schemas.openxmlformats.org/officeDocument/2006/relationships/tags" Target="../tags/tag1856.xml"/><Relationship Id="rId34" Type="http://schemas.openxmlformats.org/officeDocument/2006/relationships/image" Target="../media/image5.png"/><Relationship Id="rId42" Type="http://schemas.openxmlformats.org/officeDocument/2006/relationships/image" Target="../media/image21.png"/><Relationship Id="rId7" Type="http://schemas.openxmlformats.org/officeDocument/2006/relationships/tags" Target="../tags/tag1842.xml"/><Relationship Id="rId2" Type="http://schemas.openxmlformats.org/officeDocument/2006/relationships/tags" Target="../tags/tag1837.xml"/><Relationship Id="rId16" Type="http://schemas.openxmlformats.org/officeDocument/2006/relationships/tags" Target="../tags/tag1851.xml"/><Relationship Id="rId20" Type="http://schemas.openxmlformats.org/officeDocument/2006/relationships/tags" Target="../tags/tag1855.xml"/><Relationship Id="rId29" Type="http://schemas.openxmlformats.org/officeDocument/2006/relationships/tags" Target="../tags/tag1864.xml"/><Relationship Id="rId41" Type="http://schemas.openxmlformats.org/officeDocument/2006/relationships/image" Target="../media/image20.png"/><Relationship Id="rId1" Type="http://schemas.openxmlformats.org/officeDocument/2006/relationships/tags" Target="../tags/tag1836.xml"/><Relationship Id="rId6" Type="http://schemas.openxmlformats.org/officeDocument/2006/relationships/tags" Target="../tags/tag1841.xml"/><Relationship Id="rId11" Type="http://schemas.openxmlformats.org/officeDocument/2006/relationships/tags" Target="../tags/tag1846.xml"/><Relationship Id="rId24" Type="http://schemas.openxmlformats.org/officeDocument/2006/relationships/tags" Target="../tags/tag1859.xml"/><Relationship Id="rId32" Type="http://schemas.openxmlformats.org/officeDocument/2006/relationships/notesSlide" Target="../notesSlides/notesSlide18.xml"/><Relationship Id="rId37" Type="http://schemas.openxmlformats.org/officeDocument/2006/relationships/image" Target="../media/image18.png"/><Relationship Id="rId40" Type="http://schemas.openxmlformats.org/officeDocument/2006/relationships/image" Target="../media/image16.png"/><Relationship Id="rId5" Type="http://schemas.openxmlformats.org/officeDocument/2006/relationships/tags" Target="../tags/tag1840.xml"/><Relationship Id="rId15" Type="http://schemas.openxmlformats.org/officeDocument/2006/relationships/tags" Target="../tags/tag1850.xml"/><Relationship Id="rId23" Type="http://schemas.openxmlformats.org/officeDocument/2006/relationships/tags" Target="../tags/tag1858.xml"/><Relationship Id="rId28" Type="http://schemas.openxmlformats.org/officeDocument/2006/relationships/tags" Target="../tags/tag1863.xml"/><Relationship Id="rId36" Type="http://schemas.openxmlformats.org/officeDocument/2006/relationships/image" Target="../media/image22.png"/><Relationship Id="rId10" Type="http://schemas.openxmlformats.org/officeDocument/2006/relationships/tags" Target="../tags/tag1845.xml"/><Relationship Id="rId19" Type="http://schemas.openxmlformats.org/officeDocument/2006/relationships/tags" Target="../tags/tag1854.xml"/><Relationship Id="rId31" Type="http://schemas.openxmlformats.org/officeDocument/2006/relationships/slideLayout" Target="../slideLayouts/slideLayout12.xml"/><Relationship Id="rId44" Type="http://schemas.openxmlformats.org/officeDocument/2006/relationships/image" Target="../media/image17.png"/><Relationship Id="rId4" Type="http://schemas.openxmlformats.org/officeDocument/2006/relationships/tags" Target="../tags/tag1839.xml"/><Relationship Id="rId9" Type="http://schemas.openxmlformats.org/officeDocument/2006/relationships/tags" Target="../tags/tag1844.xml"/><Relationship Id="rId14" Type="http://schemas.openxmlformats.org/officeDocument/2006/relationships/tags" Target="../tags/tag1849.xml"/><Relationship Id="rId22" Type="http://schemas.openxmlformats.org/officeDocument/2006/relationships/tags" Target="../tags/tag1857.xml"/><Relationship Id="rId27" Type="http://schemas.openxmlformats.org/officeDocument/2006/relationships/tags" Target="../tags/tag1862.xml"/><Relationship Id="rId30" Type="http://schemas.openxmlformats.org/officeDocument/2006/relationships/tags" Target="../tags/tag1865.xml"/><Relationship Id="rId35" Type="http://schemas.openxmlformats.org/officeDocument/2006/relationships/image" Target="../media/image14.png"/><Relationship Id="rId43" Type="http://schemas.openxmlformats.org/officeDocument/2006/relationships/image" Target="../media/image8.png"/><Relationship Id="rId8" Type="http://schemas.openxmlformats.org/officeDocument/2006/relationships/tags" Target="../tags/tag1843.xml"/><Relationship Id="rId3" Type="http://schemas.openxmlformats.org/officeDocument/2006/relationships/tags" Target="../tags/tag1838.xml"/><Relationship Id="rId12" Type="http://schemas.openxmlformats.org/officeDocument/2006/relationships/tags" Target="../tags/tag1847.xml"/><Relationship Id="rId17" Type="http://schemas.openxmlformats.org/officeDocument/2006/relationships/tags" Target="../tags/tag1852.xml"/><Relationship Id="rId25" Type="http://schemas.openxmlformats.org/officeDocument/2006/relationships/tags" Target="../tags/tag1860.xml"/><Relationship Id="rId33" Type="http://schemas.openxmlformats.org/officeDocument/2006/relationships/image" Target="../media/image6.png"/><Relationship Id="rId38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customXml" Target="../ink/ink4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customXml" Target="../ink/ink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878.xml"/><Relationship Id="rId18" Type="http://schemas.openxmlformats.org/officeDocument/2006/relationships/tags" Target="../tags/tag1883.xml"/><Relationship Id="rId26" Type="http://schemas.openxmlformats.org/officeDocument/2006/relationships/tags" Target="../tags/tag1891.xml"/><Relationship Id="rId39" Type="http://schemas.openxmlformats.org/officeDocument/2006/relationships/image" Target="../media/image15.png"/><Relationship Id="rId21" Type="http://schemas.openxmlformats.org/officeDocument/2006/relationships/tags" Target="../tags/tag1886.xml"/><Relationship Id="rId34" Type="http://schemas.openxmlformats.org/officeDocument/2006/relationships/image" Target="../media/image5.png"/><Relationship Id="rId42" Type="http://schemas.openxmlformats.org/officeDocument/2006/relationships/image" Target="../media/image21.png"/><Relationship Id="rId7" Type="http://schemas.openxmlformats.org/officeDocument/2006/relationships/tags" Target="../tags/tag1872.xml"/><Relationship Id="rId2" Type="http://schemas.openxmlformats.org/officeDocument/2006/relationships/tags" Target="../tags/tag1867.xml"/><Relationship Id="rId16" Type="http://schemas.openxmlformats.org/officeDocument/2006/relationships/tags" Target="../tags/tag1881.xml"/><Relationship Id="rId20" Type="http://schemas.openxmlformats.org/officeDocument/2006/relationships/tags" Target="../tags/tag1885.xml"/><Relationship Id="rId29" Type="http://schemas.openxmlformats.org/officeDocument/2006/relationships/tags" Target="../tags/tag1894.xml"/><Relationship Id="rId41" Type="http://schemas.openxmlformats.org/officeDocument/2006/relationships/image" Target="../media/image20.png"/><Relationship Id="rId1" Type="http://schemas.openxmlformats.org/officeDocument/2006/relationships/tags" Target="../tags/tag1866.xml"/><Relationship Id="rId6" Type="http://schemas.openxmlformats.org/officeDocument/2006/relationships/tags" Target="../tags/tag1871.xml"/><Relationship Id="rId11" Type="http://schemas.openxmlformats.org/officeDocument/2006/relationships/tags" Target="../tags/tag1876.xml"/><Relationship Id="rId24" Type="http://schemas.openxmlformats.org/officeDocument/2006/relationships/tags" Target="../tags/tag1889.xml"/><Relationship Id="rId32" Type="http://schemas.openxmlformats.org/officeDocument/2006/relationships/notesSlide" Target="../notesSlides/notesSlide21.xml"/><Relationship Id="rId37" Type="http://schemas.openxmlformats.org/officeDocument/2006/relationships/image" Target="../media/image18.png"/><Relationship Id="rId40" Type="http://schemas.openxmlformats.org/officeDocument/2006/relationships/image" Target="../media/image16.png"/><Relationship Id="rId5" Type="http://schemas.openxmlformats.org/officeDocument/2006/relationships/tags" Target="../tags/tag1870.xml"/><Relationship Id="rId15" Type="http://schemas.openxmlformats.org/officeDocument/2006/relationships/tags" Target="../tags/tag1880.xml"/><Relationship Id="rId23" Type="http://schemas.openxmlformats.org/officeDocument/2006/relationships/tags" Target="../tags/tag1888.xml"/><Relationship Id="rId28" Type="http://schemas.openxmlformats.org/officeDocument/2006/relationships/tags" Target="../tags/tag1893.xml"/><Relationship Id="rId36" Type="http://schemas.openxmlformats.org/officeDocument/2006/relationships/image" Target="../media/image22.png"/><Relationship Id="rId10" Type="http://schemas.openxmlformats.org/officeDocument/2006/relationships/tags" Target="../tags/tag1875.xml"/><Relationship Id="rId19" Type="http://schemas.openxmlformats.org/officeDocument/2006/relationships/tags" Target="../tags/tag1884.xml"/><Relationship Id="rId31" Type="http://schemas.openxmlformats.org/officeDocument/2006/relationships/slideLayout" Target="../slideLayouts/slideLayout12.xml"/><Relationship Id="rId44" Type="http://schemas.openxmlformats.org/officeDocument/2006/relationships/image" Target="../media/image17.png"/><Relationship Id="rId4" Type="http://schemas.openxmlformats.org/officeDocument/2006/relationships/tags" Target="../tags/tag1869.xml"/><Relationship Id="rId9" Type="http://schemas.openxmlformats.org/officeDocument/2006/relationships/tags" Target="../tags/tag1874.xml"/><Relationship Id="rId14" Type="http://schemas.openxmlformats.org/officeDocument/2006/relationships/tags" Target="../tags/tag1879.xml"/><Relationship Id="rId22" Type="http://schemas.openxmlformats.org/officeDocument/2006/relationships/tags" Target="../tags/tag1887.xml"/><Relationship Id="rId27" Type="http://schemas.openxmlformats.org/officeDocument/2006/relationships/tags" Target="../tags/tag1892.xml"/><Relationship Id="rId30" Type="http://schemas.openxmlformats.org/officeDocument/2006/relationships/tags" Target="../tags/tag1895.xml"/><Relationship Id="rId35" Type="http://schemas.openxmlformats.org/officeDocument/2006/relationships/image" Target="../media/image14.png"/><Relationship Id="rId43" Type="http://schemas.openxmlformats.org/officeDocument/2006/relationships/image" Target="../media/image8.png"/><Relationship Id="rId8" Type="http://schemas.openxmlformats.org/officeDocument/2006/relationships/tags" Target="../tags/tag1873.xml"/><Relationship Id="rId3" Type="http://schemas.openxmlformats.org/officeDocument/2006/relationships/tags" Target="../tags/tag1868.xml"/><Relationship Id="rId12" Type="http://schemas.openxmlformats.org/officeDocument/2006/relationships/tags" Target="../tags/tag1877.xml"/><Relationship Id="rId17" Type="http://schemas.openxmlformats.org/officeDocument/2006/relationships/tags" Target="../tags/tag1882.xml"/><Relationship Id="rId25" Type="http://schemas.openxmlformats.org/officeDocument/2006/relationships/tags" Target="../tags/tag1890.xml"/><Relationship Id="rId33" Type="http://schemas.openxmlformats.org/officeDocument/2006/relationships/image" Target="../media/image6.png"/><Relationship Id="rId38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arez.com/projects/variational-autoencoder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image" Target="../media/image3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image" Target="../media/image4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notesSlide" Target="../notesSlides/notesSlide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8.xml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9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notesSlide" Target="../notesSlides/notesSlide4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slideLayout" Target="../slideLayouts/slideLayout12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6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image" Target="../media/image5.png"/><Relationship Id="rId8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tags" Target="../tags/tag131.xml"/><Relationship Id="rId21" Type="http://schemas.openxmlformats.org/officeDocument/2006/relationships/tags" Target="../tags/tag113.xml"/><Relationship Id="rId34" Type="http://schemas.openxmlformats.org/officeDocument/2006/relationships/tags" Target="../tags/tag126.xml"/><Relationship Id="rId42" Type="http://schemas.openxmlformats.org/officeDocument/2006/relationships/tags" Target="../tags/tag134.xml"/><Relationship Id="rId47" Type="http://schemas.openxmlformats.org/officeDocument/2006/relationships/tags" Target="../tags/tag139.xml"/><Relationship Id="rId50" Type="http://schemas.openxmlformats.org/officeDocument/2006/relationships/image" Target="../media/image5.png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9" Type="http://schemas.openxmlformats.org/officeDocument/2006/relationships/tags" Target="../tags/tag121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37" Type="http://schemas.openxmlformats.org/officeDocument/2006/relationships/tags" Target="../tags/tag129.xml"/><Relationship Id="rId40" Type="http://schemas.openxmlformats.org/officeDocument/2006/relationships/tags" Target="../tags/tag132.xml"/><Relationship Id="rId45" Type="http://schemas.openxmlformats.org/officeDocument/2006/relationships/tags" Target="../tags/tag137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tags" Target="../tags/tag128.xml"/><Relationship Id="rId49" Type="http://schemas.openxmlformats.org/officeDocument/2006/relationships/notesSlide" Target="../notesSlides/notesSlide5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tags" Target="../tags/tag123.xml"/><Relationship Id="rId44" Type="http://schemas.openxmlformats.org/officeDocument/2006/relationships/tags" Target="../tags/tag136.xml"/><Relationship Id="rId52" Type="http://schemas.openxmlformats.org/officeDocument/2006/relationships/image" Target="../media/image8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tags" Target="../tags/tag127.xml"/><Relationship Id="rId43" Type="http://schemas.openxmlformats.org/officeDocument/2006/relationships/tags" Target="../tags/tag135.xml"/><Relationship Id="rId48" Type="http://schemas.openxmlformats.org/officeDocument/2006/relationships/slideLayout" Target="../slideLayouts/slideLayout12.xml"/><Relationship Id="rId8" Type="http://schemas.openxmlformats.org/officeDocument/2006/relationships/tags" Target="../tags/tag100.xml"/><Relationship Id="rId51" Type="http://schemas.openxmlformats.org/officeDocument/2006/relationships/image" Target="../media/image6.png"/><Relationship Id="rId3" Type="http://schemas.openxmlformats.org/officeDocument/2006/relationships/tags" Target="../tags/tag95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38" Type="http://schemas.openxmlformats.org/officeDocument/2006/relationships/tags" Target="../tags/tag130.xml"/><Relationship Id="rId46" Type="http://schemas.openxmlformats.org/officeDocument/2006/relationships/tags" Target="../tags/tag138.xml"/><Relationship Id="rId20" Type="http://schemas.openxmlformats.org/officeDocument/2006/relationships/tags" Target="../tags/tag112.xml"/><Relationship Id="rId41" Type="http://schemas.openxmlformats.org/officeDocument/2006/relationships/tags" Target="../tags/tag133.xml"/><Relationship Id="rId1" Type="http://schemas.openxmlformats.org/officeDocument/2006/relationships/tags" Target="../tags/tag93.xml"/><Relationship Id="rId6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Variational Auto-Encoders (VAEs)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Reparameterization trick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6443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6" name="Picture 2" descr="https://jaan.io/images/encoder-decoder.png">
            <a:extLst>
              <a:ext uri="{FF2B5EF4-FFF2-40B4-BE49-F238E27FC236}">
                <a16:creationId xmlns:a16="http://schemas.microsoft.com/office/drawing/2014/main" id="{DC918857-5BB4-874D-93A8-78AC3244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34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35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MARTInkShape-813"/>
          <p:cNvSpPr/>
          <p:nvPr>
            <p:custDataLst>
              <p:tags r:id="rId1"/>
            </p:custDataLst>
          </p:nvPr>
        </p:nvSpPr>
        <p:spPr bwMode="auto">
          <a:xfrm>
            <a:off x="5643931" y="4509492"/>
            <a:ext cx="1035476" cy="89252"/>
          </a:xfrm>
          <a:custGeom>
            <a:avLst/>
            <a:gdLst/>
            <a:ahLst/>
            <a:cxnLst/>
            <a:rect l="0" t="0" r="0" b="0"/>
            <a:pathLst>
              <a:path w="1035476" h="89252">
                <a:moveTo>
                  <a:pt x="35349" y="0"/>
                </a:moveTo>
                <a:lnTo>
                  <a:pt x="35349" y="0"/>
                </a:lnTo>
                <a:lnTo>
                  <a:pt x="30610" y="0"/>
                </a:lnTo>
                <a:lnTo>
                  <a:pt x="29213" y="992"/>
                </a:lnTo>
                <a:lnTo>
                  <a:pt x="28282" y="2646"/>
                </a:lnTo>
                <a:lnTo>
                  <a:pt x="27662" y="4740"/>
                </a:lnTo>
                <a:lnTo>
                  <a:pt x="26256" y="6137"/>
                </a:lnTo>
                <a:lnTo>
                  <a:pt x="17891" y="8821"/>
                </a:lnTo>
                <a:lnTo>
                  <a:pt x="9838" y="8920"/>
                </a:lnTo>
                <a:lnTo>
                  <a:pt x="9412" y="9915"/>
                </a:lnTo>
                <a:lnTo>
                  <a:pt x="8564" y="17827"/>
                </a:lnTo>
                <a:lnTo>
                  <a:pt x="0" y="17858"/>
                </a:lnTo>
                <a:lnTo>
                  <a:pt x="4481" y="17859"/>
                </a:lnTo>
                <a:lnTo>
                  <a:pt x="5841" y="18851"/>
                </a:lnTo>
                <a:lnTo>
                  <a:pt x="9315" y="26954"/>
                </a:lnTo>
                <a:lnTo>
                  <a:pt x="13197" y="31162"/>
                </a:lnTo>
                <a:lnTo>
                  <a:pt x="18227" y="33694"/>
                </a:lnTo>
                <a:lnTo>
                  <a:pt x="32471" y="36444"/>
                </a:lnTo>
                <a:lnTo>
                  <a:pt x="42323" y="41777"/>
                </a:lnTo>
                <a:lnTo>
                  <a:pt x="52010" y="43372"/>
                </a:lnTo>
                <a:lnTo>
                  <a:pt x="87301" y="40059"/>
                </a:lnTo>
                <a:lnTo>
                  <a:pt x="127150" y="44246"/>
                </a:lnTo>
                <a:lnTo>
                  <a:pt x="170618" y="44596"/>
                </a:lnTo>
                <a:lnTo>
                  <a:pt x="212147" y="44638"/>
                </a:lnTo>
                <a:lnTo>
                  <a:pt x="245492" y="44645"/>
                </a:lnTo>
                <a:lnTo>
                  <a:pt x="284146" y="44647"/>
                </a:lnTo>
                <a:lnTo>
                  <a:pt x="320734" y="44648"/>
                </a:lnTo>
                <a:lnTo>
                  <a:pt x="359356" y="44649"/>
                </a:lnTo>
                <a:lnTo>
                  <a:pt x="402219" y="44649"/>
                </a:lnTo>
                <a:lnTo>
                  <a:pt x="443694" y="47294"/>
                </a:lnTo>
                <a:lnTo>
                  <a:pt x="483763" y="51716"/>
                </a:lnTo>
                <a:lnTo>
                  <a:pt x="524410" y="55673"/>
                </a:lnTo>
                <a:lnTo>
                  <a:pt x="561587" y="63129"/>
                </a:lnTo>
                <a:lnTo>
                  <a:pt x="597738" y="71622"/>
                </a:lnTo>
                <a:lnTo>
                  <a:pt x="640769" y="83380"/>
                </a:lnTo>
                <a:lnTo>
                  <a:pt x="678924" y="88128"/>
                </a:lnTo>
                <a:lnTo>
                  <a:pt x="721005" y="89066"/>
                </a:lnTo>
                <a:lnTo>
                  <a:pt x="758273" y="89251"/>
                </a:lnTo>
                <a:lnTo>
                  <a:pt x="800435" y="83151"/>
                </a:lnTo>
                <a:lnTo>
                  <a:pt x="838456" y="78271"/>
                </a:lnTo>
                <a:lnTo>
                  <a:pt x="874629" y="72788"/>
                </a:lnTo>
                <a:lnTo>
                  <a:pt x="910438" y="71704"/>
                </a:lnTo>
                <a:lnTo>
                  <a:pt x="950364" y="71473"/>
                </a:lnTo>
                <a:lnTo>
                  <a:pt x="993700" y="63337"/>
                </a:lnTo>
                <a:lnTo>
                  <a:pt x="1028995" y="62540"/>
                </a:lnTo>
                <a:lnTo>
                  <a:pt x="1031155" y="63522"/>
                </a:lnTo>
                <a:lnTo>
                  <a:pt x="1032595" y="65168"/>
                </a:lnTo>
                <a:lnTo>
                  <a:pt x="1035475" y="714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814"/>
          <p:cNvSpPr/>
          <p:nvPr>
            <p:custDataLst>
              <p:tags r:id="rId2"/>
            </p:custDataLst>
          </p:nvPr>
        </p:nvSpPr>
        <p:spPr bwMode="auto">
          <a:xfrm>
            <a:off x="1598446" y="4582328"/>
            <a:ext cx="776852" cy="103858"/>
          </a:xfrm>
          <a:custGeom>
            <a:avLst/>
            <a:gdLst/>
            <a:ahLst/>
            <a:cxnLst/>
            <a:rect l="0" t="0" r="0" b="0"/>
            <a:pathLst>
              <a:path w="776852" h="103858">
                <a:moveTo>
                  <a:pt x="8898" y="61110"/>
                </a:moveTo>
                <a:lnTo>
                  <a:pt x="8898" y="61110"/>
                </a:lnTo>
                <a:lnTo>
                  <a:pt x="0" y="52212"/>
                </a:lnTo>
                <a:lnTo>
                  <a:pt x="44633" y="52180"/>
                </a:lnTo>
                <a:lnTo>
                  <a:pt x="47604" y="52180"/>
                </a:lnTo>
                <a:lnTo>
                  <a:pt x="53551" y="54825"/>
                </a:lnTo>
                <a:lnTo>
                  <a:pt x="59501" y="58316"/>
                </a:lnTo>
                <a:lnTo>
                  <a:pt x="83496" y="67994"/>
                </a:lnTo>
                <a:lnTo>
                  <a:pt x="105544" y="82068"/>
                </a:lnTo>
                <a:lnTo>
                  <a:pt x="145901" y="93694"/>
                </a:lnTo>
                <a:lnTo>
                  <a:pt x="188675" y="102690"/>
                </a:lnTo>
                <a:lnTo>
                  <a:pt x="214631" y="103857"/>
                </a:lnTo>
                <a:lnTo>
                  <a:pt x="258975" y="97950"/>
                </a:lnTo>
                <a:lnTo>
                  <a:pt x="300794" y="96057"/>
                </a:lnTo>
                <a:lnTo>
                  <a:pt x="341392" y="87158"/>
                </a:lnTo>
                <a:lnTo>
                  <a:pt x="375636" y="78750"/>
                </a:lnTo>
                <a:lnTo>
                  <a:pt x="408272" y="67328"/>
                </a:lnTo>
                <a:lnTo>
                  <a:pt x="428491" y="58912"/>
                </a:lnTo>
                <a:lnTo>
                  <a:pt x="462187" y="52190"/>
                </a:lnTo>
                <a:lnTo>
                  <a:pt x="506483" y="35793"/>
                </a:lnTo>
                <a:lnTo>
                  <a:pt x="548930" y="22705"/>
                </a:lnTo>
                <a:lnTo>
                  <a:pt x="588403" y="11557"/>
                </a:lnTo>
                <a:lnTo>
                  <a:pt x="624864" y="5681"/>
                </a:lnTo>
                <a:lnTo>
                  <a:pt x="660729" y="0"/>
                </a:lnTo>
                <a:lnTo>
                  <a:pt x="701911" y="6413"/>
                </a:lnTo>
                <a:lnTo>
                  <a:pt x="743086" y="16560"/>
                </a:lnTo>
                <a:lnTo>
                  <a:pt x="754830" y="23325"/>
                </a:lnTo>
                <a:lnTo>
                  <a:pt x="776851" y="432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" name="SMARTInkShape-Group201"/>
          <p:cNvGrpSpPr/>
          <p:nvPr/>
        </p:nvGrpSpPr>
        <p:grpSpPr>
          <a:xfrm>
            <a:off x="6965156" y="5063133"/>
            <a:ext cx="1419285" cy="767954"/>
            <a:chOff x="6965156" y="5063133"/>
            <a:chExt cx="1419285" cy="767954"/>
          </a:xfrm>
        </p:grpSpPr>
        <p:sp>
          <p:nvSpPr>
            <p:cNvPr id="4" name="SMARTInkShape-815"/>
            <p:cNvSpPr/>
            <p:nvPr>
              <p:custDataLst>
                <p:tags r:id="rId21"/>
              </p:custDataLst>
            </p:nvPr>
          </p:nvSpPr>
          <p:spPr bwMode="auto">
            <a:xfrm>
              <a:off x="6983016" y="5375704"/>
              <a:ext cx="8930" cy="455383"/>
            </a:xfrm>
            <a:custGeom>
              <a:avLst/>
              <a:gdLst/>
              <a:ahLst/>
              <a:cxnLst/>
              <a:rect l="0" t="0" r="0" b="0"/>
              <a:pathLst>
                <a:path w="8930" h="455383">
                  <a:moveTo>
                    <a:pt x="8929" y="8898"/>
                  </a:moveTo>
                  <a:lnTo>
                    <a:pt x="8929" y="8898"/>
                  </a:lnTo>
                  <a:lnTo>
                    <a:pt x="8929" y="0"/>
                  </a:lnTo>
                  <a:lnTo>
                    <a:pt x="8929" y="40107"/>
                  </a:lnTo>
                  <a:lnTo>
                    <a:pt x="8929" y="74925"/>
                  </a:lnTo>
                  <a:lnTo>
                    <a:pt x="8929" y="108167"/>
                  </a:lnTo>
                  <a:lnTo>
                    <a:pt x="8929" y="145797"/>
                  </a:lnTo>
                  <a:lnTo>
                    <a:pt x="8929" y="185721"/>
                  </a:lnTo>
                  <a:lnTo>
                    <a:pt x="8929" y="222685"/>
                  </a:lnTo>
                  <a:lnTo>
                    <a:pt x="6284" y="258773"/>
                  </a:lnTo>
                  <a:lnTo>
                    <a:pt x="3785" y="282672"/>
                  </a:lnTo>
                  <a:lnTo>
                    <a:pt x="5972" y="318440"/>
                  </a:lnTo>
                  <a:lnTo>
                    <a:pt x="2210" y="353180"/>
                  </a:lnTo>
                  <a:lnTo>
                    <a:pt x="290" y="396540"/>
                  </a:lnTo>
                  <a:lnTo>
                    <a:pt x="7" y="439917"/>
                  </a:lnTo>
                  <a:lnTo>
                    <a:pt x="0" y="455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816"/>
            <p:cNvSpPr/>
            <p:nvPr>
              <p:custDataLst>
                <p:tags r:id="rId22"/>
              </p:custDataLst>
            </p:nvPr>
          </p:nvSpPr>
          <p:spPr bwMode="auto">
            <a:xfrm>
              <a:off x="6965156" y="5304756"/>
              <a:ext cx="169510" cy="249511"/>
            </a:xfrm>
            <a:custGeom>
              <a:avLst/>
              <a:gdLst/>
              <a:ahLst/>
              <a:cxnLst/>
              <a:rect l="0" t="0" r="0" b="0"/>
              <a:pathLst>
                <a:path w="169510" h="249511">
                  <a:moveTo>
                    <a:pt x="0" y="44127"/>
                  </a:moveTo>
                  <a:lnTo>
                    <a:pt x="0" y="44127"/>
                  </a:lnTo>
                  <a:lnTo>
                    <a:pt x="8121" y="36998"/>
                  </a:lnTo>
                  <a:lnTo>
                    <a:pt x="50803" y="14315"/>
                  </a:lnTo>
                  <a:lnTo>
                    <a:pt x="74454" y="3438"/>
                  </a:lnTo>
                  <a:lnTo>
                    <a:pt x="104185" y="0"/>
                  </a:lnTo>
                  <a:lnTo>
                    <a:pt x="122041" y="4373"/>
                  </a:lnTo>
                  <a:lnTo>
                    <a:pt x="138724" y="14739"/>
                  </a:lnTo>
                  <a:lnTo>
                    <a:pt x="148480" y="24395"/>
                  </a:lnTo>
                  <a:lnTo>
                    <a:pt x="163665" y="50617"/>
                  </a:lnTo>
                  <a:lnTo>
                    <a:pt x="167887" y="68099"/>
                  </a:lnTo>
                  <a:lnTo>
                    <a:pt x="169509" y="103672"/>
                  </a:lnTo>
                  <a:lnTo>
                    <a:pt x="161962" y="147066"/>
                  </a:lnTo>
                  <a:lnTo>
                    <a:pt x="155989" y="159662"/>
                  </a:lnTo>
                  <a:lnTo>
                    <a:pt x="148704" y="171874"/>
                  </a:lnTo>
                  <a:lnTo>
                    <a:pt x="133502" y="213776"/>
                  </a:lnTo>
                  <a:lnTo>
                    <a:pt x="119005" y="241570"/>
                  </a:lnTo>
                  <a:lnTo>
                    <a:pt x="107157" y="2495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817"/>
            <p:cNvSpPr/>
            <p:nvPr>
              <p:custDataLst>
                <p:tags r:id="rId23"/>
              </p:custDataLst>
            </p:nvPr>
          </p:nvSpPr>
          <p:spPr bwMode="auto">
            <a:xfrm>
              <a:off x="7188467" y="5170289"/>
              <a:ext cx="178526" cy="526281"/>
            </a:xfrm>
            <a:custGeom>
              <a:avLst/>
              <a:gdLst/>
              <a:ahLst/>
              <a:cxnLst/>
              <a:rect l="0" t="0" r="0" b="0"/>
              <a:pathLst>
                <a:path w="178526" h="526281">
                  <a:moveTo>
                    <a:pt x="178525" y="0"/>
                  </a:moveTo>
                  <a:lnTo>
                    <a:pt x="178525" y="0"/>
                  </a:lnTo>
                  <a:lnTo>
                    <a:pt x="173784" y="0"/>
                  </a:lnTo>
                  <a:lnTo>
                    <a:pt x="168812" y="2646"/>
                  </a:lnTo>
                  <a:lnTo>
                    <a:pt x="166096" y="4740"/>
                  </a:lnTo>
                  <a:lnTo>
                    <a:pt x="157788" y="7068"/>
                  </a:lnTo>
                  <a:lnTo>
                    <a:pt x="152793" y="7689"/>
                  </a:lnTo>
                  <a:lnTo>
                    <a:pt x="148473" y="10087"/>
                  </a:lnTo>
                  <a:lnTo>
                    <a:pt x="109647" y="43190"/>
                  </a:lnTo>
                  <a:lnTo>
                    <a:pt x="81025" y="66776"/>
                  </a:lnTo>
                  <a:lnTo>
                    <a:pt x="56080" y="111316"/>
                  </a:lnTo>
                  <a:lnTo>
                    <a:pt x="37628" y="153215"/>
                  </a:lnTo>
                  <a:lnTo>
                    <a:pt x="27306" y="187941"/>
                  </a:lnTo>
                  <a:lnTo>
                    <a:pt x="17964" y="226012"/>
                  </a:lnTo>
                  <a:lnTo>
                    <a:pt x="8912" y="268711"/>
                  </a:lnTo>
                  <a:lnTo>
                    <a:pt x="2593" y="310136"/>
                  </a:lnTo>
                  <a:lnTo>
                    <a:pt x="721" y="347546"/>
                  </a:lnTo>
                  <a:lnTo>
                    <a:pt x="166" y="383766"/>
                  </a:lnTo>
                  <a:lnTo>
                    <a:pt x="0" y="419633"/>
                  </a:lnTo>
                  <a:lnTo>
                    <a:pt x="2598" y="450104"/>
                  </a:lnTo>
                  <a:lnTo>
                    <a:pt x="18025" y="490667"/>
                  </a:lnTo>
                  <a:lnTo>
                    <a:pt x="24840" y="501840"/>
                  </a:lnTo>
                  <a:lnTo>
                    <a:pt x="46329" y="520349"/>
                  </a:lnTo>
                  <a:lnTo>
                    <a:pt x="55609" y="523961"/>
                  </a:lnTo>
                  <a:lnTo>
                    <a:pt x="77737" y="526280"/>
                  </a:lnTo>
                  <a:lnTo>
                    <a:pt x="89413" y="521306"/>
                  </a:lnTo>
                  <a:lnTo>
                    <a:pt x="124947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818"/>
            <p:cNvSpPr/>
            <p:nvPr>
              <p:custDataLst>
                <p:tags r:id="rId24"/>
              </p:custDataLst>
            </p:nvPr>
          </p:nvSpPr>
          <p:spPr bwMode="auto">
            <a:xfrm>
              <a:off x="7438430" y="5429250"/>
              <a:ext cx="89243" cy="186966"/>
            </a:xfrm>
            <a:custGeom>
              <a:avLst/>
              <a:gdLst/>
              <a:ahLst/>
              <a:cxnLst/>
              <a:rect l="0" t="0" r="0" b="0"/>
              <a:pathLst>
                <a:path w="89243" h="186966">
                  <a:moveTo>
                    <a:pt x="0" y="0"/>
                  </a:moveTo>
                  <a:lnTo>
                    <a:pt x="0" y="0"/>
                  </a:lnTo>
                  <a:lnTo>
                    <a:pt x="28679" y="0"/>
                  </a:lnTo>
                  <a:lnTo>
                    <a:pt x="35236" y="2646"/>
                  </a:lnTo>
                  <a:lnTo>
                    <a:pt x="64214" y="20991"/>
                  </a:lnTo>
                  <a:lnTo>
                    <a:pt x="74038" y="34551"/>
                  </a:lnTo>
                  <a:lnTo>
                    <a:pt x="87187" y="69414"/>
                  </a:lnTo>
                  <a:lnTo>
                    <a:pt x="89242" y="113620"/>
                  </a:lnTo>
                  <a:lnTo>
                    <a:pt x="88280" y="121935"/>
                  </a:lnTo>
                  <a:lnTo>
                    <a:pt x="82161" y="136781"/>
                  </a:lnTo>
                  <a:lnTo>
                    <a:pt x="66372" y="163621"/>
                  </a:lnTo>
                  <a:lnTo>
                    <a:pt x="62660" y="174709"/>
                  </a:lnTo>
                  <a:lnTo>
                    <a:pt x="58277" y="181166"/>
                  </a:lnTo>
                  <a:lnTo>
                    <a:pt x="53020" y="184698"/>
                  </a:lnTo>
                  <a:lnTo>
                    <a:pt x="46302" y="186965"/>
                  </a:lnTo>
                  <a:lnTo>
                    <a:pt x="45750" y="186159"/>
                  </a:lnTo>
                  <a:lnTo>
                    <a:pt x="44648" y="178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819"/>
            <p:cNvSpPr/>
            <p:nvPr>
              <p:custDataLst>
                <p:tags r:id="rId25"/>
              </p:custDataLst>
            </p:nvPr>
          </p:nvSpPr>
          <p:spPr bwMode="auto">
            <a:xfrm>
              <a:off x="7528150" y="5384602"/>
              <a:ext cx="106734" cy="239323"/>
            </a:xfrm>
            <a:custGeom>
              <a:avLst/>
              <a:gdLst/>
              <a:ahLst/>
              <a:cxnLst/>
              <a:rect l="0" t="0" r="0" b="0"/>
              <a:pathLst>
                <a:path w="106734" h="239323">
                  <a:moveTo>
                    <a:pt x="88873" y="0"/>
                  </a:moveTo>
                  <a:lnTo>
                    <a:pt x="88873" y="0"/>
                  </a:lnTo>
                  <a:lnTo>
                    <a:pt x="84133" y="4740"/>
                  </a:lnTo>
                  <a:lnTo>
                    <a:pt x="79160" y="7067"/>
                  </a:lnTo>
                  <a:lnTo>
                    <a:pt x="64957" y="9676"/>
                  </a:lnTo>
                  <a:lnTo>
                    <a:pt x="50165" y="21325"/>
                  </a:lnTo>
                  <a:lnTo>
                    <a:pt x="23205" y="49821"/>
                  </a:lnTo>
                  <a:lnTo>
                    <a:pt x="13302" y="71978"/>
                  </a:lnTo>
                  <a:lnTo>
                    <a:pt x="2790" y="110911"/>
                  </a:lnTo>
                  <a:lnTo>
                    <a:pt x="0" y="152298"/>
                  </a:lnTo>
                  <a:lnTo>
                    <a:pt x="652" y="180492"/>
                  </a:lnTo>
                  <a:lnTo>
                    <a:pt x="6730" y="198117"/>
                  </a:lnTo>
                  <a:lnTo>
                    <a:pt x="12016" y="206453"/>
                  </a:lnTo>
                  <a:lnTo>
                    <a:pt x="46847" y="235098"/>
                  </a:lnTo>
                  <a:lnTo>
                    <a:pt x="55644" y="238433"/>
                  </a:lnTo>
                  <a:lnTo>
                    <a:pt x="60767" y="239322"/>
                  </a:lnTo>
                  <a:lnTo>
                    <a:pt x="69106" y="237665"/>
                  </a:lnTo>
                  <a:lnTo>
                    <a:pt x="79378" y="231153"/>
                  </a:lnTo>
                  <a:lnTo>
                    <a:pt x="106733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820"/>
            <p:cNvSpPr/>
            <p:nvPr>
              <p:custDataLst>
                <p:tags r:id="rId26"/>
              </p:custDataLst>
            </p:nvPr>
          </p:nvSpPr>
          <p:spPr bwMode="auto">
            <a:xfrm>
              <a:off x="7465219" y="5134574"/>
              <a:ext cx="160735" cy="196450"/>
            </a:xfrm>
            <a:custGeom>
              <a:avLst/>
              <a:gdLst/>
              <a:ahLst/>
              <a:cxnLst/>
              <a:rect l="0" t="0" r="0" b="0"/>
              <a:pathLst>
                <a:path w="160735" h="196450">
                  <a:moveTo>
                    <a:pt x="0" y="178590"/>
                  </a:moveTo>
                  <a:lnTo>
                    <a:pt x="0" y="178590"/>
                  </a:lnTo>
                  <a:lnTo>
                    <a:pt x="4741" y="178590"/>
                  </a:lnTo>
                  <a:lnTo>
                    <a:pt x="6137" y="177598"/>
                  </a:lnTo>
                  <a:lnTo>
                    <a:pt x="7068" y="175944"/>
                  </a:lnTo>
                  <a:lnTo>
                    <a:pt x="15986" y="148537"/>
                  </a:lnTo>
                  <a:lnTo>
                    <a:pt x="44667" y="105105"/>
                  </a:lnTo>
                  <a:lnTo>
                    <a:pt x="50938" y="91332"/>
                  </a:lnTo>
                  <a:lnTo>
                    <a:pt x="64533" y="51533"/>
                  </a:lnTo>
                  <a:lnTo>
                    <a:pt x="69392" y="37756"/>
                  </a:lnTo>
                  <a:lnTo>
                    <a:pt x="71519" y="30669"/>
                  </a:lnTo>
                  <a:lnTo>
                    <a:pt x="78325" y="18036"/>
                  </a:lnTo>
                  <a:lnTo>
                    <a:pt x="80366" y="0"/>
                  </a:lnTo>
                  <a:lnTo>
                    <a:pt x="80367" y="4738"/>
                  </a:lnTo>
                  <a:lnTo>
                    <a:pt x="88470" y="39144"/>
                  </a:lnTo>
                  <a:lnTo>
                    <a:pt x="90044" y="56685"/>
                  </a:lnTo>
                  <a:lnTo>
                    <a:pt x="104727" y="98231"/>
                  </a:lnTo>
                  <a:lnTo>
                    <a:pt x="109082" y="116085"/>
                  </a:lnTo>
                  <a:lnTo>
                    <a:pt x="116656" y="131296"/>
                  </a:lnTo>
                  <a:lnTo>
                    <a:pt x="130051" y="154613"/>
                  </a:lnTo>
                  <a:lnTo>
                    <a:pt x="133784" y="165753"/>
                  </a:lnTo>
                  <a:lnTo>
                    <a:pt x="149323" y="187465"/>
                  </a:lnTo>
                  <a:lnTo>
                    <a:pt x="150150" y="190460"/>
                  </a:lnTo>
                  <a:lnTo>
                    <a:pt x="151694" y="192456"/>
                  </a:lnTo>
                  <a:lnTo>
                    <a:pt x="160734" y="196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821"/>
            <p:cNvSpPr/>
            <p:nvPr>
              <p:custDataLst>
                <p:tags r:id="rId27"/>
              </p:custDataLst>
            </p:nvPr>
          </p:nvSpPr>
          <p:spPr bwMode="auto">
            <a:xfrm>
              <a:off x="7831551" y="5170289"/>
              <a:ext cx="35505" cy="375001"/>
            </a:xfrm>
            <a:custGeom>
              <a:avLst/>
              <a:gdLst/>
              <a:ahLst/>
              <a:cxnLst/>
              <a:rect l="0" t="0" r="0" b="0"/>
              <a:pathLst>
                <a:path w="35505" h="375001">
                  <a:moveTo>
                    <a:pt x="17644" y="0"/>
                  </a:moveTo>
                  <a:lnTo>
                    <a:pt x="17644" y="0"/>
                  </a:lnTo>
                  <a:lnTo>
                    <a:pt x="17644" y="4740"/>
                  </a:lnTo>
                  <a:lnTo>
                    <a:pt x="20290" y="9713"/>
                  </a:lnTo>
                  <a:lnTo>
                    <a:pt x="22385" y="12429"/>
                  </a:lnTo>
                  <a:lnTo>
                    <a:pt x="24712" y="20738"/>
                  </a:lnTo>
                  <a:lnTo>
                    <a:pt x="26410" y="60899"/>
                  </a:lnTo>
                  <a:lnTo>
                    <a:pt x="25560" y="100183"/>
                  </a:lnTo>
                  <a:lnTo>
                    <a:pt x="19502" y="143849"/>
                  </a:lnTo>
                  <a:lnTo>
                    <a:pt x="15549" y="178882"/>
                  </a:lnTo>
                  <a:lnTo>
                    <a:pt x="5324" y="221535"/>
                  </a:lnTo>
                  <a:lnTo>
                    <a:pt x="879" y="258624"/>
                  </a:lnTo>
                  <a:lnTo>
                    <a:pt x="0" y="294613"/>
                  </a:lnTo>
                  <a:lnTo>
                    <a:pt x="805" y="326053"/>
                  </a:lnTo>
                  <a:lnTo>
                    <a:pt x="8164" y="356498"/>
                  </a:lnTo>
                  <a:lnTo>
                    <a:pt x="8348" y="359704"/>
                  </a:lnTo>
                  <a:lnTo>
                    <a:pt x="11197" y="365913"/>
                  </a:lnTo>
                  <a:lnTo>
                    <a:pt x="16371" y="373242"/>
                  </a:lnTo>
                  <a:lnTo>
                    <a:pt x="19724" y="374245"/>
                  </a:lnTo>
                  <a:lnTo>
                    <a:pt x="30913" y="375000"/>
                  </a:lnTo>
                  <a:lnTo>
                    <a:pt x="32443" y="374023"/>
                  </a:lnTo>
                  <a:lnTo>
                    <a:pt x="33464" y="372380"/>
                  </a:lnTo>
                  <a:lnTo>
                    <a:pt x="35504" y="36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822"/>
            <p:cNvSpPr/>
            <p:nvPr>
              <p:custDataLst>
                <p:tags r:id="rId28"/>
              </p:custDataLst>
            </p:nvPr>
          </p:nvSpPr>
          <p:spPr bwMode="auto">
            <a:xfrm>
              <a:off x="8009930" y="5313175"/>
              <a:ext cx="250032" cy="222828"/>
            </a:xfrm>
            <a:custGeom>
              <a:avLst/>
              <a:gdLst/>
              <a:ahLst/>
              <a:cxnLst/>
              <a:rect l="0" t="0" r="0" b="0"/>
              <a:pathLst>
                <a:path w="250032" h="222828">
                  <a:moveTo>
                    <a:pt x="0" y="17848"/>
                  </a:moveTo>
                  <a:lnTo>
                    <a:pt x="0" y="17848"/>
                  </a:lnTo>
                  <a:lnTo>
                    <a:pt x="4740" y="13108"/>
                  </a:lnTo>
                  <a:lnTo>
                    <a:pt x="9713" y="10780"/>
                  </a:lnTo>
                  <a:lnTo>
                    <a:pt x="12428" y="10160"/>
                  </a:lnTo>
                  <a:lnTo>
                    <a:pt x="26857" y="2014"/>
                  </a:lnTo>
                  <a:lnTo>
                    <a:pt x="71274" y="4"/>
                  </a:lnTo>
                  <a:lnTo>
                    <a:pt x="74305" y="0"/>
                  </a:lnTo>
                  <a:lnTo>
                    <a:pt x="76326" y="988"/>
                  </a:lnTo>
                  <a:lnTo>
                    <a:pt x="77672" y="2639"/>
                  </a:lnTo>
                  <a:lnTo>
                    <a:pt x="80161" y="7120"/>
                  </a:lnTo>
                  <a:lnTo>
                    <a:pt x="93623" y="26853"/>
                  </a:lnTo>
                  <a:lnTo>
                    <a:pt x="96862" y="37825"/>
                  </a:lnTo>
                  <a:lnTo>
                    <a:pt x="98107" y="56468"/>
                  </a:lnTo>
                  <a:lnTo>
                    <a:pt x="84921" y="96633"/>
                  </a:lnTo>
                  <a:lnTo>
                    <a:pt x="78321" y="122543"/>
                  </a:lnTo>
                  <a:lnTo>
                    <a:pt x="53524" y="162754"/>
                  </a:lnTo>
                  <a:lnTo>
                    <a:pt x="38359" y="186907"/>
                  </a:lnTo>
                  <a:lnTo>
                    <a:pt x="35873" y="203573"/>
                  </a:lnTo>
                  <a:lnTo>
                    <a:pt x="35732" y="212902"/>
                  </a:lnTo>
                  <a:lnTo>
                    <a:pt x="43408" y="221867"/>
                  </a:lnTo>
                  <a:lnTo>
                    <a:pt x="46743" y="222625"/>
                  </a:lnTo>
                  <a:lnTo>
                    <a:pt x="49022" y="222827"/>
                  </a:lnTo>
                  <a:lnTo>
                    <a:pt x="54198" y="220406"/>
                  </a:lnTo>
                  <a:lnTo>
                    <a:pt x="56968" y="218371"/>
                  </a:lnTo>
                  <a:lnTo>
                    <a:pt x="70347" y="215507"/>
                  </a:lnTo>
                  <a:lnTo>
                    <a:pt x="109085" y="209666"/>
                  </a:lnTo>
                  <a:lnTo>
                    <a:pt x="148474" y="193320"/>
                  </a:lnTo>
                  <a:lnTo>
                    <a:pt x="190479" y="172621"/>
                  </a:lnTo>
                  <a:lnTo>
                    <a:pt x="214308" y="158076"/>
                  </a:lnTo>
                  <a:lnTo>
                    <a:pt x="250031" y="133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823"/>
            <p:cNvSpPr/>
            <p:nvPr>
              <p:custDataLst>
                <p:tags r:id="rId29"/>
              </p:custDataLst>
            </p:nvPr>
          </p:nvSpPr>
          <p:spPr bwMode="auto">
            <a:xfrm>
              <a:off x="8252271" y="5063133"/>
              <a:ext cx="132170" cy="669727"/>
            </a:xfrm>
            <a:custGeom>
              <a:avLst/>
              <a:gdLst/>
              <a:ahLst/>
              <a:cxnLst/>
              <a:rect l="0" t="0" r="0" b="0"/>
              <a:pathLst>
                <a:path w="132170" h="669727">
                  <a:moveTo>
                    <a:pt x="7690" y="0"/>
                  </a:moveTo>
                  <a:lnTo>
                    <a:pt x="7690" y="0"/>
                  </a:lnTo>
                  <a:lnTo>
                    <a:pt x="0" y="0"/>
                  </a:lnTo>
                  <a:lnTo>
                    <a:pt x="5991" y="9713"/>
                  </a:lnTo>
                  <a:lnTo>
                    <a:pt x="6557" y="12429"/>
                  </a:lnTo>
                  <a:lnTo>
                    <a:pt x="28383" y="52521"/>
                  </a:lnTo>
                  <a:lnTo>
                    <a:pt x="41603" y="73771"/>
                  </a:lnTo>
                  <a:lnTo>
                    <a:pt x="59698" y="112357"/>
                  </a:lnTo>
                  <a:lnTo>
                    <a:pt x="76567" y="146511"/>
                  </a:lnTo>
                  <a:lnTo>
                    <a:pt x="94133" y="186506"/>
                  </a:lnTo>
                  <a:lnTo>
                    <a:pt x="107166" y="225035"/>
                  </a:lnTo>
                  <a:lnTo>
                    <a:pt x="117311" y="261586"/>
                  </a:lnTo>
                  <a:lnTo>
                    <a:pt x="126601" y="302292"/>
                  </a:lnTo>
                  <a:lnTo>
                    <a:pt x="130897" y="345773"/>
                  </a:lnTo>
                  <a:lnTo>
                    <a:pt x="132169" y="385334"/>
                  </a:lnTo>
                  <a:lnTo>
                    <a:pt x="127806" y="426933"/>
                  </a:lnTo>
                  <a:lnTo>
                    <a:pt x="120230" y="465936"/>
                  </a:lnTo>
                  <a:lnTo>
                    <a:pt x="106960" y="507370"/>
                  </a:lnTo>
                  <a:lnTo>
                    <a:pt x="90460" y="551065"/>
                  </a:lnTo>
                  <a:lnTo>
                    <a:pt x="68265" y="595431"/>
                  </a:lnTo>
                  <a:lnTo>
                    <a:pt x="38096" y="639996"/>
                  </a:lnTo>
                  <a:lnTo>
                    <a:pt x="16620" y="669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" name="SMARTInkShape-824"/>
          <p:cNvSpPr/>
          <p:nvPr>
            <p:custDataLst>
              <p:tags r:id="rId3"/>
            </p:custDataLst>
          </p:nvPr>
        </p:nvSpPr>
        <p:spPr bwMode="auto">
          <a:xfrm>
            <a:off x="6545461" y="2991445"/>
            <a:ext cx="151806" cy="17033"/>
          </a:xfrm>
          <a:custGeom>
            <a:avLst/>
            <a:gdLst/>
            <a:ahLst/>
            <a:cxnLst/>
            <a:rect l="0" t="0" r="0" b="0"/>
            <a:pathLst>
              <a:path w="151806" h="17033">
                <a:moveTo>
                  <a:pt x="0" y="8930"/>
                </a:moveTo>
                <a:lnTo>
                  <a:pt x="0" y="8930"/>
                </a:lnTo>
                <a:lnTo>
                  <a:pt x="12429" y="8930"/>
                </a:lnTo>
                <a:lnTo>
                  <a:pt x="18091" y="11576"/>
                </a:lnTo>
                <a:lnTo>
                  <a:pt x="23916" y="15067"/>
                </a:lnTo>
                <a:lnTo>
                  <a:pt x="33765" y="17032"/>
                </a:lnTo>
                <a:lnTo>
                  <a:pt x="48809" y="16622"/>
                </a:lnTo>
                <a:lnTo>
                  <a:pt x="89366" y="6821"/>
                </a:lnTo>
                <a:lnTo>
                  <a:pt x="102226" y="3032"/>
                </a:lnTo>
                <a:lnTo>
                  <a:pt x="15180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" name="SMARTInkShape-Group203"/>
          <p:cNvGrpSpPr/>
          <p:nvPr/>
        </p:nvGrpSpPr>
        <p:grpSpPr>
          <a:xfrm>
            <a:off x="2044902" y="2205633"/>
            <a:ext cx="1088850" cy="834050"/>
            <a:chOff x="2044902" y="2205633"/>
            <a:chExt cx="1088850" cy="834050"/>
          </a:xfrm>
        </p:grpSpPr>
        <p:sp>
          <p:nvSpPr>
            <p:cNvPr id="19" name="SMARTInkShape-825"/>
            <p:cNvSpPr/>
            <p:nvPr>
              <p:custDataLst>
                <p:tags r:id="rId15"/>
              </p:custDataLst>
            </p:nvPr>
          </p:nvSpPr>
          <p:spPr bwMode="auto">
            <a:xfrm>
              <a:off x="2044902" y="2393156"/>
              <a:ext cx="80365" cy="646527"/>
            </a:xfrm>
            <a:custGeom>
              <a:avLst/>
              <a:gdLst/>
              <a:ahLst/>
              <a:cxnLst/>
              <a:rect l="0" t="0" r="0" b="0"/>
              <a:pathLst>
                <a:path w="80365" h="646527">
                  <a:moveTo>
                    <a:pt x="62504" y="0"/>
                  </a:moveTo>
                  <a:lnTo>
                    <a:pt x="62504" y="0"/>
                  </a:lnTo>
                  <a:lnTo>
                    <a:pt x="57764" y="0"/>
                  </a:lnTo>
                  <a:lnTo>
                    <a:pt x="56367" y="992"/>
                  </a:lnTo>
                  <a:lnTo>
                    <a:pt x="55436" y="2646"/>
                  </a:lnTo>
                  <a:lnTo>
                    <a:pt x="54816" y="4741"/>
                  </a:lnTo>
                  <a:lnTo>
                    <a:pt x="53410" y="6137"/>
                  </a:lnTo>
                  <a:lnTo>
                    <a:pt x="49202" y="7689"/>
                  </a:lnTo>
                  <a:lnTo>
                    <a:pt x="47683" y="9095"/>
                  </a:lnTo>
                  <a:lnTo>
                    <a:pt x="45995" y="13303"/>
                  </a:lnTo>
                  <a:lnTo>
                    <a:pt x="44553" y="14822"/>
                  </a:lnTo>
                  <a:lnTo>
                    <a:pt x="40305" y="16509"/>
                  </a:lnTo>
                  <a:lnTo>
                    <a:pt x="38775" y="17952"/>
                  </a:lnTo>
                  <a:lnTo>
                    <a:pt x="29847" y="34004"/>
                  </a:lnTo>
                  <a:lnTo>
                    <a:pt x="19897" y="74332"/>
                  </a:lnTo>
                  <a:lnTo>
                    <a:pt x="13518" y="112469"/>
                  </a:lnTo>
                  <a:lnTo>
                    <a:pt x="10287" y="146544"/>
                  </a:lnTo>
                  <a:lnTo>
                    <a:pt x="4589" y="181776"/>
                  </a:lnTo>
                  <a:lnTo>
                    <a:pt x="1357" y="222091"/>
                  </a:lnTo>
                  <a:lnTo>
                    <a:pt x="400" y="265455"/>
                  </a:lnTo>
                  <a:lnTo>
                    <a:pt x="116" y="309723"/>
                  </a:lnTo>
                  <a:lnTo>
                    <a:pt x="50" y="342045"/>
                  </a:lnTo>
                  <a:lnTo>
                    <a:pt x="20" y="375263"/>
                  </a:lnTo>
                  <a:lnTo>
                    <a:pt x="7" y="406562"/>
                  </a:lnTo>
                  <a:lnTo>
                    <a:pt x="0" y="447334"/>
                  </a:lnTo>
                  <a:lnTo>
                    <a:pt x="4738" y="489290"/>
                  </a:lnTo>
                  <a:lnTo>
                    <a:pt x="9091" y="533653"/>
                  </a:lnTo>
                  <a:lnTo>
                    <a:pt x="18477" y="571080"/>
                  </a:lnTo>
                  <a:lnTo>
                    <a:pt x="28702" y="615328"/>
                  </a:lnTo>
                  <a:lnTo>
                    <a:pt x="36283" y="631119"/>
                  </a:lnTo>
                  <a:lnTo>
                    <a:pt x="47734" y="645343"/>
                  </a:lnTo>
                  <a:lnTo>
                    <a:pt x="50673" y="646526"/>
                  </a:lnTo>
                  <a:lnTo>
                    <a:pt x="53625" y="646322"/>
                  </a:lnTo>
                  <a:lnTo>
                    <a:pt x="80364" y="634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826"/>
            <p:cNvSpPr/>
            <p:nvPr>
              <p:custDataLst>
                <p:tags r:id="rId16"/>
              </p:custDataLst>
            </p:nvPr>
          </p:nvSpPr>
          <p:spPr bwMode="auto">
            <a:xfrm>
              <a:off x="2196735" y="2589731"/>
              <a:ext cx="276789" cy="294508"/>
            </a:xfrm>
            <a:custGeom>
              <a:avLst/>
              <a:gdLst/>
              <a:ahLst/>
              <a:cxnLst/>
              <a:rect l="0" t="0" r="0" b="0"/>
              <a:pathLst>
                <a:path w="276789" h="294508">
                  <a:moveTo>
                    <a:pt x="8898" y="35597"/>
                  </a:moveTo>
                  <a:lnTo>
                    <a:pt x="8898" y="35597"/>
                  </a:lnTo>
                  <a:lnTo>
                    <a:pt x="4157" y="35597"/>
                  </a:lnTo>
                  <a:lnTo>
                    <a:pt x="2761" y="36589"/>
                  </a:lnTo>
                  <a:lnTo>
                    <a:pt x="1830" y="38243"/>
                  </a:lnTo>
                  <a:lnTo>
                    <a:pt x="0" y="44418"/>
                  </a:lnTo>
                  <a:lnTo>
                    <a:pt x="7659" y="36829"/>
                  </a:lnTo>
                  <a:lnTo>
                    <a:pt x="25959" y="30965"/>
                  </a:lnTo>
                  <a:lnTo>
                    <a:pt x="57478" y="12680"/>
                  </a:lnTo>
                  <a:lnTo>
                    <a:pt x="98251" y="1967"/>
                  </a:lnTo>
                  <a:lnTo>
                    <a:pt x="127441" y="0"/>
                  </a:lnTo>
                  <a:lnTo>
                    <a:pt x="133683" y="2579"/>
                  </a:lnTo>
                  <a:lnTo>
                    <a:pt x="139764" y="6039"/>
                  </a:lnTo>
                  <a:lnTo>
                    <a:pt x="148766" y="8980"/>
                  </a:lnTo>
                  <a:lnTo>
                    <a:pt x="154736" y="13184"/>
                  </a:lnTo>
                  <a:lnTo>
                    <a:pt x="158051" y="18359"/>
                  </a:lnTo>
                  <a:lnTo>
                    <a:pt x="160179" y="29767"/>
                  </a:lnTo>
                  <a:lnTo>
                    <a:pt x="159607" y="48704"/>
                  </a:lnTo>
                  <a:lnTo>
                    <a:pt x="142605" y="91891"/>
                  </a:lnTo>
                  <a:lnTo>
                    <a:pt x="126937" y="134181"/>
                  </a:lnTo>
                  <a:lnTo>
                    <a:pt x="100645" y="173779"/>
                  </a:lnTo>
                  <a:lnTo>
                    <a:pt x="78404" y="212103"/>
                  </a:lnTo>
                  <a:lnTo>
                    <a:pt x="64549" y="234077"/>
                  </a:lnTo>
                  <a:lnTo>
                    <a:pt x="41761" y="277507"/>
                  </a:lnTo>
                  <a:lnTo>
                    <a:pt x="26913" y="294387"/>
                  </a:lnTo>
                  <a:lnTo>
                    <a:pt x="31544" y="294507"/>
                  </a:lnTo>
                  <a:lnTo>
                    <a:pt x="36491" y="291890"/>
                  </a:lnTo>
                  <a:lnTo>
                    <a:pt x="75754" y="263512"/>
                  </a:lnTo>
                  <a:lnTo>
                    <a:pt x="119229" y="229953"/>
                  </a:lnTo>
                  <a:lnTo>
                    <a:pt x="162782" y="202439"/>
                  </a:lnTo>
                  <a:lnTo>
                    <a:pt x="205298" y="174233"/>
                  </a:lnTo>
                  <a:lnTo>
                    <a:pt x="211269" y="172670"/>
                  </a:lnTo>
                  <a:lnTo>
                    <a:pt x="220549" y="165641"/>
                  </a:lnTo>
                  <a:lnTo>
                    <a:pt x="227981" y="157887"/>
                  </a:lnTo>
                  <a:lnTo>
                    <a:pt x="255878" y="144236"/>
                  </a:lnTo>
                  <a:lnTo>
                    <a:pt x="276788" y="1427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827"/>
            <p:cNvSpPr/>
            <p:nvPr>
              <p:custDataLst>
                <p:tags r:id="rId17"/>
              </p:custDataLst>
            </p:nvPr>
          </p:nvSpPr>
          <p:spPr bwMode="auto">
            <a:xfrm>
              <a:off x="2553891" y="2259211"/>
              <a:ext cx="62508" cy="517923"/>
            </a:xfrm>
            <a:custGeom>
              <a:avLst/>
              <a:gdLst/>
              <a:ahLst/>
              <a:cxnLst/>
              <a:rect l="0" t="0" r="0" b="0"/>
              <a:pathLst>
                <a:path w="62508" h="517923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7067" y="81341"/>
                  </a:lnTo>
                  <a:lnTo>
                    <a:pt x="13302" y="121019"/>
                  </a:lnTo>
                  <a:lnTo>
                    <a:pt x="21249" y="155361"/>
                  </a:lnTo>
                  <a:lnTo>
                    <a:pt x="25148" y="190671"/>
                  </a:lnTo>
                  <a:lnTo>
                    <a:pt x="31043" y="226269"/>
                  </a:lnTo>
                  <a:lnTo>
                    <a:pt x="34333" y="266693"/>
                  </a:lnTo>
                  <a:lnTo>
                    <a:pt x="35308" y="305349"/>
                  </a:lnTo>
                  <a:lnTo>
                    <a:pt x="35597" y="346678"/>
                  </a:lnTo>
                  <a:lnTo>
                    <a:pt x="40423" y="385603"/>
                  </a:lnTo>
                  <a:lnTo>
                    <a:pt x="43396" y="422272"/>
                  </a:lnTo>
                  <a:lnTo>
                    <a:pt x="44401" y="462097"/>
                  </a:lnTo>
                  <a:lnTo>
                    <a:pt x="45567" y="482640"/>
                  </a:lnTo>
                  <a:lnTo>
                    <a:pt x="53207" y="514701"/>
                  </a:lnTo>
                  <a:lnTo>
                    <a:pt x="54323" y="515775"/>
                  </a:lnTo>
                  <a:lnTo>
                    <a:pt x="62507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828"/>
            <p:cNvSpPr/>
            <p:nvPr>
              <p:custDataLst>
                <p:tags r:id="rId18"/>
              </p:custDataLst>
            </p:nvPr>
          </p:nvSpPr>
          <p:spPr bwMode="auto">
            <a:xfrm>
              <a:off x="2696766" y="2482864"/>
              <a:ext cx="129733" cy="249621"/>
            </a:xfrm>
            <a:custGeom>
              <a:avLst/>
              <a:gdLst/>
              <a:ahLst/>
              <a:cxnLst/>
              <a:rect l="0" t="0" r="0" b="0"/>
              <a:pathLst>
                <a:path w="129733" h="249621">
                  <a:moveTo>
                    <a:pt x="0" y="44238"/>
                  </a:moveTo>
                  <a:lnTo>
                    <a:pt x="0" y="44238"/>
                  </a:lnTo>
                  <a:lnTo>
                    <a:pt x="0" y="31809"/>
                  </a:lnTo>
                  <a:lnTo>
                    <a:pt x="992" y="29999"/>
                  </a:lnTo>
                  <a:lnTo>
                    <a:pt x="2646" y="28792"/>
                  </a:lnTo>
                  <a:lnTo>
                    <a:pt x="7129" y="26459"/>
                  </a:lnTo>
                  <a:lnTo>
                    <a:pt x="23915" y="12233"/>
                  </a:lnTo>
                  <a:lnTo>
                    <a:pt x="55317" y="975"/>
                  </a:lnTo>
                  <a:lnTo>
                    <a:pt x="65117" y="0"/>
                  </a:lnTo>
                  <a:lnTo>
                    <a:pt x="79046" y="4451"/>
                  </a:lnTo>
                  <a:lnTo>
                    <a:pt x="95393" y="15837"/>
                  </a:lnTo>
                  <a:lnTo>
                    <a:pt x="117709" y="37092"/>
                  </a:lnTo>
                  <a:lnTo>
                    <a:pt x="121768" y="46353"/>
                  </a:lnTo>
                  <a:lnTo>
                    <a:pt x="129732" y="74282"/>
                  </a:lnTo>
                  <a:lnTo>
                    <a:pt x="122733" y="118337"/>
                  </a:lnTo>
                  <a:lnTo>
                    <a:pt x="109832" y="159682"/>
                  </a:lnTo>
                  <a:lnTo>
                    <a:pt x="98167" y="183752"/>
                  </a:lnTo>
                  <a:lnTo>
                    <a:pt x="74411" y="225033"/>
                  </a:lnTo>
                  <a:lnTo>
                    <a:pt x="59530" y="243173"/>
                  </a:lnTo>
                  <a:lnTo>
                    <a:pt x="53577" y="246755"/>
                  </a:lnTo>
                  <a:lnTo>
                    <a:pt x="44648" y="2496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829"/>
            <p:cNvSpPr/>
            <p:nvPr>
              <p:custDataLst>
                <p:tags r:id="rId19"/>
              </p:custDataLst>
            </p:nvPr>
          </p:nvSpPr>
          <p:spPr bwMode="auto">
            <a:xfrm>
              <a:off x="2805317" y="2402086"/>
              <a:ext cx="186129" cy="231190"/>
            </a:xfrm>
            <a:custGeom>
              <a:avLst/>
              <a:gdLst/>
              <a:ahLst/>
              <a:cxnLst/>
              <a:rect l="0" t="0" r="0" b="0"/>
              <a:pathLst>
                <a:path w="186129" h="231190">
                  <a:moveTo>
                    <a:pt x="43253" y="0"/>
                  </a:moveTo>
                  <a:lnTo>
                    <a:pt x="43253" y="0"/>
                  </a:lnTo>
                  <a:lnTo>
                    <a:pt x="36124" y="8121"/>
                  </a:lnTo>
                  <a:lnTo>
                    <a:pt x="13442" y="47854"/>
                  </a:lnTo>
                  <a:lnTo>
                    <a:pt x="3313" y="90819"/>
                  </a:lnTo>
                  <a:lnTo>
                    <a:pt x="0" y="116537"/>
                  </a:lnTo>
                  <a:lnTo>
                    <a:pt x="3759" y="138268"/>
                  </a:lnTo>
                  <a:lnTo>
                    <a:pt x="19632" y="180214"/>
                  </a:lnTo>
                  <a:lnTo>
                    <a:pt x="37317" y="212197"/>
                  </a:lnTo>
                  <a:lnTo>
                    <a:pt x="45907" y="220979"/>
                  </a:lnTo>
                  <a:lnTo>
                    <a:pt x="56339" y="227197"/>
                  </a:lnTo>
                  <a:lnTo>
                    <a:pt x="79205" y="231189"/>
                  </a:lnTo>
                  <a:lnTo>
                    <a:pt x="108768" y="231050"/>
                  </a:lnTo>
                  <a:lnTo>
                    <a:pt x="120658" y="227374"/>
                  </a:lnTo>
                  <a:lnTo>
                    <a:pt x="144459" y="209800"/>
                  </a:lnTo>
                  <a:lnTo>
                    <a:pt x="186128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830"/>
            <p:cNvSpPr/>
            <p:nvPr>
              <p:custDataLst>
                <p:tags r:id="rId20"/>
              </p:custDataLst>
            </p:nvPr>
          </p:nvSpPr>
          <p:spPr bwMode="auto">
            <a:xfrm>
              <a:off x="2893219" y="2205633"/>
              <a:ext cx="240533" cy="562571"/>
            </a:xfrm>
            <a:custGeom>
              <a:avLst/>
              <a:gdLst/>
              <a:ahLst/>
              <a:cxnLst/>
              <a:rect l="0" t="0" r="0" b="0"/>
              <a:pathLst>
                <a:path w="240533" h="562571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1" y="12429"/>
                  </a:lnTo>
                  <a:lnTo>
                    <a:pt x="12359" y="15446"/>
                  </a:lnTo>
                  <a:lnTo>
                    <a:pt x="27805" y="19790"/>
                  </a:lnTo>
                  <a:lnTo>
                    <a:pt x="68520" y="38808"/>
                  </a:lnTo>
                  <a:lnTo>
                    <a:pt x="111873" y="68993"/>
                  </a:lnTo>
                  <a:lnTo>
                    <a:pt x="156408" y="108967"/>
                  </a:lnTo>
                  <a:lnTo>
                    <a:pt x="187345" y="152043"/>
                  </a:lnTo>
                  <a:lnTo>
                    <a:pt x="211301" y="192311"/>
                  </a:lnTo>
                  <a:lnTo>
                    <a:pt x="224444" y="226755"/>
                  </a:lnTo>
                  <a:lnTo>
                    <a:pt x="234623" y="266837"/>
                  </a:lnTo>
                  <a:lnTo>
                    <a:pt x="239182" y="305391"/>
                  </a:lnTo>
                  <a:lnTo>
                    <a:pt x="240532" y="346691"/>
                  </a:lnTo>
                  <a:lnTo>
                    <a:pt x="236192" y="390347"/>
                  </a:lnTo>
                  <a:lnTo>
                    <a:pt x="223882" y="434702"/>
                  </a:lnTo>
                  <a:lnTo>
                    <a:pt x="207667" y="479263"/>
                  </a:lnTo>
                  <a:lnTo>
                    <a:pt x="196145" y="511654"/>
                  </a:lnTo>
                  <a:lnTo>
                    <a:pt x="178594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" name="SMARTInkShape-Group204"/>
          <p:cNvGrpSpPr/>
          <p:nvPr/>
        </p:nvGrpSpPr>
        <p:grpSpPr>
          <a:xfrm>
            <a:off x="1714500" y="2589728"/>
            <a:ext cx="212871" cy="480429"/>
            <a:chOff x="1714500" y="2589728"/>
            <a:chExt cx="212871" cy="480429"/>
          </a:xfrm>
        </p:grpSpPr>
        <p:sp>
          <p:nvSpPr>
            <p:cNvPr id="26" name="SMARTInkShape-831"/>
            <p:cNvSpPr/>
            <p:nvPr>
              <p:custDataLst>
                <p:tags r:id="rId13"/>
              </p:custDataLst>
            </p:nvPr>
          </p:nvSpPr>
          <p:spPr bwMode="auto">
            <a:xfrm>
              <a:off x="1714500" y="2661047"/>
              <a:ext cx="44650" cy="409110"/>
            </a:xfrm>
            <a:custGeom>
              <a:avLst/>
              <a:gdLst/>
              <a:ahLst/>
              <a:cxnLst/>
              <a:rect l="0" t="0" r="0" b="0"/>
              <a:pathLst>
                <a:path w="44650" h="409110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9713"/>
                  </a:lnTo>
                  <a:lnTo>
                    <a:pt x="13638" y="51138"/>
                  </a:lnTo>
                  <a:lnTo>
                    <a:pt x="17304" y="90151"/>
                  </a:lnTo>
                  <a:lnTo>
                    <a:pt x="17750" y="129925"/>
                  </a:lnTo>
                  <a:lnTo>
                    <a:pt x="23975" y="169862"/>
                  </a:lnTo>
                  <a:lnTo>
                    <a:pt x="25955" y="203347"/>
                  </a:lnTo>
                  <a:lnTo>
                    <a:pt x="29270" y="247571"/>
                  </a:lnTo>
                  <a:lnTo>
                    <a:pt x="34445" y="285264"/>
                  </a:lnTo>
                  <a:lnTo>
                    <a:pt x="35551" y="327688"/>
                  </a:lnTo>
                  <a:lnTo>
                    <a:pt x="36637" y="341100"/>
                  </a:lnTo>
                  <a:lnTo>
                    <a:pt x="44401" y="380620"/>
                  </a:lnTo>
                  <a:lnTo>
                    <a:pt x="44648" y="409109"/>
                  </a:lnTo>
                  <a:lnTo>
                    <a:pt x="44649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832"/>
            <p:cNvSpPr/>
            <p:nvPr>
              <p:custDataLst>
                <p:tags r:id="rId14"/>
              </p:custDataLst>
            </p:nvPr>
          </p:nvSpPr>
          <p:spPr bwMode="auto">
            <a:xfrm>
              <a:off x="1732360" y="2589728"/>
              <a:ext cx="195011" cy="221292"/>
            </a:xfrm>
            <a:custGeom>
              <a:avLst/>
              <a:gdLst/>
              <a:ahLst/>
              <a:cxnLst/>
              <a:rect l="0" t="0" r="0" b="0"/>
              <a:pathLst>
                <a:path w="195011" h="221292">
                  <a:moveTo>
                    <a:pt x="8929" y="53460"/>
                  </a:moveTo>
                  <a:lnTo>
                    <a:pt x="8929" y="53460"/>
                  </a:lnTo>
                  <a:lnTo>
                    <a:pt x="4189" y="53460"/>
                  </a:lnTo>
                  <a:lnTo>
                    <a:pt x="2792" y="52467"/>
                  </a:lnTo>
                  <a:lnTo>
                    <a:pt x="1861" y="50814"/>
                  </a:lnTo>
                  <a:lnTo>
                    <a:pt x="245" y="44365"/>
                  </a:lnTo>
                  <a:lnTo>
                    <a:pt x="0" y="19101"/>
                  </a:lnTo>
                  <a:lnTo>
                    <a:pt x="992" y="18648"/>
                  </a:lnTo>
                  <a:lnTo>
                    <a:pt x="4740" y="18144"/>
                  </a:lnTo>
                  <a:lnTo>
                    <a:pt x="9713" y="15274"/>
                  </a:lnTo>
                  <a:lnTo>
                    <a:pt x="15231" y="11684"/>
                  </a:lnTo>
                  <a:lnTo>
                    <a:pt x="51137" y="1234"/>
                  </a:lnTo>
                  <a:lnTo>
                    <a:pt x="94055" y="0"/>
                  </a:lnTo>
                  <a:lnTo>
                    <a:pt x="136851" y="7991"/>
                  </a:lnTo>
                  <a:lnTo>
                    <a:pt x="154760" y="9560"/>
                  </a:lnTo>
                  <a:lnTo>
                    <a:pt x="171642" y="15868"/>
                  </a:lnTo>
                  <a:lnTo>
                    <a:pt x="179803" y="21208"/>
                  </a:lnTo>
                  <a:lnTo>
                    <a:pt x="184092" y="26888"/>
                  </a:lnTo>
                  <a:lnTo>
                    <a:pt x="186990" y="32720"/>
                  </a:lnTo>
                  <a:lnTo>
                    <a:pt x="193208" y="41582"/>
                  </a:lnTo>
                  <a:lnTo>
                    <a:pt x="195010" y="47519"/>
                  </a:lnTo>
                  <a:lnTo>
                    <a:pt x="193166" y="56111"/>
                  </a:lnTo>
                  <a:lnTo>
                    <a:pt x="189195" y="72104"/>
                  </a:lnTo>
                  <a:lnTo>
                    <a:pt x="185373" y="89411"/>
                  </a:lnTo>
                  <a:lnTo>
                    <a:pt x="183113" y="95287"/>
                  </a:lnTo>
                  <a:lnTo>
                    <a:pt x="175310" y="104461"/>
                  </a:lnTo>
                  <a:lnTo>
                    <a:pt x="170451" y="108296"/>
                  </a:lnTo>
                  <a:lnTo>
                    <a:pt x="144418" y="147840"/>
                  </a:lnTo>
                  <a:lnTo>
                    <a:pt x="104095" y="187373"/>
                  </a:lnTo>
                  <a:lnTo>
                    <a:pt x="65830" y="218999"/>
                  </a:lnTo>
                  <a:lnTo>
                    <a:pt x="59684" y="221291"/>
                  </a:lnTo>
                  <a:lnTo>
                    <a:pt x="57649" y="220909"/>
                  </a:lnTo>
                  <a:lnTo>
                    <a:pt x="56292" y="219663"/>
                  </a:lnTo>
                  <a:lnTo>
                    <a:pt x="53578" y="214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9" name="SMARTInkShape-833"/>
          <p:cNvSpPr/>
          <p:nvPr>
            <p:custDataLst>
              <p:tags r:id="rId4"/>
            </p:custDataLst>
          </p:nvPr>
        </p:nvSpPr>
        <p:spPr bwMode="auto">
          <a:xfrm>
            <a:off x="1580555" y="4580930"/>
            <a:ext cx="1026915" cy="53579"/>
          </a:xfrm>
          <a:custGeom>
            <a:avLst/>
            <a:gdLst/>
            <a:ahLst/>
            <a:cxnLst/>
            <a:rect l="0" t="0" r="0" b="0"/>
            <a:pathLst>
              <a:path w="1026915" h="53579">
                <a:moveTo>
                  <a:pt x="0" y="26789"/>
                </a:moveTo>
                <a:lnTo>
                  <a:pt x="0" y="26789"/>
                </a:lnTo>
                <a:lnTo>
                  <a:pt x="4740" y="26789"/>
                </a:lnTo>
                <a:lnTo>
                  <a:pt x="6137" y="27781"/>
                </a:lnTo>
                <a:lnTo>
                  <a:pt x="7068" y="29434"/>
                </a:lnTo>
                <a:lnTo>
                  <a:pt x="8562" y="34477"/>
                </a:lnTo>
                <a:lnTo>
                  <a:pt x="11412" y="35167"/>
                </a:lnTo>
                <a:lnTo>
                  <a:pt x="50043" y="36710"/>
                </a:lnTo>
                <a:lnTo>
                  <a:pt x="62397" y="42786"/>
                </a:lnTo>
                <a:lnTo>
                  <a:pt x="104343" y="44626"/>
                </a:lnTo>
                <a:lnTo>
                  <a:pt x="119993" y="45634"/>
                </a:lnTo>
                <a:lnTo>
                  <a:pt x="154863" y="52750"/>
                </a:lnTo>
                <a:lnTo>
                  <a:pt x="196458" y="53529"/>
                </a:lnTo>
                <a:lnTo>
                  <a:pt x="239240" y="53574"/>
                </a:lnTo>
                <a:lnTo>
                  <a:pt x="277751" y="53577"/>
                </a:lnTo>
                <a:lnTo>
                  <a:pt x="321591" y="53578"/>
                </a:lnTo>
                <a:lnTo>
                  <a:pt x="366133" y="53578"/>
                </a:lnTo>
                <a:lnTo>
                  <a:pt x="392911" y="50932"/>
                </a:lnTo>
                <a:lnTo>
                  <a:pt x="437555" y="45475"/>
                </a:lnTo>
                <a:lnTo>
                  <a:pt x="482203" y="44757"/>
                </a:lnTo>
                <a:lnTo>
                  <a:pt x="521890" y="43677"/>
                </a:lnTo>
                <a:lnTo>
                  <a:pt x="554743" y="39917"/>
                </a:lnTo>
                <a:lnTo>
                  <a:pt x="593324" y="36963"/>
                </a:lnTo>
                <a:lnTo>
                  <a:pt x="633027" y="29827"/>
                </a:lnTo>
                <a:lnTo>
                  <a:pt x="669532" y="24743"/>
                </a:lnTo>
                <a:lnTo>
                  <a:pt x="705407" y="14479"/>
                </a:lnTo>
                <a:lnTo>
                  <a:pt x="741156" y="9033"/>
                </a:lnTo>
                <a:lnTo>
                  <a:pt x="776881" y="2078"/>
                </a:lnTo>
                <a:lnTo>
                  <a:pt x="812601" y="410"/>
                </a:lnTo>
                <a:lnTo>
                  <a:pt x="854604" y="54"/>
                </a:lnTo>
                <a:lnTo>
                  <a:pt x="892804" y="7"/>
                </a:lnTo>
                <a:lnTo>
                  <a:pt x="930037" y="0"/>
                </a:lnTo>
                <a:lnTo>
                  <a:pt x="956551" y="992"/>
                </a:lnTo>
                <a:lnTo>
                  <a:pt x="975018" y="7067"/>
                </a:lnTo>
                <a:lnTo>
                  <a:pt x="984997" y="9094"/>
                </a:lnTo>
                <a:lnTo>
                  <a:pt x="997186" y="14821"/>
                </a:lnTo>
                <a:lnTo>
                  <a:pt x="1026914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SMARTInkShape-834"/>
          <p:cNvSpPr/>
          <p:nvPr>
            <p:custDataLst>
              <p:tags r:id="rId5"/>
            </p:custDataLst>
          </p:nvPr>
        </p:nvSpPr>
        <p:spPr bwMode="auto">
          <a:xfrm>
            <a:off x="2107406" y="5813227"/>
            <a:ext cx="669728" cy="42806"/>
          </a:xfrm>
          <a:custGeom>
            <a:avLst/>
            <a:gdLst/>
            <a:ahLst/>
            <a:cxnLst/>
            <a:rect l="0" t="0" r="0" b="0"/>
            <a:pathLst>
              <a:path w="669728" h="42806">
                <a:moveTo>
                  <a:pt x="0" y="0"/>
                </a:moveTo>
                <a:lnTo>
                  <a:pt x="0" y="0"/>
                </a:lnTo>
                <a:lnTo>
                  <a:pt x="25436" y="0"/>
                </a:lnTo>
                <a:lnTo>
                  <a:pt x="33651" y="6136"/>
                </a:lnTo>
                <a:lnTo>
                  <a:pt x="41941" y="8101"/>
                </a:lnTo>
                <a:lnTo>
                  <a:pt x="47745" y="8561"/>
                </a:lnTo>
                <a:lnTo>
                  <a:pt x="53632" y="11412"/>
                </a:lnTo>
                <a:lnTo>
                  <a:pt x="59555" y="14993"/>
                </a:lnTo>
                <a:lnTo>
                  <a:pt x="100321" y="28833"/>
                </a:lnTo>
                <a:lnTo>
                  <a:pt x="111064" y="32658"/>
                </a:lnTo>
                <a:lnTo>
                  <a:pt x="151859" y="38185"/>
                </a:lnTo>
                <a:lnTo>
                  <a:pt x="172326" y="42733"/>
                </a:lnTo>
                <a:lnTo>
                  <a:pt x="187715" y="42805"/>
                </a:lnTo>
                <a:lnTo>
                  <a:pt x="224640" y="36847"/>
                </a:lnTo>
                <a:lnTo>
                  <a:pt x="268075" y="28799"/>
                </a:lnTo>
                <a:lnTo>
                  <a:pt x="303646" y="22445"/>
                </a:lnTo>
                <a:lnTo>
                  <a:pt x="345473" y="12628"/>
                </a:lnTo>
                <a:lnTo>
                  <a:pt x="383426" y="7014"/>
                </a:lnTo>
                <a:lnTo>
                  <a:pt x="424327" y="1385"/>
                </a:lnTo>
                <a:lnTo>
                  <a:pt x="463495" y="273"/>
                </a:lnTo>
                <a:lnTo>
                  <a:pt x="499895" y="54"/>
                </a:lnTo>
                <a:lnTo>
                  <a:pt x="535748" y="10"/>
                </a:lnTo>
                <a:lnTo>
                  <a:pt x="577780" y="7069"/>
                </a:lnTo>
                <a:lnTo>
                  <a:pt x="597504" y="11024"/>
                </a:lnTo>
                <a:lnTo>
                  <a:pt x="615916" y="15833"/>
                </a:lnTo>
                <a:lnTo>
                  <a:pt x="644892" y="18584"/>
                </a:lnTo>
                <a:lnTo>
                  <a:pt x="669717" y="26786"/>
                </a:lnTo>
                <a:lnTo>
                  <a:pt x="669727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8" name="SMARTInkShape-836"/>
          <p:cNvSpPr/>
          <p:nvPr>
            <p:custDataLst>
              <p:tags r:id="rId6"/>
            </p:custDataLst>
          </p:nvPr>
        </p:nvSpPr>
        <p:spPr bwMode="auto">
          <a:xfrm>
            <a:off x="1607344" y="4527352"/>
            <a:ext cx="937401" cy="110878"/>
          </a:xfrm>
          <a:custGeom>
            <a:avLst/>
            <a:gdLst/>
            <a:ahLst/>
            <a:cxnLst/>
            <a:rect l="0" t="0" r="0" b="0"/>
            <a:pathLst>
              <a:path w="937401" h="110878">
                <a:moveTo>
                  <a:pt x="0" y="98226"/>
                </a:moveTo>
                <a:lnTo>
                  <a:pt x="0" y="98226"/>
                </a:lnTo>
                <a:lnTo>
                  <a:pt x="7688" y="90537"/>
                </a:lnTo>
                <a:lnTo>
                  <a:pt x="18043" y="94405"/>
                </a:lnTo>
                <a:lnTo>
                  <a:pt x="47931" y="110320"/>
                </a:lnTo>
                <a:lnTo>
                  <a:pt x="61321" y="110877"/>
                </a:lnTo>
                <a:lnTo>
                  <a:pt x="101230" y="106654"/>
                </a:lnTo>
                <a:lnTo>
                  <a:pt x="145636" y="97539"/>
                </a:lnTo>
                <a:lnTo>
                  <a:pt x="188620" y="86184"/>
                </a:lnTo>
                <a:lnTo>
                  <a:pt x="218769" y="82952"/>
                </a:lnTo>
                <a:lnTo>
                  <a:pt x="261273" y="78487"/>
                </a:lnTo>
                <a:lnTo>
                  <a:pt x="298011" y="73526"/>
                </a:lnTo>
                <a:lnTo>
                  <a:pt x="326918" y="72366"/>
                </a:lnTo>
                <a:lnTo>
                  <a:pt x="359609" y="71850"/>
                </a:lnTo>
                <a:lnTo>
                  <a:pt x="397262" y="71560"/>
                </a:lnTo>
                <a:lnTo>
                  <a:pt x="436750" y="66733"/>
                </a:lnTo>
                <a:lnTo>
                  <a:pt x="467955" y="61739"/>
                </a:lnTo>
                <a:lnTo>
                  <a:pt x="511054" y="55996"/>
                </a:lnTo>
                <a:lnTo>
                  <a:pt x="552284" y="49315"/>
                </a:lnTo>
                <a:lnTo>
                  <a:pt x="584768" y="41290"/>
                </a:lnTo>
                <a:lnTo>
                  <a:pt x="615761" y="35549"/>
                </a:lnTo>
                <a:lnTo>
                  <a:pt x="648719" y="29690"/>
                </a:lnTo>
                <a:lnTo>
                  <a:pt x="686984" y="21805"/>
                </a:lnTo>
                <a:lnTo>
                  <a:pt x="718076" y="19613"/>
                </a:lnTo>
                <a:lnTo>
                  <a:pt x="757030" y="18638"/>
                </a:lnTo>
                <a:lnTo>
                  <a:pt x="796833" y="18205"/>
                </a:lnTo>
                <a:lnTo>
                  <a:pt x="840561" y="18953"/>
                </a:lnTo>
                <a:lnTo>
                  <a:pt x="882506" y="22301"/>
                </a:lnTo>
                <a:lnTo>
                  <a:pt x="925123" y="15603"/>
                </a:lnTo>
                <a:lnTo>
                  <a:pt x="937400" y="9045"/>
                </a:lnTo>
                <a:lnTo>
                  <a:pt x="928719" y="32"/>
                </a:lnTo>
                <a:lnTo>
                  <a:pt x="919758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21" name="SMARTInkShape-Group209"/>
          <p:cNvGrpSpPr/>
          <p:nvPr/>
        </p:nvGrpSpPr>
        <p:grpSpPr>
          <a:xfrm>
            <a:off x="1768078" y="2741414"/>
            <a:ext cx="1338254" cy="535782"/>
            <a:chOff x="1768078" y="2741414"/>
            <a:chExt cx="1338254" cy="535782"/>
          </a:xfrm>
        </p:grpSpPr>
        <p:sp>
          <p:nvSpPr>
            <p:cNvPr id="919" name="SMARTInkShape-837"/>
            <p:cNvSpPr/>
            <p:nvPr>
              <p:custDataLst>
                <p:tags r:id="rId11"/>
              </p:custDataLst>
            </p:nvPr>
          </p:nvSpPr>
          <p:spPr bwMode="auto">
            <a:xfrm>
              <a:off x="1768078" y="2741414"/>
              <a:ext cx="1338254" cy="535782"/>
            </a:xfrm>
            <a:custGeom>
              <a:avLst/>
              <a:gdLst/>
              <a:ahLst/>
              <a:cxnLst/>
              <a:rect l="0" t="0" r="0" b="0"/>
              <a:pathLst>
                <a:path w="1338254" h="535782">
                  <a:moveTo>
                    <a:pt x="0" y="535781"/>
                  </a:moveTo>
                  <a:lnTo>
                    <a:pt x="0" y="535781"/>
                  </a:lnTo>
                  <a:lnTo>
                    <a:pt x="4741" y="535781"/>
                  </a:lnTo>
                  <a:lnTo>
                    <a:pt x="44950" y="517689"/>
                  </a:lnTo>
                  <a:lnTo>
                    <a:pt x="87720" y="503008"/>
                  </a:lnTo>
                  <a:lnTo>
                    <a:pt x="127350" y="488481"/>
                  </a:lnTo>
                  <a:lnTo>
                    <a:pt x="171589" y="468147"/>
                  </a:lnTo>
                  <a:lnTo>
                    <a:pt x="209826" y="452546"/>
                  </a:lnTo>
                  <a:lnTo>
                    <a:pt x="253262" y="437569"/>
                  </a:lnTo>
                  <a:lnTo>
                    <a:pt x="293554" y="425651"/>
                  </a:lnTo>
                  <a:lnTo>
                    <a:pt x="322622" y="417051"/>
                  </a:lnTo>
                  <a:lnTo>
                    <a:pt x="355716" y="407606"/>
                  </a:lnTo>
                  <a:lnTo>
                    <a:pt x="396659" y="396710"/>
                  </a:lnTo>
                  <a:lnTo>
                    <a:pt x="434919" y="386206"/>
                  </a:lnTo>
                  <a:lnTo>
                    <a:pt x="476241" y="370967"/>
                  </a:lnTo>
                  <a:lnTo>
                    <a:pt x="514061" y="353884"/>
                  </a:lnTo>
                  <a:lnTo>
                    <a:pt x="551394" y="336255"/>
                  </a:lnTo>
                  <a:lnTo>
                    <a:pt x="592442" y="318464"/>
                  </a:lnTo>
                  <a:lnTo>
                    <a:pt x="631173" y="300624"/>
                  </a:lnTo>
                  <a:lnTo>
                    <a:pt x="673627" y="282771"/>
                  </a:lnTo>
                  <a:lnTo>
                    <a:pt x="717626" y="264913"/>
                  </a:lnTo>
                  <a:lnTo>
                    <a:pt x="762081" y="247054"/>
                  </a:lnTo>
                  <a:lnTo>
                    <a:pt x="805680" y="229195"/>
                  </a:lnTo>
                  <a:lnTo>
                    <a:pt x="845167" y="210344"/>
                  </a:lnTo>
                  <a:lnTo>
                    <a:pt x="887845" y="187339"/>
                  </a:lnTo>
                  <a:lnTo>
                    <a:pt x="931910" y="167515"/>
                  </a:lnTo>
                  <a:lnTo>
                    <a:pt x="976385" y="149073"/>
                  </a:lnTo>
                  <a:lnTo>
                    <a:pt x="1020983" y="132033"/>
                  </a:lnTo>
                  <a:lnTo>
                    <a:pt x="1064624" y="119268"/>
                  </a:lnTo>
                  <a:lnTo>
                    <a:pt x="1103131" y="104351"/>
                  </a:lnTo>
                  <a:lnTo>
                    <a:pt x="1139676" y="93206"/>
                  </a:lnTo>
                  <a:lnTo>
                    <a:pt x="1174647" y="83620"/>
                  </a:lnTo>
                  <a:lnTo>
                    <a:pt x="1213633" y="71492"/>
                  </a:lnTo>
                  <a:lnTo>
                    <a:pt x="1249997" y="54802"/>
                  </a:lnTo>
                  <a:lnTo>
                    <a:pt x="1285844" y="39525"/>
                  </a:lnTo>
                  <a:lnTo>
                    <a:pt x="1330337" y="21901"/>
                  </a:lnTo>
                  <a:lnTo>
                    <a:pt x="1338253" y="18392"/>
                  </a:lnTo>
                  <a:lnTo>
                    <a:pt x="1336274" y="18096"/>
                  </a:lnTo>
                  <a:lnTo>
                    <a:pt x="1334357" y="18017"/>
                  </a:lnTo>
                  <a:lnTo>
                    <a:pt x="1333079" y="16972"/>
                  </a:lnTo>
                  <a:lnTo>
                    <a:pt x="1331660" y="13166"/>
                  </a:lnTo>
                  <a:lnTo>
                    <a:pt x="1330289" y="11754"/>
                  </a:lnTo>
                  <a:lnTo>
                    <a:pt x="1326120" y="10185"/>
                  </a:lnTo>
                  <a:lnTo>
                    <a:pt x="1324611" y="8774"/>
                  </a:lnTo>
                  <a:lnTo>
                    <a:pt x="1322935" y="4561"/>
                  </a:lnTo>
                  <a:lnTo>
                    <a:pt x="1321496" y="3041"/>
                  </a:lnTo>
                  <a:lnTo>
                    <a:pt x="1312664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20" name="SMARTInkShape-838"/>
            <p:cNvSpPr/>
            <p:nvPr>
              <p:custDataLst>
                <p:tags r:id="rId12"/>
              </p:custDataLst>
            </p:nvPr>
          </p:nvSpPr>
          <p:spPr bwMode="auto">
            <a:xfrm>
              <a:off x="2205633" y="2884289"/>
              <a:ext cx="285751" cy="116087"/>
            </a:xfrm>
            <a:custGeom>
              <a:avLst/>
              <a:gdLst/>
              <a:ahLst/>
              <a:cxnLst/>
              <a:rect l="0" t="0" r="0" b="0"/>
              <a:pathLst>
                <a:path w="285751" h="116087">
                  <a:moveTo>
                    <a:pt x="0" y="116086"/>
                  </a:moveTo>
                  <a:lnTo>
                    <a:pt x="0" y="116086"/>
                  </a:lnTo>
                  <a:lnTo>
                    <a:pt x="4740" y="116086"/>
                  </a:lnTo>
                  <a:lnTo>
                    <a:pt x="9714" y="113440"/>
                  </a:lnTo>
                  <a:lnTo>
                    <a:pt x="46285" y="88281"/>
                  </a:lnTo>
                  <a:lnTo>
                    <a:pt x="74568" y="73782"/>
                  </a:lnTo>
                  <a:lnTo>
                    <a:pt x="119107" y="55871"/>
                  </a:lnTo>
                  <a:lnTo>
                    <a:pt x="161919" y="37642"/>
                  </a:lnTo>
                  <a:lnTo>
                    <a:pt x="199112" y="28933"/>
                  </a:lnTo>
                  <a:lnTo>
                    <a:pt x="233689" y="13946"/>
                  </a:lnTo>
                  <a:lnTo>
                    <a:pt x="285750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22" name="SMARTInkShape-839"/>
          <p:cNvSpPr/>
          <p:nvPr>
            <p:custDataLst>
              <p:tags r:id="rId7"/>
            </p:custDataLst>
          </p:nvPr>
        </p:nvSpPr>
        <p:spPr bwMode="auto">
          <a:xfrm>
            <a:off x="6511460" y="2893219"/>
            <a:ext cx="373330" cy="53395"/>
          </a:xfrm>
          <a:custGeom>
            <a:avLst/>
            <a:gdLst/>
            <a:ahLst/>
            <a:cxnLst/>
            <a:rect l="0" t="0" r="0" b="0"/>
            <a:pathLst>
              <a:path w="373330" h="53395">
                <a:moveTo>
                  <a:pt x="25071" y="0"/>
                </a:moveTo>
                <a:lnTo>
                  <a:pt x="25071" y="0"/>
                </a:lnTo>
                <a:lnTo>
                  <a:pt x="20330" y="4740"/>
                </a:lnTo>
                <a:lnTo>
                  <a:pt x="15358" y="7068"/>
                </a:lnTo>
                <a:lnTo>
                  <a:pt x="0" y="8821"/>
                </a:lnTo>
                <a:lnTo>
                  <a:pt x="35719" y="21349"/>
                </a:lnTo>
                <a:lnTo>
                  <a:pt x="70780" y="29917"/>
                </a:lnTo>
                <a:lnTo>
                  <a:pt x="112588" y="38740"/>
                </a:lnTo>
                <a:lnTo>
                  <a:pt x="156901" y="44473"/>
                </a:lnTo>
                <a:lnTo>
                  <a:pt x="194318" y="51485"/>
                </a:lnTo>
                <a:lnTo>
                  <a:pt x="229338" y="52958"/>
                </a:lnTo>
                <a:lnTo>
                  <a:pt x="269480" y="53394"/>
                </a:lnTo>
                <a:lnTo>
                  <a:pt x="309710" y="48801"/>
                </a:lnTo>
                <a:lnTo>
                  <a:pt x="373329" y="44648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23" name="SMARTInkShape-840"/>
          <p:cNvSpPr/>
          <p:nvPr>
            <p:custDataLst>
              <p:tags r:id="rId8"/>
            </p:custDataLst>
          </p:nvPr>
        </p:nvSpPr>
        <p:spPr bwMode="auto">
          <a:xfrm>
            <a:off x="5670352" y="4545211"/>
            <a:ext cx="696516" cy="53164"/>
          </a:xfrm>
          <a:custGeom>
            <a:avLst/>
            <a:gdLst/>
            <a:ahLst/>
            <a:cxnLst/>
            <a:rect l="0" t="0" r="0" b="0"/>
            <a:pathLst>
              <a:path w="696516" h="53164">
                <a:moveTo>
                  <a:pt x="0" y="17859"/>
                </a:moveTo>
                <a:lnTo>
                  <a:pt x="0" y="17859"/>
                </a:lnTo>
                <a:lnTo>
                  <a:pt x="14258" y="11722"/>
                </a:lnTo>
                <a:lnTo>
                  <a:pt x="46722" y="9297"/>
                </a:lnTo>
                <a:lnTo>
                  <a:pt x="85921" y="22268"/>
                </a:lnTo>
                <a:lnTo>
                  <a:pt x="125942" y="38492"/>
                </a:lnTo>
                <a:lnTo>
                  <a:pt x="169786" y="46484"/>
                </a:lnTo>
                <a:lnTo>
                  <a:pt x="210146" y="52177"/>
                </a:lnTo>
                <a:lnTo>
                  <a:pt x="249348" y="53163"/>
                </a:lnTo>
                <a:lnTo>
                  <a:pt x="292382" y="48714"/>
                </a:lnTo>
                <a:lnTo>
                  <a:pt x="336552" y="45853"/>
                </a:lnTo>
                <a:lnTo>
                  <a:pt x="381059" y="40265"/>
                </a:lnTo>
                <a:lnTo>
                  <a:pt x="413438" y="35093"/>
                </a:lnTo>
                <a:lnTo>
                  <a:pt x="446679" y="29487"/>
                </a:lnTo>
                <a:lnTo>
                  <a:pt x="477990" y="23688"/>
                </a:lnTo>
                <a:lnTo>
                  <a:pt x="511088" y="17804"/>
                </a:lnTo>
                <a:lnTo>
                  <a:pt x="544650" y="11882"/>
                </a:lnTo>
                <a:lnTo>
                  <a:pt x="576103" y="5942"/>
                </a:lnTo>
                <a:lnTo>
                  <a:pt x="606618" y="2641"/>
                </a:lnTo>
                <a:lnTo>
                  <a:pt x="636717" y="1174"/>
                </a:lnTo>
                <a:lnTo>
                  <a:pt x="676592" y="348"/>
                </a:lnTo>
                <a:lnTo>
                  <a:pt x="696515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24" name="SMARTInkShape-841"/>
          <p:cNvSpPr/>
          <p:nvPr>
            <p:custDataLst>
              <p:tags r:id="rId9"/>
            </p:custDataLst>
          </p:nvPr>
        </p:nvSpPr>
        <p:spPr bwMode="auto">
          <a:xfrm>
            <a:off x="7429868" y="5732859"/>
            <a:ext cx="231569" cy="58457"/>
          </a:xfrm>
          <a:custGeom>
            <a:avLst/>
            <a:gdLst/>
            <a:ahLst/>
            <a:cxnLst/>
            <a:rect l="0" t="0" r="0" b="0"/>
            <a:pathLst>
              <a:path w="231569" h="58457">
                <a:moveTo>
                  <a:pt x="8562" y="0"/>
                </a:moveTo>
                <a:lnTo>
                  <a:pt x="8562" y="0"/>
                </a:lnTo>
                <a:lnTo>
                  <a:pt x="0" y="0"/>
                </a:lnTo>
                <a:lnTo>
                  <a:pt x="4481" y="4741"/>
                </a:lnTo>
                <a:lnTo>
                  <a:pt x="21574" y="12429"/>
                </a:lnTo>
                <a:lnTo>
                  <a:pt x="56001" y="17779"/>
                </a:lnTo>
                <a:lnTo>
                  <a:pt x="100578" y="24715"/>
                </a:lnTo>
                <a:lnTo>
                  <a:pt x="138855" y="31120"/>
                </a:lnTo>
                <a:lnTo>
                  <a:pt x="177695" y="34356"/>
                </a:lnTo>
                <a:lnTo>
                  <a:pt x="212884" y="36442"/>
                </a:lnTo>
                <a:lnTo>
                  <a:pt x="229116" y="43372"/>
                </a:lnTo>
                <a:lnTo>
                  <a:pt x="230012" y="44790"/>
                </a:lnTo>
                <a:lnTo>
                  <a:pt x="231568" y="52225"/>
                </a:lnTo>
                <a:lnTo>
                  <a:pt x="226993" y="57918"/>
                </a:lnTo>
                <a:lnTo>
                  <a:pt x="225621" y="58456"/>
                </a:lnTo>
                <a:lnTo>
                  <a:pt x="222874" y="5357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25" name="SMARTInkShape-842"/>
          <p:cNvSpPr/>
          <p:nvPr>
            <p:custDataLst>
              <p:tags r:id="rId10"/>
            </p:custDataLst>
          </p:nvPr>
        </p:nvSpPr>
        <p:spPr bwMode="auto">
          <a:xfrm>
            <a:off x="7956352" y="5589984"/>
            <a:ext cx="276821" cy="44650"/>
          </a:xfrm>
          <a:custGeom>
            <a:avLst/>
            <a:gdLst/>
            <a:ahLst/>
            <a:cxnLst/>
            <a:rect l="0" t="0" r="0" b="0"/>
            <a:pathLst>
              <a:path w="276821" h="44650">
                <a:moveTo>
                  <a:pt x="0" y="44649"/>
                </a:moveTo>
                <a:lnTo>
                  <a:pt x="0" y="44649"/>
                </a:lnTo>
                <a:lnTo>
                  <a:pt x="8561" y="44649"/>
                </a:lnTo>
                <a:lnTo>
                  <a:pt x="15986" y="32374"/>
                </a:lnTo>
                <a:lnTo>
                  <a:pt x="21325" y="29272"/>
                </a:lnTo>
                <a:lnTo>
                  <a:pt x="57856" y="27116"/>
                </a:lnTo>
                <a:lnTo>
                  <a:pt x="102048" y="26854"/>
                </a:lnTo>
                <a:lnTo>
                  <a:pt x="141913" y="26808"/>
                </a:lnTo>
                <a:lnTo>
                  <a:pt x="175662" y="26795"/>
                </a:lnTo>
                <a:lnTo>
                  <a:pt x="209254" y="22051"/>
                </a:lnTo>
                <a:lnTo>
                  <a:pt x="253184" y="11559"/>
                </a:lnTo>
                <a:lnTo>
                  <a:pt x="27682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06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2377-C68D-7148-84E8-63EF97E7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C64D-A810-A740-9676-F7A797BC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z|x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A47F6-5341-264A-A395-9F902851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DE54-AAD9-6246-8416-420426C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76" name="SMARTInkShape-Group225"/>
          <p:cNvGrpSpPr/>
          <p:nvPr/>
        </p:nvGrpSpPr>
        <p:grpSpPr>
          <a:xfrm>
            <a:off x="6903450" y="348258"/>
            <a:ext cx="320668" cy="1526977"/>
            <a:chOff x="6903450" y="348258"/>
            <a:chExt cx="320668" cy="1526977"/>
          </a:xfrm>
        </p:grpSpPr>
        <p:sp>
          <p:nvSpPr>
            <p:cNvPr id="166" name="SMARTInkShape-918"/>
            <p:cNvSpPr/>
            <p:nvPr>
              <p:custDataLst>
                <p:tags r:id="rId75"/>
              </p:custDataLst>
            </p:nvPr>
          </p:nvSpPr>
          <p:spPr bwMode="auto">
            <a:xfrm>
              <a:off x="7072313" y="1526977"/>
              <a:ext cx="53579" cy="80368"/>
            </a:xfrm>
            <a:custGeom>
              <a:avLst/>
              <a:gdLst/>
              <a:ahLst/>
              <a:cxnLst/>
              <a:rect l="0" t="0" r="0" b="0"/>
              <a:pathLst>
                <a:path w="53579" h="80368">
                  <a:moveTo>
                    <a:pt x="0" y="0"/>
                  </a:moveTo>
                  <a:lnTo>
                    <a:pt x="0" y="0"/>
                  </a:lnTo>
                  <a:lnTo>
                    <a:pt x="26973" y="29618"/>
                  </a:lnTo>
                  <a:lnTo>
                    <a:pt x="42019" y="53042"/>
                  </a:lnTo>
                  <a:lnTo>
                    <a:pt x="53578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" name="SMARTInkShape-919"/>
            <p:cNvSpPr/>
            <p:nvPr>
              <p:custDataLst>
                <p:tags r:id="rId76"/>
              </p:custDataLst>
            </p:nvPr>
          </p:nvSpPr>
          <p:spPr bwMode="auto">
            <a:xfrm>
              <a:off x="6947297" y="1553766"/>
              <a:ext cx="178595" cy="17860"/>
            </a:xfrm>
            <a:custGeom>
              <a:avLst/>
              <a:gdLst/>
              <a:ahLst/>
              <a:cxnLst/>
              <a:rect l="0" t="0" r="0" b="0"/>
              <a:pathLst>
                <a:path w="178595" h="17860">
                  <a:moveTo>
                    <a:pt x="0" y="17859"/>
                  </a:moveTo>
                  <a:lnTo>
                    <a:pt x="0" y="17859"/>
                  </a:lnTo>
                  <a:lnTo>
                    <a:pt x="0" y="400"/>
                  </a:lnTo>
                  <a:lnTo>
                    <a:pt x="39901" y="2"/>
                  </a:lnTo>
                  <a:lnTo>
                    <a:pt x="80438" y="0"/>
                  </a:lnTo>
                  <a:lnTo>
                    <a:pt x="118738" y="2645"/>
                  </a:lnTo>
                  <a:lnTo>
                    <a:pt x="162309" y="8684"/>
                  </a:lnTo>
                  <a:lnTo>
                    <a:pt x="178594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" name="SMARTInkShape-920"/>
            <p:cNvSpPr/>
            <p:nvPr>
              <p:custDataLst>
                <p:tags r:id="rId77"/>
              </p:custDataLst>
            </p:nvPr>
          </p:nvSpPr>
          <p:spPr bwMode="auto">
            <a:xfrm>
              <a:off x="7085130" y="1598414"/>
              <a:ext cx="138988" cy="266113"/>
            </a:xfrm>
            <a:custGeom>
              <a:avLst/>
              <a:gdLst/>
              <a:ahLst/>
              <a:cxnLst/>
              <a:rect l="0" t="0" r="0" b="0"/>
              <a:pathLst>
                <a:path w="138988" h="266113">
                  <a:moveTo>
                    <a:pt x="67550" y="0"/>
                  </a:moveTo>
                  <a:lnTo>
                    <a:pt x="67550" y="0"/>
                  </a:lnTo>
                  <a:lnTo>
                    <a:pt x="62809" y="4740"/>
                  </a:lnTo>
                  <a:lnTo>
                    <a:pt x="60482" y="9714"/>
                  </a:lnTo>
                  <a:lnTo>
                    <a:pt x="59861" y="12429"/>
                  </a:lnTo>
                  <a:lnTo>
                    <a:pt x="54247" y="20991"/>
                  </a:lnTo>
                  <a:lnTo>
                    <a:pt x="43461" y="34757"/>
                  </a:lnTo>
                  <a:lnTo>
                    <a:pt x="25853" y="73938"/>
                  </a:lnTo>
                  <a:lnTo>
                    <a:pt x="9008" y="116228"/>
                  </a:lnTo>
                  <a:lnTo>
                    <a:pt x="5564" y="153195"/>
                  </a:lnTo>
                  <a:lnTo>
                    <a:pt x="0" y="186806"/>
                  </a:lnTo>
                  <a:lnTo>
                    <a:pt x="4182" y="219779"/>
                  </a:lnTo>
                  <a:lnTo>
                    <a:pt x="6453" y="224902"/>
                  </a:lnTo>
                  <a:lnTo>
                    <a:pt x="25084" y="243513"/>
                  </a:lnTo>
                  <a:lnTo>
                    <a:pt x="56096" y="261888"/>
                  </a:lnTo>
                  <a:lnTo>
                    <a:pt x="73636" y="266112"/>
                  </a:lnTo>
                  <a:lnTo>
                    <a:pt x="85468" y="264454"/>
                  </a:lnTo>
                  <a:lnTo>
                    <a:pt x="127084" y="246854"/>
                  </a:lnTo>
                  <a:lnTo>
                    <a:pt x="138987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" name="SMARTInkShape-921"/>
            <p:cNvSpPr/>
            <p:nvPr>
              <p:custDataLst>
                <p:tags r:id="rId78"/>
              </p:custDataLst>
            </p:nvPr>
          </p:nvSpPr>
          <p:spPr bwMode="auto">
            <a:xfrm>
              <a:off x="6991945" y="1653233"/>
              <a:ext cx="80204" cy="222002"/>
            </a:xfrm>
            <a:custGeom>
              <a:avLst/>
              <a:gdLst/>
              <a:ahLst/>
              <a:cxnLst/>
              <a:rect l="0" t="0" r="0" b="0"/>
              <a:pathLst>
                <a:path w="80204" h="222002">
                  <a:moveTo>
                    <a:pt x="0" y="7689"/>
                  </a:moveTo>
                  <a:lnTo>
                    <a:pt x="0" y="7689"/>
                  </a:lnTo>
                  <a:lnTo>
                    <a:pt x="4741" y="7689"/>
                  </a:lnTo>
                  <a:lnTo>
                    <a:pt x="6137" y="6697"/>
                  </a:lnTo>
                  <a:lnTo>
                    <a:pt x="7068" y="5043"/>
                  </a:lnTo>
                  <a:lnTo>
                    <a:pt x="7689" y="2948"/>
                  </a:lnTo>
                  <a:lnTo>
                    <a:pt x="9094" y="1552"/>
                  </a:lnTo>
                  <a:lnTo>
                    <a:pt x="13303" y="0"/>
                  </a:lnTo>
                  <a:lnTo>
                    <a:pt x="15814" y="579"/>
                  </a:lnTo>
                  <a:lnTo>
                    <a:pt x="26974" y="5991"/>
                  </a:lnTo>
                  <a:lnTo>
                    <a:pt x="29888" y="6557"/>
                  </a:lnTo>
                  <a:lnTo>
                    <a:pt x="38732" y="12094"/>
                  </a:lnTo>
                  <a:lnTo>
                    <a:pt x="67636" y="40679"/>
                  </a:lnTo>
                  <a:lnTo>
                    <a:pt x="76154" y="55277"/>
                  </a:lnTo>
                  <a:lnTo>
                    <a:pt x="79119" y="67319"/>
                  </a:lnTo>
                  <a:lnTo>
                    <a:pt x="80203" y="94414"/>
                  </a:lnTo>
                  <a:lnTo>
                    <a:pt x="70272" y="135705"/>
                  </a:lnTo>
                  <a:lnTo>
                    <a:pt x="45016" y="177354"/>
                  </a:lnTo>
                  <a:lnTo>
                    <a:pt x="29814" y="199990"/>
                  </a:lnTo>
                  <a:lnTo>
                    <a:pt x="21842" y="209747"/>
                  </a:lnTo>
                  <a:lnTo>
                    <a:pt x="17860" y="222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" name="SMARTInkShape-922"/>
            <p:cNvSpPr/>
            <p:nvPr>
              <p:custDataLst>
                <p:tags r:id="rId79"/>
              </p:custDataLst>
            </p:nvPr>
          </p:nvSpPr>
          <p:spPr bwMode="auto">
            <a:xfrm>
              <a:off x="7081242" y="1285875"/>
              <a:ext cx="26790" cy="133946"/>
            </a:xfrm>
            <a:custGeom>
              <a:avLst/>
              <a:gdLst/>
              <a:ahLst/>
              <a:cxnLst/>
              <a:rect l="0" t="0" r="0" b="0"/>
              <a:pathLst>
                <a:path w="26790" h="133946">
                  <a:moveTo>
                    <a:pt x="26789" y="0"/>
                  </a:moveTo>
                  <a:lnTo>
                    <a:pt x="26789" y="0"/>
                  </a:lnTo>
                  <a:lnTo>
                    <a:pt x="26789" y="12429"/>
                  </a:lnTo>
                  <a:lnTo>
                    <a:pt x="18411" y="53831"/>
                  </a:lnTo>
                  <a:lnTo>
                    <a:pt x="17112" y="65597"/>
                  </a:lnTo>
                  <a:lnTo>
                    <a:pt x="3642" y="107350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" name="SMARTInkShape-923"/>
            <p:cNvSpPr/>
            <p:nvPr>
              <p:custDataLst>
                <p:tags r:id="rId80"/>
              </p:custDataLst>
            </p:nvPr>
          </p:nvSpPr>
          <p:spPr bwMode="auto">
            <a:xfrm>
              <a:off x="6965265" y="1223367"/>
              <a:ext cx="89189" cy="169665"/>
            </a:xfrm>
            <a:custGeom>
              <a:avLst/>
              <a:gdLst/>
              <a:ahLst/>
              <a:cxnLst/>
              <a:rect l="0" t="0" r="0" b="0"/>
              <a:pathLst>
                <a:path w="89189" h="169665">
                  <a:moveTo>
                    <a:pt x="8821" y="0"/>
                  </a:moveTo>
                  <a:lnTo>
                    <a:pt x="8821" y="0"/>
                  </a:lnTo>
                  <a:lnTo>
                    <a:pt x="1132" y="0"/>
                  </a:lnTo>
                  <a:lnTo>
                    <a:pt x="718" y="992"/>
                  </a:lnTo>
                  <a:lnTo>
                    <a:pt x="0" y="12429"/>
                  </a:lnTo>
                  <a:lnTo>
                    <a:pt x="2586" y="18092"/>
                  </a:lnTo>
                  <a:lnTo>
                    <a:pt x="4664" y="20991"/>
                  </a:lnTo>
                  <a:lnTo>
                    <a:pt x="9984" y="39902"/>
                  </a:lnTo>
                  <a:lnTo>
                    <a:pt x="22795" y="60100"/>
                  </a:lnTo>
                  <a:lnTo>
                    <a:pt x="33297" y="83211"/>
                  </a:lnTo>
                  <a:lnTo>
                    <a:pt x="65383" y="127589"/>
                  </a:lnTo>
                  <a:lnTo>
                    <a:pt x="68686" y="133766"/>
                  </a:lnTo>
                  <a:lnTo>
                    <a:pt x="78862" y="162459"/>
                  </a:lnTo>
                  <a:lnTo>
                    <a:pt x="80320" y="164861"/>
                  </a:lnTo>
                  <a:lnTo>
                    <a:pt x="82284" y="166462"/>
                  </a:lnTo>
                  <a:lnTo>
                    <a:pt x="89188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" name="SMARTInkShape-924"/>
            <p:cNvSpPr/>
            <p:nvPr>
              <p:custDataLst>
                <p:tags r:id="rId81"/>
              </p:custDataLst>
            </p:nvPr>
          </p:nvSpPr>
          <p:spPr bwMode="auto">
            <a:xfrm>
              <a:off x="6903450" y="348258"/>
              <a:ext cx="311535" cy="515430"/>
            </a:xfrm>
            <a:custGeom>
              <a:avLst/>
              <a:gdLst/>
              <a:ahLst/>
              <a:cxnLst/>
              <a:rect l="0" t="0" r="0" b="0"/>
              <a:pathLst>
                <a:path w="311535" h="515430">
                  <a:moveTo>
                    <a:pt x="168863" y="0"/>
                  </a:moveTo>
                  <a:lnTo>
                    <a:pt x="168863" y="0"/>
                  </a:lnTo>
                  <a:lnTo>
                    <a:pt x="155559" y="0"/>
                  </a:lnTo>
                  <a:lnTo>
                    <a:pt x="142872" y="4740"/>
                  </a:lnTo>
                  <a:lnTo>
                    <a:pt x="112345" y="24908"/>
                  </a:lnTo>
                  <a:lnTo>
                    <a:pt x="68467" y="68620"/>
                  </a:lnTo>
                  <a:lnTo>
                    <a:pt x="57104" y="85729"/>
                  </a:lnTo>
                  <a:lnTo>
                    <a:pt x="36985" y="129051"/>
                  </a:lnTo>
                  <a:lnTo>
                    <a:pt x="24505" y="168765"/>
                  </a:lnTo>
                  <a:lnTo>
                    <a:pt x="14525" y="211951"/>
                  </a:lnTo>
                  <a:lnTo>
                    <a:pt x="8325" y="244021"/>
                  </a:lnTo>
                  <a:lnTo>
                    <a:pt x="3255" y="278118"/>
                  </a:lnTo>
                  <a:lnTo>
                    <a:pt x="1001" y="313115"/>
                  </a:lnTo>
                  <a:lnTo>
                    <a:pt x="0" y="345868"/>
                  </a:lnTo>
                  <a:lnTo>
                    <a:pt x="2081" y="389552"/>
                  </a:lnTo>
                  <a:lnTo>
                    <a:pt x="11629" y="427631"/>
                  </a:lnTo>
                  <a:lnTo>
                    <a:pt x="32632" y="471313"/>
                  </a:lnTo>
                  <a:lnTo>
                    <a:pt x="50005" y="494741"/>
                  </a:lnTo>
                  <a:lnTo>
                    <a:pt x="72461" y="509510"/>
                  </a:lnTo>
                  <a:lnTo>
                    <a:pt x="93224" y="515429"/>
                  </a:lnTo>
                  <a:lnTo>
                    <a:pt x="116686" y="512443"/>
                  </a:lnTo>
                  <a:lnTo>
                    <a:pt x="160117" y="497087"/>
                  </a:lnTo>
                  <a:lnTo>
                    <a:pt x="200429" y="470922"/>
                  </a:lnTo>
                  <a:lnTo>
                    <a:pt x="233343" y="429961"/>
                  </a:lnTo>
                  <a:lnTo>
                    <a:pt x="257752" y="394404"/>
                  </a:lnTo>
                  <a:lnTo>
                    <a:pt x="277992" y="350906"/>
                  </a:lnTo>
                  <a:lnTo>
                    <a:pt x="290456" y="314378"/>
                  </a:lnTo>
                  <a:lnTo>
                    <a:pt x="299964" y="274991"/>
                  </a:lnTo>
                  <a:lnTo>
                    <a:pt x="306504" y="234336"/>
                  </a:lnTo>
                  <a:lnTo>
                    <a:pt x="309411" y="193115"/>
                  </a:lnTo>
                  <a:lnTo>
                    <a:pt x="310703" y="151644"/>
                  </a:lnTo>
                  <a:lnTo>
                    <a:pt x="311278" y="112046"/>
                  </a:lnTo>
                  <a:lnTo>
                    <a:pt x="311534" y="77910"/>
                  </a:lnTo>
                  <a:lnTo>
                    <a:pt x="303709" y="51494"/>
                  </a:lnTo>
                  <a:lnTo>
                    <a:pt x="279174" y="15022"/>
                  </a:lnTo>
                  <a:lnTo>
                    <a:pt x="264523" y="6676"/>
                  </a:lnTo>
                  <a:lnTo>
                    <a:pt x="226123" y="1319"/>
                  </a:lnTo>
                  <a:lnTo>
                    <a:pt x="192002" y="5131"/>
                  </a:lnTo>
                  <a:lnTo>
                    <a:pt x="156757" y="17285"/>
                  </a:lnTo>
                  <a:lnTo>
                    <a:pt x="116438" y="33454"/>
                  </a:lnTo>
                  <a:lnTo>
                    <a:pt x="52777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3" name="SMARTInkShape-925"/>
            <p:cNvSpPr/>
            <p:nvPr>
              <p:custDataLst>
                <p:tags r:id="rId82"/>
              </p:custDataLst>
            </p:nvPr>
          </p:nvSpPr>
          <p:spPr bwMode="auto">
            <a:xfrm>
              <a:off x="7082519" y="1250156"/>
              <a:ext cx="43373" cy="187525"/>
            </a:xfrm>
            <a:custGeom>
              <a:avLst/>
              <a:gdLst/>
              <a:ahLst/>
              <a:cxnLst/>
              <a:rect l="0" t="0" r="0" b="0"/>
              <a:pathLst>
                <a:path w="43373" h="187525">
                  <a:moveTo>
                    <a:pt x="43372" y="0"/>
                  </a:moveTo>
                  <a:lnTo>
                    <a:pt x="43372" y="0"/>
                  </a:lnTo>
                  <a:lnTo>
                    <a:pt x="43372" y="4741"/>
                  </a:lnTo>
                  <a:lnTo>
                    <a:pt x="40726" y="9714"/>
                  </a:lnTo>
                  <a:lnTo>
                    <a:pt x="38631" y="12429"/>
                  </a:lnTo>
                  <a:lnTo>
                    <a:pt x="36304" y="20738"/>
                  </a:lnTo>
                  <a:lnTo>
                    <a:pt x="31960" y="53831"/>
                  </a:lnTo>
                  <a:lnTo>
                    <a:pt x="27422" y="71513"/>
                  </a:lnTo>
                  <a:lnTo>
                    <a:pt x="23432" y="89319"/>
                  </a:lnTo>
                  <a:lnTo>
                    <a:pt x="18612" y="107163"/>
                  </a:lnTo>
                  <a:lnTo>
                    <a:pt x="14538" y="125018"/>
                  </a:lnTo>
                  <a:lnTo>
                    <a:pt x="9012" y="144088"/>
                  </a:lnTo>
                  <a:lnTo>
                    <a:pt x="6929" y="163546"/>
                  </a:lnTo>
                  <a:lnTo>
                    <a:pt x="0" y="176416"/>
                  </a:lnTo>
                  <a:lnTo>
                    <a:pt x="566" y="178134"/>
                  </a:lnTo>
                  <a:lnTo>
                    <a:pt x="7653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" name="SMARTInkShape-926"/>
            <p:cNvSpPr/>
            <p:nvPr>
              <p:custDataLst>
                <p:tags r:id="rId83"/>
              </p:custDataLst>
            </p:nvPr>
          </p:nvSpPr>
          <p:spPr bwMode="auto">
            <a:xfrm>
              <a:off x="7000891" y="508995"/>
              <a:ext cx="178579" cy="250028"/>
            </a:xfrm>
            <a:custGeom>
              <a:avLst/>
              <a:gdLst/>
              <a:ahLst/>
              <a:cxnLst/>
              <a:rect l="0" t="0" r="0" b="0"/>
              <a:pathLst>
                <a:path w="178579" h="250028">
                  <a:moveTo>
                    <a:pt x="17843" y="26786"/>
                  </a:moveTo>
                  <a:lnTo>
                    <a:pt x="17843" y="26786"/>
                  </a:lnTo>
                  <a:lnTo>
                    <a:pt x="40044" y="4586"/>
                  </a:lnTo>
                  <a:lnTo>
                    <a:pt x="45239" y="2037"/>
                  </a:lnTo>
                  <a:lnTo>
                    <a:pt x="73192" y="117"/>
                  </a:lnTo>
                  <a:lnTo>
                    <a:pt x="101156" y="0"/>
                  </a:lnTo>
                  <a:lnTo>
                    <a:pt x="107126" y="2644"/>
                  </a:lnTo>
                  <a:lnTo>
                    <a:pt x="113087" y="6135"/>
                  </a:lnTo>
                  <a:lnTo>
                    <a:pt x="119043" y="7686"/>
                  </a:lnTo>
                  <a:lnTo>
                    <a:pt x="121029" y="9092"/>
                  </a:lnTo>
                  <a:lnTo>
                    <a:pt x="122352" y="11021"/>
                  </a:lnTo>
                  <a:lnTo>
                    <a:pt x="123235" y="13300"/>
                  </a:lnTo>
                  <a:lnTo>
                    <a:pt x="125807" y="14819"/>
                  </a:lnTo>
                  <a:lnTo>
                    <a:pt x="137917" y="17949"/>
                  </a:lnTo>
                  <a:lnTo>
                    <a:pt x="144962" y="22197"/>
                  </a:lnTo>
                  <a:lnTo>
                    <a:pt x="148755" y="27392"/>
                  </a:lnTo>
                  <a:lnTo>
                    <a:pt x="149766" y="30167"/>
                  </a:lnTo>
                  <a:lnTo>
                    <a:pt x="151432" y="32017"/>
                  </a:lnTo>
                  <a:lnTo>
                    <a:pt x="164040" y="39969"/>
                  </a:lnTo>
                  <a:lnTo>
                    <a:pt x="167155" y="45213"/>
                  </a:lnTo>
                  <a:lnTo>
                    <a:pt x="169156" y="56664"/>
                  </a:lnTo>
                  <a:lnTo>
                    <a:pt x="166783" y="62555"/>
                  </a:lnTo>
                  <a:lnTo>
                    <a:pt x="164762" y="65515"/>
                  </a:lnTo>
                  <a:lnTo>
                    <a:pt x="158605" y="87437"/>
                  </a:lnTo>
                  <a:lnTo>
                    <a:pt x="135018" y="122450"/>
                  </a:lnTo>
                  <a:lnTo>
                    <a:pt x="90967" y="167063"/>
                  </a:lnTo>
                  <a:lnTo>
                    <a:pt x="47228" y="205946"/>
                  </a:lnTo>
                  <a:lnTo>
                    <a:pt x="33239" y="224564"/>
                  </a:lnTo>
                  <a:lnTo>
                    <a:pt x="19208" y="234656"/>
                  </a:lnTo>
                  <a:lnTo>
                    <a:pt x="4810" y="240818"/>
                  </a:lnTo>
                  <a:lnTo>
                    <a:pt x="3201" y="242896"/>
                  </a:lnTo>
                  <a:lnTo>
                    <a:pt x="0" y="249992"/>
                  </a:lnTo>
                  <a:lnTo>
                    <a:pt x="13287" y="250027"/>
                  </a:lnTo>
                  <a:lnTo>
                    <a:pt x="46781" y="241650"/>
                  </a:lnTo>
                  <a:lnTo>
                    <a:pt x="57494" y="240352"/>
                  </a:lnTo>
                  <a:lnTo>
                    <a:pt x="102040" y="226284"/>
                  </a:lnTo>
                  <a:lnTo>
                    <a:pt x="117315" y="223149"/>
                  </a:lnTo>
                  <a:lnTo>
                    <a:pt x="119876" y="221195"/>
                  </a:lnTo>
                  <a:lnTo>
                    <a:pt x="121584" y="218900"/>
                  </a:lnTo>
                  <a:lnTo>
                    <a:pt x="128773" y="216350"/>
                  </a:lnTo>
                  <a:lnTo>
                    <a:pt x="137591" y="214224"/>
                  </a:lnTo>
                  <a:lnTo>
                    <a:pt x="151336" y="207421"/>
                  </a:lnTo>
                  <a:lnTo>
                    <a:pt x="178578" y="2053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" name="SMARTInkShape-927"/>
            <p:cNvSpPr/>
            <p:nvPr>
              <p:custDataLst>
                <p:tags r:id="rId84"/>
              </p:custDataLst>
            </p:nvPr>
          </p:nvSpPr>
          <p:spPr bwMode="auto">
            <a:xfrm>
              <a:off x="7045523" y="910828"/>
              <a:ext cx="26681" cy="481677"/>
            </a:xfrm>
            <a:custGeom>
              <a:avLst/>
              <a:gdLst/>
              <a:ahLst/>
              <a:cxnLst/>
              <a:rect l="0" t="0" r="0" b="0"/>
              <a:pathLst>
                <a:path w="26681" h="481677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12429" y="20991"/>
                  </a:lnTo>
                  <a:lnTo>
                    <a:pt x="15446" y="29504"/>
                  </a:lnTo>
                  <a:lnTo>
                    <a:pt x="17719" y="73360"/>
                  </a:lnTo>
                  <a:lnTo>
                    <a:pt x="18824" y="108528"/>
                  </a:lnTo>
                  <a:lnTo>
                    <a:pt x="24921" y="150018"/>
                  </a:lnTo>
                  <a:lnTo>
                    <a:pt x="26421" y="191911"/>
                  </a:lnTo>
                  <a:lnTo>
                    <a:pt x="26680" y="226637"/>
                  </a:lnTo>
                  <a:lnTo>
                    <a:pt x="21624" y="266797"/>
                  </a:lnTo>
                  <a:lnTo>
                    <a:pt x="25475" y="306039"/>
                  </a:lnTo>
                  <a:lnTo>
                    <a:pt x="23754" y="337402"/>
                  </a:lnTo>
                  <a:lnTo>
                    <a:pt x="21472" y="355339"/>
                  </a:lnTo>
                  <a:lnTo>
                    <a:pt x="23780" y="376594"/>
                  </a:lnTo>
                  <a:lnTo>
                    <a:pt x="18510" y="419754"/>
                  </a:lnTo>
                  <a:lnTo>
                    <a:pt x="17871" y="464061"/>
                  </a:lnTo>
                  <a:lnTo>
                    <a:pt x="17868" y="467132"/>
                  </a:lnTo>
                  <a:lnTo>
                    <a:pt x="15217" y="473190"/>
                  </a:lnTo>
                  <a:lnTo>
                    <a:pt x="9298" y="481676"/>
                  </a:lnTo>
                  <a:lnTo>
                    <a:pt x="8930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7" name="SMARTInkShape-928"/>
          <p:cNvSpPr/>
          <p:nvPr>
            <p:custDataLst>
              <p:tags r:id="rId1"/>
            </p:custDataLst>
          </p:nvPr>
        </p:nvSpPr>
        <p:spPr bwMode="auto">
          <a:xfrm>
            <a:off x="6822336" y="1428869"/>
            <a:ext cx="544377" cy="633265"/>
          </a:xfrm>
          <a:custGeom>
            <a:avLst/>
            <a:gdLst/>
            <a:ahLst/>
            <a:cxnLst/>
            <a:rect l="0" t="0" r="0" b="0"/>
            <a:pathLst>
              <a:path w="544377" h="633265">
                <a:moveTo>
                  <a:pt x="151750" y="35600"/>
                </a:moveTo>
                <a:lnTo>
                  <a:pt x="151750" y="35600"/>
                </a:lnTo>
                <a:lnTo>
                  <a:pt x="151750" y="27911"/>
                </a:lnTo>
                <a:lnTo>
                  <a:pt x="147009" y="22297"/>
                </a:lnTo>
                <a:lnTo>
                  <a:pt x="142037" y="19766"/>
                </a:lnTo>
                <a:lnTo>
                  <a:pt x="139321" y="19091"/>
                </a:lnTo>
                <a:lnTo>
                  <a:pt x="137510" y="17648"/>
                </a:lnTo>
                <a:lnTo>
                  <a:pt x="135500" y="13400"/>
                </a:lnTo>
                <a:lnTo>
                  <a:pt x="133971" y="11870"/>
                </a:lnTo>
                <a:lnTo>
                  <a:pt x="129627" y="10170"/>
                </a:lnTo>
                <a:lnTo>
                  <a:pt x="128072" y="8725"/>
                </a:lnTo>
                <a:lnTo>
                  <a:pt x="126344" y="4473"/>
                </a:lnTo>
                <a:lnTo>
                  <a:pt x="124890" y="2942"/>
                </a:lnTo>
                <a:lnTo>
                  <a:pt x="117394" y="284"/>
                </a:lnTo>
                <a:lnTo>
                  <a:pt x="111694" y="0"/>
                </a:lnTo>
                <a:lnTo>
                  <a:pt x="106497" y="2580"/>
                </a:lnTo>
                <a:lnTo>
                  <a:pt x="100880" y="6041"/>
                </a:lnTo>
                <a:lnTo>
                  <a:pt x="92139" y="8982"/>
                </a:lnTo>
                <a:lnTo>
                  <a:pt x="77325" y="21131"/>
                </a:lnTo>
                <a:lnTo>
                  <a:pt x="46456" y="65283"/>
                </a:lnTo>
                <a:lnTo>
                  <a:pt x="29956" y="107418"/>
                </a:lnTo>
                <a:lnTo>
                  <a:pt x="17853" y="145477"/>
                </a:lnTo>
                <a:lnTo>
                  <a:pt x="11535" y="179281"/>
                </a:lnTo>
                <a:lnTo>
                  <a:pt x="7018" y="214432"/>
                </a:lnTo>
                <a:lnTo>
                  <a:pt x="2040" y="249983"/>
                </a:lnTo>
                <a:lnTo>
                  <a:pt x="565" y="285652"/>
                </a:lnTo>
                <a:lnTo>
                  <a:pt x="130" y="321356"/>
                </a:lnTo>
                <a:lnTo>
                  <a:pt x="0" y="359716"/>
                </a:lnTo>
                <a:lnTo>
                  <a:pt x="2607" y="399856"/>
                </a:lnTo>
                <a:lnTo>
                  <a:pt x="9664" y="436884"/>
                </a:lnTo>
                <a:lnTo>
                  <a:pt x="20937" y="480211"/>
                </a:lnTo>
                <a:lnTo>
                  <a:pt x="40839" y="517433"/>
                </a:lnTo>
                <a:lnTo>
                  <a:pt x="76254" y="557662"/>
                </a:lnTo>
                <a:lnTo>
                  <a:pt x="114200" y="582929"/>
                </a:lnTo>
                <a:lnTo>
                  <a:pt x="154034" y="604383"/>
                </a:lnTo>
                <a:lnTo>
                  <a:pt x="188145" y="617870"/>
                </a:lnTo>
                <a:lnTo>
                  <a:pt x="211582" y="626769"/>
                </a:lnTo>
                <a:lnTo>
                  <a:pt x="247089" y="631779"/>
                </a:lnTo>
                <a:lnTo>
                  <a:pt x="283737" y="633264"/>
                </a:lnTo>
                <a:lnTo>
                  <a:pt x="323590" y="632711"/>
                </a:lnTo>
                <a:lnTo>
                  <a:pt x="367375" y="621493"/>
                </a:lnTo>
                <a:lnTo>
                  <a:pt x="409206" y="600462"/>
                </a:lnTo>
                <a:lnTo>
                  <a:pt x="452515" y="571291"/>
                </a:lnTo>
                <a:lnTo>
                  <a:pt x="490887" y="533482"/>
                </a:lnTo>
                <a:lnTo>
                  <a:pt x="514595" y="489995"/>
                </a:lnTo>
                <a:lnTo>
                  <a:pt x="528473" y="452347"/>
                </a:lnTo>
                <a:lnTo>
                  <a:pt x="537464" y="423227"/>
                </a:lnTo>
                <a:lnTo>
                  <a:pt x="541459" y="390441"/>
                </a:lnTo>
                <a:lnTo>
                  <a:pt x="543236" y="353380"/>
                </a:lnTo>
                <a:lnTo>
                  <a:pt x="544025" y="313757"/>
                </a:lnTo>
                <a:lnTo>
                  <a:pt x="544376" y="272996"/>
                </a:lnTo>
                <a:lnTo>
                  <a:pt x="541886" y="234375"/>
                </a:lnTo>
                <a:lnTo>
                  <a:pt x="537472" y="198358"/>
                </a:lnTo>
                <a:lnTo>
                  <a:pt x="532203" y="165814"/>
                </a:lnTo>
                <a:lnTo>
                  <a:pt x="514177" y="124342"/>
                </a:lnTo>
                <a:lnTo>
                  <a:pt x="487556" y="81903"/>
                </a:lnTo>
                <a:lnTo>
                  <a:pt x="462253" y="54941"/>
                </a:lnTo>
                <a:lnTo>
                  <a:pt x="429069" y="34937"/>
                </a:lnTo>
                <a:lnTo>
                  <a:pt x="388259" y="22284"/>
                </a:lnTo>
                <a:lnTo>
                  <a:pt x="344747" y="13244"/>
                </a:lnTo>
                <a:lnTo>
                  <a:pt x="300436" y="10124"/>
                </a:lnTo>
                <a:lnTo>
                  <a:pt x="270750" y="9394"/>
                </a:lnTo>
                <a:lnTo>
                  <a:pt x="238373" y="14362"/>
                </a:lnTo>
                <a:lnTo>
                  <a:pt x="205131" y="23184"/>
                </a:lnTo>
                <a:lnTo>
                  <a:pt x="163487" y="37323"/>
                </a:lnTo>
                <a:lnTo>
                  <a:pt x="142820" y="445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0" name="SMARTInkShape-Group227"/>
          <p:cNvGrpSpPr/>
          <p:nvPr/>
        </p:nvGrpSpPr>
        <p:grpSpPr>
          <a:xfrm>
            <a:off x="1428750" y="1544836"/>
            <a:ext cx="366118" cy="26790"/>
            <a:chOff x="1428750" y="1544836"/>
            <a:chExt cx="366118" cy="26790"/>
          </a:xfrm>
        </p:grpSpPr>
        <p:sp>
          <p:nvSpPr>
            <p:cNvPr id="178" name="SMARTInkShape-929"/>
            <p:cNvSpPr/>
            <p:nvPr>
              <p:custDataLst>
                <p:tags r:id="rId73"/>
              </p:custDataLst>
            </p:nvPr>
          </p:nvSpPr>
          <p:spPr bwMode="auto">
            <a:xfrm>
              <a:off x="1678781" y="1544836"/>
              <a:ext cx="116087" cy="8931"/>
            </a:xfrm>
            <a:custGeom>
              <a:avLst/>
              <a:gdLst/>
              <a:ahLst/>
              <a:cxnLst/>
              <a:rect l="0" t="0" r="0" b="0"/>
              <a:pathLst>
                <a:path w="116087" h="8931">
                  <a:moveTo>
                    <a:pt x="0" y="8930"/>
                  </a:moveTo>
                  <a:lnTo>
                    <a:pt x="0" y="8930"/>
                  </a:lnTo>
                  <a:lnTo>
                    <a:pt x="42507" y="8930"/>
                  </a:lnTo>
                  <a:lnTo>
                    <a:pt x="56665" y="8930"/>
                  </a:lnTo>
                  <a:lnTo>
                    <a:pt x="62557" y="6284"/>
                  </a:lnTo>
                  <a:lnTo>
                    <a:pt x="68483" y="2793"/>
                  </a:lnTo>
                  <a:lnTo>
                    <a:pt x="80372" y="552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" name="SMARTInkShape-930"/>
            <p:cNvSpPr/>
            <p:nvPr>
              <p:custDataLst>
                <p:tags r:id="rId74"/>
              </p:custDataLst>
            </p:nvPr>
          </p:nvSpPr>
          <p:spPr bwMode="auto">
            <a:xfrm>
              <a:off x="1428750" y="1562695"/>
              <a:ext cx="125017" cy="8931"/>
            </a:xfrm>
            <a:custGeom>
              <a:avLst/>
              <a:gdLst/>
              <a:ahLst/>
              <a:cxnLst/>
              <a:rect l="0" t="0" r="0" b="0"/>
              <a:pathLst>
                <a:path w="125017" h="8931">
                  <a:moveTo>
                    <a:pt x="0" y="8930"/>
                  </a:moveTo>
                  <a:lnTo>
                    <a:pt x="0" y="8930"/>
                  </a:lnTo>
                  <a:lnTo>
                    <a:pt x="41702" y="8930"/>
                  </a:lnTo>
                  <a:lnTo>
                    <a:pt x="85328" y="8930"/>
                  </a:lnTo>
                  <a:lnTo>
                    <a:pt x="114354" y="8930"/>
                  </a:lnTo>
                  <a:lnTo>
                    <a:pt x="114932" y="7938"/>
                  </a:lnTo>
                  <a:lnTo>
                    <a:pt x="115573" y="4190"/>
                  </a:lnTo>
                  <a:lnTo>
                    <a:pt x="116736" y="2793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3" name="SMARTInkShape-Group228"/>
          <p:cNvGrpSpPr/>
          <p:nvPr/>
        </p:nvGrpSpPr>
        <p:grpSpPr>
          <a:xfrm>
            <a:off x="2035969" y="1384102"/>
            <a:ext cx="205384" cy="142876"/>
            <a:chOff x="2035969" y="1384102"/>
            <a:chExt cx="205384" cy="142876"/>
          </a:xfrm>
        </p:grpSpPr>
        <p:sp>
          <p:nvSpPr>
            <p:cNvPr id="181" name="SMARTInkShape-931"/>
            <p:cNvSpPr/>
            <p:nvPr>
              <p:custDataLst>
                <p:tags r:id="rId71"/>
              </p:custDataLst>
            </p:nvPr>
          </p:nvSpPr>
          <p:spPr bwMode="auto">
            <a:xfrm>
              <a:off x="2080617" y="1495045"/>
              <a:ext cx="160736" cy="31933"/>
            </a:xfrm>
            <a:custGeom>
              <a:avLst/>
              <a:gdLst/>
              <a:ahLst/>
              <a:cxnLst/>
              <a:rect l="0" t="0" r="0" b="0"/>
              <a:pathLst>
                <a:path w="160736" h="31933">
                  <a:moveTo>
                    <a:pt x="0" y="31932"/>
                  </a:moveTo>
                  <a:lnTo>
                    <a:pt x="0" y="31932"/>
                  </a:lnTo>
                  <a:lnTo>
                    <a:pt x="7689" y="31932"/>
                  </a:lnTo>
                  <a:lnTo>
                    <a:pt x="15814" y="25795"/>
                  </a:lnTo>
                  <a:lnTo>
                    <a:pt x="60111" y="7604"/>
                  </a:lnTo>
                  <a:lnTo>
                    <a:pt x="100794" y="5185"/>
                  </a:lnTo>
                  <a:lnTo>
                    <a:pt x="119166" y="4159"/>
                  </a:lnTo>
                  <a:lnTo>
                    <a:pt x="126715" y="406"/>
                  </a:lnTo>
                  <a:lnTo>
                    <a:pt x="130117" y="0"/>
                  </a:lnTo>
                  <a:lnTo>
                    <a:pt x="160735" y="5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" name="SMARTInkShape-932"/>
            <p:cNvSpPr/>
            <p:nvPr>
              <p:custDataLst>
                <p:tags r:id="rId72"/>
              </p:custDataLst>
            </p:nvPr>
          </p:nvSpPr>
          <p:spPr bwMode="auto">
            <a:xfrm>
              <a:off x="2035969" y="1384102"/>
              <a:ext cx="178595" cy="8821"/>
            </a:xfrm>
            <a:custGeom>
              <a:avLst/>
              <a:gdLst/>
              <a:ahLst/>
              <a:cxnLst/>
              <a:rect l="0" t="0" r="0" b="0"/>
              <a:pathLst>
                <a:path w="178595" h="8821">
                  <a:moveTo>
                    <a:pt x="0" y="0"/>
                  </a:moveTo>
                  <a:lnTo>
                    <a:pt x="0" y="0"/>
                  </a:lnTo>
                  <a:lnTo>
                    <a:pt x="43449" y="0"/>
                  </a:lnTo>
                  <a:lnTo>
                    <a:pt x="51722" y="2645"/>
                  </a:lnTo>
                  <a:lnTo>
                    <a:pt x="59698" y="6136"/>
                  </a:lnTo>
                  <a:lnTo>
                    <a:pt x="104302" y="8820"/>
                  </a:lnTo>
                  <a:lnTo>
                    <a:pt x="128016" y="7916"/>
                  </a:lnTo>
                  <a:lnTo>
                    <a:pt x="163189" y="366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1" name="SMARTInkShape-Group229"/>
          <p:cNvGrpSpPr/>
          <p:nvPr/>
        </p:nvGrpSpPr>
        <p:grpSpPr>
          <a:xfrm>
            <a:off x="2580680" y="1116211"/>
            <a:ext cx="1294805" cy="972789"/>
            <a:chOff x="2580680" y="1116211"/>
            <a:chExt cx="1294805" cy="972789"/>
          </a:xfrm>
        </p:grpSpPr>
        <p:sp>
          <p:nvSpPr>
            <p:cNvPr id="184" name="SMARTInkShape-933"/>
            <p:cNvSpPr/>
            <p:nvPr>
              <p:custDataLst>
                <p:tags r:id="rId54"/>
              </p:custDataLst>
            </p:nvPr>
          </p:nvSpPr>
          <p:spPr bwMode="auto">
            <a:xfrm>
              <a:off x="3339703" y="1269257"/>
              <a:ext cx="80246" cy="159494"/>
            </a:xfrm>
            <a:custGeom>
              <a:avLst/>
              <a:gdLst/>
              <a:ahLst/>
              <a:cxnLst/>
              <a:rect l="0" t="0" r="0" b="0"/>
              <a:pathLst>
                <a:path w="80246" h="159494">
                  <a:moveTo>
                    <a:pt x="0" y="7688"/>
                  </a:moveTo>
                  <a:lnTo>
                    <a:pt x="0" y="7688"/>
                  </a:lnTo>
                  <a:lnTo>
                    <a:pt x="4741" y="7688"/>
                  </a:lnTo>
                  <a:lnTo>
                    <a:pt x="9714" y="5043"/>
                  </a:lnTo>
                  <a:lnTo>
                    <a:pt x="15231" y="1551"/>
                  </a:lnTo>
                  <a:lnTo>
                    <a:pt x="20991" y="0"/>
                  </a:lnTo>
                  <a:lnTo>
                    <a:pt x="22924" y="578"/>
                  </a:lnTo>
                  <a:lnTo>
                    <a:pt x="24212" y="1956"/>
                  </a:lnTo>
                  <a:lnTo>
                    <a:pt x="25071" y="3867"/>
                  </a:lnTo>
                  <a:lnTo>
                    <a:pt x="26636" y="5141"/>
                  </a:lnTo>
                  <a:lnTo>
                    <a:pt x="36276" y="9831"/>
                  </a:lnTo>
                  <a:lnTo>
                    <a:pt x="41920" y="13602"/>
                  </a:lnTo>
                  <a:lnTo>
                    <a:pt x="50675" y="16716"/>
                  </a:lnTo>
                  <a:lnTo>
                    <a:pt x="65494" y="28929"/>
                  </a:lnTo>
                  <a:lnTo>
                    <a:pt x="68796" y="37303"/>
                  </a:lnTo>
                  <a:lnTo>
                    <a:pt x="71256" y="46647"/>
                  </a:lnTo>
                  <a:lnTo>
                    <a:pt x="78274" y="60731"/>
                  </a:lnTo>
                  <a:lnTo>
                    <a:pt x="80245" y="89759"/>
                  </a:lnTo>
                  <a:lnTo>
                    <a:pt x="71266" y="119896"/>
                  </a:lnTo>
                  <a:lnTo>
                    <a:pt x="56278" y="138578"/>
                  </a:lnTo>
                  <a:lnTo>
                    <a:pt x="38671" y="155517"/>
                  </a:lnTo>
                  <a:lnTo>
                    <a:pt x="26789" y="1594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" name="SMARTInkShape-934"/>
            <p:cNvSpPr/>
            <p:nvPr>
              <p:custDataLst>
                <p:tags r:id="rId55"/>
              </p:custDataLst>
            </p:nvPr>
          </p:nvSpPr>
          <p:spPr bwMode="auto">
            <a:xfrm>
              <a:off x="3152180" y="1393031"/>
              <a:ext cx="71438" cy="107158"/>
            </a:xfrm>
            <a:custGeom>
              <a:avLst/>
              <a:gdLst/>
              <a:ahLst/>
              <a:cxnLst/>
              <a:rect l="0" t="0" r="0" b="0"/>
              <a:pathLst>
                <a:path w="71438" h="107158">
                  <a:moveTo>
                    <a:pt x="71437" y="0"/>
                  </a:moveTo>
                  <a:lnTo>
                    <a:pt x="71437" y="0"/>
                  </a:lnTo>
                  <a:lnTo>
                    <a:pt x="71437" y="4741"/>
                  </a:lnTo>
                  <a:lnTo>
                    <a:pt x="68791" y="9714"/>
                  </a:lnTo>
                  <a:lnTo>
                    <a:pt x="65300" y="15231"/>
                  </a:lnTo>
                  <a:lnTo>
                    <a:pt x="62343" y="23916"/>
                  </a:lnTo>
                  <a:lnTo>
                    <a:pt x="30733" y="65669"/>
                  </a:lnTo>
                  <a:lnTo>
                    <a:pt x="26965" y="76564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" name="SMARTInkShape-935"/>
            <p:cNvSpPr/>
            <p:nvPr>
              <p:custDataLst>
                <p:tags r:id="rId56"/>
              </p:custDataLst>
            </p:nvPr>
          </p:nvSpPr>
          <p:spPr bwMode="auto">
            <a:xfrm>
              <a:off x="2955759" y="1271875"/>
              <a:ext cx="151773" cy="183661"/>
            </a:xfrm>
            <a:custGeom>
              <a:avLst/>
              <a:gdLst/>
              <a:ahLst/>
              <a:cxnLst/>
              <a:rect l="0" t="0" r="0" b="0"/>
              <a:pathLst>
                <a:path w="151773" h="183661">
                  <a:moveTo>
                    <a:pt x="8897" y="31859"/>
                  </a:moveTo>
                  <a:lnTo>
                    <a:pt x="8897" y="31859"/>
                  </a:lnTo>
                  <a:lnTo>
                    <a:pt x="76" y="23039"/>
                  </a:lnTo>
                  <a:lnTo>
                    <a:pt x="0" y="18222"/>
                  </a:lnTo>
                  <a:lnTo>
                    <a:pt x="981" y="16814"/>
                  </a:lnTo>
                  <a:lnTo>
                    <a:pt x="2628" y="15876"/>
                  </a:lnTo>
                  <a:lnTo>
                    <a:pt x="35319" y="5636"/>
                  </a:lnTo>
                  <a:lnTo>
                    <a:pt x="42468" y="4330"/>
                  </a:lnTo>
                  <a:lnTo>
                    <a:pt x="52260" y="442"/>
                  </a:lnTo>
                  <a:lnTo>
                    <a:pt x="56658" y="0"/>
                  </a:lnTo>
                  <a:lnTo>
                    <a:pt x="92351" y="5892"/>
                  </a:lnTo>
                  <a:lnTo>
                    <a:pt x="115886" y="16084"/>
                  </a:lnTo>
                  <a:lnTo>
                    <a:pt x="118918" y="18366"/>
                  </a:lnTo>
                  <a:lnTo>
                    <a:pt x="122288" y="23547"/>
                  </a:lnTo>
                  <a:lnTo>
                    <a:pt x="124451" y="34958"/>
                  </a:lnTo>
                  <a:lnTo>
                    <a:pt x="122100" y="40843"/>
                  </a:lnTo>
                  <a:lnTo>
                    <a:pt x="120085" y="43802"/>
                  </a:lnTo>
                  <a:lnTo>
                    <a:pt x="114866" y="62808"/>
                  </a:lnTo>
                  <a:lnTo>
                    <a:pt x="77337" y="107132"/>
                  </a:lnTo>
                  <a:lnTo>
                    <a:pt x="42996" y="149191"/>
                  </a:lnTo>
                  <a:lnTo>
                    <a:pt x="9053" y="183508"/>
                  </a:lnTo>
                  <a:lnTo>
                    <a:pt x="29892" y="183660"/>
                  </a:lnTo>
                  <a:lnTo>
                    <a:pt x="58681" y="174569"/>
                  </a:lnTo>
                  <a:lnTo>
                    <a:pt x="71243" y="167830"/>
                  </a:lnTo>
                  <a:lnTo>
                    <a:pt x="112830" y="156151"/>
                  </a:lnTo>
                  <a:lnTo>
                    <a:pt x="124935" y="149860"/>
                  </a:lnTo>
                  <a:lnTo>
                    <a:pt x="151772" y="147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" name="SMARTInkShape-936"/>
            <p:cNvSpPr/>
            <p:nvPr>
              <p:custDataLst>
                <p:tags r:id="rId57"/>
              </p:custDataLst>
            </p:nvPr>
          </p:nvSpPr>
          <p:spPr bwMode="auto">
            <a:xfrm>
              <a:off x="2822130" y="1125141"/>
              <a:ext cx="124668" cy="424132"/>
            </a:xfrm>
            <a:custGeom>
              <a:avLst/>
              <a:gdLst/>
              <a:ahLst/>
              <a:cxnLst/>
              <a:rect l="0" t="0" r="0" b="0"/>
              <a:pathLst>
                <a:path w="124668" h="424132">
                  <a:moveTo>
                    <a:pt x="124667" y="0"/>
                  </a:moveTo>
                  <a:lnTo>
                    <a:pt x="124667" y="0"/>
                  </a:lnTo>
                  <a:lnTo>
                    <a:pt x="116978" y="0"/>
                  </a:lnTo>
                  <a:lnTo>
                    <a:pt x="116565" y="992"/>
                  </a:lnTo>
                  <a:lnTo>
                    <a:pt x="116105" y="4740"/>
                  </a:lnTo>
                  <a:lnTo>
                    <a:pt x="113255" y="9713"/>
                  </a:lnTo>
                  <a:lnTo>
                    <a:pt x="101520" y="23915"/>
                  </a:lnTo>
                  <a:lnTo>
                    <a:pt x="85591" y="64798"/>
                  </a:lnTo>
                  <a:lnTo>
                    <a:pt x="71039" y="107457"/>
                  </a:lnTo>
                  <a:lnTo>
                    <a:pt x="54432" y="147675"/>
                  </a:lnTo>
                  <a:lnTo>
                    <a:pt x="42561" y="182110"/>
                  </a:lnTo>
                  <a:lnTo>
                    <a:pt x="32760" y="217449"/>
                  </a:lnTo>
                  <a:lnTo>
                    <a:pt x="20560" y="258808"/>
                  </a:lnTo>
                  <a:lnTo>
                    <a:pt x="11579" y="292540"/>
                  </a:lnTo>
                  <a:lnTo>
                    <a:pt x="2301" y="336847"/>
                  </a:lnTo>
                  <a:lnTo>
                    <a:pt x="0" y="376521"/>
                  </a:lnTo>
                  <a:lnTo>
                    <a:pt x="747" y="395437"/>
                  </a:lnTo>
                  <a:lnTo>
                    <a:pt x="4438" y="407591"/>
                  </a:lnTo>
                  <a:lnTo>
                    <a:pt x="6811" y="411625"/>
                  </a:lnTo>
                  <a:lnTo>
                    <a:pt x="20646" y="423373"/>
                  </a:lnTo>
                  <a:lnTo>
                    <a:pt x="24562" y="424131"/>
                  </a:lnTo>
                  <a:lnTo>
                    <a:pt x="34204" y="422328"/>
                  </a:lnTo>
                  <a:lnTo>
                    <a:pt x="62159" y="410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" name="SMARTInkShape-937"/>
            <p:cNvSpPr/>
            <p:nvPr>
              <p:custDataLst>
                <p:tags r:id="rId58"/>
              </p:custDataLst>
            </p:nvPr>
          </p:nvSpPr>
          <p:spPr bwMode="auto">
            <a:xfrm>
              <a:off x="2634268" y="1143011"/>
              <a:ext cx="142718" cy="223232"/>
            </a:xfrm>
            <a:custGeom>
              <a:avLst/>
              <a:gdLst/>
              <a:ahLst/>
              <a:cxnLst/>
              <a:rect l="0" t="0" r="0" b="0"/>
              <a:pathLst>
                <a:path w="142718" h="223232">
                  <a:moveTo>
                    <a:pt x="8920" y="53567"/>
                  </a:moveTo>
                  <a:lnTo>
                    <a:pt x="8920" y="53567"/>
                  </a:lnTo>
                  <a:lnTo>
                    <a:pt x="4179" y="53567"/>
                  </a:lnTo>
                  <a:lnTo>
                    <a:pt x="2783" y="52575"/>
                  </a:lnTo>
                  <a:lnTo>
                    <a:pt x="1852" y="50921"/>
                  </a:lnTo>
                  <a:lnTo>
                    <a:pt x="235" y="44473"/>
                  </a:lnTo>
                  <a:lnTo>
                    <a:pt x="0" y="23679"/>
                  </a:lnTo>
                  <a:lnTo>
                    <a:pt x="2640" y="17794"/>
                  </a:lnTo>
                  <a:lnTo>
                    <a:pt x="4733" y="14835"/>
                  </a:lnTo>
                  <a:lnTo>
                    <a:pt x="9705" y="11548"/>
                  </a:lnTo>
                  <a:lnTo>
                    <a:pt x="15222" y="9095"/>
                  </a:lnTo>
                  <a:lnTo>
                    <a:pt x="20981" y="4698"/>
                  </a:lnTo>
                  <a:lnTo>
                    <a:pt x="29493" y="2082"/>
                  </a:lnTo>
                  <a:lnTo>
                    <a:pt x="72050" y="43"/>
                  </a:lnTo>
                  <a:lnTo>
                    <a:pt x="90622" y="0"/>
                  </a:lnTo>
                  <a:lnTo>
                    <a:pt x="97487" y="2640"/>
                  </a:lnTo>
                  <a:lnTo>
                    <a:pt x="118148" y="15221"/>
                  </a:lnTo>
                  <a:lnTo>
                    <a:pt x="139066" y="41670"/>
                  </a:lnTo>
                  <a:lnTo>
                    <a:pt x="141177" y="47618"/>
                  </a:lnTo>
                  <a:lnTo>
                    <a:pt x="142717" y="73162"/>
                  </a:lnTo>
                  <a:lnTo>
                    <a:pt x="138081" y="87705"/>
                  </a:lnTo>
                  <a:lnTo>
                    <a:pt x="116005" y="130033"/>
                  </a:lnTo>
                  <a:lnTo>
                    <a:pt x="86124" y="172826"/>
                  </a:lnTo>
                  <a:lnTo>
                    <a:pt x="56262" y="214073"/>
                  </a:lnTo>
                  <a:lnTo>
                    <a:pt x="53568" y="2232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" name="SMARTInkShape-938"/>
            <p:cNvSpPr/>
            <p:nvPr>
              <p:custDataLst>
                <p:tags r:id="rId59"/>
              </p:custDataLst>
            </p:nvPr>
          </p:nvSpPr>
          <p:spPr bwMode="auto">
            <a:xfrm>
              <a:off x="2643188" y="1214805"/>
              <a:ext cx="8930" cy="285369"/>
            </a:xfrm>
            <a:custGeom>
              <a:avLst/>
              <a:gdLst/>
              <a:ahLst/>
              <a:cxnLst/>
              <a:rect l="0" t="0" r="0" b="0"/>
              <a:pathLst>
                <a:path w="8930" h="285369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0" y="7353"/>
                  </a:lnTo>
                  <a:lnTo>
                    <a:pt x="7688" y="28573"/>
                  </a:lnTo>
                  <a:lnTo>
                    <a:pt x="8857" y="66409"/>
                  </a:lnTo>
                  <a:lnTo>
                    <a:pt x="8919" y="107351"/>
                  </a:lnTo>
                  <a:lnTo>
                    <a:pt x="6282" y="151511"/>
                  </a:lnTo>
                  <a:lnTo>
                    <a:pt x="551" y="195308"/>
                  </a:lnTo>
                  <a:lnTo>
                    <a:pt x="48" y="236158"/>
                  </a:lnTo>
                  <a:lnTo>
                    <a:pt x="0" y="278982"/>
                  </a:lnTo>
                  <a:lnTo>
                    <a:pt x="0" y="285368"/>
                  </a:lnTo>
                  <a:lnTo>
                    <a:pt x="8929" y="26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0" name="SMARTInkShape-939"/>
            <p:cNvSpPr/>
            <p:nvPr>
              <p:custDataLst>
                <p:tags r:id="rId60"/>
              </p:custDataLst>
            </p:nvPr>
          </p:nvSpPr>
          <p:spPr bwMode="auto">
            <a:xfrm>
              <a:off x="3688329" y="1643063"/>
              <a:ext cx="187156" cy="53543"/>
            </a:xfrm>
            <a:custGeom>
              <a:avLst/>
              <a:gdLst/>
              <a:ahLst/>
              <a:cxnLst/>
              <a:rect l="0" t="0" r="0" b="0"/>
              <a:pathLst>
                <a:path w="187156" h="53543">
                  <a:moveTo>
                    <a:pt x="8562" y="35718"/>
                  </a:moveTo>
                  <a:lnTo>
                    <a:pt x="8562" y="35718"/>
                  </a:lnTo>
                  <a:lnTo>
                    <a:pt x="873" y="43407"/>
                  </a:lnTo>
                  <a:lnTo>
                    <a:pt x="0" y="49021"/>
                  </a:lnTo>
                  <a:lnTo>
                    <a:pt x="869" y="50540"/>
                  </a:lnTo>
                  <a:lnTo>
                    <a:pt x="2441" y="51552"/>
                  </a:lnTo>
                  <a:lnTo>
                    <a:pt x="9394" y="52977"/>
                  </a:lnTo>
                  <a:lnTo>
                    <a:pt x="34187" y="53542"/>
                  </a:lnTo>
                  <a:lnTo>
                    <a:pt x="74152" y="44481"/>
                  </a:lnTo>
                  <a:lnTo>
                    <a:pt x="115724" y="26604"/>
                  </a:lnTo>
                  <a:lnTo>
                    <a:pt x="127627" y="21746"/>
                  </a:lnTo>
                  <a:lnTo>
                    <a:pt x="169296" y="8373"/>
                  </a:lnTo>
                  <a:lnTo>
                    <a:pt x="1871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" name="SMARTInkShape-940"/>
            <p:cNvSpPr/>
            <p:nvPr>
              <p:custDataLst>
                <p:tags r:id="rId61"/>
              </p:custDataLst>
            </p:nvPr>
          </p:nvSpPr>
          <p:spPr bwMode="auto">
            <a:xfrm>
              <a:off x="3696891" y="1528218"/>
              <a:ext cx="116087" cy="7689"/>
            </a:xfrm>
            <a:custGeom>
              <a:avLst/>
              <a:gdLst/>
              <a:ahLst/>
              <a:cxnLst/>
              <a:rect l="0" t="0" r="0" b="0"/>
              <a:pathLst>
                <a:path w="116087" h="7689">
                  <a:moveTo>
                    <a:pt x="0" y="7688"/>
                  </a:moveTo>
                  <a:lnTo>
                    <a:pt x="0" y="7688"/>
                  </a:lnTo>
                  <a:lnTo>
                    <a:pt x="42807" y="7688"/>
                  </a:lnTo>
                  <a:lnTo>
                    <a:pt x="74526" y="6696"/>
                  </a:lnTo>
                  <a:lnTo>
                    <a:pt x="91377" y="620"/>
                  </a:lnTo>
                  <a:lnTo>
                    <a:pt x="96636" y="0"/>
                  </a:lnTo>
                  <a:lnTo>
                    <a:pt x="105127" y="1956"/>
                  </a:lnTo>
                  <a:lnTo>
                    <a:pt x="116086" y="7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" name="SMARTInkShape-941"/>
            <p:cNvSpPr/>
            <p:nvPr>
              <p:custDataLst>
                <p:tags r:id="rId62"/>
              </p:custDataLst>
            </p:nvPr>
          </p:nvSpPr>
          <p:spPr bwMode="auto">
            <a:xfrm>
              <a:off x="2580680" y="1607344"/>
              <a:ext cx="892952" cy="71438"/>
            </a:xfrm>
            <a:custGeom>
              <a:avLst/>
              <a:gdLst/>
              <a:ahLst/>
              <a:cxnLst/>
              <a:rect l="0" t="0" r="0" b="0"/>
              <a:pathLst>
                <a:path w="892952" h="71438">
                  <a:moveTo>
                    <a:pt x="0" y="71437"/>
                  </a:moveTo>
                  <a:lnTo>
                    <a:pt x="0" y="71437"/>
                  </a:lnTo>
                  <a:lnTo>
                    <a:pt x="39952" y="71437"/>
                  </a:lnTo>
                  <a:lnTo>
                    <a:pt x="80661" y="71437"/>
                  </a:lnTo>
                  <a:lnTo>
                    <a:pt x="122237" y="66697"/>
                  </a:lnTo>
                  <a:lnTo>
                    <a:pt x="161177" y="69472"/>
                  </a:lnTo>
                  <a:lnTo>
                    <a:pt x="194490" y="70855"/>
                  </a:lnTo>
                  <a:lnTo>
                    <a:pt x="230487" y="71265"/>
                  </a:lnTo>
                  <a:lnTo>
                    <a:pt x="271140" y="71386"/>
                  </a:lnTo>
                  <a:lnTo>
                    <a:pt x="309753" y="71422"/>
                  </a:lnTo>
                  <a:lnTo>
                    <a:pt x="352173" y="71433"/>
                  </a:lnTo>
                  <a:lnTo>
                    <a:pt x="396161" y="70444"/>
                  </a:lnTo>
                  <a:lnTo>
                    <a:pt x="440613" y="65300"/>
                  </a:lnTo>
                  <a:lnTo>
                    <a:pt x="485204" y="63335"/>
                  </a:lnTo>
                  <a:lnTo>
                    <a:pt x="529835" y="61761"/>
                  </a:lnTo>
                  <a:lnTo>
                    <a:pt x="574479" y="55451"/>
                  </a:lnTo>
                  <a:lnTo>
                    <a:pt x="618133" y="48290"/>
                  </a:lnTo>
                  <a:lnTo>
                    <a:pt x="656644" y="44735"/>
                  </a:lnTo>
                  <a:lnTo>
                    <a:pt x="694183" y="37839"/>
                  </a:lnTo>
                  <a:lnTo>
                    <a:pt x="734299" y="29512"/>
                  </a:lnTo>
                  <a:lnTo>
                    <a:pt x="775526" y="17809"/>
                  </a:lnTo>
                  <a:lnTo>
                    <a:pt x="812333" y="10683"/>
                  </a:lnTo>
                  <a:lnTo>
                    <a:pt x="853727" y="1395"/>
                  </a:lnTo>
                  <a:lnTo>
                    <a:pt x="892951" y="0"/>
                  </a:lnTo>
                  <a:lnTo>
                    <a:pt x="884039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" name="SMARTInkShape-942"/>
            <p:cNvSpPr/>
            <p:nvPr>
              <p:custDataLst>
                <p:tags r:id="rId63"/>
              </p:custDataLst>
            </p:nvPr>
          </p:nvSpPr>
          <p:spPr bwMode="auto">
            <a:xfrm>
              <a:off x="2769445" y="1803797"/>
              <a:ext cx="16619" cy="285203"/>
            </a:xfrm>
            <a:custGeom>
              <a:avLst/>
              <a:gdLst/>
              <a:ahLst/>
              <a:cxnLst/>
              <a:rect l="0" t="0" r="0" b="0"/>
              <a:pathLst>
                <a:path w="16619" h="285203">
                  <a:moveTo>
                    <a:pt x="7688" y="0"/>
                  </a:moveTo>
                  <a:lnTo>
                    <a:pt x="7688" y="0"/>
                  </a:lnTo>
                  <a:lnTo>
                    <a:pt x="8680" y="15250"/>
                  </a:lnTo>
                  <a:lnTo>
                    <a:pt x="15790" y="57918"/>
                  </a:lnTo>
                  <a:lnTo>
                    <a:pt x="13808" y="97026"/>
                  </a:lnTo>
                  <a:lnTo>
                    <a:pt x="8897" y="133708"/>
                  </a:lnTo>
                  <a:lnTo>
                    <a:pt x="7927" y="170609"/>
                  </a:lnTo>
                  <a:lnTo>
                    <a:pt x="7735" y="209795"/>
                  </a:lnTo>
                  <a:lnTo>
                    <a:pt x="6702" y="248628"/>
                  </a:lnTo>
                  <a:lnTo>
                    <a:pt x="0" y="269898"/>
                  </a:lnTo>
                  <a:lnTo>
                    <a:pt x="578" y="273198"/>
                  </a:lnTo>
                  <a:lnTo>
                    <a:pt x="7352" y="285202"/>
                  </a:lnTo>
                  <a:lnTo>
                    <a:pt x="16618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" name="SMARTInkShape-943"/>
            <p:cNvSpPr/>
            <p:nvPr>
              <p:custDataLst>
                <p:tags r:id="rId64"/>
              </p:custDataLst>
            </p:nvPr>
          </p:nvSpPr>
          <p:spPr bwMode="auto">
            <a:xfrm>
              <a:off x="2768203" y="1741299"/>
              <a:ext cx="139385" cy="169655"/>
            </a:xfrm>
            <a:custGeom>
              <a:avLst/>
              <a:gdLst/>
              <a:ahLst/>
              <a:cxnLst/>
              <a:rect l="0" t="0" r="0" b="0"/>
              <a:pathLst>
                <a:path w="139385" h="169655">
                  <a:moveTo>
                    <a:pt x="0" y="8920"/>
                  </a:moveTo>
                  <a:lnTo>
                    <a:pt x="0" y="8920"/>
                  </a:lnTo>
                  <a:lnTo>
                    <a:pt x="20991" y="8920"/>
                  </a:lnTo>
                  <a:lnTo>
                    <a:pt x="26858" y="6274"/>
                  </a:lnTo>
                  <a:lnTo>
                    <a:pt x="29812" y="4179"/>
                  </a:lnTo>
                  <a:lnTo>
                    <a:pt x="54947" y="818"/>
                  </a:lnTo>
                  <a:lnTo>
                    <a:pt x="93711" y="39"/>
                  </a:lnTo>
                  <a:lnTo>
                    <a:pt x="116407" y="0"/>
                  </a:lnTo>
                  <a:lnTo>
                    <a:pt x="123835" y="2640"/>
                  </a:lnTo>
                  <a:lnTo>
                    <a:pt x="127206" y="4733"/>
                  </a:lnTo>
                  <a:lnTo>
                    <a:pt x="136689" y="17160"/>
                  </a:lnTo>
                  <a:lnTo>
                    <a:pt x="137759" y="21359"/>
                  </a:lnTo>
                  <a:lnTo>
                    <a:pt x="137480" y="25150"/>
                  </a:lnTo>
                  <a:lnTo>
                    <a:pt x="136302" y="28669"/>
                  </a:lnTo>
                  <a:lnTo>
                    <a:pt x="136509" y="32008"/>
                  </a:lnTo>
                  <a:lnTo>
                    <a:pt x="139384" y="38363"/>
                  </a:lnTo>
                  <a:lnTo>
                    <a:pt x="138678" y="49787"/>
                  </a:lnTo>
                  <a:lnTo>
                    <a:pt x="135056" y="62802"/>
                  </a:lnTo>
                  <a:lnTo>
                    <a:pt x="126447" y="76699"/>
                  </a:lnTo>
                  <a:lnTo>
                    <a:pt x="98746" y="116210"/>
                  </a:lnTo>
                  <a:lnTo>
                    <a:pt x="74435" y="153620"/>
                  </a:lnTo>
                  <a:lnTo>
                    <a:pt x="53578" y="1696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" name="SMARTInkShape-944"/>
            <p:cNvSpPr/>
            <p:nvPr>
              <p:custDataLst>
                <p:tags r:id="rId65"/>
              </p:custDataLst>
            </p:nvPr>
          </p:nvSpPr>
          <p:spPr bwMode="auto">
            <a:xfrm>
              <a:off x="3420441" y="1250156"/>
              <a:ext cx="106787" cy="160458"/>
            </a:xfrm>
            <a:custGeom>
              <a:avLst/>
              <a:gdLst/>
              <a:ahLst/>
              <a:cxnLst/>
              <a:rect l="0" t="0" r="0" b="0"/>
              <a:pathLst>
                <a:path w="106787" h="160458">
                  <a:moveTo>
                    <a:pt x="17489" y="0"/>
                  </a:moveTo>
                  <a:lnTo>
                    <a:pt x="17489" y="0"/>
                  </a:lnTo>
                  <a:lnTo>
                    <a:pt x="9800" y="7689"/>
                  </a:lnTo>
                  <a:lnTo>
                    <a:pt x="3851" y="47931"/>
                  </a:lnTo>
                  <a:lnTo>
                    <a:pt x="0" y="86086"/>
                  </a:lnTo>
                  <a:lnTo>
                    <a:pt x="4479" y="104110"/>
                  </a:lnTo>
                  <a:lnTo>
                    <a:pt x="18407" y="139711"/>
                  </a:lnTo>
                  <a:lnTo>
                    <a:pt x="30439" y="153623"/>
                  </a:lnTo>
                  <a:lnTo>
                    <a:pt x="37466" y="157574"/>
                  </a:lnTo>
                  <a:lnTo>
                    <a:pt x="50061" y="160110"/>
                  </a:lnTo>
                  <a:lnTo>
                    <a:pt x="56109" y="160457"/>
                  </a:lnTo>
                  <a:lnTo>
                    <a:pt x="86465" y="148281"/>
                  </a:lnTo>
                  <a:lnTo>
                    <a:pt x="95439" y="139986"/>
                  </a:lnTo>
                  <a:lnTo>
                    <a:pt x="106786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" name="SMARTInkShape-945"/>
            <p:cNvSpPr/>
            <p:nvPr>
              <p:custDataLst>
                <p:tags r:id="rId66"/>
              </p:custDataLst>
            </p:nvPr>
          </p:nvSpPr>
          <p:spPr bwMode="auto">
            <a:xfrm>
              <a:off x="3482578" y="1116211"/>
              <a:ext cx="142521" cy="348259"/>
            </a:xfrm>
            <a:custGeom>
              <a:avLst/>
              <a:gdLst/>
              <a:ahLst/>
              <a:cxnLst/>
              <a:rect l="0" t="0" r="0" b="0"/>
              <a:pathLst>
                <a:path w="142521" h="348259">
                  <a:moveTo>
                    <a:pt x="0" y="0"/>
                  </a:moveTo>
                  <a:lnTo>
                    <a:pt x="0" y="0"/>
                  </a:lnTo>
                  <a:lnTo>
                    <a:pt x="12429" y="20117"/>
                  </a:lnTo>
                  <a:lnTo>
                    <a:pt x="55679" y="64594"/>
                  </a:lnTo>
                  <a:lnTo>
                    <a:pt x="100143" y="109072"/>
                  </a:lnTo>
                  <a:lnTo>
                    <a:pt x="117677" y="131347"/>
                  </a:lnTo>
                  <a:lnTo>
                    <a:pt x="138825" y="172663"/>
                  </a:lnTo>
                  <a:lnTo>
                    <a:pt x="142520" y="215490"/>
                  </a:lnTo>
                  <a:lnTo>
                    <a:pt x="140159" y="250264"/>
                  </a:lnTo>
                  <a:lnTo>
                    <a:pt x="126642" y="294710"/>
                  </a:lnTo>
                  <a:lnTo>
                    <a:pt x="106302" y="327759"/>
                  </a:lnTo>
                  <a:lnTo>
                    <a:pt x="89297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" name="SMARTInkShape-946"/>
            <p:cNvSpPr/>
            <p:nvPr>
              <p:custDataLst>
                <p:tags r:id="rId67"/>
              </p:custDataLst>
            </p:nvPr>
          </p:nvSpPr>
          <p:spPr bwMode="auto">
            <a:xfrm>
              <a:off x="2903416" y="1732359"/>
              <a:ext cx="88030" cy="311859"/>
            </a:xfrm>
            <a:custGeom>
              <a:avLst/>
              <a:gdLst/>
              <a:ahLst/>
              <a:cxnLst/>
              <a:rect l="0" t="0" r="0" b="0"/>
              <a:pathLst>
                <a:path w="88030" h="311859">
                  <a:moveTo>
                    <a:pt x="61240" y="0"/>
                  </a:moveTo>
                  <a:lnTo>
                    <a:pt x="61240" y="0"/>
                  </a:lnTo>
                  <a:lnTo>
                    <a:pt x="61240" y="12429"/>
                  </a:lnTo>
                  <a:lnTo>
                    <a:pt x="58594" y="18092"/>
                  </a:lnTo>
                  <a:lnTo>
                    <a:pt x="48811" y="34552"/>
                  </a:lnTo>
                  <a:lnTo>
                    <a:pt x="36570" y="75512"/>
                  </a:lnTo>
                  <a:lnTo>
                    <a:pt x="25352" y="110607"/>
                  </a:lnTo>
                  <a:lnTo>
                    <a:pt x="13582" y="150723"/>
                  </a:lnTo>
                  <a:lnTo>
                    <a:pt x="7839" y="187310"/>
                  </a:lnTo>
                  <a:lnTo>
                    <a:pt x="825" y="223200"/>
                  </a:lnTo>
                  <a:lnTo>
                    <a:pt x="0" y="260756"/>
                  </a:lnTo>
                  <a:lnTo>
                    <a:pt x="11198" y="291548"/>
                  </a:lnTo>
                  <a:lnTo>
                    <a:pt x="19734" y="304776"/>
                  </a:lnTo>
                  <a:lnTo>
                    <a:pt x="25595" y="309089"/>
                  </a:lnTo>
                  <a:lnTo>
                    <a:pt x="34473" y="311517"/>
                  </a:lnTo>
                  <a:lnTo>
                    <a:pt x="37442" y="311858"/>
                  </a:lnTo>
                  <a:lnTo>
                    <a:pt x="51102" y="307597"/>
                  </a:lnTo>
                  <a:lnTo>
                    <a:pt x="67359" y="296276"/>
                  </a:lnTo>
                  <a:lnTo>
                    <a:pt x="88029" y="276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8" name="SMARTInkShape-947"/>
            <p:cNvSpPr/>
            <p:nvPr>
              <p:custDataLst>
                <p:tags r:id="rId68"/>
              </p:custDataLst>
            </p:nvPr>
          </p:nvSpPr>
          <p:spPr bwMode="auto">
            <a:xfrm>
              <a:off x="3018343" y="1884164"/>
              <a:ext cx="70913" cy="107157"/>
            </a:xfrm>
            <a:custGeom>
              <a:avLst/>
              <a:gdLst/>
              <a:ahLst/>
              <a:cxnLst/>
              <a:rect l="0" t="0" r="0" b="0"/>
              <a:pathLst>
                <a:path w="70913" h="107157">
                  <a:moveTo>
                    <a:pt x="8821" y="0"/>
                  </a:moveTo>
                  <a:lnTo>
                    <a:pt x="8821" y="0"/>
                  </a:lnTo>
                  <a:lnTo>
                    <a:pt x="0" y="0"/>
                  </a:lnTo>
                  <a:lnTo>
                    <a:pt x="4664" y="4740"/>
                  </a:lnTo>
                  <a:lnTo>
                    <a:pt x="7042" y="5145"/>
                  </a:lnTo>
                  <a:lnTo>
                    <a:pt x="9619" y="4422"/>
                  </a:lnTo>
                  <a:lnTo>
                    <a:pt x="12330" y="2948"/>
                  </a:lnTo>
                  <a:lnTo>
                    <a:pt x="15129" y="2958"/>
                  </a:lnTo>
                  <a:lnTo>
                    <a:pt x="20885" y="5614"/>
                  </a:lnTo>
                  <a:lnTo>
                    <a:pt x="24801" y="5727"/>
                  </a:lnTo>
                  <a:lnTo>
                    <a:pt x="46289" y="950"/>
                  </a:lnTo>
                  <a:lnTo>
                    <a:pt x="52924" y="3068"/>
                  </a:lnTo>
                  <a:lnTo>
                    <a:pt x="56083" y="5022"/>
                  </a:lnTo>
                  <a:lnTo>
                    <a:pt x="58188" y="7317"/>
                  </a:lnTo>
                  <a:lnTo>
                    <a:pt x="60528" y="12512"/>
                  </a:lnTo>
                  <a:lnTo>
                    <a:pt x="62144" y="14295"/>
                  </a:lnTo>
                  <a:lnTo>
                    <a:pt x="66585" y="16275"/>
                  </a:lnTo>
                  <a:lnTo>
                    <a:pt x="68167" y="17795"/>
                  </a:lnTo>
                  <a:lnTo>
                    <a:pt x="69924" y="22130"/>
                  </a:lnTo>
                  <a:lnTo>
                    <a:pt x="70912" y="34890"/>
                  </a:lnTo>
                  <a:lnTo>
                    <a:pt x="68498" y="42957"/>
                  </a:lnTo>
                  <a:lnTo>
                    <a:pt x="65110" y="49850"/>
                  </a:lnTo>
                  <a:lnTo>
                    <a:pt x="62210" y="59308"/>
                  </a:lnTo>
                  <a:lnTo>
                    <a:pt x="56500" y="69387"/>
                  </a:lnTo>
                  <a:lnTo>
                    <a:pt x="53375" y="83508"/>
                  </a:lnTo>
                  <a:lnTo>
                    <a:pt x="45446" y="97796"/>
                  </a:lnTo>
                  <a:lnTo>
                    <a:pt x="4454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" name="SMARTInkShape-948"/>
            <p:cNvSpPr/>
            <p:nvPr>
              <p:custDataLst>
                <p:tags r:id="rId69"/>
              </p:custDataLst>
            </p:nvPr>
          </p:nvSpPr>
          <p:spPr bwMode="auto">
            <a:xfrm>
              <a:off x="3098891" y="1830586"/>
              <a:ext cx="71149" cy="151646"/>
            </a:xfrm>
            <a:custGeom>
              <a:avLst/>
              <a:gdLst/>
              <a:ahLst/>
              <a:cxnLst/>
              <a:rect l="0" t="0" r="0" b="0"/>
              <a:pathLst>
                <a:path w="71149" h="151646">
                  <a:moveTo>
                    <a:pt x="8640" y="0"/>
                  </a:moveTo>
                  <a:lnTo>
                    <a:pt x="8640" y="0"/>
                  </a:lnTo>
                  <a:lnTo>
                    <a:pt x="8640" y="7688"/>
                  </a:lnTo>
                  <a:lnTo>
                    <a:pt x="3900" y="13302"/>
                  </a:lnTo>
                  <a:lnTo>
                    <a:pt x="3496" y="16806"/>
                  </a:lnTo>
                  <a:lnTo>
                    <a:pt x="7767" y="37576"/>
                  </a:lnTo>
                  <a:lnTo>
                    <a:pt x="3323" y="57510"/>
                  </a:lnTo>
                  <a:lnTo>
                    <a:pt x="5632" y="75689"/>
                  </a:lnTo>
                  <a:lnTo>
                    <a:pt x="361" y="117268"/>
                  </a:lnTo>
                  <a:lnTo>
                    <a:pt x="0" y="125872"/>
                  </a:lnTo>
                  <a:lnTo>
                    <a:pt x="2485" y="133003"/>
                  </a:lnTo>
                  <a:lnTo>
                    <a:pt x="5905" y="139479"/>
                  </a:lnTo>
                  <a:lnTo>
                    <a:pt x="7424" y="145665"/>
                  </a:lnTo>
                  <a:lnTo>
                    <a:pt x="8822" y="147712"/>
                  </a:lnTo>
                  <a:lnTo>
                    <a:pt x="10746" y="149076"/>
                  </a:lnTo>
                  <a:lnTo>
                    <a:pt x="15529" y="150592"/>
                  </a:lnTo>
                  <a:lnTo>
                    <a:pt x="29599" y="151645"/>
                  </a:lnTo>
                  <a:lnTo>
                    <a:pt x="35484" y="149088"/>
                  </a:lnTo>
                  <a:lnTo>
                    <a:pt x="52087" y="134621"/>
                  </a:lnTo>
                  <a:lnTo>
                    <a:pt x="57716" y="123993"/>
                  </a:lnTo>
                  <a:lnTo>
                    <a:pt x="71148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" name="SMARTInkShape-949"/>
            <p:cNvSpPr/>
            <p:nvPr>
              <p:custDataLst>
                <p:tags r:id="rId70"/>
              </p:custDataLst>
            </p:nvPr>
          </p:nvSpPr>
          <p:spPr bwMode="auto">
            <a:xfrm>
              <a:off x="3143250" y="1759148"/>
              <a:ext cx="124885" cy="250033"/>
            </a:xfrm>
            <a:custGeom>
              <a:avLst/>
              <a:gdLst/>
              <a:ahLst/>
              <a:cxnLst/>
              <a:rect l="0" t="0" r="0" b="0"/>
              <a:pathLst>
                <a:path w="124885" h="250033">
                  <a:moveTo>
                    <a:pt x="0" y="0"/>
                  </a:moveTo>
                  <a:lnTo>
                    <a:pt x="0" y="0"/>
                  </a:lnTo>
                  <a:lnTo>
                    <a:pt x="42673" y="41681"/>
                  </a:lnTo>
                  <a:lnTo>
                    <a:pt x="86248" y="77391"/>
                  </a:lnTo>
                  <a:lnTo>
                    <a:pt x="100858" y="89297"/>
                  </a:lnTo>
                  <a:lnTo>
                    <a:pt x="105934" y="92274"/>
                  </a:lnTo>
                  <a:lnTo>
                    <a:pt x="109318" y="96243"/>
                  </a:lnTo>
                  <a:lnTo>
                    <a:pt x="121629" y="122204"/>
                  </a:lnTo>
                  <a:lnTo>
                    <a:pt x="124884" y="166810"/>
                  </a:lnTo>
                  <a:lnTo>
                    <a:pt x="112575" y="207158"/>
                  </a:lnTo>
                  <a:lnTo>
                    <a:pt x="98156" y="237906"/>
                  </a:lnTo>
                  <a:lnTo>
                    <a:pt x="89297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34" name="SMARTInkShape-Group230"/>
          <p:cNvGrpSpPr/>
          <p:nvPr/>
        </p:nvGrpSpPr>
        <p:grpSpPr>
          <a:xfrm>
            <a:off x="3830836" y="946547"/>
            <a:ext cx="2098473" cy="2160985"/>
            <a:chOff x="3830836" y="946547"/>
            <a:chExt cx="2098473" cy="2160985"/>
          </a:xfrm>
        </p:grpSpPr>
        <p:sp>
          <p:nvSpPr>
            <p:cNvPr id="202" name="SMARTInkShape-950"/>
            <p:cNvSpPr/>
            <p:nvPr>
              <p:custDataLst>
                <p:tags r:id="rId22"/>
              </p:custDataLst>
            </p:nvPr>
          </p:nvSpPr>
          <p:spPr bwMode="auto">
            <a:xfrm>
              <a:off x="4546387" y="1750219"/>
              <a:ext cx="88122" cy="361042"/>
            </a:xfrm>
            <a:custGeom>
              <a:avLst/>
              <a:gdLst/>
              <a:ahLst/>
              <a:cxnLst/>
              <a:rect l="0" t="0" r="0" b="0"/>
              <a:pathLst>
                <a:path w="88122" h="361042">
                  <a:moveTo>
                    <a:pt x="88121" y="0"/>
                  </a:moveTo>
                  <a:lnTo>
                    <a:pt x="88121" y="0"/>
                  </a:lnTo>
                  <a:lnTo>
                    <a:pt x="83380" y="4740"/>
                  </a:lnTo>
                  <a:lnTo>
                    <a:pt x="81053" y="9713"/>
                  </a:lnTo>
                  <a:lnTo>
                    <a:pt x="72307" y="31045"/>
                  </a:lnTo>
                  <a:lnTo>
                    <a:pt x="52347" y="74158"/>
                  </a:lnTo>
                  <a:lnTo>
                    <a:pt x="40485" y="112434"/>
                  </a:lnTo>
                  <a:lnTo>
                    <a:pt x="31563" y="146533"/>
                  </a:lnTo>
                  <a:lnTo>
                    <a:pt x="22636" y="181772"/>
                  </a:lnTo>
                  <a:lnTo>
                    <a:pt x="13706" y="217348"/>
                  </a:lnTo>
                  <a:lnTo>
                    <a:pt x="4777" y="253025"/>
                  </a:lnTo>
                  <a:lnTo>
                    <a:pt x="0" y="292515"/>
                  </a:lnTo>
                  <a:lnTo>
                    <a:pt x="165" y="313992"/>
                  </a:lnTo>
                  <a:lnTo>
                    <a:pt x="6056" y="331931"/>
                  </a:lnTo>
                  <a:lnTo>
                    <a:pt x="22749" y="353823"/>
                  </a:lnTo>
                  <a:lnTo>
                    <a:pt x="28639" y="359991"/>
                  </a:lnTo>
                  <a:lnTo>
                    <a:pt x="32591" y="361041"/>
                  </a:lnTo>
                  <a:lnTo>
                    <a:pt x="58882" y="357891"/>
                  </a:lnTo>
                  <a:lnTo>
                    <a:pt x="63668" y="355672"/>
                  </a:lnTo>
                  <a:lnTo>
                    <a:pt x="79191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" name="SMARTInkShape-951"/>
            <p:cNvSpPr/>
            <p:nvPr>
              <p:custDataLst>
                <p:tags r:id="rId23"/>
              </p:custDataLst>
            </p:nvPr>
          </p:nvSpPr>
          <p:spPr bwMode="auto">
            <a:xfrm>
              <a:off x="4688086" y="1884164"/>
              <a:ext cx="97605" cy="133946"/>
            </a:xfrm>
            <a:custGeom>
              <a:avLst/>
              <a:gdLst/>
              <a:ahLst/>
              <a:cxnLst/>
              <a:rect l="0" t="0" r="0" b="0"/>
              <a:pathLst>
                <a:path w="97605" h="133946">
                  <a:moveTo>
                    <a:pt x="0" y="0"/>
                  </a:moveTo>
                  <a:lnTo>
                    <a:pt x="0" y="0"/>
                  </a:lnTo>
                  <a:lnTo>
                    <a:pt x="43114" y="0"/>
                  </a:lnTo>
                  <a:lnTo>
                    <a:pt x="64777" y="992"/>
                  </a:lnTo>
                  <a:lnTo>
                    <a:pt x="82285" y="7068"/>
                  </a:lnTo>
                  <a:lnTo>
                    <a:pt x="87599" y="7688"/>
                  </a:lnTo>
                  <a:lnTo>
                    <a:pt x="91142" y="9094"/>
                  </a:lnTo>
                  <a:lnTo>
                    <a:pt x="93503" y="11024"/>
                  </a:lnTo>
                  <a:lnTo>
                    <a:pt x="95077" y="13302"/>
                  </a:lnTo>
                  <a:lnTo>
                    <a:pt x="97604" y="30225"/>
                  </a:lnTo>
                  <a:lnTo>
                    <a:pt x="97050" y="42910"/>
                  </a:lnTo>
                  <a:lnTo>
                    <a:pt x="82979" y="82799"/>
                  </a:lnTo>
                  <a:lnTo>
                    <a:pt x="68413" y="108297"/>
                  </a:lnTo>
                  <a:lnTo>
                    <a:pt x="44648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" name="SMARTInkShape-952"/>
            <p:cNvSpPr/>
            <p:nvPr>
              <p:custDataLst>
                <p:tags r:id="rId24"/>
              </p:custDataLst>
            </p:nvPr>
          </p:nvSpPr>
          <p:spPr bwMode="auto">
            <a:xfrm>
              <a:off x="5402866" y="1589484"/>
              <a:ext cx="88893" cy="303405"/>
            </a:xfrm>
            <a:custGeom>
              <a:avLst/>
              <a:gdLst/>
              <a:ahLst/>
              <a:cxnLst/>
              <a:rect l="0" t="0" r="0" b="0"/>
              <a:pathLst>
                <a:path w="88893" h="303405">
                  <a:moveTo>
                    <a:pt x="71032" y="0"/>
                  </a:moveTo>
                  <a:lnTo>
                    <a:pt x="71032" y="0"/>
                  </a:lnTo>
                  <a:lnTo>
                    <a:pt x="40980" y="32037"/>
                  </a:lnTo>
                  <a:lnTo>
                    <a:pt x="21659" y="74691"/>
                  </a:lnTo>
                  <a:lnTo>
                    <a:pt x="13267" y="116515"/>
                  </a:lnTo>
                  <a:lnTo>
                    <a:pt x="8470" y="152882"/>
                  </a:lnTo>
                  <a:lnTo>
                    <a:pt x="1642" y="197254"/>
                  </a:lnTo>
                  <a:lnTo>
                    <a:pt x="0" y="239496"/>
                  </a:lnTo>
                  <a:lnTo>
                    <a:pt x="7319" y="282110"/>
                  </a:lnTo>
                  <a:lnTo>
                    <a:pt x="10635" y="291739"/>
                  </a:lnTo>
                  <a:lnTo>
                    <a:pt x="12907" y="295696"/>
                  </a:lnTo>
                  <a:lnTo>
                    <a:pt x="16408" y="298334"/>
                  </a:lnTo>
                  <a:lnTo>
                    <a:pt x="29822" y="302046"/>
                  </a:lnTo>
                  <a:lnTo>
                    <a:pt x="46889" y="303404"/>
                  </a:lnTo>
                  <a:lnTo>
                    <a:pt x="88892" y="276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" name="SMARTInkShape-953"/>
            <p:cNvSpPr/>
            <p:nvPr>
              <p:custDataLst>
                <p:tags r:id="rId25"/>
              </p:custDataLst>
            </p:nvPr>
          </p:nvSpPr>
          <p:spPr bwMode="auto">
            <a:xfrm>
              <a:off x="5251208" y="1759531"/>
              <a:ext cx="123941" cy="329815"/>
            </a:xfrm>
            <a:custGeom>
              <a:avLst/>
              <a:gdLst/>
              <a:ahLst/>
              <a:cxnLst/>
              <a:rect l="0" t="0" r="0" b="0"/>
              <a:pathLst>
                <a:path w="123941" h="329815">
                  <a:moveTo>
                    <a:pt x="8378" y="53196"/>
                  </a:moveTo>
                  <a:lnTo>
                    <a:pt x="8378" y="53196"/>
                  </a:lnTo>
                  <a:lnTo>
                    <a:pt x="3638" y="53196"/>
                  </a:lnTo>
                  <a:lnTo>
                    <a:pt x="2241" y="54188"/>
                  </a:lnTo>
                  <a:lnTo>
                    <a:pt x="1310" y="55841"/>
                  </a:lnTo>
                  <a:lnTo>
                    <a:pt x="0" y="65555"/>
                  </a:lnTo>
                  <a:lnTo>
                    <a:pt x="513" y="87198"/>
                  </a:lnTo>
                  <a:lnTo>
                    <a:pt x="9541" y="128059"/>
                  </a:lnTo>
                  <a:lnTo>
                    <a:pt x="22352" y="161029"/>
                  </a:lnTo>
                  <a:lnTo>
                    <a:pt x="32855" y="205089"/>
                  </a:lnTo>
                  <a:lnTo>
                    <a:pt x="42420" y="249660"/>
                  </a:lnTo>
                  <a:lnTo>
                    <a:pt x="43949" y="290799"/>
                  </a:lnTo>
                  <a:lnTo>
                    <a:pt x="44096" y="329814"/>
                  </a:lnTo>
                  <a:lnTo>
                    <a:pt x="44097" y="325216"/>
                  </a:lnTo>
                  <a:lnTo>
                    <a:pt x="36408" y="296591"/>
                  </a:lnTo>
                  <a:lnTo>
                    <a:pt x="35331" y="255059"/>
                  </a:lnTo>
                  <a:lnTo>
                    <a:pt x="35215" y="221817"/>
                  </a:lnTo>
                  <a:lnTo>
                    <a:pt x="32535" y="184186"/>
                  </a:lnTo>
                  <a:lnTo>
                    <a:pt x="28103" y="141617"/>
                  </a:lnTo>
                  <a:lnTo>
                    <a:pt x="26790" y="100230"/>
                  </a:lnTo>
                  <a:lnTo>
                    <a:pt x="23755" y="65478"/>
                  </a:lnTo>
                  <a:lnTo>
                    <a:pt x="17685" y="24671"/>
                  </a:lnTo>
                  <a:lnTo>
                    <a:pt x="20121" y="18029"/>
                  </a:lnTo>
                  <a:lnTo>
                    <a:pt x="25029" y="10420"/>
                  </a:lnTo>
                  <a:lnTo>
                    <a:pt x="28346" y="9379"/>
                  </a:lnTo>
                  <a:lnTo>
                    <a:pt x="30620" y="9102"/>
                  </a:lnTo>
                  <a:lnTo>
                    <a:pt x="35792" y="6148"/>
                  </a:lnTo>
                  <a:lnTo>
                    <a:pt x="41398" y="2520"/>
                  </a:lnTo>
                  <a:lnTo>
                    <a:pt x="50132" y="477"/>
                  </a:lnTo>
                  <a:lnTo>
                    <a:pt x="56039" y="0"/>
                  </a:lnTo>
                  <a:lnTo>
                    <a:pt x="94453" y="9301"/>
                  </a:lnTo>
                  <a:lnTo>
                    <a:pt x="109549" y="20945"/>
                  </a:lnTo>
                  <a:lnTo>
                    <a:pt x="118501" y="29529"/>
                  </a:lnTo>
                  <a:lnTo>
                    <a:pt x="121814" y="38047"/>
                  </a:lnTo>
                  <a:lnTo>
                    <a:pt x="123940" y="54944"/>
                  </a:lnTo>
                  <a:lnTo>
                    <a:pt x="117231" y="74965"/>
                  </a:lnTo>
                  <a:lnTo>
                    <a:pt x="97600" y="113112"/>
                  </a:lnTo>
                  <a:lnTo>
                    <a:pt x="82782" y="135390"/>
                  </a:lnTo>
                  <a:lnTo>
                    <a:pt x="70887" y="1424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" name="SMARTInkShape-954"/>
            <p:cNvSpPr/>
            <p:nvPr>
              <p:custDataLst>
                <p:tags r:id="rId26"/>
              </p:custDataLst>
            </p:nvPr>
          </p:nvSpPr>
          <p:spPr bwMode="auto">
            <a:xfrm>
              <a:off x="5040129" y="1678781"/>
              <a:ext cx="103017" cy="303611"/>
            </a:xfrm>
            <a:custGeom>
              <a:avLst/>
              <a:gdLst/>
              <a:ahLst/>
              <a:cxnLst/>
              <a:rect l="0" t="0" r="0" b="0"/>
              <a:pathLst>
                <a:path w="103017" h="303611">
                  <a:moveTo>
                    <a:pt x="5144" y="0"/>
                  </a:moveTo>
                  <a:lnTo>
                    <a:pt x="5144" y="0"/>
                  </a:lnTo>
                  <a:lnTo>
                    <a:pt x="404" y="0"/>
                  </a:lnTo>
                  <a:lnTo>
                    <a:pt x="0" y="992"/>
                  </a:lnTo>
                  <a:lnTo>
                    <a:pt x="4271" y="7689"/>
                  </a:lnTo>
                  <a:lnTo>
                    <a:pt x="30037" y="32824"/>
                  </a:lnTo>
                  <a:lnTo>
                    <a:pt x="44050" y="42689"/>
                  </a:lnTo>
                  <a:lnTo>
                    <a:pt x="60822" y="60651"/>
                  </a:lnTo>
                  <a:lnTo>
                    <a:pt x="70570" y="68628"/>
                  </a:lnTo>
                  <a:lnTo>
                    <a:pt x="81636" y="85268"/>
                  </a:lnTo>
                  <a:lnTo>
                    <a:pt x="99323" y="128239"/>
                  </a:lnTo>
                  <a:lnTo>
                    <a:pt x="103016" y="172740"/>
                  </a:lnTo>
                  <a:lnTo>
                    <a:pt x="102348" y="217376"/>
                  </a:lnTo>
                  <a:lnTo>
                    <a:pt x="94274" y="261031"/>
                  </a:lnTo>
                  <a:lnTo>
                    <a:pt x="76582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" name="SMARTInkShape-955"/>
            <p:cNvSpPr/>
            <p:nvPr>
              <p:custDataLst>
                <p:tags r:id="rId27"/>
              </p:custDataLst>
            </p:nvPr>
          </p:nvSpPr>
          <p:spPr bwMode="auto">
            <a:xfrm>
              <a:off x="4956022" y="1794867"/>
              <a:ext cx="142831" cy="142873"/>
            </a:xfrm>
            <a:custGeom>
              <a:avLst/>
              <a:gdLst/>
              <a:ahLst/>
              <a:cxnLst/>
              <a:rect l="0" t="0" r="0" b="0"/>
              <a:pathLst>
                <a:path w="142831" h="142873">
                  <a:moveTo>
                    <a:pt x="35673" y="0"/>
                  </a:moveTo>
                  <a:lnTo>
                    <a:pt x="35673" y="0"/>
                  </a:lnTo>
                  <a:lnTo>
                    <a:pt x="27985" y="7688"/>
                  </a:lnTo>
                  <a:lnTo>
                    <a:pt x="21844" y="8685"/>
                  </a:lnTo>
                  <a:lnTo>
                    <a:pt x="26494" y="8920"/>
                  </a:lnTo>
                  <a:lnTo>
                    <a:pt x="51465" y="32659"/>
                  </a:lnTo>
                  <a:lnTo>
                    <a:pt x="56913" y="34359"/>
                  </a:lnTo>
                  <a:lnTo>
                    <a:pt x="58763" y="35805"/>
                  </a:lnTo>
                  <a:lnTo>
                    <a:pt x="70007" y="51934"/>
                  </a:lnTo>
                  <a:lnTo>
                    <a:pt x="70982" y="57832"/>
                  </a:lnTo>
                  <a:lnTo>
                    <a:pt x="68564" y="63075"/>
                  </a:lnTo>
                  <a:lnTo>
                    <a:pt x="35651" y="106997"/>
                  </a:lnTo>
                  <a:lnTo>
                    <a:pt x="11860" y="129971"/>
                  </a:lnTo>
                  <a:lnTo>
                    <a:pt x="5907" y="132179"/>
                  </a:lnTo>
                  <a:lnTo>
                    <a:pt x="3923" y="133760"/>
                  </a:lnTo>
                  <a:lnTo>
                    <a:pt x="0" y="142753"/>
                  </a:lnTo>
                  <a:lnTo>
                    <a:pt x="17999" y="142872"/>
                  </a:lnTo>
                  <a:lnTo>
                    <a:pt x="25503" y="140228"/>
                  </a:lnTo>
                  <a:lnTo>
                    <a:pt x="32145" y="136738"/>
                  </a:lnTo>
                  <a:lnTo>
                    <a:pt x="74702" y="123932"/>
                  </a:lnTo>
                  <a:lnTo>
                    <a:pt x="95601" y="111058"/>
                  </a:lnTo>
                  <a:lnTo>
                    <a:pt x="102988" y="107898"/>
                  </a:lnTo>
                  <a:lnTo>
                    <a:pt x="113716" y="101533"/>
                  </a:lnTo>
                  <a:lnTo>
                    <a:pt x="127038" y="98214"/>
                  </a:lnTo>
                  <a:lnTo>
                    <a:pt x="129325" y="96234"/>
                  </a:lnTo>
                  <a:lnTo>
                    <a:pt x="14283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8" name="SMARTInkShape-956"/>
            <p:cNvSpPr/>
            <p:nvPr>
              <p:custDataLst>
                <p:tags r:id="rId28"/>
              </p:custDataLst>
            </p:nvPr>
          </p:nvSpPr>
          <p:spPr bwMode="auto">
            <a:xfrm>
              <a:off x="4858577" y="1714500"/>
              <a:ext cx="34894" cy="267892"/>
            </a:xfrm>
            <a:custGeom>
              <a:avLst/>
              <a:gdLst/>
              <a:ahLst/>
              <a:cxnLst/>
              <a:rect l="0" t="0" r="0" b="0"/>
              <a:pathLst>
                <a:path w="34894" h="267892">
                  <a:moveTo>
                    <a:pt x="8103" y="0"/>
                  </a:moveTo>
                  <a:lnTo>
                    <a:pt x="8103" y="0"/>
                  </a:lnTo>
                  <a:lnTo>
                    <a:pt x="8103" y="4740"/>
                  </a:lnTo>
                  <a:lnTo>
                    <a:pt x="0" y="33010"/>
                  </a:lnTo>
                  <a:lnTo>
                    <a:pt x="238" y="65769"/>
                  </a:lnTo>
                  <a:lnTo>
                    <a:pt x="7281" y="102220"/>
                  </a:lnTo>
                  <a:lnTo>
                    <a:pt x="7995" y="143401"/>
                  </a:lnTo>
                  <a:lnTo>
                    <a:pt x="9074" y="171568"/>
                  </a:lnTo>
                  <a:lnTo>
                    <a:pt x="19124" y="214250"/>
                  </a:lnTo>
                  <a:lnTo>
                    <a:pt x="23937" y="232153"/>
                  </a:lnTo>
                  <a:lnTo>
                    <a:pt x="26054" y="243078"/>
                  </a:lnTo>
                  <a:lnTo>
                    <a:pt x="34893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9" name="SMARTInkShape-957"/>
            <p:cNvSpPr/>
            <p:nvPr>
              <p:custDataLst>
                <p:tags r:id="rId29"/>
              </p:custDataLst>
            </p:nvPr>
          </p:nvSpPr>
          <p:spPr bwMode="auto">
            <a:xfrm>
              <a:off x="4778620" y="1839516"/>
              <a:ext cx="61272" cy="185627"/>
            </a:xfrm>
            <a:custGeom>
              <a:avLst/>
              <a:gdLst/>
              <a:ahLst/>
              <a:cxnLst/>
              <a:rect l="0" t="0" r="0" b="0"/>
              <a:pathLst>
                <a:path w="61272" h="185627">
                  <a:moveTo>
                    <a:pt x="7693" y="0"/>
                  </a:moveTo>
                  <a:lnTo>
                    <a:pt x="7693" y="0"/>
                  </a:lnTo>
                  <a:lnTo>
                    <a:pt x="7693" y="42240"/>
                  </a:lnTo>
                  <a:lnTo>
                    <a:pt x="4" y="82180"/>
                  </a:lnTo>
                  <a:lnTo>
                    <a:pt x="0" y="110307"/>
                  </a:lnTo>
                  <a:lnTo>
                    <a:pt x="9801" y="153067"/>
                  </a:lnTo>
                  <a:lnTo>
                    <a:pt x="17247" y="167392"/>
                  </a:lnTo>
                  <a:lnTo>
                    <a:pt x="28652" y="181121"/>
                  </a:lnTo>
                  <a:lnTo>
                    <a:pt x="34536" y="184678"/>
                  </a:lnTo>
                  <a:lnTo>
                    <a:pt x="37495" y="185626"/>
                  </a:lnTo>
                  <a:lnTo>
                    <a:pt x="46073" y="184034"/>
                  </a:lnTo>
                  <a:lnTo>
                    <a:pt x="61271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0" name="SMARTInkShape-958"/>
            <p:cNvSpPr/>
            <p:nvPr>
              <p:custDataLst>
                <p:tags r:id="rId30"/>
              </p:custDataLst>
            </p:nvPr>
          </p:nvSpPr>
          <p:spPr bwMode="auto">
            <a:xfrm>
              <a:off x="5286375" y="1144246"/>
              <a:ext cx="124858" cy="275028"/>
            </a:xfrm>
            <a:custGeom>
              <a:avLst/>
              <a:gdLst/>
              <a:ahLst/>
              <a:cxnLst/>
              <a:rect l="0" t="0" r="0" b="0"/>
              <a:pathLst>
                <a:path w="124858" h="275028">
                  <a:moveTo>
                    <a:pt x="0" y="34473"/>
                  </a:moveTo>
                  <a:lnTo>
                    <a:pt x="0" y="34473"/>
                  </a:lnTo>
                  <a:lnTo>
                    <a:pt x="4740" y="34473"/>
                  </a:lnTo>
                  <a:lnTo>
                    <a:pt x="9713" y="37119"/>
                  </a:lnTo>
                  <a:lnTo>
                    <a:pt x="12429" y="39213"/>
                  </a:lnTo>
                  <a:lnTo>
                    <a:pt x="15446" y="44186"/>
                  </a:lnTo>
                  <a:lnTo>
                    <a:pt x="17779" y="49704"/>
                  </a:lnTo>
                  <a:lnTo>
                    <a:pt x="30147" y="69025"/>
                  </a:lnTo>
                  <a:lnTo>
                    <a:pt x="38808" y="99832"/>
                  </a:lnTo>
                  <a:lnTo>
                    <a:pt x="38350" y="140428"/>
                  </a:lnTo>
                  <a:lnTo>
                    <a:pt x="43110" y="177111"/>
                  </a:lnTo>
                  <a:lnTo>
                    <a:pt x="44445" y="215828"/>
                  </a:lnTo>
                  <a:lnTo>
                    <a:pt x="43596" y="238689"/>
                  </a:lnTo>
                  <a:lnTo>
                    <a:pt x="36267" y="266228"/>
                  </a:lnTo>
                  <a:lnTo>
                    <a:pt x="35751" y="275027"/>
                  </a:lnTo>
                  <a:lnTo>
                    <a:pt x="35720" y="233330"/>
                  </a:lnTo>
                  <a:lnTo>
                    <a:pt x="35720" y="194348"/>
                  </a:lnTo>
                  <a:lnTo>
                    <a:pt x="33073" y="168163"/>
                  </a:lnTo>
                  <a:lnTo>
                    <a:pt x="23290" y="127909"/>
                  </a:lnTo>
                  <a:lnTo>
                    <a:pt x="19469" y="93466"/>
                  </a:lnTo>
                  <a:lnTo>
                    <a:pt x="11048" y="49249"/>
                  </a:lnTo>
                  <a:lnTo>
                    <a:pt x="1101" y="20626"/>
                  </a:lnTo>
                  <a:lnTo>
                    <a:pt x="145" y="9584"/>
                  </a:lnTo>
                  <a:lnTo>
                    <a:pt x="1089" y="8951"/>
                  </a:lnTo>
                  <a:lnTo>
                    <a:pt x="9103" y="7795"/>
                  </a:lnTo>
                  <a:lnTo>
                    <a:pt x="13306" y="7733"/>
                  </a:lnTo>
                  <a:lnTo>
                    <a:pt x="42318" y="0"/>
                  </a:lnTo>
                  <a:lnTo>
                    <a:pt x="51219" y="1953"/>
                  </a:lnTo>
                  <a:lnTo>
                    <a:pt x="59475" y="5137"/>
                  </a:lnTo>
                  <a:lnTo>
                    <a:pt x="95752" y="10180"/>
                  </a:lnTo>
                  <a:lnTo>
                    <a:pt x="103081" y="13754"/>
                  </a:lnTo>
                  <a:lnTo>
                    <a:pt x="112784" y="16758"/>
                  </a:lnTo>
                  <a:lnTo>
                    <a:pt x="118918" y="20977"/>
                  </a:lnTo>
                  <a:lnTo>
                    <a:pt x="122305" y="26160"/>
                  </a:lnTo>
                  <a:lnTo>
                    <a:pt x="124480" y="37571"/>
                  </a:lnTo>
                  <a:lnTo>
                    <a:pt x="124857" y="46415"/>
                  </a:lnTo>
                  <a:lnTo>
                    <a:pt x="122299" y="52348"/>
                  </a:lnTo>
                  <a:lnTo>
                    <a:pt x="95203" y="90660"/>
                  </a:lnTo>
                  <a:lnTo>
                    <a:pt x="89276" y="94171"/>
                  </a:lnTo>
                  <a:lnTo>
                    <a:pt x="80367" y="969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1" name="SMARTInkShape-959"/>
            <p:cNvSpPr/>
            <p:nvPr>
              <p:custDataLst>
                <p:tags r:id="rId31"/>
              </p:custDataLst>
            </p:nvPr>
          </p:nvSpPr>
          <p:spPr bwMode="auto">
            <a:xfrm>
              <a:off x="5040129" y="1053703"/>
              <a:ext cx="146210" cy="330400"/>
            </a:xfrm>
            <a:custGeom>
              <a:avLst/>
              <a:gdLst/>
              <a:ahLst/>
              <a:cxnLst/>
              <a:rect l="0" t="0" r="0" b="0"/>
              <a:pathLst>
                <a:path w="146210" h="330400">
                  <a:moveTo>
                    <a:pt x="5144" y="0"/>
                  </a:moveTo>
                  <a:lnTo>
                    <a:pt x="5144" y="0"/>
                  </a:lnTo>
                  <a:lnTo>
                    <a:pt x="0" y="0"/>
                  </a:lnTo>
                  <a:lnTo>
                    <a:pt x="2197" y="0"/>
                  </a:lnTo>
                  <a:lnTo>
                    <a:pt x="3179" y="992"/>
                  </a:lnTo>
                  <a:lnTo>
                    <a:pt x="4271" y="4741"/>
                  </a:lnTo>
                  <a:lnTo>
                    <a:pt x="5554" y="6137"/>
                  </a:lnTo>
                  <a:lnTo>
                    <a:pt x="14743" y="11024"/>
                  </a:lnTo>
                  <a:lnTo>
                    <a:pt x="20324" y="14822"/>
                  </a:lnTo>
                  <a:lnTo>
                    <a:pt x="56280" y="30170"/>
                  </a:lnTo>
                  <a:lnTo>
                    <a:pt x="97449" y="59720"/>
                  </a:lnTo>
                  <a:lnTo>
                    <a:pt x="114294" y="75352"/>
                  </a:lnTo>
                  <a:lnTo>
                    <a:pt x="138858" y="116141"/>
                  </a:lnTo>
                  <a:lnTo>
                    <a:pt x="143948" y="128017"/>
                  </a:lnTo>
                  <a:lnTo>
                    <a:pt x="146209" y="139909"/>
                  </a:lnTo>
                  <a:lnTo>
                    <a:pt x="140172" y="183307"/>
                  </a:lnTo>
                  <a:lnTo>
                    <a:pt x="131182" y="215244"/>
                  </a:lnTo>
                  <a:lnTo>
                    <a:pt x="110439" y="254343"/>
                  </a:lnTo>
                  <a:lnTo>
                    <a:pt x="84874" y="292602"/>
                  </a:lnTo>
                  <a:lnTo>
                    <a:pt x="58723" y="330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2" name="SMARTInkShape-960"/>
            <p:cNvSpPr/>
            <p:nvPr>
              <p:custDataLst>
                <p:tags r:id="rId32"/>
              </p:custDataLst>
            </p:nvPr>
          </p:nvSpPr>
          <p:spPr bwMode="auto">
            <a:xfrm>
              <a:off x="4959805" y="1151930"/>
              <a:ext cx="130118" cy="133943"/>
            </a:xfrm>
            <a:custGeom>
              <a:avLst/>
              <a:gdLst/>
              <a:ahLst/>
              <a:cxnLst/>
              <a:rect l="0" t="0" r="0" b="0"/>
              <a:pathLst>
                <a:path w="130118" h="133943">
                  <a:moveTo>
                    <a:pt x="5100" y="0"/>
                  </a:moveTo>
                  <a:lnTo>
                    <a:pt x="5100" y="0"/>
                  </a:lnTo>
                  <a:lnTo>
                    <a:pt x="5100" y="16608"/>
                  </a:lnTo>
                  <a:lnTo>
                    <a:pt x="6093" y="17025"/>
                  </a:lnTo>
                  <a:lnTo>
                    <a:pt x="9842" y="17488"/>
                  </a:lnTo>
                  <a:lnTo>
                    <a:pt x="14815" y="20340"/>
                  </a:lnTo>
                  <a:lnTo>
                    <a:pt x="20332" y="23923"/>
                  </a:lnTo>
                  <a:lnTo>
                    <a:pt x="30173" y="26411"/>
                  </a:lnTo>
                  <a:lnTo>
                    <a:pt x="44168" y="26756"/>
                  </a:lnTo>
                  <a:lnTo>
                    <a:pt x="46029" y="27759"/>
                  </a:lnTo>
                  <a:lnTo>
                    <a:pt x="47269" y="29420"/>
                  </a:lnTo>
                  <a:lnTo>
                    <a:pt x="48096" y="31519"/>
                  </a:lnTo>
                  <a:lnTo>
                    <a:pt x="49639" y="32919"/>
                  </a:lnTo>
                  <a:lnTo>
                    <a:pt x="54000" y="34474"/>
                  </a:lnTo>
                  <a:lnTo>
                    <a:pt x="55560" y="35881"/>
                  </a:lnTo>
                  <a:lnTo>
                    <a:pt x="58269" y="43298"/>
                  </a:lnTo>
                  <a:lnTo>
                    <a:pt x="58558" y="48988"/>
                  </a:lnTo>
                  <a:lnTo>
                    <a:pt x="55980" y="54184"/>
                  </a:lnTo>
                  <a:lnTo>
                    <a:pt x="44433" y="68540"/>
                  </a:lnTo>
                  <a:lnTo>
                    <a:pt x="38888" y="80383"/>
                  </a:lnTo>
                  <a:lnTo>
                    <a:pt x="26675" y="95252"/>
                  </a:lnTo>
                  <a:lnTo>
                    <a:pt x="23450" y="105392"/>
                  </a:lnTo>
                  <a:lnTo>
                    <a:pt x="23106" y="111374"/>
                  </a:lnTo>
                  <a:lnTo>
                    <a:pt x="0" y="126955"/>
                  </a:lnTo>
                  <a:lnTo>
                    <a:pt x="4094" y="125398"/>
                  </a:lnTo>
                  <a:lnTo>
                    <a:pt x="13637" y="133587"/>
                  </a:lnTo>
                  <a:lnTo>
                    <a:pt x="43840" y="133942"/>
                  </a:lnTo>
                  <a:lnTo>
                    <a:pt x="49768" y="131298"/>
                  </a:lnTo>
                  <a:lnTo>
                    <a:pt x="52739" y="129204"/>
                  </a:lnTo>
                  <a:lnTo>
                    <a:pt x="74678" y="122921"/>
                  </a:lnTo>
                  <a:lnTo>
                    <a:pt x="117944" y="92249"/>
                  </a:lnTo>
                  <a:lnTo>
                    <a:pt x="130117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3" name="SMARTInkShape-961"/>
            <p:cNvSpPr/>
            <p:nvPr>
              <p:custDataLst>
                <p:tags r:id="rId33"/>
              </p:custDataLst>
            </p:nvPr>
          </p:nvSpPr>
          <p:spPr bwMode="auto">
            <a:xfrm>
              <a:off x="4848826" y="1026914"/>
              <a:ext cx="16604" cy="285751"/>
            </a:xfrm>
            <a:custGeom>
              <a:avLst/>
              <a:gdLst/>
              <a:ahLst/>
              <a:cxnLst/>
              <a:rect l="0" t="0" r="0" b="0"/>
              <a:pathLst>
                <a:path w="16604" h="285751">
                  <a:moveTo>
                    <a:pt x="8924" y="0"/>
                  </a:moveTo>
                  <a:lnTo>
                    <a:pt x="8924" y="0"/>
                  </a:lnTo>
                  <a:lnTo>
                    <a:pt x="1235" y="7688"/>
                  </a:lnTo>
                  <a:lnTo>
                    <a:pt x="363" y="13302"/>
                  </a:lnTo>
                  <a:lnTo>
                    <a:pt x="1232" y="14821"/>
                  </a:lnTo>
                  <a:lnTo>
                    <a:pt x="2804" y="15834"/>
                  </a:lnTo>
                  <a:lnTo>
                    <a:pt x="4844" y="16509"/>
                  </a:lnTo>
                  <a:lnTo>
                    <a:pt x="6204" y="18944"/>
                  </a:lnTo>
                  <a:lnTo>
                    <a:pt x="8566" y="42599"/>
                  </a:lnTo>
                  <a:lnTo>
                    <a:pt x="9846" y="65667"/>
                  </a:lnTo>
                  <a:lnTo>
                    <a:pt x="16603" y="100015"/>
                  </a:lnTo>
                  <a:lnTo>
                    <a:pt x="5333" y="140435"/>
                  </a:lnTo>
                  <a:lnTo>
                    <a:pt x="1049" y="178112"/>
                  </a:lnTo>
                  <a:lnTo>
                    <a:pt x="87" y="222416"/>
                  </a:lnTo>
                  <a:lnTo>
                    <a:pt x="0" y="264866"/>
                  </a:lnTo>
                  <a:lnTo>
                    <a:pt x="2642" y="274153"/>
                  </a:lnTo>
                  <a:lnTo>
                    <a:pt x="8924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4" name="SMARTInkShape-962"/>
            <p:cNvSpPr/>
            <p:nvPr>
              <p:custDataLst>
                <p:tags r:id="rId34"/>
              </p:custDataLst>
            </p:nvPr>
          </p:nvSpPr>
          <p:spPr bwMode="auto">
            <a:xfrm>
              <a:off x="4715361" y="1151930"/>
              <a:ext cx="79882" cy="187072"/>
            </a:xfrm>
            <a:custGeom>
              <a:avLst/>
              <a:gdLst/>
              <a:ahLst/>
              <a:cxnLst/>
              <a:rect l="0" t="0" r="0" b="0"/>
              <a:pathLst>
                <a:path w="79882" h="187072">
                  <a:moveTo>
                    <a:pt x="26303" y="0"/>
                  </a:moveTo>
                  <a:lnTo>
                    <a:pt x="26303" y="0"/>
                  </a:lnTo>
                  <a:lnTo>
                    <a:pt x="25311" y="22360"/>
                  </a:lnTo>
                  <a:lnTo>
                    <a:pt x="15279" y="65243"/>
                  </a:lnTo>
                  <a:lnTo>
                    <a:pt x="1976" y="106612"/>
                  </a:lnTo>
                  <a:lnTo>
                    <a:pt x="0" y="130861"/>
                  </a:lnTo>
                  <a:lnTo>
                    <a:pt x="8637" y="171642"/>
                  </a:lnTo>
                  <a:lnTo>
                    <a:pt x="12829" y="179803"/>
                  </a:lnTo>
                  <a:lnTo>
                    <a:pt x="15336" y="182377"/>
                  </a:lnTo>
                  <a:lnTo>
                    <a:pt x="20767" y="185236"/>
                  </a:lnTo>
                  <a:lnTo>
                    <a:pt x="33331" y="187071"/>
                  </a:lnTo>
                  <a:lnTo>
                    <a:pt x="48340" y="186397"/>
                  </a:lnTo>
                  <a:lnTo>
                    <a:pt x="59579" y="182723"/>
                  </a:lnTo>
                  <a:lnTo>
                    <a:pt x="68543" y="175137"/>
                  </a:lnTo>
                  <a:lnTo>
                    <a:pt x="79881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5" name="SMARTInkShape-963"/>
            <p:cNvSpPr/>
            <p:nvPr>
              <p:custDataLst>
                <p:tags r:id="rId35"/>
              </p:custDataLst>
            </p:nvPr>
          </p:nvSpPr>
          <p:spPr bwMode="auto">
            <a:xfrm>
              <a:off x="4643438" y="1196610"/>
              <a:ext cx="79951" cy="138709"/>
            </a:xfrm>
            <a:custGeom>
              <a:avLst/>
              <a:gdLst/>
              <a:ahLst/>
              <a:cxnLst/>
              <a:rect l="0" t="0" r="0" b="0"/>
              <a:pathLst>
                <a:path w="79951" h="138709">
                  <a:moveTo>
                    <a:pt x="0" y="8898"/>
                  </a:moveTo>
                  <a:lnTo>
                    <a:pt x="0" y="8898"/>
                  </a:lnTo>
                  <a:lnTo>
                    <a:pt x="0" y="4157"/>
                  </a:lnTo>
                  <a:lnTo>
                    <a:pt x="1984" y="2761"/>
                  </a:lnTo>
                  <a:lnTo>
                    <a:pt x="20117" y="336"/>
                  </a:lnTo>
                  <a:lnTo>
                    <a:pt x="43372" y="0"/>
                  </a:lnTo>
                  <a:lnTo>
                    <a:pt x="51688" y="2628"/>
                  </a:lnTo>
                  <a:lnTo>
                    <a:pt x="58690" y="6111"/>
                  </a:lnTo>
                  <a:lnTo>
                    <a:pt x="65111" y="7659"/>
                  </a:lnTo>
                  <a:lnTo>
                    <a:pt x="67219" y="9064"/>
                  </a:lnTo>
                  <a:lnTo>
                    <a:pt x="68625" y="10993"/>
                  </a:lnTo>
                  <a:lnTo>
                    <a:pt x="71180" y="15782"/>
                  </a:lnTo>
                  <a:lnTo>
                    <a:pt x="75622" y="21218"/>
                  </a:lnTo>
                  <a:lnTo>
                    <a:pt x="78258" y="29587"/>
                  </a:lnTo>
                  <a:lnTo>
                    <a:pt x="79950" y="46388"/>
                  </a:lnTo>
                  <a:lnTo>
                    <a:pt x="67054" y="87653"/>
                  </a:lnTo>
                  <a:lnTo>
                    <a:pt x="60460" y="106520"/>
                  </a:lnTo>
                  <a:lnTo>
                    <a:pt x="48347" y="121928"/>
                  </a:lnTo>
                  <a:lnTo>
                    <a:pt x="46292" y="127925"/>
                  </a:lnTo>
                  <a:lnTo>
                    <a:pt x="44752" y="129921"/>
                  </a:lnTo>
                  <a:lnTo>
                    <a:pt x="38836" y="133723"/>
                  </a:lnTo>
                  <a:lnTo>
                    <a:pt x="36642" y="138708"/>
                  </a:lnTo>
                  <a:lnTo>
                    <a:pt x="36334" y="138102"/>
                  </a:lnTo>
                  <a:lnTo>
                    <a:pt x="35718" y="1339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6" name="SMARTInkShape-964"/>
            <p:cNvSpPr/>
            <p:nvPr>
              <p:custDataLst>
                <p:tags r:id="rId36"/>
              </p:custDataLst>
            </p:nvPr>
          </p:nvSpPr>
          <p:spPr bwMode="auto">
            <a:xfrm>
              <a:off x="4572831" y="1035844"/>
              <a:ext cx="88467" cy="392214"/>
            </a:xfrm>
            <a:custGeom>
              <a:avLst/>
              <a:gdLst/>
              <a:ahLst/>
              <a:cxnLst/>
              <a:rect l="0" t="0" r="0" b="0"/>
              <a:pathLst>
                <a:path w="88467" h="392214">
                  <a:moveTo>
                    <a:pt x="79536" y="0"/>
                  </a:moveTo>
                  <a:lnTo>
                    <a:pt x="79536" y="0"/>
                  </a:lnTo>
                  <a:lnTo>
                    <a:pt x="74796" y="4740"/>
                  </a:lnTo>
                  <a:lnTo>
                    <a:pt x="72468" y="12359"/>
                  </a:lnTo>
                  <a:lnTo>
                    <a:pt x="71848" y="17169"/>
                  </a:lnTo>
                  <a:lnTo>
                    <a:pt x="65866" y="27805"/>
                  </a:lnTo>
                  <a:lnTo>
                    <a:pt x="61493" y="33419"/>
                  </a:lnTo>
                  <a:lnTo>
                    <a:pt x="56634" y="47595"/>
                  </a:lnTo>
                  <a:lnTo>
                    <a:pt x="46130" y="89685"/>
                  </a:lnTo>
                  <a:lnTo>
                    <a:pt x="32111" y="130384"/>
                  </a:lnTo>
                  <a:lnTo>
                    <a:pt x="18852" y="171254"/>
                  </a:lnTo>
                  <a:lnTo>
                    <a:pt x="8639" y="214783"/>
                  </a:lnTo>
                  <a:lnTo>
                    <a:pt x="1975" y="256454"/>
                  </a:lnTo>
                  <a:lnTo>
                    <a:pt x="0" y="291291"/>
                  </a:lnTo>
                  <a:lnTo>
                    <a:pt x="2061" y="320464"/>
                  </a:lnTo>
                  <a:lnTo>
                    <a:pt x="13441" y="358856"/>
                  </a:lnTo>
                  <a:lnTo>
                    <a:pt x="16957" y="376643"/>
                  </a:lnTo>
                  <a:lnTo>
                    <a:pt x="21296" y="385017"/>
                  </a:lnTo>
                  <a:lnTo>
                    <a:pt x="24835" y="387646"/>
                  </a:lnTo>
                  <a:lnTo>
                    <a:pt x="38303" y="391348"/>
                  </a:lnTo>
                  <a:lnTo>
                    <a:pt x="45666" y="392213"/>
                  </a:lnTo>
                  <a:lnTo>
                    <a:pt x="60130" y="387960"/>
                  </a:lnTo>
                  <a:lnTo>
                    <a:pt x="88466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7" name="SMARTInkShape-965"/>
            <p:cNvSpPr/>
            <p:nvPr>
              <p:custDataLst>
                <p:tags r:id="rId37"/>
              </p:custDataLst>
            </p:nvPr>
          </p:nvSpPr>
          <p:spPr bwMode="auto">
            <a:xfrm>
              <a:off x="4403610" y="1174124"/>
              <a:ext cx="146295" cy="352681"/>
            </a:xfrm>
            <a:custGeom>
              <a:avLst/>
              <a:gdLst/>
              <a:ahLst/>
              <a:cxnLst/>
              <a:rect l="0" t="0" r="0" b="0"/>
              <a:pathLst>
                <a:path w="146295" h="352681">
                  <a:moveTo>
                    <a:pt x="16585" y="58173"/>
                  </a:moveTo>
                  <a:lnTo>
                    <a:pt x="16585" y="58173"/>
                  </a:lnTo>
                  <a:lnTo>
                    <a:pt x="16585" y="40326"/>
                  </a:lnTo>
                  <a:lnTo>
                    <a:pt x="16585" y="78474"/>
                  </a:lnTo>
                  <a:lnTo>
                    <a:pt x="16585" y="113226"/>
                  </a:lnTo>
                  <a:lnTo>
                    <a:pt x="16585" y="157279"/>
                  </a:lnTo>
                  <a:lnTo>
                    <a:pt x="16585" y="192379"/>
                  </a:lnTo>
                  <a:lnTo>
                    <a:pt x="16585" y="227914"/>
                  </a:lnTo>
                  <a:lnTo>
                    <a:pt x="16585" y="270737"/>
                  </a:lnTo>
                  <a:lnTo>
                    <a:pt x="16585" y="314258"/>
                  </a:lnTo>
                  <a:lnTo>
                    <a:pt x="16585" y="352680"/>
                  </a:lnTo>
                  <a:lnTo>
                    <a:pt x="16585" y="313703"/>
                  </a:lnTo>
                  <a:lnTo>
                    <a:pt x="16585" y="271269"/>
                  </a:lnTo>
                  <a:lnTo>
                    <a:pt x="16585" y="233881"/>
                  </a:lnTo>
                  <a:lnTo>
                    <a:pt x="13940" y="200193"/>
                  </a:lnTo>
                  <a:lnTo>
                    <a:pt x="9518" y="165076"/>
                  </a:lnTo>
                  <a:lnTo>
                    <a:pt x="8208" y="129535"/>
                  </a:lnTo>
                  <a:lnTo>
                    <a:pt x="3024" y="86711"/>
                  </a:lnTo>
                  <a:lnTo>
                    <a:pt x="0" y="58691"/>
                  </a:lnTo>
                  <a:lnTo>
                    <a:pt x="1938" y="45835"/>
                  </a:lnTo>
                  <a:lnTo>
                    <a:pt x="7895" y="27150"/>
                  </a:lnTo>
                  <a:lnTo>
                    <a:pt x="9799" y="25585"/>
                  </a:lnTo>
                  <a:lnTo>
                    <a:pt x="14561" y="22853"/>
                  </a:lnTo>
                  <a:lnTo>
                    <a:pt x="33358" y="10208"/>
                  </a:lnTo>
                  <a:lnTo>
                    <a:pt x="49887" y="6258"/>
                  </a:lnTo>
                  <a:lnTo>
                    <a:pt x="79167" y="2168"/>
                  </a:lnTo>
                  <a:lnTo>
                    <a:pt x="85095" y="0"/>
                  </a:lnTo>
                  <a:lnTo>
                    <a:pt x="96974" y="238"/>
                  </a:lnTo>
                  <a:lnTo>
                    <a:pt x="136457" y="5417"/>
                  </a:lnTo>
                  <a:lnTo>
                    <a:pt x="138172" y="7127"/>
                  </a:lnTo>
                  <a:lnTo>
                    <a:pt x="145664" y="21742"/>
                  </a:lnTo>
                  <a:lnTo>
                    <a:pt x="146294" y="25948"/>
                  </a:lnTo>
                  <a:lnTo>
                    <a:pt x="144348" y="33267"/>
                  </a:lnTo>
                  <a:lnTo>
                    <a:pt x="125538" y="70364"/>
                  </a:lnTo>
                  <a:lnTo>
                    <a:pt x="94847" y="114413"/>
                  </a:lnTo>
                  <a:lnTo>
                    <a:pt x="72725" y="143255"/>
                  </a:lnTo>
                  <a:lnTo>
                    <a:pt x="35213" y="178400"/>
                  </a:lnTo>
                  <a:lnTo>
                    <a:pt x="31980" y="179996"/>
                  </a:lnTo>
                  <a:lnTo>
                    <a:pt x="29825" y="182053"/>
                  </a:lnTo>
                  <a:lnTo>
                    <a:pt x="25515" y="192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8" name="SMARTInkShape-966"/>
            <p:cNvSpPr/>
            <p:nvPr>
              <p:custDataLst>
                <p:tags r:id="rId38"/>
              </p:custDataLst>
            </p:nvPr>
          </p:nvSpPr>
          <p:spPr bwMode="auto">
            <a:xfrm>
              <a:off x="4500563" y="2718410"/>
              <a:ext cx="13671" cy="389122"/>
            </a:xfrm>
            <a:custGeom>
              <a:avLst/>
              <a:gdLst/>
              <a:ahLst/>
              <a:cxnLst/>
              <a:rect l="0" t="0" r="0" b="0"/>
              <a:pathLst>
                <a:path w="13671" h="389122">
                  <a:moveTo>
                    <a:pt x="8929" y="5145"/>
                  </a:moveTo>
                  <a:lnTo>
                    <a:pt x="8929" y="5145"/>
                  </a:lnTo>
                  <a:lnTo>
                    <a:pt x="8929" y="0"/>
                  </a:lnTo>
                  <a:lnTo>
                    <a:pt x="8929" y="43267"/>
                  </a:lnTo>
                  <a:lnTo>
                    <a:pt x="8929" y="85829"/>
                  </a:lnTo>
                  <a:lnTo>
                    <a:pt x="13670" y="121876"/>
                  </a:lnTo>
                  <a:lnTo>
                    <a:pt x="11877" y="163975"/>
                  </a:lnTo>
                  <a:lnTo>
                    <a:pt x="9802" y="203128"/>
                  </a:lnTo>
                  <a:lnTo>
                    <a:pt x="4447" y="244605"/>
                  </a:lnTo>
                  <a:lnTo>
                    <a:pt x="1317" y="283573"/>
                  </a:lnTo>
                  <a:lnTo>
                    <a:pt x="260" y="325167"/>
                  </a:lnTo>
                  <a:lnTo>
                    <a:pt x="34" y="366331"/>
                  </a:lnTo>
                  <a:lnTo>
                    <a:pt x="0" y="3891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9" name="SMARTInkShape-967"/>
            <p:cNvSpPr/>
            <p:nvPr>
              <p:custDataLst>
                <p:tags r:id="rId39"/>
              </p:custDataLst>
            </p:nvPr>
          </p:nvSpPr>
          <p:spPr bwMode="auto">
            <a:xfrm>
              <a:off x="4598789" y="2652117"/>
              <a:ext cx="26790" cy="329827"/>
            </a:xfrm>
            <a:custGeom>
              <a:avLst/>
              <a:gdLst/>
              <a:ahLst/>
              <a:cxnLst/>
              <a:rect l="0" t="0" r="0" b="0"/>
              <a:pathLst>
                <a:path w="26790" h="329827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14822" y="25900"/>
                  </a:lnTo>
                  <a:lnTo>
                    <a:pt x="17593" y="66999"/>
                  </a:lnTo>
                  <a:lnTo>
                    <a:pt x="17807" y="105986"/>
                  </a:lnTo>
                  <a:lnTo>
                    <a:pt x="17849" y="142644"/>
                  </a:lnTo>
                  <a:lnTo>
                    <a:pt x="17857" y="184685"/>
                  </a:lnTo>
                  <a:lnTo>
                    <a:pt x="17859" y="222682"/>
                  </a:lnTo>
                  <a:lnTo>
                    <a:pt x="18852" y="266825"/>
                  </a:lnTo>
                  <a:lnTo>
                    <a:pt x="26237" y="309656"/>
                  </a:lnTo>
                  <a:lnTo>
                    <a:pt x="26779" y="329826"/>
                  </a:lnTo>
                  <a:lnTo>
                    <a:pt x="26789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0" name="SMARTInkShape-968"/>
            <p:cNvSpPr/>
            <p:nvPr>
              <p:custDataLst>
                <p:tags r:id="rId40"/>
              </p:custDataLst>
            </p:nvPr>
          </p:nvSpPr>
          <p:spPr bwMode="auto">
            <a:xfrm>
              <a:off x="4518422" y="2857500"/>
              <a:ext cx="89298" cy="44649"/>
            </a:xfrm>
            <a:custGeom>
              <a:avLst/>
              <a:gdLst/>
              <a:ahLst/>
              <a:cxnLst/>
              <a:rect l="0" t="0" r="0" b="0"/>
              <a:pathLst>
                <a:path w="89298" h="44649">
                  <a:moveTo>
                    <a:pt x="0" y="44648"/>
                  </a:moveTo>
                  <a:lnTo>
                    <a:pt x="0" y="44648"/>
                  </a:lnTo>
                  <a:lnTo>
                    <a:pt x="16781" y="37581"/>
                  </a:lnTo>
                  <a:lnTo>
                    <a:pt x="20117" y="36960"/>
                  </a:lnTo>
                  <a:lnTo>
                    <a:pt x="26470" y="33625"/>
                  </a:lnTo>
                  <a:lnTo>
                    <a:pt x="65820" y="11824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1" name="SMARTInkShape-969"/>
            <p:cNvSpPr/>
            <p:nvPr>
              <p:custDataLst>
                <p:tags r:id="rId41"/>
              </p:custDataLst>
            </p:nvPr>
          </p:nvSpPr>
          <p:spPr bwMode="auto">
            <a:xfrm>
              <a:off x="4661810" y="2545253"/>
              <a:ext cx="401275" cy="427663"/>
            </a:xfrm>
            <a:custGeom>
              <a:avLst/>
              <a:gdLst/>
              <a:ahLst/>
              <a:cxnLst/>
              <a:rect l="0" t="0" r="0" b="0"/>
              <a:pathLst>
                <a:path w="401275" h="427663">
                  <a:moveTo>
                    <a:pt x="97713" y="374755"/>
                  </a:moveTo>
                  <a:lnTo>
                    <a:pt x="97713" y="374755"/>
                  </a:lnTo>
                  <a:lnTo>
                    <a:pt x="90025" y="374755"/>
                  </a:lnTo>
                  <a:lnTo>
                    <a:pt x="88037" y="361489"/>
                  </a:lnTo>
                  <a:lnTo>
                    <a:pt x="82720" y="350429"/>
                  </a:lnTo>
                  <a:lnTo>
                    <a:pt x="79711" y="336018"/>
                  </a:lnTo>
                  <a:lnTo>
                    <a:pt x="64458" y="305351"/>
                  </a:lnTo>
                  <a:lnTo>
                    <a:pt x="57741" y="287072"/>
                  </a:lnTo>
                  <a:lnTo>
                    <a:pt x="55190" y="283557"/>
                  </a:lnTo>
                  <a:lnTo>
                    <a:pt x="45787" y="277454"/>
                  </a:lnTo>
                  <a:lnTo>
                    <a:pt x="39884" y="276802"/>
                  </a:lnTo>
                  <a:lnTo>
                    <a:pt x="34639" y="279296"/>
                  </a:lnTo>
                  <a:lnTo>
                    <a:pt x="31852" y="281350"/>
                  </a:lnTo>
                  <a:lnTo>
                    <a:pt x="28754" y="286278"/>
                  </a:lnTo>
                  <a:lnTo>
                    <a:pt x="8249" y="330360"/>
                  </a:lnTo>
                  <a:lnTo>
                    <a:pt x="3381" y="343118"/>
                  </a:lnTo>
                  <a:lnTo>
                    <a:pt x="0" y="374741"/>
                  </a:lnTo>
                  <a:lnTo>
                    <a:pt x="7885" y="416873"/>
                  </a:lnTo>
                  <a:lnTo>
                    <a:pt x="8062" y="420693"/>
                  </a:lnTo>
                  <a:lnTo>
                    <a:pt x="9173" y="423240"/>
                  </a:lnTo>
                  <a:lnTo>
                    <a:pt x="10905" y="424937"/>
                  </a:lnTo>
                  <a:lnTo>
                    <a:pt x="16073" y="427662"/>
                  </a:lnTo>
                  <a:lnTo>
                    <a:pt x="21710" y="423394"/>
                  </a:lnTo>
                  <a:lnTo>
                    <a:pt x="47148" y="398516"/>
                  </a:lnTo>
                  <a:lnTo>
                    <a:pt x="50435" y="389946"/>
                  </a:lnTo>
                  <a:lnTo>
                    <a:pt x="52889" y="380514"/>
                  </a:lnTo>
                  <a:lnTo>
                    <a:pt x="59902" y="366375"/>
                  </a:lnTo>
                  <a:lnTo>
                    <a:pt x="61994" y="347979"/>
                  </a:lnTo>
                  <a:lnTo>
                    <a:pt x="61994" y="352710"/>
                  </a:lnTo>
                  <a:lnTo>
                    <a:pt x="62987" y="354105"/>
                  </a:lnTo>
                  <a:lnTo>
                    <a:pt x="64640" y="355035"/>
                  </a:lnTo>
                  <a:lnTo>
                    <a:pt x="66735" y="355655"/>
                  </a:lnTo>
                  <a:lnTo>
                    <a:pt x="68132" y="358053"/>
                  </a:lnTo>
                  <a:lnTo>
                    <a:pt x="71089" y="368924"/>
                  </a:lnTo>
                  <a:lnTo>
                    <a:pt x="73019" y="370867"/>
                  </a:lnTo>
                  <a:lnTo>
                    <a:pt x="83244" y="378727"/>
                  </a:lnTo>
                  <a:lnTo>
                    <a:pt x="94819" y="388842"/>
                  </a:lnTo>
                  <a:lnTo>
                    <a:pt x="100726" y="390938"/>
                  </a:lnTo>
                  <a:lnTo>
                    <a:pt x="136042" y="392571"/>
                  </a:lnTo>
                  <a:lnTo>
                    <a:pt x="142198" y="389949"/>
                  </a:lnTo>
                  <a:lnTo>
                    <a:pt x="163188" y="371622"/>
                  </a:lnTo>
                  <a:lnTo>
                    <a:pt x="166501" y="365756"/>
                  </a:lnTo>
                  <a:lnTo>
                    <a:pt x="168627" y="353905"/>
                  </a:lnTo>
                  <a:lnTo>
                    <a:pt x="169142" y="311879"/>
                  </a:lnTo>
                  <a:lnTo>
                    <a:pt x="169150" y="292146"/>
                  </a:lnTo>
                  <a:lnTo>
                    <a:pt x="168158" y="289917"/>
                  </a:lnTo>
                  <a:lnTo>
                    <a:pt x="166504" y="288430"/>
                  </a:lnTo>
                  <a:lnTo>
                    <a:pt x="160589" y="285632"/>
                  </a:lnTo>
                  <a:lnTo>
                    <a:pt x="155590" y="285509"/>
                  </a:lnTo>
                  <a:lnTo>
                    <a:pt x="154157" y="286484"/>
                  </a:lnTo>
                  <a:lnTo>
                    <a:pt x="153202" y="288127"/>
                  </a:lnTo>
                  <a:lnTo>
                    <a:pt x="151543" y="294555"/>
                  </a:lnTo>
                  <a:lnTo>
                    <a:pt x="151325" y="306708"/>
                  </a:lnTo>
                  <a:lnTo>
                    <a:pt x="152306" y="308554"/>
                  </a:lnTo>
                  <a:lnTo>
                    <a:pt x="153952" y="309785"/>
                  </a:lnTo>
                  <a:lnTo>
                    <a:pt x="158983" y="311761"/>
                  </a:lnTo>
                  <a:lnTo>
                    <a:pt x="172541" y="312204"/>
                  </a:lnTo>
                  <a:lnTo>
                    <a:pt x="174388" y="313211"/>
                  </a:lnTo>
                  <a:lnTo>
                    <a:pt x="175619" y="314874"/>
                  </a:lnTo>
                  <a:lnTo>
                    <a:pt x="176439" y="316975"/>
                  </a:lnTo>
                  <a:lnTo>
                    <a:pt x="177979" y="318375"/>
                  </a:lnTo>
                  <a:lnTo>
                    <a:pt x="185625" y="320808"/>
                  </a:lnTo>
                  <a:lnTo>
                    <a:pt x="200277" y="321167"/>
                  </a:lnTo>
                  <a:lnTo>
                    <a:pt x="201808" y="322162"/>
                  </a:lnTo>
                  <a:lnTo>
                    <a:pt x="202828" y="323818"/>
                  </a:lnTo>
                  <a:lnTo>
                    <a:pt x="203509" y="325914"/>
                  </a:lnTo>
                  <a:lnTo>
                    <a:pt x="213885" y="338955"/>
                  </a:lnTo>
                  <a:lnTo>
                    <a:pt x="227959" y="354173"/>
                  </a:lnTo>
                  <a:lnTo>
                    <a:pt x="233574" y="365875"/>
                  </a:lnTo>
                  <a:lnTo>
                    <a:pt x="244918" y="378975"/>
                  </a:lnTo>
                  <a:lnTo>
                    <a:pt x="250119" y="381592"/>
                  </a:lnTo>
                  <a:lnTo>
                    <a:pt x="261543" y="383271"/>
                  </a:lnTo>
                  <a:lnTo>
                    <a:pt x="267430" y="380855"/>
                  </a:lnTo>
                  <a:lnTo>
                    <a:pt x="270390" y="378821"/>
                  </a:lnTo>
                  <a:lnTo>
                    <a:pt x="300644" y="370371"/>
                  </a:lnTo>
                  <a:lnTo>
                    <a:pt x="309614" y="362554"/>
                  </a:lnTo>
                  <a:lnTo>
                    <a:pt x="313394" y="357691"/>
                  </a:lnTo>
                  <a:lnTo>
                    <a:pt x="322887" y="352288"/>
                  </a:lnTo>
                  <a:lnTo>
                    <a:pt x="345149" y="344079"/>
                  </a:lnTo>
                  <a:lnTo>
                    <a:pt x="377368" y="323108"/>
                  </a:lnTo>
                  <a:lnTo>
                    <a:pt x="397080" y="298187"/>
                  </a:lnTo>
                  <a:lnTo>
                    <a:pt x="400066" y="288678"/>
                  </a:lnTo>
                  <a:lnTo>
                    <a:pt x="401274" y="264631"/>
                  </a:lnTo>
                  <a:lnTo>
                    <a:pt x="392226" y="235685"/>
                  </a:lnTo>
                  <a:lnTo>
                    <a:pt x="377234" y="217070"/>
                  </a:lnTo>
                  <a:lnTo>
                    <a:pt x="359627" y="200136"/>
                  </a:lnTo>
                  <a:lnTo>
                    <a:pt x="353687" y="197928"/>
                  </a:lnTo>
                  <a:lnTo>
                    <a:pt x="351706" y="196347"/>
                  </a:lnTo>
                  <a:lnTo>
                    <a:pt x="347927" y="190373"/>
                  </a:lnTo>
                  <a:lnTo>
                    <a:pt x="340211" y="187645"/>
                  </a:lnTo>
                  <a:lnTo>
                    <a:pt x="331961" y="194442"/>
                  </a:lnTo>
                  <a:lnTo>
                    <a:pt x="326510" y="199696"/>
                  </a:lnTo>
                  <a:lnTo>
                    <a:pt x="323424" y="207985"/>
                  </a:lnTo>
                  <a:lnTo>
                    <a:pt x="316359" y="246932"/>
                  </a:lnTo>
                  <a:lnTo>
                    <a:pt x="313310" y="264672"/>
                  </a:lnTo>
                  <a:lnTo>
                    <a:pt x="319827" y="295605"/>
                  </a:lnTo>
                  <a:lnTo>
                    <a:pt x="323100" y="302535"/>
                  </a:lnTo>
                  <a:lnTo>
                    <a:pt x="341917" y="324107"/>
                  </a:lnTo>
                  <a:lnTo>
                    <a:pt x="347800" y="327440"/>
                  </a:lnTo>
                  <a:lnTo>
                    <a:pt x="350758" y="328329"/>
                  </a:lnTo>
                  <a:lnTo>
                    <a:pt x="353723" y="327929"/>
                  </a:lnTo>
                  <a:lnTo>
                    <a:pt x="359662" y="324839"/>
                  </a:lnTo>
                  <a:lnTo>
                    <a:pt x="377511" y="309069"/>
                  </a:lnTo>
                  <a:lnTo>
                    <a:pt x="388425" y="291187"/>
                  </a:lnTo>
                  <a:lnTo>
                    <a:pt x="399228" y="255400"/>
                  </a:lnTo>
                  <a:lnTo>
                    <a:pt x="401138" y="211871"/>
                  </a:lnTo>
                  <a:lnTo>
                    <a:pt x="396546" y="173136"/>
                  </a:lnTo>
                  <a:lnTo>
                    <a:pt x="393624" y="138958"/>
                  </a:lnTo>
                  <a:lnTo>
                    <a:pt x="388017" y="103695"/>
                  </a:lnTo>
                  <a:lnTo>
                    <a:pt x="380072" y="68112"/>
                  </a:lnTo>
                  <a:lnTo>
                    <a:pt x="375628" y="23509"/>
                  </a:lnTo>
                  <a:lnTo>
                    <a:pt x="375021" y="10948"/>
                  </a:lnTo>
                  <a:lnTo>
                    <a:pt x="373866" y="7201"/>
                  </a:lnTo>
                  <a:lnTo>
                    <a:pt x="372104" y="4704"/>
                  </a:lnTo>
                  <a:lnTo>
                    <a:pt x="365984" y="0"/>
                  </a:lnTo>
                  <a:lnTo>
                    <a:pt x="360976" y="9275"/>
                  </a:lnTo>
                  <a:lnTo>
                    <a:pt x="357241" y="48262"/>
                  </a:lnTo>
                  <a:lnTo>
                    <a:pt x="356786" y="92753"/>
                  </a:lnTo>
                  <a:lnTo>
                    <a:pt x="356708" y="127929"/>
                  </a:lnTo>
                  <a:lnTo>
                    <a:pt x="361424" y="163487"/>
                  </a:lnTo>
                  <a:lnTo>
                    <a:pt x="370915" y="207088"/>
                  </a:lnTo>
                  <a:lnTo>
                    <a:pt x="374535" y="2229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2" name="SMARTInkShape-970"/>
            <p:cNvSpPr/>
            <p:nvPr>
              <p:custDataLst>
                <p:tags r:id="rId42"/>
              </p:custDataLst>
            </p:nvPr>
          </p:nvSpPr>
          <p:spPr bwMode="auto">
            <a:xfrm>
              <a:off x="4384477" y="1886257"/>
              <a:ext cx="159948" cy="221150"/>
            </a:xfrm>
            <a:custGeom>
              <a:avLst/>
              <a:gdLst/>
              <a:ahLst/>
              <a:cxnLst/>
              <a:rect l="0" t="0" r="0" b="0"/>
              <a:pathLst>
                <a:path w="159948" h="221150">
                  <a:moveTo>
                    <a:pt x="0" y="42556"/>
                  </a:moveTo>
                  <a:lnTo>
                    <a:pt x="0" y="42556"/>
                  </a:lnTo>
                  <a:lnTo>
                    <a:pt x="0" y="37815"/>
                  </a:lnTo>
                  <a:lnTo>
                    <a:pt x="992" y="36419"/>
                  </a:lnTo>
                  <a:lnTo>
                    <a:pt x="2645" y="35488"/>
                  </a:lnTo>
                  <a:lnTo>
                    <a:pt x="4740" y="34867"/>
                  </a:lnTo>
                  <a:lnTo>
                    <a:pt x="18091" y="24076"/>
                  </a:lnTo>
                  <a:lnTo>
                    <a:pt x="20990" y="21306"/>
                  </a:lnTo>
                  <a:lnTo>
                    <a:pt x="29503" y="18228"/>
                  </a:lnTo>
                  <a:lnTo>
                    <a:pt x="69814" y="6269"/>
                  </a:lnTo>
                  <a:lnTo>
                    <a:pt x="88815" y="384"/>
                  </a:lnTo>
                  <a:lnTo>
                    <a:pt x="100989" y="0"/>
                  </a:lnTo>
                  <a:lnTo>
                    <a:pt x="142047" y="13235"/>
                  </a:lnTo>
                  <a:lnTo>
                    <a:pt x="151767" y="18941"/>
                  </a:lnTo>
                  <a:lnTo>
                    <a:pt x="154756" y="22844"/>
                  </a:lnTo>
                  <a:lnTo>
                    <a:pt x="158077" y="32472"/>
                  </a:lnTo>
                  <a:lnTo>
                    <a:pt x="159947" y="49049"/>
                  </a:lnTo>
                  <a:lnTo>
                    <a:pt x="148236" y="89015"/>
                  </a:lnTo>
                  <a:lnTo>
                    <a:pt x="123228" y="133253"/>
                  </a:lnTo>
                  <a:lnTo>
                    <a:pt x="91855" y="173125"/>
                  </a:lnTo>
                  <a:lnTo>
                    <a:pt x="66800" y="208044"/>
                  </a:lnTo>
                  <a:lnTo>
                    <a:pt x="64415" y="214663"/>
                  </a:lnTo>
                  <a:lnTo>
                    <a:pt x="62787" y="216825"/>
                  </a:lnTo>
                  <a:lnTo>
                    <a:pt x="53578" y="2211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3" name="SMARTInkShape-971"/>
            <p:cNvSpPr/>
            <p:nvPr>
              <p:custDataLst>
                <p:tags r:id="rId43"/>
              </p:custDataLst>
            </p:nvPr>
          </p:nvSpPr>
          <p:spPr bwMode="auto">
            <a:xfrm>
              <a:off x="5509656" y="1669852"/>
              <a:ext cx="169625" cy="142871"/>
            </a:xfrm>
            <a:custGeom>
              <a:avLst/>
              <a:gdLst/>
              <a:ahLst/>
              <a:cxnLst/>
              <a:rect l="0" t="0" r="0" b="0"/>
              <a:pathLst>
                <a:path w="169625" h="142871">
                  <a:moveTo>
                    <a:pt x="26749" y="0"/>
                  </a:moveTo>
                  <a:lnTo>
                    <a:pt x="26749" y="0"/>
                  </a:lnTo>
                  <a:lnTo>
                    <a:pt x="22010" y="4740"/>
                  </a:lnTo>
                  <a:lnTo>
                    <a:pt x="19682" y="9713"/>
                  </a:lnTo>
                  <a:lnTo>
                    <a:pt x="18189" y="16250"/>
                  </a:lnTo>
                  <a:lnTo>
                    <a:pt x="24937" y="27360"/>
                  </a:lnTo>
                  <a:lnTo>
                    <a:pt x="25542" y="30147"/>
                  </a:lnTo>
                  <a:lnTo>
                    <a:pt x="31133" y="38808"/>
                  </a:lnTo>
                  <a:lnTo>
                    <a:pt x="36304" y="42052"/>
                  </a:lnTo>
                  <a:lnTo>
                    <a:pt x="41911" y="44487"/>
                  </a:lnTo>
                  <a:lnTo>
                    <a:pt x="50645" y="50443"/>
                  </a:lnTo>
                  <a:lnTo>
                    <a:pt x="59517" y="52649"/>
                  </a:lnTo>
                  <a:lnTo>
                    <a:pt x="65456" y="53165"/>
                  </a:lnTo>
                  <a:lnTo>
                    <a:pt x="67437" y="54295"/>
                  </a:lnTo>
                  <a:lnTo>
                    <a:pt x="68758" y="56040"/>
                  </a:lnTo>
                  <a:lnTo>
                    <a:pt x="70225" y="60625"/>
                  </a:lnTo>
                  <a:lnTo>
                    <a:pt x="71244" y="74558"/>
                  </a:lnTo>
                  <a:lnTo>
                    <a:pt x="70303" y="76494"/>
                  </a:lnTo>
                  <a:lnTo>
                    <a:pt x="68684" y="77785"/>
                  </a:lnTo>
                  <a:lnTo>
                    <a:pt x="66612" y="78646"/>
                  </a:lnTo>
                  <a:lnTo>
                    <a:pt x="28725" y="121988"/>
                  </a:lnTo>
                  <a:lnTo>
                    <a:pt x="15650" y="130953"/>
                  </a:lnTo>
                  <a:lnTo>
                    <a:pt x="9901" y="138901"/>
                  </a:lnTo>
                  <a:lnTo>
                    <a:pt x="0" y="142861"/>
                  </a:lnTo>
                  <a:lnTo>
                    <a:pt x="4713" y="142870"/>
                  </a:lnTo>
                  <a:lnTo>
                    <a:pt x="17134" y="138133"/>
                  </a:lnTo>
                  <a:lnTo>
                    <a:pt x="56826" y="116017"/>
                  </a:lnTo>
                  <a:lnTo>
                    <a:pt x="71867" y="109110"/>
                  </a:lnTo>
                  <a:lnTo>
                    <a:pt x="115900" y="78271"/>
                  </a:lnTo>
                  <a:lnTo>
                    <a:pt x="157710" y="46260"/>
                  </a:lnTo>
                  <a:lnTo>
                    <a:pt x="169624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4" name="SMARTInkShape-972"/>
            <p:cNvSpPr/>
            <p:nvPr>
              <p:custDataLst>
                <p:tags r:id="rId44"/>
              </p:custDataLst>
            </p:nvPr>
          </p:nvSpPr>
          <p:spPr bwMode="auto">
            <a:xfrm>
              <a:off x="5625703" y="1553766"/>
              <a:ext cx="88926" cy="312540"/>
            </a:xfrm>
            <a:custGeom>
              <a:avLst/>
              <a:gdLst/>
              <a:ahLst/>
              <a:cxnLst/>
              <a:rect l="0" t="0" r="0" b="0"/>
              <a:pathLst>
                <a:path w="88926" h="312540">
                  <a:moveTo>
                    <a:pt x="8930" y="0"/>
                  </a:moveTo>
                  <a:lnTo>
                    <a:pt x="8930" y="0"/>
                  </a:lnTo>
                  <a:lnTo>
                    <a:pt x="1241" y="0"/>
                  </a:lnTo>
                  <a:lnTo>
                    <a:pt x="827" y="992"/>
                  </a:lnTo>
                  <a:lnTo>
                    <a:pt x="368" y="4740"/>
                  </a:lnTo>
                  <a:lnTo>
                    <a:pt x="4850" y="17169"/>
                  </a:lnTo>
                  <a:lnTo>
                    <a:pt x="18106" y="35235"/>
                  </a:lnTo>
                  <a:lnTo>
                    <a:pt x="50776" y="74743"/>
                  </a:lnTo>
                  <a:lnTo>
                    <a:pt x="73065" y="104223"/>
                  </a:lnTo>
                  <a:lnTo>
                    <a:pt x="85062" y="134137"/>
                  </a:lnTo>
                  <a:lnTo>
                    <a:pt x="88925" y="173388"/>
                  </a:lnTo>
                  <a:lnTo>
                    <a:pt x="88196" y="196564"/>
                  </a:lnTo>
                  <a:lnTo>
                    <a:pt x="84508" y="210062"/>
                  </a:lnTo>
                  <a:lnTo>
                    <a:pt x="60614" y="251683"/>
                  </a:lnTo>
                  <a:lnTo>
                    <a:pt x="16910" y="296066"/>
                  </a:lnTo>
                  <a:lnTo>
                    <a:pt x="0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5" name="SMARTInkShape-973"/>
            <p:cNvSpPr/>
            <p:nvPr>
              <p:custDataLst>
                <p:tags r:id="rId45"/>
              </p:custDataLst>
            </p:nvPr>
          </p:nvSpPr>
          <p:spPr bwMode="auto">
            <a:xfrm>
              <a:off x="4045148" y="2385500"/>
              <a:ext cx="178595" cy="141469"/>
            </a:xfrm>
            <a:custGeom>
              <a:avLst/>
              <a:gdLst/>
              <a:ahLst/>
              <a:cxnLst/>
              <a:rect l="0" t="0" r="0" b="0"/>
              <a:pathLst>
                <a:path w="178595" h="141469">
                  <a:moveTo>
                    <a:pt x="0" y="25516"/>
                  </a:moveTo>
                  <a:lnTo>
                    <a:pt x="0" y="25516"/>
                  </a:lnTo>
                  <a:lnTo>
                    <a:pt x="0" y="20775"/>
                  </a:lnTo>
                  <a:lnTo>
                    <a:pt x="993" y="19379"/>
                  </a:lnTo>
                  <a:lnTo>
                    <a:pt x="2646" y="18448"/>
                  </a:lnTo>
                  <a:lnTo>
                    <a:pt x="9095" y="16831"/>
                  </a:lnTo>
                  <a:lnTo>
                    <a:pt x="13303" y="16695"/>
                  </a:lnTo>
                  <a:lnTo>
                    <a:pt x="41918" y="8490"/>
                  </a:lnTo>
                  <a:lnTo>
                    <a:pt x="57510" y="6911"/>
                  </a:lnTo>
                  <a:lnTo>
                    <a:pt x="81706" y="0"/>
                  </a:lnTo>
                  <a:lnTo>
                    <a:pt x="113912" y="7322"/>
                  </a:lnTo>
                  <a:lnTo>
                    <a:pt x="114637" y="8425"/>
                  </a:lnTo>
                  <a:lnTo>
                    <a:pt x="115800" y="17326"/>
                  </a:lnTo>
                  <a:lnTo>
                    <a:pt x="115895" y="20056"/>
                  </a:lnTo>
                  <a:lnTo>
                    <a:pt x="113356" y="25735"/>
                  </a:lnTo>
                  <a:lnTo>
                    <a:pt x="111290" y="28638"/>
                  </a:lnTo>
                  <a:lnTo>
                    <a:pt x="105055" y="50462"/>
                  </a:lnTo>
                  <a:lnTo>
                    <a:pt x="80313" y="90069"/>
                  </a:lnTo>
                  <a:lnTo>
                    <a:pt x="66470" y="111922"/>
                  </a:lnTo>
                  <a:lnTo>
                    <a:pt x="63030" y="129547"/>
                  </a:lnTo>
                  <a:lnTo>
                    <a:pt x="54866" y="140086"/>
                  </a:lnTo>
                  <a:lnTo>
                    <a:pt x="55429" y="140591"/>
                  </a:lnTo>
                  <a:lnTo>
                    <a:pt x="61380" y="141468"/>
                  </a:lnTo>
                  <a:lnTo>
                    <a:pt x="69414" y="135438"/>
                  </a:lnTo>
                  <a:lnTo>
                    <a:pt x="92541" y="125786"/>
                  </a:lnTo>
                  <a:lnTo>
                    <a:pt x="135993" y="94291"/>
                  </a:lnTo>
                  <a:lnTo>
                    <a:pt x="178594" y="52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6" name="SMARTInkShape-974"/>
            <p:cNvSpPr/>
            <p:nvPr>
              <p:custDataLst>
                <p:tags r:id="rId46"/>
              </p:custDataLst>
            </p:nvPr>
          </p:nvSpPr>
          <p:spPr bwMode="auto">
            <a:xfrm>
              <a:off x="3830836" y="1759148"/>
              <a:ext cx="89298" cy="919759"/>
            </a:xfrm>
            <a:custGeom>
              <a:avLst/>
              <a:gdLst/>
              <a:ahLst/>
              <a:cxnLst/>
              <a:rect l="0" t="0" r="0" b="0"/>
              <a:pathLst>
                <a:path w="89298" h="919759">
                  <a:moveTo>
                    <a:pt x="89297" y="0"/>
                  </a:moveTo>
                  <a:lnTo>
                    <a:pt x="89297" y="0"/>
                  </a:lnTo>
                  <a:lnTo>
                    <a:pt x="84556" y="0"/>
                  </a:lnTo>
                  <a:lnTo>
                    <a:pt x="83160" y="993"/>
                  </a:lnTo>
                  <a:lnTo>
                    <a:pt x="82229" y="2646"/>
                  </a:lnTo>
                  <a:lnTo>
                    <a:pt x="81608" y="4741"/>
                  </a:lnTo>
                  <a:lnTo>
                    <a:pt x="82187" y="6137"/>
                  </a:lnTo>
                  <a:lnTo>
                    <a:pt x="83565" y="7068"/>
                  </a:lnTo>
                  <a:lnTo>
                    <a:pt x="85475" y="7689"/>
                  </a:lnTo>
                  <a:lnTo>
                    <a:pt x="86749" y="10087"/>
                  </a:lnTo>
                  <a:lnTo>
                    <a:pt x="89148" y="40643"/>
                  </a:lnTo>
                  <a:lnTo>
                    <a:pt x="89277" y="83000"/>
                  </a:lnTo>
                  <a:lnTo>
                    <a:pt x="89291" y="120615"/>
                  </a:lnTo>
                  <a:lnTo>
                    <a:pt x="89295" y="159320"/>
                  </a:lnTo>
                  <a:lnTo>
                    <a:pt x="89296" y="190864"/>
                  </a:lnTo>
                  <a:lnTo>
                    <a:pt x="89296" y="222081"/>
                  </a:lnTo>
                  <a:lnTo>
                    <a:pt x="88305" y="254476"/>
                  </a:lnTo>
                  <a:lnTo>
                    <a:pt x="84556" y="292025"/>
                  </a:lnTo>
                  <a:lnTo>
                    <a:pt x="79583" y="329219"/>
                  </a:lnTo>
                  <a:lnTo>
                    <a:pt x="75058" y="365593"/>
                  </a:lnTo>
                  <a:lnTo>
                    <a:pt x="73047" y="401603"/>
                  </a:lnTo>
                  <a:lnTo>
                    <a:pt x="69507" y="440097"/>
                  </a:lnTo>
                  <a:lnTo>
                    <a:pt x="64626" y="480357"/>
                  </a:lnTo>
                  <a:lnTo>
                    <a:pt x="59150" y="521401"/>
                  </a:lnTo>
                  <a:lnTo>
                    <a:pt x="50763" y="560148"/>
                  </a:lnTo>
                  <a:lnTo>
                    <a:pt x="41413" y="598205"/>
                  </a:lnTo>
                  <a:lnTo>
                    <a:pt x="33950" y="638270"/>
                  </a:lnTo>
                  <a:lnTo>
                    <a:pt x="27326" y="679228"/>
                  </a:lnTo>
                  <a:lnTo>
                    <a:pt x="21075" y="719590"/>
                  </a:lnTo>
                  <a:lnTo>
                    <a:pt x="14989" y="757373"/>
                  </a:lnTo>
                  <a:lnTo>
                    <a:pt x="8977" y="794009"/>
                  </a:lnTo>
                  <a:lnTo>
                    <a:pt x="3990" y="828151"/>
                  </a:lnTo>
                  <a:lnTo>
                    <a:pt x="1182" y="867700"/>
                  </a:lnTo>
                  <a:lnTo>
                    <a:pt x="104" y="910909"/>
                  </a:lnTo>
                  <a:lnTo>
                    <a:pt x="0" y="9197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7" name="SMARTInkShape-975"/>
            <p:cNvSpPr/>
            <p:nvPr>
              <p:custDataLst>
                <p:tags r:id="rId47"/>
              </p:custDataLst>
            </p:nvPr>
          </p:nvSpPr>
          <p:spPr bwMode="auto">
            <a:xfrm>
              <a:off x="3955852" y="1393445"/>
              <a:ext cx="1973457" cy="1285462"/>
            </a:xfrm>
            <a:custGeom>
              <a:avLst/>
              <a:gdLst/>
              <a:ahLst/>
              <a:cxnLst/>
              <a:rect l="0" t="0" r="0" b="0"/>
              <a:pathLst>
                <a:path w="1973457" h="1285462">
                  <a:moveTo>
                    <a:pt x="17859" y="392493"/>
                  </a:moveTo>
                  <a:lnTo>
                    <a:pt x="17859" y="392493"/>
                  </a:lnTo>
                  <a:lnTo>
                    <a:pt x="30288" y="392493"/>
                  </a:lnTo>
                  <a:lnTo>
                    <a:pt x="35950" y="389847"/>
                  </a:lnTo>
                  <a:lnTo>
                    <a:pt x="41775" y="386356"/>
                  </a:lnTo>
                  <a:lnTo>
                    <a:pt x="50632" y="383398"/>
                  </a:lnTo>
                  <a:lnTo>
                    <a:pt x="94532" y="362604"/>
                  </a:lnTo>
                  <a:lnTo>
                    <a:pt x="135646" y="344857"/>
                  </a:lnTo>
                  <a:lnTo>
                    <a:pt x="177129" y="326822"/>
                  </a:lnTo>
                  <a:lnTo>
                    <a:pt x="211784" y="315929"/>
                  </a:lnTo>
                  <a:lnTo>
                    <a:pt x="247187" y="306417"/>
                  </a:lnTo>
                  <a:lnTo>
                    <a:pt x="283805" y="296323"/>
                  </a:lnTo>
                  <a:lnTo>
                    <a:pt x="325632" y="282197"/>
                  </a:lnTo>
                  <a:lnTo>
                    <a:pt x="369445" y="270295"/>
                  </a:lnTo>
                  <a:lnTo>
                    <a:pt x="413846" y="255634"/>
                  </a:lnTo>
                  <a:lnTo>
                    <a:pt x="458421" y="244565"/>
                  </a:lnTo>
                  <a:lnTo>
                    <a:pt x="488169" y="238112"/>
                  </a:lnTo>
                  <a:lnTo>
                    <a:pt x="520573" y="229290"/>
                  </a:lnTo>
                  <a:lnTo>
                    <a:pt x="553827" y="220739"/>
                  </a:lnTo>
                  <a:lnTo>
                    <a:pt x="585142" y="216939"/>
                  </a:lnTo>
                  <a:lnTo>
                    <a:pt x="618243" y="212604"/>
                  </a:lnTo>
                  <a:lnTo>
                    <a:pt x="651806" y="206378"/>
                  </a:lnTo>
                  <a:lnTo>
                    <a:pt x="683259" y="196996"/>
                  </a:lnTo>
                  <a:lnTo>
                    <a:pt x="716420" y="191504"/>
                  </a:lnTo>
                  <a:lnTo>
                    <a:pt x="750010" y="188070"/>
                  </a:lnTo>
                  <a:lnTo>
                    <a:pt x="781476" y="183237"/>
                  </a:lnTo>
                  <a:lnTo>
                    <a:pt x="814642" y="177782"/>
                  </a:lnTo>
                  <a:lnTo>
                    <a:pt x="849227" y="172050"/>
                  </a:lnTo>
                  <a:lnTo>
                    <a:pt x="884442" y="166195"/>
                  </a:lnTo>
                  <a:lnTo>
                    <a:pt x="917291" y="162932"/>
                  </a:lnTo>
                  <a:lnTo>
                    <a:pt x="949419" y="160489"/>
                  </a:lnTo>
                  <a:lnTo>
                    <a:pt x="983542" y="156096"/>
                  </a:lnTo>
                  <a:lnTo>
                    <a:pt x="1018551" y="150836"/>
                  </a:lnTo>
                  <a:lnTo>
                    <a:pt x="1053955" y="145191"/>
                  </a:lnTo>
                  <a:lnTo>
                    <a:pt x="1089534" y="139375"/>
                  </a:lnTo>
                  <a:lnTo>
                    <a:pt x="1125190" y="133483"/>
                  </a:lnTo>
                  <a:lnTo>
                    <a:pt x="1159888" y="127557"/>
                  </a:lnTo>
                  <a:lnTo>
                    <a:pt x="1191847" y="121616"/>
                  </a:lnTo>
                  <a:lnTo>
                    <a:pt x="1225233" y="115668"/>
                  </a:lnTo>
                  <a:lnTo>
                    <a:pt x="1258923" y="109717"/>
                  </a:lnTo>
                  <a:lnTo>
                    <a:pt x="1290432" y="103765"/>
                  </a:lnTo>
                  <a:lnTo>
                    <a:pt x="1320973" y="97812"/>
                  </a:lnTo>
                  <a:lnTo>
                    <a:pt x="1351083" y="91859"/>
                  </a:lnTo>
                  <a:lnTo>
                    <a:pt x="1381002" y="85906"/>
                  </a:lnTo>
                  <a:lnTo>
                    <a:pt x="1410836" y="79953"/>
                  </a:lnTo>
                  <a:lnTo>
                    <a:pt x="1452877" y="71024"/>
                  </a:lnTo>
                  <a:lnTo>
                    <a:pt x="1493114" y="62094"/>
                  </a:lnTo>
                  <a:lnTo>
                    <a:pt x="1536456" y="53164"/>
                  </a:lnTo>
                  <a:lnTo>
                    <a:pt x="1578071" y="44235"/>
                  </a:lnTo>
                  <a:lnTo>
                    <a:pt x="1615537" y="35305"/>
                  </a:lnTo>
                  <a:lnTo>
                    <a:pt x="1651774" y="26375"/>
                  </a:lnTo>
                  <a:lnTo>
                    <a:pt x="1687646" y="17446"/>
                  </a:lnTo>
                  <a:lnTo>
                    <a:pt x="1730582" y="10280"/>
                  </a:lnTo>
                  <a:lnTo>
                    <a:pt x="1772871" y="2728"/>
                  </a:lnTo>
                  <a:lnTo>
                    <a:pt x="1813553" y="0"/>
                  </a:lnTo>
                  <a:lnTo>
                    <a:pt x="1853948" y="7311"/>
                  </a:lnTo>
                  <a:lnTo>
                    <a:pt x="1863459" y="10626"/>
                  </a:lnTo>
                  <a:lnTo>
                    <a:pt x="1871985" y="14415"/>
                  </a:lnTo>
                  <a:lnTo>
                    <a:pt x="1886949" y="17540"/>
                  </a:lnTo>
                  <a:lnTo>
                    <a:pt x="1898108" y="24309"/>
                  </a:lnTo>
                  <a:lnTo>
                    <a:pt x="1913805" y="38401"/>
                  </a:lnTo>
                  <a:lnTo>
                    <a:pt x="1917181" y="44288"/>
                  </a:lnTo>
                  <a:lnTo>
                    <a:pt x="1927879" y="83280"/>
                  </a:lnTo>
                  <a:lnTo>
                    <a:pt x="1934867" y="125808"/>
                  </a:lnTo>
                  <a:lnTo>
                    <a:pt x="1937363" y="164669"/>
                  </a:lnTo>
                  <a:lnTo>
                    <a:pt x="1943803" y="204027"/>
                  </a:lnTo>
                  <a:lnTo>
                    <a:pt x="1946814" y="238314"/>
                  </a:lnTo>
                  <a:lnTo>
                    <a:pt x="1952556" y="274601"/>
                  </a:lnTo>
                  <a:lnTo>
                    <a:pt x="1955691" y="316331"/>
                  </a:lnTo>
                  <a:lnTo>
                    <a:pt x="1959940" y="345414"/>
                  </a:lnTo>
                  <a:lnTo>
                    <a:pt x="1962491" y="377522"/>
                  </a:lnTo>
                  <a:lnTo>
                    <a:pt x="1963624" y="410643"/>
                  </a:lnTo>
                  <a:lnTo>
                    <a:pt x="1964128" y="441901"/>
                  </a:lnTo>
                  <a:lnTo>
                    <a:pt x="1964353" y="474975"/>
                  </a:lnTo>
                  <a:lnTo>
                    <a:pt x="1964451" y="508527"/>
                  </a:lnTo>
                  <a:lnTo>
                    <a:pt x="1964495" y="539975"/>
                  </a:lnTo>
                  <a:lnTo>
                    <a:pt x="1967161" y="570488"/>
                  </a:lnTo>
                  <a:lnTo>
                    <a:pt x="1970661" y="600586"/>
                  </a:lnTo>
                  <a:lnTo>
                    <a:pt x="1972631" y="644429"/>
                  </a:lnTo>
                  <a:lnTo>
                    <a:pt x="1973215" y="682996"/>
                  </a:lnTo>
                  <a:lnTo>
                    <a:pt x="1973388" y="719559"/>
                  </a:lnTo>
                  <a:lnTo>
                    <a:pt x="1973439" y="754536"/>
                  </a:lnTo>
                  <a:lnTo>
                    <a:pt x="1973456" y="793524"/>
                  </a:lnTo>
                  <a:lnTo>
                    <a:pt x="1970813" y="820879"/>
                  </a:lnTo>
                  <a:lnTo>
                    <a:pt x="1965082" y="862315"/>
                  </a:lnTo>
                  <a:lnTo>
                    <a:pt x="1963784" y="871178"/>
                  </a:lnTo>
                  <a:lnTo>
                    <a:pt x="1957474" y="886331"/>
                  </a:lnTo>
                  <a:lnTo>
                    <a:pt x="1949100" y="900843"/>
                  </a:lnTo>
                  <a:lnTo>
                    <a:pt x="1946759" y="907153"/>
                  </a:lnTo>
                  <a:lnTo>
                    <a:pt x="1942410" y="913264"/>
                  </a:lnTo>
                  <a:lnTo>
                    <a:pt x="1934525" y="916642"/>
                  </a:lnTo>
                  <a:lnTo>
                    <a:pt x="1925398" y="919135"/>
                  </a:lnTo>
                  <a:lnTo>
                    <a:pt x="1881976" y="940288"/>
                  </a:lnTo>
                  <a:lnTo>
                    <a:pt x="1839227" y="952431"/>
                  </a:lnTo>
                  <a:lnTo>
                    <a:pt x="1798999" y="959283"/>
                  </a:lnTo>
                  <a:lnTo>
                    <a:pt x="1764562" y="962597"/>
                  </a:lnTo>
                  <a:lnTo>
                    <a:pt x="1724482" y="968320"/>
                  </a:lnTo>
                  <a:lnTo>
                    <a:pt x="1681187" y="976299"/>
                  </a:lnTo>
                  <a:lnTo>
                    <a:pt x="1649093" y="982030"/>
                  </a:lnTo>
                  <a:lnTo>
                    <a:pt x="1614985" y="987884"/>
                  </a:lnTo>
                  <a:lnTo>
                    <a:pt x="1579981" y="993793"/>
                  </a:lnTo>
                  <a:lnTo>
                    <a:pt x="1541935" y="999727"/>
                  </a:lnTo>
                  <a:lnTo>
                    <a:pt x="1501875" y="1005671"/>
                  </a:lnTo>
                  <a:lnTo>
                    <a:pt x="1460919" y="1011621"/>
                  </a:lnTo>
                  <a:lnTo>
                    <a:pt x="1419565" y="1017572"/>
                  </a:lnTo>
                  <a:lnTo>
                    <a:pt x="1377042" y="1023524"/>
                  </a:lnTo>
                  <a:lnTo>
                    <a:pt x="1354591" y="1026501"/>
                  </a:lnTo>
                  <a:lnTo>
                    <a:pt x="1331685" y="1029477"/>
                  </a:lnTo>
                  <a:lnTo>
                    <a:pt x="1308478" y="1032454"/>
                  </a:lnTo>
                  <a:lnTo>
                    <a:pt x="1285068" y="1035430"/>
                  </a:lnTo>
                  <a:lnTo>
                    <a:pt x="1261525" y="1038407"/>
                  </a:lnTo>
                  <a:lnTo>
                    <a:pt x="1237891" y="1041383"/>
                  </a:lnTo>
                  <a:lnTo>
                    <a:pt x="1214198" y="1044360"/>
                  </a:lnTo>
                  <a:lnTo>
                    <a:pt x="1190465" y="1047336"/>
                  </a:lnTo>
                  <a:lnTo>
                    <a:pt x="1165714" y="1050313"/>
                  </a:lnTo>
                  <a:lnTo>
                    <a:pt x="1140283" y="1053289"/>
                  </a:lnTo>
                  <a:lnTo>
                    <a:pt x="1114400" y="1056266"/>
                  </a:lnTo>
                  <a:lnTo>
                    <a:pt x="1089206" y="1059243"/>
                  </a:lnTo>
                  <a:lnTo>
                    <a:pt x="1064473" y="1062219"/>
                  </a:lnTo>
                  <a:lnTo>
                    <a:pt x="1040047" y="1065196"/>
                  </a:lnTo>
                  <a:lnTo>
                    <a:pt x="1014834" y="1069164"/>
                  </a:lnTo>
                  <a:lnTo>
                    <a:pt x="989094" y="1073795"/>
                  </a:lnTo>
                  <a:lnTo>
                    <a:pt x="963006" y="1078866"/>
                  </a:lnTo>
                  <a:lnTo>
                    <a:pt x="936683" y="1083239"/>
                  </a:lnTo>
                  <a:lnTo>
                    <a:pt x="910206" y="1087146"/>
                  </a:lnTo>
                  <a:lnTo>
                    <a:pt x="883624" y="1090743"/>
                  </a:lnTo>
                  <a:lnTo>
                    <a:pt x="856973" y="1094134"/>
                  </a:lnTo>
                  <a:lnTo>
                    <a:pt x="830276" y="1097386"/>
                  </a:lnTo>
                  <a:lnTo>
                    <a:pt x="803549" y="1100547"/>
                  </a:lnTo>
                  <a:lnTo>
                    <a:pt x="777793" y="1104638"/>
                  </a:lnTo>
                  <a:lnTo>
                    <a:pt x="752685" y="1109350"/>
                  </a:lnTo>
                  <a:lnTo>
                    <a:pt x="728008" y="1114476"/>
                  </a:lnTo>
                  <a:lnTo>
                    <a:pt x="702628" y="1117893"/>
                  </a:lnTo>
                  <a:lnTo>
                    <a:pt x="676778" y="1120171"/>
                  </a:lnTo>
                  <a:lnTo>
                    <a:pt x="650615" y="1121689"/>
                  </a:lnTo>
                  <a:lnTo>
                    <a:pt x="625235" y="1124686"/>
                  </a:lnTo>
                  <a:lnTo>
                    <a:pt x="600378" y="1128668"/>
                  </a:lnTo>
                  <a:lnTo>
                    <a:pt x="575869" y="1133308"/>
                  </a:lnTo>
                  <a:lnTo>
                    <a:pt x="551592" y="1138385"/>
                  </a:lnTo>
                  <a:lnTo>
                    <a:pt x="527470" y="1143754"/>
                  </a:lnTo>
                  <a:lnTo>
                    <a:pt x="503451" y="1149318"/>
                  </a:lnTo>
                  <a:lnTo>
                    <a:pt x="480493" y="1154019"/>
                  </a:lnTo>
                  <a:lnTo>
                    <a:pt x="436464" y="1161889"/>
                  </a:lnTo>
                  <a:lnTo>
                    <a:pt x="414007" y="1166369"/>
                  </a:lnTo>
                  <a:lnTo>
                    <a:pt x="391098" y="1171340"/>
                  </a:lnTo>
                  <a:lnTo>
                    <a:pt x="346462" y="1182154"/>
                  </a:lnTo>
                  <a:lnTo>
                    <a:pt x="306780" y="1193576"/>
                  </a:lnTo>
                  <a:lnTo>
                    <a:pt x="266653" y="1202621"/>
                  </a:lnTo>
                  <a:lnTo>
                    <a:pt x="227653" y="1210940"/>
                  </a:lnTo>
                  <a:lnTo>
                    <a:pt x="193783" y="1221252"/>
                  </a:lnTo>
                  <a:lnTo>
                    <a:pt x="162193" y="1229804"/>
                  </a:lnTo>
                  <a:lnTo>
                    <a:pt x="119164" y="1240197"/>
                  </a:lnTo>
                  <a:lnTo>
                    <a:pt x="83925" y="1249560"/>
                  </a:lnTo>
                  <a:lnTo>
                    <a:pt x="45351" y="1261613"/>
                  </a:lnTo>
                  <a:lnTo>
                    <a:pt x="0" y="12854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8" name="SMARTInkShape-976"/>
            <p:cNvSpPr/>
            <p:nvPr>
              <p:custDataLst>
                <p:tags r:id="rId48"/>
              </p:custDataLst>
            </p:nvPr>
          </p:nvSpPr>
          <p:spPr bwMode="auto">
            <a:xfrm>
              <a:off x="4402336" y="1973461"/>
              <a:ext cx="35720" cy="321297"/>
            </a:xfrm>
            <a:custGeom>
              <a:avLst/>
              <a:gdLst/>
              <a:ahLst/>
              <a:cxnLst/>
              <a:rect l="0" t="0" r="0" b="0"/>
              <a:pathLst>
                <a:path w="35720" h="321297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8378" y="56477"/>
                  </a:lnTo>
                  <a:lnTo>
                    <a:pt x="14994" y="99600"/>
                  </a:lnTo>
                  <a:lnTo>
                    <a:pt x="17293" y="141088"/>
                  </a:lnTo>
                  <a:lnTo>
                    <a:pt x="22488" y="182981"/>
                  </a:lnTo>
                  <a:lnTo>
                    <a:pt x="25939" y="222345"/>
                  </a:lnTo>
                  <a:lnTo>
                    <a:pt x="26621" y="258784"/>
                  </a:lnTo>
                  <a:lnTo>
                    <a:pt x="26774" y="300164"/>
                  </a:lnTo>
                  <a:lnTo>
                    <a:pt x="26789" y="321296"/>
                  </a:lnTo>
                  <a:lnTo>
                    <a:pt x="31529" y="316677"/>
                  </a:lnTo>
                  <a:lnTo>
                    <a:pt x="33857" y="311732"/>
                  </a:lnTo>
                  <a:lnTo>
                    <a:pt x="35646" y="269311"/>
                  </a:lnTo>
                  <a:lnTo>
                    <a:pt x="35719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9" name="SMARTInkShape-977"/>
            <p:cNvSpPr/>
            <p:nvPr>
              <p:custDataLst>
                <p:tags r:id="rId49"/>
              </p:custDataLst>
            </p:nvPr>
          </p:nvSpPr>
          <p:spPr bwMode="auto">
            <a:xfrm>
              <a:off x="3982919" y="1768078"/>
              <a:ext cx="312262" cy="571332"/>
            </a:xfrm>
            <a:custGeom>
              <a:avLst/>
              <a:gdLst/>
              <a:ahLst/>
              <a:cxnLst/>
              <a:rect l="0" t="0" r="0" b="0"/>
              <a:pathLst>
                <a:path w="312262" h="571332">
                  <a:moveTo>
                    <a:pt x="294401" y="0"/>
                  </a:moveTo>
                  <a:lnTo>
                    <a:pt x="294401" y="0"/>
                  </a:lnTo>
                  <a:lnTo>
                    <a:pt x="289661" y="0"/>
                  </a:lnTo>
                  <a:lnTo>
                    <a:pt x="284688" y="2646"/>
                  </a:lnTo>
                  <a:lnTo>
                    <a:pt x="242390" y="29811"/>
                  </a:lnTo>
                  <a:lnTo>
                    <a:pt x="200269" y="60058"/>
                  </a:lnTo>
                  <a:lnTo>
                    <a:pt x="157545" y="92140"/>
                  </a:lnTo>
                  <a:lnTo>
                    <a:pt x="114598" y="126630"/>
                  </a:lnTo>
                  <a:lnTo>
                    <a:pt x="101274" y="138637"/>
                  </a:lnTo>
                  <a:lnTo>
                    <a:pt x="95127" y="140992"/>
                  </a:lnTo>
                  <a:lnTo>
                    <a:pt x="93091" y="142612"/>
                  </a:lnTo>
                  <a:lnTo>
                    <a:pt x="89555" y="150398"/>
                  </a:lnTo>
                  <a:lnTo>
                    <a:pt x="90368" y="150867"/>
                  </a:lnTo>
                  <a:lnTo>
                    <a:pt x="132469" y="151802"/>
                  </a:lnTo>
                  <a:lnTo>
                    <a:pt x="154854" y="150812"/>
                  </a:lnTo>
                  <a:lnTo>
                    <a:pt x="193549" y="143427"/>
                  </a:lnTo>
                  <a:lnTo>
                    <a:pt x="212303" y="142984"/>
                  </a:lnTo>
                  <a:lnTo>
                    <a:pt x="220872" y="145569"/>
                  </a:lnTo>
                  <a:lnTo>
                    <a:pt x="227987" y="149033"/>
                  </a:lnTo>
                  <a:lnTo>
                    <a:pt x="237571" y="151976"/>
                  </a:lnTo>
                  <a:lnTo>
                    <a:pt x="243677" y="156180"/>
                  </a:lnTo>
                  <a:lnTo>
                    <a:pt x="247052" y="161356"/>
                  </a:lnTo>
                  <a:lnTo>
                    <a:pt x="249219" y="172764"/>
                  </a:lnTo>
                  <a:lnTo>
                    <a:pt x="249706" y="195251"/>
                  </a:lnTo>
                  <a:lnTo>
                    <a:pt x="242615" y="217640"/>
                  </a:lnTo>
                  <a:lnTo>
                    <a:pt x="222895" y="261627"/>
                  </a:lnTo>
                  <a:lnTo>
                    <a:pt x="206303" y="295206"/>
                  </a:lnTo>
                  <a:lnTo>
                    <a:pt x="178081" y="332330"/>
                  </a:lnTo>
                  <a:lnTo>
                    <a:pt x="149716" y="371239"/>
                  </a:lnTo>
                  <a:lnTo>
                    <a:pt x="121587" y="410014"/>
                  </a:lnTo>
                  <a:lnTo>
                    <a:pt x="88396" y="446336"/>
                  </a:lnTo>
                  <a:lnTo>
                    <a:pt x="51417" y="484977"/>
                  </a:lnTo>
                  <a:lnTo>
                    <a:pt x="20837" y="528896"/>
                  </a:lnTo>
                  <a:lnTo>
                    <a:pt x="4481" y="550811"/>
                  </a:lnTo>
                  <a:lnTo>
                    <a:pt x="1132" y="561732"/>
                  </a:lnTo>
                  <a:lnTo>
                    <a:pt x="0" y="569571"/>
                  </a:lnTo>
                  <a:lnTo>
                    <a:pt x="899" y="570214"/>
                  </a:lnTo>
                  <a:lnTo>
                    <a:pt x="9472" y="571246"/>
                  </a:lnTo>
                  <a:lnTo>
                    <a:pt x="12175" y="571331"/>
                  </a:lnTo>
                  <a:lnTo>
                    <a:pt x="56199" y="553402"/>
                  </a:lnTo>
                  <a:lnTo>
                    <a:pt x="98330" y="532590"/>
                  </a:lnTo>
                  <a:lnTo>
                    <a:pt x="142647" y="515309"/>
                  </a:lnTo>
                  <a:lnTo>
                    <a:pt x="187252" y="493043"/>
                  </a:lnTo>
                  <a:lnTo>
                    <a:pt x="211390" y="485415"/>
                  </a:lnTo>
                  <a:lnTo>
                    <a:pt x="237324" y="478097"/>
                  </a:lnTo>
                  <a:lnTo>
                    <a:pt x="267543" y="466841"/>
                  </a:lnTo>
                  <a:lnTo>
                    <a:pt x="312261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0" name="SMARTInkShape-978"/>
            <p:cNvSpPr/>
            <p:nvPr>
              <p:custDataLst>
                <p:tags r:id="rId50"/>
              </p:custDataLst>
            </p:nvPr>
          </p:nvSpPr>
          <p:spPr bwMode="auto">
            <a:xfrm>
              <a:off x="4098727" y="1412133"/>
              <a:ext cx="1677207" cy="293438"/>
            </a:xfrm>
            <a:custGeom>
              <a:avLst/>
              <a:gdLst/>
              <a:ahLst/>
              <a:cxnLst/>
              <a:rect l="0" t="0" r="0" b="0"/>
              <a:pathLst>
                <a:path w="1677207" h="293438">
                  <a:moveTo>
                    <a:pt x="0" y="293437"/>
                  </a:moveTo>
                  <a:lnTo>
                    <a:pt x="0" y="293437"/>
                  </a:lnTo>
                  <a:lnTo>
                    <a:pt x="4740" y="288697"/>
                  </a:lnTo>
                  <a:lnTo>
                    <a:pt x="9713" y="286370"/>
                  </a:lnTo>
                  <a:lnTo>
                    <a:pt x="31045" y="277624"/>
                  </a:lnTo>
                  <a:lnTo>
                    <a:pt x="73718" y="260613"/>
                  </a:lnTo>
                  <a:lnTo>
                    <a:pt x="106729" y="252733"/>
                  </a:lnTo>
                  <a:lnTo>
                    <a:pt x="147489" y="248965"/>
                  </a:lnTo>
                  <a:lnTo>
                    <a:pt x="191977" y="241014"/>
                  </a:lnTo>
                  <a:lnTo>
                    <a:pt x="225221" y="231773"/>
                  </a:lnTo>
                  <a:lnTo>
                    <a:pt x="259840" y="223698"/>
                  </a:lnTo>
                  <a:lnTo>
                    <a:pt x="296062" y="216801"/>
                  </a:lnTo>
                  <a:lnTo>
                    <a:pt x="335312" y="210429"/>
                  </a:lnTo>
                  <a:lnTo>
                    <a:pt x="375908" y="204290"/>
                  </a:lnTo>
                  <a:lnTo>
                    <a:pt x="418093" y="198254"/>
                  </a:lnTo>
                  <a:lnTo>
                    <a:pt x="440455" y="195255"/>
                  </a:lnTo>
                  <a:lnTo>
                    <a:pt x="463301" y="192264"/>
                  </a:lnTo>
                  <a:lnTo>
                    <a:pt x="487461" y="188285"/>
                  </a:lnTo>
                  <a:lnTo>
                    <a:pt x="512497" y="183648"/>
                  </a:lnTo>
                  <a:lnTo>
                    <a:pt x="538118" y="178573"/>
                  </a:lnTo>
                  <a:lnTo>
                    <a:pt x="564128" y="174197"/>
                  </a:lnTo>
                  <a:lnTo>
                    <a:pt x="590398" y="170287"/>
                  </a:lnTo>
                  <a:lnTo>
                    <a:pt x="616840" y="166689"/>
                  </a:lnTo>
                  <a:lnTo>
                    <a:pt x="644391" y="162306"/>
                  </a:lnTo>
                  <a:lnTo>
                    <a:pt x="672680" y="157399"/>
                  </a:lnTo>
                  <a:lnTo>
                    <a:pt x="701461" y="152143"/>
                  </a:lnTo>
                  <a:lnTo>
                    <a:pt x="730570" y="146655"/>
                  </a:lnTo>
                  <a:lnTo>
                    <a:pt x="759899" y="141013"/>
                  </a:lnTo>
                  <a:lnTo>
                    <a:pt x="789372" y="135266"/>
                  </a:lnTo>
                  <a:lnTo>
                    <a:pt x="818943" y="129451"/>
                  </a:lnTo>
                  <a:lnTo>
                    <a:pt x="848579" y="123590"/>
                  </a:lnTo>
                  <a:lnTo>
                    <a:pt x="878258" y="117698"/>
                  </a:lnTo>
                  <a:lnTo>
                    <a:pt x="908959" y="111785"/>
                  </a:lnTo>
                  <a:lnTo>
                    <a:pt x="940339" y="105860"/>
                  </a:lnTo>
                  <a:lnTo>
                    <a:pt x="972174" y="99924"/>
                  </a:lnTo>
                  <a:lnTo>
                    <a:pt x="1003319" y="94976"/>
                  </a:lnTo>
                  <a:lnTo>
                    <a:pt x="1034005" y="90684"/>
                  </a:lnTo>
                  <a:lnTo>
                    <a:pt x="1064383" y="86831"/>
                  </a:lnTo>
                  <a:lnTo>
                    <a:pt x="1094557" y="82278"/>
                  </a:lnTo>
                  <a:lnTo>
                    <a:pt x="1124595" y="77258"/>
                  </a:lnTo>
                  <a:lnTo>
                    <a:pt x="1154542" y="71927"/>
                  </a:lnTo>
                  <a:lnTo>
                    <a:pt x="1184429" y="67381"/>
                  </a:lnTo>
                  <a:lnTo>
                    <a:pt x="1214275" y="63358"/>
                  </a:lnTo>
                  <a:lnTo>
                    <a:pt x="1244095" y="59684"/>
                  </a:lnTo>
                  <a:lnTo>
                    <a:pt x="1271912" y="55250"/>
                  </a:lnTo>
                  <a:lnTo>
                    <a:pt x="1298396" y="50310"/>
                  </a:lnTo>
                  <a:lnTo>
                    <a:pt x="1323987" y="45032"/>
                  </a:lnTo>
                  <a:lnTo>
                    <a:pt x="1348986" y="40521"/>
                  </a:lnTo>
                  <a:lnTo>
                    <a:pt x="1373589" y="36522"/>
                  </a:lnTo>
                  <a:lnTo>
                    <a:pt x="1397929" y="32863"/>
                  </a:lnTo>
                  <a:lnTo>
                    <a:pt x="1421101" y="29432"/>
                  </a:lnTo>
                  <a:lnTo>
                    <a:pt x="1465367" y="22974"/>
                  </a:lnTo>
                  <a:lnTo>
                    <a:pt x="1505548" y="19442"/>
                  </a:lnTo>
                  <a:lnTo>
                    <a:pt x="1542257" y="16881"/>
                  </a:lnTo>
                  <a:lnTo>
                    <a:pt x="1575109" y="12435"/>
                  </a:lnTo>
                  <a:lnTo>
                    <a:pt x="1612014" y="9094"/>
                  </a:lnTo>
                  <a:lnTo>
                    <a:pt x="1650647" y="7872"/>
                  </a:lnTo>
                  <a:lnTo>
                    <a:pt x="1673467" y="7698"/>
                  </a:lnTo>
                  <a:lnTo>
                    <a:pt x="1675238" y="6702"/>
                  </a:lnTo>
                  <a:lnTo>
                    <a:pt x="1676419" y="5046"/>
                  </a:lnTo>
                  <a:lnTo>
                    <a:pt x="1677206" y="2950"/>
                  </a:lnTo>
                  <a:lnTo>
                    <a:pt x="1676739" y="1553"/>
                  </a:lnTo>
                  <a:lnTo>
                    <a:pt x="1675436" y="621"/>
                  </a:lnTo>
                  <a:lnTo>
                    <a:pt x="1673574" y="0"/>
                  </a:lnTo>
                  <a:lnTo>
                    <a:pt x="1632891" y="6555"/>
                  </a:lnTo>
                  <a:lnTo>
                    <a:pt x="1616273" y="76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" name="SMARTInkShape-979"/>
            <p:cNvSpPr/>
            <p:nvPr>
              <p:custDataLst>
                <p:tags r:id="rId51"/>
              </p:custDataLst>
            </p:nvPr>
          </p:nvSpPr>
          <p:spPr bwMode="auto">
            <a:xfrm>
              <a:off x="5634816" y="964406"/>
              <a:ext cx="168202" cy="383978"/>
            </a:xfrm>
            <a:custGeom>
              <a:avLst/>
              <a:gdLst/>
              <a:ahLst/>
              <a:cxnLst/>
              <a:rect l="0" t="0" r="0" b="0"/>
              <a:pathLst>
                <a:path w="168202" h="383978">
                  <a:moveTo>
                    <a:pt x="35536" y="0"/>
                  </a:moveTo>
                  <a:lnTo>
                    <a:pt x="35536" y="0"/>
                  </a:lnTo>
                  <a:lnTo>
                    <a:pt x="6857" y="0"/>
                  </a:lnTo>
                  <a:lnTo>
                    <a:pt x="4510" y="992"/>
                  </a:lnTo>
                  <a:lnTo>
                    <a:pt x="2946" y="2646"/>
                  </a:lnTo>
                  <a:lnTo>
                    <a:pt x="435" y="7689"/>
                  </a:lnTo>
                  <a:lnTo>
                    <a:pt x="0" y="13303"/>
                  </a:lnTo>
                  <a:lnTo>
                    <a:pt x="2544" y="18480"/>
                  </a:lnTo>
                  <a:lnTo>
                    <a:pt x="4611" y="21250"/>
                  </a:lnTo>
                  <a:lnTo>
                    <a:pt x="12201" y="24327"/>
                  </a:lnTo>
                  <a:lnTo>
                    <a:pt x="17003" y="25148"/>
                  </a:lnTo>
                  <a:lnTo>
                    <a:pt x="33241" y="35784"/>
                  </a:lnTo>
                  <a:lnTo>
                    <a:pt x="72305" y="66490"/>
                  </a:lnTo>
                  <a:lnTo>
                    <a:pt x="115790" y="107215"/>
                  </a:lnTo>
                  <a:lnTo>
                    <a:pt x="144661" y="137922"/>
                  </a:lnTo>
                  <a:lnTo>
                    <a:pt x="163003" y="174377"/>
                  </a:lnTo>
                  <a:lnTo>
                    <a:pt x="168201" y="206314"/>
                  </a:lnTo>
                  <a:lnTo>
                    <a:pt x="166582" y="241286"/>
                  </a:lnTo>
                  <a:lnTo>
                    <a:pt x="157048" y="267945"/>
                  </a:lnTo>
                  <a:lnTo>
                    <a:pt x="136046" y="308361"/>
                  </a:lnTo>
                  <a:lnTo>
                    <a:pt x="111797" y="347433"/>
                  </a:lnTo>
                  <a:lnTo>
                    <a:pt x="80184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2" name="SMARTInkShape-980"/>
            <p:cNvSpPr/>
            <p:nvPr>
              <p:custDataLst>
                <p:tags r:id="rId52"/>
              </p:custDataLst>
            </p:nvPr>
          </p:nvSpPr>
          <p:spPr bwMode="auto">
            <a:xfrm>
              <a:off x="5537696" y="1125141"/>
              <a:ext cx="195164" cy="125005"/>
            </a:xfrm>
            <a:custGeom>
              <a:avLst/>
              <a:gdLst/>
              <a:ahLst/>
              <a:cxnLst/>
              <a:rect l="0" t="0" r="0" b="0"/>
              <a:pathLst>
                <a:path w="195164" h="125005">
                  <a:moveTo>
                    <a:pt x="7640" y="0"/>
                  </a:moveTo>
                  <a:lnTo>
                    <a:pt x="7640" y="0"/>
                  </a:lnTo>
                  <a:lnTo>
                    <a:pt x="51089" y="0"/>
                  </a:lnTo>
                  <a:lnTo>
                    <a:pt x="62957" y="0"/>
                  </a:lnTo>
                  <a:lnTo>
                    <a:pt x="69598" y="2645"/>
                  </a:lnTo>
                  <a:lnTo>
                    <a:pt x="77205" y="7688"/>
                  </a:lnTo>
                  <a:lnTo>
                    <a:pt x="78245" y="11023"/>
                  </a:lnTo>
                  <a:lnTo>
                    <a:pt x="79029" y="22199"/>
                  </a:lnTo>
                  <a:lnTo>
                    <a:pt x="76410" y="27395"/>
                  </a:lnTo>
                  <a:lnTo>
                    <a:pt x="45312" y="67640"/>
                  </a:lnTo>
                  <a:lnTo>
                    <a:pt x="31259" y="78139"/>
                  </a:lnTo>
                  <a:lnTo>
                    <a:pt x="11853" y="103330"/>
                  </a:lnTo>
                  <a:lnTo>
                    <a:pt x="7018" y="115827"/>
                  </a:lnTo>
                  <a:lnTo>
                    <a:pt x="0" y="123609"/>
                  </a:lnTo>
                  <a:lnTo>
                    <a:pt x="562" y="124078"/>
                  </a:lnTo>
                  <a:lnTo>
                    <a:pt x="19970" y="125004"/>
                  </a:lnTo>
                  <a:lnTo>
                    <a:pt x="25688" y="122365"/>
                  </a:lnTo>
                  <a:lnTo>
                    <a:pt x="42183" y="112585"/>
                  </a:lnTo>
                  <a:lnTo>
                    <a:pt x="80999" y="98152"/>
                  </a:lnTo>
                  <a:lnTo>
                    <a:pt x="120395" y="72905"/>
                  </a:lnTo>
                  <a:lnTo>
                    <a:pt x="164604" y="44449"/>
                  </a:lnTo>
                  <a:lnTo>
                    <a:pt x="195163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3" name="SMARTInkShape-981"/>
            <p:cNvSpPr/>
            <p:nvPr>
              <p:custDataLst>
                <p:tags r:id="rId53"/>
              </p:custDataLst>
            </p:nvPr>
          </p:nvSpPr>
          <p:spPr bwMode="auto">
            <a:xfrm>
              <a:off x="5430182" y="946547"/>
              <a:ext cx="97296" cy="355338"/>
            </a:xfrm>
            <a:custGeom>
              <a:avLst/>
              <a:gdLst/>
              <a:ahLst/>
              <a:cxnLst/>
              <a:rect l="0" t="0" r="0" b="0"/>
              <a:pathLst>
                <a:path w="97296" h="355338">
                  <a:moveTo>
                    <a:pt x="79435" y="0"/>
                  </a:moveTo>
                  <a:lnTo>
                    <a:pt x="79435" y="0"/>
                  </a:lnTo>
                  <a:lnTo>
                    <a:pt x="74695" y="0"/>
                  </a:lnTo>
                  <a:lnTo>
                    <a:pt x="73298" y="992"/>
                  </a:lnTo>
                  <a:lnTo>
                    <a:pt x="72367" y="2646"/>
                  </a:lnTo>
                  <a:lnTo>
                    <a:pt x="70874" y="12429"/>
                  </a:lnTo>
                  <a:lnTo>
                    <a:pt x="70614" y="25731"/>
                  </a:lnTo>
                  <a:lnTo>
                    <a:pt x="62616" y="39217"/>
                  </a:lnTo>
                  <a:lnTo>
                    <a:pt x="46671" y="63544"/>
                  </a:lnTo>
                  <a:lnTo>
                    <a:pt x="32394" y="98431"/>
                  </a:lnTo>
                  <a:lnTo>
                    <a:pt x="20019" y="141115"/>
                  </a:lnTo>
                  <a:lnTo>
                    <a:pt x="10666" y="185118"/>
                  </a:lnTo>
                  <a:lnTo>
                    <a:pt x="3785" y="227507"/>
                  </a:lnTo>
                  <a:lnTo>
                    <a:pt x="0" y="272114"/>
                  </a:lnTo>
                  <a:lnTo>
                    <a:pt x="1897" y="304737"/>
                  </a:lnTo>
                  <a:lnTo>
                    <a:pt x="8836" y="325441"/>
                  </a:lnTo>
                  <a:lnTo>
                    <a:pt x="25931" y="347823"/>
                  </a:lnTo>
                  <a:lnTo>
                    <a:pt x="28882" y="350944"/>
                  </a:lnTo>
                  <a:lnTo>
                    <a:pt x="37454" y="354413"/>
                  </a:lnTo>
                  <a:lnTo>
                    <a:pt x="42518" y="355337"/>
                  </a:lnTo>
                  <a:lnTo>
                    <a:pt x="50790" y="353719"/>
                  </a:lnTo>
                  <a:lnTo>
                    <a:pt x="80056" y="336378"/>
                  </a:lnTo>
                  <a:lnTo>
                    <a:pt x="97295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35" name="SMARTInkShape-982"/>
          <p:cNvSpPr/>
          <p:nvPr>
            <p:custDataLst>
              <p:tags r:id="rId2"/>
            </p:custDataLst>
          </p:nvPr>
        </p:nvSpPr>
        <p:spPr bwMode="auto">
          <a:xfrm>
            <a:off x="3875484" y="2714782"/>
            <a:ext cx="330378" cy="669402"/>
          </a:xfrm>
          <a:custGeom>
            <a:avLst/>
            <a:gdLst/>
            <a:ahLst/>
            <a:cxnLst/>
            <a:rect l="0" t="0" r="0" b="0"/>
            <a:pathLst>
              <a:path w="330378" h="669402">
                <a:moveTo>
                  <a:pt x="321469" y="187366"/>
                </a:moveTo>
                <a:lnTo>
                  <a:pt x="321469" y="187366"/>
                </a:lnTo>
                <a:lnTo>
                  <a:pt x="326210" y="182626"/>
                </a:lnTo>
                <a:lnTo>
                  <a:pt x="328537" y="177653"/>
                </a:lnTo>
                <a:lnTo>
                  <a:pt x="330377" y="136591"/>
                </a:lnTo>
                <a:lnTo>
                  <a:pt x="329406" y="95176"/>
                </a:lnTo>
                <a:lnTo>
                  <a:pt x="323331" y="78168"/>
                </a:lnTo>
                <a:lnTo>
                  <a:pt x="317097" y="51254"/>
                </a:lnTo>
                <a:lnTo>
                  <a:pt x="309149" y="35471"/>
                </a:lnTo>
                <a:lnTo>
                  <a:pt x="298567" y="21249"/>
                </a:lnTo>
                <a:lnTo>
                  <a:pt x="292802" y="8885"/>
                </a:lnTo>
                <a:lnTo>
                  <a:pt x="287143" y="1629"/>
                </a:lnTo>
                <a:lnTo>
                  <a:pt x="283724" y="637"/>
                </a:lnTo>
                <a:lnTo>
                  <a:pt x="273444" y="0"/>
                </a:lnTo>
                <a:lnTo>
                  <a:pt x="267713" y="2558"/>
                </a:lnTo>
                <a:lnTo>
                  <a:pt x="261859" y="6011"/>
                </a:lnTo>
                <a:lnTo>
                  <a:pt x="252985" y="8947"/>
                </a:lnTo>
                <a:lnTo>
                  <a:pt x="238122" y="21094"/>
                </a:lnTo>
                <a:lnTo>
                  <a:pt x="220266" y="46263"/>
                </a:lnTo>
                <a:lnTo>
                  <a:pt x="216958" y="55531"/>
                </a:lnTo>
                <a:lnTo>
                  <a:pt x="204831" y="99039"/>
                </a:lnTo>
                <a:lnTo>
                  <a:pt x="198108" y="133980"/>
                </a:lnTo>
                <a:lnTo>
                  <a:pt x="196780" y="176674"/>
                </a:lnTo>
                <a:lnTo>
                  <a:pt x="196550" y="211539"/>
                </a:lnTo>
                <a:lnTo>
                  <a:pt x="196482" y="247004"/>
                </a:lnTo>
                <a:lnTo>
                  <a:pt x="196462" y="282648"/>
                </a:lnTo>
                <a:lnTo>
                  <a:pt x="197448" y="318344"/>
                </a:lnTo>
                <a:lnTo>
                  <a:pt x="203583" y="354057"/>
                </a:lnTo>
                <a:lnTo>
                  <a:pt x="210693" y="388781"/>
                </a:lnTo>
                <a:lnTo>
                  <a:pt x="216244" y="427684"/>
                </a:lnTo>
                <a:lnTo>
                  <a:pt x="222321" y="472021"/>
                </a:lnTo>
                <a:lnTo>
                  <a:pt x="223121" y="510063"/>
                </a:lnTo>
                <a:lnTo>
                  <a:pt x="222226" y="537668"/>
                </a:lnTo>
                <a:lnTo>
                  <a:pt x="205150" y="580218"/>
                </a:lnTo>
                <a:lnTo>
                  <a:pt x="193739" y="598116"/>
                </a:lnTo>
                <a:lnTo>
                  <a:pt x="157850" y="633849"/>
                </a:lnTo>
                <a:lnTo>
                  <a:pt x="121843" y="656487"/>
                </a:lnTo>
                <a:lnTo>
                  <a:pt x="91317" y="666691"/>
                </a:lnTo>
                <a:lnTo>
                  <a:pt x="47744" y="669401"/>
                </a:lnTo>
                <a:lnTo>
                  <a:pt x="23836" y="662407"/>
                </a:lnTo>
                <a:lnTo>
                  <a:pt x="0" y="65171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43" name="SMARTInkShape-Group232"/>
          <p:cNvGrpSpPr/>
          <p:nvPr/>
        </p:nvGrpSpPr>
        <p:grpSpPr>
          <a:xfrm>
            <a:off x="848443" y="1660922"/>
            <a:ext cx="1080205" cy="1714501"/>
            <a:chOff x="848443" y="1660922"/>
            <a:chExt cx="1080205" cy="1714501"/>
          </a:xfrm>
        </p:grpSpPr>
        <p:sp>
          <p:nvSpPr>
            <p:cNvPr id="236" name="SMARTInkShape-983"/>
            <p:cNvSpPr/>
            <p:nvPr>
              <p:custDataLst>
                <p:tags r:id="rId15"/>
              </p:custDataLst>
            </p:nvPr>
          </p:nvSpPr>
          <p:spPr bwMode="auto">
            <a:xfrm>
              <a:off x="1455539" y="2098477"/>
              <a:ext cx="80368" cy="258962"/>
            </a:xfrm>
            <a:custGeom>
              <a:avLst/>
              <a:gdLst/>
              <a:ahLst/>
              <a:cxnLst/>
              <a:rect l="0" t="0" r="0" b="0"/>
              <a:pathLst>
                <a:path w="80368" h="258962">
                  <a:moveTo>
                    <a:pt x="80367" y="0"/>
                  </a:moveTo>
                  <a:lnTo>
                    <a:pt x="80367" y="0"/>
                  </a:lnTo>
                  <a:lnTo>
                    <a:pt x="75627" y="4740"/>
                  </a:lnTo>
                  <a:lnTo>
                    <a:pt x="73299" y="9713"/>
                  </a:lnTo>
                  <a:lnTo>
                    <a:pt x="66707" y="52369"/>
                  </a:lnTo>
                  <a:lnTo>
                    <a:pt x="56617" y="93369"/>
                  </a:lnTo>
                  <a:lnTo>
                    <a:pt x="46716" y="137095"/>
                  </a:lnTo>
                  <a:lnTo>
                    <a:pt x="30678" y="180670"/>
                  </a:lnTo>
                  <a:lnTo>
                    <a:pt x="17303" y="223189"/>
                  </a:lnTo>
                  <a:lnTo>
                    <a:pt x="11411" y="238440"/>
                  </a:lnTo>
                  <a:lnTo>
                    <a:pt x="9040" y="245871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7" name="SMARTInkShape-984"/>
            <p:cNvSpPr/>
            <p:nvPr>
              <p:custDataLst>
                <p:tags r:id="rId16"/>
              </p:custDataLst>
            </p:nvPr>
          </p:nvSpPr>
          <p:spPr bwMode="auto">
            <a:xfrm>
              <a:off x="1259086" y="2259211"/>
              <a:ext cx="187525" cy="96828"/>
            </a:xfrm>
            <a:custGeom>
              <a:avLst/>
              <a:gdLst/>
              <a:ahLst/>
              <a:cxnLst/>
              <a:rect l="0" t="0" r="0" b="0"/>
              <a:pathLst>
                <a:path w="187525" h="96828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13302" y="4740"/>
                  </a:lnTo>
                  <a:lnTo>
                    <a:pt x="21126" y="7068"/>
                  </a:lnTo>
                  <a:lnTo>
                    <a:pt x="30225" y="9094"/>
                  </a:lnTo>
                  <a:lnTo>
                    <a:pt x="41918" y="14821"/>
                  </a:lnTo>
                  <a:lnTo>
                    <a:pt x="56517" y="17951"/>
                  </a:lnTo>
                  <a:lnTo>
                    <a:pt x="90915" y="38815"/>
                  </a:lnTo>
                  <a:lnTo>
                    <a:pt x="133766" y="80205"/>
                  </a:lnTo>
                  <a:lnTo>
                    <a:pt x="139819" y="85256"/>
                  </a:lnTo>
                  <a:lnTo>
                    <a:pt x="151789" y="91145"/>
                  </a:lnTo>
                  <a:lnTo>
                    <a:pt x="157751" y="95079"/>
                  </a:lnTo>
                  <a:lnTo>
                    <a:pt x="163708" y="96827"/>
                  </a:lnTo>
                  <a:lnTo>
                    <a:pt x="166685" y="96302"/>
                  </a:lnTo>
                  <a:lnTo>
                    <a:pt x="175617" y="90821"/>
                  </a:lnTo>
                  <a:lnTo>
                    <a:pt x="187524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8" name="SMARTInkShape-985"/>
            <p:cNvSpPr/>
            <p:nvPr>
              <p:custDataLst>
                <p:tags r:id="rId17"/>
              </p:custDataLst>
            </p:nvPr>
          </p:nvSpPr>
          <p:spPr bwMode="auto">
            <a:xfrm>
              <a:off x="1393031" y="1660922"/>
              <a:ext cx="31212" cy="642891"/>
            </a:xfrm>
            <a:custGeom>
              <a:avLst/>
              <a:gdLst/>
              <a:ahLst/>
              <a:cxnLst/>
              <a:rect l="0" t="0" r="0" b="0"/>
              <a:pathLst>
                <a:path w="31212" h="642891">
                  <a:moveTo>
                    <a:pt x="26790" y="0"/>
                  </a:moveTo>
                  <a:lnTo>
                    <a:pt x="26790" y="0"/>
                  </a:lnTo>
                  <a:lnTo>
                    <a:pt x="26790" y="39033"/>
                  </a:lnTo>
                  <a:lnTo>
                    <a:pt x="31211" y="83449"/>
                  </a:lnTo>
                  <a:lnTo>
                    <a:pt x="28100" y="116999"/>
                  </a:lnTo>
                  <a:lnTo>
                    <a:pt x="27177" y="152075"/>
                  </a:lnTo>
                  <a:lnTo>
                    <a:pt x="26904" y="187603"/>
                  </a:lnTo>
                  <a:lnTo>
                    <a:pt x="26823" y="225911"/>
                  </a:lnTo>
                  <a:lnTo>
                    <a:pt x="25812" y="255186"/>
                  </a:lnTo>
                  <a:lnTo>
                    <a:pt x="22056" y="288041"/>
                  </a:lnTo>
                  <a:lnTo>
                    <a:pt x="19724" y="322487"/>
                  </a:lnTo>
                  <a:lnTo>
                    <a:pt x="18688" y="356648"/>
                  </a:lnTo>
                  <a:lnTo>
                    <a:pt x="18228" y="388367"/>
                  </a:lnTo>
                  <a:lnTo>
                    <a:pt x="15378" y="419001"/>
                  </a:lnTo>
                  <a:lnTo>
                    <a:pt x="10840" y="461492"/>
                  </a:lnTo>
                  <a:lnTo>
                    <a:pt x="9496" y="499217"/>
                  </a:lnTo>
                  <a:lnTo>
                    <a:pt x="9042" y="542780"/>
                  </a:lnTo>
                  <a:lnTo>
                    <a:pt x="8940" y="585690"/>
                  </a:lnTo>
                  <a:lnTo>
                    <a:pt x="8930" y="627514"/>
                  </a:lnTo>
                  <a:lnTo>
                    <a:pt x="8930" y="642890"/>
                  </a:lnTo>
                  <a:lnTo>
                    <a:pt x="0" y="634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9" name="SMARTInkShape-986"/>
            <p:cNvSpPr/>
            <p:nvPr>
              <p:custDataLst>
                <p:tags r:id="rId18"/>
              </p:custDataLst>
            </p:nvPr>
          </p:nvSpPr>
          <p:spPr bwMode="auto">
            <a:xfrm>
              <a:off x="1660922" y="2446734"/>
              <a:ext cx="267726" cy="928689"/>
            </a:xfrm>
            <a:custGeom>
              <a:avLst/>
              <a:gdLst/>
              <a:ahLst/>
              <a:cxnLst/>
              <a:rect l="0" t="0" r="0" b="0"/>
              <a:pathLst>
                <a:path w="267726" h="928689">
                  <a:moveTo>
                    <a:pt x="53578" y="0"/>
                  </a:moveTo>
                  <a:lnTo>
                    <a:pt x="53578" y="0"/>
                  </a:lnTo>
                  <a:lnTo>
                    <a:pt x="48838" y="4741"/>
                  </a:lnTo>
                  <a:lnTo>
                    <a:pt x="46510" y="9714"/>
                  </a:lnTo>
                  <a:lnTo>
                    <a:pt x="44681" y="35761"/>
                  </a:lnTo>
                  <a:lnTo>
                    <a:pt x="47309" y="43345"/>
                  </a:lnTo>
                  <a:lnTo>
                    <a:pt x="65387" y="65039"/>
                  </a:lnTo>
                  <a:lnTo>
                    <a:pt x="100715" y="109084"/>
                  </a:lnTo>
                  <a:lnTo>
                    <a:pt x="140044" y="148941"/>
                  </a:lnTo>
                  <a:lnTo>
                    <a:pt x="175630" y="192246"/>
                  </a:lnTo>
                  <a:lnTo>
                    <a:pt x="211337" y="233828"/>
                  </a:lnTo>
                  <a:lnTo>
                    <a:pt x="229012" y="269210"/>
                  </a:lnTo>
                  <a:lnTo>
                    <a:pt x="247937" y="310742"/>
                  </a:lnTo>
                  <a:lnTo>
                    <a:pt x="261524" y="352643"/>
                  </a:lnTo>
                  <a:lnTo>
                    <a:pt x="266004" y="392111"/>
                  </a:lnTo>
                  <a:lnTo>
                    <a:pt x="267332" y="430484"/>
                  </a:lnTo>
                  <a:lnTo>
                    <a:pt x="267725" y="471730"/>
                  </a:lnTo>
                  <a:lnTo>
                    <a:pt x="263101" y="510630"/>
                  </a:lnTo>
                  <a:lnTo>
                    <a:pt x="255509" y="540478"/>
                  </a:lnTo>
                  <a:lnTo>
                    <a:pt x="245521" y="572595"/>
                  </a:lnTo>
                  <a:lnTo>
                    <a:pt x="234467" y="603406"/>
                  </a:lnTo>
                  <a:lnTo>
                    <a:pt x="220293" y="633637"/>
                  </a:lnTo>
                  <a:lnTo>
                    <a:pt x="204072" y="663609"/>
                  </a:lnTo>
                  <a:lnTo>
                    <a:pt x="186941" y="693466"/>
                  </a:lnTo>
                  <a:lnTo>
                    <a:pt x="169405" y="725918"/>
                  </a:lnTo>
                  <a:lnTo>
                    <a:pt x="149705" y="759193"/>
                  </a:lnTo>
                  <a:lnTo>
                    <a:pt x="124413" y="790518"/>
                  </a:lnTo>
                  <a:lnTo>
                    <a:pt x="99282" y="820977"/>
                  </a:lnTo>
                  <a:lnTo>
                    <a:pt x="62820" y="863370"/>
                  </a:lnTo>
                  <a:lnTo>
                    <a:pt x="29528" y="898420"/>
                  </a:lnTo>
                  <a:lnTo>
                    <a:pt x="0" y="928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0" name="SMARTInkShape-987"/>
            <p:cNvSpPr/>
            <p:nvPr>
              <p:custDataLst>
                <p:tags r:id="rId19"/>
              </p:custDataLst>
            </p:nvPr>
          </p:nvSpPr>
          <p:spPr bwMode="auto">
            <a:xfrm>
              <a:off x="1473399" y="2705804"/>
              <a:ext cx="241102" cy="276709"/>
            </a:xfrm>
            <a:custGeom>
              <a:avLst/>
              <a:gdLst/>
              <a:ahLst/>
              <a:cxnLst/>
              <a:rect l="0" t="0" r="0" b="0"/>
              <a:pathLst>
                <a:path w="241102" h="276709">
                  <a:moveTo>
                    <a:pt x="0" y="17751"/>
                  </a:moveTo>
                  <a:lnTo>
                    <a:pt x="0" y="17751"/>
                  </a:lnTo>
                  <a:lnTo>
                    <a:pt x="4740" y="17751"/>
                  </a:lnTo>
                  <a:lnTo>
                    <a:pt x="9713" y="15105"/>
                  </a:lnTo>
                  <a:lnTo>
                    <a:pt x="12429" y="13010"/>
                  </a:lnTo>
                  <a:lnTo>
                    <a:pt x="20737" y="10683"/>
                  </a:lnTo>
                  <a:lnTo>
                    <a:pt x="63134" y="8869"/>
                  </a:lnTo>
                  <a:lnTo>
                    <a:pt x="104216" y="8824"/>
                  </a:lnTo>
                  <a:lnTo>
                    <a:pt x="121862" y="7829"/>
                  </a:lnTo>
                  <a:lnTo>
                    <a:pt x="149196" y="1133"/>
                  </a:lnTo>
                  <a:lnTo>
                    <a:pt x="172150" y="0"/>
                  </a:lnTo>
                  <a:lnTo>
                    <a:pt x="178375" y="2586"/>
                  </a:lnTo>
                  <a:lnTo>
                    <a:pt x="196038" y="17351"/>
                  </a:lnTo>
                  <a:lnTo>
                    <a:pt x="196416" y="34885"/>
                  </a:lnTo>
                  <a:lnTo>
                    <a:pt x="189316" y="56891"/>
                  </a:lnTo>
                  <a:lnTo>
                    <a:pt x="166399" y="98341"/>
                  </a:lnTo>
                  <a:lnTo>
                    <a:pt x="138958" y="142708"/>
                  </a:lnTo>
                  <a:lnTo>
                    <a:pt x="118546" y="171602"/>
                  </a:lnTo>
                  <a:lnTo>
                    <a:pt x="99925" y="205678"/>
                  </a:lnTo>
                  <a:lnTo>
                    <a:pt x="63241" y="247612"/>
                  </a:lnTo>
                  <a:lnTo>
                    <a:pt x="35732" y="276698"/>
                  </a:lnTo>
                  <a:lnTo>
                    <a:pt x="40463" y="276708"/>
                  </a:lnTo>
                  <a:lnTo>
                    <a:pt x="45434" y="274064"/>
                  </a:lnTo>
                  <a:lnTo>
                    <a:pt x="50950" y="270574"/>
                  </a:lnTo>
                  <a:lnTo>
                    <a:pt x="74628" y="260898"/>
                  </a:lnTo>
                  <a:lnTo>
                    <a:pt x="86494" y="253615"/>
                  </a:lnTo>
                  <a:lnTo>
                    <a:pt x="105132" y="248006"/>
                  </a:lnTo>
                  <a:lnTo>
                    <a:pt x="108783" y="245669"/>
                  </a:lnTo>
                  <a:lnTo>
                    <a:pt x="123403" y="242378"/>
                  </a:lnTo>
                  <a:lnTo>
                    <a:pt x="139984" y="240274"/>
                  </a:lnTo>
                  <a:lnTo>
                    <a:pt x="162350" y="233340"/>
                  </a:lnTo>
                  <a:lnTo>
                    <a:pt x="192569" y="231146"/>
                  </a:lnTo>
                  <a:lnTo>
                    <a:pt x="205203" y="225010"/>
                  </a:lnTo>
                  <a:lnTo>
                    <a:pt x="241101" y="214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1" name="SMARTInkShape-988"/>
            <p:cNvSpPr/>
            <p:nvPr>
              <p:custDataLst>
                <p:tags r:id="rId20"/>
              </p:custDataLst>
            </p:nvPr>
          </p:nvSpPr>
          <p:spPr bwMode="auto">
            <a:xfrm>
              <a:off x="1303742" y="2562830"/>
              <a:ext cx="98220" cy="597833"/>
            </a:xfrm>
            <a:custGeom>
              <a:avLst/>
              <a:gdLst/>
              <a:ahLst/>
              <a:cxnLst/>
              <a:rect l="0" t="0" r="0" b="0"/>
              <a:pathLst>
                <a:path w="98220" h="597833">
                  <a:moveTo>
                    <a:pt x="89289" y="8920"/>
                  </a:moveTo>
                  <a:lnTo>
                    <a:pt x="89289" y="8920"/>
                  </a:lnTo>
                  <a:lnTo>
                    <a:pt x="80469" y="99"/>
                  </a:lnTo>
                  <a:lnTo>
                    <a:pt x="72681" y="0"/>
                  </a:lnTo>
                  <a:lnTo>
                    <a:pt x="67060" y="4734"/>
                  </a:lnTo>
                  <a:lnTo>
                    <a:pt x="64527" y="9705"/>
                  </a:lnTo>
                  <a:lnTo>
                    <a:pt x="63851" y="12420"/>
                  </a:lnTo>
                  <a:lnTo>
                    <a:pt x="41545" y="55869"/>
                  </a:lnTo>
                  <a:lnTo>
                    <a:pt x="30727" y="90734"/>
                  </a:lnTo>
                  <a:lnTo>
                    <a:pt x="24915" y="134809"/>
                  </a:lnTo>
                  <a:lnTo>
                    <a:pt x="17299" y="169913"/>
                  </a:lnTo>
                  <a:lnTo>
                    <a:pt x="11404" y="205450"/>
                  </a:lnTo>
                  <a:lnTo>
                    <a:pt x="7012" y="241115"/>
                  </a:lnTo>
                  <a:lnTo>
                    <a:pt x="2072" y="279463"/>
                  </a:lnTo>
                  <a:lnTo>
                    <a:pt x="609" y="319599"/>
                  </a:lnTo>
                  <a:lnTo>
                    <a:pt x="175" y="356627"/>
                  </a:lnTo>
                  <a:lnTo>
                    <a:pt x="29" y="399953"/>
                  </a:lnTo>
                  <a:lnTo>
                    <a:pt x="0" y="437175"/>
                  </a:lnTo>
                  <a:lnTo>
                    <a:pt x="2640" y="470545"/>
                  </a:lnTo>
                  <a:lnTo>
                    <a:pt x="7681" y="501279"/>
                  </a:lnTo>
                  <a:lnTo>
                    <a:pt x="11405" y="535149"/>
                  </a:lnTo>
                  <a:lnTo>
                    <a:pt x="19932" y="561722"/>
                  </a:lnTo>
                  <a:lnTo>
                    <a:pt x="33009" y="582478"/>
                  </a:lnTo>
                  <a:lnTo>
                    <a:pt x="50618" y="594883"/>
                  </a:lnTo>
                  <a:lnTo>
                    <a:pt x="59531" y="597273"/>
                  </a:lnTo>
                  <a:lnTo>
                    <a:pt x="65480" y="597832"/>
                  </a:lnTo>
                  <a:lnTo>
                    <a:pt x="71431" y="595435"/>
                  </a:lnTo>
                  <a:lnTo>
                    <a:pt x="98219" y="5714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2" name="SMARTInkShape-989"/>
            <p:cNvSpPr/>
            <p:nvPr>
              <p:custDataLst>
                <p:tags r:id="rId21"/>
              </p:custDataLst>
            </p:nvPr>
          </p:nvSpPr>
          <p:spPr bwMode="auto">
            <a:xfrm>
              <a:off x="848443" y="2768217"/>
              <a:ext cx="312417" cy="535384"/>
            </a:xfrm>
            <a:custGeom>
              <a:avLst/>
              <a:gdLst/>
              <a:ahLst/>
              <a:cxnLst/>
              <a:rect l="0" t="0" r="0" b="0"/>
              <a:pathLst>
                <a:path w="312417" h="535384">
                  <a:moveTo>
                    <a:pt x="107034" y="53564"/>
                  </a:moveTo>
                  <a:lnTo>
                    <a:pt x="107034" y="53564"/>
                  </a:lnTo>
                  <a:lnTo>
                    <a:pt x="107034" y="28050"/>
                  </a:lnTo>
                  <a:lnTo>
                    <a:pt x="106041" y="27625"/>
                  </a:lnTo>
                  <a:lnTo>
                    <a:pt x="93473" y="26785"/>
                  </a:lnTo>
                  <a:lnTo>
                    <a:pt x="92040" y="25790"/>
                  </a:lnTo>
                  <a:lnTo>
                    <a:pt x="91085" y="24133"/>
                  </a:lnTo>
                  <a:lnTo>
                    <a:pt x="90448" y="22037"/>
                  </a:lnTo>
                  <a:lnTo>
                    <a:pt x="89031" y="20640"/>
                  </a:lnTo>
                  <a:lnTo>
                    <a:pt x="84811" y="19088"/>
                  </a:lnTo>
                  <a:lnTo>
                    <a:pt x="67061" y="17878"/>
                  </a:lnTo>
                  <a:lnTo>
                    <a:pt x="61818" y="20505"/>
                  </a:lnTo>
                  <a:lnTo>
                    <a:pt x="56180" y="23989"/>
                  </a:lnTo>
                  <a:lnTo>
                    <a:pt x="50367" y="25537"/>
                  </a:lnTo>
                  <a:lnTo>
                    <a:pt x="48420" y="26942"/>
                  </a:lnTo>
                  <a:lnTo>
                    <a:pt x="47122" y="28870"/>
                  </a:lnTo>
                  <a:lnTo>
                    <a:pt x="46257" y="31149"/>
                  </a:lnTo>
                  <a:lnTo>
                    <a:pt x="44687" y="32667"/>
                  </a:lnTo>
                  <a:lnTo>
                    <a:pt x="35040" y="37751"/>
                  </a:lnTo>
                  <a:lnTo>
                    <a:pt x="29396" y="43559"/>
                  </a:lnTo>
                  <a:lnTo>
                    <a:pt x="11439" y="70925"/>
                  </a:lnTo>
                  <a:lnTo>
                    <a:pt x="498" y="109224"/>
                  </a:lnTo>
                  <a:lnTo>
                    <a:pt x="0" y="131366"/>
                  </a:lnTo>
                  <a:lnTo>
                    <a:pt x="2578" y="140398"/>
                  </a:lnTo>
                  <a:lnTo>
                    <a:pt x="6038" y="148712"/>
                  </a:lnTo>
                  <a:lnTo>
                    <a:pt x="8979" y="163556"/>
                  </a:lnTo>
                  <a:lnTo>
                    <a:pt x="15693" y="174680"/>
                  </a:lnTo>
                  <a:lnTo>
                    <a:pt x="39825" y="200646"/>
                  </a:lnTo>
                  <a:lnTo>
                    <a:pt x="45082" y="203270"/>
                  </a:lnTo>
                  <a:lnTo>
                    <a:pt x="51802" y="204954"/>
                  </a:lnTo>
                  <a:lnTo>
                    <a:pt x="60999" y="197644"/>
                  </a:lnTo>
                  <a:lnTo>
                    <a:pt x="66715" y="196796"/>
                  </a:lnTo>
                  <a:lnTo>
                    <a:pt x="71916" y="191306"/>
                  </a:lnTo>
                  <a:lnTo>
                    <a:pt x="76543" y="183244"/>
                  </a:lnTo>
                  <a:lnTo>
                    <a:pt x="95380" y="139580"/>
                  </a:lnTo>
                  <a:lnTo>
                    <a:pt x="112017" y="103147"/>
                  </a:lnTo>
                  <a:lnTo>
                    <a:pt x="120184" y="66708"/>
                  </a:lnTo>
                  <a:lnTo>
                    <a:pt x="132168" y="42289"/>
                  </a:lnTo>
                  <a:lnTo>
                    <a:pt x="133823" y="17846"/>
                  </a:lnTo>
                  <a:lnTo>
                    <a:pt x="133823" y="38836"/>
                  </a:lnTo>
                  <a:lnTo>
                    <a:pt x="136469" y="44703"/>
                  </a:lnTo>
                  <a:lnTo>
                    <a:pt x="139960" y="50618"/>
                  </a:lnTo>
                  <a:lnTo>
                    <a:pt x="141925" y="60518"/>
                  </a:lnTo>
                  <a:lnTo>
                    <a:pt x="142731" y="102120"/>
                  </a:lnTo>
                  <a:lnTo>
                    <a:pt x="145397" y="145562"/>
                  </a:lnTo>
                  <a:lnTo>
                    <a:pt x="147897" y="161921"/>
                  </a:lnTo>
                  <a:lnTo>
                    <a:pt x="143626" y="200786"/>
                  </a:lnTo>
                  <a:lnTo>
                    <a:pt x="142925" y="240145"/>
                  </a:lnTo>
                  <a:lnTo>
                    <a:pt x="142787" y="283492"/>
                  </a:lnTo>
                  <a:lnTo>
                    <a:pt x="142759" y="321011"/>
                  </a:lnTo>
                  <a:lnTo>
                    <a:pt x="142754" y="357086"/>
                  </a:lnTo>
                  <a:lnTo>
                    <a:pt x="140107" y="390229"/>
                  </a:lnTo>
                  <a:lnTo>
                    <a:pt x="135064" y="420919"/>
                  </a:lnTo>
                  <a:lnTo>
                    <a:pt x="133932" y="460939"/>
                  </a:lnTo>
                  <a:lnTo>
                    <a:pt x="134821" y="496864"/>
                  </a:lnTo>
                  <a:lnTo>
                    <a:pt x="142644" y="526192"/>
                  </a:lnTo>
                  <a:lnTo>
                    <a:pt x="142750" y="535383"/>
                  </a:lnTo>
                  <a:lnTo>
                    <a:pt x="142752" y="528045"/>
                  </a:lnTo>
                  <a:lnTo>
                    <a:pt x="143745" y="527643"/>
                  </a:lnTo>
                  <a:lnTo>
                    <a:pt x="147493" y="527195"/>
                  </a:lnTo>
                  <a:lnTo>
                    <a:pt x="148889" y="526084"/>
                  </a:lnTo>
                  <a:lnTo>
                    <a:pt x="150441" y="522203"/>
                  </a:lnTo>
                  <a:lnTo>
                    <a:pt x="152602" y="494826"/>
                  </a:lnTo>
                  <a:lnTo>
                    <a:pt x="157798" y="484390"/>
                  </a:lnTo>
                  <a:lnTo>
                    <a:pt x="166502" y="445957"/>
                  </a:lnTo>
                  <a:lnTo>
                    <a:pt x="173882" y="409312"/>
                  </a:lnTo>
                  <a:lnTo>
                    <a:pt x="187580" y="365913"/>
                  </a:lnTo>
                  <a:lnTo>
                    <a:pt x="203299" y="321430"/>
                  </a:lnTo>
                  <a:lnTo>
                    <a:pt x="224858" y="276803"/>
                  </a:lnTo>
                  <a:lnTo>
                    <a:pt x="234659" y="240535"/>
                  </a:lnTo>
                  <a:lnTo>
                    <a:pt x="248587" y="203111"/>
                  </a:lnTo>
                  <a:lnTo>
                    <a:pt x="263942" y="161046"/>
                  </a:lnTo>
                  <a:lnTo>
                    <a:pt x="273470" y="127193"/>
                  </a:lnTo>
                  <a:lnTo>
                    <a:pt x="285578" y="85490"/>
                  </a:lnTo>
                  <a:lnTo>
                    <a:pt x="300837" y="45085"/>
                  </a:lnTo>
                  <a:lnTo>
                    <a:pt x="303301" y="33921"/>
                  </a:lnTo>
                  <a:lnTo>
                    <a:pt x="310322" y="18669"/>
                  </a:lnTo>
                  <a:lnTo>
                    <a:pt x="312416" y="0"/>
                  </a:lnTo>
                  <a:lnTo>
                    <a:pt x="312416" y="178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4" name="SMARTInkShape-990"/>
          <p:cNvSpPr/>
          <p:nvPr>
            <p:custDataLst>
              <p:tags r:id="rId3"/>
            </p:custDataLst>
          </p:nvPr>
        </p:nvSpPr>
        <p:spPr bwMode="auto">
          <a:xfrm>
            <a:off x="1071563" y="1553766"/>
            <a:ext cx="687587" cy="62501"/>
          </a:xfrm>
          <a:custGeom>
            <a:avLst/>
            <a:gdLst/>
            <a:ahLst/>
            <a:cxnLst/>
            <a:rect l="0" t="0" r="0" b="0"/>
            <a:pathLst>
              <a:path w="687587" h="62501">
                <a:moveTo>
                  <a:pt x="0" y="53578"/>
                </a:moveTo>
                <a:lnTo>
                  <a:pt x="0" y="53578"/>
                </a:lnTo>
                <a:lnTo>
                  <a:pt x="7688" y="53578"/>
                </a:lnTo>
                <a:lnTo>
                  <a:pt x="8102" y="54570"/>
                </a:lnTo>
                <a:lnTo>
                  <a:pt x="8561" y="58318"/>
                </a:lnTo>
                <a:lnTo>
                  <a:pt x="9676" y="58722"/>
                </a:lnTo>
                <a:lnTo>
                  <a:pt x="13561" y="56526"/>
                </a:lnTo>
                <a:lnTo>
                  <a:pt x="14994" y="56535"/>
                </a:lnTo>
                <a:lnTo>
                  <a:pt x="15949" y="57534"/>
                </a:lnTo>
                <a:lnTo>
                  <a:pt x="16586" y="59192"/>
                </a:lnTo>
                <a:lnTo>
                  <a:pt x="18002" y="60297"/>
                </a:lnTo>
                <a:lnTo>
                  <a:pt x="22222" y="61525"/>
                </a:lnTo>
                <a:lnTo>
                  <a:pt x="64253" y="62500"/>
                </a:lnTo>
                <a:lnTo>
                  <a:pt x="105543" y="53945"/>
                </a:lnTo>
                <a:lnTo>
                  <a:pt x="128261" y="52658"/>
                </a:lnTo>
                <a:lnTo>
                  <a:pt x="163734" y="45482"/>
                </a:lnTo>
                <a:lnTo>
                  <a:pt x="205568" y="38584"/>
                </a:lnTo>
                <a:lnTo>
                  <a:pt x="244825" y="29833"/>
                </a:lnTo>
                <a:lnTo>
                  <a:pt x="288869" y="27056"/>
                </a:lnTo>
                <a:lnTo>
                  <a:pt x="332473" y="26812"/>
                </a:lnTo>
                <a:lnTo>
                  <a:pt x="375151" y="26791"/>
                </a:lnTo>
                <a:lnTo>
                  <a:pt x="414482" y="26789"/>
                </a:lnTo>
                <a:lnTo>
                  <a:pt x="457541" y="26789"/>
                </a:lnTo>
                <a:lnTo>
                  <a:pt x="484681" y="24143"/>
                </a:lnTo>
                <a:lnTo>
                  <a:pt x="500171" y="21644"/>
                </a:lnTo>
                <a:lnTo>
                  <a:pt x="521041" y="23831"/>
                </a:lnTo>
                <a:lnTo>
                  <a:pt x="564644" y="18514"/>
                </a:lnTo>
                <a:lnTo>
                  <a:pt x="583139" y="17061"/>
                </a:lnTo>
                <a:lnTo>
                  <a:pt x="617994" y="9492"/>
                </a:lnTo>
                <a:lnTo>
                  <a:pt x="627883" y="8187"/>
                </a:lnTo>
                <a:lnTo>
                  <a:pt x="644961" y="1911"/>
                </a:lnTo>
                <a:lnTo>
                  <a:pt x="68758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5" name="SMARTInkShape-991"/>
          <p:cNvSpPr/>
          <p:nvPr>
            <p:custDataLst>
              <p:tags r:id="rId4"/>
            </p:custDataLst>
          </p:nvPr>
        </p:nvSpPr>
        <p:spPr bwMode="auto">
          <a:xfrm>
            <a:off x="857250" y="3312950"/>
            <a:ext cx="864626" cy="142840"/>
          </a:xfrm>
          <a:custGeom>
            <a:avLst/>
            <a:gdLst/>
            <a:ahLst/>
            <a:cxnLst/>
            <a:rect l="0" t="0" r="0" b="0"/>
            <a:pathLst>
              <a:path w="864626" h="142840">
                <a:moveTo>
                  <a:pt x="0" y="142839"/>
                </a:moveTo>
                <a:lnTo>
                  <a:pt x="0" y="142839"/>
                </a:lnTo>
                <a:lnTo>
                  <a:pt x="0" y="138098"/>
                </a:lnTo>
                <a:lnTo>
                  <a:pt x="2646" y="133125"/>
                </a:lnTo>
                <a:lnTo>
                  <a:pt x="4741" y="130410"/>
                </a:lnTo>
                <a:lnTo>
                  <a:pt x="9714" y="127393"/>
                </a:lnTo>
                <a:lnTo>
                  <a:pt x="12429" y="126589"/>
                </a:lnTo>
                <a:lnTo>
                  <a:pt x="14239" y="125060"/>
                </a:lnTo>
                <a:lnTo>
                  <a:pt x="16250" y="120716"/>
                </a:lnTo>
                <a:lnTo>
                  <a:pt x="17779" y="119161"/>
                </a:lnTo>
                <a:lnTo>
                  <a:pt x="22123" y="117432"/>
                </a:lnTo>
                <a:lnTo>
                  <a:pt x="55723" y="113458"/>
                </a:lnTo>
                <a:lnTo>
                  <a:pt x="72073" y="108998"/>
                </a:lnTo>
                <a:lnTo>
                  <a:pt x="109858" y="107285"/>
                </a:lnTo>
                <a:lnTo>
                  <a:pt x="125224" y="106201"/>
                </a:lnTo>
                <a:lnTo>
                  <a:pt x="166874" y="99441"/>
                </a:lnTo>
                <a:lnTo>
                  <a:pt x="204832" y="98438"/>
                </a:lnTo>
                <a:lnTo>
                  <a:pt x="243639" y="98239"/>
                </a:lnTo>
                <a:lnTo>
                  <a:pt x="277572" y="95559"/>
                </a:lnTo>
                <a:lnTo>
                  <a:pt x="312762" y="91127"/>
                </a:lnTo>
                <a:lnTo>
                  <a:pt x="348324" y="87168"/>
                </a:lnTo>
                <a:lnTo>
                  <a:pt x="383996" y="82357"/>
                </a:lnTo>
                <a:lnTo>
                  <a:pt x="419701" y="78286"/>
                </a:lnTo>
                <a:lnTo>
                  <a:pt x="458062" y="70795"/>
                </a:lnTo>
                <a:lnTo>
                  <a:pt x="498201" y="62292"/>
                </a:lnTo>
                <a:lnTo>
                  <a:pt x="537876" y="53489"/>
                </a:lnTo>
                <a:lnTo>
                  <a:pt x="578405" y="44597"/>
                </a:lnTo>
                <a:lnTo>
                  <a:pt x="615548" y="38324"/>
                </a:lnTo>
                <a:lnTo>
                  <a:pt x="639694" y="34872"/>
                </a:lnTo>
                <a:lnTo>
                  <a:pt x="675601" y="23757"/>
                </a:lnTo>
                <a:lnTo>
                  <a:pt x="710383" y="18589"/>
                </a:lnTo>
                <a:lnTo>
                  <a:pt x="749305" y="11103"/>
                </a:lnTo>
                <a:lnTo>
                  <a:pt x="793646" y="3048"/>
                </a:lnTo>
                <a:lnTo>
                  <a:pt x="833080" y="235"/>
                </a:lnTo>
                <a:lnTo>
                  <a:pt x="853675" y="0"/>
                </a:lnTo>
                <a:lnTo>
                  <a:pt x="858307" y="2626"/>
                </a:lnTo>
                <a:lnTo>
                  <a:pt x="860931" y="4715"/>
                </a:lnTo>
                <a:lnTo>
                  <a:pt x="863847" y="9682"/>
                </a:lnTo>
                <a:lnTo>
                  <a:pt x="864625" y="12396"/>
                </a:lnTo>
                <a:lnTo>
                  <a:pt x="864151" y="14205"/>
                </a:lnTo>
                <a:lnTo>
                  <a:pt x="862843" y="15411"/>
                </a:lnTo>
                <a:lnTo>
                  <a:pt x="860978" y="16215"/>
                </a:lnTo>
                <a:lnTo>
                  <a:pt x="859736" y="18736"/>
                </a:lnTo>
                <a:lnTo>
                  <a:pt x="858355" y="26828"/>
                </a:lnTo>
                <a:lnTo>
                  <a:pt x="856002" y="30771"/>
                </a:lnTo>
                <a:lnTo>
                  <a:pt x="839391" y="4461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48" name="SMARTInkShape-Group235"/>
          <p:cNvGrpSpPr/>
          <p:nvPr/>
        </p:nvGrpSpPr>
        <p:grpSpPr>
          <a:xfrm>
            <a:off x="1017984" y="1044773"/>
            <a:ext cx="928687" cy="615991"/>
            <a:chOff x="1017984" y="1044773"/>
            <a:chExt cx="928687" cy="615991"/>
          </a:xfrm>
        </p:grpSpPr>
        <p:sp>
          <p:nvSpPr>
            <p:cNvPr id="246" name="SMARTInkShape-992"/>
            <p:cNvSpPr/>
            <p:nvPr>
              <p:custDataLst>
                <p:tags r:id="rId13"/>
              </p:custDataLst>
            </p:nvPr>
          </p:nvSpPr>
          <p:spPr bwMode="auto">
            <a:xfrm>
              <a:off x="1089422" y="1044773"/>
              <a:ext cx="857249" cy="562572"/>
            </a:xfrm>
            <a:custGeom>
              <a:avLst/>
              <a:gdLst/>
              <a:ahLst/>
              <a:cxnLst/>
              <a:rect l="0" t="0" r="0" b="0"/>
              <a:pathLst>
                <a:path w="857249" h="562572">
                  <a:moveTo>
                    <a:pt x="0" y="26790"/>
                  </a:moveTo>
                  <a:lnTo>
                    <a:pt x="0" y="26790"/>
                  </a:lnTo>
                  <a:lnTo>
                    <a:pt x="7688" y="26790"/>
                  </a:lnTo>
                  <a:lnTo>
                    <a:pt x="25990" y="39218"/>
                  </a:lnTo>
                  <a:lnTo>
                    <a:pt x="42317" y="43040"/>
                  </a:lnTo>
                  <a:lnTo>
                    <a:pt x="53865" y="41288"/>
                  </a:lnTo>
                  <a:lnTo>
                    <a:pt x="77447" y="36819"/>
                  </a:lnTo>
                  <a:lnTo>
                    <a:pt x="115101" y="33218"/>
                  </a:lnTo>
                  <a:lnTo>
                    <a:pt x="154036" y="28059"/>
                  </a:lnTo>
                  <a:lnTo>
                    <a:pt x="193476" y="27166"/>
                  </a:lnTo>
                  <a:lnTo>
                    <a:pt x="233384" y="26901"/>
                  </a:lnTo>
                  <a:lnTo>
                    <a:pt x="275296" y="20675"/>
                  </a:lnTo>
                  <a:lnTo>
                    <a:pt x="307126" y="18694"/>
                  </a:lnTo>
                  <a:lnTo>
                    <a:pt x="340230" y="18231"/>
                  </a:lnTo>
                  <a:lnTo>
                    <a:pt x="378952" y="13229"/>
                  </a:lnTo>
                  <a:lnTo>
                    <a:pt x="414017" y="10204"/>
                  </a:lnTo>
                  <a:lnTo>
                    <a:pt x="457269" y="9182"/>
                  </a:lnTo>
                  <a:lnTo>
                    <a:pt x="500281" y="8012"/>
                  </a:lnTo>
                  <a:lnTo>
                    <a:pt x="534192" y="2815"/>
                  </a:lnTo>
                  <a:lnTo>
                    <a:pt x="570919" y="834"/>
                  </a:lnTo>
                  <a:lnTo>
                    <a:pt x="614653" y="248"/>
                  </a:lnTo>
                  <a:lnTo>
                    <a:pt x="645912" y="74"/>
                  </a:lnTo>
                  <a:lnTo>
                    <a:pt x="689129" y="22"/>
                  </a:lnTo>
                  <a:lnTo>
                    <a:pt x="725967" y="7"/>
                  </a:lnTo>
                  <a:lnTo>
                    <a:pt x="768500" y="1"/>
                  </a:lnTo>
                  <a:lnTo>
                    <a:pt x="808925" y="1"/>
                  </a:lnTo>
                  <a:lnTo>
                    <a:pt x="853463" y="0"/>
                  </a:lnTo>
                  <a:lnTo>
                    <a:pt x="854725" y="993"/>
                  </a:lnTo>
                  <a:lnTo>
                    <a:pt x="857241" y="8898"/>
                  </a:lnTo>
                  <a:lnTo>
                    <a:pt x="857248" y="3779"/>
                  </a:lnTo>
                  <a:lnTo>
                    <a:pt x="856258" y="23598"/>
                  </a:lnTo>
                  <a:lnTo>
                    <a:pt x="847536" y="60004"/>
                  </a:lnTo>
                  <a:lnTo>
                    <a:pt x="841804" y="97485"/>
                  </a:lnTo>
                  <a:lnTo>
                    <a:pt x="840106" y="133726"/>
                  </a:lnTo>
                  <a:lnTo>
                    <a:pt x="839603" y="174891"/>
                  </a:lnTo>
                  <a:lnTo>
                    <a:pt x="839453" y="214208"/>
                  </a:lnTo>
                  <a:lnTo>
                    <a:pt x="839409" y="249008"/>
                  </a:lnTo>
                  <a:lnTo>
                    <a:pt x="839399" y="279342"/>
                  </a:lnTo>
                  <a:lnTo>
                    <a:pt x="840385" y="322326"/>
                  </a:lnTo>
                  <a:lnTo>
                    <a:pt x="845528" y="355788"/>
                  </a:lnTo>
                  <a:lnTo>
                    <a:pt x="847493" y="390397"/>
                  </a:lnTo>
                  <a:lnTo>
                    <a:pt x="848157" y="432356"/>
                  </a:lnTo>
                  <a:lnTo>
                    <a:pt x="848299" y="472773"/>
                  </a:lnTo>
                  <a:lnTo>
                    <a:pt x="848320" y="508930"/>
                  </a:lnTo>
                  <a:lnTo>
                    <a:pt x="843580" y="508974"/>
                  </a:lnTo>
                  <a:lnTo>
                    <a:pt x="817839" y="496715"/>
                  </a:lnTo>
                  <a:lnTo>
                    <a:pt x="785821" y="491795"/>
                  </a:lnTo>
                  <a:lnTo>
                    <a:pt x="746348" y="486479"/>
                  </a:lnTo>
                  <a:lnTo>
                    <a:pt x="710068" y="490305"/>
                  </a:lnTo>
                  <a:lnTo>
                    <a:pt x="678041" y="497723"/>
                  </a:lnTo>
                  <a:lnTo>
                    <a:pt x="639007" y="506205"/>
                  </a:lnTo>
                  <a:lnTo>
                    <a:pt x="601865" y="515994"/>
                  </a:lnTo>
                  <a:lnTo>
                    <a:pt x="564732" y="529037"/>
                  </a:lnTo>
                  <a:lnTo>
                    <a:pt x="523744" y="535767"/>
                  </a:lnTo>
                  <a:lnTo>
                    <a:pt x="486023" y="548455"/>
                  </a:lnTo>
                  <a:lnTo>
                    <a:pt x="449711" y="557947"/>
                  </a:lnTo>
                  <a:lnTo>
                    <a:pt x="401836" y="562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7" name="SMARTInkShape-993"/>
            <p:cNvSpPr/>
            <p:nvPr>
              <p:custDataLst>
                <p:tags r:id="rId14"/>
              </p:custDataLst>
            </p:nvPr>
          </p:nvSpPr>
          <p:spPr bwMode="auto">
            <a:xfrm>
              <a:off x="1017984" y="1098352"/>
              <a:ext cx="53580" cy="562412"/>
            </a:xfrm>
            <a:custGeom>
              <a:avLst/>
              <a:gdLst/>
              <a:ahLst/>
              <a:cxnLst/>
              <a:rect l="0" t="0" r="0" b="0"/>
              <a:pathLst>
                <a:path w="53580" h="562412">
                  <a:moveTo>
                    <a:pt x="53579" y="26789"/>
                  </a:moveTo>
                  <a:lnTo>
                    <a:pt x="53579" y="26789"/>
                  </a:lnTo>
                  <a:lnTo>
                    <a:pt x="53579" y="4589"/>
                  </a:lnTo>
                  <a:lnTo>
                    <a:pt x="52586" y="3059"/>
                  </a:lnTo>
                  <a:lnTo>
                    <a:pt x="50933" y="2039"/>
                  </a:lnTo>
                  <a:lnTo>
                    <a:pt x="44649" y="0"/>
                  </a:lnTo>
                  <a:lnTo>
                    <a:pt x="44649" y="12428"/>
                  </a:lnTo>
                  <a:lnTo>
                    <a:pt x="53027" y="53830"/>
                  </a:lnTo>
                  <a:lnTo>
                    <a:pt x="53506" y="90506"/>
                  </a:lnTo>
                  <a:lnTo>
                    <a:pt x="50918" y="125254"/>
                  </a:lnTo>
                  <a:lnTo>
                    <a:pt x="45887" y="165522"/>
                  </a:lnTo>
                  <a:lnTo>
                    <a:pt x="44893" y="205556"/>
                  </a:lnTo>
                  <a:lnTo>
                    <a:pt x="44721" y="239058"/>
                  </a:lnTo>
                  <a:lnTo>
                    <a:pt x="44663" y="283288"/>
                  </a:lnTo>
                  <a:lnTo>
                    <a:pt x="42007" y="311809"/>
                  </a:lnTo>
                  <a:lnTo>
                    <a:pt x="36961" y="348113"/>
                  </a:lnTo>
                  <a:lnTo>
                    <a:pt x="35965" y="384940"/>
                  </a:lnTo>
                  <a:lnTo>
                    <a:pt x="35768" y="426757"/>
                  </a:lnTo>
                  <a:lnTo>
                    <a:pt x="35729" y="463974"/>
                  </a:lnTo>
                  <a:lnTo>
                    <a:pt x="35720" y="505460"/>
                  </a:lnTo>
                  <a:lnTo>
                    <a:pt x="27157" y="547150"/>
                  </a:lnTo>
                  <a:lnTo>
                    <a:pt x="26822" y="560759"/>
                  </a:lnTo>
                  <a:lnTo>
                    <a:pt x="25819" y="561363"/>
                  </a:lnTo>
                  <a:lnTo>
                    <a:pt x="19104" y="562411"/>
                  </a:lnTo>
                  <a:lnTo>
                    <a:pt x="13488" y="557782"/>
                  </a:lnTo>
                  <a:lnTo>
                    <a:pt x="10956" y="550189"/>
                  </a:lnTo>
                  <a:lnTo>
                    <a:pt x="6884" y="534758"/>
                  </a:lnTo>
                  <a:lnTo>
                    <a:pt x="0" y="5179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9" name="SMARTInkShape-994"/>
          <p:cNvSpPr/>
          <p:nvPr>
            <p:custDataLst>
              <p:tags r:id="rId5"/>
            </p:custDataLst>
          </p:nvPr>
        </p:nvSpPr>
        <p:spPr bwMode="auto">
          <a:xfrm>
            <a:off x="1401961" y="1509261"/>
            <a:ext cx="151596" cy="49569"/>
          </a:xfrm>
          <a:custGeom>
            <a:avLst/>
            <a:gdLst/>
            <a:ahLst/>
            <a:cxnLst/>
            <a:rect l="0" t="0" r="0" b="0"/>
            <a:pathLst>
              <a:path w="151596" h="49569">
                <a:moveTo>
                  <a:pt x="0" y="26645"/>
                </a:moveTo>
                <a:lnTo>
                  <a:pt x="0" y="26645"/>
                </a:lnTo>
                <a:lnTo>
                  <a:pt x="4741" y="21905"/>
                </a:lnTo>
                <a:lnTo>
                  <a:pt x="7129" y="21501"/>
                </a:lnTo>
                <a:lnTo>
                  <a:pt x="9714" y="22223"/>
                </a:lnTo>
                <a:lnTo>
                  <a:pt x="15231" y="24680"/>
                </a:lnTo>
                <a:lnTo>
                  <a:pt x="52370" y="26623"/>
                </a:lnTo>
                <a:lnTo>
                  <a:pt x="93369" y="17549"/>
                </a:lnTo>
                <a:lnTo>
                  <a:pt x="135111" y="3549"/>
                </a:lnTo>
                <a:lnTo>
                  <a:pt x="151095" y="0"/>
                </a:lnTo>
                <a:lnTo>
                  <a:pt x="151595" y="4639"/>
                </a:lnTo>
                <a:lnTo>
                  <a:pt x="150672" y="6022"/>
                </a:lnTo>
                <a:lnTo>
                  <a:pt x="149065" y="6943"/>
                </a:lnTo>
                <a:lnTo>
                  <a:pt x="143642" y="7967"/>
                </a:lnTo>
                <a:lnTo>
                  <a:pt x="130424" y="9535"/>
                </a:lnTo>
                <a:lnTo>
                  <a:pt x="118791" y="14851"/>
                </a:lnTo>
                <a:lnTo>
                  <a:pt x="86035" y="24593"/>
                </a:lnTo>
                <a:lnTo>
                  <a:pt x="45216" y="44094"/>
                </a:lnTo>
                <a:lnTo>
                  <a:pt x="49557" y="49123"/>
                </a:lnTo>
                <a:lnTo>
                  <a:pt x="50897" y="49568"/>
                </a:lnTo>
                <a:lnTo>
                  <a:pt x="51791" y="48873"/>
                </a:lnTo>
                <a:lnTo>
                  <a:pt x="52387" y="47416"/>
                </a:lnTo>
                <a:lnTo>
                  <a:pt x="58340" y="45799"/>
                </a:lnTo>
                <a:lnTo>
                  <a:pt x="107156" y="4450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0" name="SMARTInkShape-995"/>
          <p:cNvSpPr/>
          <p:nvPr>
            <p:custDataLst>
              <p:tags r:id="rId6"/>
            </p:custDataLst>
          </p:nvPr>
        </p:nvSpPr>
        <p:spPr bwMode="auto">
          <a:xfrm>
            <a:off x="2678906" y="2178844"/>
            <a:ext cx="678658" cy="31934"/>
          </a:xfrm>
          <a:custGeom>
            <a:avLst/>
            <a:gdLst/>
            <a:ahLst/>
            <a:cxnLst/>
            <a:rect l="0" t="0" r="0" b="0"/>
            <a:pathLst>
              <a:path w="678658" h="31934">
                <a:moveTo>
                  <a:pt x="0" y="17859"/>
                </a:moveTo>
                <a:lnTo>
                  <a:pt x="0" y="17859"/>
                </a:lnTo>
                <a:lnTo>
                  <a:pt x="13303" y="17859"/>
                </a:lnTo>
                <a:lnTo>
                  <a:pt x="18480" y="20505"/>
                </a:lnTo>
                <a:lnTo>
                  <a:pt x="24089" y="23996"/>
                </a:lnTo>
                <a:lnTo>
                  <a:pt x="29889" y="25548"/>
                </a:lnTo>
                <a:lnTo>
                  <a:pt x="71160" y="26625"/>
                </a:lnTo>
                <a:lnTo>
                  <a:pt x="105760" y="26767"/>
                </a:lnTo>
                <a:lnTo>
                  <a:pt x="139926" y="26782"/>
                </a:lnTo>
                <a:lnTo>
                  <a:pt x="176618" y="26787"/>
                </a:lnTo>
                <a:lnTo>
                  <a:pt x="216483" y="27780"/>
                </a:lnTo>
                <a:lnTo>
                  <a:pt x="253982" y="31933"/>
                </a:lnTo>
                <a:lnTo>
                  <a:pt x="295443" y="29737"/>
                </a:lnTo>
                <a:lnTo>
                  <a:pt x="327762" y="28099"/>
                </a:lnTo>
                <a:lnTo>
                  <a:pt x="370628" y="27177"/>
                </a:lnTo>
                <a:lnTo>
                  <a:pt x="413094" y="26904"/>
                </a:lnTo>
                <a:lnTo>
                  <a:pt x="454111" y="22071"/>
                </a:lnTo>
                <a:lnTo>
                  <a:pt x="492860" y="18691"/>
                </a:lnTo>
                <a:lnTo>
                  <a:pt x="530120" y="18106"/>
                </a:lnTo>
                <a:lnTo>
                  <a:pt x="562877" y="16940"/>
                </a:lnTo>
                <a:lnTo>
                  <a:pt x="603121" y="11744"/>
                </a:lnTo>
                <a:lnTo>
                  <a:pt x="642495" y="8771"/>
                </a:lnTo>
                <a:lnTo>
                  <a:pt x="67865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1" name="SMARTInkShape-996"/>
          <p:cNvSpPr/>
          <p:nvPr>
            <p:custDataLst>
              <p:tags r:id="rId7"/>
            </p:custDataLst>
          </p:nvPr>
        </p:nvSpPr>
        <p:spPr bwMode="auto">
          <a:xfrm>
            <a:off x="3884414" y="2571750"/>
            <a:ext cx="348259" cy="26790"/>
          </a:xfrm>
          <a:custGeom>
            <a:avLst/>
            <a:gdLst/>
            <a:ahLst/>
            <a:cxnLst/>
            <a:rect l="0" t="0" r="0" b="0"/>
            <a:pathLst>
              <a:path w="348259" h="26790">
                <a:moveTo>
                  <a:pt x="0" y="26789"/>
                </a:moveTo>
                <a:lnTo>
                  <a:pt x="0" y="26789"/>
                </a:lnTo>
                <a:lnTo>
                  <a:pt x="39292" y="26789"/>
                </a:lnTo>
                <a:lnTo>
                  <a:pt x="81922" y="26789"/>
                </a:lnTo>
                <a:lnTo>
                  <a:pt x="117098" y="26789"/>
                </a:lnTo>
                <a:lnTo>
                  <a:pt x="154199" y="26789"/>
                </a:lnTo>
                <a:lnTo>
                  <a:pt x="190328" y="26789"/>
                </a:lnTo>
                <a:lnTo>
                  <a:pt x="228805" y="26789"/>
                </a:lnTo>
                <a:lnTo>
                  <a:pt x="263255" y="24143"/>
                </a:lnTo>
                <a:lnTo>
                  <a:pt x="299590" y="17075"/>
                </a:lnTo>
                <a:lnTo>
                  <a:pt x="34825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2" name="SMARTInkShape-997"/>
          <p:cNvSpPr/>
          <p:nvPr>
            <p:custDataLst>
              <p:tags r:id="rId8"/>
            </p:custDataLst>
          </p:nvPr>
        </p:nvSpPr>
        <p:spPr bwMode="auto">
          <a:xfrm>
            <a:off x="4464844" y="2170648"/>
            <a:ext cx="1017985" cy="124283"/>
          </a:xfrm>
          <a:custGeom>
            <a:avLst/>
            <a:gdLst/>
            <a:ahLst/>
            <a:cxnLst/>
            <a:rect l="0" t="0" r="0" b="0"/>
            <a:pathLst>
              <a:path w="1017985" h="124283">
                <a:moveTo>
                  <a:pt x="0" y="124282"/>
                </a:moveTo>
                <a:lnTo>
                  <a:pt x="0" y="124282"/>
                </a:lnTo>
                <a:lnTo>
                  <a:pt x="0" y="119541"/>
                </a:lnTo>
                <a:lnTo>
                  <a:pt x="2976" y="118145"/>
                </a:lnTo>
                <a:lnTo>
                  <a:pt x="14221" y="116593"/>
                </a:lnTo>
                <a:lnTo>
                  <a:pt x="47678" y="121734"/>
                </a:lnTo>
                <a:lnTo>
                  <a:pt x="86998" y="123527"/>
                </a:lnTo>
                <a:lnTo>
                  <a:pt x="119033" y="123946"/>
                </a:lnTo>
                <a:lnTo>
                  <a:pt x="155760" y="121487"/>
                </a:lnTo>
                <a:lnTo>
                  <a:pt x="191266" y="117086"/>
                </a:lnTo>
                <a:lnTo>
                  <a:pt x="228981" y="110023"/>
                </a:lnTo>
                <a:lnTo>
                  <a:pt x="265842" y="106497"/>
                </a:lnTo>
                <a:lnTo>
                  <a:pt x="307743" y="99609"/>
                </a:lnTo>
                <a:lnTo>
                  <a:pt x="350585" y="91285"/>
                </a:lnTo>
                <a:lnTo>
                  <a:pt x="389847" y="82534"/>
                </a:lnTo>
                <a:lnTo>
                  <a:pt x="432459" y="73658"/>
                </a:lnTo>
                <a:lnTo>
                  <a:pt x="476504" y="65736"/>
                </a:lnTo>
                <a:lnTo>
                  <a:pt x="520974" y="61956"/>
                </a:lnTo>
                <a:lnTo>
                  <a:pt x="565569" y="54993"/>
                </a:lnTo>
                <a:lnTo>
                  <a:pt x="609210" y="46646"/>
                </a:lnTo>
                <a:lnTo>
                  <a:pt x="648708" y="38881"/>
                </a:lnTo>
                <a:lnTo>
                  <a:pt x="690398" y="35147"/>
                </a:lnTo>
                <a:lnTo>
                  <a:pt x="729319" y="28198"/>
                </a:lnTo>
                <a:lnTo>
                  <a:pt x="770838" y="20847"/>
                </a:lnTo>
                <a:lnTo>
                  <a:pt x="807723" y="17236"/>
                </a:lnTo>
                <a:lnTo>
                  <a:pt x="840922" y="10323"/>
                </a:lnTo>
                <a:lnTo>
                  <a:pt x="870829" y="4842"/>
                </a:lnTo>
                <a:lnTo>
                  <a:pt x="901318" y="1744"/>
                </a:lnTo>
                <a:lnTo>
                  <a:pt x="943729" y="0"/>
                </a:lnTo>
                <a:lnTo>
                  <a:pt x="976139" y="2129"/>
                </a:lnTo>
                <a:lnTo>
                  <a:pt x="1017984" y="171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5" name="SMARTInkShape-Group240"/>
          <p:cNvGrpSpPr/>
          <p:nvPr/>
        </p:nvGrpSpPr>
        <p:grpSpPr>
          <a:xfrm>
            <a:off x="1026914" y="982384"/>
            <a:ext cx="964406" cy="732117"/>
            <a:chOff x="1026914" y="982384"/>
            <a:chExt cx="964406" cy="732117"/>
          </a:xfrm>
        </p:grpSpPr>
        <p:sp>
          <p:nvSpPr>
            <p:cNvPr id="253" name="SMARTInkShape-998"/>
            <p:cNvSpPr/>
            <p:nvPr>
              <p:custDataLst>
                <p:tags r:id="rId11"/>
              </p:custDataLst>
            </p:nvPr>
          </p:nvSpPr>
          <p:spPr bwMode="auto">
            <a:xfrm>
              <a:off x="1026914" y="982384"/>
              <a:ext cx="964406" cy="732117"/>
            </a:xfrm>
            <a:custGeom>
              <a:avLst/>
              <a:gdLst/>
              <a:ahLst/>
              <a:cxnLst/>
              <a:rect l="0" t="0" r="0" b="0"/>
              <a:pathLst>
                <a:path w="964406" h="732117">
                  <a:moveTo>
                    <a:pt x="0" y="151686"/>
                  </a:moveTo>
                  <a:lnTo>
                    <a:pt x="0" y="151686"/>
                  </a:lnTo>
                  <a:lnTo>
                    <a:pt x="4741" y="146946"/>
                  </a:lnTo>
                  <a:lnTo>
                    <a:pt x="7068" y="141973"/>
                  </a:lnTo>
                  <a:lnTo>
                    <a:pt x="7689" y="139257"/>
                  </a:lnTo>
                  <a:lnTo>
                    <a:pt x="41367" y="109446"/>
                  </a:lnTo>
                  <a:lnTo>
                    <a:pt x="64181" y="96727"/>
                  </a:lnTo>
                  <a:lnTo>
                    <a:pt x="102955" y="87527"/>
                  </a:lnTo>
                  <a:lnTo>
                    <a:pt x="146786" y="81686"/>
                  </a:lnTo>
                  <a:lnTo>
                    <a:pt x="183372" y="80533"/>
                  </a:lnTo>
                  <a:lnTo>
                    <a:pt x="226312" y="80333"/>
                  </a:lnTo>
                  <a:lnTo>
                    <a:pt x="270895" y="80274"/>
                  </a:lnTo>
                  <a:lnTo>
                    <a:pt x="313539" y="79264"/>
                  </a:lnTo>
                  <a:lnTo>
                    <a:pt x="348885" y="74114"/>
                  </a:lnTo>
                  <a:lnTo>
                    <a:pt x="392762" y="71155"/>
                  </a:lnTo>
                  <a:lnTo>
                    <a:pt x="428913" y="64435"/>
                  </a:lnTo>
                  <a:lnTo>
                    <a:pt x="473028" y="56161"/>
                  </a:lnTo>
                  <a:lnTo>
                    <a:pt x="516110" y="47121"/>
                  </a:lnTo>
                  <a:lnTo>
                    <a:pt x="553283" y="40301"/>
                  </a:lnTo>
                  <a:lnTo>
                    <a:pt x="592265" y="35537"/>
                  </a:lnTo>
                  <a:lnTo>
                    <a:pt x="633546" y="29739"/>
                  </a:lnTo>
                  <a:lnTo>
                    <a:pt x="675221" y="27277"/>
                  </a:lnTo>
                  <a:lnTo>
                    <a:pt x="716003" y="24204"/>
                  </a:lnTo>
                  <a:lnTo>
                    <a:pt x="754214" y="19656"/>
                  </a:lnTo>
                  <a:lnTo>
                    <a:pt x="798533" y="18119"/>
                  </a:lnTo>
                  <a:lnTo>
                    <a:pt x="833679" y="13113"/>
                  </a:lnTo>
                  <a:lnTo>
                    <a:pt x="876219" y="6732"/>
                  </a:lnTo>
                  <a:lnTo>
                    <a:pt x="915788" y="1235"/>
                  </a:lnTo>
                  <a:lnTo>
                    <a:pt x="955818" y="0"/>
                  </a:lnTo>
                  <a:lnTo>
                    <a:pt x="958681" y="953"/>
                  </a:lnTo>
                  <a:lnTo>
                    <a:pt x="960589" y="2580"/>
                  </a:lnTo>
                  <a:lnTo>
                    <a:pt x="962710" y="7034"/>
                  </a:lnTo>
                  <a:lnTo>
                    <a:pt x="964405" y="22469"/>
                  </a:lnTo>
                  <a:lnTo>
                    <a:pt x="950167" y="66001"/>
                  </a:lnTo>
                  <a:lnTo>
                    <a:pt x="946628" y="102926"/>
                  </a:lnTo>
                  <a:lnTo>
                    <a:pt x="940728" y="140436"/>
                  </a:lnTo>
                  <a:lnTo>
                    <a:pt x="937547" y="180544"/>
                  </a:lnTo>
                  <a:lnTo>
                    <a:pt x="931753" y="215138"/>
                  </a:lnTo>
                  <a:lnTo>
                    <a:pt x="928604" y="258791"/>
                  </a:lnTo>
                  <a:lnTo>
                    <a:pt x="922820" y="292893"/>
                  </a:lnTo>
                  <a:lnTo>
                    <a:pt x="920665" y="327691"/>
                  </a:lnTo>
                  <a:lnTo>
                    <a:pt x="919035" y="362145"/>
                  </a:lnTo>
                  <a:lnTo>
                    <a:pt x="912743" y="400956"/>
                  </a:lnTo>
                  <a:lnTo>
                    <a:pt x="911396" y="436219"/>
                  </a:lnTo>
                  <a:lnTo>
                    <a:pt x="910996" y="479078"/>
                  </a:lnTo>
                  <a:lnTo>
                    <a:pt x="910862" y="519635"/>
                  </a:lnTo>
                  <a:lnTo>
                    <a:pt x="910833" y="562693"/>
                  </a:lnTo>
                  <a:lnTo>
                    <a:pt x="910829" y="604857"/>
                  </a:lnTo>
                  <a:lnTo>
                    <a:pt x="910828" y="627478"/>
                  </a:lnTo>
                  <a:lnTo>
                    <a:pt x="908182" y="633686"/>
                  </a:lnTo>
                  <a:lnTo>
                    <a:pt x="904691" y="639752"/>
                  </a:lnTo>
                  <a:lnTo>
                    <a:pt x="903140" y="645755"/>
                  </a:lnTo>
                  <a:lnTo>
                    <a:pt x="901734" y="647753"/>
                  </a:lnTo>
                  <a:lnTo>
                    <a:pt x="899804" y="649085"/>
                  </a:lnTo>
                  <a:lnTo>
                    <a:pt x="895015" y="650565"/>
                  </a:lnTo>
                  <a:lnTo>
                    <a:pt x="889579" y="651223"/>
                  </a:lnTo>
                  <a:lnTo>
                    <a:pt x="864738" y="646500"/>
                  </a:lnTo>
                  <a:lnTo>
                    <a:pt x="824159" y="650862"/>
                  </a:lnTo>
                  <a:lnTo>
                    <a:pt x="781187" y="651574"/>
                  </a:lnTo>
                  <a:lnTo>
                    <a:pt x="743595" y="649068"/>
                  </a:lnTo>
                  <a:lnTo>
                    <a:pt x="708811" y="642025"/>
                  </a:lnTo>
                  <a:lnTo>
                    <a:pt x="689082" y="638497"/>
                  </a:lnTo>
                  <a:lnTo>
                    <a:pt x="652163" y="639026"/>
                  </a:lnTo>
                  <a:lnTo>
                    <a:pt x="631163" y="637164"/>
                  </a:lnTo>
                  <a:lnTo>
                    <a:pt x="601986" y="639644"/>
                  </a:lnTo>
                  <a:lnTo>
                    <a:pt x="569174" y="644054"/>
                  </a:lnTo>
                  <a:lnTo>
                    <a:pt x="525170" y="649469"/>
                  </a:lnTo>
                  <a:lnTo>
                    <a:pt x="490635" y="651073"/>
                  </a:lnTo>
                  <a:lnTo>
                    <a:pt x="455267" y="654194"/>
                  </a:lnTo>
                  <a:lnTo>
                    <a:pt x="412500" y="664138"/>
                  </a:lnTo>
                  <a:lnTo>
                    <a:pt x="374398" y="674664"/>
                  </a:lnTo>
                  <a:lnTo>
                    <a:pt x="332328" y="680419"/>
                  </a:lnTo>
                  <a:lnTo>
                    <a:pt x="295061" y="686075"/>
                  </a:lnTo>
                  <a:lnTo>
                    <a:pt x="252899" y="694321"/>
                  </a:lnTo>
                  <a:lnTo>
                    <a:pt x="221116" y="701625"/>
                  </a:lnTo>
                  <a:lnTo>
                    <a:pt x="179287" y="705222"/>
                  </a:lnTo>
                  <a:lnTo>
                    <a:pt x="137426" y="712178"/>
                  </a:lnTo>
                  <a:lnTo>
                    <a:pt x="99258" y="713641"/>
                  </a:lnTo>
                  <a:lnTo>
                    <a:pt x="77849" y="714975"/>
                  </a:lnTo>
                  <a:lnTo>
                    <a:pt x="36437" y="723327"/>
                  </a:lnTo>
                  <a:lnTo>
                    <a:pt x="17860" y="732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4" name="SMARTInkShape-999"/>
            <p:cNvSpPr/>
            <p:nvPr>
              <p:custDataLst>
                <p:tags r:id="rId12"/>
              </p:custDataLst>
            </p:nvPr>
          </p:nvSpPr>
          <p:spPr bwMode="auto">
            <a:xfrm>
              <a:off x="1053703" y="1018352"/>
              <a:ext cx="26790" cy="544344"/>
            </a:xfrm>
            <a:custGeom>
              <a:avLst/>
              <a:gdLst/>
              <a:ahLst/>
              <a:cxnLst/>
              <a:rect l="0" t="0" r="0" b="0"/>
              <a:pathLst>
                <a:path w="26790" h="544344">
                  <a:moveTo>
                    <a:pt x="26789" y="8562"/>
                  </a:moveTo>
                  <a:lnTo>
                    <a:pt x="26789" y="8562"/>
                  </a:lnTo>
                  <a:lnTo>
                    <a:pt x="26789" y="874"/>
                  </a:lnTo>
                  <a:lnTo>
                    <a:pt x="25797" y="460"/>
                  </a:lnTo>
                  <a:lnTo>
                    <a:pt x="22049" y="0"/>
                  </a:lnTo>
                  <a:lnTo>
                    <a:pt x="20652" y="2854"/>
                  </a:lnTo>
                  <a:lnTo>
                    <a:pt x="18227" y="41692"/>
                  </a:lnTo>
                  <a:lnTo>
                    <a:pt x="17969" y="84524"/>
                  </a:lnTo>
                  <a:lnTo>
                    <a:pt x="17892" y="120697"/>
                  </a:lnTo>
                  <a:lnTo>
                    <a:pt x="15228" y="151335"/>
                  </a:lnTo>
                  <a:lnTo>
                    <a:pt x="11729" y="188102"/>
                  </a:lnTo>
                  <a:lnTo>
                    <a:pt x="10174" y="227595"/>
                  </a:lnTo>
                  <a:lnTo>
                    <a:pt x="6837" y="260360"/>
                  </a:lnTo>
                  <a:lnTo>
                    <a:pt x="2026" y="301119"/>
                  </a:lnTo>
                  <a:lnTo>
                    <a:pt x="400" y="345707"/>
                  </a:lnTo>
                  <a:lnTo>
                    <a:pt x="119" y="388254"/>
                  </a:lnTo>
                  <a:lnTo>
                    <a:pt x="53" y="418746"/>
                  </a:lnTo>
                  <a:lnTo>
                    <a:pt x="16" y="455866"/>
                  </a:lnTo>
                  <a:lnTo>
                    <a:pt x="3" y="495668"/>
                  </a:lnTo>
                  <a:lnTo>
                    <a:pt x="1" y="538698"/>
                  </a:lnTo>
                  <a:lnTo>
                    <a:pt x="0" y="5443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58" name="SMARTInkShape-Group241"/>
          <p:cNvGrpSpPr/>
          <p:nvPr/>
        </p:nvGrpSpPr>
        <p:grpSpPr>
          <a:xfrm>
            <a:off x="1160859" y="3000375"/>
            <a:ext cx="26791" cy="308209"/>
            <a:chOff x="1160859" y="3000375"/>
            <a:chExt cx="26791" cy="308209"/>
          </a:xfrm>
        </p:grpSpPr>
        <p:sp>
          <p:nvSpPr>
            <p:cNvPr id="256" name="SMARTInkShape-1000"/>
            <p:cNvSpPr/>
            <p:nvPr>
              <p:custDataLst>
                <p:tags r:id="rId9"/>
              </p:custDataLst>
            </p:nvPr>
          </p:nvSpPr>
          <p:spPr bwMode="auto">
            <a:xfrm>
              <a:off x="1160859" y="3000375"/>
              <a:ext cx="17385" cy="60272"/>
            </a:xfrm>
            <a:custGeom>
              <a:avLst/>
              <a:gdLst/>
              <a:ahLst/>
              <a:cxnLst/>
              <a:rect l="0" t="0" r="0" b="0"/>
              <a:pathLst>
                <a:path w="17385" h="60272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6284" y="9713"/>
                  </a:lnTo>
                  <a:lnTo>
                    <a:pt x="4190" y="12429"/>
                  </a:lnTo>
                  <a:lnTo>
                    <a:pt x="1862" y="20737"/>
                  </a:lnTo>
                  <a:lnTo>
                    <a:pt x="109" y="54959"/>
                  </a:lnTo>
                  <a:lnTo>
                    <a:pt x="1065" y="57475"/>
                  </a:lnTo>
                  <a:lnTo>
                    <a:pt x="2695" y="59153"/>
                  </a:lnTo>
                  <a:lnTo>
                    <a:pt x="4773" y="60271"/>
                  </a:lnTo>
                  <a:lnTo>
                    <a:pt x="7151" y="58040"/>
                  </a:lnTo>
                  <a:lnTo>
                    <a:pt x="14246" y="42663"/>
                  </a:lnTo>
                  <a:lnTo>
                    <a:pt x="17146" y="24927"/>
                  </a:lnTo>
                  <a:lnTo>
                    <a:pt x="17384" y="19595"/>
                  </a:lnTo>
                  <a:lnTo>
                    <a:pt x="16550" y="17032"/>
                  </a:lnTo>
                  <a:lnTo>
                    <a:pt x="15002" y="16315"/>
                  </a:lnTo>
                  <a:lnTo>
                    <a:pt x="0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7" name="SMARTInkShape-1001"/>
            <p:cNvSpPr/>
            <p:nvPr>
              <p:custDataLst>
                <p:tags r:id="rId10"/>
              </p:custDataLst>
            </p:nvPr>
          </p:nvSpPr>
          <p:spPr bwMode="auto">
            <a:xfrm>
              <a:off x="1160978" y="3134429"/>
              <a:ext cx="26672" cy="174155"/>
            </a:xfrm>
            <a:custGeom>
              <a:avLst/>
              <a:gdLst/>
              <a:ahLst/>
              <a:cxnLst/>
              <a:rect l="0" t="0" r="0" b="0"/>
              <a:pathLst>
                <a:path w="26672" h="174155">
                  <a:moveTo>
                    <a:pt x="17741" y="8821"/>
                  </a:moveTo>
                  <a:lnTo>
                    <a:pt x="17741" y="8821"/>
                  </a:lnTo>
                  <a:lnTo>
                    <a:pt x="17741" y="1133"/>
                  </a:lnTo>
                  <a:lnTo>
                    <a:pt x="16749" y="719"/>
                  </a:lnTo>
                  <a:lnTo>
                    <a:pt x="10052" y="0"/>
                  </a:lnTo>
                  <a:lnTo>
                    <a:pt x="4438" y="9404"/>
                  </a:lnTo>
                  <a:lnTo>
                    <a:pt x="482" y="45793"/>
                  </a:lnTo>
                  <a:lnTo>
                    <a:pt x="0" y="89987"/>
                  </a:lnTo>
                  <a:lnTo>
                    <a:pt x="2543" y="134628"/>
                  </a:lnTo>
                  <a:lnTo>
                    <a:pt x="8444" y="166792"/>
                  </a:lnTo>
                  <a:lnTo>
                    <a:pt x="13443" y="173477"/>
                  </a:lnTo>
                  <a:lnTo>
                    <a:pt x="14876" y="174154"/>
                  </a:lnTo>
                  <a:lnTo>
                    <a:pt x="15831" y="173613"/>
                  </a:lnTo>
                  <a:lnTo>
                    <a:pt x="17884" y="170367"/>
                  </a:lnTo>
                  <a:lnTo>
                    <a:pt x="26671" y="160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84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Variational</a:t>
            </a:r>
            <a:r>
              <a:rPr lang="en-US" dirty="0"/>
              <a:t> Inference?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Reality is complex</a:t>
            </a:r>
          </a:p>
          <a:p>
            <a:pPr lvl="1"/>
            <a:r>
              <a:rPr lang="en-US" dirty="0"/>
              <a:t>Can we approximate it with something “simple”?</a:t>
            </a:r>
          </a:p>
          <a:p>
            <a:pPr lvl="1"/>
            <a:r>
              <a:rPr lang="en-US" dirty="0"/>
              <a:t>Just make sure simple thing is “close” to the complex thing.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35" name="SMARTInkShape-1156"/>
          <p:cNvSpPr/>
          <p:nvPr>
            <p:custDataLst>
              <p:tags r:id="rId1"/>
            </p:custDataLst>
          </p:nvPr>
        </p:nvSpPr>
        <p:spPr bwMode="auto">
          <a:xfrm>
            <a:off x="4813102" y="651867"/>
            <a:ext cx="991196" cy="437556"/>
          </a:xfrm>
          <a:custGeom>
            <a:avLst/>
            <a:gdLst/>
            <a:ahLst/>
            <a:cxnLst/>
            <a:rect l="0" t="0" r="0" b="0"/>
            <a:pathLst>
              <a:path w="991196" h="437556">
                <a:moveTo>
                  <a:pt x="0" y="437555"/>
                </a:moveTo>
                <a:lnTo>
                  <a:pt x="0" y="437555"/>
                </a:lnTo>
                <a:lnTo>
                  <a:pt x="22379" y="424289"/>
                </a:lnTo>
                <a:lnTo>
                  <a:pt x="63988" y="411085"/>
                </a:lnTo>
                <a:lnTo>
                  <a:pt x="100944" y="398923"/>
                </a:lnTo>
                <a:lnTo>
                  <a:pt x="143233" y="383985"/>
                </a:lnTo>
                <a:lnTo>
                  <a:pt x="183405" y="372072"/>
                </a:lnTo>
                <a:lnTo>
                  <a:pt x="217832" y="358401"/>
                </a:lnTo>
                <a:lnTo>
                  <a:pt x="253169" y="341782"/>
                </a:lnTo>
                <a:lnTo>
                  <a:pt x="293513" y="324291"/>
                </a:lnTo>
                <a:lnTo>
                  <a:pt x="336888" y="306540"/>
                </a:lnTo>
                <a:lnTo>
                  <a:pt x="381158" y="283973"/>
                </a:lnTo>
                <a:lnTo>
                  <a:pt x="425695" y="263175"/>
                </a:lnTo>
                <a:lnTo>
                  <a:pt x="458080" y="247935"/>
                </a:lnTo>
                <a:lnTo>
                  <a:pt x="492318" y="231241"/>
                </a:lnTo>
                <a:lnTo>
                  <a:pt x="527378" y="213899"/>
                </a:lnTo>
                <a:lnTo>
                  <a:pt x="560158" y="196269"/>
                </a:lnTo>
                <a:lnTo>
                  <a:pt x="592256" y="178512"/>
                </a:lnTo>
                <a:lnTo>
                  <a:pt x="626365" y="160698"/>
                </a:lnTo>
                <a:lnTo>
                  <a:pt x="658723" y="142859"/>
                </a:lnTo>
                <a:lnTo>
                  <a:pt x="690633" y="125009"/>
                </a:lnTo>
                <a:lnTo>
                  <a:pt x="724658" y="107153"/>
                </a:lnTo>
                <a:lnTo>
                  <a:pt x="767803" y="85107"/>
                </a:lnTo>
                <a:lnTo>
                  <a:pt x="810462" y="66007"/>
                </a:lnTo>
                <a:lnTo>
                  <a:pt x="849781" y="47780"/>
                </a:lnTo>
                <a:lnTo>
                  <a:pt x="891493" y="24835"/>
                </a:lnTo>
                <a:lnTo>
                  <a:pt x="928396" y="9720"/>
                </a:lnTo>
                <a:lnTo>
                  <a:pt x="99119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38" name="SMARTInkShape-Group284"/>
          <p:cNvGrpSpPr/>
          <p:nvPr/>
        </p:nvGrpSpPr>
        <p:grpSpPr>
          <a:xfrm>
            <a:off x="2617640" y="1448532"/>
            <a:ext cx="873832" cy="1205798"/>
            <a:chOff x="2617640" y="1448532"/>
            <a:chExt cx="873832" cy="1205798"/>
          </a:xfrm>
        </p:grpSpPr>
        <p:sp>
          <p:nvSpPr>
            <p:cNvPr id="336" name="SMARTInkShape-1157"/>
            <p:cNvSpPr/>
            <p:nvPr>
              <p:custDataLst>
                <p:tags r:id="rId172"/>
              </p:custDataLst>
            </p:nvPr>
          </p:nvSpPr>
          <p:spPr bwMode="auto">
            <a:xfrm>
              <a:off x="2617640" y="1448532"/>
              <a:ext cx="873832" cy="1042551"/>
            </a:xfrm>
            <a:custGeom>
              <a:avLst/>
              <a:gdLst/>
              <a:ahLst/>
              <a:cxnLst/>
              <a:rect l="0" t="0" r="0" b="0"/>
              <a:pathLst>
                <a:path w="873832" h="1042551">
                  <a:moveTo>
                    <a:pt x="7688" y="587437"/>
                  </a:moveTo>
                  <a:lnTo>
                    <a:pt x="7688" y="587437"/>
                  </a:lnTo>
                  <a:lnTo>
                    <a:pt x="2948" y="587437"/>
                  </a:lnTo>
                  <a:lnTo>
                    <a:pt x="1551" y="585452"/>
                  </a:lnTo>
                  <a:lnTo>
                    <a:pt x="0" y="577956"/>
                  </a:lnTo>
                  <a:lnTo>
                    <a:pt x="8607" y="553098"/>
                  </a:lnTo>
                  <a:lnTo>
                    <a:pt x="36423" y="515280"/>
                  </a:lnTo>
                  <a:lnTo>
                    <a:pt x="67934" y="475912"/>
                  </a:lnTo>
                  <a:lnTo>
                    <a:pt x="105716" y="436032"/>
                  </a:lnTo>
                  <a:lnTo>
                    <a:pt x="137639" y="398790"/>
                  </a:lnTo>
                  <a:lnTo>
                    <a:pt x="176269" y="363973"/>
                  </a:lnTo>
                  <a:lnTo>
                    <a:pt x="217597" y="323692"/>
                  </a:lnTo>
                  <a:lnTo>
                    <a:pt x="257842" y="283654"/>
                  </a:lnTo>
                  <a:lnTo>
                    <a:pt x="300334" y="241202"/>
                  </a:lnTo>
                  <a:lnTo>
                    <a:pt x="342425" y="199119"/>
                  </a:lnTo>
                  <a:lnTo>
                    <a:pt x="382820" y="159718"/>
                  </a:lnTo>
                  <a:lnTo>
                    <a:pt x="425342" y="123272"/>
                  </a:lnTo>
                  <a:lnTo>
                    <a:pt x="462699" y="87410"/>
                  </a:lnTo>
                  <a:lnTo>
                    <a:pt x="505052" y="52444"/>
                  </a:lnTo>
                  <a:lnTo>
                    <a:pt x="549265" y="14770"/>
                  </a:lnTo>
                  <a:lnTo>
                    <a:pt x="576521" y="962"/>
                  </a:lnTo>
                  <a:lnTo>
                    <a:pt x="580387" y="0"/>
                  </a:lnTo>
                  <a:lnTo>
                    <a:pt x="582964" y="351"/>
                  </a:lnTo>
                  <a:lnTo>
                    <a:pt x="584682" y="1578"/>
                  </a:lnTo>
                  <a:lnTo>
                    <a:pt x="592180" y="20156"/>
                  </a:lnTo>
                  <a:lnTo>
                    <a:pt x="601698" y="56719"/>
                  </a:lnTo>
                  <a:lnTo>
                    <a:pt x="616285" y="91520"/>
                  </a:lnTo>
                  <a:lnTo>
                    <a:pt x="635820" y="133251"/>
                  </a:lnTo>
                  <a:lnTo>
                    <a:pt x="655168" y="171744"/>
                  </a:lnTo>
                  <a:lnTo>
                    <a:pt x="669831" y="199354"/>
                  </a:lnTo>
                  <a:lnTo>
                    <a:pt x="684097" y="222749"/>
                  </a:lnTo>
                  <a:lnTo>
                    <a:pt x="708060" y="266156"/>
                  </a:lnTo>
                  <a:lnTo>
                    <a:pt x="732321" y="310641"/>
                  </a:lnTo>
                  <a:lnTo>
                    <a:pt x="750695" y="347332"/>
                  </a:lnTo>
                  <a:lnTo>
                    <a:pt x="761673" y="389122"/>
                  </a:lnTo>
                  <a:lnTo>
                    <a:pt x="777623" y="426335"/>
                  </a:lnTo>
                  <a:lnTo>
                    <a:pt x="796464" y="462348"/>
                  </a:lnTo>
                  <a:lnTo>
                    <a:pt x="810769" y="498125"/>
                  </a:lnTo>
                  <a:lnTo>
                    <a:pt x="823150" y="533856"/>
                  </a:lnTo>
                  <a:lnTo>
                    <a:pt x="836141" y="570569"/>
                  </a:lnTo>
                  <a:lnTo>
                    <a:pt x="854142" y="609718"/>
                  </a:lnTo>
                  <a:lnTo>
                    <a:pt x="860140" y="625121"/>
                  </a:lnTo>
                  <a:lnTo>
                    <a:pt x="866636" y="653971"/>
                  </a:lnTo>
                  <a:lnTo>
                    <a:pt x="871725" y="666351"/>
                  </a:lnTo>
                  <a:lnTo>
                    <a:pt x="873831" y="676554"/>
                  </a:lnTo>
                  <a:lnTo>
                    <a:pt x="869116" y="676680"/>
                  </a:lnTo>
                  <a:lnTo>
                    <a:pt x="864149" y="674064"/>
                  </a:lnTo>
                  <a:lnTo>
                    <a:pt x="848136" y="664300"/>
                  </a:lnTo>
                  <a:lnTo>
                    <a:pt x="834650" y="663931"/>
                  </a:lnTo>
                  <a:lnTo>
                    <a:pt x="792048" y="675415"/>
                  </a:lnTo>
                  <a:lnTo>
                    <a:pt x="750623" y="692863"/>
                  </a:lnTo>
                  <a:lnTo>
                    <a:pt x="725234" y="705656"/>
                  </a:lnTo>
                  <a:lnTo>
                    <a:pt x="685586" y="733569"/>
                  </a:lnTo>
                  <a:lnTo>
                    <a:pt x="641596" y="763091"/>
                  </a:lnTo>
                  <a:lnTo>
                    <a:pt x="597034" y="792824"/>
                  </a:lnTo>
                  <a:lnTo>
                    <a:pt x="552397" y="823578"/>
                  </a:lnTo>
                  <a:lnTo>
                    <a:pt x="514034" y="853465"/>
                  </a:lnTo>
                  <a:lnTo>
                    <a:pt x="473273" y="878772"/>
                  </a:lnTo>
                  <a:lnTo>
                    <a:pt x="436558" y="902880"/>
                  </a:lnTo>
                  <a:lnTo>
                    <a:pt x="400643" y="926751"/>
                  </a:lnTo>
                  <a:lnTo>
                    <a:pt x="362089" y="956529"/>
                  </a:lnTo>
                  <a:lnTo>
                    <a:pt x="318182" y="991257"/>
                  </a:lnTo>
                  <a:lnTo>
                    <a:pt x="278127" y="1014326"/>
                  </a:lnTo>
                  <a:lnTo>
                    <a:pt x="234692" y="1041331"/>
                  </a:lnTo>
                  <a:lnTo>
                    <a:pt x="231673" y="1042550"/>
                  </a:lnTo>
                  <a:lnTo>
                    <a:pt x="239860" y="10249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7" name="SMARTInkShape-1158"/>
            <p:cNvSpPr/>
            <p:nvPr>
              <p:custDataLst>
                <p:tags r:id="rId173"/>
              </p:custDataLst>
            </p:nvPr>
          </p:nvSpPr>
          <p:spPr bwMode="auto">
            <a:xfrm>
              <a:off x="2652226" y="1893094"/>
              <a:ext cx="191623" cy="761236"/>
            </a:xfrm>
            <a:custGeom>
              <a:avLst/>
              <a:gdLst/>
              <a:ahLst/>
              <a:cxnLst/>
              <a:rect l="0" t="0" r="0" b="0"/>
              <a:pathLst>
                <a:path w="191623" h="761236">
                  <a:moveTo>
                    <a:pt x="8821" y="0"/>
                  </a:moveTo>
                  <a:lnTo>
                    <a:pt x="8821" y="0"/>
                  </a:lnTo>
                  <a:lnTo>
                    <a:pt x="4080" y="4740"/>
                  </a:lnTo>
                  <a:lnTo>
                    <a:pt x="1753" y="9713"/>
                  </a:lnTo>
                  <a:lnTo>
                    <a:pt x="0" y="34552"/>
                  </a:lnTo>
                  <a:lnTo>
                    <a:pt x="8034" y="73154"/>
                  </a:lnTo>
                  <a:lnTo>
                    <a:pt x="21266" y="116264"/>
                  </a:lnTo>
                  <a:lnTo>
                    <a:pt x="31911" y="151196"/>
                  </a:lnTo>
                  <a:lnTo>
                    <a:pt x="41349" y="191091"/>
                  </a:lnTo>
                  <a:lnTo>
                    <a:pt x="51421" y="235434"/>
                  </a:lnTo>
                  <a:lnTo>
                    <a:pt x="56073" y="259151"/>
                  </a:lnTo>
                  <a:lnTo>
                    <a:pt x="61158" y="285877"/>
                  </a:lnTo>
                  <a:lnTo>
                    <a:pt x="69454" y="328801"/>
                  </a:lnTo>
                  <a:lnTo>
                    <a:pt x="77441" y="365407"/>
                  </a:lnTo>
                  <a:lnTo>
                    <a:pt x="87605" y="401520"/>
                  </a:lnTo>
                  <a:lnTo>
                    <a:pt x="96092" y="434768"/>
                  </a:lnTo>
                  <a:lnTo>
                    <a:pt x="104162" y="467074"/>
                  </a:lnTo>
                  <a:lnTo>
                    <a:pt x="114364" y="501276"/>
                  </a:lnTo>
                  <a:lnTo>
                    <a:pt x="122867" y="533675"/>
                  </a:lnTo>
                  <a:lnTo>
                    <a:pt x="133232" y="577159"/>
                  </a:lnTo>
                  <a:lnTo>
                    <a:pt x="145233" y="615179"/>
                  </a:lnTo>
                  <a:lnTo>
                    <a:pt x="158711" y="651580"/>
                  </a:lnTo>
                  <a:lnTo>
                    <a:pt x="172154" y="694695"/>
                  </a:lnTo>
                  <a:lnTo>
                    <a:pt x="180297" y="733857"/>
                  </a:lnTo>
                  <a:lnTo>
                    <a:pt x="187952" y="754212"/>
                  </a:lnTo>
                  <a:lnTo>
                    <a:pt x="191622" y="760854"/>
                  </a:lnTo>
                  <a:lnTo>
                    <a:pt x="191212" y="761235"/>
                  </a:lnTo>
                  <a:lnTo>
                    <a:pt x="189946" y="760498"/>
                  </a:lnTo>
                  <a:lnTo>
                    <a:pt x="169555" y="7143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43" name="SMARTInkShape-Group285"/>
          <p:cNvGrpSpPr/>
          <p:nvPr/>
        </p:nvGrpSpPr>
        <p:grpSpPr>
          <a:xfrm>
            <a:off x="3857625" y="2223650"/>
            <a:ext cx="1747714" cy="1723273"/>
            <a:chOff x="3857625" y="2223650"/>
            <a:chExt cx="1747714" cy="1723273"/>
          </a:xfrm>
        </p:grpSpPr>
        <p:sp>
          <p:nvSpPr>
            <p:cNvPr id="339" name="SMARTInkShape-1159"/>
            <p:cNvSpPr/>
            <p:nvPr>
              <p:custDataLst>
                <p:tags r:id="rId168"/>
              </p:custDataLst>
            </p:nvPr>
          </p:nvSpPr>
          <p:spPr bwMode="auto">
            <a:xfrm>
              <a:off x="5518547" y="3455789"/>
              <a:ext cx="86792" cy="250032"/>
            </a:xfrm>
            <a:custGeom>
              <a:avLst/>
              <a:gdLst/>
              <a:ahLst/>
              <a:cxnLst/>
              <a:rect l="0" t="0" r="0" b="0"/>
              <a:pathLst>
                <a:path w="86792" h="250032">
                  <a:moveTo>
                    <a:pt x="17858" y="0"/>
                  </a:moveTo>
                  <a:lnTo>
                    <a:pt x="17858" y="0"/>
                  </a:lnTo>
                  <a:lnTo>
                    <a:pt x="22600" y="0"/>
                  </a:lnTo>
                  <a:lnTo>
                    <a:pt x="35029" y="4740"/>
                  </a:lnTo>
                  <a:lnTo>
                    <a:pt x="51279" y="17170"/>
                  </a:lnTo>
                  <a:lnTo>
                    <a:pt x="73555" y="46276"/>
                  </a:lnTo>
                  <a:lnTo>
                    <a:pt x="84192" y="71920"/>
                  </a:lnTo>
                  <a:lnTo>
                    <a:pt x="86791" y="99361"/>
                  </a:lnTo>
                  <a:lnTo>
                    <a:pt x="79284" y="138395"/>
                  </a:lnTo>
                  <a:lnTo>
                    <a:pt x="63506" y="170543"/>
                  </a:lnTo>
                  <a:lnTo>
                    <a:pt x="34152" y="206549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0" name="SMARTInkShape-1160"/>
            <p:cNvSpPr/>
            <p:nvPr>
              <p:custDataLst>
                <p:tags r:id="rId169"/>
              </p:custDataLst>
            </p:nvPr>
          </p:nvSpPr>
          <p:spPr bwMode="auto">
            <a:xfrm>
              <a:off x="5295305" y="3339703"/>
              <a:ext cx="285751" cy="240535"/>
            </a:xfrm>
            <a:custGeom>
              <a:avLst/>
              <a:gdLst/>
              <a:ahLst/>
              <a:cxnLst/>
              <a:rect l="0" t="0" r="0" b="0"/>
              <a:pathLst>
                <a:path w="285751" h="240535">
                  <a:moveTo>
                    <a:pt x="0" y="0"/>
                  </a:moveTo>
                  <a:lnTo>
                    <a:pt x="0" y="0"/>
                  </a:lnTo>
                  <a:lnTo>
                    <a:pt x="992" y="9114"/>
                  </a:lnTo>
                  <a:lnTo>
                    <a:pt x="12359" y="37519"/>
                  </a:lnTo>
                  <a:lnTo>
                    <a:pt x="33419" y="76533"/>
                  </a:lnTo>
                  <a:lnTo>
                    <a:pt x="65359" y="119317"/>
                  </a:lnTo>
                  <a:lnTo>
                    <a:pt x="99841" y="161957"/>
                  </a:lnTo>
                  <a:lnTo>
                    <a:pt x="121953" y="182400"/>
                  </a:lnTo>
                  <a:lnTo>
                    <a:pt x="162481" y="205546"/>
                  </a:lnTo>
                  <a:lnTo>
                    <a:pt x="196970" y="220645"/>
                  </a:lnTo>
                  <a:lnTo>
                    <a:pt x="234699" y="234635"/>
                  </a:lnTo>
                  <a:lnTo>
                    <a:pt x="264793" y="240250"/>
                  </a:lnTo>
                  <a:lnTo>
                    <a:pt x="268802" y="240534"/>
                  </a:lnTo>
                  <a:lnTo>
                    <a:pt x="272468" y="238739"/>
                  </a:lnTo>
                  <a:lnTo>
                    <a:pt x="279185" y="231453"/>
                  </a:lnTo>
                  <a:lnTo>
                    <a:pt x="28575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1" name="SMARTInkShape-1161"/>
            <p:cNvSpPr/>
            <p:nvPr>
              <p:custDataLst>
                <p:tags r:id="rId170"/>
              </p:custDataLst>
            </p:nvPr>
          </p:nvSpPr>
          <p:spPr bwMode="auto">
            <a:xfrm>
              <a:off x="3884414" y="2223650"/>
              <a:ext cx="1330514" cy="1723273"/>
            </a:xfrm>
            <a:custGeom>
              <a:avLst/>
              <a:gdLst/>
              <a:ahLst/>
              <a:cxnLst/>
              <a:rect l="0" t="0" r="0" b="0"/>
              <a:pathLst>
                <a:path w="1330514" h="1723273">
                  <a:moveTo>
                    <a:pt x="125016" y="392748"/>
                  </a:moveTo>
                  <a:lnTo>
                    <a:pt x="125016" y="392748"/>
                  </a:lnTo>
                  <a:lnTo>
                    <a:pt x="167043" y="375579"/>
                  </a:lnTo>
                  <a:lnTo>
                    <a:pt x="200417" y="359329"/>
                  </a:lnTo>
                  <a:lnTo>
                    <a:pt x="235441" y="341946"/>
                  </a:lnTo>
                  <a:lnTo>
                    <a:pt x="270954" y="324228"/>
                  </a:lnTo>
                  <a:lnTo>
                    <a:pt x="306612" y="311151"/>
                  </a:lnTo>
                  <a:lnTo>
                    <a:pt x="347053" y="296252"/>
                  </a:lnTo>
                  <a:lnTo>
                    <a:pt x="385715" y="279270"/>
                  </a:lnTo>
                  <a:lnTo>
                    <a:pt x="427045" y="261670"/>
                  </a:lnTo>
                  <a:lnTo>
                    <a:pt x="465970" y="243888"/>
                  </a:lnTo>
                  <a:lnTo>
                    <a:pt x="507380" y="226051"/>
                  </a:lnTo>
                  <a:lnTo>
                    <a:pt x="551068" y="203458"/>
                  </a:lnTo>
                  <a:lnTo>
                    <a:pt x="595432" y="182653"/>
                  </a:lnTo>
                  <a:lnTo>
                    <a:pt x="639997" y="163921"/>
                  </a:lnTo>
                  <a:lnTo>
                    <a:pt x="672388" y="149164"/>
                  </a:lnTo>
                  <a:lnTo>
                    <a:pt x="705636" y="133676"/>
                  </a:lnTo>
                  <a:lnTo>
                    <a:pt x="736950" y="120178"/>
                  </a:lnTo>
                  <a:lnTo>
                    <a:pt x="767403" y="107564"/>
                  </a:lnTo>
                  <a:lnTo>
                    <a:pt x="809793" y="89307"/>
                  </a:lnTo>
                  <a:lnTo>
                    <a:pt x="850133" y="71329"/>
                  </a:lnTo>
                  <a:lnTo>
                    <a:pt x="890860" y="56081"/>
                  </a:lnTo>
                  <a:lnTo>
                    <a:pt x="928063" y="42633"/>
                  </a:lnTo>
                  <a:lnTo>
                    <a:pt x="964221" y="28727"/>
                  </a:lnTo>
                  <a:lnTo>
                    <a:pt x="1007254" y="15139"/>
                  </a:lnTo>
                  <a:lnTo>
                    <a:pt x="1044418" y="3893"/>
                  </a:lnTo>
                  <a:lnTo>
                    <a:pt x="1083068" y="642"/>
                  </a:lnTo>
                  <a:lnTo>
                    <a:pt x="1123886" y="0"/>
                  </a:lnTo>
                  <a:lnTo>
                    <a:pt x="1146817" y="4629"/>
                  </a:lnTo>
                  <a:lnTo>
                    <a:pt x="1152490" y="8987"/>
                  </a:lnTo>
                  <a:lnTo>
                    <a:pt x="1161439" y="21766"/>
                  </a:lnTo>
                  <a:lnTo>
                    <a:pt x="1167315" y="45695"/>
                  </a:lnTo>
                  <a:lnTo>
                    <a:pt x="1169300" y="85592"/>
                  </a:lnTo>
                  <a:lnTo>
                    <a:pt x="1172339" y="117285"/>
                  </a:lnTo>
                  <a:lnTo>
                    <a:pt x="1178871" y="154618"/>
                  </a:lnTo>
                  <a:lnTo>
                    <a:pt x="1191037" y="196687"/>
                  </a:lnTo>
                  <a:lnTo>
                    <a:pt x="1201621" y="233083"/>
                  </a:lnTo>
                  <a:lnTo>
                    <a:pt x="1205349" y="266947"/>
                  </a:lnTo>
                  <a:lnTo>
                    <a:pt x="1212296" y="306967"/>
                  </a:lnTo>
                  <a:lnTo>
                    <a:pt x="1220638" y="345393"/>
                  </a:lnTo>
                  <a:lnTo>
                    <a:pt x="1229394" y="387757"/>
                  </a:lnTo>
                  <a:lnTo>
                    <a:pt x="1238272" y="431729"/>
                  </a:lnTo>
                  <a:lnTo>
                    <a:pt x="1247186" y="476176"/>
                  </a:lnTo>
                  <a:lnTo>
                    <a:pt x="1253136" y="505895"/>
                  </a:lnTo>
                  <a:lnTo>
                    <a:pt x="1256441" y="538286"/>
                  </a:lnTo>
                  <a:lnTo>
                    <a:pt x="1258903" y="571533"/>
                  </a:lnTo>
                  <a:lnTo>
                    <a:pt x="1263304" y="602846"/>
                  </a:lnTo>
                  <a:lnTo>
                    <a:pt x="1268568" y="635946"/>
                  </a:lnTo>
                  <a:lnTo>
                    <a:pt x="1274214" y="669508"/>
                  </a:lnTo>
                  <a:lnTo>
                    <a:pt x="1280030" y="700961"/>
                  </a:lnTo>
                  <a:lnTo>
                    <a:pt x="1285923" y="731477"/>
                  </a:lnTo>
                  <a:lnTo>
                    <a:pt x="1290857" y="762568"/>
                  </a:lnTo>
                  <a:lnTo>
                    <a:pt x="1293050" y="796230"/>
                  </a:lnTo>
                  <a:lnTo>
                    <a:pt x="1296671" y="828389"/>
                  </a:lnTo>
                  <a:lnTo>
                    <a:pt x="1300595" y="859218"/>
                  </a:lnTo>
                  <a:lnTo>
                    <a:pt x="1302339" y="889456"/>
                  </a:lnTo>
                  <a:lnTo>
                    <a:pt x="1303114" y="919432"/>
                  </a:lnTo>
                  <a:lnTo>
                    <a:pt x="1304451" y="949291"/>
                  </a:lnTo>
                  <a:lnTo>
                    <a:pt x="1308352" y="979098"/>
                  </a:lnTo>
                  <a:lnTo>
                    <a:pt x="1310747" y="1008882"/>
                  </a:lnTo>
                  <a:lnTo>
                    <a:pt x="1311812" y="1038656"/>
                  </a:lnTo>
                  <a:lnTo>
                    <a:pt x="1312286" y="1068425"/>
                  </a:lnTo>
                  <a:lnTo>
                    <a:pt x="1315142" y="1098192"/>
                  </a:lnTo>
                  <a:lnTo>
                    <a:pt x="1319682" y="1140196"/>
                  </a:lnTo>
                  <a:lnTo>
                    <a:pt x="1321028" y="1177776"/>
                  </a:lnTo>
                  <a:lnTo>
                    <a:pt x="1321426" y="1214047"/>
                  </a:lnTo>
                  <a:lnTo>
                    <a:pt x="1321560" y="1257118"/>
                  </a:lnTo>
                  <a:lnTo>
                    <a:pt x="1326325" y="1299402"/>
                  </a:lnTo>
                  <a:lnTo>
                    <a:pt x="1329694" y="1338507"/>
                  </a:lnTo>
                  <a:lnTo>
                    <a:pt x="1330413" y="1381023"/>
                  </a:lnTo>
                  <a:lnTo>
                    <a:pt x="1330513" y="1424837"/>
                  </a:lnTo>
                  <a:lnTo>
                    <a:pt x="1325780" y="1443244"/>
                  </a:lnTo>
                  <a:lnTo>
                    <a:pt x="1318163" y="1452633"/>
                  </a:lnTo>
                  <a:lnTo>
                    <a:pt x="1313354" y="1456525"/>
                  </a:lnTo>
                  <a:lnTo>
                    <a:pt x="1297426" y="1460851"/>
                  </a:lnTo>
                  <a:lnTo>
                    <a:pt x="1259604" y="1463628"/>
                  </a:lnTo>
                  <a:lnTo>
                    <a:pt x="1216341" y="1464176"/>
                  </a:lnTo>
                  <a:lnTo>
                    <a:pt x="1174869" y="1464284"/>
                  </a:lnTo>
                  <a:lnTo>
                    <a:pt x="1132759" y="1464306"/>
                  </a:lnTo>
                  <a:lnTo>
                    <a:pt x="1102730" y="1466954"/>
                  </a:lnTo>
                  <a:lnTo>
                    <a:pt x="1060292" y="1471378"/>
                  </a:lnTo>
                  <a:lnTo>
                    <a:pt x="1019286" y="1477613"/>
                  </a:lnTo>
                  <a:lnTo>
                    <a:pt x="976386" y="1488399"/>
                  </a:lnTo>
                  <a:lnTo>
                    <a:pt x="935574" y="1500084"/>
                  </a:lnTo>
                  <a:lnTo>
                    <a:pt x="901293" y="1508975"/>
                  </a:lnTo>
                  <a:lnTo>
                    <a:pt x="863354" y="1517894"/>
                  </a:lnTo>
                  <a:lnTo>
                    <a:pt x="820694" y="1526820"/>
                  </a:lnTo>
                  <a:lnTo>
                    <a:pt x="776635" y="1535749"/>
                  </a:lnTo>
                  <a:lnTo>
                    <a:pt x="732161" y="1544678"/>
                  </a:lnTo>
                  <a:lnTo>
                    <a:pt x="687564" y="1553608"/>
                  </a:lnTo>
                  <a:lnTo>
                    <a:pt x="642931" y="1565183"/>
                  </a:lnTo>
                  <a:lnTo>
                    <a:pt x="598287" y="1578535"/>
                  </a:lnTo>
                  <a:lnTo>
                    <a:pt x="553640" y="1588775"/>
                  </a:lnTo>
                  <a:lnTo>
                    <a:pt x="522883" y="1595034"/>
                  </a:lnTo>
                  <a:lnTo>
                    <a:pt x="489369" y="1601124"/>
                  </a:lnTo>
                  <a:lnTo>
                    <a:pt x="446513" y="1610130"/>
                  </a:lnTo>
                  <a:lnTo>
                    <a:pt x="403939" y="1619082"/>
                  </a:lnTo>
                  <a:lnTo>
                    <a:pt x="359905" y="1628019"/>
                  </a:lnTo>
                  <a:lnTo>
                    <a:pt x="315439" y="1636951"/>
                  </a:lnTo>
                  <a:lnTo>
                    <a:pt x="275585" y="1650621"/>
                  </a:lnTo>
                  <a:lnTo>
                    <a:pt x="233901" y="1662499"/>
                  </a:lnTo>
                  <a:lnTo>
                    <a:pt x="194871" y="1672302"/>
                  </a:lnTo>
                  <a:lnTo>
                    <a:pt x="158171" y="1681491"/>
                  </a:lnTo>
                  <a:lnTo>
                    <a:pt x="116351" y="1693485"/>
                  </a:lnTo>
                  <a:lnTo>
                    <a:pt x="73548" y="1705408"/>
                  </a:lnTo>
                  <a:lnTo>
                    <a:pt x="0" y="17232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2" name="SMARTInkShape-1162"/>
            <p:cNvSpPr/>
            <p:nvPr>
              <p:custDataLst>
                <p:tags r:id="rId171"/>
              </p:custDataLst>
            </p:nvPr>
          </p:nvSpPr>
          <p:spPr bwMode="auto">
            <a:xfrm>
              <a:off x="3857625" y="2743023"/>
              <a:ext cx="44649" cy="1043166"/>
            </a:xfrm>
            <a:custGeom>
              <a:avLst/>
              <a:gdLst/>
              <a:ahLst/>
              <a:cxnLst/>
              <a:rect l="0" t="0" r="0" b="0"/>
              <a:pathLst>
                <a:path w="44649" h="1043166">
                  <a:moveTo>
                    <a:pt x="44648" y="16250"/>
                  </a:moveTo>
                  <a:lnTo>
                    <a:pt x="44648" y="16250"/>
                  </a:lnTo>
                  <a:lnTo>
                    <a:pt x="39908" y="11510"/>
                  </a:lnTo>
                  <a:lnTo>
                    <a:pt x="37581" y="6537"/>
                  </a:lnTo>
                  <a:lnTo>
                    <a:pt x="36960" y="3822"/>
                  </a:lnTo>
                  <a:lnTo>
                    <a:pt x="35554" y="2011"/>
                  </a:lnTo>
                  <a:lnTo>
                    <a:pt x="31346" y="0"/>
                  </a:lnTo>
                  <a:lnTo>
                    <a:pt x="29827" y="456"/>
                  </a:lnTo>
                  <a:lnTo>
                    <a:pt x="28815" y="1752"/>
                  </a:lnTo>
                  <a:lnTo>
                    <a:pt x="20919" y="29959"/>
                  </a:lnTo>
                  <a:lnTo>
                    <a:pt x="18766" y="66063"/>
                  </a:lnTo>
                  <a:lnTo>
                    <a:pt x="18128" y="102337"/>
                  </a:lnTo>
                  <a:lnTo>
                    <a:pt x="17939" y="140204"/>
                  </a:lnTo>
                  <a:lnTo>
                    <a:pt x="17895" y="171552"/>
                  </a:lnTo>
                  <a:lnTo>
                    <a:pt x="17875" y="205328"/>
                  </a:lnTo>
                  <a:lnTo>
                    <a:pt x="17866" y="241175"/>
                  </a:lnTo>
                  <a:lnTo>
                    <a:pt x="17862" y="280259"/>
                  </a:lnTo>
                  <a:lnTo>
                    <a:pt x="17861" y="320780"/>
                  </a:lnTo>
                  <a:lnTo>
                    <a:pt x="18852" y="361941"/>
                  </a:lnTo>
                  <a:lnTo>
                    <a:pt x="22600" y="403385"/>
                  </a:lnTo>
                  <a:lnTo>
                    <a:pt x="24927" y="444956"/>
                  </a:lnTo>
                  <a:lnTo>
                    <a:pt x="25962" y="486583"/>
                  </a:lnTo>
                  <a:lnTo>
                    <a:pt x="26421" y="528235"/>
                  </a:lnTo>
                  <a:lnTo>
                    <a:pt x="26626" y="569898"/>
                  </a:lnTo>
                  <a:lnTo>
                    <a:pt x="27708" y="610574"/>
                  </a:lnTo>
                  <a:lnTo>
                    <a:pt x="31497" y="648496"/>
                  </a:lnTo>
                  <a:lnTo>
                    <a:pt x="33843" y="682548"/>
                  </a:lnTo>
                  <a:lnTo>
                    <a:pt x="34885" y="715211"/>
                  </a:lnTo>
                  <a:lnTo>
                    <a:pt x="35348" y="749571"/>
                  </a:lnTo>
                  <a:lnTo>
                    <a:pt x="35554" y="782041"/>
                  </a:lnTo>
                  <a:lnTo>
                    <a:pt x="35645" y="813008"/>
                  </a:lnTo>
                  <a:lnTo>
                    <a:pt x="35697" y="857340"/>
                  </a:lnTo>
                  <a:lnTo>
                    <a:pt x="35713" y="896053"/>
                  </a:lnTo>
                  <a:lnTo>
                    <a:pt x="34725" y="931666"/>
                  </a:lnTo>
                  <a:lnTo>
                    <a:pt x="28651" y="976161"/>
                  </a:lnTo>
                  <a:lnTo>
                    <a:pt x="24695" y="1012397"/>
                  </a:lnTo>
                  <a:lnTo>
                    <a:pt x="19905" y="1029490"/>
                  </a:lnTo>
                  <a:lnTo>
                    <a:pt x="14469" y="1037087"/>
                  </a:lnTo>
                  <a:lnTo>
                    <a:pt x="0" y="10431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44" name="SMARTInkShape-1163"/>
          <p:cNvSpPr/>
          <p:nvPr>
            <p:custDataLst>
              <p:tags r:id="rId2"/>
            </p:custDataLst>
          </p:nvPr>
        </p:nvSpPr>
        <p:spPr bwMode="auto">
          <a:xfrm>
            <a:off x="1732360" y="3241477"/>
            <a:ext cx="410766" cy="303610"/>
          </a:xfrm>
          <a:custGeom>
            <a:avLst/>
            <a:gdLst/>
            <a:ahLst/>
            <a:cxnLst/>
            <a:rect l="0" t="0" r="0" b="0"/>
            <a:pathLst>
              <a:path w="410766" h="303610">
                <a:moveTo>
                  <a:pt x="0" y="303609"/>
                </a:moveTo>
                <a:lnTo>
                  <a:pt x="0" y="303609"/>
                </a:lnTo>
                <a:lnTo>
                  <a:pt x="39556" y="273146"/>
                </a:lnTo>
                <a:lnTo>
                  <a:pt x="76132" y="243986"/>
                </a:lnTo>
                <a:lnTo>
                  <a:pt x="114220" y="220247"/>
                </a:lnTo>
                <a:lnTo>
                  <a:pt x="154081" y="193803"/>
                </a:lnTo>
                <a:lnTo>
                  <a:pt x="188198" y="168878"/>
                </a:lnTo>
                <a:lnTo>
                  <a:pt x="226088" y="142642"/>
                </a:lnTo>
                <a:lnTo>
                  <a:pt x="268733" y="110725"/>
                </a:lnTo>
                <a:lnTo>
                  <a:pt x="312788" y="72494"/>
                </a:lnTo>
                <a:lnTo>
                  <a:pt x="343407" y="48095"/>
                </a:lnTo>
                <a:lnTo>
                  <a:pt x="41076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5" name="SMARTInkShape-1164"/>
          <p:cNvSpPr/>
          <p:nvPr>
            <p:custDataLst>
              <p:tags r:id="rId3"/>
            </p:custDataLst>
          </p:nvPr>
        </p:nvSpPr>
        <p:spPr bwMode="auto">
          <a:xfrm>
            <a:off x="4795242" y="750760"/>
            <a:ext cx="1160780" cy="1114310"/>
          </a:xfrm>
          <a:custGeom>
            <a:avLst/>
            <a:gdLst/>
            <a:ahLst/>
            <a:cxnLst/>
            <a:rect l="0" t="0" r="0" b="0"/>
            <a:pathLst>
              <a:path w="1160780" h="1114310">
                <a:moveTo>
                  <a:pt x="17860" y="294013"/>
                </a:moveTo>
                <a:lnTo>
                  <a:pt x="17860" y="294013"/>
                </a:lnTo>
                <a:lnTo>
                  <a:pt x="17860" y="298754"/>
                </a:lnTo>
                <a:lnTo>
                  <a:pt x="15214" y="303727"/>
                </a:lnTo>
                <a:lnTo>
                  <a:pt x="13119" y="306442"/>
                </a:lnTo>
                <a:lnTo>
                  <a:pt x="10792" y="314751"/>
                </a:lnTo>
                <a:lnTo>
                  <a:pt x="10171" y="319745"/>
                </a:lnTo>
                <a:lnTo>
                  <a:pt x="21468" y="363194"/>
                </a:lnTo>
                <a:lnTo>
                  <a:pt x="25213" y="405793"/>
                </a:lnTo>
                <a:lnTo>
                  <a:pt x="31063" y="441896"/>
                </a:lnTo>
                <a:lnTo>
                  <a:pt x="34339" y="476186"/>
                </a:lnTo>
                <a:lnTo>
                  <a:pt x="35310" y="516221"/>
                </a:lnTo>
                <a:lnTo>
                  <a:pt x="35598" y="554762"/>
                </a:lnTo>
                <a:lnTo>
                  <a:pt x="35683" y="591318"/>
                </a:lnTo>
                <a:lnTo>
                  <a:pt x="35708" y="632024"/>
                </a:lnTo>
                <a:lnTo>
                  <a:pt x="35716" y="670765"/>
                </a:lnTo>
                <a:lnTo>
                  <a:pt x="30978" y="707379"/>
                </a:lnTo>
                <a:lnTo>
                  <a:pt x="28650" y="741984"/>
                </a:lnTo>
                <a:lnTo>
                  <a:pt x="26625" y="781838"/>
                </a:lnTo>
                <a:lnTo>
                  <a:pt x="22417" y="819395"/>
                </a:lnTo>
                <a:lnTo>
                  <a:pt x="19885" y="850639"/>
                </a:lnTo>
                <a:lnTo>
                  <a:pt x="18460" y="887895"/>
                </a:lnTo>
                <a:lnTo>
                  <a:pt x="18037" y="923077"/>
                </a:lnTo>
                <a:lnTo>
                  <a:pt x="17912" y="959629"/>
                </a:lnTo>
                <a:lnTo>
                  <a:pt x="17870" y="998647"/>
                </a:lnTo>
                <a:lnTo>
                  <a:pt x="17862" y="1039170"/>
                </a:lnTo>
                <a:lnTo>
                  <a:pt x="17860" y="1081136"/>
                </a:lnTo>
                <a:lnTo>
                  <a:pt x="17860" y="1103463"/>
                </a:lnTo>
                <a:lnTo>
                  <a:pt x="20505" y="1107860"/>
                </a:lnTo>
                <a:lnTo>
                  <a:pt x="22600" y="1110422"/>
                </a:lnTo>
                <a:lnTo>
                  <a:pt x="23996" y="1111137"/>
                </a:lnTo>
                <a:lnTo>
                  <a:pt x="24927" y="1110622"/>
                </a:lnTo>
                <a:lnTo>
                  <a:pt x="25548" y="1109286"/>
                </a:lnTo>
                <a:lnTo>
                  <a:pt x="26954" y="1108396"/>
                </a:lnTo>
                <a:lnTo>
                  <a:pt x="33673" y="1107142"/>
                </a:lnTo>
                <a:lnTo>
                  <a:pt x="58805" y="1107654"/>
                </a:lnTo>
                <a:lnTo>
                  <a:pt x="98915" y="1114309"/>
                </a:lnTo>
                <a:lnTo>
                  <a:pt x="141211" y="1114308"/>
                </a:lnTo>
                <a:lnTo>
                  <a:pt x="182491" y="1105783"/>
                </a:lnTo>
                <a:lnTo>
                  <a:pt x="224562" y="1094544"/>
                </a:lnTo>
                <a:lnTo>
                  <a:pt x="268372" y="1083762"/>
                </a:lnTo>
                <a:lnTo>
                  <a:pt x="306508" y="1080000"/>
                </a:lnTo>
                <a:lnTo>
                  <a:pt x="347067" y="1072988"/>
                </a:lnTo>
                <a:lnTo>
                  <a:pt x="383741" y="1066569"/>
                </a:lnTo>
                <a:lnTo>
                  <a:pt x="426778" y="1061883"/>
                </a:lnTo>
                <a:lnTo>
                  <a:pt x="470851" y="1052432"/>
                </a:lnTo>
                <a:lnTo>
                  <a:pt x="513254" y="1041011"/>
                </a:lnTo>
                <a:lnTo>
                  <a:pt x="548068" y="1027425"/>
                </a:lnTo>
                <a:lnTo>
                  <a:pt x="583519" y="1015572"/>
                </a:lnTo>
                <a:lnTo>
                  <a:pt x="623899" y="1001036"/>
                </a:lnTo>
                <a:lnTo>
                  <a:pt x="662542" y="988902"/>
                </a:lnTo>
                <a:lnTo>
                  <a:pt x="699128" y="974282"/>
                </a:lnTo>
                <a:lnTo>
                  <a:pt x="735103" y="962123"/>
                </a:lnTo>
                <a:lnTo>
                  <a:pt x="770898" y="947496"/>
                </a:lnTo>
                <a:lnTo>
                  <a:pt x="806639" y="935335"/>
                </a:lnTo>
                <a:lnTo>
                  <a:pt x="848135" y="922337"/>
                </a:lnTo>
                <a:lnTo>
                  <a:pt x="890874" y="910215"/>
                </a:lnTo>
                <a:lnTo>
                  <a:pt x="933014" y="898266"/>
                </a:lnTo>
                <a:lnTo>
                  <a:pt x="974411" y="884367"/>
                </a:lnTo>
                <a:lnTo>
                  <a:pt x="1014114" y="865147"/>
                </a:lnTo>
                <a:lnTo>
                  <a:pt x="1055313" y="852286"/>
                </a:lnTo>
                <a:lnTo>
                  <a:pt x="1096905" y="839051"/>
                </a:lnTo>
                <a:lnTo>
                  <a:pt x="1132376" y="830607"/>
                </a:lnTo>
                <a:lnTo>
                  <a:pt x="1160587" y="829799"/>
                </a:lnTo>
                <a:lnTo>
                  <a:pt x="1160779" y="825055"/>
                </a:lnTo>
                <a:lnTo>
                  <a:pt x="1153164" y="791635"/>
                </a:lnTo>
                <a:lnTo>
                  <a:pt x="1152296" y="757083"/>
                </a:lnTo>
                <a:lnTo>
                  <a:pt x="1147298" y="724907"/>
                </a:lnTo>
                <a:lnTo>
                  <a:pt x="1144273" y="682300"/>
                </a:lnTo>
                <a:lnTo>
                  <a:pt x="1143566" y="649148"/>
                </a:lnTo>
                <a:lnTo>
                  <a:pt x="1140522" y="604952"/>
                </a:lnTo>
                <a:lnTo>
                  <a:pt x="1135982" y="565068"/>
                </a:lnTo>
                <a:lnTo>
                  <a:pt x="1131991" y="520839"/>
                </a:lnTo>
                <a:lnTo>
                  <a:pt x="1127171" y="485244"/>
                </a:lnTo>
                <a:lnTo>
                  <a:pt x="1125542" y="441810"/>
                </a:lnTo>
                <a:lnTo>
                  <a:pt x="1120519" y="406817"/>
                </a:lnTo>
                <a:lnTo>
                  <a:pt x="1117487" y="371314"/>
                </a:lnTo>
                <a:lnTo>
                  <a:pt x="1116589" y="335658"/>
                </a:lnTo>
                <a:lnTo>
                  <a:pt x="1116324" y="299959"/>
                </a:lnTo>
                <a:lnTo>
                  <a:pt x="1116244" y="264245"/>
                </a:lnTo>
                <a:lnTo>
                  <a:pt x="1116221" y="228528"/>
                </a:lnTo>
                <a:lnTo>
                  <a:pt x="1111473" y="192810"/>
                </a:lnTo>
                <a:lnTo>
                  <a:pt x="1111790" y="163706"/>
                </a:lnTo>
                <a:lnTo>
                  <a:pt x="1112256" y="121789"/>
                </a:lnTo>
                <a:lnTo>
                  <a:pt x="1110484" y="101383"/>
                </a:lnTo>
                <a:lnTo>
                  <a:pt x="1112140" y="66823"/>
                </a:lnTo>
                <a:lnTo>
                  <a:pt x="1107708" y="25482"/>
                </a:lnTo>
                <a:lnTo>
                  <a:pt x="1106479" y="14924"/>
                </a:lnTo>
                <a:lnTo>
                  <a:pt x="1102625" y="6924"/>
                </a:lnTo>
                <a:lnTo>
                  <a:pt x="1099216" y="4394"/>
                </a:lnTo>
                <a:lnTo>
                  <a:pt x="1090137" y="1583"/>
                </a:lnTo>
                <a:lnTo>
                  <a:pt x="1073869" y="0"/>
                </a:lnTo>
                <a:lnTo>
                  <a:pt x="1034972" y="3843"/>
                </a:lnTo>
                <a:lnTo>
                  <a:pt x="995212" y="225"/>
                </a:lnTo>
                <a:lnTo>
                  <a:pt x="956115" y="4338"/>
                </a:lnTo>
                <a:lnTo>
                  <a:pt x="912718" y="8480"/>
                </a:lnTo>
                <a:lnTo>
                  <a:pt x="872837" y="17824"/>
                </a:lnTo>
                <a:lnTo>
                  <a:pt x="838718" y="26310"/>
                </a:lnTo>
                <a:lnTo>
                  <a:pt x="803473" y="35108"/>
                </a:lnTo>
                <a:lnTo>
                  <a:pt x="765248" y="46644"/>
                </a:lnTo>
                <a:lnTo>
                  <a:pt x="722504" y="59985"/>
                </a:lnTo>
                <a:lnTo>
                  <a:pt x="681064" y="72867"/>
                </a:lnTo>
                <a:lnTo>
                  <a:pt x="638360" y="89252"/>
                </a:lnTo>
                <a:lnTo>
                  <a:pt x="606176" y="100813"/>
                </a:lnTo>
                <a:lnTo>
                  <a:pt x="575336" y="112566"/>
                </a:lnTo>
                <a:lnTo>
                  <a:pt x="545093" y="124404"/>
                </a:lnTo>
                <a:lnTo>
                  <a:pt x="515114" y="137272"/>
                </a:lnTo>
                <a:lnTo>
                  <a:pt x="485255" y="152913"/>
                </a:lnTo>
                <a:lnTo>
                  <a:pt x="452802" y="167141"/>
                </a:lnTo>
                <a:lnTo>
                  <a:pt x="419527" y="180079"/>
                </a:lnTo>
                <a:lnTo>
                  <a:pt x="388201" y="192443"/>
                </a:lnTo>
                <a:lnTo>
                  <a:pt x="357742" y="207199"/>
                </a:lnTo>
                <a:lnTo>
                  <a:pt x="326676" y="222687"/>
                </a:lnTo>
                <a:lnTo>
                  <a:pt x="293025" y="236185"/>
                </a:lnTo>
                <a:lnTo>
                  <a:pt x="260872" y="248799"/>
                </a:lnTo>
                <a:lnTo>
                  <a:pt x="217525" y="267057"/>
                </a:lnTo>
                <a:lnTo>
                  <a:pt x="179546" y="285034"/>
                </a:lnTo>
                <a:lnTo>
                  <a:pt x="140511" y="300283"/>
                </a:lnTo>
                <a:lnTo>
                  <a:pt x="100172" y="313730"/>
                </a:lnTo>
                <a:lnTo>
                  <a:pt x="63084" y="330283"/>
                </a:lnTo>
                <a:lnTo>
                  <a:pt x="0" y="35652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6" name="SMARTInkShape-1165"/>
          <p:cNvSpPr/>
          <p:nvPr>
            <p:custDataLst>
              <p:tags r:id="rId4"/>
            </p:custDataLst>
          </p:nvPr>
        </p:nvSpPr>
        <p:spPr bwMode="auto">
          <a:xfrm>
            <a:off x="5045273" y="1598414"/>
            <a:ext cx="696517" cy="275580"/>
          </a:xfrm>
          <a:custGeom>
            <a:avLst/>
            <a:gdLst/>
            <a:ahLst/>
            <a:cxnLst/>
            <a:rect l="0" t="0" r="0" b="0"/>
            <a:pathLst>
              <a:path w="696517" h="275580">
                <a:moveTo>
                  <a:pt x="0" y="267891"/>
                </a:moveTo>
                <a:lnTo>
                  <a:pt x="0" y="267891"/>
                </a:lnTo>
                <a:lnTo>
                  <a:pt x="4741" y="272631"/>
                </a:lnTo>
                <a:lnTo>
                  <a:pt x="9715" y="274958"/>
                </a:lnTo>
                <a:lnTo>
                  <a:pt x="12429" y="275579"/>
                </a:lnTo>
                <a:lnTo>
                  <a:pt x="30472" y="266972"/>
                </a:lnTo>
                <a:lnTo>
                  <a:pt x="71923" y="243234"/>
                </a:lnTo>
                <a:lnTo>
                  <a:pt x="116150" y="225508"/>
                </a:lnTo>
                <a:lnTo>
                  <a:pt x="154463" y="207300"/>
                </a:lnTo>
                <a:lnTo>
                  <a:pt x="188311" y="194375"/>
                </a:lnTo>
                <a:lnTo>
                  <a:pt x="223476" y="177978"/>
                </a:lnTo>
                <a:lnTo>
                  <a:pt x="261676" y="160552"/>
                </a:lnTo>
                <a:lnTo>
                  <a:pt x="301768" y="142821"/>
                </a:lnTo>
                <a:lnTo>
                  <a:pt x="341428" y="125000"/>
                </a:lnTo>
                <a:lnTo>
                  <a:pt x="381953" y="107151"/>
                </a:lnTo>
                <a:lnTo>
                  <a:pt x="421742" y="91941"/>
                </a:lnTo>
                <a:lnTo>
                  <a:pt x="462306" y="78505"/>
                </a:lnTo>
                <a:lnTo>
                  <a:pt x="499459" y="64602"/>
                </a:lnTo>
                <a:lnTo>
                  <a:pt x="535603" y="51553"/>
                </a:lnTo>
                <a:lnTo>
                  <a:pt x="578631" y="34106"/>
                </a:lnTo>
                <a:lnTo>
                  <a:pt x="615793" y="21105"/>
                </a:lnTo>
                <a:lnTo>
                  <a:pt x="656010" y="10729"/>
                </a:lnTo>
                <a:lnTo>
                  <a:pt x="69651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7" name="SMARTInkShape-1166"/>
          <p:cNvSpPr/>
          <p:nvPr>
            <p:custDataLst>
              <p:tags r:id="rId5"/>
            </p:custDataLst>
          </p:nvPr>
        </p:nvSpPr>
        <p:spPr bwMode="auto">
          <a:xfrm>
            <a:off x="2027039" y="4268391"/>
            <a:ext cx="750095" cy="401837"/>
          </a:xfrm>
          <a:custGeom>
            <a:avLst/>
            <a:gdLst/>
            <a:ahLst/>
            <a:cxnLst/>
            <a:rect l="0" t="0" r="0" b="0"/>
            <a:pathLst>
              <a:path w="750095" h="401837">
                <a:moveTo>
                  <a:pt x="0" y="401836"/>
                </a:moveTo>
                <a:lnTo>
                  <a:pt x="0" y="401836"/>
                </a:lnTo>
                <a:lnTo>
                  <a:pt x="12429" y="389407"/>
                </a:lnTo>
                <a:lnTo>
                  <a:pt x="50962" y="368071"/>
                </a:lnTo>
                <a:lnTo>
                  <a:pt x="90128" y="346518"/>
                </a:lnTo>
                <a:lnTo>
                  <a:pt x="125813" y="327237"/>
                </a:lnTo>
                <a:lnTo>
                  <a:pt x="168058" y="302176"/>
                </a:lnTo>
                <a:lnTo>
                  <a:pt x="205066" y="286642"/>
                </a:lnTo>
                <a:lnTo>
                  <a:pt x="241039" y="269279"/>
                </a:lnTo>
                <a:lnTo>
                  <a:pt x="277800" y="252878"/>
                </a:lnTo>
                <a:lnTo>
                  <a:pt x="319605" y="231558"/>
                </a:lnTo>
                <a:lnTo>
                  <a:pt x="358289" y="208839"/>
                </a:lnTo>
                <a:lnTo>
                  <a:pt x="390419" y="190051"/>
                </a:lnTo>
                <a:lnTo>
                  <a:pt x="426235" y="168318"/>
                </a:lnTo>
                <a:lnTo>
                  <a:pt x="470743" y="143197"/>
                </a:lnTo>
                <a:lnTo>
                  <a:pt x="513233" y="119126"/>
                </a:lnTo>
                <a:lnTo>
                  <a:pt x="553707" y="95262"/>
                </a:lnTo>
                <a:lnTo>
                  <a:pt x="596244" y="71439"/>
                </a:lnTo>
                <a:lnTo>
                  <a:pt x="633604" y="52365"/>
                </a:lnTo>
                <a:lnTo>
                  <a:pt x="669647" y="32906"/>
                </a:lnTo>
                <a:lnTo>
                  <a:pt x="75009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52" name="SMARTInkShape-Group290"/>
          <p:cNvGrpSpPr/>
          <p:nvPr/>
        </p:nvGrpSpPr>
        <p:grpSpPr>
          <a:xfrm>
            <a:off x="5000626" y="928688"/>
            <a:ext cx="846317" cy="776714"/>
            <a:chOff x="5000626" y="928688"/>
            <a:chExt cx="846317" cy="776714"/>
          </a:xfrm>
        </p:grpSpPr>
        <p:sp>
          <p:nvSpPr>
            <p:cNvPr id="348" name="SMARTInkShape-1167"/>
            <p:cNvSpPr/>
            <p:nvPr>
              <p:custDataLst>
                <p:tags r:id="rId164"/>
              </p:custDataLst>
            </p:nvPr>
          </p:nvSpPr>
          <p:spPr bwMode="auto">
            <a:xfrm>
              <a:off x="5000626" y="1268065"/>
              <a:ext cx="169096" cy="437337"/>
            </a:xfrm>
            <a:custGeom>
              <a:avLst/>
              <a:gdLst/>
              <a:ahLst/>
              <a:cxnLst/>
              <a:rect l="0" t="0" r="0" b="0"/>
              <a:pathLst>
                <a:path w="169096" h="437337">
                  <a:moveTo>
                    <a:pt x="8929" y="80318"/>
                  </a:moveTo>
                  <a:lnTo>
                    <a:pt x="8929" y="80318"/>
                  </a:lnTo>
                  <a:lnTo>
                    <a:pt x="8929" y="71391"/>
                  </a:lnTo>
                  <a:lnTo>
                    <a:pt x="8929" y="83817"/>
                  </a:lnTo>
                  <a:lnTo>
                    <a:pt x="6283" y="89480"/>
                  </a:lnTo>
                  <a:lnTo>
                    <a:pt x="4188" y="92379"/>
                  </a:lnTo>
                  <a:lnTo>
                    <a:pt x="3784" y="96296"/>
                  </a:lnTo>
                  <a:lnTo>
                    <a:pt x="8540" y="136780"/>
                  </a:lnTo>
                  <a:lnTo>
                    <a:pt x="11460" y="161540"/>
                  </a:lnTo>
                  <a:lnTo>
                    <a:pt x="16594" y="196573"/>
                  </a:lnTo>
                  <a:lnTo>
                    <a:pt x="17609" y="239285"/>
                  </a:lnTo>
                  <a:lnTo>
                    <a:pt x="17809" y="283294"/>
                  </a:lnTo>
                  <a:lnTo>
                    <a:pt x="17848" y="320944"/>
                  </a:lnTo>
                  <a:lnTo>
                    <a:pt x="24925" y="363359"/>
                  </a:lnTo>
                  <a:lnTo>
                    <a:pt x="26680" y="407581"/>
                  </a:lnTo>
                  <a:lnTo>
                    <a:pt x="29385" y="416929"/>
                  </a:lnTo>
                  <a:lnTo>
                    <a:pt x="32903" y="424392"/>
                  </a:lnTo>
                  <a:lnTo>
                    <a:pt x="35684" y="437336"/>
                  </a:lnTo>
                  <a:lnTo>
                    <a:pt x="34726" y="397363"/>
                  </a:lnTo>
                  <a:lnTo>
                    <a:pt x="28650" y="362548"/>
                  </a:lnTo>
                  <a:lnTo>
                    <a:pt x="22415" y="322488"/>
                  </a:lnTo>
                  <a:lnTo>
                    <a:pt x="14468" y="290206"/>
                  </a:lnTo>
                  <a:lnTo>
                    <a:pt x="10570" y="250766"/>
                  </a:lnTo>
                  <a:lnTo>
                    <a:pt x="3116" y="207252"/>
                  </a:lnTo>
                  <a:lnTo>
                    <a:pt x="409" y="165678"/>
                  </a:lnTo>
                  <a:lnTo>
                    <a:pt x="15" y="123183"/>
                  </a:lnTo>
                  <a:lnTo>
                    <a:pt x="0" y="79720"/>
                  </a:lnTo>
                  <a:lnTo>
                    <a:pt x="991" y="51466"/>
                  </a:lnTo>
                  <a:lnTo>
                    <a:pt x="15230" y="23921"/>
                  </a:lnTo>
                  <a:lnTo>
                    <a:pt x="29810" y="6317"/>
                  </a:lnTo>
                  <a:lnTo>
                    <a:pt x="35738" y="2780"/>
                  </a:lnTo>
                  <a:lnTo>
                    <a:pt x="47628" y="510"/>
                  </a:lnTo>
                  <a:lnTo>
                    <a:pt x="77912" y="0"/>
                  </a:lnTo>
                  <a:lnTo>
                    <a:pt x="86882" y="2618"/>
                  </a:lnTo>
                  <a:lnTo>
                    <a:pt x="128245" y="25852"/>
                  </a:lnTo>
                  <a:lnTo>
                    <a:pt x="159964" y="68429"/>
                  </a:lnTo>
                  <a:lnTo>
                    <a:pt x="163197" y="72392"/>
                  </a:lnTo>
                  <a:lnTo>
                    <a:pt x="166790" y="82087"/>
                  </a:lnTo>
                  <a:lnTo>
                    <a:pt x="169095" y="99739"/>
                  </a:lnTo>
                  <a:lnTo>
                    <a:pt x="162422" y="119910"/>
                  </a:lnTo>
                  <a:lnTo>
                    <a:pt x="157186" y="131318"/>
                  </a:lnTo>
                  <a:lnTo>
                    <a:pt x="148904" y="140357"/>
                  </a:lnTo>
                  <a:lnTo>
                    <a:pt x="139601" y="148674"/>
                  </a:lnTo>
                  <a:lnTo>
                    <a:pt x="127793" y="163520"/>
                  </a:lnTo>
                  <a:lnTo>
                    <a:pt x="83219" y="198017"/>
                  </a:lnTo>
                  <a:lnTo>
                    <a:pt x="63275" y="211438"/>
                  </a:lnTo>
                  <a:lnTo>
                    <a:pt x="53577" y="2142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9" name="SMARTInkShape-1168"/>
            <p:cNvSpPr/>
            <p:nvPr>
              <p:custDataLst>
                <p:tags r:id="rId165"/>
              </p:custDataLst>
            </p:nvPr>
          </p:nvSpPr>
          <p:spPr bwMode="auto">
            <a:xfrm>
              <a:off x="5250929" y="1089422"/>
              <a:ext cx="142602" cy="410452"/>
            </a:xfrm>
            <a:custGeom>
              <a:avLst/>
              <a:gdLst/>
              <a:ahLst/>
              <a:cxnLst/>
              <a:rect l="0" t="0" r="0" b="0"/>
              <a:pathLst>
                <a:path w="142602" h="410452">
                  <a:moveTo>
                    <a:pt x="53305" y="0"/>
                  </a:moveTo>
                  <a:lnTo>
                    <a:pt x="53305" y="0"/>
                  </a:lnTo>
                  <a:lnTo>
                    <a:pt x="48565" y="0"/>
                  </a:lnTo>
                  <a:lnTo>
                    <a:pt x="43592" y="2646"/>
                  </a:lnTo>
                  <a:lnTo>
                    <a:pt x="37054" y="7688"/>
                  </a:lnTo>
                  <a:lnTo>
                    <a:pt x="31182" y="18043"/>
                  </a:lnTo>
                  <a:lnTo>
                    <a:pt x="27899" y="33678"/>
                  </a:lnTo>
                  <a:lnTo>
                    <a:pt x="24053" y="72345"/>
                  </a:lnTo>
                  <a:lnTo>
                    <a:pt x="14123" y="107335"/>
                  </a:lnTo>
                  <a:lnTo>
                    <a:pt x="8745" y="150039"/>
                  </a:lnTo>
                  <a:lnTo>
                    <a:pt x="2840" y="184906"/>
                  </a:lnTo>
                  <a:lnTo>
                    <a:pt x="650" y="220372"/>
                  </a:lnTo>
                  <a:lnTo>
                    <a:pt x="0" y="256016"/>
                  </a:lnTo>
                  <a:lnTo>
                    <a:pt x="800" y="290720"/>
                  </a:lnTo>
                  <a:lnTo>
                    <a:pt x="6811" y="329616"/>
                  </a:lnTo>
                  <a:lnTo>
                    <a:pt x="10756" y="354310"/>
                  </a:lnTo>
                  <a:lnTo>
                    <a:pt x="16535" y="367815"/>
                  </a:lnTo>
                  <a:lnTo>
                    <a:pt x="37304" y="398691"/>
                  </a:lnTo>
                  <a:lnTo>
                    <a:pt x="41646" y="402716"/>
                  </a:lnTo>
                  <a:lnTo>
                    <a:pt x="51761" y="407188"/>
                  </a:lnTo>
                  <a:lnTo>
                    <a:pt x="89121" y="410451"/>
                  </a:lnTo>
                  <a:lnTo>
                    <a:pt x="132053" y="396508"/>
                  </a:lnTo>
                  <a:lnTo>
                    <a:pt x="142601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0" name="SMARTInkShape-1169"/>
            <p:cNvSpPr/>
            <p:nvPr>
              <p:custDataLst>
                <p:tags r:id="rId166"/>
              </p:custDataLst>
            </p:nvPr>
          </p:nvSpPr>
          <p:spPr bwMode="auto">
            <a:xfrm>
              <a:off x="5438180" y="1161228"/>
              <a:ext cx="223243" cy="240687"/>
            </a:xfrm>
            <a:custGeom>
              <a:avLst/>
              <a:gdLst/>
              <a:ahLst/>
              <a:cxnLst/>
              <a:rect l="0" t="0" r="0" b="0"/>
              <a:pathLst>
                <a:path w="223243" h="240687">
                  <a:moveTo>
                    <a:pt x="0" y="17491"/>
                  </a:moveTo>
                  <a:lnTo>
                    <a:pt x="0" y="17491"/>
                  </a:lnTo>
                  <a:lnTo>
                    <a:pt x="7688" y="9802"/>
                  </a:lnTo>
                  <a:lnTo>
                    <a:pt x="13302" y="8929"/>
                  </a:lnTo>
                  <a:lnTo>
                    <a:pt x="38961" y="7590"/>
                  </a:lnTo>
                  <a:lnTo>
                    <a:pt x="55688" y="1498"/>
                  </a:lnTo>
                  <a:lnTo>
                    <a:pt x="77807" y="0"/>
                  </a:lnTo>
                  <a:lnTo>
                    <a:pt x="86835" y="2441"/>
                  </a:lnTo>
                  <a:lnTo>
                    <a:pt x="95149" y="5841"/>
                  </a:lnTo>
                  <a:lnTo>
                    <a:pt x="109000" y="8747"/>
                  </a:lnTo>
                  <a:lnTo>
                    <a:pt x="111361" y="10670"/>
                  </a:lnTo>
                  <a:lnTo>
                    <a:pt x="128238" y="29520"/>
                  </a:lnTo>
                  <a:lnTo>
                    <a:pt x="129148" y="32456"/>
                  </a:lnTo>
                  <a:lnTo>
                    <a:pt x="128763" y="35405"/>
                  </a:lnTo>
                  <a:lnTo>
                    <a:pt x="126126" y="44296"/>
                  </a:lnTo>
                  <a:lnTo>
                    <a:pt x="124517" y="51232"/>
                  </a:lnTo>
                  <a:lnTo>
                    <a:pt x="103690" y="89461"/>
                  </a:lnTo>
                  <a:lnTo>
                    <a:pt x="77424" y="128401"/>
                  </a:lnTo>
                  <a:lnTo>
                    <a:pt x="50682" y="171426"/>
                  </a:lnTo>
                  <a:lnTo>
                    <a:pt x="23932" y="215123"/>
                  </a:lnTo>
                  <a:lnTo>
                    <a:pt x="20558" y="222075"/>
                  </a:lnTo>
                  <a:lnTo>
                    <a:pt x="18067" y="228472"/>
                  </a:lnTo>
                  <a:lnTo>
                    <a:pt x="13652" y="234622"/>
                  </a:lnTo>
                  <a:lnTo>
                    <a:pt x="13070" y="236659"/>
                  </a:lnTo>
                  <a:lnTo>
                    <a:pt x="13674" y="238017"/>
                  </a:lnTo>
                  <a:lnTo>
                    <a:pt x="17614" y="240574"/>
                  </a:lnTo>
                  <a:lnTo>
                    <a:pt x="27267" y="240686"/>
                  </a:lnTo>
                  <a:lnTo>
                    <a:pt x="34608" y="238066"/>
                  </a:lnTo>
                  <a:lnTo>
                    <a:pt x="37955" y="235978"/>
                  </a:lnTo>
                  <a:lnTo>
                    <a:pt x="60548" y="229707"/>
                  </a:lnTo>
                  <a:lnTo>
                    <a:pt x="90398" y="211500"/>
                  </a:lnTo>
                  <a:lnTo>
                    <a:pt x="109577" y="204951"/>
                  </a:lnTo>
                  <a:lnTo>
                    <a:pt x="151772" y="178657"/>
                  </a:lnTo>
                  <a:lnTo>
                    <a:pt x="188734" y="157414"/>
                  </a:lnTo>
                  <a:lnTo>
                    <a:pt x="211232" y="129445"/>
                  </a:lnTo>
                  <a:lnTo>
                    <a:pt x="223242" y="1246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1" name="SMARTInkShape-1170"/>
            <p:cNvSpPr/>
            <p:nvPr>
              <p:custDataLst>
                <p:tags r:id="rId167"/>
              </p:custDataLst>
            </p:nvPr>
          </p:nvSpPr>
          <p:spPr bwMode="auto">
            <a:xfrm>
              <a:off x="5643563" y="928688"/>
              <a:ext cx="203380" cy="625079"/>
            </a:xfrm>
            <a:custGeom>
              <a:avLst/>
              <a:gdLst/>
              <a:ahLst/>
              <a:cxnLst/>
              <a:rect l="0" t="0" r="0" b="0"/>
              <a:pathLst>
                <a:path w="203380" h="625079">
                  <a:moveTo>
                    <a:pt x="35717" y="0"/>
                  </a:moveTo>
                  <a:lnTo>
                    <a:pt x="35717" y="0"/>
                  </a:lnTo>
                  <a:lnTo>
                    <a:pt x="27157" y="0"/>
                  </a:lnTo>
                  <a:lnTo>
                    <a:pt x="26799" y="18042"/>
                  </a:lnTo>
                  <a:lnTo>
                    <a:pt x="28779" y="21950"/>
                  </a:lnTo>
                  <a:lnTo>
                    <a:pt x="40926" y="35350"/>
                  </a:lnTo>
                  <a:lnTo>
                    <a:pt x="42166" y="38450"/>
                  </a:lnTo>
                  <a:lnTo>
                    <a:pt x="74965" y="75740"/>
                  </a:lnTo>
                  <a:lnTo>
                    <a:pt x="110180" y="120248"/>
                  </a:lnTo>
                  <a:lnTo>
                    <a:pt x="133955" y="159498"/>
                  </a:lnTo>
                  <a:lnTo>
                    <a:pt x="157759" y="196209"/>
                  </a:lnTo>
                  <a:lnTo>
                    <a:pt x="175433" y="238260"/>
                  </a:lnTo>
                  <a:lnTo>
                    <a:pt x="191713" y="276259"/>
                  </a:lnTo>
                  <a:lnTo>
                    <a:pt x="200256" y="317168"/>
                  </a:lnTo>
                  <a:lnTo>
                    <a:pt x="203379" y="356338"/>
                  </a:lnTo>
                  <a:lnTo>
                    <a:pt x="195468" y="392738"/>
                  </a:lnTo>
                  <a:lnTo>
                    <a:pt x="184352" y="428591"/>
                  </a:lnTo>
                  <a:lnTo>
                    <a:pt x="165472" y="464337"/>
                  </a:lnTo>
                  <a:lnTo>
                    <a:pt x="139989" y="500061"/>
                  </a:lnTo>
                  <a:lnTo>
                    <a:pt x="101845" y="540521"/>
                  </a:lnTo>
                  <a:lnTo>
                    <a:pt x="63029" y="570258"/>
                  </a:lnTo>
                  <a:lnTo>
                    <a:pt x="24848" y="602661"/>
                  </a:lnTo>
                  <a:lnTo>
                    <a:pt x="0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59" name="SMARTInkShape-Group291"/>
          <p:cNvGrpSpPr/>
          <p:nvPr/>
        </p:nvGrpSpPr>
        <p:grpSpPr>
          <a:xfrm>
            <a:off x="1116396" y="1438249"/>
            <a:ext cx="2133839" cy="2320524"/>
            <a:chOff x="1116396" y="1438249"/>
            <a:chExt cx="2133839" cy="2320524"/>
          </a:xfrm>
        </p:grpSpPr>
        <p:sp>
          <p:nvSpPr>
            <p:cNvPr id="353" name="SMARTInkShape-1171"/>
            <p:cNvSpPr/>
            <p:nvPr>
              <p:custDataLst>
                <p:tags r:id="rId158"/>
              </p:custDataLst>
            </p:nvPr>
          </p:nvSpPr>
          <p:spPr bwMode="auto">
            <a:xfrm>
              <a:off x="2286000" y="2866430"/>
              <a:ext cx="517923" cy="491134"/>
            </a:xfrm>
            <a:custGeom>
              <a:avLst/>
              <a:gdLst/>
              <a:ahLst/>
              <a:cxnLst/>
              <a:rect l="0" t="0" r="0" b="0"/>
              <a:pathLst>
                <a:path w="517923" h="491134">
                  <a:moveTo>
                    <a:pt x="0" y="491133"/>
                  </a:moveTo>
                  <a:lnTo>
                    <a:pt x="0" y="491133"/>
                  </a:lnTo>
                  <a:lnTo>
                    <a:pt x="14258" y="474890"/>
                  </a:lnTo>
                  <a:lnTo>
                    <a:pt x="32447" y="447404"/>
                  </a:lnTo>
                  <a:lnTo>
                    <a:pt x="70497" y="408301"/>
                  </a:lnTo>
                  <a:lnTo>
                    <a:pt x="103240" y="374316"/>
                  </a:lnTo>
                  <a:lnTo>
                    <a:pt x="141714" y="339112"/>
                  </a:lnTo>
                  <a:lnTo>
                    <a:pt x="178250" y="300899"/>
                  </a:lnTo>
                  <a:lnTo>
                    <a:pt x="216857" y="260804"/>
                  </a:lnTo>
                  <a:lnTo>
                    <a:pt x="259715" y="221142"/>
                  </a:lnTo>
                  <a:lnTo>
                    <a:pt x="303833" y="180617"/>
                  </a:lnTo>
                  <a:lnTo>
                    <a:pt x="348324" y="140829"/>
                  </a:lnTo>
                  <a:lnTo>
                    <a:pt x="390280" y="100266"/>
                  </a:lnTo>
                  <a:lnTo>
                    <a:pt x="430493" y="63112"/>
                  </a:lnTo>
                  <a:lnTo>
                    <a:pt x="473827" y="29614"/>
                  </a:lnTo>
                  <a:lnTo>
                    <a:pt x="5179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4" name="SMARTInkShape-1172"/>
            <p:cNvSpPr/>
            <p:nvPr>
              <p:custDataLst>
                <p:tags r:id="rId159"/>
              </p:custDataLst>
            </p:nvPr>
          </p:nvSpPr>
          <p:spPr bwMode="auto">
            <a:xfrm>
              <a:off x="1696641" y="2446734"/>
              <a:ext cx="1232298" cy="919759"/>
            </a:xfrm>
            <a:custGeom>
              <a:avLst/>
              <a:gdLst/>
              <a:ahLst/>
              <a:cxnLst/>
              <a:rect l="0" t="0" r="0" b="0"/>
              <a:pathLst>
                <a:path w="1232298" h="919759">
                  <a:moveTo>
                    <a:pt x="0" y="919758"/>
                  </a:moveTo>
                  <a:lnTo>
                    <a:pt x="0" y="919758"/>
                  </a:lnTo>
                  <a:lnTo>
                    <a:pt x="37591" y="882167"/>
                  </a:lnTo>
                  <a:lnTo>
                    <a:pt x="77099" y="847951"/>
                  </a:lnTo>
                  <a:lnTo>
                    <a:pt x="115117" y="818776"/>
                  </a:lnTo>
                  <a:lnTo>
                    <a:pt x="154163" y="787642"/>
                  </a:lnTo>
                  <a:lnTo>
                    <a:pt x="197152" y="756920"/>
                  </a:lnTo>
                  <a:lnTo>
                    <a:pt x="231490" y="732292"/>
                  </a:lnTo>
                  <a:lnTo>
                    <a:pt x="254538" y="717390"/>
                  </a:lnTo>
                  <a:lnTo>
                    <a:pt x="279824" y="701502"/>
                  </a:lnTo>
                  <a:lnTo>
                    <a:pt x="323796" y="675912"/>
                  </a:lnTo>
                  <a:lnTo>
                    <a:pt x="362191" y="653624"/>
                  </a:lnTo>
                  <a:lnTo>
                    <a:pt x="395791" y="630489"/>
                  </a:lnTo>
                  <a:lnTo>
                    <a:pt x="429907" y="606978"/>
                  </a:lnTo>
                  <a:lnTo>
                    <a:pt x="464913" y="583299"/>
                  </a:lnTo>
                  <a:lnTo>
                    <a:pt x="500316" y="559546"/>
                  </a:lnTo>
                  <a:lnTo>
                    <a:pt x="535893" y="530469"/>
                  </a:lnTo>
                  <a:lnTo>
                    <a:pt x="572542" y="498694"/>
                  </a:lnTo>
                  <a:lnTo>
                    <a:pt x="611981" y="468035"/>
                  </a:lnTo>
                  <a:lnTo>
                    <a:pt x="652661" y="432581"/>
                  </a:lnTo>
                  <a:lnTo>
                    <a:pt x="694884" y="394664"/>
                  </a:lnTo>
                  <a:lnTo>
                    <a:pt x="717256" y="376219"/>
                  </a:lnTo>
                  <a:lnTo>
                    <a:pt x="740108" y="357969"/>
                  </a:lnTo>
                  <a:lnTo>
                    <a:pt x="784020" y="321816"/>
                  </a:lnTo>
                  <a:lnTo>
                    <a:pt x="826688" y="286897"/>
                  </a:lnTo>
                  <a:lnTo>
                    <a:pt x="868802" y="254841"/>
                  </a:lnTo>
                  <a:lnTo>
                    <a:pt x="910670" y="221411"/>
                  </a:lnTo>
                  <a:lnTo>
                    <a:pt x="951437" y="187702"/>
                  </a:lnTo>
                  <a:lnTo>
                    <a:pt x="989400" y="156183"/>
                  </a:lnTo>
                  <a:lnTo>
                    <a:pt x="1026116" y="128285"/>
                  </a:lnTo>
                  <a:lnTo>
                    <a:pt x="1061286" y="102656"/>
                  </a:lnTo>
                  <a:lnTo>
                    <a:pt x="1093453" y="78037"/>
                  </a:lnTo>
                  <a:lnTo>
                    <a:pt x="1124286" y="56511"/>
                  </a:lnTo>
                  <a:lnTo>
                    <a:pt x="1166890" y="30304"/>
                  </a:lnTo>
                  <a:lnTo>
                    <a:pt x="1232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5" name="SMARTInkShape-1173"/>
            <p:cNvSpPr/>
            <p:nvPr>
              <p:custDataLst>
                <p:tags r:id="rId160"/>
              </p:custDataLst>
            </p:nvPr>
          </p:nvSpPr>
          <p:spPr bwMode="auto">
            <a:xfrm>
              <a:off x="1366242" y="2214563"/>
              <a:ext cx="1062634" cy="875110"/>
            </a:xfrm>
            <a:custGeom>
              <a:avLst/>
              <a:gdLst/>
              <a:ahLst/>
              <a:cxnLst/>
              <a:rect l="0" t="0" r="0" b="0"/>
              <a:pathLst>
                <a:path w="1062634" h="875110">
                  <a:moveTo>
                    <a:pt x="0" y="875109"/>
                  </a:moveTo>
                  <a:lnTo>
                    <a:pt x="0" y="875109"/>
                  </a:lnTo>
                  <a:lnTo>
                    <a:pt x="38855" y="853036"/>
                  </a:lnTo>
                  <a:lnTo>
                    <a:pt x="79223" y="825439"/>
                  </a:lnTo>
                  <a:lnTo>
                    <a:pt x="121997" y="793750"/>
                  </a:lnTo>
                  <a:lnTo>
                    <a:pt x="162784" y="756181"/>
                  </a:lnTo>
                  <a:lnTo>
                    <a:pt x="199706" y="719816"/>
                  </a:lnTo>
                  <a:lnTo>
                    <a:pt x="228657" y="690996"/>
                  </a:lnTo>
                  <a:lnTo>
                    <a:pt x="261368" y="658343"/>
                  </a:lnTo>
                  <a:lnTo>
                    <a:pt x="295750" y="623988"/>
                  </a:lnTo>
                  <a:lnTo>
                    <a:pt x="331866" y="588874"/>
                  </a:lnTo>
                  <a:lnTo>
                    <a:pt x="371069" y="553425"/>
                  </a:lnTo>
                  <a:lnTo>
                    <a:pt x="411644" y="517826"/>
                  </a:lnTo>
                  <a:lnTo>
                    <a:pt x="452828" y="481168"/>
                  </a:lnTo>
                  <a:lnTo>
                    <a:pt x="494283" y="441724"/>
                  </a:lnTo>
                  <a:lnTo>
                    <a:pt x="535859" y="403689"/>
                  </a:lnTo>
                  <a:lnTo>
                    <a:pt x="577488" y="366940"/>
                  </a:lnTo>
                  <a:lnTo>
                    <a:pt x="619140" y="330764"/>
                  </a:lnTo>
                  <a:lnTo>
                    <a:pt x="660804" y="294842"/>
                  </a:lnTo>
                  <a:lnTo>
                    <a:pt x="702472" y="260025"/>
                  </a:lnTo>
                  <a:lnTo>
                    <a:pt x="744142" y="228014"/>
                  </a:lnTo>
                  <a:lnTo>
                    <a:pt x="783168" y="197251"/>
                  </a:lnTo>
                  <a:lnTo>
                    <a:pt x="819364" y="168034"/>
                  </a:lnTo>
                  <a:lnTo>
                    <a:pt x="851987" y="141820"/>
                  </a:lnTo>
                  <a:lnTo>
                    <a:pt x="885669" y="116939"/>
                  </a:lnTo>
                  <a:lnTo>
                    <a:pt x="918498" y="93645"/>
                  </a:lnTo>
                  <a:lnTo>
                    <a:pt x="959293" y="63796"/>
                  </a:lnTo>
                  <a:lnTo>
                    <a:pt x="995523" y="37092"/>
                  </a:lnTo>
                  <a:lnTo>
                    <a:pt x="106263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6" name="SMARTInkShape-1174"/>
            <p:cNvSpPr/>
            <p:nvPr>
              <p:custDataLst>
                <p:tags r:id="rId161"/>
              </p:custDataLst>
            </p:nvPr>
          </p:nvSpPr>
          <p:spPr bwMode="auto">
            <a:xfrm>
              <a:off x="1236910" y="1625203"/>
              <a:ext cx="1308052" cy="1080493"/>
            </a:xfrm>
            <a:custGeom>
              <a:avLst/>
              <a:gdLst/>
              <a:ahLst/>
              <a:cxnLst/>
              <a:rect l="0" t="0" r="0" b="0"/>
              <a:pathLst>
                <a:path w="1308052" h="1080493">
                  <a:moveTo>
                    <a:pt x="13246" y="1080492"/>
                  </a:moveTo>
                  <a:lnTo>
                    <a:pt x="13246" y="1080492"/>
                  </a:lnTo>
                  <a:lnTo>
                    <a:pt x="8506" y="1080492"/>
                  </a:lnTo>
                  <a:lnTo>
                    <a:pt x="3533" y="1077846"/>
                  </a:lnTo>
                  <a:lnTo>
                    <a:pt x="818" y="1075752"/>
                  </a:lnTo>
                  <a:lnTo>
                    <a:pt x="0" y="1074355"/>
                  </a:lnTo>
                  <a:lnTo>
                    <a:pt x="446" y="1073425"/>
                  </a:lnTo>
                  <a:lnTo>
                    <a:pt x="1736" y="1072804"/>
                  </a:lnTo>
                  <a:lnTo>
                    <a:pt x="38429" y="1046814"/>
                  </a:lnTo>
                  <a:lnTo>
                    <a:pt x="77405" y="1020507"/>
                  </a:lnTo>
                  <a:lnTo>
                    <a:pt x="120620" y="995313"/>
                  </a:lnTo>
                  <a:lnTo>
                    <a:pt x="158810" y="963456"/>
                  </a:lnTo>
                  <a:lnTo>
                    <a:pt x="192637" y="939982"/>
                  </a:lnTo>
                  <a:lnTo>
                    <a:pt x="230441" y="915167"/>
                  </a:lnTo>
                  <a:lnTo>
                    <a:pt x="270415" y="885325"/>
                  </a:lnTo>
                  <a:lnTo>
                    <a:pt x="312687" y="852339"/>
                  </a:lnTo>
                  <a:lnTo>
                    <a:pt x="344768" y="825302"/>
                  </a:lnTo>
                  <a:lnTo>
                    <a:pt x="375563" y="796749"/>
                  </a:lnTo>
                  <a:lnTo>
                    <a:pt x="408432" y="767522"/>
                  </a:lnTo>
                  <a:lnTo>
                    <a:pt x="443877" y="737996"/>
                  </a:lnTo>
                  <a:lnTo>
                    <a:pt x="482781" y="708337"/>
                  </a:lnTo>
                  <a:lnTo>
                    <a:pt x="520577" y="675973"/>
                  </a:lnTo>
                  <a:lnTo>
                    <a:pt x="558211" y="641745"/>
                  </a:lnTo>
                  <a:lnTo>
                    <a:pt x="598088" y="606689"/>
                  </a:lnTo>
                  <a:lnTo>
                    <a:pt x="638963" y="571264"/>
                  </a:lnTo>
                  <a:lnTo>
                    <a:pt x="679288" y="536669"/>
                  </a:lnTo>
                  <a:lnTo>
                    <a:pt x="717054" y="504756"/>
                  </a:lnTo>
                  <a:lnTo>
                    <a:pt x="756328" y="471391"/>
                  </a:lnTo>
                  <a:lnTo>
                    <a:pt x="795942" y="437710"/>
                  </a:lnTo>
                  <a:lnTo>
                    <a:pt x="833393" y="406205"/>
                  </a:lnTo>
                  <a:lnTo>
                    <a:pt x="869881" y="373020"/>
                  </a:lnTo>
                  <a:lnTo>
                    <a:pt x="905941" y="339419"/>
                  </a:lnTo>
                  <a:lnTo>
                    <a:pt x="941812" y="307950"/>
                  </a:lnTo>
                  <a:lnTo>
                    <a:pt x="977599" y="274781"/>
                  </a:lnTo>
                  <a:lnTo>
                    <a:pt x="1013347" y="241187"/>
                  </a:lnTo>
                  <a:lnTo>
                    <a:pt x="1049079" y="209720"/>
                  </a:lnTo>
                  <a:lnTo>
                    <a:pt x="1082158" y="181844"/>
                  </a:lnTo>
                  <a:lnTo>
                    <a:pt x="1113396" y="156226"/>
                  </a:lnTo>
                  <a:lnTo>
                    <a:pt x="1157882" y="120483"/>
                  </a:lnTo>
                  <a:lnTo>
                    <a:pt x="1195647" y="90600"/>
                  </a:lnTo>
                  <a:lnTo>
                    <a:pt x="1235577" y="56481"/>
                  </a:lnTo>
                  <a:lnTo>
                    <a:pt x="1277741" y="20760"/>
                  </a:lnTo>
                  <a:lnTo>
                    <a:pt x="130805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7" name="SMARTInkShape-1175"/>
            <p:cNvSpPr/>
            <p:nvPr>
              <p:custDataLst>
                <p:tags r:id="rId162"/>
              </p:custDataLst>
            </p:nvPr>
          </p:nvSpPr>
          <p:spPr bwMode="auto">
            <a:xfrm>
              <a:off x="1223367" y="1491258"/>
              <a:ext cx="1053704" cy="808817"/>
            </a:xfrm>
            <a:custGeom>
              <a:avLst/>
              <a:gdLst/>
              <a:ahLst/>
              <a:cxnLst/>
              <a:rect l="0" t="0" r="0" b="0"/>
              <a:pathLst>
                <a:path w="1053704" h="808817">
                  <a:moveTo>
                    <a:pt x="0" y="803672"/>
                  </a:moveTo>
                  <a:lnTo>
                    <a:pt x="0" y="803672"/>
                  </a:lnTo>
                  <a:lnTo>
                    <a:pt x="4741" y="803672"/>
                  </a:lnTo>
                  <a:lnTo>
                    <a:pt x="9714" y="806318"/>
                  </a:lnTo>
                  <a:lnTo>
                    <a:pt x="12429" y="808412"/>
                  </a:lnTo>
                  <a:lnTo>
                    <a:pt x="16224" y="808816"/>
                  </a:lnTo>
                  <a:lnTo>
                    <a:pt x="25731" y="806620"/>
                  </a:lnTo>
                  <a:lnTo>
                    <a:pt x="63545" y="784633"/>
                  </a:lnTo>
                  <a:lnTo>
                    <a:pt x="107293" y="754899"/>
                  </a:lnTo>
                  <a:lnTo>
                    <a:pt x="151823" y="713832"/>
                  </a:lnTo>
                  <a:lnTo>
                    <a:pt x="194656" y="677557"/>
                  </a:lnTo>
                  <a:lnTo>
                    <a:pt x="229545" y="645698"/>
                  </a:lnTo>
                  <a:lnTo>
                    <a:pt x="266010" y="615974"/>
                  </a:lnTo>
                  <a:lnTo>
                    <a:pt x="307793" y="582473"/>
                  </a:lnTo>
                  <a:lnTo>
                    <a:pt x="336888" y="559179"/>
                  </a:lnTo>
                  <a:lnTo>
                    <a:pt x="369002" y="535597"/>
                  </a:lnTo>
                  <a:lnTo>
                    <a:pt x="402126" y="510894"/>
                  </a:lnTo>
                  <a:lnTo>
                    <a:pt x="433384" y="483379"/>
                  </a:lnTo>
                  <a:lnTo>
                    <a:pt x="466459" y="457259"/>
                  </a:lnTo>
                  <a:lnTo>
                    <a:pt x="500011" y="432422"/>
                  </a:lnTo>
                  <a:lnTo>
                    <a:pt x="531459" y="408153"/>
                  </a:lnTo>
                  <a:lnTo>
                    <a:pt x="564618" y="384138"/>
                  </a:lnTo>
                  <a:lnTo>
                    <a:pt x="598207" y="360236"/>
                  </a:lnTo>
                  <a:lnTo>
                    <a:pt x="629672" y="336383"/>
                  </a:lnTo>
                  <a:lnTo>
                    <a:pt x="660193" y="315199"/>
                  </a:lnTo>
                  <a:lnTo>
                    <a:pt x="690294" y="294869"/>
                  </a:lnTo>
                  <a:lnTo>
                    <a:pt x="720209" y="272605"/>
                  </a:lnTo>
                  <a:lnTo>
                    <a:pt x="750041" y="249481"/>
                  </a:lnTo>
                  <a:lnTo>
                    <a:pt x="792081" y="216795"/>
                  </a:lnTo>
                  <a:lnTo>
                    <a:pt x="832318" y="185613"/>
                  </a:lnTo>
                  <a:lnTo>
                    <a:pt x="873014" y="151238"/>
                  </a:lnTo>
                  <a:lnTo>
                    <a:pt x="917580" y="108808"/>
                  </a:lnTo>
                  <a:lnTo>
                    <a:pt x="955047" y="72756"/>
                  </a:lnTo>
                  <a:lnTo>
                    <a:pt x="991110" y="45497"/>
                  </a:lnTo>
                  <a:lnTo>
                    <a:pt x="10537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8" name="SMARTInkShape-1176"/>
            <p:cNvSpPr/>
            <p:nvPr>
              <p:custDataLst>
                <p:tags r:id="rId163"/>
              </p:custDataLst>
            </p:nvPr>
          </p:nvSpPr>
          <p:spPr bwMode="auto">
            <a:xfrm>
              <a:off x="1116396" y="1438249"/>
              <a:ext cx="2133839" cy="2320524"/>
            </a:xfrm>
            <a:custGeom>
              <a:avLst/>
              <a:gdLst/>
              <a:ahLst/>
              <a:cxnLst/>
              <a:rect l="0" t="0" r="0" b="0"/>
              <a:pathLst>
                <a:path w="2133839" h="2320524">
                  <a:moveTo>
                    <a:pt x="1205323" y="195884"/>
                  </a:moveTo>
                  <a:lnTo>
                    <a:pt x="1205323" y="195884"/>
                  </a:lnTo>
                  <a:lnTo>
                    <a:pt x="1205323" y="182581"/>
                  </a:lnTo>
                  <a:lnTo>
                    <a:pt x="1204331" y="181062"/>
                  </a:lnTo>
                  <a:lnTo>
                    <a:pt x="1202677" y="180050"/>
                  </a:lnTo>
                  <a:lnTo>
                    <a:pt x="1200582" y="179375"/>
                  </a:lnTo>
                  <a:lnTo>
                    <a:pt x="1199186" y="177932"/>
                  </a:lnTo>
                  <a:lnTo>
                    <a:pt x="1197634" y="173684"/>
                  </a:lnTo>
                  <a:lnTo>
                    <a:pt x="1195646" y="162872"/>
                  </a:lnTo>
                  <a:lnTo>
                    <a:pt x="1190329" y="154132"/>
                  </a:lnTo>
                  <a:lnTo>
                    <a:pt x="1188737" y="148223"/>
                  </a:lnTo>
                  <a:lnTo>
                    <a:pt x="1187320" y="146251"/>
                  </a:lnTo>
                  <a:lnTo>
                    <a:pt x="1185384" y="144936"/>
                  </a:lnTo>
                  <a:lnTo>
                    <a:pt x="1180586" y="142482"/>
                  </a:lnTo>
                  <a:lnTo>
                    <a:pt x="1175146" y="138085"/>
                  </a:lnTo>
                  <a:lnTo>
                    <a:pt x="1139835" y="94780"/>
                  </a:lnTo>
                  <a:lnTo>
                    <a:pt x="1106312" y="63804"/>
                  </a:lnTo>
                  <a:lnTo>
                    <a:pt x="1065379" y="41212"/>
                  </a:lnTo>
                  <a:lnTo>
                    <a:pt x="1022013" y="23253"/>
                  </a:lnTo>
                  <a:lnTo>
                    <a:pt x="989087" y="18468"/>
                  </a:lnTo>
                  <a:lnTo>
                    <a:pt x="948040" y="17523"/>
                  </a:lnTo>
                  <a:lnTo>
                    <a:pt x="910975" y="17336"/>
                  </a:lnTo>
                  <a:lnTo>
                    <a:pt x="866869" y="24428"/>
                  </a:lnTo>
                  <a:lnTo>
                    <a:pt x="826787" y="33516"/>
                  </a:lnTo>
                  <a:lnTo>
                    <a:pt x="789334" y="47343"/>
                  </a:lnTo>
                  <a:lnTo>
                    <a:pt x="752109" y="60150"/>
                  </a:lnTo>
                  <a:lnTo>
                    <a:pt x="711094" y="80921"/>
                  </a:lnTo>
                  <a:lnTo>
                    <a:pt x="673365" y="101077"/>
                  </a:lnTo>
                  <a:lnTo>
                    <a:pt x="636058" y="125459"/>
                  </a:lnTo>
                  <a:lnTo>
                    <a:pt x="595018" y="151536"/>
                  </a:lnTo>
                  <a:lnTo>
                    <a:pt x="557282" y="179105"/>
                  </a:lnTo>
                  <a:lnTo>
                    <a:pt x="520965" y="211969"/>
                  </a:lnTo>
                  <a:lnTo>
                    <a:pt x="485069" y="246842"/>
                  </a:lnTo>
                  <a:lnTo>
                    <a:pt x="448306" y="283302"/>
                  </a:lnTo>
                  <a:lnTo>
                    <a:pt x="407427" y="324091"/>
                  </a:lnTo>
                  <a:lnTo>
                    <a:pt x="369738" y="363737"/>
                  </a:lnTo>
                  <a:lnTo>
                    <a:pt x="345465" y="395501"/>
                  </a:lnTo>
                  <a:lnTo>
                    <a:pt x="324093" y="426816"/>
                  </a:lnTo>
                  <a:lnTo>
                    <a:pt x="303681" y="457270"/>
                  </a:lnTo>
                  <a:lnTo>
                    <a:pt x="281380" y="487342"/>
                  </a:lnTo>
                  <a:lnTo>
                    <a:pt x="258239" y="519889"/>
                  </a:lnTo>
                  <a:lnTo>
                    <a:pt x="235717" y="554199"/>
                  </a:lnTo>
                  <a:lnTo>
                    <a:pt x="215785" y="589291"/>
                  </a:lnTo>
                  <a:lnTo>
                    <a:pt x="197005" y="627377"/>
                  </a:lnTo>
                  <a:lnTo>
                    <a:pt x="178736" y="666463"/>
                  </a:lnTo>
                  <a:lnTo>
                    <a:pt x="160695" y="703679"/>
                  </a:lnTo>
                  <a:lnTo>
                    <a:pt x="142755" y="742708"/>
                  </a:lnTo>
                  <a:lnTo>
                    <a:pt x="125852" y="783206"/>
                  </a:lnTo>
                  <a:lnTo>
                    <a:pt x="111725" y="824356"/>
                  </a:lnTo>
                  <a:lnTo>
                    <a:pt x="98831" y="863150"/>
                  </a:lnTo>
                  <a:lnTo>
                    <a:pt x="85494" y="902220"/>
                  </a:lnTo>
                  <a:lnTo>
                    <a:pt x="69645" y="946043"/>
                  </a:lnTo>
                  <a:lnTo>
                    <a:pt x="57970" y="986686"/>
                  </a:lnTo>
                  <a:lnTo>
                    <a:pt x="48482" y="1025586"/>
                  </a:lnTo>
                  <a:lnTo>
                    <a:pt x="37651" y="1066026"/>
                  </a:lnTo>
                  <a:lnTo>
                    <a:pt x="28868" y="1107150"/>
                  </a:lnTo>
                  <a:lnTo>
                    <a:pt x="21657" y="1148579"/>
                  </a:lnTo>
                  <a:lnTo>
                    <a:pt x="15145" y="1190142"/>
                  </a:lnTo>
                  <a:lnTo>
                    <a:pt x="11589" y="1231766"/>
                  </a:lnTo>
                  <a:lnTo>
                    <a:pt x="9017" y="1273416"/>
                  </a:lnTo>
                  <a:lnTo>
                    <a:pt x="4566" y="1315079"/>
                  </a:lnTo>
                  <a:lnTo>
                    <a:pt x="1927" y="1356746"/>
                  </a:lnTo>
                  <a:lnTo>
                    <a:pt x="753" y="1398417"/>
                  </a:lnTo>
                  <a:lnTo>
                    <a:pt x="232" y="1440088"/>
                  </a:lnTo>
                  <a:lnTo>
                    <a:pt x="0" y="1479113"/>
                  </a:lnTo>
                  <a:lnTo>
                    <a:pt x="890" y="1517294"/>
                  </a:lnTo>
                  <a:lnTo>
                    <a:pt x="4592" y="1557414"/>
                  </a:lnTo>
                  <a:lnTo>
                    <a:pt x="9545" y="1595751"/>
                  </a:lnTo>
                  <a:lnTo>
                    <a:pt x="15053" y="1633625"/>
                  </a:lnTo>
                  <a:lnTo>
                    <a:pt x="20809" y="1673609"/>
                  </a:lnTo>
                  <a:lnTo>
                    <a:pt x="26674" y="1711885"/>
                  </a:lnTo>
                  <a:lnTo>
                    <a:pt x="33581" y="1747748"/>
                  </a:lnTo>
                  <a:lnTo>
                    <a:pt x="43265" y="1780224"/>
                  </a:lnTo>
                  <a:lnTo>
                    <a:pt x="54183" y="1813839"/>
                  </a:lnTo>
                  <a:lnTo>
                    <a:pt x="65651" y="1847631"/>
                  </a:lnTo>
                  <a:lnTo>
                    <a:pt x="77362" y="1879186"/>
                  </a:lnTo>
                  <a:lnTo>
                    <a:pt x="89181" y="1909747"/>
                  </a:lnTo>
                  <a:lnTo>
                    <a:pt x="109638" y="1952198"/>
                  </a:lnTo>
                  <a:lnTo>
                    <a:pt x="134551" y="1992557"/>
                  </a:lnTo>
                  <a:lnTo>
                    <a:pt x="163429" y="2033289"/>
                  </a:lnTo>
                  <a:lnTo>
                    <a:pt x="204003" y="2077867"/>
                  </a:lnTo>
                  <a:lnTo>
                    <a:pt x="247809" y="2115336"/>
                  </a:lnTo>
                  <a:lnTo>
                    <a:pt x="283859" y="2143420"/>
                  </a:lnTo>
                  <a:lnTo>
                    <a:pt x="324527" y="2174452"/>
                  </a:lnTo>
                  <a:lnTo>
                    <a:pt x="363145" y="2198088"/>
                  </a:lnTo>
                  <a:lnTo>
                    <a:pt x="405565" y="2222510"/>
                  </a:lnTo>
                  <a:lnTo>
                    <a:pt x="434810" y="2236299"/>
                  </a:lnTo>
                  <a:lnTo>
                    <a:pt x="466990" y="2246397"/>
                  </a:lnTo>
                  <a:lnTo>
                    <a:pt x="500144" y="2255184"/>
                  </a:lnTo>
                  <a:lnTo>
                    <a:pt x="531415" y="2265704"/>
                  </a:lnTo>
                  <a:lnTo>
                    <a:pt x="564496" y="2276994"/>
                  </a:lnTo>
                  <a:lnTo>
                    <a:pt x="599042" y="2287634"/>
                  </a:lnTo>
                  <a:lnTo>
                    <a:pt x="634240" y="2295670"/>
                  </a:lnTo>
                  <a:lnTo>
                    <a:pt x="669727" y="2302549"/>
                  </a:lnTo>
                  <a:lnTo>
                    <a:pt x="705343" y="2307922"/>
                  </a:lnTo>
                  <a:lnTo>
                    <a:pt x="741016" y="2310309"/>
                  </a:lnTo>
                  <a:lnTo>
                    <a:pt x="776714" y="2314017"/>
                  </a:lnTo>
                  <a:lnTo>
                    <a:pt x="812424" y="2317979"/>
                  </a:lnTo>
                  <a:lnTo>
                    <a:pt x="848139" y="2319740"/>
                  </a:lnTo>
                  <a:lnTo>
                    <a:pt x="883856" y="2320523"/>
                  </a:lnTo>
                  <a:lnTo>
                    <a:pt x="919574" y="2319879"/>
                  </a:lnTo>
                  <a:lnTo>
                    <a:pt x="955292" y="2316285"/>
                  </a:lnTo>
                  <a:lnTo>
                    <a:pt x="991011" y="2308735"/>
                  </a:lnTo>
                  <a:lnTo>
                    <a:pt x="1027721" y="2298764"/>
                  </a:lnTo>
                  <a:lnTo>
                    <a:pt x="1067188" y="2287719"/>
                  </a:lnTo>
                  <a:lnTo>
                    <a:pt x="1105234" y="2276195"/>
                  </a:lnTo>
                  <a:lnTo>
                    <a:pt x="1141987" y="2263467"/>
                  </a:lnTo>
                  <a:lnTo>
                    <a:pt x="1178166" y="2247888"/>
                  </a:lnTo>
                  <a:lnTo>
                    <a:pt x="1216735" y="2231042"/>
                  </a:lnTo>
                  <a:lnTo>
                    <a:pt x="1256036" y="2213633"/>
                  </a:lnTo>
                  <a:lnTo>
                    <a:pt x="1293346" y="2195974"/>
                  </a:lnTo>
                  <a:lnTo>
                    <a:pt x="1332418" y="2175557"/>
                  </a:lnTo>
                  <a:lnTo>
                    <a:pt x="1371942" y="2153254"/>
                  </a:lnTo>
                  <a:lnTo>
                    <a:pt x="1409353" y="2130113"/>
                  </a:lnTo>
                  <a:lnTo>
                    <a:pt x="1445823" y="2103952"/>
                  </a:lnTo>
                  <a:lnTo>
                    <a:pt x="1481876" y="2075789"/>
                  </a:lnTo>
                  <a:lnTo>
                    <a:pt x="1517743" y="2046736"/>
                  </a:lnTo>
                  <a:lnTo>
                    <a:pt x="1553528" y="2017287"/>
                  </a:lnTo>
                  <a:lnTo>
                    <a:pt x="1589276" y="1986669"/>
                  </a:lnTo>
                  <a:lnTo>
                    <a:pt x="1625008" y="1953218"/>
                  </a:lnTo>
                  <a:lnTo>
                    <a:pt x="1660732" y="1918507"/>
                  </a:lnTo>
                  <a:lnTo>
                    <a:pt x="1695461" y="1883236"/>
                  </a:lnTo>
                  <a:lnTo>
                    <a:pt x="1727433" y="1847717"/>
                  </a:lnTo>
                  <a:lnTo>
                    <a:pt x="1760825" y="1812086"/>
                  </a:lnTo>
                  <a:lnTo>
                    <a:pt x="1794517" y="1775415"/>
                  </a:lnTo>
                  <a:lnTo>
                    <a:pt x="1826028" y="1735965"/>
                  </a:lnTo>
                  <a:lnTo>
                    <a:pt x="1856569" y="1692635"/>
                  </a:lnTo>
                  <a:lnTo>
                    <a:pt x="1871659" y="1669968"/>
                  </a:lnTo>
                  <a:lnTo>
                    <a:pt x="1901655" y="1626262"/>
                  </a:lnTo>
                  <a:lnTo>
                    <a:pt x="1930530" y="1583686"/>
                  </a:lnTo>
                  <a:lnTo>
                    <a:pt x="1956593" y="1541612"/>
                  </a:lnTo>
                  <a:lnTo>
                    <a:pt x="1981406" y="1497115"/>
                  </a:lnTo>
                  <a:lnTo>
                    <a:pt x="1993579" y="1474137"/>
                  </a:lnTo>
                  <a:lnTo>
                    <a:pt x="2015042" y="1430085"/>
                  </a:lnTo>
                  <a:lnTo>
                    <a:pt x="2034502" y="1386363"/>
                  </a:lnTo>
                  <a:lnTo>
                    <a:pt x="2043859" y="1363591"/>
                  </a:lnTo>
                  <a:lnTo>
                    <a:pt x="2053074" y="1340473"/>
                  </a:lnTo>
                  <a:lnTo>
                    <a:pt x="2071249" y="1296265"/>
                  </a:lnTo>
                  <a:lnTo>
                    <a:pt x="2088257" y="1252473"/>
                  </a:lnTo>
                  <a:lnTo>
                    <a:pt x="2095571" y="1229683"/>
                  </a:lnTo>
                  <a:lnTo>
                    <a:pt x="2102431" y="1206552"/>
                  </a:lnTo>
                  <a:lnTo>
                    <a:pt x="2112699" y="1162330"/>
                  </a:lnTo>
                  <a:lnTo>
                    <a:pt x="2120570" y="1118533"/>
                  </a:lnTo>
                  <a:lnTo>
                    <a:pt x="2124058" y="1095741"/>
                  </a:lnTo>
                  <a:lnTo>
                    <a:pt x="2127375" y="1072609"/>
                  </a:lnTo>
                  <a:lnTo>
                    <a:pt x="2131061" y="1028386"/>
                  </a:lnTo>
                  <a:lnTo>
                    <a:pt x="2132699" y="984588"/>
                  </a:lnTo>
                  <a:lnTo>
                    <a:pt x="2133136" y="961796"/>
                  </a:lnTo>
                  <a:lnTo>
                    <a:pt x="2133428" y="938664"/>
                  </a:lnTo>
                  <a:lnTo>
                    <a:pt x="2133622" y="915305"/>
                  </a:lnTo>
                  <a:lnTo>
                    <a:pt x="2133751" y="891794"/>
                  </a:lnTo>
                  <a:lnTo>
                    <a:pt x="2133838" y="868184"/>
                  </a:lnTo>
                  <a:lnTo>
                    <a:pt x="2132903" y="845498"/>
                  </a:lnTo>
                  <a:lnTo>
                    <a:pt x="2129219" y="801770"/>
                  </a:lnTo>
                  <a:lnTo>
                    <a:pt x="2125855" y="779394"/>
                  </a:lnTo>
                  <a:lnTo>
                    <a:pt x="2121628" y="756539"/>
                  </a:lnTo>
                  <a:lnTo>
                    <a:pt x="2116826" y="733365"/>
                  </a:lnTo>
                  <a:lnTo>
                    <a:pt x="2108844" y="689095"/>
                  </a:lnTo>
                  <a:lnTo>
                    <a:pt x="2100997" y="647261"/>
                  </a:lnTo>
                  <a:lnTo>
                    <a:pt x="2090895" y="608824"/>
                  </a:lnTo>
                  <a:lnTo>
                    <a:pt x="2077145" y="569251"/>
                  </a:lnTo>
                  <a:lnTo>
                    <a:pt x="2061112" y="529505"/>
                  </a:lnTo>
                  <a:lnTo>
                    <a:pt x="2044064" y="491996"/>
                  </a:lnTo>
                  <a:lnTo>
                    <a:pt x="2026566" y="458127"/>
                  </a:lnTo>
                  <a:lnTo>
                    <a:pt x="2007874" y="425546"/>
                  </a:lnTo>
                  <a:lnTo>
                    <a:pt x="1986338" y="391222"/>
                  </a:lnTo>
                  <a:lnTo>
                    <a:pt x="1963537" y="358768"/>
                  </a:lnTo>
                  <a:lnTo>
                    <a:pt x="1925742" y="315252"/>
                  </a:lnTo>
                  <a:lnTo>
                    <a:pt x="1885770" y="274578"/>
                  </a:lnTo>
                  <a:lnTo>
                    <a:pt x="1846145" y="233753"/>
                  </a:lnTo>
                  <a:lnTo>
                    <a:pt x="1816563" y="208745"/>
                  </a:lnTo>
                  <a:lnTo>
                    <a:pt x="1783571" y="184402"/>
                  </a:lnTo>
                  <a:lnTo>
                    <a:pt x="1751710" y="160354"/>
                  </a:lnTo>
                  <a:lnTo>
                    <a:pt x="1720021" y="137429"/>
                  </a:lnTo>
                  <a:lnTo>
                    <a:pt x="1686093" y="117318"/>
                  </a:lnTo>
                  <a:lnTo>
                    <a:pt x="1651170" y="98458"/>
                  </a:lnTo>
                  <a:lnTo>
                    <a:pt x="1615805" y="81146"/>
                  </a:lnTo>
                  <a:lnTo>
                    <a:pt x="1580244" y="66837"/>
                  </a:lnTo>
                  <a:lnTo>
                    <a:pt x="1544595" y="53863"/>
                  </a:lnTo>
                  <a:lnTo>
                    <a:pt x="1508907" y="41482"/>
                  </a:lnTo>
                  <a:lnTo>
                    <a:pt x="1473202" y="29365"/>
                  </a:lnTo>
                  <a:lnTo>
                    <a:pt x="1437490" y="20011"/>
                  </a:lnTo>
                  <a:lnTo>
                    <a:pt x="1400781" y="12546"/>
                  </a:lnTo>
                  <a:lnTo>
                    <a:pt x="1361316" y="5921"/>
                  </a:lnTo>
                  <a:lnTo>
                    <a:pt x="1323270" y="2315"/>
                  </a:lnTo>
                  <a:lnTo>
                    <a:pt x="1285525" y="713"/>
                  </a:lnTo>
                  <a:lnTo>
                    <a:pt x="1245599" y="0"/>
                  </a:lnTo>
                  <a:lnTo>
                    <a:pt x="1204702" y="2330"/>
                  </a:lnTo>
                  <a:lnTo>
                    <a:pt x="1163375" y="5680"/>
                  </a:lnTo>
                  <a:lnTo>
                    <a:pt x="1121857" y="7169"/>
                  </a:lnTo>
                  <a:lnTo>
                    <a:pt x="1082898" y="10477"/>
                  </a:lnTo>
                  <a:lnTo>
                    <a:pt x="1044748" y="16246"/>
                  </a:lnTo>
                  <a:lnTo>
                    <a:pt x="1004641" y="25425"/>
                  </a:lnTo>
                  <a:lnTo>
                    <a:pt x="966311" y="36119"/>
                  </a:lnTo>
                  <a:lnTo>
                    <a:pt x="930423" y="46494"/>
                  </a:lnTo>
                  <a:lnTo>
                    <a:pt x="897937" y="54413"/>
                  </a:lnTo>
                  <a:lnTo>
                    <a:pt x="864316" y="66531"/>
                  </a:lnTo>
                  <a:lnTo>
                    <a:pt x="830522" y="80847"/>
                  </a:lnTo>
                  <a:lnTo>
                    <a:pt x="788567" y="98078"/>
                  </a:lnTo>
                  <a:lnTo>
                    <a:pt x="767768" y="106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68" name="SMARTInkShape-Group292"/>
          <p:cNvGrpSpPr/>
          <p:nvPr/>
        </p:nvGrpSpPr>
        <p:grpSpPr>
          <a:xfrm>
            <a:off x="1620407" y="3420196"/>
            <a:ext cx="1396496" cy="1204701"/>
            <a:chOff x="1620407" y="3420196"/>
            <a:chExt cx="1396496" cy="1204701"/>
          </a:xfrm>
        </p:grpSpPr>
        <p:sp>
          <p:nvSpPr>
            <p:cNvPr id="360" name="SMARTInkShape-1177"/>
            <p:cNvSpPr/>
            <p:nvPr>
              <p:custDataLst>
                <p:tags r:id="rId150"/>
              </p:custDataLst>
            </p:nvPr>
          </p:nvSpPr>
          <p:spPr bwMode="auto">
            <a:xfrm>
              <a:off x="1620407" y="3929066"/>
              <a:ext cx="165532" cy="695831"/>
            </a:xfrm>
            <a:custGeom>
              <a:avLst/>
              <a:gdLst/>
              <a:ahLst/>
              <a:cxnLst/>
              <a:rect l="0" t="0" r="0" b="0"/>
              <a:pathLst>
                <a:path w="165532" h="695831">
                  <a:moveTo>
                    <a:pt x="156601" y="35715"/>
                  </a:moveTo>
                  <a:lnTo>
                    <a:pt x="156601" y="35715"/>
                  </a:lnTo>
                  <a:lnTo>
                    <a:pt x="156601" y="23287"/>
                  </a:lnTo>
                  <a:lnTo>
                    <a:pt x="155609" y="21476"/>
                  </a:lnTo>
                  <a:lnTo>
                    <a:pt x="153955" y="20269"/>
                  </a:lnTo>
                  <a:lnTo>
                    <a:pt x="151860" y="19465"/>
                  </a:lnTo>
                  <a:lnTo>
                    <a:pt x="150464" y="17936"/>
                  </a:lnTo>
                  <a:lnTo>
                    <a:pt x="148913" y="13592"/>
                  </a:lnTo>
                  <a:lnTo>
                    <a:pt x="147507" y="12037"/>
                  </a:lnTo>
                  <a:lnTo>
                    <a:pt x="143299" y="10309"/>
                  </a:lnTo>
                  <a:lnTo>
                    <a:pt x="141780" y="8856"/>
                  </a:lnTo>
                  <a:lnTo>
                    <a:pt x="140092" y="4595"/>
                  </a:lnTo>
                  <a:lnTo>
                    <a:pt x="138649" y="3062"/>
                  </a:lnTo>
                  <a:lnTo>
                    <a:pt x="134401" y="1359"/>
                  </a:lnTo>
                  <a:lnTo>
                    <a:pt x="99934" y="0"/>
                  </a:lnTo>
                  <a:lnTo>
                    <a:pt x="97987" y="991"/>
                  </a:lnTo>
                  <a:lnTo>
                    <a:pt x="96689" y="2644"/>
                  </a:lnTo>
                  <a:lnTo>
                    <a:pt x="94255" y="7126"/>
                  </a:lnTo>
                  <a:lnTo>
                    <a:pt x="73147" y="34549"/>
                  </a:lnTo>
                  <a:lnTo>
                    <a:pt x="69035" y="51134"/>
                  </a:lnTo>
                  <a:lnTo>
                    <a:pt x="67405" y="92301"/>
                  </a:lnTo>
                  <a:lnTo>
                    <a:pt x="67317" y="122039"/>
                  </a:lnTo>
                  <a:lnTo>
                    <a:pt x="81441" y="165937"/>
                  </a:lnTo>
                  <a:lnTo>
                    <a:pt x="91904" y="205052"/>
                  </a:lnTo>
                  <a:lnTo>
                    <a:pt x="96547" y="248137"/>
                  </a:lnTo>
                  <a:lnTo>
                    <a:pt x="98706" y="254720"/>
                  </a:lnTo>
                  <a:lnTo>
                    <a:pt x="98458" y="267327"/>
                  </a:lnTo>
                  <a:lnTo>
                    <a:pt x="91831" y="310624"/>
                  </a:lnTo>
                  <a:lnTo>
                    <a:pt x="78912" y="349178"/>
                  </a:lnTo>
                  <a:lnTo>
                    <a:pt x="64288" y="393024"/>
                  </a:lnTo>
                  <a:lnTo>
                    <a:pt x="52085" y="420786"/>
                  </a:lnTo>
                  <a:lnTo>
                    <a:pt x="51205" y="426374"/>
                  </a:lnTo>
                  <a:lnTo>
                    <a:pt x="49626" y="430100"/>
                  </a:lnTo>
                  <a:lnTo>
                    <a:pt x="47581" y="432583"/>
                  </a:lnTo>
                  <a:lnTo>
                    <a:pt x="34316" y="443034"/>
                  </a:lnTo>
                  <a:lnTo>
                    <a:pt x="28500" y="444949"/>
                  </a:lnTo>
                  <a:lnTo>
                    <a:pt x="25559" y="444467"/>
                  </a:lnTo>
                  <a:lnTo>
                    <a:pt x="19647" y="441287"/>
                  </a:lnTo>
                  <a:lnTo>
                    <a:pt x="10740" y="433917"/>
                  </a:lnTo>
                  <a:lnTo>
                    <a:pt x="7438" y="428329"/>
                  </a:lnTo>
                  <a:lnTo>
                    <a:pt x="4978" y="422539"/>
                  </a:lnTo>
                  <a:lnTo>
                    <a:pt x="577" y="416658"/>
                  </a:lnTo>
                  <a:lnTo>
                    <a:pt x="0" y="412708"/>
                  </a:lnTo>
                  <a:lnTo>
                    <a:pt x="3969" y="391163"/>
                  </a:lnTo>
                  <a:lnTo>
                    <a:pt x="7074" y="384523"/>
                  </a:lnTo>
                  <a:lnTo>
                    <a:pt x="25765" y="363169"/>
                  </a:lnTo>
                  <a:lnTo>
                    <a:pt x="31644" y="359844"/>
                  </a:lnTo>
                  <a:lnTo>
                    <a:pt x="37565" y="357374"/>
                  </a:lnTo>
                  <a:lnTo>
                    <a:pt x="43503" y="352969"/>
                  </a:lnTo>
                  <a:lnTo>
                    <a:pt x="46476" y="352390"/>
                  </a:lnTo>
                  <a:lnTo>
                    <a:pt x="49450" y="352995"/>
                  </a:lnTo>
                  <a:lnTo>
                    <a:pt x="55400" y="355322"/>
                  </a:lnTo>
                  <a:lnTo>
                    <a:pt x="64328" y="357625"/>
                  </a:lnTo>
                  <a:lnTo>
                    <a:pt x="79210" y="369540"/>
                  </a:lnTo>
                  <a:lnTo>
                    <a:pt x="82518" y="375243"/>
                  </a:lnTo>
                  <a:lnTo>
                    <a:pt x="92697" y="413060"/>
                  </a:lnTo>
                  <a:lnTo>
                    <a:pt x="100977" y="455713"/>
                  </a:lnTo>
                  <a:lnTo>
                    <a:pt x="102619" y="491189"/>
                  </a:lnTo>
                  <a:lnTo>
                    <a:pt x="109080" y="532997"/>
                  </a:lnTo>
                  <a:lnTo>
                    <a:pt x="111385" y="573592"/>
                  </a:lnTo>
                  <a:lnTo>
                    <a:pt x="116581" y="614795"/>
                  </a:lnTo>
                  <a:lnTo>
                    <a:pt x="120505" y="657176"/>
                  </a:lnTo>
                  <a:lnTo>
                    <a:pt x="125511" y="675486"/>
                  </a:lnTo>
                  <a:lnTo>
                    <a:pt x="133278" y="688739"/>
                  </a:lnTo>
                  <a:lnTo>
                    <a:pt x="138959" y="693057"/>
                  </a:lnTo>
                  <a:lnTo>
                    <a:pt x="147736" y="695488"/>
                  </a:lnTo>
                  <a:lnTo>
                    <a:pt x="150691" y="695830"/>
                  </a:lnTo>
                  <a:lnTo>
                    <a:pt x="156620" y="693563"/>
                  </a:lnTo>
                  <a:lnTo>
                    <a:pt x="165531" y="687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1" name="SMARTInkShape-1178"/>
            <p:cNvSpPr/>
            <p:nvPr>
              <p:custDataLst>
                <p:tags r:id="rId151"/>
              </p:custDataLst>
            </p:nvPr>
          </p:nvSpPr>
          <p:spPr bwMode="auto">
            <a:xfrm>
              <a:off x="1937864" y="4045494"/>
              <a:ext cx="214192" cy="446087"/>
            </a:xfrm>
            <a:custGeom>
              <a:avLst/>
              <a:gdLst/>
              <a:ahLst/>
              <a:cxnLst/>
              <a:rect l="0" t="0" r="0" b="0"/>
              <a:pathLst>
                <a:path w="214192" h="446087">
                  <a:moveTo>
                    <a:pt x="107035" y="80022"/>
                  </a:moveTo>
                  <a:lnTo>
                    <a:pt x="107035" y="80022"/>
                  </a:lnTo>
                  <a:lnTo>
                    <a:pt x="102294" y="75281"/>
                  </a:lnTo>
                  <a:lnTo>
                    <a:pt x="99967" y="70308"/>
                  </a:lnTo>
                  <a:lnTo>
                    <a:pt x="99346" y="67593"/>
                  </a:lnTo>
                  <a:lnTo>
                    <a:pt x="93732" y="59031"/>
                  </a:lnTo>
                  <a:lnTo>
                    <a:pt x="83939" y="47248"/>
                  </a:lnTo>
                  <a:lnTo>
                    <a:pt x="78329" y="35367"/>
                  </a:lnTo>
                  <a:lnTo>
                    <a:pt x="75991" y="32393"/>
                  </a:lnTo>
                  <a:lnTo>
                    <a:pt x="70748" y="29088"/>
                  </a:lnTo>
                  <a:lnTo>
                    <a:pt x="65110" y="26626"/>
                  </a:lnTo>
                  <a:lnTo>
                    <a:pt x="46281" y="10239"/>
                  </a:lnTo>
                  <a:lnTo>
                    <a:pt x="42660" y="9320"/>
                  </a:lnTo>
                  <a:lnTo>
                    <a:pt x="36992" y="8729"/>
                  </a:lnTo>
                  <a:lnTo>
                    <a:pt x="31270" y="13368"/>
                  </a:lnTo>
                  <a:lnTo>
                    <a:pt x="28713" y="18317"/>
                  </a:lnTo>
                  <a:lnTo>
                    <a:pt x="14358" y="55566"/>
                  </a:lnTo>
                  <a:lnTo>
                    <a:pt x="6893" y="98188"/>
                  </a:lnTo>
                  <a:lnTo>
                    <a:pt x="802" y="142570"/>
                  </a:lnTo>
                  <a:lnTo>
                    <a:pt x="0" y="187183"/>
                  </a:lnTo>
                  <a:lnTo>
                    <a:pt x="2578" y="199748"/>
                  </a:lnTo>
                  <a:lnTo>
                    <a:pt x="12318" y="220639"/>
                  </a:lnTo>
                  <a:lnTo>
                    <a:pt x="17975" y="226854"/>
                  </a:lnTo>
                  <a:lnTo>
                    <a:pt x="23796" y="229616"/>
                  </a:lnTo>
                  <a:lnTo>
                    <a:pt x="43328" y="231535"/>
                  </a:lnTo>
                  <a:lnTo>
                    <a:pt x="47696" y="229648"/>
                  </a:lnTo>
                  <a:lnTo>
                    <a:pt x="75224" y="200355"/>
                  </a:lnTo>
                  <a:lnTo>
                    <a:pt x="95643" y="168394"/>
                  </a:lnTo>
                  <a:lnTo>
                    <a:pt x="112664" y="124548"/>
                  </a:lnTo>
                  <a:lnTo>
                    <a:pt x="122184" y="88927"/>
                  </a:lnTo>
                  <a:lnTo>
                    <a:pt x="126737" y="64801"/>
                  </a:lnTo>
                  <a:lnTo>
                    <a:pt x="131724" y="42439"/>
                  </a:lnTo>
                  <a:lnTo>
                    <a:pt x="133813" y="0"/>
                  </a:lnTo>
                  <a:lnTo>
                    <a:pt x="133823" y="38497"/>
                  </a:lnTo>
                  <a:lnTo>
                    <a:pt x="134816" y="80433"/>
                  </a:lnTo>
                  <a:lnTo>
                    <a:pt x="140891" y="118467"/>
                  </a:lnTo>
                  <a:lnTo>
                    <a:pt x="147126" y="159164"/>
                  </a:lnTo>
                  <a:lnTo>
                    <a:pt x="156920" y="202002"/>
                  </a:lnTo>
                  <a:lnTo>
                    <a:pt x="162529" y="242802"/>
                  </a:lnTo>
                  <a:lnTo>
                    <a:pt x="172897" y="284045"/>
                  </a:lnTo>
                  <a:lnTo>
                    <a:pt x="178363" y="326991"/>
                  </a:lnTo>
                  <a:lnTo>
                    <a:pt x="186015" y="369557"/>
                  </a:lnTo>
                  <a:lnTo>
                    <a:pt x="194968" y="411994"/>
                  </a:lnTo>
                  <a:lnTo>
                    <a:pt x="196296" y="444106"/>
                  </a:lnTo>
                  <a:lnTo>
                    <a:pt x="197300" y="444783"/>
                  </a:lnTo>
                  <a:lnTo>
                    <a:pt x="204017" y="445960"/>
                  </a:lnTo>
                  <a:lnTo>
                    <a:pt x="200152" y="446086"/>
                  </a:lnTo>
                  <a:lnTo>
                    <a:pt x="198878" y="445111"/>
                  </a:lnTo>
                  <a:lnTo>
                    <a:pt x="197463" y="441383"/>
                  </a:lnTo>
                  <a:lnTo>
                    <a:pt x="196398" y="396904"/>
                  </a:lnTo>
                  <a:lnTo>
                    <a:pt x="196344" y="355348"/>
                  </a:lnTo>
                  <a:lnTo>
                    <a:pt x="196335" y="318035"/>
                  </a:lnTo>
                  <a:lnTo>
                    <a:pt x="196333" y="275559"/>
                  </a:lnTo>
                  <a:lnTo>
                    <a:pt x="196332" y="231555"/>
                  </a:lnTo>
                  <a:lnTo>
                    <a:pt x="196331" y="187097"/>
                  </a:lnTo>
                  <a:lnTo>
                    <a:pt x="198977" y="147797"/>
                  </a:lnTo>
                  <a:lnTo>
                    <a:pt x="204020" y="107851"/>
                  </a:lnTo>
                  <a:lnTo>
                    <a:pt x="206008" y="84563"/>
                  </a:lnTo>
                  <a:lnTo>
                    <a:pt x="213625" y="61001"/>
                  </a:lnTo>
                  <a:lnTo>
                    <a:pt x="214191" y="5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2" name="SMARTInkShape-1179"/>
            <p:cNvSpPr/>
            <p:nvPr>
              <p:custDataLst>
                <p:tags r:id="rId152"/>
              </p:custDataLst>
            </p:nvPr>
          </p:nvSpPr>
          <p:spPr bwMode="auto">
            <a:xfrm>
              <a:off x="2215824" y="4196953"/>
              <a:ext cx="87804" cy="226862"/>
            </a:xfrm>
            <a:custGeom>
              <a:avLst/>
              <a:gdLst/>
              <a:ahLst/>
              <a:cxnLst/>
              <a:rect l="0" t="0" r="0" b="0"/>
              <a:pathLst>
                <a:path w="87804" h="226862">
                  <a:moveTo>
                    <a:pt x="43387" y="44649"/>
                  </a:moveTo>
                  <a:lnTo>
                    <a:pt x="43387" y="44649"/>
                  </a:lnTo>
                  <a:lnTo>
                    <a:pt x="29826" y="44649"/>
                  </a:lnTo>
                  <a:lnTo>
                    <a:pt x="28393" y="45641"/>
                  </a:lnTo>
                  <a:lnTo>
                    <a:pt x="27438" y="47294"/>
                  </a:lnTo>
                  <a:lnTo>
                    <a:pt x="26801" y="49389"/>
                  </a:lnTo>
                  <a:lnTo>
                    <a:pt x="25384" y="50785"/>
                  </a:lnTo>
                  <a:lnTo>
                    <a:pt x="21164" y="52337"/>
                  </a:lnTo>
                  <a:lnTo>
                    <a:pt x="19642" y="53743"/>
                  </a:lnTo>
                  <a:lnTo>
                    <a:pt x="10728" y="75866"/>
                  </a:lnTo>
                  <a:lnTo>
                    <a:pt x="780" y="118817"/>
                  </a:lnTo>
                  <a:lnTo>
                    <a:pt x="0" y="153965"/>
                  </a:lnTo>
                  <a:lnTo>
                    <a:pt x="9778" y="196405"/>
                  </a:lnTo>
                  <a:lnTo>
                    <a:pt x="17223" y="211652"/>
                  </a:lnTo>
                  <a:lnTo>
                    <a:pt x="21837" y="219083"/>
                  </a:lnTo>
                  <a:lnTo>
                    <a:pt x="23887" y="225693"/>
                  </a:lnTo>
                  <a:lnTo>
                    <a:pt x="25426" y="226861"/>
                  </a:lnTo>
                  <a:lnTo>
                    <a:pt x="27444" y="226646"/>
                  </a:lnTo>
                  <a:lnTo>
                    <a:pt x="32333" y="224755"/>
                  </a:lnTo>
                  <a:lnTo>
                    <a:pt x="37812" y="223915"/>
                  </a:lnTo>
                  <a:lnTo>
                    <a:pt x="43555" y="218249"/>
                  </a:lnTo>
                  <a:lnTo>
                    <a:pt x="70180" y="177912"/>
                  </a:lnTo>
                  <a:lnTo>
                    <a:pt x="84067" y="148738"/>
                  </a:lnTo>
                  <a:lnTo>
                    <a:pt x="87803" y="107151"/>
                  </a:lnTo>
                  <a:lnTo>
                    <a:pt x="87013" y="72245"/>
                  </a:lnTo>
                  <a:lnTo>
                    <a:pt x="67043" y="29507"/>
                  </a:lnTo>
                  <a:lnTo>
                    <a:pt x="61399" y="14023"/>
                  </a:lnTo>
                  <a:lnTo>
                    <a:pt x="59364" y="12325"/>
                  </a:lnTo>
                  <a:lnTo>
                    <a:pt x="53709" y="9600"/>
                  </a:lnTo>
                  <a:lnTo>
                    <a:pt x="433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3" name="SMARTInkShape-1180"/>
            <p:cNvSpPr/>
            <p:nvPr>
              <p:custDataLst>
                <p:tags r:id="rId153"/>
              </p:custDataLst>
            </p:nvPr>
          </p:nvSpPr>
          <p:spPr bwMode="auto">
            <a:xfrm>
              <a:off x="2232425" y="4089947"/>
              <a:ext cx="71435" cy="357038"/>
            </a:xfrm>
            <a:custGeom>
              <a:avLst/>
              <a:gdLst/>
              <a:ahLst/>
              <a:cxnLst/>
              <a:rect l="0" t="0" r="0" b="0"/>
              <a:pathLst>
                <a:path w="71435" h="357038">
                  <a:moveTo>
                    <a:pt x="8927" y="26639"/>
                  </a:moveTo>
                  <a:lnTo>
                    <a:pt x="8927" y="26639"/>
                  </a:lnTo>
                  <a:lnTo>
                    <a:pt x="4186" y="21899"/>
                  </a:lnTo>
                  <a:lnTo>
                    <a:pt x="1859" y="16925"/>
                  </a:lnTo>
                  <a:lnTo>
                    <a:pt x="7" y="0"/>
                  </a:lnTo>
                  <a:lnTo>
                    <a:pt x="0" y="4635"/>
                  </a:lnTo>
                  <a:lnTo>
                    <a:pt x="2644" y="9583"/>
                  </a:lnTo>
                  <a:lnTo>
                    <a:pt x="4738" y="12292"/>
                  </a:lnTo>
                  <a:lnTo>
                    <a:pt x="7065" y="20593"/>
                  </a:lnTo>
                  <a:lnTo>
                    <a:pt x="8818" y="64290"/>
                  </a:lnTo>
                  <a:lnTo>
                    <a:pt x="8905" y="99450"/>
                  </a:lnTo>
                  <a:lnTo>
                    <a:pt x="11568" y="140939"/>
                  </a:lnTo>
                  <a:lnTo>
                    <a:pt x="16614" y="178091"/>
                  </a:lnTo>
                  <a:lnTo>
                    <a:pt x="23748" y="214093"/>
                  </a:lnTo>
                  <a:lnTo>
                    <a:pt x="28832" y="249868"/>
                  </a:lnTo>
                  <a:lnTo>
                    <a:pt x="39096" y="290338"/>
                  </a:lnTo>
                  <a:lnTo>
                    <a:pt x="53628" y="328912"/>
                  </a:lnTo>
                  <a:lnTo>
                    <a:pt x="71434" y="357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4" name="SMARTInkShape-1181"/>
            <p:cNvSpPr/>
            <p:nvPr>
              <p:custDataLst>
                <p:tags r:id="rId154"/>
              </p:custDataLst>
            </p:nvPr>
          </p:nvSpPr>
          <p:spPr bwMode="auto">
            <a:xfrm>
              <a:off x="2357487" y="3768328"/>
              <a:ext cx="71389" cy="555618"/>
            </a:xfrm>
            <a:custGeom>
              <a:avLst/>
              <a:gdLst/>
              <a:ahLst/>
              <a:cxnLst/>
              <a:rect l="0" t="0" r="0" b="0"/>
              <a:pathLst>
                <a:path w="71389" h="555618">
                  <a:moveTo>
                    <a:pt x="35669" y="0"/>
                  </a:moveTo>
                  <a:lnTo>
                    <a:pt x="35669" y="0"/>
                  </a:lnTo>
                  <a:lnTo>
                    <a:pt x="35669" y="4741"/>
                  </a:lnTo>
                  <a:lnTo>
                    <a:pt x="33023" y="9713"/>
                  </a:lnTo>
                  <a:lnTo>
                    <a:pt x="29532" y="15231"/>
                  </a:lnTo>
                  <a:lnTo>
                    <a:pt x="27567" y="24908"/>
                  </a:lnTo>
                  <a:lnTo>
                    <a:pt x="25993" y="39902"/>
                  </a:lnTo>
                  <a:lnTo>
                    <a:pt x="17667" y="81649"/>
                  </a:lnTo>
                  <a:lnTo>
                    <a:pt x="10233" y="125184"/>
                  </a:lnTo>
                  <a:lnTo>
                    <a:pt x="9281" y="161336"/>
                  </a:lnTo>
                  <a:lnTo>
                    <a:pt x="8999" y="198726"/>
                  </a:lnTo>
                  <a:lnTo>
                    <a:pt x="6287" y="228221"/>
                  </a:lnTo>
                  <a:lnTo>
                    <a:pt x="2767" y="260182"/>
                  </a:lnTo>
                  <a:lnTo>
                    <a:pt x="1202" y="290923"/>
                  </a:lnTo>
                  <a:lnTo>
                    <a:pt x="507" y="321122"/>
                  </a:lnTo>
                  <a:lnTo>
                    <a:pt x="198" y="352072"/>
                  </a:lnTo>
                  <a:lnTo>
                    <a:pt x="61" y="385672"/>
                  </a:lnTo>
                  <a:lnTo>
                    <a:pt x="0" y="417803"/>
                  </a:lnTo>
                  <a:lnTo>
                    <a:pt x="2611" y="461137"/>
                  </a:lnTo>
                  <a:lnTo>
                    <a:pt x="7023" y="496466"/>
                  </a:lnTo>
                  <a:lnTo>
                    <a:pt x="10039" y="516324"/>
                  </a:lnTo>
                  <a:lnTo>
                    <a:pt x="25499" y="548033"/>
                  </a:lnTo>
                  <a:lnTo>
                    <a:pt x="28889" y="552879"/>
                  </a:lnTo>
                  <a:lnTo>
                    <a:pt x="32141" y="555117"/>
                  </a:lnTo>
                  <a:lnTo>
                    <a:pt x="35301" y="555617"/>
                  </a:lnTo>
                  <a:lnTo>
                    <a:pt x="52243" y="549291"/>
                  </a:lnTo>
                  <a:lnTo>
                    <a:pt x="71388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5" name="SMARTInkShape-1182"/>
            <p:cNvSpPr/>
            <p:nvPr>
              <p:custDataLst>
                <p:tags r:id="rId155"/>
              </p:custDataLst>
            </p:nvPr>
          </p:nvSpPr>
          <p:spPr bwMode="auto">
            <a:xfrm>
              <a:off x="2464594" y="3937992"/>
              <a:ext cx="214313" cy="196407"/>
            </a:xfrm>
            <a:custGeom>
              <a:avLst/>
              <a:gdLst/>
              <a:ahLst/>
              <a:cxnLst/>
              <a:rect l="0" t="0" r="0" b="0"/>
              <a:pathLst>
                <a:path w="214313" h="196407">
                  <a:moveTo>
                    <a:pt x="0" y="26789"/>
                  </a:moveTo>
                  <a:lnTo>
                    <a:pt x="0" y="26789"/>
                  </a:lnTo>
                  <a:lnTo>
                    <a:pt x="4741" y="26789"/>
                  </a:lnTo>
                  <a:lnTo>
                    <a:pt x="9713" y="24143"/>
                  </a:lnTo>
                  <a:lnTo>
                    <a:pt x="15231" y="20652"/>
                  </a:lnTo>
                  <a:lnTo>
                    <a:pt x="26858" y="18411"/>
                  </a:lnTo>
                  <a:lnTo>
                    <a:pt x="52369" y="17892"/>
                  </a:lnTo>
                  <a:lnTo>
                    <a:pt x="60648" y="20519"/>
                  </a:lnTo>
                  <a:lnTo>
                    <a:pt x="67634" y="24003"/>
                  </a:lnTo>
                  <a:lnTo>
                    <a:pt x="78494" y="26422"/>
                  </a:lnTo>
                  <a:lnTo>
                    <a:pt x="84553" y="31421"/>
                  </a:lnTo>
                  <a:lnTo>
                    <a:pt x="87188" y="39100"/>
                  </a:lnTo>
                  <a:lnTo>
                    <a:pt x="89173" y="69900"/>
                  </a:lnTo>
                  <a:lnTo>
                    <a:pt x="82143" y="92558"/>
                  </a:lnTo>
                  <a:lnTo>
                    <a:pt x="62437" y="133962"/>
                  </a:lnTo>
                  <a:lnTo>
                    <a:pt x="38363" y="177811"/>
                  </a:lnTo>
                  <a:lnTo>
                    <a:pt x="35901" y="184199"/>
                  </a:lnTo>
                  <a:lnTo>
                    <a:pt x="26911" y="196294"/>
                  </a:lnTo>
                  <a:lnTo>
                    <a:pt x="31566" y="196406"/>
                  </a:lnTo>
                  <a:lnTo>
                    <a:pt x="32950" y="195429"/>
                  </a:lnTo>
                  <a:lnTo>
                    <a:pt x="33873" y="193786"/>
                  </a:lnTo>
                  <a:lnTo>
                    <a:pt x="34488" y="191699"/>
                  </a:lnTo>
                  <a:lnTo>
                    <a:pt x="35890" y="190307"/>
                  </a:lnTo>
                  <a:lnTo>
                    <a:pt x="43597" y="186364"/>
                  </a:lnTo>
                  <a:lnTo>
                    <a:pt x="84299" y="147816"/>
                  </a:lnTo>
                  <a:lnTo>
                    <a:pt x="125072" y="111519"/>
                  </a:lnTo>
                  <a:lnTo>
                    <a:pt x="163548" y="67804"/>
                  </a:lnTo>
                  <a:lnTo>
                    <a:pt x="175679" y="51399"/>
                  </a:lnTo>
                  <a:lnTo>
                    <a:pt x="200505" y="30097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6" name="SMARTInkShape-1183"/>
            <p:cNvSpPr/>
            <p:nvPr>
              <p:custDataLst>
                <p:tags r:id="rId156"/>
              </p:custDataLst>
            </p:nvPr>
          </p:nvSpPr>
          <p:spPr bwMode="auto">
            <a:xfrm>
              <a:off x="2589609" y="3750469"/>
              <a:ext cx="150416" cy="373083"/>
            </a:xfrm>
            <a:custGeom>
              <a:avLst/>
              <a:gdLst/>
              <a:ahLst/>
              <a:cxnLst/>
              <a:rect l="0" t="0" r="0" b="0"/>
              <a:pathLst>
                <a:path w="150416" h="373083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9714" y="7068"/>
                  </a:lnTo>
                  <a:lnTo>
                    <a:pt x="51138" y="21326"/>
                  </a:lnTo>
                  <a:lnTo>
                    <a:pt x="91313" y="42692"/>
                  </a:lnTo>
                  <a:lnTo>
                    <a:pt x="126598" y="86476"/>
                  </a:lnTo>
                  <a:lnTo>
                    <a:pt x="144768" y="129566"/>
                  </a:lnTo>
                  <a:lnTo>
                    <a:pt x="150415" y="171444"/>
                  </a:lnTo>
                  <a:lnTo>
                    <a:pt x="148747" y="203264"/>
                  </a:lnTo>
                  <a:lnTo>
                    <a:pt x="144035" y="240683"/>
                  </a:lnTo>
                  <a:lnTo>
                    <a:pt x="135975" y="276737"/>
                  </a:lnTo>
                  <a:lnTo>
                    <a:pt x="124829" y="312522"/>
                  </a:lnTo>
                  <a:lnTo>
                    <a:pt x="113073" y="343514"/>
                  </a:lnTo>
                  <a:lnTo>
                    <a:pt x="104494" y="353756"/>
                  </a:lnTo>
                  <a:lnTo>
                    <a:pt x="82498" y="373082"/>
                  </a:lnTo>
                  <a:lnTo>
                    <a:pt x="80796" y="372744"/>
                  </a:lnTo>
                  <a:lnTo>
                    <a:pt x="71438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7" name="SMARTInkShape-1184"/>
            <p:cNvSpPr/>
            <p:nvPr>
              <p:custDataLst>
                <p:tags r:id="rId157"/>
              </p:custDataLst>
            </p:nvPr>
          </p:nvSpPr>
          <p:spPr bwMode="auto">
            <a:xfrm>
              <a:off x="2705695" y="3420196"/>
              <a:ext cx="311208" cy="955352"/>
            </a:xfrm>
            <a:custGeom>
              <a:avLst/>
              <a:gdLst/>
              <a:ahLst/>
              <a:cxnLst/>
              <a:rect l="0" t="0" r="0" b="0"/>
              <a:pathLst>
                <a:path w="311208" h="955352">
                  <a:moveTo>
                    <a:pt x="53578" y="80242"/>
                  </a:moveTo>
                  <a:lnTo>
                    <a:pt x="53578" y="80242"/>
                  </a:lnTo>
                  <a:lnTo>
                    <a:pt x="54571" y="38374"/>
                  </a:lnTo>
                  <a:lnTo>
                    <a:pt x="60708" y="23739"/>
                  </a:lnTo>
                  <a:lnTo>
                    <a:pt x="75702" y="4704"/>
                  </a:lnTo>
                  <a:lnTo>
                    <a:pt x="80940" y="2021"/>
                  </a:lnTo>
                  <a:lnTo>
                    <a:pt x="101462" y="157"/>
                  </a:lnTo>
                  <a:lnTo>
                    <a:pt x="108925" y="0"/>
                  </a:lnTo>
                  <a:lnTo>
                    <a:pt x="115550" y="2576"/>
                  </a:lnTo>
                  <a:lnTo>
                    <a:pt x="118705" y="4652"/>
                  </a:lnTo>
                  <a:lnTo>
                    <a:pt x="130899" y="22242"/>
                  </a:lnTo>
                  <a:lnTo>
                    <a:pt x="138886" y="39023"/>
                  </a:lnTo>
                  <a:lnTo>
                    <a:pt x="148662" y="82450"/>
                  </a:lnTo>
                  <a:lnTo>
                    <a:pt x="150874" y="120473"/>
                  </a:lnTo>
                  <a:lnTo>
                    <a:pt x="151184" y="141789"/>
                  </a:lnTo>
                  <a:lnTo>
                    <a:pt x="150537" y="185978"/>
                  </a:lnTo>
                  <a:lnTo>
                    <a:pt x="146942" y="218848"/>
                  </a:lnTo>
                  <a:lnTo>
                    <a:pt x="144683" y="257269"/>
                  </a:lnTo>
                  <a:lnTo>
                    <a:pt x="143679" y="295842"/>
                  </a:lnTo>
                  <a:lnTo>
                    <a:pt x="144105" y="333300"/>
                  </a:lnTo>
                  <a:lnTo>
                    <a:pt x="157135" y="376126"/>
                  </a:lnTo>
                  <a:lnTo>
                    <a:pt x="160661" y="388397"/>
                  </a:lnTo>
                  <a:lnTo>
                    <a:pt x="165001" y="395132"/>
                  </a:lnTo>
                  <a:lnTo>
                    <a:pt x="170238" y="398786"/>
                  </a:lnTo>
                  <a:lnTo>
                    <a:pt x="178764" y="400844"/>
                  </a:lnTo>
                  <a:lnTo>
                    <a:pt x="181684" y="401133"/>
                  </a:lnTo>
                  <a:lnTo>
                    <a:pt x="183630" y="400333"/>
                  </a:lnTo>
                  <a:lnTo>
                    <a:pt x="184928" y="398808"/>
                  </a:lnTo>
                  <a:lnTo>
                    <a:pt x="187363" y="394467"/>
                  </a:lnTo>
                  <a:lnTo>
                    <a:pt x="191752" y="389230"/>
                  </a:lnTo>
                  <a:lnTo>
                    <a:pt x="201662" y="358381"/>
                  </a:lnTo>
                  <a:lnTo>
                    <a:pt x="204893" y="320145"/>
                  </a:lnTo>
                  <a:lnTo>
                    <a:pt x="205319" y="276537"/>
                  </a:lnTo>
                  <a:lnTo>
                    <a:pt x="205370" y="250426"/>
                  </a:lnTo>
                  <a:lnTo>
                    <a:pt x="202732" y="242530"/>
                  </a:lnTo>
                  <a:lnTo>
                    <a:pt x="197693" y="234117"/>
                  </a:lnTo>
                  <a:lnTo>
                    <a:pt x="194359" y="232966"/>
                  </a:lnTo>
                  <a:lnTo>
                    <a:pt x="192080" y="232659"/>
                  </a:lnTo>
                  <a:lnTo>
                    <a:pt x="190562" y="233447"/>
                  </a:lnTo>
                  <a:lnTo>
                    <a:pt x="189549" y="234965"/>
                  </a:lnTo>
                  <a:lnTo>
                    <a:pt x="188124" y="241841"/>
                  </a:lnTo>
                  <a:lnTo>
                    <a:pt x="179870" y="281980"/>
                  </a:lnTo>
                  <a:lnTo>
                    <a:pt x="186395" y="325996"/>
                  </a:lnTo>
                  <a:lnTo>
                    <a:pt x="197089" y="366604"/>
                  </a:lnTo>
                  <a:lnTo>
                    <a:pt x="211420" y="410721"/>
                  </a:lnTo>
                  <a:lnTo>
                    <a:pt x="223259" y="449020"/>
                  </a:lnTo>
                  <a:lnTo>
                    <a:pt x="234823" y="480220"/>
                  </a:lnTo>
                  <a:lnTo>
                    <a:pt x="251768" y="522170"/>
                  </a:lnTo>
                  <a:lnTo>
                    <a:pt x="266654" y="565513"/>
                  </a:lnTo>
                  <a:lnTo>
                    <a:pt x="280240" y="598866"/>
                  </a:lnTo>
                  <a:lnTo>
                    <a:pt x="292820" y="642215"/>
                  </a:lnTo>
                  <a:lnTo>
                    <a:pt x="303830" y="678413"/>
                  </a:lnTo>
                  <a:lnTo>
                    <a:pt x="310819" y="709486"/>
                  </a:lnTo>
                  <a:lnTo>
                    <a:pt x="311207" y="735724"/>
                  </a:lnTo>
                  <a:lnTo>
                    <a:pt x="297278" y="778875"/>
                  </a:lnTo>
                  <a:lnTo>
                    <a:pt x="283030" y="803376"/>
                  </a:lnTo>
                  <a:lnTo>
                    <a:pt x="240079" y="846318"/>
                  </a:lnTo>
                  <a:lnTo>
                    <a:pt x="200441" y="871636"/>
                  </a:lnTo>
                  <a:lnTo>
                    <a:pt x="161365" y="889756"/>
                  </a:lnTo>
                  <a:lnTo>
                    <a:pt x="123108" y="907693"/>
                  </a:lnTo>
                  <a:lnTo>
                    <a:pt x="93410" y="919617"/>
                  </a:lnTo>
                  <a:lnTo>
                    <a:pt x="61360" y="931532"/>
                  </a:lnTo>
                  <a:lnTo>
                    <a:pt x="20386" y="947411"/>
                  </a:lnTo>
                  <a:lnTo>
                    <a:pt x="0" y="955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74" name="SMARTInkShape-Group293"/>
          <p:cNvGrpSpPr/>
          <p:nvPr/>
        </p:nvGrpSpPr>
        <p:grpSpPr>
          <a:xfrm>
            <a:off x="3161109" y="1428750"/>
            <a:ext cx="1660811" cy="696517"/>
            <a:chOff x="3161109" y="1428750"/>
            <a:chExt cx="1660811" cy="696517"/>
          </a:xfrm>
        </p:grpSpPr>
        <p:sp>
          <p:nvSpPr>
            <p:cNvPr id="369" name="SMARTInkShape-1185"/>
            <p:cNvSpPr/>
            <p:nvPr>
              <p:custDataLst>
                <p:tags r:id="rId145"/>
              </p:custDataLst>
            </p:nvPr>
          </p:nvSpPr>
          <p:spPr bwMode="auto">
            <a:xfrm>
              <a:off x="3187898" y="1482328"/>
              <a:ext cx="1580546" cy="543471"/>
            </a:xfrm>
            <a:custGeom>
              <a:avLst/>
              <a:gdLst/>
              <a:ahLst/>
              <a:cxnLst/>
              <a:rect l="0" t="0" r="0" b="0"/>
              <a:pathLst>
                <a:path w="1580546" h="543471">
                  <a:moveTo>
                    <a:pt x="0" y="535781"/>
                  </a:moveTo>
                  <a:lnTo>
                    <a:pt x="0" y="535781"/>
                  </a:lnTo>
                  <a:lnTo>
                    <a:pt x="8562" y="535781"/>
                  </a:lnTo>
                  <a:lnTo>
                    <a:pt x="8821" y="540522"/>
                  </a:lnTo>
                  <a:lnTo>
                    <a:pt x="9849" y="541918"/>
                  </a:lnTo>
                  <a:lnTo>
                    <a:pt x="13638" y="543470"/>
                  </a:lnTo>
                  <a:lnTo>
                    <a:pt x="15045" y="542891"/>
                  </a:lnTo>
                  <a:lnTo>
                    <a:pt x="15984" y="541514"/>
                  </a:lnTo>
                  <a:lnTo>
                    <a:pt x="16609" y="539603"/>
                  </a:lnTo>
                  <a:lnTo>
                    <a:pt x="18018" y="538329"/>
                  </a:lnTo>
                  <a:lnTo>
                    <a:pt x="25438" y="536117"/>
                  </a:lnTo>
                  <a:lnTo>
                    <a:pt x="48079" y="534809"/>
                  </a:lnTo>
                  <a:lnTo>
                    <a:pt x="64656" y="528717"/>
                  </a:lnTo>
                  <a:lnTo>
                    <a:pt x="98415" y="524370"/>
                  </a:lnTo>
                  <a:lnTo>
                    <a:pt x="116143" y="519832"/>
                  </a:lnTo>
                  <a:lnTo>
                    <a:pt x="152988" y="512037"/>
                  </a:lnTo>
                  <a:lnTo>
                    <a:pt x="196609" y="504653"/>
                  </a:lnTo>
                  <a:lnTo>
                    <a:pt x="233195" y="499977"/>
                  </a:lnTo>
                  <a:lnTo>
                    <a:pt x="274965" y="490528"/>
                  </a:lnTo>
                  <a:lnTo>
                    <a:pt x="316913" y="479107"/>
                  </a:lnTo>
                  <a:lnTo>
                    <a:pt x="356390" y="465521"/>
                  </a:lnTo>
                  <a:lnTo>
                    <a:pt x="394765" y="453668"/>
                  </a:lnTo>
                  <a:lnTo>
                    <a:pt x="436011" y="439132"/>
                  </a:lnTo>
                  <a:lnTo>
                    <a:pt x="479651" y="422257"/>
                  </a:lnTo>
                  <a:lnTo>
                    <a:pt x="524001" y="399949"/>
                  </a:lnTo>
                  <a:lnTo>
                    <a:pt x="568561" y="379229"/>
                  </a:lnTo>
                  <a:lnTo>
                    <a:pt x="600952" y="364007"/>
                  </a:lnTo>
                  <a:lnTo>
                    <a:pt x="634199" y="348312"/>
                  </a:lnTo>
                  <a:lnTo>
                    <a:pt x="665513" y="334722"/>
                  </a:lnTo>
                  <a:lnTo>
                    <a:pt x="695966" y="322067"/>
                  </a:lnTo>
                  <a:lnTo>
                    <a:pt x="727029" y="308837"/>
                  </a:lnTo>
                  <a:lnTo>
                    <a:pt x="760679" y="293034"/>
                  </a:lnTo>
                  <a:lnTo>
                    <a:pt x="792832" y="278735"/>
                  </a:lnTo>
                  <a:lnTo>
                    <a:pt x="823659" y="265765"/>
                  </a:lnTo>
                  <a:lnTo>
                    <a:pt x="853896" y="253386"/>
                  </a:lnTo>
                  <a:lnTo>
                    <a:pt x="883872" y="241270"/>
                  </a:lnTo>
                  <a:lnTo>
                    <a:pt x="913731" y="229270"/>
                  </a:lnTo>
                  <a:lnTo>
                    <a:pt x="943537" y="217322"/>
                  </a:lnTo>
                  <a:lnTo>
                    <a:pt x="973321" y="208043"/>
                  </a:lnTo>
                  <a:lnTo>
                    <a:pt x="1003095" y="199620"/>
                  </a:lnTo>
                  <a:lnTo>
                    <a:pt x="1046756" y="183721"/>
                  </a:lnTo>
                  <a:lnTo>
                    <a:pt x="1086261" y="166443"/>
                  </a:lnTo>
                  <a:lnTo>
                    <a:pt x="1127953" y="148756"/>
                  </a:lnTo>
                  <a:lnTo>
                    <a:pt x="1166874" y="131940"/>
                  </a:lnTo>
                  <a:lnTo>
                    <a:pt x="1208393" y="119240"/>
                  </a:lnTo>
                  <a:lnTo>
                    <a:pt x="1245279" y="104343"/>
                  </a:lnTo>
                  <a:lnTo>
                    <a:pt x="1287558" y="87271"/>
                  </a:lnTo>
                  <a:lnTo>
                    <a:pt x="1322093" y="73483"/>
                  </a:lnTo>
                  <a:lnTo>
                    <a:pt x="1357461" y="63114"/>
                  </a:lnTo>
                  <a:lnTo>
                    <a:pt x="1395486" y="50721"/>
                  </a:lnTo>
                  <a:lnTo>
                    <a:pt x="1438003" y="35735"/>
                  </a:lnTo>
                  <a:lnTo>
                    <a:pt x="1481379" y="21830"/>
                  </a:lnTo>
                  <a:lnTo>
                    <a:pt x="1524101" y="11024"/>
                  </a:lnTo>
                  <a:lnTo>
                    <a:pt x="1561295" y="8933"/>
                  </a:lnTo>
                  <a:lnTo>
                    <a:pt x="1561762" y="7940"/>
                  </a:lnTo>
                  <a:lnTo>
                    <a:pt x="1562419" y="3786"/>
                  </a:lnTo>
                  <a:lnTo>
                    <a:pt x="1562573" y="5982"/>
                  </a:lnTo>
                  <a:lnTo>
                    <a:pt x="1563606" y="6965"/>
                  </a:lnTo>
                  <a:lnTo>
                    <a:pt x="1571593" y="8923"/>
                  </a:lnTo>
                  <a:lnTo>
                    <a:pt x="1580545" y="8930"/>
                  </a:lnTo>
                  <a:lnTo>
                    <a:pt x="1572866" y="8930"/>
                  </a:lnTo>
                  <a:lnTo>
                    <a:pt x="1572453" y="7938"/>
                  </a:lnTo>
                  <a:lnTo>
                    <a:pt x="1571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0" name="SMARTInkShape-1186"/>
            <p:cNvSpPr/>
            <p:nvPr>
              <p:custDataLst>
                <p:tags r:id="rId146"/>
              </p:custDataLst>
            </p:nvPr>
          </p:nvSpPr>
          <p:spPr bwMode="auto">
            <a:xfrm>
              <a:off x="3161109" y="1991320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3" y="8103"/>
                  </a:lnTo>
                  <a:lnTo>
                    <a:pt x="13303" y="8898"/>
                  </a:lnTo>
                  <a:lnTo>
                    <a:pt x="14822" y="9900"/>
                  </a:lnTo>
                  <a:lnTo>
                    <a:pt x="15835" y="11561"/>
                  </a:lnTo>
                  <a:lnTo>
                    <a:pt x="17825" y="17750"/>
                  </a:lnTo>
                  <a:lnTo>
                    <a:pt x="26421" y="17857"/>
                  </a:lnTo>
                  <a:lnTo>
                    <a:pt x="3571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1" name="SMARTInkShape-1187"/>
            <p:cNvSpPr/>
            <p:nvPr>
              <p:custDataLst>
                <p:tags r:id="rId147"/>
              </p:custDataLst>
            </p:nvPr>
          </p:nvSpPr>
          <p:spPr bwMode="auto">
            <a:xfrm>
              <a:off x="3180242" y="1946672"/>
              <a:ext cx="16587" cy="107157"/>
            </a:xfrm>
            <a:custGeom>
              <a:avLst/>
              <a:gdLst/>
              <a:ahLst/>
              <a:cxnLst/>
              <a:rect l="0" t="0" r="0" b="0"/>
              <a:pathLst>
                <a:path w="16587" h="107157">
                  <a:moveTo>
                    <a:pt x="16586" y="0"/>
                  </a:moveTo>
                  <a:lnTo>
                    <a:pt x="16586" y="0"/>
                  </a:lnTo>
                  <a:lnTo>
                    <a:pt x="11441" y="0"/>
                  </a:lnTo>
                  <a:lnTo>
                    <a:pt x="13638" y="0"/>
                  </a:lnTo>
                  <a:lnTo>
                    <a:pt x="14621" y="992"/>
                  </a:lnTo>
                  <a:lnTo>
                    <a:pt x="15713" y="4740"/>
                  </a:lnTo>
                  <a:lnTo>
                    <a:pt x="16563" y="37500"/>
                  </a:lnTo>
                  <a:lnTo>
                    <a:pt x="13930" y="44117"/>
                  </a:lnTo>
                  <a:lnTo>
                    <a:pt x="11839" y="47271"/>
                  </a:lnTo>
                  <a:lnTo>
                    <a:pt x="8896" y="61190"/>
                  </a:lnTo>
                  <a:lnTo>
                    <a:pt x="6909" y="76542"/>
                  </a:lnTo>
                  <a:lnTo>
                    <a:pt x="637" y="89129"/>
                  </a:lnTo>
                  <a:lnTo>
                    <a:pt x="0" y="92161"/>
                  </a:lnTo>
                  <a:lnTo>
                    <a:pt x="568" y="95175"/>
                  </a:lnTo>
                  <a:lnTo>
                    <a:pt x="7656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2" name="SMARTInkShape-1188"/>
            <p:cNvSpPr/>
            <p:nvPr>
              <p:custDataLst>
                <p:tags r:id="rId148"/>
              </p:custDataLst>
            </p:nvPr>
          </p:nvSpPr>
          <p:spPr bwMode="auto">
            <a:xfrm>
              <a:off x="4705945" y="1428750"/>
              <a:ext cx="115975" cy="159306"/>
            </a:xfrm>
            <a:custGeom>
              <a:avLst/>
              <a:gdLst/>
              <a:ahLst/>
              <a:cxnLst/>
              <a:rect l="0" t="0" r="0" b="0"/>
              <a:pathLst>
                <a:path w="115975" h="159306">
                  <a:moveTo>
                    <a:pt x="0" y="0"/>
                  </a:moveTo>
                  <a:lnTo>
                    <a:pt x="0" y="0"/>
                  </a:lnTo>
                  <a:lnTo>
                    <a:pt x="39099" y="0"/>
                  </a:lnTo>
                  <a:lnTo>
                    <a:pt x="44829" y="2646"/>
                  </a:lnTo>
                  <a:lnTo>
                    <a:pt x="51850" y="7688"/>
                  </a:lnTo>
                  <a:lnTo>
                    <a:pt x="60366" y="8685"/>
                  </a:lnTo>
                  <a:lnTo>
                    <a:pt x="78636" y="8920"/>
                  </a:lnTo>
                  <a:lnTo>
                    <a:pt x="87155" y="15065"/>
                  </a:lnTo>
                  <a:lnTo>
                    <a:pt x="96573" y="17491"/>
                  </a:lnTo>
                  <a:lnTo>
                    <a:pt x="105770" y="17827"/>
                  </a:lnTo>
                  <a:lnTo>
                    <a:pt x="106232" y="18830"/>
                  </a:lnTo>
                  <a:lnTo>
                    <a:pt x="106746" y="22590"/>
                  </a:lnTo>
                  <a:lnTo>
                    <a:pt x="107875" y="23990"/>
                  </a:lnTo>
                  <a:lnTo>
                    <a:pt x="111775" y="25545"/>
                  </a:lnTo>
                  <a:lnTo>
                    <a:pt x="113212" y="26952"/>
                  </a:lnTo>
                  <a:lnTo>
                    <a:pt x="114809" y="31161"/>
                  </a:lnTo>
                  <a:lnTo>
                    <a:pt x="115974" y="47747"/>
                  </a:lnTo>
                  <a:lnTo>
                    <a:pt x="111313" y="61331"/>
                  </a:lnTo>
                  <a:lnTo>
                    <a:pt x="97990" y="79820"/>
                  </a:lnTo>
                  <a:lnTo>
                    <a:pt x="56388" y="122780"/>
                  </a:lnTo>
                  <a:lnTo>
                    <a:pt x="30666" y="146986"/>
                  </a:lnTo>
                  <a:lnTo>
                    <a:pt x="22095" y="151369"/>
                  </a:lnTo>
                  <a:lnTo>
                    <a:pt x="18417" y="159305"/>
                  </a:lnTo>
                  <a:lnTo>
                    <a:pt x="18231" y="158789"/>
                  </a:lnTo>
                  <a:lnTo>
                    <a:pt x="1786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3" name="SMARTInkShape-1189"/>
            <p:cNvSpPr/>
            <p:nvPr>
              <p:custDataLst>
                <p:tags r:id="rId149"/>
              </p:custDataLst>
            </p:nvPr>
          </p:nvSpPr>
          <p:spPr bwMode="auto">
            <a:xfrm>
              <a:off x="3188345" y="1902023"/>
              <a:ext cx="169219" cy="223244"/>
            </a:xfrm>
            <a:custGeom>
              <a:avLst/>
              <a:gdLst/>
              <a:ahLst/>
              <a:cxnLst/>
              <a:rect l="0" t="0" r="0" b="0"/>
              <a:pathLst>
                <a:path w="169219" h="223244">
                  <a:moveTo>
                    <a:pt x="106710" y="0"/>
                  </a:moveTo>
                  <a:lnTo>
                    <a:pt x="106710" y="0"/>
                  </a:lnTo>
                  <a:lnTo>
                    <a:pt x="93407" y="0"/>
                  </a:lnTo>
                  <a:lnTo>
                    <a:pt x="88230" y="2646"/>
                  </a:lnTo>
                  <a:lnTo>
                    <a:pt x="51386" y="37500"/>
                  </a:lnTo>
                  <a:lnTo>
                    <a:pt x="23745" y="80553"/>
                  </a:lnTo>
                  <a:lnTo>
                    <a:pt x="15266" y="92356"/>
                  </a:lnTo>
                  <a:lnTo>
                    <a:pt x="1812" y="126883"/>
                  </a:lnTo>
                  <a:lnTo>
                    <a:pt x="0" y="144457"/>
                  </a:lnTo>
                  <a:lnTo>
                    <a:pt x="2397" y="151185"/>
                  </a:lnTo>
                  <a:lnTo>
                    <a:pt x="12022" y="163589"/>
                  </a:lnTo>
                  <a:lnTo>
                    <a:pt x="25296" y="172605"/>
                  </a:lnTo>
                  <a:lnTo>
                    <a:pt x="37057" y="176819"/>
                  </a:lnTo>
                  <a:lnTo>
                    <a:pt x="51566" y="178068"/>
                  </a:lnTo>
                  <a:lnTo>
                    <a:pt x="93686" y="170860"/>
                  </a:lnTo>
                  <a:lnTo>
                    <a:pt x="135317" y="178089"/>
                  </a:lnTo>
                  <a:lnTo>
                    <a:pt x="145221" y="179362"/>
                  </a:lnTo>
                  <a:lnTo>
                    <a:pt x="156375" y="185657"/>
                  </a:lnTo>
                  <a:lnTo>
                    <a:pt x="162848" y="190993"/>
                  </a:lnTo>
                  <a:lnTo>
                    <a:pt x="166387" y="196673"/>
                  </a:lnTo>
                  <a:lnTo>
                    <a:pt x="168379" y="208094"/>
                  </a:lnTo>
                  <a:lnTo>
                    <a:pt x="169218" y="223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77" name="SMARTInkShape-Group294"/>
          <p:cNvGrpSpPr/>
          <p:nvPr/>
        </p:nvGrpSpPr>
        <p:grpSpPr>
          <a:xfrm>
            <a:off x="4857750" y="759061"/>
            <a:ext cx="1113002" cy="1142963"/>
            <a:chOff x="4857750" y="759061"/>
            <a:chExt cx="1113002" cy="1142963"/>
          </a:xfrm>
        </p:grpSpPr>
        <p:sp>
          <p:nvSpPr>
            <p:cNvPr id="375" name="SMARTInkShape-1190"/>
            <p:cNvSpPr/>
            <p:nvPr>
              <p:custDataLst>
                <p:tags r:id="rId143"/>
              </p:custDataLst>
            </p:nvPr>
          </p:nvSpPr>
          <p:spPr bwMode="auto">
            <a:xfrm>
              <a:off x="4857750" y="1143000"/>
              <a:ext cx="17856" cy="732235"/>
            </a:xfrm>
            <a:custGeom>
              <a:avLst/>
              <a:gdLst/>
              <a:ahLst/>
              <a:cxnLst/>
              <a:rect l="0" t="0" r="0" b="0"/>
              <a:pathLst>
                <a:path w="17856" h="732235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6284" y="9714"/>
                  </a:lnTo>
                  <a:lnTo>
                    <a:pt x="4189" y="12429"/>
                  </a:lnTo>
                  <a:lnTo>
                    <a:pt x="1862" y="20737"/>
                  </a:lnTo>
                  <a:lnTo>
                    <a:pt x="164" y="59122"/>
                  </a:lnTo>
                  <a:lnTo>
                    <a:pt x="32" y="102298"/>
                  </a:lnTo>
                  <a:lnTo>
                    <a:pt x="10" y="141987"/>
                  </a:lnTo>
                  <a:lnTo>
                    <a:pt x="4743" y="185166"/>
                  </a:lnTo>
                  <a:lnTo>
                    <a:pt x="7069" y="219879"/>
                  </a:lnTo>
                  <a:lnTo>
                    <a:pt x="9095" y="257466"/>
                  </a:lnTo>
                  <a:lnTo>
                    <a:pt x="13302" y="294015"/>
                  </a:lnTo>
                  <a:lnTo>
                    <a:pt x="15834" y="332749"/>
                  </a:lnTo>
                  <a:lnTo>
                    <a:pt x="16959" y="373115"/>
                  </a:lnTo>
                  <a:lnTo>
                    <a:pt x="17459" y="414207"/>
                  </a:lnTo>
                  <a:lnTo>
                    <a:pt x="17681" y="452975"/>
                  </a:lnTo>
                  <a:lnTo>
                    <a:pt x="17780" y="490049"/>
                  </a:lnTo>
                  <a:lnTo>
                    <a:pt x="17824" y="526370"/>
                  </a:lnTo>
                  <a:lnTo>
                    <a:pt x="17844" y="559710"/>
                  </a:lnTo>
                  <a:lnTo>
                    <a:pt x="17855" y="603726"/>
                  </a:lnTo>
                  <a:lnTo>
                    <a:pt x="15212" y="641902"/>
                  </a:lnTo>
                  <a:lnTo>
                    <a:pt x="10171" y="680877"/>
                  </a:lnTo>
                  <a:lnTo>
                    <a:pt x="8182" y="712829"/>
                  </a:lnTo>
                  <a:lnTo>
                    <a:pt x="0" y="732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6" name="SMARTInkShape-1191"/>
            <p:cNvSpPr/>
            <p:nvPr>
              <p:custDataLst>
                <p:tags r:id="rId144"/>
              </p:custDataLst>
            </p:nvPr>
          </p:nvSpPr>
          <p:spPr bwMode="auto">
            <a:xfrm>
              <a:off x="4929188" y="759061"/>
              <a:ext cx="1041564" cy="1142963"/>
            </a:xfrm>
            <a:custGeom>
              <a:avLst/>
              <a:gdLst/>
              <a:ahLst/>
              <a:cxnLst/>
              <a:rect l="0" t="0" r="0" b="0"/>
              <a:pathLst>
                <a:path w="1041564" h="1142963">
                  <a:moveTo>
                    <a:pt x="0" y="303572"/>
                  </a:moveTo>
                  <a:lnTo>
                    <a:pt x="0" y="303572"/>
                  </a:lnTo>
                  <a:lnTo>
                    <a:pt x="0" y="295883"/>
                  </a:lnTo>
                  <a:lnTo>
                    <a:pt x="992" y="295470"/>
                  </a:lnTo>
                  <a:lnTo>
                    <a:pt x="21367" y="293723"/>
                  </a:lnTo>
                  <a:lnTo>
                    <a:pt x="63932" y="273909"/>
                  </a:lnTo>
                  <a:lnTo>
                    <a:pt x="103248" y="252402"/>
                  </a:lnTo>
                  <a:lnTo>
                    <a:pt x="142268" y="234943"/>
                  </a:lnTo>
                  <a:lnTo>
                    <a:pt x="173363" y="223130"/>
                  </a:lnTo>
                  <a:lnTo>
                    <a:pt x="207026" y="211265"/>
                  </a:lnTo>
                  <a:lnTo>
                    <a:pt x="241832" y="199377"/>
                  </a:lnTo>
                  <a:lnTo>
                    <a:pt x="277145" y="190125"/>
                  </a:lnTo>
                  <a:lnTo>
                    <a:pt x="313675" y="181714"/>
                  </a:lnTo>
                  <a:lnTo>
                    <a:pt x="353062" y="171361"/>
                  </a:lnTo>
                  <a:lnTo>
                    <a:pt x="391073" y="162790"/>
                  </a:lnTo>
                  <a:lnTo>
                    <a:pt x="428802" y="154682"/>
                  </a:lnTo>
                  <a:lnTo>
                    <a:pt x="468721" y="144464"/>
                  </a:lnTo>
                  <a:lnTo>
                    <a:pt x="506969" y="135953"/>
                  </a:lnTo>
                  <a:lnTo>
                    <a:pt x="543812" y="127872"/>
                  </a:lnTo>
                  <a:lnTo>
                    <a:pt x="580030" y="117665"/>
                  </a:lnTo>
                  <a:lnTo>
                    <a:pt x="618616" y="109160"/>
                  </a:lnTo>
                  <a:lnTo>
                    <a:pt x="656933" y="101081"/>
                  </a:lnTo>
                  <a:lnTo>
                    <a:pt x="690498" y="90875"/>
                  </a:lnTo>
                  <a:lnTo>
                    <a:pt x="724599" y="79725"/>
                  </a:lnTo>
                  <a:lnTo>
                    <a:pt x="758606" y="68155"/>
                  </a:lnTo>
                  <a:lnTo>
                    <a:pt x="790257" y="56398"/>
                  </a:lnTo>
                  <a:lnTo>
                    <a:pt x="820860" y="47204"/>
                  </a:lnTo>
                  <a:lnTo>
                    <a:pt x="863334" y="33804"/>
                  </a:lnTo>
                  <a:lnTo>
                    <a:pt x="903761" y="16238"/>
                  </a:lnTo>
                  <a:lnTo>
                    <a:pt x="948291" y="3185"/>
                  </a:lnTo>
                  <a:lnTo>
                    <a:pt x="964940" y="46"/>
                  </a:lnTo>
                  <a:lnTo>
                    <a:pt x="968943" y="0"/>
                  </a:lnTo>
                  <a:lnTo>
                    <a:pt x="970407" y="979"/>
                  </a:lnTo>
                  <a:lnTo>
                    <a:pt x="971383" y="2625"/>
                  </a:lnTo>
                  <a:lnTo>
                    <a:pt x="972950" y="7654"/>
                  </a:lnTo>
                  <a:lnTo>
                    <a:pt x="986628" y="26903"/>
                  </a:lnTo>
                  <a:lnTo>
                    <a:pt x="997063" y="66622"/>
                  </a:lnTo>
                  <a:lnTo>
                    <a:pt x="999721" y="107665"/>
                  </a:lnTo>
                  <a:lnTo>
                    <a:pt x="1000045" y="151067"/>
                  </a:lnTo>
                  <a:lnTo>
                    <a:pt x="1000100" y="192019"/>
                  </a:lnTo>
                  <a:lnTo>
                    <a:pt x="1000118" y="235572"/>
                  </a:lnTo>
                  <a:lnTo>
                    <a:pt x="1000122" y="279896"/>
                  </a:lnTo>
                  <a:lnTo>
                    <a:pt x="1000124" y="324448"/>
                  </a:lnTo>
                  <a:lnTo>
                    <a:pt x="1001116" y="369068"/>
                  </a:lnTo>
                  <a:lnTo>
                    <a:pt x="1006261" y="413708"/>
                  </a:lnTo>
                  <a:lnTo>
                    <a:pt x="1008227" y="457362"/>
                  </a:lnTo>
                  <a:lnTo>
                    <a:pt x="1009801" y="495873"/>
                  </a:lnTo>
                  <a:lnTo>
                    <a:pt x="1015118" y="531427"/>
                  </a:lnTo>
                  <a:lnTo>
                    <a:pt x="1020064" y="573255"/>
                  </a:lnTo>
                  <a:lnTo>
                    <a:pt x="1025561" y="614701"/>
                  </a:lnTo>
                  <a:lnTo>
                    <a:pt x="1034483" y="657136"/>
                  </a:lnTo>
                  <a:lnTo>
                    <a:pt x="1036566" y="680475"/>
                  </a:lnTo>
                  <a:lnTo>
                    <a:pt x="1040465" y="688704"/>
                  </a:lnTo>
                  <a:lnTo>
                    <a:pt x="1040909" y="693280"/>
                  </a:lnTo>
                  <a:lnTo>
                    <a:pt x="1038777" y="708208"/>
                  </a:lnTo>
                  <a:lnTo>
                    <a:pt x="1041563" y="719357"/>
                  </a:lnTo>
                  <a:lnTo>
                    <a:pt x="1035484" y="738068"/>
                  </a:lnTo>
                  <a:lnTo>
                    <a:pt x="1029894" y="747055"/>
                  </a:lnTo>
                  <a:lnTo>
                    <a:pt x="1028238" y="753022"/>
                  </a:lnTo>
                  <a:lnTo>
                    <a:pt x="1022210" y="758981"/>
                  </a:lnTo>
                  <a:lnTo>
                    <a:pt x="979085" y="788935"/>
                  </a:lnTo>
                  <a:lnTo>
                    <a:pt x="936400" y="805728"/>
                  </a:lnTo>
                  <a:lnTo>
                    <a:pt x="898892" y="819468"/>
                  </a:lnTo>
                  <a:lnTo>
                    <a:pt x="856358" y="832469"/>
                  </a:lnTo>
                  <a:lnTo>
                    <a:pt x="826096" y="844231"/>
                  </a:lnTo>
                  <a:lnTo>
                    <a:pt x="792801" y="859380"/>
                  </a:lnTo>
                  <a:lnTo>
                    <a:pt x="752869" y="873390"/>
                  </a:lnTo>
                  <a:lnTo>
                    <a:pt x="709655" y="887223"/>
                  </a:lnTo>
                  <a:lnTo>
                    <a:pt x="667298" y="903293"/>
                  </a:lnTo>
                  <a:lnTo>
                    <a:pt x="622675" y="920356"/>
                  </a:lnTo>
                  <a:lnTo>
                    <a:pt x="599664" y="929074"/>
                  </a:lnTo>
                  <a:lnTo>
                    <a:pt x="576384" y="936870"/>
                  </a:lnTo>
                  <a:lnTo>
                    <a:pt x="552929" y="944052"/>
                  </a:lnTo>
                  <a:lnTo>
                    <a:pt x="529352" y="950824"/>
                  </a:lnTo>
                  <a:lnTo>
                    <a:pt x="506691" y="958316"/>
                  </a:lnTo>
                  <a:lnTo>
                    <a:pt x="462990" y="974577"/>
                  </a:lnTo>
                  <a:lnTo>
                    <a:pt x="440621" y="983080"/>
                  </a:lnTo>
                  <a:lnTo>
                    <a:pt x="417771" y="991726"/>
                  </a:lnTo>
                  <a:lnTo>
                    <a:pt x="394599" y="1000466"/>
                  </a:lnTo>
                  <a:lnTo>
                    <a:pt x="350333" y="1018115"/>
                  </a:lnTo>
                  <a:lnTo>
                    <a:pt x="308500" y="1035881"/>
                  </a:lnTo>
                  <a:lnTo>
                    <a:pt x="270064" y="1053699"/>
                  </a:lnTo>
                  <a:lnTo>
                    <a:pt x="233138" y="1071540"/>
                  </a:lnTo>
                  <a:lnTo>
                    <a:pt x="197874" y="1089391"/>
                  </a:lnTo>
                  <a:lnTo>
                    <a:pt x="165665" y="1107247"/>
                  </a:lnTo>
                  <a:lnTo>
                    <a:pt x="134813" y="1122458"/>
                  </a:lnTo>
                  <a:lnTo>
                    <a:pt x="89296" y="1142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78" name="SMARTInkShape-1192"/>
          <p:cNvSpPr/>
          <p:nvPr>
            <p:custDataLst>
              <p:tags r:id="rId6"/>
            </p:custDataLst>
          </p:nvPr>
        </p:nvSpPr>
        <p:spPr bwMode="auto">
          <a:xfrm>
            <a:off x="2080617" y="4348758"/>
            <a:ext cx="651868" cy="330399"/>
          </a:xfrm>
          <a:custGeom>
            <a:avLst/>
            <a:gdLst/>
            <a:ahLst/>
            <a:cxnLst/>
            <a:rect l="0" t="0" r="0" b="0"/>
            <a:pathLst>
              <a:path w="651868" h="330399">
                <a:moveTo>
                  <a:pt x="0" y="330398"/>
                </a:moveTo>
                <a:lnTo>
                  <a:pt x="0" y="330398"/>
                </a:lnTo>
                <a:lnTo>
                  <a:pt x="12429" y="330398"/>
                </a:lnTo>
                <a:lnTo>
                  <a:pt x="18092" y="327753"/>
                </a:lnTo>
                <a:lnTo>
                  <a:pt x="53391" y="309661"/>
                </a:lnTo>
                <a:lnTo>
                  <a:pt x="96426" y="292898"/>
                </a:lnTo>
                <a:lnTo>
                  <a:pt x="129223" y="273647"/>
                </a:lnTo>
                <a:lnTo>
                  <a:pt x="168816" y="253831"/>
                </a:lnTo>
                <a:lnTo>
                  <a:pt x="207226" y="235392"/>
                </a:lnTo>
                <a:lnTo>
                  <a:pt x="248483" y="212621"/>
                </a:lnTo>
                <a:lnTo>
                  <a:pt x="292127" y="191763"/>
                </a:lnTo>
                <a:lnTo>
                  <a:pt x="334886" y="168571"/>
                </a:lnTo>
                <a:lnTo>
                  <a:pt x="360179" y="154052"/>
                </a:lnTo>
                <a:lnTo>
                  <a:pt x="401512" y="132629"/>
                </a:lnTo>
                <a:lnTo>
                  <a:pt x="435427" y="116493"/>
                </a:lnTo>
                <a:lnTo>
                  <a:pt x="476832" y="96252"/>
                </a:lnTo>
                <a:lnTo>
                  <a:pt x="514236" y="77687"/>
                </a:lnTo>
                <a:lnTo>
                  <a:pt x="549462" y="60611"/>
                </a:lnTo>
                <a:lnTo>
                  <a:pt x="585888" y="42804"/>
                </a:lnTo>
                <a:lnTo>
                  <a:pt x="627419" y="15835"/>
                </a:lnTo>
                <a:lnTo>
                  <a:pt x="6518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87" name="SMARTInkShape-Group296"/>
          <p:cNvGrpSpPr/>
          <p:nvPr/>
        </p:nvGrpSpPr>
        <p:grpSpPr>
          <a:xfrm>
            <a:off x="4009710" y="2562820"/>
            <a:ext cx="1017523" cy="1178100"/>
            <a:chOff x="4009710" y="2562820"/>
            <a:chExt cx="1017523" cy="1178100"/>
          </a:xfrm>
        </p:grpSpPr>
        <p:sp>
          <p:nvSpPr>
            <p:cNvPr id="379" name="SMARTInkShape-1193"/>
            <p:cNvSpPr/>
            <p:nvPr>
              <p:custDataLst>
                <p:tags r:id="rId135"/>
              </p:custDataLst>
            </p:nvPr>
          </p:nvSpPr>
          <p:spPr bwMode="auto">
            <a:xfrm>
              <a:off x="4857750" y="3036498"/>
              <a:ext cx="169483" cy="535221"/>
            </a:xfrm>
            <a:custGeom>
              <a:avLst/>
              <a:gdLst/>
              <a:ahLst/>
              <a:cxnLst/>
              <a:rect l="0" t="0" r="0" b="0"/>
              <a:pathLst>
                <a:path w="169483" h="535221">
                  <a:moveTo>
                    <a:pt x="0" y="35315"/>
                  </a:moveTo>
                  <a:lnTo>
                    <a:pt x="0" y="35315"/>
                  </a:lnTo>
                  <a:lnTo>
                    <a:pt x="4740" y="30574"/>
                  </a:lnTo>
                  <a:lnTo>
                    <a:pt x="7068" y="25601"/>
                  </a:lnTo>
                  <a:lnTo>
                    <a:pt x="7689" y="22886"/>
                  </a:lnTo>
                  <a:lnTo>
                    <a:pt x="9094" y="21075"/>
                  </a:lnTo>
                  <a:lnTo>
                    <a:pt x="26974" y="10599"/>
                  </a:lnTo>
                  <a:lnTo>
                    <a:pt x="29888" y="9908"/>
                  </a:lnTo>
                  <a:lnTo>
                    <a:pt x="44664" y="1639"/>
                  </a:lnTo>
                  <a:lnTo>
                    <a:pt x="51817" y="0"/>
                  </a:lnTo>
                  <a:lnTo>
                    <a:pt x="63060" y="6717"/>
                  </a:lnTo>
                  <a:lnTo>
                    <a:pt x="65853" y="7319"/>
                  </a:lnTo>
                  <a:lnTo>
                    <a:pt x="74523" y="12909"/>
                  </a:lnTo>
                  <a:lnTo>
                    <a:pt x="77770" y="20726"/>
                  </a:lnTo>
                  <a:lnTo>
                    <a:pt x="80215" y="59318"/>
                  </a:lnTo>
                  <a:lnTo>
                    <a:pt x="79345" y="89114"/>
                  </a:lnTo>
                  <a:lnTo>
                    <a:pt x="72675" y="126012"/>
                  </a:lnTo>
                  <a:lnTo>
                    <a:pt x="71600" y="166798"/>
                  </a:lnTo>
                  <a:lnTo>
                    <a:pt x="71459" y="204838"/>
                  </a:lnTo>
                  <a:lnTo>
                    <a:pt x="71441" y="232570"/>
                  </a:lnTo>
                  <a:lnTo>
                    <a:pt x="74085" y="239731"/>
                  </a:lnTo>
                  <a:lnTo>
                    <a:pt x="87688" y="256736"/>
                  </a:lnTo>
                  <a:lnTo>
                    <a:pt x="91228" y="257747"/>
                  </a:lnTo>
                  <a:lnTo>
                    <a:pt x="101584" y="258397"/>
                  </a:lnTo>
                  <a:lnTo>
                    <a:pt x="107326" y="255840"/>
                  </a:lnTo>
                  <a:lnTo>
                    <a:pt x="110246" y="253769"/>
                  </a:lnTo>
                  <a:lnTo>
                    <a:pt x="128002" y="229873"/>
                  </a:lnTo>
                  <a:lnTo>
                    <a:pt x="131304" y="220673"/>
                  </a:lnTo>
                  <a:lnTo>
                    <a:pt x="141479" y="178091"/>
                  </a:lnTo>
                  <a:lnTo>
                    <a:pt x="150441" y="154658"/>
                  </a:lnTo>
                  <a:lnTo>
                    <a:pt x="149903" y="153572"/>
                  </a:lnTo>
                  <a:lnTo>
                    <a:pt x="148553" y="152848"/>
                  </a:lnTo>
                  <a:lnTo>
                    <a:pt x="143208" y="151485"/>
                  </a:lnTo>
                  <a:lnTo>
                    <a:pt x="142973" y="156166"/>
                  </a:lnTo>
                  <a:lnTo>
                    <a:pt x="140273" y="161125"/>
                  </a:lnTo>
                  <a:lnTo>
                    <a:pt x="138164" y="163837"/>
                  </a:lnTo>
                  <a:lnTo>
                    <a:pt x="135820" y="172141"/>
                  </a:lnTo>
                  <a:lnTo>
                    <a:pt x="134055" y="211100"/>
                  </a:lnTo>
                  <a:lnTo>
                    <a:pt x="136606" y="243365"/>
                  </a:lnTo>
                  <a:lnTo>
                    <a:pt x="143042" y="285697"/>
                  </a:lnTo>
                  <a:lnTo>
                    <a:pt x="155195" y="330040"/>
                  </a:lnTo>
                  <a:lnTo>
                    <a:pt x="162651" y="372003"/>
                  </a:lnTo>
                  <a:lnTo>
                    <a:pt x="167586" y="394365"/>
                  </a:lnTo>
                  <a:lnTo>
                    <a:pt x="169482" y="436530"/>
                  </a:lnTo>
                  <a:lnTo>
                    <a:pt x="166963" y="457472"/>
                  </a:lnTo>
                  <a:lnTo>
                    <a:pt x="159570" y="491861"/>
                  </a:lnTo>
                  <a:lnTo>
                    <a:pt x="140725" y="510930"/>
                  </a:lnTo>
                  <a:lnTo>
                    <a:pt x="110017" y="531371"/>
                  </a:lnTo>
                  <a:lnTo>
                    <a:pt x="82936" y="534850"/>
                  </a:lnTo>
                  <a:lnTo>
                    <a:pt x="70104" y="535220"/>
                  </a:lnTo>
                  <a:lnTo>
                    <a:pt x="55277" y="530590"/>
                  </a:lnTo>
                  <a:lnTo>
                    <a:pt x="35720" y="517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0" name="SMARTInkShape-1194"/>
            <p:cNvSpPr/>
            <p:nvPr>
              <p:custDataLst>
                <p:tags r:id="rId136"/>
              </p:custDataLst>
            </p:nvPr>
          </p:nvSpPr>
          <p:spPr bwMode="auto">
            <a:xfrm>
              <a:off x="4572003" y="3082029"/>
              <a:ext cx="125014" cy="396392"/>
            </a:xfrm>
            <a:custGeom>
              <a:avLst/>
              <a:gdLst/>
              <a:ahLst/>
              <a:cxnLst/>
              <a:rect l="0" t="0" r="0" b="0"/>
              <a:pathLst>
                <a:path w="125014" h="396392">
                  <a:moveTo>
                    <a:pt x="98224" y="43362"/>
                  </a:moveTo>
                  <a:lnTo>
                    <a:pt x="98224" y="43362"/>
                  </a:lnTo>
                  <a:lnTo>
                    <a:pt x="98224" y="22371"/>
                  </a:lnTo>
                  <a:lnTo>
                    <a:pt x="95578" y="16504"/>
                  </a:lnTo>
                  <a:lnTo>
                    <a:pt x="90535" y="9393"/>
                  </a:lnTo>
                  <a:lnTo>
                    <a:pt x="87199" y="8421"/>
                  </a:lnTo>
                  <a:lnTo>
                    <a:pt x="84921" y="8161"/>
                  </a:lnTo>
                  <a:lnTo>
                    <a:pt x="83402" y="6996"/>
                  </a:lnTo>
                  <a:lnTo>
                    <a:pt x="80765" y="0"/>
                  </a:lnTo>
                  <a:lnTo>
                    <a:pt x="77896" y="1931"/>
                  </a:lnTo>
                  <a:lnTo>
                    <a:pt x="72711" y="6514"/>
                  </a:lnTo>
                  <a:lnTo>
                    <a:pt x="70694" y="14549"/>
                  </a:lnTo>
                  <a:lnTo>
                    <a:pt x="65372" y="23800"/>
                  </a:lnTo>
                  <a:lnTo>
                    <a:pt x="62362" y="37676"/>
                  </a:lnTo>
                  <a:lnTo>
                    <a:pt x="55605" y="51756"/>
                  </a:lnTo>
                  <a:lnTo>
                    <a:pt x="52662" y="92306"/>
                  </a:lnTo>
                  <a:lnTo>
                    <a:pt x="44488" y="127707"/>
                  </a:lnTo>
                  <a:lnTo>
                    <a:pt x="38756" y="139019"/>
                  </a:lnTo>
                  <a:lnTo>
                    <a:pt x="26700" y="182172"/>
                  </a:lnTo>
                  <a:lnTo>
                    <a:pt x="17771" y="194887"/>
                  </a:lnTo>
                  <a:lnTo>
                    <a:pt x="9330" y="203679"/>
                  </a:lnTo>
                  <a:lnTo>
                    <a:pt x="1274" y="204060"/>
                  </a:lnTo>
                  <a:lnTo>
                    <a:pt x="848" y="203079"/>
                  </a:lnTo>
                  <a:lnTo>
                    <a:pt x="0" y="186637"/>
                  </a:lnTo>
                  <a:lnTo>
                    <a:pt x="4738" y="181614"/>
                  </a:lnTo>
                  <a:lnTo>
                    <a:pt x="6135" y="181171"/>
                  </a:lnTo>
                  <a:lnTo>
                    <a:pt x="7066" y="181867"/>
                  </a:lnTo>
                  <a:lnTo>
                    <a:pt x="9091" y="185287"/>
                  </a:lnTo>
                  <a:lnTo>
                    <a:pt x="14819" y="192790"/>
                  </a:lnTo>
                  <a:lnTo>
                    <a:pt x="17949" y="201297"/>
                  </a:lnTo>
                  <a:lnTo>
                    <a:pt x="30166" y="220766"/>
                  </a:lnTo>
                  <a:lnTo>
                    <a:pt x="34071" y="237368"/>
                  </a:lnTo>
                  <a:lnTo>
                    <a:pt x="36612" y="279533"/>
                  </a:lnTo>
                  <a:lnTo>
                    <a:pt x="44802" y="322334"/>
                  </a:lnTo>
                  <a:lnTo>
                    <a:pt x="57915" y="363063"/>
                  </a:lnTo>
                  <a:lnTo>
                    <a:pt x="68968" y="382065"/>
                  </a:lnTo>
                  <a:lnTo>
                    <a:pt x="69790" y="385250"/>
                  </a:lnTo>
                  <a:lnTo>
                    <a:pt x="71331" y="387373"/>
                  </a:lnTo>
                  <a:lnTo>
                    <a:pt x="73349" y="388788"/>
                  </a:lnTo>
                  <a:lnTo>
                    <a:pt x="78239" y="391353"/>
                  </a:lnTo>
                  <a:lnTo>
                    <a:pt x="83719" y="395801"/>
                  </a:lnTo>
                  <a:lnTo>
                    <a:pt x="86569" y="396391"/>
                  </a:lnTo>
                  <a:lnTo>
                    <a:pt x="89462" y="395793"/>
                  </a:lnTo>
                  <a:lnTo>
                    <a:pt x="98274" y="390210"/>
                  </a:lnTo>
                  <a:lnTo>
                    <a:pt x="125013" y="364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1" name="SMARTInkShape-1195"/>
            <p:cNvSpPr/>
            <p:nvPr>
              <p:custDataLst>
                <p:tags r:id="rId137"/>
              </p:custDataLst>
            </p:nvPr>
          </p:nvSpPr>
          <p:spPr bwMode="auto">
            <a:xfrm>
              <a:off x="4375547" y="3330773"/>
              <a:ext cx="151806" cy="80359"/>
            </a:xfrm>
            <a:custGeom>
              <a:avLst/>
              <a:gdLst/>
              <a:ahLst/>
              <a:cxnLst/>
              <a:rect l="0" t="0" r="0" b="0"/>
              <a:pathLst>
                <a:path w="151806" h="80359">
                  <a:moveTo>
                    <a:pt x="0" y="71438"/>
                  </a:moveTo>
                  <a:lnTo>
                    <a:pt x="0" y="71438"/>
                  </a:lnTo>
                  <a:lnTo>
                    <a:pt x="0" y="80259"/>
                  </a:lnTo>
                  <a:lnTo>
                    <a:pt x="12429" y="80358"/>
                  </a:lnTo>
                  <a:lnTo>
                    <a:pt x="25731" y="75625"/>
                  </a:lnTo>
                  <a:lnTo>
                    <a:pt x="68879" y="50556"/>
                  </a:lnTo>
                  <a:lnTo>
                    <a:pt x="110157" y="28771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2" name="SMARTInkShape-1196"/>
            <p:cNvSpPr/>
            <p:nvPr>
              <p:custDataLst>
                <p:tags r:id="rId138"/>
              </p:custDataLst>
            </p:nvPr>
          </p:nvSpPr>
          <p:spPr bwMode="auto">
            <a:xfrm>
              <a:off x="4393929" y="3232579"/>
              <a:ext cx="97705" cy="303408"/>
            </a:xfrm>
            <a:custGeom>
              <a:avLst/>
              <a:gdLst/>
              <a:ahLst/>
              <a:cxnLst/>
              <a:rect l="0" t="0" r="0" b="0"/>
              <a:pathLst>
                <a:path w="97705" h="303408">
                  <a:moveTo>
                    <a:pt x="79844" y="8898"/>
                  </a:moveTo>
                  <a:lnTo>
                    <a:pt x="79844" y="8898"/>
                  </a:lnTo>
                  <a:lnTo>
                    <a:pt x="79844" y="1209"/>
                  </a:lnTo>
                  <a:lnTo>
                    <a:pt x="78852" y="795"/>
                  </a:lnTo>
                  <a:lnTo>
                    <a:pt x="63594" y="0"/>
                  </a:lnTo>
                  <a:lnTo>
                    <a:pt x="49697" y="12399"/>
                  </a:lnTo>
                  <a:lnTo>
                    <a:pt x="26251" y="53799"/>
                  </a:lnTo>
                  <a:lnTo>
                    <a:pt x="11382" y="91466"/>
                  </a:lnTo>
                  <a:lnTo>
                    <a:pt x="2122" y="132290"/>
                  </a:lnTo>
                  <a:lnTo>
                    <a:pt x="0" y="174052"/>
                  </a:lnTo>
                  <a:lnTo>
                    <a:pt x="573" y="213389"/>
                  </a:lnTo>
                  <a:lnTo>
                    <a:pt x="7179" y="254071"/>
                  </a:lnTo>
                  <a:lnTo>
                    <a:pt x="17429" y="290385"/>
                  </a:lnTo>
                  <a:lnTo>
                    <a:pt x="21677" y="297053"/>
                  </a:lnTo>
                  <a:lnTo>
                    <a:pt x="26873" y="300677"/>
                  </a:lnTo>
                  <a:lnTo>
                    <a:pt x="35376" y="302718"/>
                  </a:lnTo>
                  <a:lnTo>
                    <a:pt x="47138" y="303407"/>
                  </a:lnTo>
                  <a:lnTo>
                    <a:pt x="53071" y="300856"/>
                  </a:lnTo>
                  <a:lnTo>
                    <a:pt x="60224" y="295874"/>
                  </a:lnTo>
                  <a:lnTo>
                    <a:pt x="80008" y="252780"/>
                  </a:lnTo>
                  <a:lnTo>
                    <a:pt x="82930" y="248876"/>
                  </a:lnTo>
                  <a:lnTo>
                    <a:pt x="86177" y="239247"/>
                  </a:lnTo>
                  <a:lnTo>
                    <a:pt x="91192" y="202545"/>
                  </a:lnTo>
                  <a:lnTo>
                    <a:pt x="97704" y="17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3" name="SMARTInkShape-1197"/>
            <p:cNvSpPr/>
            <p:nvPr>
              <p:custDataLst>
                <p:tags r:id="rId139"/>
              </p:custDataLst>
            </p:nvPr>
          </p:nvSpPr>
          <p:spPr bwMode="auto">
            <a:xfrm>
              <a:off x="4232672" y="2875362"/>
              <a:ext cx="258962" cy="249489"/>
            </a:xfrm>
            <a:custGeom>
              <a:avLst/>
              <a:gdLst/>
              <a:ahLst/>
              <a:cxnLst/>
              <a:rect l="0" t="0" r="0" b="0"/>
              <a:pathLst>
                <a:path w="258962" h="249489">
                  <a:moveTo>
                    <a:pt x="0" y="8927"/>
                  </a:moveTo>
                  <a:lnTo>
                    <a:pt x="0" y="8927"/>
                  </a:lnTo>
                  <a:lnTo>
                    <a:pt x="0" y="0"/>
                  </a:lnTo>
                  <a:lnTo>
                    <a:pt x="4740" y="4739"/>
                  </a:lnTo>
                  <a:lnTo>
                    <a:pt x="7068" y="12357"/>
                  </a:lnTo>
                  <a:lnTo>
                    <a:pt x="11024" y="27803"/>
                  </a:lnTo>
                  <a:lnTo>
                    <a:pt x="14821" y="40136"/>
                  </a:lnTo>
                  <a:lnTo>
                    <a:pt x="17459" y="80947"/>
                  </a:lnTo>
                  <a:lnTo>
                    <a:pt x="20453" y="125089"/>
                  </a:lnTo>
                  <a:lnTo>
                    <a:pt x="25537" y="160747"/>
                  </a:lnTo>
                  <a:lnTo>
                    <a:pt x="19556" y="202737"/>
                  </a:lnTo>
                  <a:lnTo>
                    <a:pt x="19606" y="215119"/>
                  </a:lnTo>
                  <a:lnTo>
                    <a:pt x="26281" y="240798"/>
                  </a:lnTo>
                  <a:lnTo>
                    <a:pt x="26759" y="249488"/>
                  </a:lnTo>
                  <a:lnTo>
                    <a:pt x="26789" y="207784"/>
                  </a:lnTo>
                  <a:lnTo>
                    <a:pt x="33857" y="168802"/>
                  </a:lnTo>
                  <a:lnTo>
                    <a:pt x="40091" y="129032"/>
                  </a:lnTo>
                  <a:lnTo>
                    <a:pt x="44741" y="90088"/>
                  </a:lnTo>
                  <a:lnTo>
                    <a:pt x="53664" y="50044"/>
                  </a:lnTo>
                  <a:lnTo>
                    <a:pt x="61600" y="36112"/>
                  </a:lnTo>
                  <a:lnTo>
                    <a:pt x="62388" y="28210"/>
                  </a:lnTo>
                  <a:lnTo>
                    <a:pt x="62472" y="31949"/>
                  </a:lnTo>
                  <a:lnTo>
                    <a:pt x="63476" y="33205"/>
                  </a:lnTo>
                  <a:lnTo>
                    <a:pt x="67238" y="34600"/>
                  </a:lnTo>
                  <a:lnTo>
                    <a:pt x="68638" y="35964"/>
                  </a:lnTo>
                  <a:lnTo>
                    <a:pt x="73530" y="45283"/>
                  </a:lnTo>
                  <a:lnTo>
                    <a:pt x="107172" y="89136"/>
                  </a:lnTo>
                  <a:lnTo>
                    <a:pt x="110144" y="92165"/>
                  </a:lnTo>
                  <a:lnTo>
                    <a:pt x="113445" y="100823"/>
                  </a:lnTo>
                  <a:lnTo>
                    <a:pt x="115904" y="110293"/>
                  </a:lnTo>
                  <a:lnTo>
                    <a:pt x="125568" y="124457"/>
                  </a:lnTo>
                  <a:lnTo>
                    <a:pt x="130222" y="130719"/>
                  </a:lnTo>
                  <a:lnTo>
                    <a:pt x="135856" y="142824"/>
                  </a:lnTo>
                  <a:lnTo>
                    <a:pt x="138195" y="145816"/>
                  </a:lnTo>
                  <a:lnTo>
                    <a:pt x="138763" y="148804"/>
                  </a:lnTo>
                  <a:lnTo>
                    <a:pt x="138149" y="151788"/>
                  </a:lnTo>
                  <a:lnTo>
                    <a:pt x="135814" y="157749"/>
                  </a:lnTo>
                  <a:lnTo>
                    <a:pt x="134191" y="167897"/>
                  </a:lnTo>
                  <a:lnTo>
                    <a:pt x="133117" y="168485"/>
                  </a:lnTo>
                  <a:lnTo>
                    <a:pt x="125390" y="169616"/>
                  </a:lnTo>
                  <a:lnTo>
                    <a:pt x="125019" y="127420"/>
                  </a:lnTo>
                  <a:lnTo>
                    <a:pt x="132145" y="104065"/>
                  </a:lnTo>
                  <a:lnTo>
                    <a:pt x="150087" y="61288"/>
                  </a:lnTo>
                  <a:lnTo>
                    <a:pt x="160799" y="39788"/>
                  </a:lnTo>
                  <a:lnTo>
                    <a:pt x="162761" y="38430"/>
                  </a:lnTo>
                  <a:lnTo>
                    <a:pt x="165062" y="37526"/>
                  </a:lnTo>
                  <a:lnTo>
                    <a:pt x="166596" y="35930"/>
                  </a:lnTo>
                  <a:lnTo>
                    <a:pt x="168300" y="31512"/>
                  </a:lnTo>
                  <a:lnTo>
                    <a:pt x="169747" y="30929"/>
                  </a:lnTo>
                  <a:lnTo>
                    <a:pt x="171704" y="31532"/>
                  </a:lnTo>
                  <a:lnTo>
                    <a:pt x="176524" y="33857"/>
                  </a:lnTo>
                  <a:lnTo>
                    <a:pt x="185878" y="35471"/>
                  </a:lnTo>
                  <a:lnTo>
                    <a:pt x="195067" y="43383"/>
                  </a:lnTo>
                  <a:lnTo>
                    <a:pt x="211844" y="71066"/>
                  </a:lnTo>
                  <a:lnTo>
                    <a:pt x="216742" y="96329"/>
                  </a:lnTo>
                  <a:lnTo>
                    <a:pt x="220353" y="104327"/>
                  </a:lnTo>
                  <a:lnTo>
                    <a:pt x="223167" y="147731"/>
                  </a:lnTo>
                  <a:lnTo>
                    <a:pt x="223232" y="163564"/>
                  </a:lnTo>
                  <a:lnTo>
                    <a:pt x="225883" y="169597"/>
                  </a:lnTo>
                  <a:lnTo>
                    <a:pt x="227980" y="172595"/>
                  </a:lnTo>
                  <a:lnTo>
                    <a:pt x="232954" y="175926"/>
                  </a:lnTo>
                  <a:lnTo>
                    <a:pt x="241333" y="177801"/>
                  </a:lnTo>
                  <a:lnTo>
                    <a:pt x="244233" y="178065"/>
                  </a:lnTo>
                  <a:lnTo>
                    <a:pt x="250100" y="175711"/>
                  </a:lnTo>
                  <a:lnTo>
                    <a:pt x="258961" y="169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4" name="SMARTInkShape-1198"/>
            <p:cNvSpPr/>
            <p:nvPr>
              <p:custDataLst>
                <p:tags r:id="rId140"/>
              </p:custDataLst>
            </p:nvPr>
          </p:nvSpPr>
          <p:spPr bwMode="auto">
            <a:xfrm>
              <a:off x="4545243" y="2734051"/>
              <a:ext cx="375016" cy="324342"/>
            </a:xfrm>
            <a:custGeom>
              <a:avLst/>
              <a:gdLst/>
              <a:ahLst/>
              <a:cxnLst/>
              <a:rect l="0" t="0" r="0" b="0"/>
              <a:pathLst>
                <a:path w="375016" h="324342">
                  <a:moveTo>
                    <a:pt x="8898" y="78801"/>
                  </a:moveTo>
                  <a:lnTo>
                    <a:pt x="8898" y="78801"/>
                  </a:lnTo>
                  <a:lnTo>
                    <a:pt x="8898" y="118093"/>
                  </a:lnTo>
                  <a:lnTo>
                    <a:pt x="1830" y="159638"/>
                  </a:lnTo>
                  <a:lnTo>
                    <a:pt x="213" y="203878"/>
                  </a:lnTo>
                  <a:lnTo>
                    <a:pt x="0" y="248473"/>
                  </a:lnTo>
                  <a:lnTo>
                    <a:pt x="7659" y="289614"/>
                  </a:lnTo>
                  <a:lnTo>
                    <a:pt x="13271" y="307841"/>
                  </a:lnTo>
                  <a:lnTo>
                    <a:pt x="15782" y="311861"/>
                  </a:lnTo>
                  <a:lnTo>
                    <a:pt x="29856" y="323584"/>
                  </a:lnTo>
                  <a:lnTo>
                    <a:pt x="32792" y="324341"/>
                  </a:lnTo>
                  <a:lnTo>
                    <a:pt x="35741" y="323853"/>
                  </a:lnTo>
                  <a:lnTo>
                    <a:pt x="41664" y="320666"/>
                  </a:lnTo>
                  <a:lnTo>
                    <a:pt x="70193" y="294239"/>
                  </a:lnTo>
                  <a:lnTo>
                    <a:pt x="82071" y="277682"/>
                  </a:lnTo>
                  <a:lnTo>
                    <a:pt x="90963" y="238679"/>
                  </a:lnTo>
                  <a:lnTo>
                    <a:pt x="103379" y="194774"/>
                  </a:lnTo>
                  <a:lnTo>
                    <a:pt x="109030" y="156500"/>
                  </a:lnTo>
                  <a:lnTo>
                    <a:pt x="113973" y="122658"/>
                  </a:lnTo>
                  <a:lnTo>
                    <a:pt x="120383" y="80408"/>
                  </a:lnTo>
                  <a:lnTo>
                    <a:pt x="124864" y="45197"/>
                  </a:lnTo>
                  <a:lnTo>
                    <a:pt x="125896" y="44492"/>
                  </a:lnTo>
                  <a:lnTo>
                    <a:pt x="132661" y="43267"/>
                  </a:lnTo>
                  <a:lnTo>
                    <a:pt x="133079" y="44198"/>
                  </a:lnTo>
                  <a:lnTo>
                    <a:pt x="133542" y="47877"/>
                  </a:lnTo>
                  <a:lnTo>
                    <a:pt x="136394" y="52820"/>
                  </a:lnTo>
                  <a:lnTo>
                    <a:pt x="139977" y="58324"/>
                  </a:lnTo>
                  <a:lnTo>
                    <a:pt x="151863" y="99994"/>
                  </a:lnTo>
                  <a:lnTo>
                    <a:pt x="162744" y="141329"/>
                  </a:lnTo>
                  <a:lnTo>
                    <a:pt x="168271" y="160385"/>
                  </a:lnTo>
                  <a:lnTo>
                    <a:pt x="169632" y="203767"/>
                  </a:lnTo>
                  <a:lnTo>
                    <a:pt x="164891" y="199061"/>
                  </a:lnTo>
                  <a:lnTo>
                    <a:pt x="162564" y="194096"/>
                  </a:lnTo>
                  <a:lnTo>
                    <a:pt x="160811" y="161575"/>
                  </a:lnTo>
                  <a:lnTo>
                    <a:pt x="168400" y="121635"/>
                  </a:lnTo>
                  <a:lnTo>
                    <a:pt x="175525" y="81235"/>
                  </a:lnTo>
                  <a:lnTo>
                    <a:pt x="179647" y="53725"/>
                  </a:lnTo>
                  <a:lnTo>
                    <a:pt x="201816" y="15712"/>
                  </a:lnTo>
                  <a:lnTo>
                    <a:pt x="220184" y="1959"/>
                  </a:lnTo>
                  <a:lnTo>
                    <a:pt x="226165" y="0"/>
                  </a:lnTo>
                  <a:lnTo>
                    <a:pt x="229149" y="470"/>
                  </a:lnTo>
                  <a:lnTo>
                    <a:pt x="241066" y="5708"/>
                  </a:lnTo>
                  <a:lnTo>
                    <a:pt x="244044" y="6259"/>
                  </a:lnTo>
                  <a:lnTo>
                    <a:pt x="246029" y="8611"/>
                  </a:lnTo>
                  <a:lnTo>
                    <a:pt x="251861" y="23999"/>
                  </a:lnTo>
                  <a:lnTo>
                    <a:pt x="265127" y="48065"/>
                  </a:lnTo>
                  <a:lnTo>
                    <a:pt x="274191" y="77139"/>
                  </a:lnTo>
                  <a:lnTo>
                    <a:pt x="278664" y="96168"/>
                  </a:lnTo>
                  <a:lnTo>
                    <a:pt x="297734" y="138303"/>
                  </a:lnTo>
                  <a:lnTo>
                    <a:pt x="321255" y="182631"/>
                  </a:lnTo>
                  <a:lnTo>
                    <a:pt x="325655" y="188778"/>
                  </a:lnTo>
                  <a:lnTo>
                    <a:pt x="330919" y="192172"/>
                  </a:lnTo>
                  <a:lnTo>
                    <a:pt x="346494" y="194728"/>
                  </a:lnTo>
                  <a:lnTo>
                    <a:pt x="357712" y="185152"/>
                  </a:lnTo>
                  <a:lnTo>
                    <a:pt x="362364" y="179646"/>
                  </a:lnTo>
                  <a:lnTo>
                    <a:pt x="375015" y="150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5" name="SMARTInkShape-1199"/>
            <p:cNvSpPr/>
            <p:nvPr>
              <p:custDataLst>
                <p:tags r:id="rId141"/>
              </p:custDataLst>
            </p:nvPr>
          </p:nvSpPr>
          <p:spPr bwMode="auto">
            <a:xfrm>
              <a:off x="4563070" y="2562820"/>
              <a:ext cx="26790" cy="5146"/>
            </a:xfrm>
            <a:custGeom>
              <a:avLst/>
              <a:gdLst/>
              <a:ahLst/>
              <a:cxnLst/>
              <a:rect l="0" t="0" r="0" b="0"/>
              <a:pathLst>
                <a:path w="26790" h="514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6"/>
                  </a:lnTo>
                  <a:lnTo>
                    <a:pt x="12429" y="4741"/>
                  </a:lnTo>
                  <a:lnTo>
                    <a:pt x="15232" y="5145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6" name="SMARTInkShape-1200"/>
            <p:cNvSpPr/>
            <p:nvPr>
              <p:custDataLst>
                <p:tags r:id="rId142"/>
              </p:custDataLst>
            </p:nvPr>
          </p:nvSpPr>
          <p:spPr bwMode="auto">
            <a:xfrm>
              <a:off x="4009710" y="3232669"/>
              <a:ext cx="249752" cy="508251"/>
            </a:xfrm>
            <a:custGeom>
              <a:avLst/>
              <a:gdLst/>
              <a:ahLst/>
              <a:cxnLst/>
              <a:rect l="0" t="0" r="0" b="0"/>
              <a:pathLst>
                <a:path w="249752" h="508251">
                  <a:moveTo>
                    <a:pt x="169384" y="62386"/>
                  </a:moveTo>
                  <a:lnTo>
                    <a:pt x="169384" y="62386"/>
                  </a:lnTo>
                  <a:lnTo>
                    <a:pt x="169384" y="32574"/>
                  </a:lnTo>
                  <a:lnTo>
                    <a:pt x="166738" y="26647"/>
                  </a:lnTo>
                  <a:lnTo>
                    <a:pt x="163247" y="20705"/>
                  </a:lnTo>
                  <a:lnTo>
                    <a:pt x="161695" y="14757"/>
                  </a:lnTo>
                  <a:lnTo>
                    <a:pt x="160289" y="12774"/>
                  </a:lnTo>
                  <a:lnTo>
                    <a:pt x="158360" y="11452"/>
                  </a:lnTo>
                  <a:lnTo>
                    <a:pt x="153570" y="8990"/>
                  </a:lnTo>
                  <a:lnTo>
                    <a:pt x="145295" y="3019"/>
                  </a:lnTo>
                  <a:lnTo>
                    <a:pt x="139496" y="1274"/>
                  </a:lnTo>
                  <a:lnTo>
                    <a:pt x="114060" y="0"/>
                  </a:lnTo>
                  <a:lnTo>
                    <a:pt x="99524" y="4655"/>
                  </a:lnTo>
                  <a:lnTo>
                    <a:pt x="60341" y="33301"/>
                  </a:lnTo>
                  <a:lnTo>
                    <a:pt x="39620" y="55422"/>
                  </a:lnTo>
                  <a:lnTo>
                    <a:pt x="15876" y="98363"/>
                  </a:lnTo>
                  <a:lnTo>
                    <a:pt x="6900" y="117071"/>
                  </a:lnTo>
                  <a:lnTo>
                    <a:pt x="1138" y="158773"/>
                  </a:lnTo>
                  <a:lnTo>
                    <a:pt x="0" y="191227"/>
                  </a:lnTo>
                  <a:lnTo>
                    <a:pt x="5136" y="204315"/>
                  </a:lnTo>
                  <a:lnTo>
                    <a:pt x="14033" y="215755"/>
                  </a:lnTo>
                  <a:lnTo>
                    <a:pt x="24602" y="224146"/>
                  </a:lnTo>
                  <a:lnTo>
                    <a:pt x="35914" y="228537"/>
                  </a:lnTo>
                  <a:lnTo>
                    <a:pt x="41709" y="229708"/>
                  </a:lnTo>
                  <a:lnTo>
                    <a:pt x="53439" y="228363"/>
                  </a:lnTo>
                  <a:lnTo>
                    <a:pt x="96097" y="218289"/>
                  </a:lnTo>
                  <a:lnTo>
                    <a:pt x="139510" y="181165"/>
                  </a:lnTo>
                  <a:lnTo>
                    <a:pt x="152705" y="163505"/>
                  </a:lnTo>
                  <a:lnTo>
                    <a:pt x="166137" y="127057"/>
                  </a:lnTo>
                  <a:lnTo>
                    <a:pt x="167941" y="112956"/>
                  </a:lnTo>
                  <a:lnTo>
                    <a:pt x="161197" y="68511"/>
                  </a:lnTo>
                  <a:lnTo>
                    <a:pt x="159527" y="34619"/>
                  </a:lnTo>
                  <a:lnTo>
                    <a:pt x="157852" y="31969"/>
                  </a:lnTo>
                  <a:lnTo>
                    <a:pt x="151634" y="26759"/>
                  </a:lnTo>
                  <a:lnTo>
                    <a:pt x="156297" y="31434"/>
                  </a:lnTo>
                  <a:lnTo>
                    <a:pt x="158607" y="39038"/>
                  </a:lnTo>
                  <a:lnTo>
                    <a:pt x="162553" y="54476"/>
                  </a:lnTo>
                  <a:lnTo>
                    <a:pt x="166348" y="66808"/>
                  </a:lnTo>
                  <a:lnTo>
                    <a:pt x="171429" y="101624"/>
                  </a:lnTo>
                  <a:lnTo>
                    <a:pt x="176274" y="134866"/>
                  </a:lnTo>
                  <a:lnTo>
                    <a:pt x="177710" y="172497"/>
                  </a:lnTo>
                  <a:lnTo>
                    <a:pt x="180780" y="215066"/>
                  </a:lnTo>
                  <a:lnTo>
                    <a:pt x="185328" y="259098"/>
                  </a:lnTo>
                  <a:lnTo>
                    <a:pt x="186392" y="289712"/>
                  </a:lnTo>
                  <a:lnTo>
                    <a:pt x="186865" y="323162"/>
                  </a:lnTo>
                  <a:lnTo>
                    <a:pt x="189720" y="355226"/>
                  </a:lnTo>
                  <a:lnTo>
                    <a:pt x="194261" y="398523"/>
                  </a:lnTo>
                  <a:lnTo>
                    <a:pt x="195607" y="433841"/>
                  </a:lnTo>
                  <a:lnTo>
                    <a:pt x="196061" y="472442"/>
                  </a:lnTo>
                  <a:lnTo>
                    <a:pt x="196139" y="490249"/>
                  </a:lnTo>
                  <a:lnTo>
                    <a:pt x="198804" y="498279"/>
                  </a:lnTo>
                  <a:lnTo>
                    <a:pt x="204734" y="508250"/>
                  </a:lnTo>
                  <a:lnTo>
                    <a:pt x="205099" y="466625"/>
                  </a:lnTo>
                  <a:lnTo>
                    <a:pt x="205102" y="429014"/>
                  </a:lnTo>
                  <a:lnTo>
                    <a:pt x="206095" y="394038"/>
                  </a:lnTo>
                  <a:lnTo>
                    <a:pt x="211239" y="352697"/>
                  </a:lnTo>
                  <a:lnTo>
                    <a:pt x="214197" y="310020"/>
                  </a:lnTo>
                  <a:lnTo>
                    <a:pt x="219924" y="271798"/>
                  </a:lnTo>
                  <a:lnTo>
                    <a:pt x="225007" y="231265"/>
                  </a:lnTo>
                  <a:lnTo>
                    <a:pt x="230532" y="212823"/>
                  </a:lnTo>
                  <a:lnTo>
                    <a:pt x="231488" y="202761"/>
                  </a:lnTo>
                  <a:lnTo>
                    <a:pt x="232616" y="200618"/>
                  </a:lnTo>
                  <a:lnTo>
                    <a:pt x="234358" y="199188"/>
                  </a:lnTo>
                  <a:lnTo>
                    <a:pt x="236513" y="198236"/>
                  </a:lnTo>
                  <a:lnTo>
                    <a:pt x="237949" y="195616"/>
                  </a:lnTo>
                  <a:lnTo>
                    <a:pt x="239545" y="187414"/>
                  </a:lnTo>
                  <a:lnTo>
                    <a:pt x="240962" y="185425"/>
                  </a:lnTo>
                  <a:lnTo>
                    <a:pt x="242899" y="185092"/>
                  </a:lnTo>
                  <a:lnTo>
                    <a:pt x="249751" y="1874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92" name="SMARTInkShape-Group297"/>
          <p:cNvGrpSpPr/>
          <p:nvPr/>
        </p:nvGrpSpPr>
        <p:grpSpPr>
          <a:xfrm>
            <a:off x="5688847" y="2277225"/>
            <a:ext cx="1026279" cy="660434"/>
            <a:chOff x="5688847" y="2277225"/>
            <a:chExt cx="1026279" cy="660434"/>
          </a:xfrm>
        </p:grpSpPr>
        <p:sp>
          <p:nvSpPr>
            <p:cNvPr id="388" name="SMARTInkShape-1201"/>
            <p:cNvSpPr/>
            <p:nvPr>
              <p:custDataLst>
                <p:tags r:id="rId131"/>
              </p:custDataLst>
            </p:nvPr>
          </p:nvSpPr>
          <p:spPr bwMode="auto">
            <a:xfrm>
              <a:off x="6599039" y="2616398"/>
              <a:ext cx="116087" cy="89298"/>
            </a:xfrm>
            <a:custGeom>
              <a:avLst/>
              <a:gdLst/>
              <a:ahLst/>
              <a:cxnLst/>
              <a:rect l="0" t="0" r="0" b="0"/>
              <a:pathLst>
                <a:path w="116087" h="89298">
                  <a:moveTo>
                    <a:pt x="116086" y="0"/>
                  </a:moveTo>
                  <a:lnTo>
                    <a:pt x="116086" y="0"/>
                  </a:lnTo>
                  <a:lnTo>
                    <a:pt x="102783" y="0"/>
                  </a:lnTo>
                  <a:lnTo>
                    <a:pt x="97606" y="2646"/>
                  </a:lnTo>
                  <a:lnTo>
                    <a:pt x="90938" y="7689"/>
                  </a:lnTo>
                  <a:lnTo>
                    <a:pt x="90026" y="11024"/>
                  </a:lnTo>
                  <a:lnTo>
                    <a:pt x="89784" y="13303"/>
                  </a:lnTo>
                  <a:lnTo>
                    <a:pt x="86868" y="18480"/>
                  </a:lnTo>
                  <a:lnTo>
                    <a:pt x="81272" y="24089"/>
                  </a:lnTo>
                  <a:lnTo>
                    <a:pt x="67957" y="33816"/>
                  </a:lnTo>
                  <a:lnTo>
                    <a:pt x="37768" y="68218"/>
                  </a:lnTo>
                  <a:lnTo>
                    <a:pt x="11064" y="87524"/>
                  </a:lnTo>
                  <a:lnTo>
                    <a:pt x="7233" y="88509"/>
                  </a:lnTo>
                  <a:lnTo>
                    <a:pt x="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9" name="SMARTInkShape-1202"/>
            <p:cNvSpPr/>
            <p:nvPr>
              <p:custDataLst>
                <p:tags r:id="rId132"/>
              </p:custDataLst>
            </p:nvPr>
          </p:nvSpPr>
          <p:spPr bwMode="auto">
            <a:xfrm>
              <a:off x="6333005" y="2402536"/>
              <a:ext cx="176461" cy="535123"/>
            </a:xfrm>
            <a:custGeom>
              <a:avLst/>
              <a:gdLst/>
              <a:ahLst/>
              <a:cxnLst/>
              <a:rect l="0" t="0" r="0" b="0"/>
              <a:pathLst>
                <a:path w="176461" h="535123">
                  <a:moveTo>
                    <a:pt x="42792" y="97777"/>
                  </a:moveTo>
                  <a:lnTo>
                    <a:pt x="42792" y="97777"/>
                  </a:lnTo>
                  <a:lnTo>
                    <a:pt x="34230" y="97777"/>
                  </a:lnTo>
                  <a:lnTo>
                    <a:pt x="29231" y="107257"/>
                  </a:lnTo>
                  <a:lnTo>
                    <a:pt x="25498" y="143673"/>
                  </a:lnTo>
                  <a:lnTo>
                    <a:pt x="25007" y="188230"/>
                  </a:lnTo>
                  <a:lnTo>
                    <a:pt x="24955" y="222032"/>
                  </a:lnTo>
                  <a:lnTo>
                    <a:pt x="24939" y="262034"/>
                  </a:lnTo>
                  <a:lnTo>
                    <a:pt x="24934" y="299463"/>
                  </a:lnTo>
                  <a:lnTo>
                    <a:pt x="25925" y="335688"/>
                  </a:lnTo>
                  <a:lnTo>
                    <a:pt x="31069" y="371557"/>
                  </a:lnTo>
                  <a:lnTo>
                    <a:pt x="33035" y="407320"/>
                  </a:lnTo>
                  <a:lnTo>
                    <a:pt x="33617" y="443052"/>
                  </a:lnTo>
                  <a:lnTo>
                    <a:pt x="33814" y="485390"/>
                  </a:lnTo>
                  <a:lnTo>
                    <a:pt x="33861" y="529980"/>
                  </a:lnTo>
                  <a:lnTo>
                    <a:pt x="33862" y="535122"/>
                  </a:lnTo>
                  <a:lnTo>
                    <a:pt x="33862" y="497154"/>
                  </a:lnTo>
                  <a:lnTo>
                    <a:pt x="31217" y="463408"/>
                  </a:lnTo>
                  <a:lnTo>
                    <a:pt x="26174" y="423338"/>
                  </a:lnTo>
                  <a:lnTo>
                    <a:pt x="20560" y="384188"/>
                  </a:lnTo>
                  <a:lnTo>
                    <a:pt x="12612" y="341169"/>
                  </a:lnTo>
                  <a:lnTo>
                    <a:pt x="8714" y="297003"/>
                  </a:lnTo>
                  <a:lnTo>
                    <a:pt x="7560" y="252498"/>
                  </a:lnTo>
                  <a:lnTo>
                    <a:pt x="7217" y="212632"/>
                  </a:lnTo>
                  <a:lnTo>
                    <a:pt x="2375" y="175685"/>
                  </a:lnTo>
                  <a:lnTo>
                    <a:pt x="5316" y="154230"/>
                  </a:lnTo>
                  <a:lnTo>
                    <a:pt x="8878" y="144342"/>
                  </a:lnTo>
                  <a:lnTo>
                    <a:pt x="9269" y="136757"/>
                  </a:lnTo>
                  <a:lnTo>
                    <a:pt x="7544" y="130709"/>
                  </a:lnTo>
                  <a:lnTo>
                    <a:pt x="2321" y="120351"/>
                  </a:lnTo>
                  <a:lnTo>
                    <a:pt x="0" y="109132"/>
                  </a:lnTo>
                  <a:lnTo>
                    <a:pt x="4261" y="94886"/>
                  </a:lnTo>
                  <a:lnTo>
                    <a:pt x="24685" y="53658"/>
                  </a:lnTo>
                  <a:lnTo>
                    <a:pt x="36790" y="34161"/>
                  </a:lnTo>
                  <a:lnTo>
                    <a:pt x="50495" y="19176"/>
                  </a:lnTo>
                  <a:lnTo>
                    <a:pt x="61429" y="13233"/>
                  </a:lnTo>
                  <a:lnTo>
                    <a:pt x="102368" y="1069"/>
                  </a:lnTo>
                  <a:lnTo>
                    <a:pt x="120196" y="0"/>
                  </a:lnTo>
                  <a:lnTo>
                    <a:pt x="138046" y="4424"/>
                  </a:lnTo>
                  <a:lnTo>
                    <a:pt x="166072" y="20552"/>
                  </a:lnTo>
                  <a:lnTo>
                    <a:pt x="169628" y="24465"/>
                  </a:lnTo>
                  <a:lnTo>
                    <a:pt x="173577" y="34105"/>
                  </a:lnTo>
                  <a:lnTo>
                    <a:pt x="176460" y="68170"/>
                  </a:lnTo>
                  <a:lnTo>
                    <a:pt x="171914" y="85917"/>
                  </a:lnTo>
                  <a:lnTo>
                    <a:pt x="150998" y="126333"/>
                  </a:lnTo>
                  <a:lnTo>
                    <a:pt x="124725" y="165870"/>
                  </a:lnTo>
                  <a:lnTo>
                    <a:pt x="86365" y="206895"/>
                  </a:lnTo>
                  <a:lnTo>
                    <a:pt x="78511" y="2227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0" name="SMARTInkShape-1203"/>
            <p:cNvSpPr/>
            <p:nvPr>
              <p:custDataLst>
                <p:tags r:id="rId133"/>
              </p:custDataLst>
            </p:nvPr>
          </p:nvSpPr>
          <p:spPr bwMode="auto">
            <a:xfrm>
              <a:off x="6010346" y="2277225"/>
              <a:ext cx="151139" cy="552781"/>
            </a:xfrm>
            <a:custGeom>
              <a:avLst/>
              <a:gdLst/>
              <a:ahLst/>
              <a:cxnLst/>
              <a:rect l="0" t="0" r="0" b="0"/>
              <a:pathLst>
                <a:path w="151139" h="552781">
                  <a:moveTo>
                    <a:pt x="151138" y="44494"/>
                  </a:moveTo>
                  <a:lnTo>
                    <a:pt x="151138" y="44494"/>
                  </a:lnTo>
                  <a:lnTo>
                    <a:pt x="146398" y="39753"/>
                  </a:lnTo>
                  <a:lnTo>
                    <a:pt x="144070" y="34780"/>
                  </a:lnTo>
                  <a:lnTo>
                    <a:pt x="141461" y="20578"/>
                  </a:lnTo>
                  <a:lnTo>
                    <a:pt x="124829" y="367"/>
                  </a:lnTo>
                  <a:lnTo>
                    <a:pt x="119751" y="0"/>
                  </a:lnTo>
                  <a:lnTo>
                    <a:pt x="114700" y="2560"/>
                  </a:lnTo>
                  <a:lnTo>
                    <a:pt x="111962" y="4631"/>
                  </a:lnTo>
                  <a:lnTo>
                    <a:pt x="103371" y="17028"/>
                  </a:lnTo>
                  <a:lnTo>
                    <a:pt x="88611" y="54510"/>
                  </a:lnTo>
                  <a:lnTo>
                    <a:pt x="76720" y="98838"/>
                  </a:lnTo>
                  <a:lnTo>
                    <a:pt x="63053" y="140853"/>
                  </a:lnTo>
                  <a:lnTo>
                    <a:pt x="51176" y="184721"/>
                  </a:lnTo>
                  <a:lnTo>
                    <a:pt x="41888" y="219595"/>
                  </a:lnTo>
                  <a:lnTo>
                    <a:pt x="31145" y="258246"/>
                  </a:lnTo>
                  <a:lnTo>
                    <a:pt x="19756" y="298576"/>
                  </a:lnTo>
                  <a:lnTo>
                    <a:pt x="10725" y="337005"/>
                  </a:lnTo>
                  <a:lnTo>
                    <a:pt x="4397" y="372936"/>
                  </a:lnTo>
                  <a:lnTo>
                    <a:pt x="1584" y="405442"/>
                  </a:lnTo>
                  <a:lnTo>
                    <a:pt x="0" y="446893"/>
                  </a:lnTo>
                  <a:lnTo>
                    <a:pt x="4272" y="484310"/>
                  </a:lnTo>
                  <a:lnTo>
                    <a:pt x="11821" y="511051"/>
                  </a:lnTo>
                  <a:lnTo>
                    <a:pt x="33267" y="541418"/>
                  </a:lnTo>
                  <a:lnTo>
                    <a:pt x="36839" y="545440"/>
                  </a:lnTo>
                  <a:lnTo>
                    <a:pt x="48745" y="549910"/>
                  </a:lnTo>
                  <a:lnTo>
                    <a:pt x="75901" y="552780"/>
                  </a:lnTo>
                  <a:lnTo>
                    <a:pt x="117111" y="540995"/>
                  </a:lnTo>
                  <a:lnTo>
                    <a:pt x="133279" y="5356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1" name="SMARTInkShape-1204"/>
            <p:cNvSpPr/>
            <p:nvPr>
              <p:custDataLst>
                <p:tags r:id="rId134"/>
              </p:custDataLst>
            </p:nvPr>
          </p:nvSpPr>
          <p:spPr bwMode="auto">
            <a:xfrm>
              <a:off x="5688847" y="2295105"/>
              <a:ext cx="213677" cy="490753"/>
            </a:xfrm>
            <a:custGeom>
              <a:avLst/>
              <a:gdLst/>
              <a:ahLst/>
              <a:cxnLst/>
              <a:rect l="0" t="0" r="0" b="0"/>
              <a:pathLst>
                <a:path w="213677" h="490753">
                  <a:moveTo>
                    <a:pt x="160098" y="303434"/>
                  </a:moveTo>
                  <a:lnTo>
                    <a:pt x="160098" y="303434"/>
                  </a:lnTo>
                  <a:lnTo>
                    <a:pt x="155358" y="303434"/>
                  </a:lnTo>
                  <a:lnTo>
                    <a:pt x="153961" y="302442"/>
                  </a:lnTo>
                  <a:lnTo>
                    <a:pt x="153030" y="300788"/>
                  </a:lnTo>
                  <a:lnTo>
                    <a:pt x="151537" y="291005"/>
                  </a:lnTo>
                  <a:lnTo>
                    <a:pt x="151277" y="282443"/>
                  </a:lnTo>
                  <a:lnTo>
                    <a:pt x="148571" y="276576"/>
                  </a:lnTo>
                  <a:lnTo>
                    <a:pt x="136349" y="260932"/>
                  </a:lnTo>
                  <a:lnTo>
                    <a:pt x="133218" y="252586"/>
                  </a:lnTo>
                  <a:lnTo>
                    <a:pt x="128969" y="246770"/>
                  </a:lnTo>
                  <a:lnTo>
                    <a:pt x="123773" y="243523"/>
                  </a:lnTo>
                  <a:lnTo>
                    <a:pt x="109417" y="240276"/>
                  </a:lnTo>
                  <a:lnTo>
                    <a:pt x="103508" y="236338"/>
                  </a:lnTo>
                  <a:lnTo>
                    <a:pt x="99552" y="235883"/>
                  </a:lnTo>
                  <a:lnTo>
                    <a:pt x="84501" y="239983"/>
                  </a:lnTo>
                  <a:lnTo>
                    <a:pt x="67475" y="248474"/>
                  </a:lnTo>
                  <a:lnTo>
                    <a:pt x="50854" y="263116"/>
                  </a:lnTo>
                  <a:lnTo>
                    <a:pt x="23331" y="304729"/>
                  </a:lnTo>
                  <a:lnTo>
                    <a:pt x="13190" y="330607"/>
                  </a:lnTo>
                  <a:lnTo>
                    <a:pt x="4198" y="374922"/>
                  </a:lnTo>
                  <a:lnTo>
                    <a:pt x="0" y="419527"/>
                  </a:lnTo>
                  <a:lnTo>
                    <a:pt x="639" y="436390"/>
                  </a:lnTo>
                  <a:lnTo>
                    <a:pt x="14827" y="479150"/>
                  </a:lnTo>
                  <a:lnTo>
                    <a:pt x="15625" y="483085"/>
                  </a:lnTo>
                  <a:lnTo>
                    <a:pt x="17150" y="485710"/>
                  </a:lnTo>
                  <a:lnTo>
                    <a:pt x="19159" y="487459"/>
                  </a:lnTo>
                  <a:lnTo>
                    <a:pt x="21490" y="488625"/>
                  </a:lnTo>
                  <a:lnTo>
                    <a:pt x="45861" y="490752"/>
                  </a:lnTo>
                  <a:lnTo>
                    <a:pt x="52441" y="488221"/>
                  </a:lnTo>
                  <a:lnTo>
                    <a:pt x="64749" y="478511"/>
                  </a:lnTo>
                  <a:lnTo>
                    <a:pt x="82699" y="448716"/>
                  </a:lnTo>
                  <a:lnTo>
                    <a:pt x="95605" y="412094"/>
                  </a:lnTo>
                  <a:lnTo>
                    <a:pt x="113588" y="369877"/>
                  </a:lnTo>
                  <a:lnTo>
                    <a:pt x="126474" y="326097"/>
                  </a:lnTo>
                  <a:lnTo>
                    <a:pt x="135232" y="292671"/>
                  </a:lnTo>
                  <a:lnTo>
                    <a:pt x="139124" y="257971"/>
                  </a:lnTo>
                  <a:lnTo>
                    <a:pt x="143500" y="220059"/>
                  </a:lnTo>
                  <a:lnTo>
                    <a:pt x="148752" y="181050"/>
                  </a:lnTo>
                  <a:lnTo>
                    <a:pt x="154395" y="143869"/>
                  </a:lnTo>
                  <a:lnTo>
                    <a:pt x="157563" y="110147"/>
                  </a:lnTo>
                  <a:lnTo>
                    <a:pt x="159346" y="68562"/>
                  </a:lnTo>
                  <a:lnTo>
                    <a:pt x="159999" y="26626"/>
                  </a:lnTo>
                  <a:lnTo>
                    <a:pt x="160054" y="17359"/>
                  </a:lnTo>
                  <a:lnTo>
                    <a:pt x="157433" y="9933"/>
                  </a:lnTo>
                  <a:lnTo>
                    <a:pt x="151535" y="416"/>
                  </a:lnTo>
                  <a:lnTo>
                    <a:pt x="146537" y="0"/>
                  </a:lnTo>
                  <a:lnTo>
                    <a:pt x="145104" y="934"/>
                  </a:lnTo>
                  <a:lnTo>
                    <a:pt x="144149" y="2548"/>
                  </a:lnTo>
                  <a:lnTo>
                    <a:pt x="142805" y="9561"/>
                  </a:lnTo>
                  <a:lnTo>
                    <a:pt x="142272" y="46807"/>
                  </a:lnTo>
                  <a:lnTo>
                    <a:pt x="142245" y="81645"/>
                  </a:lnTo>
                  <a:lnTo>
                    <a:pt x="142240" y="125715"/>
                  </a:lnTo>
                  <a:lnTo>
                    <a:pt x="142240" y="163464"/>
                  </a:lnTo>
                  <a:lnTo>
                    <a:pt x="142239" y="206068"/>
                  </a:lnTo>
                  <a:lnTo>
                    <a:pt x="142239" y="250111"/>
                  </a:lnTo>
                  <a:lnTo>
                    <a:pt x="144885" y="294580"/>
                  </a:lnTo>
                  <a:lnTo>
                    <a:pt x="151952" y="333883"/>
                  </a:lnTo>
                  <a:lnTo>
                    <a:pt x="163230" y="373831"/>
                  </a:lnTo>
                  <a:lnTo>
                    <a:pt x="176004" y="408400"/>
                  </a:lnTo>
                  <a:lnTo>
                    <a:pt x="185688" y="418877"/>
                  </a:lnTo>
                  <a:lnTo>
                    <a:pt x="213676" y="4373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95" name="SMARTInkShape-Group298"/>
          <p:cNvGrpSpPr/>
          <p:nvPr/>
        </p:nvGrpSpPr>
        <p:grpSpPr>
          <a:xfrm>
            <a:off x="6930836" y="1983632"/>
            <a:ext cx="511184" cy="793502"/>
            <a:chOff x="6930836" y="1983632"/>
            <a:chExt cx="511184" cy="793502"/>
          </a:xfrm>
        </p:grpSpPr>
        <p:sp>
          <p:nvSpPr>
            <p:cNvPr id="393" name="SMARTInkShape-1205"/>
            <p:cNvSpPr/>
            <p:nvPr>
              <p:custDataLst>
                <p:tags r:id="rId129"/>
              </p:custDataLst>
            </p:nvPr>
          </p:nvSpPr>
          <p:spPr bwMode="auto">
            <a:xfrm>
              <a:off x="7206258" y="1983632"/>
              <a:ext cx="235762" cy="793502"/>
            </a:xfrm>
            <a:custGeom>
              <a:avLst/>
              <a:gdLst/>
              <a:ahLst/>
              <a:cxnLst/>
              <a:rect l="0" t="0" r="0" b="0"/>
              <a:pathLst>
                <a:path w="235762" h="793502">
                  <a:moveTo>
                    <a:pt x="8930" y="7688"/>
                  </a:moveTo>
                  <a:lnTo>
                    <a:pt x="8930" y="7688"/>
                  </a:lnTo>
                  <a:lnTo>
                    <a:pt x="1241" y="0"/>
                  </a:lnTo>
                  <a:lnTo>
                    <a:pt x="827" y="578"/>
                  </a:lnTo>
                  <a:lnTo>
                    <a:pt x="3" y="20088"/>
                  </a:lnTo>
                  <a:lnTo>
                    <a:pt x="12429" y="49926"/>
                  </a:lnTo>
                  <a:lnTo>
                    <a:pt x="36571" y="88914"/>
                  </a:lnTo>
                  <a:lnTo>
                    <a:pt x="64440" y="123944"/>
                  </a:lnTo>
                  <a:lnTo>
                    <a:pt x="98609" y="166656"/>
                  </a:lnTo>
                  <a:lnTo>
                    <a:pt x="125129" y="202515"/>
                  </a:lnTo>
                  <a:lnTo>
                    <a:pt x="151839" y="243127"/>
                  </a:lnTo>
                  <a:lnTo>
                    <a:pt x="177611" y="281728"/>
                  </a:lnTo>
                  <a:lnTo>
                    <a:pt x="198256" y="324144"/>
                  </a:lnTo>
                  <a:lnTo>
                    <a:pt x="215949" y="368131"/>
                  </a:lnTo>
                  <a:lnTo>
                    <a:pt x="227916" y="412583"/>
                  </a:lnTo>
                  <a:lnTo>
                    <a:pt x="235761" y="456181"/>
                  </a:lnTo>
                  <a:lnTo>
                    <a:pt x="232684" y="495668"/>
                  </a:lnTo>
                  <a:lnTo>
                    <a:pt x="224496" y="538346"/>
                  </a:lnTo>
                  <a:lnTo>
                    <a:pt x="208951" y="581418"/>
                  </a:lnTo>
                  <a:lnTo>
                    <a:pt x="184943" y="619757"/>
                  </a:lnTo>
                  <a:lnTo>
                    <a:pt x="153135" y="657244"/>
                  </a:lnTo>
                  <a:lnTo>
                    <a:pt x="116590" y="698338"/>
                  </a:lnTo>
                  <a:lnTo>
                    <a:pt x="85552" y="723755"/>
                  </a:lnTo>
                  <a:lnTo>
                    <a:pt x="51914" y="750927"/>
                  </a:lnTo>
                  <a:lnTo>
                    <a:pt x="0" y="793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4" name="SMARTInkShape-1206"/>
            <p:cNvSpPr/>
            <p:nvPr>
              <p:custDataLst>
                <p:tags r:id="rId130"/>
              </p:custDataLst>
            </p:nvPr>
          </p:nvSpPr>
          <p:spPr bwMode="auto">
            <a:xfrm>
              <a:off x="6930836" y="2322287"/>
              <a:ext cx="203985" cy="436671"/>
            </a:xfrm>
            <a:custGeom>
              <a:avLst/>
              <a:gdLst/>
              <a:ahLst/>
              <a:cxnLst/>
              <a:rect l="0" t="0" r="0" b="0"/>
              <a:pathLst>
                <a:path w="203985" h="436671">
                  <a:moveTo>
                    <a:pt x="96828" y="124447"/>
                  </a:moveTo>
                  <a:lnTo>
                    <a:pt x="96828" y="124447"/>
                  </a:lnTo>
                  <a:lnTo>
                    <a:pt x="92087" y="119707"/>
                  </a:lnTo>
                  <a:lnTo>
                    <a:pt x="89760" y="112088"/>
                  </a:lnTo>
                  <a:lnTo>
                    <a:pt x="87946" y="70228"/>
                  </a:lnTo>
                  <a:lnTo>
                    <a:pt x="87901" y="29160"/>
                  </a:lnTo>
                  <a:lnTo>
                    <a:pt x="85254" y="19920"/>
                  </a:lnTo>
                  <a:lnTo>
                    <a:pt x="81762" y="12507"/>
                  </a:lnTo>
                  <a:lnTo>
                    <a:pt x="79337" y="1349"/>
                  </a:lnTo>
                  <a:lnTo>
                    <a:pt x="78221" y="710"/>
                  </a:lnTo>
                  <a:lnTo>
                    <a:pt x="74337" y="0"/>
                  </a:lnTo>
                  <a:lnTo>
                    <a:pt x="69303" y="2330"/>
                  </a:lnTo>
                  <a:lnTo>
                    <a:pt x="44420" y="25178"/>
                  </a:lnTo>
                  <a:lnTo>
                    <a:pt x="22778" y="66821"/>
                  </a:lnTo>
                  <a:lnTo>
                    <a:pt x="11571" y="98623"/>
                  </a:lnTo>
                  <a:lnTo>
                    <a:pt x="3323" y="142433"/>
                  </a:lnTo>
                  <a:lnTo>
                    <a:pt x="0" y="169133"/>
                  </a:lnTo>
                  <a:lnTo>
                    <a:pt x="3756" y="191156"/>
                  </a:lnTo>
                  <a:lnTo>
                    <a:pt x="11153" y="210248"/>
                  </a:lnTo>
                  <a:lnTo>
                    <a:pt x="19394" y="219797"/>
                  </a:lnTo>
                  <a:lnTo>
                    <a:pt x="28678" y="226356"/>
                  </a:lnTo>
                  <a:lnTo>
                    <a:pt x="39484" y="230049"/>
                  </a:lnTo>
                  <a:lnTo>
                    <a:pt x="59792" y="231399"/>
                  </a:lnTo>
                  <a:lnTo>
                    <a:pt x="63208" y="230475"/>
                  </a:lnTo>
                  <a:lnTo>
                    <a:pt x="65485" y="228867"/>
                  </a:lnTo>
                  <a:lnTo>
                    <a:pt x="90951" y="197050"/>
                  </a:lnTo>
                  <a:lnTo>
                    <a:pt x="105793" y="153503"/>
                  </a:lnTo>
                  <a:lnTo>
                    <a:pt x="108089" y="134384"/>
                  </a:lnTo>
                  <a:lnTo>
                    <a:pt x="107786" y="116958"/>
                  </a:lnTo>
                  <a:lnTo>
                    <a:pt x="114360" y="74569"/>
                  </a:lnTo>
                  <a:lnTo>
                    <a:pt x="115461" y="73336"/>
                  </a:lnTo>
                  <a:lnTo>
                    <a:pt x="119331" y="71966"/>
                  </a:lnTo>
                  <a:lnTo>
                    <a:pt x="120760" y="72592"/>
                  </a:lnTo>
                  <a:lnTo>
                    <a:pt x="121712" y="74002"/>
                  </a:lnTo>
                  <a:lnTo>
                    <a:pt x="122347" y="75934"/>
                  </a:lnTo>
                  <a:lnTo>
                    <a:pt x="121778" y="78215"/>
                  </a:lnTo>
                  <a:lnTo>
                    <a:pt x="117229" y="87157"/>
                  </a:lnTo>
                  <a:lnTo>
                    <a:pt x="114911" y="126008"/>
                  </a:lnTo>
                  <a:lnTo>
                    <a:pt x="114717" y="169301"/>
                  </a:lnTo>
                  <a:lnTo>
                    <a:pt x="114694" y="205847"/>
                  </a:lnTo>
                  <a:lnTo>
                    <a:pt x="112043" y="250255"/>
                  </a:lnTo>
                  <a:lnTo>
                    <a:pt x="107620" y="285416"/>
                  </a:lnTo>
                  <a:lnTo>
                    <a:pt x="106126" y="328112"/>
                  </a:lnTo>
                  <a:lnTo>
                    <a:pt x="105831" y="370354"/>
                  </a:lnTo>
                  <a:lnTo>
                    <a:pt x="105764" y="412550"/>
                  </a:lnTo>
                  <a:lnTo>
                    <a:pt x="105761" y="424803"/>
                  </a:lnTo>
                  <a:lnTo>
                    <a:pt x="106751" y="428864"/>
                  </a:lnTo>
                  <a:lnTo>
                    <a:pt x="108405" y="431571"/>
                  </a:lnTo>
                  <a:lnTo>
                    <a:pt x="114320" y="436670"/>
                  </a:lnTo>
                  <a:lnTo>
                    <a:pt x="114579" y="432152"/>
                  </a:lnTo>
                  <a:lnTo>
                    <a:pt x="117284" y="427231"/>
                  </a:lnTo>
                  <a:lnTo>
                    <a:pt x="119396" y="424530"/>
                  </a:lnTo>
                  <a:lnTo>
                    <a:pt x="121740" y="416237"/>
                  </a:lnTo>
                  <a:lnTo>
                    <a:pt x="125707" y="400411"/>
                  </a:lnTo>
                  <a:lnTo>
                    <a:pt x="129507" y="387989"/>
                  </a:lnTo>
                  <a:lnTo>
                    <a:pt x="136887" y="347117"/>
                  </a:lnTo>
                  <a:lnTo>
                    <a:pt x="148692" y="305721"/>
                  </a:lnTo>
                  <a:lnTo>
                    <a:pt x="166457" y="265206"/>
                  </a:lnTo>
                  <a:lnTo>
                    <a:pt x="179814" y="224020"/>
                  </a:lnTo>
                  <a:lnTo>
                    <a:pt x="197152" y="184061"/>
                  </a:lnTo>
                  <a:lnTo>
                    <a:pt x="203984" y="1690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00" name="SMARTInkShape-Group299"/>
          <p:cNvGrpSpPr/>
          <p:nvPr/>
        </p:nvGrpSpPr>
        <p:grpSpPr>
          <a:xfrm>
            <a:off x="2812953" y="1840034"/>
            <a:ext cx="214212" cy="552963"/>
            <a:chOff x="2812953" y="1840034"/>
            <a:chExt cx="214212" cy="552963"/>
          </a:xfrm>
        </p:grpSpPr>
        <p:sp>
          <p:nvSpPr>
            <p:cNvPr id="396" name="SMARTInkShape-1207"/>
            <p:cNvSpPr/>
            <p:nvPr>
              <p:custDataLst>
                <p:tags r:id="rId125"/>
              </p:custDataLst>
            </p:nvPr>
          </p:nvSpPr>
          <p:spPr bwMode="auto">
            <a:xfrm>
              <a:off x="2955727" y="1919883"/>
              <a:ext cx="71438" cy="53543"/>
            </a:xfrm>
            <a:custGeom>
              <a:avLst/>
              <a:gdLst/>
              <a:ahLst/>
              <a:cxnLst/>
              <a:rect l="0" t="0" r="0" b="0"/>
              <a:pathLst>
                <a:path w="71438" h="53543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53416" y="44487"/>
                  </a:lnTo>
                  <a:lnTo>
                    <a:pt x="62471" y="53542"/>
                  </a:lnTo>
                  <a:lnTo>
                    <a:pt x="67237" y="48827"/>
                  </a:lnTo>
                  <a:lnTo>
                    <a:pt x="69570" y="43860"/>
                  </a:lnTo>
                  <a:lnTo>
                    <a:pt x="7143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7" name="SMARTInkShape-1208"/>
            <p:cNvSpPr/>
            <p:nvPr>
              <p:custDataLst>
                <p:tags r:id="rId126"/>
              </p:custDataLst>
            </p:nvPr>
          </p:nvSpPr>
          <p:spPr bwMode="auto">
            <a:xfrm>
              <a:off x="2812953" y="2045476"/>
              <a:ext cx="169564" cy="347521"/>
            </a:xfrm>
            <a:custGeom>
              <a:avLst/>
              <a:gdLst/>
              <a:ahLst/>
              <a:cxnLst/>
              <a:rect l="0" t="0" r="0" b="0"/>
              <a:pathLst>
                <a:path w="169564" h="347521">
                  <a:moveTo>
                    <a:pt x="71336" y="17282"/>
                  </a:moveTo>
                  <a:lnTo>
                    <a:pt x="71336" y="17282"/>
                  </a:lnTo>
                  <a:lnTo>
                    <a:pt x="63648" y="17282"/>
                  </a:lnTo>
                  <a:lnTo>
                    <a:pt x="54827" y="9593"/>
                  </a:lnTo>
                  <a:lnTo>
                    <a:pt x="49137" y="8720"/>
                  </a:lnTo>
                  <a:lnTo>
                    <a:pt x="41166" y="8461"/>
                  </a:lnTo>
                  <a:lnTo>
                    <a:pt x="35438" y="11047"/>
                  </a:lnTo>
                  <a:lnTo>
                    <a:pt x="22459" y="21657"/>
                  </a:lnTo>
                  <a:lnTo>
                    <a:pt x="5742" y="50670"/>
                  </a:lnTo>
                  <a:lnTo>
                    <a:pt x="1630" y="68074"/>
                  </a:lnTo>
                  <a:lnTo>
                    <a:pt x="0" y="110558"/>
                  </a:lnTo>
                  <a:lnTo>
                    <a:pt x="921" y="133555"/>
                  </a:lnTo>
                  <a:lnTo>
                    <a:pt x="8996" y="164689"/>
                  </a:lnTo>
                  <a:lnTo>
                    <a:pt x="18379" y="177735"/>
                  </a:lnTo>
                  <a:lnTo>
                    <a:pt x="21149" y="180806"/>
                  </a:lnTo>
                  <a:lnTo>
                    <a:pt x="24979" y="181860"/>
                  </a:lnTo>
                  <a:lnTo>
                    <a:pt x="34527" y="180386"/>
                  </a:lnTo>
                  <a:lnTo>
                    <a:pt x="37867" y="178604"/>
                  </a:lnTo>
                  <a:lnTo>
                    <a:pt x="40094" y="176423"/>
                  </a:lnTo>
                  <a:lnTo>
                    <a:pt x="58612" y="147012"/>
                  </a:lnTo>
                  <a:lnTo>
                    <a:pt x="62274" y="131017"/>
                  </a:lnTo>
                  <a:lnTo>
                    <a:pt x="68210" y="118560"/>
                  </a:lnTo>
                  <a:lnTo>
                    <a:pt x="71153" y="79620"/>
                  </a:lnTo>
                  <a:lnTo>
                    <a:pt x="71320" y="36988"/>
                  </a:lnTo>
                  <a:lnTo>
                    <a:pt x="71336" y="1373"/>
                  </a:lnTo>
                  <a:lnTo>
                    <a:pt x="72328" y="723"/>
                  </a:lnTo>
                  <a:lnTo>
                    <a:pt x="76076" y="0"/>
                  </a:lnTo>
                  <a:lnTo>
                    <a:pt x="77473" y="800"/>
                  </a:lnTo>
                  <a:lnTo>
                    <a:pt x="78404" y="2325"/>
                  </a:lnTo>
                  <a:lnTo>
                    <a:pt x="79025" y="4334"/>
                  </a:lnTo>
                  <a:lnTo>
                    <a:pt x="94432" y="30477"/>
                  </a:lnTo>
                  <a:lnTo>
                    <a:pt x="104930" y="72149"/>
                  </a:lnTo>
                  <a:lnTo>
                    <a:pt x="119073" y="115678"/>
                  </a:lnTo>
                  <a:lnTo>
                    <a:pt x="126791" y="160179"/>
                  </a:lnTo>
                  <a:lnTo>
                    <a:pt x="137191" y="200620"/>
                  </a:lnTo>
                  <a:lnTo>
                    <a:pt x="148800" y="239697"/>
                  </a:lnTo>
                  <a:lnTo>
                    <a:pt x="158002" y="276079"/>
                  </a:lnTo>
                  <a:lnTo>
                    <a:pt x="162499" y="300338"/>
                  </a:lnTo>
                  <a:lnTo>
                    <a:pt x="168632" y="325314"/>
                  </a:lnTo>
                  <a:lnTo>
                    <a:pt x="169560" y="347520"/>
                  </a:lnTo>
                  <a:lnTo>
                    <a:pt x="169562" y="342892"/>
                  </a:lnTo>
                  <a:lnTo>
                    <a:pt x="166917" y="337946"/>
                  </a:lnTo>
                  <a:lnTo>
                    <a:pt x="164822" y="335237"/>
                  </a:lnTo>
                  <a:lnTo>
                    <a:pt x="156260" y="293010"/>
                  </a:lnTo>
                  <a:lnTo>
                    <a:pt x="152604" y="251038"/>
                  </a:lnTo>
                  <a:lnTo>
                    <a:pt x="150978" y="215307"/>
                  </a:lnTo>
                  <a:lnTo>
                    <a:pt x="145645" y="174734"/>
                  </a:lnTo>
                  <a:lnTo>
                    <a:pt x="144617" y="138128"/>
                  </a:lnTo>
                  <a:lnTo>
                    <a:pt x="150010" y="98589"/>
                  </a:lnTo>
                  <a:lnTo>
                    <a:pt x="151943" y="82192"/>
                  </a:lnTo>
                  <a:lnTo>
                    <a:pt x="159739" y="56710"/>
                  </a:lnTo>
                  <a:lnTo>
                    <a:pt x="160515" y="41191"/>
                  </a:lnTo>
                  <a:lnTo>
                    <a:pt x="161546" y="39174"/>
                  </a:lnTo>
                  <a:lnTo>
                    <a:pt x="163227" y="37830"/>
                  </a:lnTo>
                  <a:lnTo>
                    <a:pt x="169563" y="35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8" name="SMARTInkShape-1209"/>
            <p:cNvSpPr/>
            <p:nvPr>
              <p:custDataLst>
                <p:tags r:id="rId127"/>
              </p:custDataLst>
            </p:nvPr>
          </p:nvSpPr>
          <p:spPr bwMode="auto">
            <a:xfrm>
              <a:off x="2946800" y="1840034"/>
              <a:ext cx="80365" cy="115569"/>
            </a:xfrm>
            <a:custGeom>
              <a:avLst/>
              <a:gdLst/>
              <a:ahLst/>
              <a:cxnLst/>
              <a:rect l="0" t="0" r="0" b="0"/>
              <a:pathLst>
                <a:path w="80365" h="115569">
                  <a:moveTo>
                    <a:pt x="8927" y="115568"/>
                  </a:moveTo>
                  <a:lnTo>
                    <a:pt x="8927" y="115568"/>
                  </a:lnTo>
                  <a:lnTo>
                    <a:pt x="15994" y="98786"/>
                  </a:lnTo>
                  <a:lnTo>
                    <a:pt x="19950" y="86452"/>
                  </a:lnTo>
                  <a:lnTo>
                    <a:pt x="24761" y="72876"/>
                  </a:lnTo>
                  <a:lnTo>
                    <a:pt x="26386" y="59399"/>
                  </a:lnTo>
                  <a:lnTo>
                    <a:pt x="25527" y="57286"/>
                  </a:lnTo>
                  <a:lnTo>
                    <a:pt x="23962" y="55877"/>
                  </a:lnTo>
                  <a:lnTo>
                    <a:pt x="21927" y="54938"/>
                  </a:lnTo>
                  <a:lnTo>
                    <a:pt x="20570" y="53320"/>
                  </a:lnTo>
                  <a:lnTo>
                    <a:pt x="18214" y="45536"/>
                  </a:lnTo>
                  <a:lnTo>
                    <a:pt x="15369" y="44755"/>
                  </a:lnTo>
                  <a:lnTo>
                    <a:pt x="4563" y="44166"/>
                  </a:lnTo>
                  <a:lnTo>
                    <a:pt x="3041" y="43162"/>
                  </a:lnTo>
                  <a:lnTo>
                    <a:pt x="2026" y="41500"/>
                  </a:lnTo>
                  <a:lnTo>
                    <a:pt x="7" y="35233"/>
                  </a:lnTo>
                  <a:lnTo>
                    <a:pt x="0" y="30469"/>
                  </a:lnTo>
                  <a:lnTo>
                    <a:pt x="2644" y="25491"/>
                  </a:lnTo>
                  <a:lnTo>
                    <a:pt x="20988" y="5389"/>
                  </a:lnTo>
                  <a:lnTo>
                    <a:pt x="29501" y="2107"/>
                  </a:lnTo>
                  <a:lnTo>
                    <a:pt x="46394" y="0"/>
                  </a:lnTo>
                  <a:lnTo>
                    <a:pt x="53029" y="2358"/>
                  </a:lnTo>
                  <a:lnTo>
                    <a:pt x="65374" y="11956"/>
                  </a:lnTo>
                  <a:lnTo>
                    <a:pt x="68741" y="20239"/>
                  </a:lnTo>
                  <a:lnTo>
                    <a:pt x="71229" y="29543"/>
                  </a:lnTo>
                  <a:lnTo>
                    <a:pt x="78266" y="43600"/>
                  </a:lnTo>
                  <a:lnTo>
                    <a:pt x="80364" y="530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9" name="SMARTInkShape-1210"/>
            <p:cNvSpPr/>
            <p:nvPr>
              <p:custDataLst>
                <p:tags r:id="rId128"/>
              </p:custDataLst>
            </p:nvPr>
          </p:nvSpPr>
          <p:spPr bwMode="auto">
            <a:xfrm>
              <a:off x="2946797" y="1914738"/>
              <a:ext cx="71438" cy="103372"/>
            </a:xfrm>
            <a:custGeom>
              <a:avLst/>
              <a:gdLst/>
              <a:ahLst/>
              <a:cxnLst/>
              <a:rect l="0" t="0" r="0" b="0"/>
              <a:pathLst>
                <a:path w="71438" h="103372">
                  <a:moveTo>
                    <a:pt x="71437" y="5145"/>
                  </a:moveTo>
                  <a:lnTo>
                    <a:pt x="71437" y="5145"/>
                  </a:lnTo>
                  <a:lnTo>
                    <a:pt x="66697" y="5145"/>
                  </a:lnTo>
                  <a:lnTo>
                    <a:pt x="65301" y="4153"/>
                  </a:lnTo>
                  <a:lnTo>
                    <a:pt x="64370" y="2499"/>
                  </a:lnTo>
                  <a:lnTo>
                    <a:pt x="63749" y="404"/>
                  </a:lnTo>
                  <a:lnTo>
                    <a:pt x="63335" y="0"/>
                  </a:lnTo>
                  <a:lnTo>
                    <a:pt x="63059" y="723"/>
                  </a:lnTo>
                  <a:lnTo>
                    <a:pt x="62875" y="2197"/>
                  </a:lnTo>
                  <a:lnTo>
                    <a:pt x="61761" y="3179"/>
                  </a:lnTo>
                  <a:lnTo>
                    <a:pt x="54852" y="4886"/>
                  </a:lnTo>
                  <a:lnTo>
                    <a:pt x="49215" y="9808"/>
                  </a:lnTo>
                  <a:lnTo>
                    <a:pt x="46678" y="14824"/>
                  </a:lnTo>
                  <a:lnTo>
                    <a:pt x="46001" y="17551"/>
                  </a:lnTo>
                  <a:lnTo>
                    <a:pt x="37759" y="32000"/>
                  </a:lnTo>
                  <a:lnTo>
                    <a:pt x="31381" y="48594"/>
                  </a:lnTo>
                  <a:lnTo>
                    <a:pt x="3945" y="90565"/>
                  </a:lnTo>
                  <a:lnTo>
                    <a:pt x="0" y="1033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06" name="SMARTInkShape-Group300"/>
          <p:cNvGrpSpPr/>
          <p:nvPr/>
        </p:nvGrpSpPr>
        <p:grpSpPr>
          <a:xfrm>
            <a:off x="5662973" y="3170039"/>
            <a:ext cx="1153080" cy="741118"/>
            <a:chOff x="5662973" y="3170039"/>
            <a:chExt cx="1153080" cy="741118"/>
          </a:xfrm>
        </p:grpSpPr>
        <p:sp>
          <p:nvSpPr>
            <p:cNvPr id="401" name="SMARTInkShape-1211"/>
            <p:cNvSpPr/>
            <p:nvPr>
              <p:custDataLst>
                <p:tags r:id="rId120"/>
              </p:custDataLst>
            </p:nvPr>
          </p:nvSpPr>
          <p:spPr bwMode="auto">
            <a:xfrm>
              <a:off x="6609220" y="3375468"/>
              <a:ext cx="206833" cy="491037"/>
            </a:xfrm>
            <a:custGeom>
              <a:avLst/>
              <a:gdLst/>
              <a:ahLst/>
              <a:cxnLst/>
              <a:rect l="0" t="0" r="0" b="0"/>
              <a:pathLst>
                <a:path w="206833" h="491037">
                  <a:moveTo>
                    <a:pt x="34468" y="35673"/>
                  </a:moveTo>
                  <a:lnTo>
                    <a:pt x="34468" y="35673"/>
                  </a:lnTo>
                  <a:lnTo>
                    <a:pt x="34468" y="77913"/>
                  </a:lnTo>
                  <a:lnTo>
                    <a:pt x="34468" y="119544"/>
                  </a:lnTo>
                  <a:lnTo>
                    <a:pt x="34468" y="159617"/>
                  </a:lnTo>
                  <a:lnTo>
                    <a:pt x="28331" y="203324"/>
                  </a:lnTo>
                  <a:lnTo>
                    <a:pt x="25373" y="238365"/>
                  </a:lnTo>
                  <a:lnTo>
                    <a:pt x="19646" y="273882"/>
                  </a:lnTo>
                  <a:lnTo>
                    <a:pt x="17508" y="309541"/>
                  </a:lnTo>
                  <a:lnTo>
                    <a:pt x="15883" y="344250"/>
                  </a:lnTo>
                  <a:lnTo>
                    <a:pt x="9593" y="383148"/>
                  </a:lnTo>
                  <a:lnTo>
                    <a:pt x="7931" y="427484"/>
                  </a:lnTo>
                  <a:lnTo>
                    <a:pt x="6761" y="448208"/>
                  </a:lnTo>
                  <a:lnTo>
                    <a:pt x="0" y="474281"/>
                  </a:lnTo>
                  <a:lnTo>
                    <a:pt x="575" y="477898"/>
                  </a:lnTo>
                  <a:lnTo>
                    <a:pt x="7649" y="491036"/>
                  </a:lnTo>
                  <a:lnTo>
                    <a:pt x="8669" y="473868"/>
                  </a:lnTo>
                  <a:lnTo>
                    <a:pt x="15366" y="436417"/>
                  </a:lnTo>
                  <a:lnTo>
                    <a:pt x="22499" y="400582"/>
                  </a:lnTo>
                  <a:lnTo>
                    <a:pt x="24937" y="356315"/>
                  </a:lnTo>
                  <a:lnTo>
                    <a:pt x="25360" y="318532"/>
                  </a:lnTo>
                  <a:lnTo>
                    <a:pt x="25485" y="278563"/>
                  </a:lnTo>
                  <a:lnTo>
                    <a:pt x="25522" y="241586"/>
                  </a:lnTo>
                  <a:lnTo>
                    <a:pt x="25535" y="198275"/>
                  </a:lnTo>
                  <a:lnTo>
                    <a:pt x="25537" y="154650"/>
                  </a:lnTo>
                  <a:lnTo>
                    <a:pt x="24546" y="113341"/>
                  </a:lnTo>
                  <a:lnTo>
                    <a:pt x="17849" y="95633"/>
                  </a:lnTo>
                  <a:lnTo>
                    <a:pt x="16623" y="53700"/>
                  </a:lnTo>
                  <a:lnTo>
                    <a:pt x="16618" y="50668"/>
                  </a:lnTo>
                  <a:lnTo>
                    <a:pt x="19258" y="44652"/>
                  </a:lnTo>
                  <a:lnTo>
                    <a:pt x="22747" y="38671"/>
                  </a:lnTo>
                  <a:lnTo>
                    <a:pt x="25703" y="29726"/>
                  </a:lnTo>
                  <a:lnTo>
                    <a:pt x="46496" y="5907"/>
                  </a:lnTo>
                  <a:lnTo>
                    <a:pt x="52381" y="2599"/>
                  </a:lnTo>
                  <a:lnTo>
                    <a:pt x="63918" y="738"/>
                  </a:lnTo>
                  <a:lnTo>
                    <a:pt x="103084" y="0"/>
                  </a:lnTo>
                  <a:lnTo>
                    <a:pt x="126772" y="7092"/>
                  </a:lnTo>
                  <a:lnTo>
                    <a:pt x="156510" y="20946"/>
                  </a:lnTo>
                  <a:lnTo>
                    <a:pt x="165769" y="29458"/>
                  </a:lnTo>
                  <a:lnTo>
                    <a:pt x="200224" y="69329"/>
                  </a:lnTo>
                  <a:lnTo>
                    <a:pt x="206694" y="83373"/>
                  </a:lnTo>
                  <a:lnTo>
                    <a:pt x="206832" y="91286"/>
                  </a:lnTo>
                  <a:lnTo>
                    <a:pt x="197126" y="134167"/>
                  </a:lnTo>
                  <a:lnTo>
                    <a:pt x="191032" y="156027"/>
                  </a:lnTo>
                  <a:lnTo>
                    <a:pt x="166573" y="198023"/>
                  </a:lnTo>
                  <a:lnTo>
                    <a:pt x="127559" y="237698"/>
                  </a:lnTo>
                  <a:lnTo>
                    <a:pt x="83406" y="269023"/>
                  </a:lnTo>
                  <a:lnTo>
                    <a:pt x="58539" y="281380"/>
                  </a:lnTo>
                  <a:lnTo>
                    <a:pt x="33289" y="285135"/>
                  </a:lnTo>
                  <a:lnTo>
                    <a:pt x="26336" y="282805"/>
                  </a:lnTo>
                  <a:lnTo>
                    <a:pt x="7678" y="267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2" name="SMARTInkShape-1212"/>
            <p:cNvSpPr/>
            <p:nvPr>
              <p:custDataLst>
                <p:tags r:id="rId121"/>
              </p:custDataLst>
            </p:nvPr>
          </p:nvSpPr>
          <p:spPr bwMode="auto">
            <a:xfrm>
              <a:off x="6286855" y="3170039"/>
              <a:ext cx="178241" cy="614713"/>
            </a:xfrm>
            <a:custGeom>
              <a:avLst/>
              <a:gdLst/>
              <a:ahLst/>
              <a:cxnLst/>
              <a:rect l="0" t="0" r="0" b="0"/>
              <a:pathLst>
                <a:path w="178241" h="614713">
                  <a:moveTo>
                    <a:pt x="178240" y="0"/>
                  </a:moveTo>
                  <a:lnTo>
                    <a:pt x="178240" y="0"/>
                  </a:lnTo>
                  <a:lnTo>
                    <a:pt x="170550" y="0"/>
                  </a:lnTo>
                  <a:lnTo>
                    <a:pt x="128628" y="33592"/>
                  </a:lnTo>
                  <a:lnTo>
                    <a:pt x="115927" y="56980"/>
                  </a:lnTo>
                  <a:lnTo>
                    <a:pt x="93745" y="99667"/>
                  </a:lnTo>
                  <a:lnTo>
                    <a:pt x="76695" y="133269"/>
                  </a:lnTo>
                  <a:lnTo>
                    <a:pt x="60068" y="173212"/>
                  </a:lnTo>
                  <a:lnTo>
                    <a:pt x="47423" y="212608"/>
                  </a:lnTo>
                  <a:lnTo>
                    <a:pt x="37086" y="244312"/>
                  </a:lnTo>
                  <a:lnTo>
                    <a:pt x="28522" y="275601"/>
                  </a:lnTo>
                  <a:lnTo>
                    <a:pt x="21410" y="306044"/>
                  </a:lnTo>
                  <a:lnTo>
                    <a:pt x="14940" y="336111"/>
                  </a:lnTo>
                  <a:lnTo>
                    <a:pt x="8758" y="366010"/>
                  </a:lnTo>
                  <a:lnTo>
                    <a:pt x="3695" y="395835"/>
                  </a:lnTo>
                  <a:lnTo>
                    <a:pt x="845" y="439525"/>
                  </a:lnTo>
                  <a:lnTo>
                    <a:pt x="0" y="477054"/>
                  </a:lnTo>
                  <a:lnTo>
                    <a:pt x="2361" y="516905"/>
                  </a:lnTo>
                  <a:lnTo>
                    <a:pt x="14885" y="560452"/>
                  </a:lnTo>
                  <a:lnTo>
                    <a:pt x="24556" y="576054"/>
                  </a:lnTo>
                  <a:lnTo>
                    <a:pt x="46043" y="599709"/>
                  </a:lnTo>
                  <a:lnTo>
                    <a:pt x="55323" y="603881"/>
                  </a:lnTo>
                  <a:lnTo>
                    <a:pt x="65070" y="606727"/>
                  </a:lnTo>
                  <a:lnTo>
                    <a:pt x="79411" y="613994"/>
                  </a:lnTo>
                  <a:lnTo>
                    <a:pt x="82590" y="614712"/>
                  </a:lnTo>
                  <a:lnTo>
                    <a:pt x="91410" y="612864"/>
                  </a:lnTo>
                  <a:lnTo>
                    <a:pt x="104887" y="606246"/>
                  </a:lnTo>
                  <a:lnTo>
                    <a:pt x="115731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3" name="SMARTInkShape-1213"/>
            <p:cNvSpPr/>
            <p:nvPr>
              <p:custDataLst>
                <p:tags r:id="rId122"/>
              </p:custDataLst>
            </p:nvPr>
          </p:nvSpPr>
          <p:spPr bwMode="auto">
            <a:xfrm>
              <a:off x="5938365" y="3321844"/>
              <a:ext cx="312416" cy="455415"/>
            </a:xfrm>
            <a:custGeom>
              <a:avLst/>
              <a:gdLst/>
              <a:ahLst/>
              <a:cxnLst/>
              <a:rect l="0" t="0" r="0" b="0"/>
              <a:pathLst>
                <a:path w="312416" h="455415">
                  <a:moveTo>
                    <a:pt x="98105" y="0"/>
                  </a:moveTo>
                  <a:lnTo>
                    <a:pt x="98105" y="0"/>
                  </a:lnTo>
                  <a:lnTo>
                    <a:pt x="98105" y="39901"/>
                  </a:lnTo>
                  <a:lnTo>
                    <a:pt x="98105" y="82841"/>
                  </a:lnTo>
                  <a:lnTo>
                    <a:pt x="97112" y="127120"/>
                  </a:lnTo>
                  <a:lnTo>
                    <a:pt x="90415" y="169941"/>
                  </a:lnTo>
                  <a:lnTo>
                    <a:pt x="82290" y="206429"/>
                  </a:lnTo>
                  <a:lnTo>
                    <a:pt x="71130" y="248180"/>
                  </a:lnTo>
                  <a:lnTo>
                    <a:pt x="59372" y="285384"/>
                  </a:lnTo>
                  <a:lnTo>
                    <a:pt x="44521" y="327704"/>
                  </a:lnTo>
                  <a:lnTo>
                    <a:pt x="23689" y="371912"/>
                  </a:lnTo>
                  <a:lnTo>
                    <a:pt x="11452" y="399169"/>
                  </a:lnTo>
                  <a:lnTo>
                    <a:pt x="0" y="436036"/>
                  </a:lnTo>
                  <a:lnTo>
                    <a:pt x="951" y="436542"/>
                  </a:lnTo>
                  <a:lnTo>
                    <a:pt x="42720" y="437553"/>
                  </a:lnTo>
                  <a:lnTo>
                    <a:pt x="51660" y="436561"/>
                  </a:lnTo>
                  <a:lnTo>
                    <a:pt x="96124" y="428993"/>
                  </a:lnTo>
                  <a:lnTo>
                    <a:pt x="134738" y="428673"/>
                  </a:lnTo>
                  <a:lnTo>
                    <a:pt x="172454" y="428631"/>
                  </a:lnTo>
                  <a:lnTo>
                    <a:pt x="196201" y="429618"/>
                  </a:lnTo>
                  <a:lnTo>
                    <a:pt x="240797" y="437003"/>
                  </a:lnTo>
                  <a:lnTo>
                    <a:pt x="269728" y="438474"/>
                  </a:lnTo>
                  <a:lnTo>
                    <a:pt x="287484" y="444608"/>
                  </a:lnTo>
                  <a:lnTo>
                    <a:pt x="297367" y="446642"/>
                  </a:lnTo>
                  <a:lnTo>
                    <a:pt x="312415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4" name="SMARTInkShape-1214"/>
            <p:cNvSpPr/>
            <p:nvPr>
              <p:custDataLst>
                <p:tags r:id="rId123"/>
              </p:custDataLst>
            </p:nvPr>
          </p:nvSpPr>
          <p:spPr bwMode="auto">
            <a:xfrm>
              <a:off x="5662973" y="3330773"/>
              <a:ext cx="248481" cy="526806"/>
            </a:xfrm>
            <a:custGeom>
              <a:avLst/>
              <a:gdLst/>
              <a:ahLst/>
              <a:cxnLst/>
              <a:rect l="0" t="0" r="0" b="0"/>
              <a:pathLst>
                <a:path w="248481" h="526806">
                  <a:moveTo>
                    <a:pt x="248480" y="0"/>
                  </a:moveTo>
                  <a:lnTo>
                    <a:pt x="248480" y="0"/>
                  </a:lnTo>
                  <a:lnTo>
                    <a:pt x="235177" y="13303"/>
                  </a:lnTo>
                  <a:lnTo>
                    <a:pt x="232645" y="18480"/>
                  </a:lnTo>
                  <a:lnTo>
                    <a:pt x="231971" y="21250"/>
                  </a:lnTo>
                  <a:lnTo>
                    <a:pt x="223730" y="35773"/>
                  </a:lnTo>
                  <a:lnTo>
                    <a:pt x="223051" y="38732"/>
                  </a:lnTo>
                  <a:lnTo>
                    <a:pt x="214802" y="53583"/>
                  </a:lnTo>
                  <a:lnTo>
                    <a:pt x="214123" y="56558"/>
                  </a:lnTo>
                  <a:lnTo>
                    <a:pt x="208424" y="65486"/>
                  </a:lnTo>
                  <a:lnTo>
                    <a:pt x="200452" y="74415"/>
                  </a:lnTo>
                  <a:lnTo>
                    <a:pt x="197369" y="83013"/>
                  </a:lnTo>
                  <a:lnTo>
                    <a:pt x="196547" y="88085"/>
                  </a:lnTo>
                  <a:lnTo>
                    <a:pt x="195006" y="91465"/>
                  </a:lnTo>
                  <a:lnTo>
                    <a:pt x="192987" y="93719"/>
                  </a:lnTo>
                  <a:lnTo>
                    <a:pt x="190650" y="95222"/>
                  </a:lnTo>
                  <a:lnTo>
                    <a:pt x="155008" y="137904"/>
                  </a:lnTo>
                  <a:lnTo>
                    <a:pt x="114464" y="178652"/>
                  </a:lnTo>
                  <a:lnTo>
                    <a:pt x="78810" y="216964"/>
                  </a:lnTo>
                  <a:lnTo>
                    <a:pt x="49049" y="251189"/>
                  </a:lnTo>
                  <a:lnTo>
                    <a:pt x="15316" y="279560"/>
                  </a:lnTo>
                  <a:lnTo>
                    <a:pt x="775" y="303421"/>
                  </a:lnTo>
                  <a:lnTo>
                    <a:pt x="0" y="306461"/>
                  </a:lnTo>
                  <a:lnTo>
                    <a:pt x="475" y="308487"/>
                  </a:lnTo>
                  <a:lnTo>
                    <a:pt x="1784" y="309838"/>
                  </a:lnTo>
                  <a:lnTo>
                    <a:pt x="3649" y="310738"/>
                  </a:lnTo>
                  <a:lnTo>
                    <a:pt x="4892" y="312331"/>
                  </a:lnTo>
                  <a:lnTo>
                    <a:pt x="7634" y="319313"/>
                  </a:lnTo>
                  <a:lnTo>
                    <a:pt x="11791" y="324810"/>
                  </a:lnTo>
                  <a:lnTo>
                    <a:pt x="16947" y="327915"/>
                  </a:lnTo>
                  <a:lnTo>
                    <a:pt x="59387" y="343658"/>
                  </a:lnTo>
                  <a:lnTo>
                    <a:pt x="90640" y="364212"/>
                  </a:lnTo>
                  <a:lnTo>
                    <a:pt x="107647" y="382131"/>
                  </a:lnTo>
                  <a:lnTo>
                    <a:pt x="125080" y="395519"/>
                  </a:lnTo>
                  <a:lnTo>
                    <a:pt x="153194" y="438913"/>
                  </a:lnTo>
                  <a:lnTo>
                    <a:pt x="180018" y="474967"/>
                  </a:lnTo>
                  <a:lnTo>
                    <a:pt x="183326" y="484279"/>
                  </a:lnTo>
                  <a:lnTo>
                    <a:pt x="185789" y="494040"/>
                  </a:lnTo>
                  <a:lnTo>
                    <a:pt x="195454" y="508391"/>
                  </a:lnTo>
                  <a:lnTo>
                    <a:pt x="200108" y="514678"/>
                  </a:lnTo>
                  <a:lnTo>
                    <a:pt x="203342" y="525053"/>
                  </a:lnTo>
                  <a:lnTo>
                    <a:pt x="204498" y="525652"/>
                  </a:lnTo>
                  <a:lnTo>
                    <a:pt x="212381" y="526805"/>
                  </a:lnTo>
                  <a:lnTo>
                    <a:pt x="213678" y="518721"/>
                  </a:lnTo>
                  <a:lnTo>
                    <a:pt x="219814" y="499045"/>
                  </a:lnTo>
                  <a:lnTo>
                    <a:pt x="221691" y="482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5" name="SMARTInkShape-1215"/>
            <p:cNvSpPr/>
            <p:nvPr>
              <p:custDataLst>
                <p:tags r:id="rId124"/>
              </p:custDataLst>
            </p:nvPr>
          </p:nvSpPr>
          <p:spPr bwMode="auto">
            <a:xfrm>
              <a:off x="5670362" y="3375425"/>
              <a:ext cx="53569" cy="535732"/>
            </a:xfrm>
            <a:custGeom>
              <a:avLst/>
              <a:gdLst/>
              <a:ahLst/>
              <a:cxnLst/>
              <a:rect l="0" t="0" r="0" b="0"/>
              <a:pathLst>
                <a:path w="53569" h="535732">
                  <a:moveTo>
                    <a:pt x="53568" y="8927"/>
                  </a:moveTo>
                  <a:lnTo>
                    <a:pt x="53568" y="8927"/>
                  </a:lnTo>
                  <a:lnTo>
                    <a:pt x="53568" y="0"/>
                  </a:lnTo>
                  <a:lnTo>
                    <a:pt x="53568" y="42856"/>
                  </a:lnTo>
                  <a:lnTo>
                    <a:pt x="52576" y="83784"/>
                  </a:lnTo>
                  <a:lnTo>
                    <a:pt x="45879" y="125463"/>
                  </a:lnTo>
                  <a:lnTo>
                    <a:pt x="43891" y="161812"/>
                  </a:lnTo>
                  <a:lnTo>
                    <a:pt x="37619" y="206181"/>
                  </a:lnTo>
                  <a:lnTo>
                    <a:pt x="36086" y="248422"/>
                  </a:lnTo>
                  <a:lnTo>
                    <a:pt x="29646" y="292559"/>
                  </a:lnTo>
                  <a:lnTo>
                    <a:pt x="27628" y="327673"/>
                  </a:lnTo>
                  <a:lnTo>
                    <a:pt x="27031" y="362221"/>
                  </a:lnTo>
                  <a:lnTo>
                    <a:pt x="24182" y="401064"/>
                  </a:lnTo>
                  <a:lnTo>
                    <a:pt x="19100" y="437400"/>
                  </a:lnTo>
                  <a:lnTo>
                    <a:pt x="17104" y="471256"/>
                  </a:lnTo>
                  <a:lnTo>
                    <a:pt x="9769" y="502520"/>
                  </a:lnTo>
                  <a:lnTo>
                    <a:pt x="9297" y="510413"/>
                  </a:lnTo>
                  <a:lnTo>
                    <a:pt x="6441" y="517229"/>
                  </a:lnTo>
                  <a:lnTo>
                    <a:pt x="2857" y="523565"/>
                  </a:lnTo>
                  <a:lnTo>
                    <a:pt x="0" y="535731"/>
                  </a:lnTo>
                  <a:lnTo>
                    <a:pt x="6129" y="521511"/>
                  </a:lnTo>
                  <a:lnTo>
                    <a:pt x="17849" y="482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2" name="SMARTInkShape-Group301"/>
          <p:cNvGrpSpPr/>
          <p:nvPr/>
        </p:nvGrpSpPr>
        <p:grpSpPr>
          <a:xfrm>
            <a:off x="5527477" y="2777645"/>
            <a:ext cx="3553936" cy="1990253"/>
            <a:chOff x="5527477" y="2777645"/>
            <a:chExt cx="3553936" cy="1990253"/>
          </a:xfrm>
        </p:grpSpPr>
        <p:sp>
          <p:nvSpPr>
            <p:cNvPr id="407" name="SMARTInkShape-1216"/>
            <p:cNvSpPr/>
            <p:nvPr>
              <p:custDataLst>
                <p:tags r:id="rId115"/>
              </p:custDataLst>
            </p:nvPr>
          </p:nvSpPr>
          <p:spPr bwMode="auto">
            <a:xfrm>
              <a:off x="5893639" y="4321969"/>
              <a:ext cx="258917" cy="365948"/>
            </a:xfrm>
            <a:custGeom>
              <a:avLst/>
              <a:gdLst/>
              <a:ahLst/>
              <a:cxnLst/>
              <a:rect l="0" t="0" r="0" b="0"/>
              <a:pathLst>
                <a:path w="258917" h="365948">
                  <a:moveTo>
                    <a:pt x="124970" y="0"/>
                  </a:moveTo>
                  <a:lnTo>
                    <a:pt x="124970" y="0"/>
                  </a:lnTo>
                  <a:lnTo>
                    <a:pt x="124970" y="13637"/>
                  </a:lnTo>
                  <a:lnTo>
                    <a:pt x="98366" y="52042"/>
                  </a:lnTo>
                  <a:lnTo>
                    <a:pt x="78093" y="90270"/>
                  </a:lnTo>
                  <a:lnTo>
                    <a:pt x="57392" y="134073"/>
                  </a:lnTo>
                  <a:lnTo>
                    <a:pt x="41743" y="178610"/>
                  </a:lnTo>
                  <a:lnTo>
                    <a:pt x="29744" y="220452"/>
                  </a:lnTo>
                  <a:lnTo>
                    <a:pt x="17818" y="258410"/>
                  </a:lnTo>
                  <a:lnTo>
                    <a:pt x="3924" y="302544"/>
                  </a:lnTo>
                  <a:lnTo>
                    <a:pt x="187" y="345375"/>
                  </a:lnTo>
                  <a:lnTo>
                    <a:pt x="0" y="359594"/>
                  </a:lnTo>
                  <a:lnTo>
                    <a:pt x="977" y="361768"/>
                  </a:lnTo>
                  <a:lnTo>
                    <a:pt x="2621" y="363218"/>
                  </a:lnTo>
                  <a:lnTo>
                    <a:pt x="7647" y="365544"/>
                  </a:lnTo>
                  <a:lnTo>
                    <a:pt x="17999" y="365947"/>
                  </a:lnTo>
                  <a:lnTo>
                    <a:pt x="25503" y="363395"/>
                  </a:lnTo>
                  <a:lnTo>
                    <a:pt x="65739" y="342198"/>
                  </a:lnTo>
                  <a:lnTo>
                    <a:pt x="107128" y="321462"/>
                  </a:lnTo>
                  <a:lnTo>
                    <a:pt x="149899" y="303608"/>
                  </a:lnTo>
                  <a:lnTo>
                    <a:pt x="193323" y="282773"/>
                  </a:lnTo>
                  <a:lnTo>
                    <a:pt x="235097" y="270039"/>
                  </a:lnTo>
                  <a:lnTo>
                    <a:pt x="258916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8" name="SMARTInkShape-1217"/>
            <p:cNvSpPr/>
            <p:nvPr>
              <p:custDataLst>
                <p:tags r:id="rId116"/>
              </p:custDataLst>
            </p:nvPr>
          </p:nvSpPr>
          <p:spPr bwMode="auto">
            <a:xfrm>
              <a:off x="5679817" y="4268391"/>
              <a:ext cx="213779" cy="339329"/>
            </a:xfrm>
            <a:custGeom>
              <a:avLst/>
              <a:gdLst/>
              <a:ahLst/>
              <a:cxnLst/>
              <a:rect l="0" t="0" r="0" b="0"/>
              <a:pathLst>
                <a:path w="213779" h="339329">
                  <a:moveTo>
                    <a:pt x="178058" y="0"/>
                  </a:moveTo>
                  <a:lnTo>
                    <a:pt x="178058" y="0"/>
                  </a:lnTo>
                  <a:lnTo>
                    <a:pt x="191361" y="0"/>
                  </a:lnTo>
                  <a:lnTo>
                    <a:pt x="192879" y="992"/>
                  </a:lnTo>
                  <a:lnTo>
                    <a:pt x="193893" y="2645"/>
                  </a:lnTo>
                  <a:lnTo>
                    <a:pt x="195317" y="9713"/>
                  </a:lnTo>
                  <a:lnTo>
                    <a:pt x="195907" y="38708"/>
                  </a:lnTo>
                  <a:lnTo>
                    <a:pt x="193267" y="44654"/>
                  </a:lnTo>
                  <a:lnTo>
                    <a:pt x="172001" y="83692"/>
                  </a:lnTo>
                  <a:lnTo>
                    <a:pt x="148617" y="125035"/>
                  </a:lnTo>
                  <a:lnTo>
                    <a:pt x="109442" y="166688"/>
                  </a:lnTo>
                  <a:lnTo>
                    <a:pt x="67916" y="208359"/>
                  </a:lnTo>
                  <a:lnTo>
                    <a:pt x="25040" y="251244"/>
                  </a:lnTo>
                  <a:lnTo>
                    <a:pt x="0" y="276284"/>
                  </a:lnTo>
                  <a:lnTo>
                    <a:pt x="4363" y="276661"/>
                  </a:lnTo>
                  <a:lnTo>
                    <a:pt x="5707" y="277706"/>
                  </a:lnTo>
                  <a:lnTo>
                    <a:pt x="7200" y="281513"/>
                  </a:lnTo>
                  <a:lnTo>
                    <a:pt x="9581" y="282925"/>
                  </a:lnTo>
                  <a:lnTo>
                    <a:pt x="21424" y="285905"/>
                  </a:lnTo>
                  <a:lnTo>
                    <a:pt x="33642" y="291638"/>
                  </a:lnTo>
                  <a:lnTo>
                    <a:pt x="67134" y="299019"/>
                  </a:lnTo>
                  <a:lnTo>
                    <a:pt x="97587" y="310072"/>
                  </a:lnTo>
                  <a:lnTo>
                    <a:pt x="115519" y="314454"/>
                  </a:lnTo>
                  <a:lnTo>
                    <a:pt x="133399" y="319390"/>
                  </a:lnTo>
                  <a:lnTo>
                    <a:pt x="151266" y="323498"/>
                  </a:lnTo>
                  <a:lnTo>
                    <a:pt x="177274" y="332438"/>
                  </a:lnTo>
                  <a:lnTo>
                    <a:pt x="180511" y="334734"/>
                  </a:lnTo>
                  <a:lnTo>
                    <a:pt x="194550" y="337967"/>
                  </a:lnTo>
                  <a:lnTo>
                    <a:pt x="213778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9" name="SMARTInkShape-1218"/>
            <p:cNvSpPr/>
            <p:nvPr>
              <p:custDataLst>
                <p:tags r:id="rId117"/>
              </p:custDataLst>
            </p:nvPr>
          </p:nvSpPr>
          <p:spPr bwMode="auto">
            <a:xfrm>
              <a:off x="5625714" y="4259461"/>
              <a:ext cx="71428" cy="508374"/>
            </a:xfrm>
            <a:custGeom>
              <a:avLst/>
              <a:gdLst/>
              <a:ahLst/>
              <a:cxnLst/>
              <a:rect l="0" t="0" r="0" b="0"/>
              <a:pathLst>
                <a:path w="71428" h="508374">
                  <a:moveTo>
                    <a:pt x="71427" y="0"/>
                  </a:moveTo>
                  <a:lnTo>
                    <a:pt x="71427" y="0"/>
                  </a:lnTo>
                  <a:lnTo>
                    <a:pt x="70434" y="17216"/>
                  </a:lnTo>
                  <a:lnTo>
                    <a:pt x="63738" y="54669"/>
                  </a:lnTo>
                  <a:lnTo>
                    <a:pt x="61750" y="96641"/>
                  </a:lnTo>
                  <a:lnTo>
                    <a:pt x="55440" y="131381"/>
                  </a:lnTo>
                  <a:lnTo>
                    <a:pt x="47287" y="168794"/>
                  </a:lnTo>
                  <a:lnTo>
                    <a:pt x="41516" y="200035"/>
                  </a:lnTo>
                  <a:lnTo>
                    <a:pt x="35644" y="231118"/>
                  </a:lnTo>
                  <a:lnTo>
                    <a:pt x="29726" y="261469"/>
                  </a:lnTo>
                  <a:lnTo>
                    <a:pt x="23789" y="291495"/>
                  </a:lnTo>
                  <a:lnTo>
                    <a:pt x="20489" y="321376"/>
                  </a:lnTo>
                  <a:lnTo>
                    <a:pt x="15985" y="363444"/>
                  </a:lnTo>
                  <a:lnTo>
                    <a:pt x="11012" y="401044"/>
                  </a:lnTo>
                  <a:lnTo>
                    <a:pt x="4592" y="444564"/>
                  </a:lnTo>
                  <a:lnTo>
                    <a:pt x="595" y="485588"/>
                  </a:lnTo>
                  <a:lnTo>
                    <a:pt x="0" y="508373"/>
                  </a:lnTo>
                  <a:lnTo>
                    <a:pt x="17849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0" name="SMARTInkShape-1219"/>
            <p:cNvSpPr/>
            <p:nvPr>
              <p:custDataLst>
                <p:tags r:id="rId118"/>
              </p:custDataLst>
            </p:nvPr>
          </p:nvSpPr>
          <p:spPr bwMode="auto">
            <a:xfrm>
              <a:off x="5527477" y="3152180"/>
              <a:ext cx="80368" cy="1518048"/>
            </a:xfrm>
            <a:custGeom>
              <a:avLst/>
              <a:gdLst/>
              <a:ahLst/>
              <a:cxnLst/>
              <a:rect l="0" t="0" r="0" b="0"/>
              <a:pathLst>
                <a:path w="80368" h="1518048">
                  <a:moveTo>
                    <a:pt x="80367" y="0"/>
                  </a:moveTo>
                  <a:lnTo>
                    <a:pt x="80367" y="0"/>
                  </a:lnTo>
                  <a:lnTo>
                    <a:pt x="79375" y="15250"/>
                  </a:lnTo>
                  <a:lnTo>
                    <a:pt x="72264" y="58910"/>
                  </a:lnTo>
                  <a:lnTo>
                    <a:pt x="70690" y="96609"/>
                  </a:lnTo>
                  <a:lnTo>
                    <a:pt x="66806" y="128265"/>
                  </a:lnTo>
                  <a:lnTo>
                    <a:pt x="63781" y="165335"/>
                  </a:lnTo>
                  <a:lnTo>
                    <a:pt x="62885" y="199910"/>
                  </a:lnTo>
                  <a:lnTo>
                    <a:pt x="62619" y="235291"/>
                  </a:lnTo>
                  <a:lnTo>
                    <a:pt x="57800" y="275650"/>
                  </a:lnTo>
                  <a:lnTo>
                    <a:pt x="54829" y="319027"/>
                  </a:lnTo>
                  <a:lnTo>
                    <a:pt x="53949" y="363299"/>
                  </a:lnTo>
                  <a:lnTo>
                    <a:pt x="53688" y="407836"/>
                  </a:lnTo>
                  <a:lnTo>
                    <a:pt x="50980" y="440221"/>
                  </a:lnTo>
                  <a:lnTo>
                    <a:pt x="47463" y="474458"/>
                  </a:lnTo>
                  <a:lnTo>
                    <a:pt x="45899" y="509519"/>
                  </a:lnTo>
                  <a:lnTo>
                    <a:pt x="45205" y="544945"/>
                  </a:lnTo>
                  <a:lnTo>
                    <a:pt x="43903" y="580533"/>
                  </a:lnTo>
                  <a:lnTo>
                    <a:pt x="40017" y="616194"/>
                  </a:lnTo>
                  <a:lnTo>
                    <a:pt x="37629" y="654533"/>
                  </a:lnTo>
                  <a:lnTo>
                    <a:pt x="35575" y="693731"/>
                  </a:lnTo>
                  <a:lnTo>
                    <a:pt x="31355" y="730997"/>
                  </a:lnTo>
                  <a:lnTo>
                    <a:pt x="28818" y="770049"/>
                  </a:lnTo>
                  <a:lnTo>
                    <a:pt x="27690" y="809564"/>
                  </a:lnTo>
                  <a:lnTo>
                    <a:pt x="27189" y="846970"/>
                  </a:lnTo>
                  <a:lnTo>
                    <a:pt x="24321" y="886084"/>
                  </a:lnTo>
                  <a:lnTo>
                    <a:pt x="20731" y="926620"/>
                  </a:lnTo>
                  <a:lnTo>
                    <a:pt x="19136" y="967786"/>
                  </a:lnTo>
                  <a:lnTo>
                    <a:pt x="15781" y="1009234"/>
                  </a:lnTo>
                  <a:lnTo>
                    <a:pt x="11974" y="1049814"/>
                  </a:lnTo>
                  <a:lnTo>
                    <a:pt x="10283" y="1087693"/>
                  </a:lnTo>
                  <a:lnTo>
                    <a:pt x="9530" y="1124372"/>
                  </a:lnTo>
                  <a:lnTo>
                    <a:pt x="8204" y="1160518"/>
                  </a:lnTo>
                  <a:lnTo>
                    <a:pt x="4307" y="1196426"/>
                  </a:lnTo>
                  <a:lnTo>
                    <a:pt x="1914" y="1229583"/>
                  </a:lnTo>
                  <a:lnTo>
                    <a:pt x="851" y="1260856"/>
                  </a:lnTo>
                  <a:lnTo>
                    <a:pt x="378" y="1291291"/>
                  </a:lnTo>
                  <a:lnTo>
                    <a:pt x="168" y="1321355"/>
                  </a:lnTo>
                  <a:lnTo>
                    <a:pt x="50" y="1363525"/>
                  </a:lnTo>
                  <a:lnTo>
                    <a:pt x="15" y="1401156"/>
                  </a:lnTo>
                  <a:lnTo>
                    <a:pt x="3" y="1444686"/>
                  </a:lnTo>
                  <a:lnTo>
                    <a:pt x="1" y="1482309"/>
                  </a:lnTo>
                  <a:lnTo>
                    <a:pt x="0" y="1518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1" name="SMARTInkShape-1220"/>
            <p:cNvSpPr/>
            <p:nvPr>
              <p:custDataLst>
                <p:tags r:id="rId119"/>
              </p:custDataLst>
            </p:nvPr>
          </p:nvSpPr>
          <p:spPr bwMode="auto">
            <a:xfrm>
              <a:off x="5563195" y="2777645"/>
              <a:ext cx="3518218" cy="1990253"/>
            </a:xfrm>
            <a:custGeom>
              <a:avLst/>
              <a:gdLst/>
              <a:ahLst/>
              <a:cxnLst/>
              <a:rect l="0" t="0" r="0" b="0"/>
              <a:pathLst>
                <a:path w="3518218" h="1990253">
                  <a:moveTo>
                    <a:pt x="98227" y="329886"/>
                  </a:moveTo>
                  <a:lnTo>
                    <a:pt x="98227" y="329886"/>
                  </a:lnTo>
                  <a:lnTo>
                    <a:pt x="130773" y="337575"/>
                  </a:lnTo>
                  <a:lnTo>
                    <a:pt x="169001" y="339563"/>
                  </a:lnTo>
                  <a:lnTo>
                    <a:pt x="212124" y="345835"/>
                  </a:lnTo>
                  <a:lnTo>
                    <a:pt x="249599" y="347368"/>
                  </a:lnTo>
                  <a:lnTo>
                    <a:pt x="286657" y="347671"/>
                  </a:lnTo>
                  <a:lnTo>
                    <a:pt x="328520" y="347731"/>
                  </a:lnTo>
                  <a:lnTo>
                    <a:pt x="361923" y="347741"/>
                  </a:lnTo>
                  <a:lnTo>
                    <a:pt x="400593" y="347744"/>
                  </a:lnTo>
                  <a:lnTo>
                    <a:pt x="439832" y="347745"/>
                  </a:lnTo>
                  <a:lnTo>
                    <a:pt x="482879" y="345100"/>
                  </a:lnTo>
                  <a:lnTo>
                    <a:pt x="527052" y="340678"/>
                  </a:lnTo>
                  <a:lnTo>
                    <a:pt x="557699" y="338651"/>
                  </a:lnTo>
                  <a:lnTo>
                    <a:pt x="591163" y="334443"/>
                  </a:lnTo>
                  <a:lnTo>
                    <a:pt x="625880" y="331911"/>
                  </a:lnTo>
                  <a:lnTo>
                    <a:pt x="661154" y="329794"/>
                  </a:lnTo>
                  <a:lnTo>
                    <a:pt x="696674" y="325546"/>
                  </a:lnTo>
                  <a:lnTo>
                    <a:pt x="734951" y="322996"/>
                  </a:lnTo>
                  <a:lnTo>
                    <a:pt x="774122" y="320871"/>
                  </a:lnTo>
                  <a:lnTo>
                    <a:pt x="811375" y="316619"/>
                  </a:lnTo>
                  <a:lnTo>
                    <a:pt x="850420" y="311422"/>
                  </a:lnTo>
                  <a:lnTo>
                    <a:pt x="890926" y="306797"/>
                  </a:lnTo>
                  <a:lnTo>
                    <a:pt x="932079" y="304742"/>
                  </a:lnTo>
                  <a:lnTo>
                    <a:pt x="973521" y="301182"/>
                  </a:lnTo>
                  <a:lnTo>
                    <a:pt x="1015090" y="296293"/>
                  </a:lnTo>
                  <a:lnTo>
                    <a:pt x="1056716" y="290813"/>
                  </a:lnTo>
                  <a:lnTo>
                    <a:pt x="1098367" y="285070"/>
                  </a:lnTo>
                  <a:lnTo>
                    <a:pt x="1141023" y="280202"/>
                  </a:lnTo>
                  <a:lnTo>
                    <a:pt x="1163510" y="278904"/>
                  </a:lnTo>
                  <a:lnTo>
                    <a:pt x="1186439" y="278039"/>
                  </a:lnTo>
                  <a:lnTo>
                    <a:pt x="1230437" y="274431"/>
                  </a:lnTo>
                  <a:lnTo>
                    <a:pt x="1273143" y="268529"/>
                  </a:lnTo>
                  <a:lnTo>
                    <a:pt x="1315274" y="259291"/>
                  </a:lnTo>
                  <a:lnTo>
                    <a:pt x="1359795" y="253862"/>
                  </a:lnTo>
                  <a:lnTo>
                    <a:pt x="1382780" y="252414"/>
                  </a:lnTo>
                  <a:lnTo>
                    <a:pt x="1406042" y="250457"/>
                  </a:lnTo>
                  <a:lnTo>
                    <a:pt x="1429486" y="248160"/>
                  </a:lnTo>
                  <a:lnTo>
                    <a:pt x="1453053" y="245636"/>
                  </a:lnTo>
                  <a:lnTo>
                    <a:pt x="1475709" y="242962"/>
                  </a:lnTo>
                  <a:lnTo>
                    <a:pt x="1519404" y="237344"/>
                  </a:lnTo>
                  <a:lnTo>
                    <a:pt x="1541773" y="234457"/>
                  </a:lnTo>
                  <a:lnTo>
                    <a:pt x="1564622" y="231541"/>
                  </a:lnTo>
                  <a:lnTo>
                    <a:pt x="1587793" y="228603"/>
                  </a:lnTo>
                  <a:lnTo>
                    <a:pt x="1632058" y="222695"/>
                  </a:lnTo>
                  <a:lnTo>
                    <a:pt x="1674883" y="216761"/>
                  </a:lnTo>
                  <a:lnTo>
                    <a:pt x="1717067" y="210817"/>
                  </a:lnTo>
                  <a:lnTo>
                    <a:pt x="1761612" y="204868"/>
                  </a:lnTo>
                  <a:lnTo>
                    <a:pt x="1805884" y="199908"/>
                  </a:lnTo>
                  <a:lnTo>
                    <a:pt x="1845405" y="197704"/>
                  </a:lnTo>
                  <a:lnTo>
                    <a:pt x="1885459" y="194079"/>
                  </a:lnTo>
                  <a:lnTo>
                    <a:pt x="1926411" y="189160"/>
                  </a:lnTo>
                  <a:lnTo>
                    <a:pt x="1967763" y="183667"/>
                  </a:lnTo>
                  <a:lnTo>
                    <a:pt x="2006648" y="180564"/>
                  </a:lnTo>
                  <a:lnTo>
                    <a:pt x="2044765" y="178193"/>
                  </a:lnTo>
                  <a:lnTo>
                    <a:pt x="2084858" y="173831"/>
                  </a:lnTo>
                  <a:lnTo>
                    <a:pt x="2123182" y="171232"/>
                  </a:lnTo>
                  <a:lnTo>
                    <a:pt x="2161051" y="169084"/>
                  </a:lnTo>
                  <a:lnTo>
                    <a:pt x="2201032" y="164822"/>
                  </a:lnTo>
                  <a:lnTo>
                    <a:pt x="2239307" y="159621"/>
                  </a:lnTo>
                  <a:lnTo>
                    <a:pt x="2277154" y="154994"/>
                  </a:lnTo>
                  <a:lnTo>
                    <a:pt x="2317126" y="152937"/>
                  </a:lnTo>
                  <a:lnTo>
                    <a:pt x="2355396" y="149378"/>
                  </a:lnTo>
                  <a:lnTo>
                    <a:pt x="2392249" y="144488"/>
                  </a:lnTo>
                  <a:lnTo>
                    <a:pt x="2428472" y="139008"/>
                  </a:lnTo>
                  <a:lnTo>
                    <a:pt x="2464414" y="133265"/>
                  </a:lnTo>
                  <a:lnTo>
                    <a:pt x="2499241" y="127405"/>
                  </a:lnTo>
                  <a:lnTo>
                    <a:pt x="2531256" y="121494"/>
                  </a:lnTo>
                  <a:lnTo>
                    <a:pt x="2564667" y="118205"/>
                  </a:lnTo>
                  <a:lnTo>
                    <a:pt x="2599359" y="115751"/>
                  </a:lnTo>
                  <a:lnTo>
                    <a:pt x="2634623" y="111353"/>
                  </a:lnTo>
                  <a:lnTo>
                    <a:pt x="2667493" y="106091"/>
                  </a:lnTo>
                  <a:lnTo>
                    <a:pt x="2698639" y="100445"/>
                  </a:lnTo>
                  <a:lnTo>
                    <a:pt x="2729017" y="94629"/>
                  </a:lnTo>
                  <a:lnTo>
                    <a:pt x="2759056" y="88736"/>
                  </a:lnTo>
                  <a:lnTo>
                    <a:pt x="2801212" y="82486"/>
                  </a:lnTo>
                  <a:lnTo>
                    <a:pt x="2838838" y="77989"/>
                  </a:lnTo>
                  <a:lnTo>
                    <a:pt x="2875121" y="73018"/>
                  </a:lnTo>
                  <a:lnTo>
                    <a:pt x="2911007" y="71545"/>
                  </a:lnTo>
                  <a:lnTo>
                    <a:pt x="2946775" y="68463"/>
                  </a:lnTo>
                  <a:lnTo>
                    <a:pt x="2989678" y="63273"/>
                  </a:lnTo>
                  <a:lnTo>
                    <a:pt x="3027191" y="62374"/>
                  </a:lnTo>
                  <a:lnTo>
                    <a:pt x="3064985" y="62108"/>
                  </a:lnTo>
                  <a:lnTo>
                    <a:pt x="3101320" y="57288"/>
                  </a:lnTo>
                  <a:lnTo>
                    <a:pt x="3139871" y="53622"/>
                  </a:lnTo>
                  <a:lnTo>
                    <a:pt x="3178302" y="48435"/>
                  </a:lnTo>
                  <a:lnTo>
                    <a:pt x="3217112" y="39773"/>
                  </a:lnTo>
                  <a:lnTo>
                    <a:pt x="3257022" y="35116"/>
                  </a:lnTo>
                  <a:lnTo>
                    <a:pt x="3297244" y="28317"/>
                  </a:lnTo>
                  <a:lnTo>
                    <a:pt x="3331422" y="24236"/>
                  </a:lnTo>
                  <a:lnTo>
                    <a:pt x="3366685" y="16742"/>
                  </a:lnTo>
                  <a:lnTo>
                    <a:pt x="3409415" y="5322"/>
                  </a:lnTo>
                  <a:lnTo>
                    <a:pt x="3452138" y="0"/>
                  </a:lnTo>
                  <a:lnTo>
                    <a:pt x="3470472" y="4380"/>
                  </a:lnTo>
                  <a:lnTo>
                    <a:pt x="3483732" y="11961"/>
                  </a:lnTo>
                  <a:lnTo>
                    <a:pt x="3486324" y="15741"/>
                  </a:lnTo>
                  <a:lnTo>
                    <a:pt x="3489204" y="25232"/>
                  </a:lnTo>
                  <a:lnTo>
                    <a:pt x="3491053" y="61752"/>
                  </a:lnTo>
                  <a:lnTo>
                    <a:pt x="3492365" y="97532"/>
                  </a:lnTo>
                  <a:lnTo>
                    <a:pt x="3497605" y="140986"/>
                  </a:lnTo>
                  <a:lnTo>
                    <a:pt x="3500591" y="173153"/>
                  </a:lnTo>
                  <a:lnTo>
                    <a:pt x="3504805" y="205987"/>
                  </a:lnTo>
                  <a:lnTo>
                    <a:pt x="3507339" y="241085"/>
                  </a:lnTo>
                  <a:lnTo>
                    <a:pt x="3509458" y="274544"/>
                  </a:lnTo>
                  <a:lnTo>
                    <a:pt x="3515238" y="315694"/>
                  </a:lnTo>
                  <a:lnTo>
                    <a:pt x="3517391" y="353021"/>
                  </a:lnTo>
                  <a:lnTo>
                    <a:pt x="3518029" y="390209"/>
                  </a:lnTo>
                  <a:lnTo>
                    <a:pt x="3518217" y="432206"/>
                  </a:lnTo>
                  <a:lnTo>
                    <a:pt x="3517281" y="476069"/>
                  </a:lnTo>
                  <a:lnTo>
                    <a:pt x="3512153" y="520484"/>
                  </a:lnTo>
                  <a:lnTo>
                    <a:pt x="3510606" y="550195"/>
                  </a:lnTo>
                  <a:lnTo>
                    <a:pt x="3507272" y="582583"/>
                  </a:lnTo>
                  <a:lnTo>
                    <a:pt x="3502483" y="616821"/>
                  </a:lnTo>
                  <a:lnTo>
                    <a:pt x="3497047" y="651881"/>
                  </a:lnTo>
                  <a:lnTo>
                    <a:pt x="3493970" y="684661"/>
                  </a:lnTo>
                  <a:lnTo>
                    <a:pt x="3491610" y="716760"/>
                  </a:lnTo>
                  <a:lnTo>
                    <a:pt x="3487254" y="750869"/>
                  </a:lnTo>
                  <a:lnTo>
                    <a:pt x="3484657" y="785872"/>
                  </a:lnTo>
                  <a:lnTo>
                    <a:pt x="3482510" y="821273"/>
                  </a:lnTo>
                  <a:lnTo>
                    <a:pt x="3478248" y="856851"/>
                  </a:lnTo>
                  <a:lnTo>
                    <a:pt x="3475693" y="889861"/>
                  </a:lnTo>
                  <a:lnTo>
                    <a:pt x="3474557" y="921068"/>
                  </a:lnTo>
                  <a:lnTo>
                    <a:pt x="3474052" y="951475"/>
                  </a:lnTo>
                  <a:lnTo>
                    <a:pt x="3473828" y="984171"/>
                  </a:lnTo>
                  <a:lnTo>
                    <a:pt x="3473729" y="1017554"/>
                  </a:lnTo>
                  <a:lnTo>
                    <a:pt x="3473684" y="1048928"/>
                  </a:lnTo>
                  <a:lnTo>
                    <a:pt x="3473664" y="1082054"/>
                  </a:lnTo>
                  <a:lnTo>
                    <a:pt x="3472664" y="1115628"/>
                  </a:lnTo>
                  <a:lnTo>
                    <a:pt x="3468911" y="1147087"/>
                  </a:lnTo>
                  <a:lnTo>
                    <a:pt x="3466583" y="1180250"/>
                  </a:lnTo>
                  <a:lnTo>
                    <a:pt x="3465547" y="1213841"/>
                  </a:lnTo>
                  <a:lnTo>
                    <a:pt x="3465087" y="1245307"/>
                  </a:lnTo>
                  <a:lnTo>
                    <a:pt x="3464883" y="1278474"/>
                  </a:lnTo>
                  <a:lnTo>
                    <a:pt x="3463800" y="1313059"/>
                  </a:lnTo>
                  <a:lnTo>
                    <a:pt x="3460011" y="1348274"/>
                  </a:lnTo>
                  <a:lnTo>
                    <a:pt x="3457665" y="1383768"/>
                  </a:lnTo>
                  <a:lnTo>
                    <a:pt x="3455630" y="1418395"/>
                  </a:lnTo>
                  <a:lnTo>
                    <a:pt x="3451419" y="1450322"/>
                  </a:lnTo>
                  <a:lnTo>
                    <a:pt x="3448886" y="1481047"/>
                  </a:lnTo>
                  <a:lnTo>
                    <a:pt x="3446768" y="1511240"/>
                  </a:lnTo>
                  <a:lnTo>
                    <a:pt x="3440990" y="1555136"/>
                  </a:lnTo>
                  <a:lnTo>
                    <a:pt x="3438836" y="1593719"/>
                  </a:lnTo>
                  <a:lnTo>
                    <a:pt x="3437206" y="1629295"/>
                  </a:lnTo>
                  <a:lnTo>
                    <a:pt x="3432864" y="1662104"/>
                  </a:lnTo>
                  <a:lnTo>
                    <a:pt x="3435017" y="1691921"/>
                  </a:lnTo>
                  <a:lnTo>
                    <a:pt x="3436636" y="1722370"/>
                  </a:lnTo>
                  <a:lnTo>
                    <a:pt x="3437546" y="1764758"/>
                  </a:lnTo>
                  <a:lnTo>
                    <a:pt x="3437854" y="1805155"/>
                  </a:lnTo>
                  <a:lnTo>
                    <a:pt x="3444988" y="1845534"/>
                  </a:lnTo>
                  <a:lnTo>
                    <a:pt x="3446827" y="1874003"/>
                  </a:lnTo>
                  <a:lnTo>
                    <a:pt x="3442110" y="1879249"/>
                  </a:lnTo>
                  <a:lnTo>
                    <a:pt x="3437142" y="1881695"/>
                  </a:lnTo>
                  <a:lnTo>
                    <a:pt x="3399605" y="1890758"/>
                  </a:lnTo>
                  <a:lnTo>
                    <a:pt x="3363331" y="1904385"/>
                  </a:lnTo>
                  <a:lnTo>
                    <a:pt x="3332483" y="1914931"/>
                  </a:lnTo>
                  <a:lnTo>
                    <a:pt x="3296554" y="1920701"/>
                  </a:lnTo>
                  <a:lnTo>
                    <a:pt x="3264963" y="1924923"/>
                  </a:lnTo>
                  <a:lnTo>
                    <a:pt x="3231079" y="1926799"/>
                  </a:lnTo>
                  <a:lnTo>
                    <a:pt x="3188015" y="1927855"/>
                  </a:lnTo>
                  <a:lnTo>
                    <a:pt x="3150120" y="1928169"/>
                  </a:lnTo>
                  <a:lnTo>
                    <a:pt x="3109016" y="1928261"/>
                  </a:lnTo>
                  <a:lnTo>
                    <a:pt x="3070158" y="1928289"/>
                  </a:lnTo>
                  <a:lnTo>
                    <a:pt x="3028769" y="1933037"/>
                  </a:lnTo>
                  <a:lnTo>
                    <a:pt x="2985086" y="1935987"/>
                  </a:lnTo>
                  <a:lnTo>
                    <a:pt x="2952901" y="1939324"/>
                  </a:lnTo>
                  <a:lnTo>
                    <a:pt x="2919745" y="1943122"/>
                  </a:lnTo>
                  <a:lnTo>
                    <a:pt x="2888471" y="1944809"/>
                  </a:lnTo>
                  <a:lnTo>
                    <a:pt x="2858036" y="1948205"/>
                  </a:lnTo>
                  <a:lnTo>
                    <a:pt x="2826980" y="1952030"/>
                  </a:lnTo>
                  <a:lnTo>
                    <a:pt x="2793334" y="1953730"/>
                  </a:lnTo>
                  <a:lnTo>
                    <a:pt x="2761182" y="1954485"/>
                  </a:lnTo>
                  <a:lnTo>
                    <a:pt x="2729364" y="1954821"/>
                  </a:lnTo>
                  <a:lnTo>
                    <a:pt x="2695378" y="1954970"/>
                  </a:lnTo>
                  <a:lnTo>
                    <a:pt x="2660431" y="1955037"/>
                  </a:lnTo>
                  <a:lnTo>
                    <a:pt x="2626046" y="1955066"/>
                  </a:lnTo>
                  <a:lnTo>
                    <a:pt x="2594228" y="1955079"/>
                  </a:lnTo>
                  <a:lnTo>
                    <a:pt x="2560904" y="1955085"/>
                  </a:lnTo>
                  <a:lnTo>
                    <a:pt x="2526250" y="1956079"/>
                  </a:lnTo>
                  <a:lnTo>
                    <a:pt x="2491005" y="1959829"/>
                  </a:lnTo>
                  <a:lnTo>
                    <a:pt x="2455496" y="1962157"/>
                  </a:lnTo>
                  <a:lnTo>
                    <a:pt x="2419870" y="1963191"/>
                  </a:lnTo>
                  <a:lnTo>
                    <a:pt x="2384194" y="1963651"/>
                  </a:lnTo>
                  <a:lnTo>
                    <a:pt x="2348493" y="1963856"/>
                  </a:lnTo>
                  <a:lnTo>
                    <a:pt x="2312782" y="1963946"/>
                  </a:lnTo>
                  <a:lnTo>
                    <a:pt x="2277068" y="1963987"/>
                  </a:lnTo>
                  <a:lnTo>
                    <a:pt x="2241350" y="1964004"/>
                  </a:lnTo>
                  <a:lnTo>
                    <a:pt x="2205632" y="1964012"/>
                  </a:lnTo>
                  <a:lnTo>
                    <a:pt x="2169914" y="1964016"/>
                  </a:lnTo>
                  <a:lnTo>
                    <a:pt x="2134196" y="1964018"/>
                  </a:lnTo>
                  <a:lnTo>
                    <a:pt x="2098477" y="1965010"/>
                  </a:lnTo>
                  <a:lnTo>
                    <a:pt x="2062758" y="1968759"/>
                  </a:lnTo>
                  <a:lnTo>
                    <a:pt x="2027039" y="1971086"/>
                  </a:lnTo>
                  <a:lnTo>
                    <a:pt x="1991321" y="1972121"/>
                  </a:lnTo>
                  <a:lnTo>
                    <a:pt x="1955602" y="1972581"/>
                  </a:lnTo>
                  <a:lnTo>
                    <a:pt x="1919883" y="1975431"/>
                  </a:lnTo>
                  <a:lnTo>
                    <a:pt x="1884164" y="1979013"/>
                  </a:lnTo>
                  <a:lnTo>
                    <a:pt x="1848446" y="1980605"/>
                  </a:lnTo>
                  <a:lnTo>
                    <a:pt x="1812727" y="1981313"/>
                  </a:lnTo>
                  <a:lnTo>
                    <a:pt x="1777008" y="1981627"/>
                  </a:lnTo>
                  <a:lnTo>
                    <a:pt x="1741289" y="1981766"/>
                  </a:lnTo>
                  <a:lnTo>
                    <a:pt x="1705571" y="1984474"/>
                  </a:lnTo>
                  <a:lnTo>
                    <a:pt x="1669852" y="1987993"/>
                  </a:lnTo>
                  <a:lnTo>
                    <a:pt x="1634133" y="1989557"/>
                  </a:lnTo>
                  <a:lnTo>
                    <a:pt x="1601060" y="1990252"/>
                  </a:lnTo>
                  <a:lnTo>
                    <a:pt x="1568832" y="1989569"/>
                  </a:lnTo>
                  <a:lnTo>
                    <a:pt x="1534666" y="1985958"/>
                  </a:lnTo>
                  <a:lnTo>
                    <a:pt x="1499636" y="1983692"/>
                  </a:lnTo>
                  <a:lnTo>
                    <a:pt x="1464224" y="1982684"/>
                  </a:lnTo>
                  <a:lnTo>
                    <a:pt x="1428642" y="1982237"/>
                  </a:lnTo>
                  <a:lnTo>
                    <a:pt x="1392984" y="1982038"/>
                  </a:lnTo>
                  <a:lnTo>
                    <a:pt x="1357291" y="1981949"/>
                  </a:lnTo>
                  <a:lnTo>
                    <a:pt x="1321584" y="1981909"/>
                  </a:lnTo>
                  <a:lnTo>
                    <a:pt x="1285871" y="1979246"/>
                  </a:lnTo>
                  <a:lnTo>
                    <a:pt x="1250155" y="1975747"/>
                  </a:lnTo>
                  <a:lnTo>
                    <a:pt x="1214436" y="1974193"/>
                  </a:lnTo>
                  <a:lnTo>
                    <a:pt x="1178718" y="1973501"/>
                  </a:lnTo>
                  <a:lnTo>
                    <a:pt x="1142008" y="1973194"/>
                  </a:lnTo>
                  <a:lnTo>
                    <a:pt x="1102541" y="1973058"/>
                  </a:lnTo>
                  <a:lnTo>
                    <a:pt x="1064495" y="1972997"/>
                  </a:lnTo>
                  <a:lnTo>
                    <a:pt x="1027741" y="1973962"/>
                  </a:lnTo>
                  <a:lnTo>
                    <a:pt x="991564" y="1977699"/>
                  </a:lnTo>
                  <a:lnTo>
                    <a:pt x="955640" y="1980021"/>
                  </a:lnTo>
                  <a:lnTo>
                    <a:pt x="919831" y="1980061"/>
                  </a:lnTo>
                  <a:lnTo>
                    <a:pt x="884071" y="1976771"/>
                  </a:lnTo>
                  <a:lnTo>
                    <a:pt x="848335" y="1974648"/>
                  </a:lnTo>
                  <a:lnTo>
                    <a:pt x="813601" y="1973704"/>
                  </a:lnTo>
                  <a:lnTo>
                    <a:pt x="781626" y="1973284"/>
                  </a:lnTo>
                  <a:lnTo>
                    <a:pt x="748233" y="1970452"/>
                  </a:lnTo>
                  <a:lnTo>
                    <a:pt x="713548" y="1966878"/>
                  </a:lnTo>
                  <a:lnTo>
                    <a:pt x="678289" y="1965290"/>
                  </a:lnTo>
                  <a:lnTo>
                    <a:pt x="645420" y="1961938"/>
                  </a:lnTo>
                  <a:lnTo>
                    <a:pt x="614276" y="1957141"/>
                  </a:lnTo>
                  <a:lnTo>
                    <a:pt x="583896" y="1951702"/>
                  </a:lnTo>
                  <a:lnTo>
                    <a:pt x="553859" y="1945977"/>
                  </a:lnTo>
                  <a:lnTo>
                    <a:pt x="523972" y="1940125"/>
                  </a:lnTo>
                  <a:lnTo>
                    <a:pt x="480248" y="1932245"/>
                  </a:lnTo>
                  <a:lnTo>
                    <a:pt x="440724" y="1928477"/>
                  </a:lnTo>
                  <a:lnTo>
                    <a:pt x="398035" y="1922510"/>
                  </a:lnTo>
                  <a:lnTo>
                    <a:pt x="354959" y="1920301"/>
                  </a:lnTo>
                  <a:lnTo>
                    <a:pt x="315627" y="1919646"/>
                  </a:lnTo>
                  <a:lnTo>
                    <a:pt x="273987" y="1919452"/>
                  </a:lnTo>
                  <a:lnTo>
                    <a:pt x="235081" y="1919395"/>
                  </a:lnTo>
                  <a:lnTo>
                    <a:pt x="193567" y="1919378"/>
                  </a:lnTo>
                  <a:lnTo>
                    <a:pt x="152713" y="1920365"/>
                  </a:lnTo>
                  <a:lnTo>
                    <a:pt x="117151" y="1924112"/>
                  </a:lnTo>
                  <a:lnTo>
                    <a:pt x="80841" y="1929085"/>
                  </a:lnTo>
                  <a:lnTo>
                    <a:pt x="47836" y="1933610"/>
                  </a:lnTo>
                  <a:lnTo>
                    <a:pt x="0" y="19372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13" name="SMARTInkShape-1221"/>
          <p:cNvSpPr/>
          <p:nvPr>
            <p:custDataLst>
              <p:tags r:id="rId7"/>
            </p:custDataLst>
          </p:nvPr>
        </p:nvSpPr>
        <p:spPr bwMode="auto">
          <a:xfrm>
            <a:off x="6375877" y="4098736"/>
            <a:ext cx="107077" cy="569518"/>
          </a:xfrm>
          <a:custGeom>
            <a:avLst/>
            <a:gdLst/>
            <a:ahLst/>
            <a:cxnLst/>
            <a:rect l="0" t="0" r="0" b="0"/>
            <a:pathLst>
              <a:path w="107077" h="569518">
                <a:moveTo>
                  <a:pt x="80287" y="8920"/>
                </a:moveTo>
                <a:lnTo>
                  <a:pt x="80287" y="8920"/>
                </a:lnTo>
                <a:lnTo>
                  <a:pt x="72598" y="1232"/>
                </a:lnTo>
                <a:lnTo>
                  <a:pt x="63778" y="99"/>
                </a:lnTo>
                <a:lnTo>
                  <a:pt x="50118" y="0"/>
                </a:lnTo>
                <a:lnTo>
                  <a:pt x="44388" y="2640"/>
                </a:lnTo>
                <a:lnTo>
                  <a:pt x="41472" y="4734"/>
                </a:lnTo>
                <a:lnTo>
                  <a:pt x="38231" y="9705"/>
                </a:lnTo>
                <a:lnTo>
                  <a:pt x="28102" y="46971"/>
                </a:lnTo>
                <a:lnTo>
                  <a:pt x="20847" y="87947"/>
                </a:lnTo>
                <a:lnTo>
                  <a:pt x="17696" y="124498"/>
                </a:lnTo>
                <a:lnTo>
                  <a:pt x="13443" y="155538"/>
                </a:lnTo>
                <a:lnTo>
                  <a:pt x="10891" y="186532"/>
                </a:lnTo>
                <a:lnTo>
                  <a:pt x="8765" y="217835"/>
                </a:lnTo>
                <a:lnTo>
                  <a:pt x="4512" y="251592"/>
                </a:lnTo>
                <a:lnTo>
                  <a:pt x="1961" y="286438"/>
                </a:lnTo>
                <a:lnTo>
                  <a:pt x="828" y="321769"/>
                </a:lnTo>
                <a:lnTo>
                  <a:pt x="323" y="357316"/>
                </a:lnTo>
                <a:lnTo>
                  <a:pt x="99" y="390312"/>
                </a:lnTo>
                <a:lnTo>
                  <a:pt x="0" y="421514"/>
                </a:lnTo>
                <a:lnTo>
                  <a:pt x="935" y="464986"/>
                </a:lnTo>
                <a:lnTo>
                  <a:pt x="9639" y="507348"/>
                </a:lnTo>
                <a:lnTo>
                  <a:pt x="20912" y="539638"/>
                </a:lnTo>
                <a:lnTo>
                  <a:pt x="32070" y="550058"/>
                </a:lnTo>
                <a:lnTo>
                  <a:pt x="59789" y="567051"/>
                </a:lnTo>
                <a:lnTo>
                  <a:pt x="74154" y="569517"/>
                </a:lnTo>
                <a:lnTo>
                  <a:pt x="87814" y="567968"/>
                </a:lnTo>
                <a:lnTo>
                  <a:pt x="107076" y="5625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17" name="SMARTInkShape-Group303"/>
          <p:cNvGrpSpPr/>
          <p:nvPr/>
        </p:nvGrpSpPr>
        <p:grpSpPr>
          <a:xfrm>
            <a:off x="6929486" y="3259704"/>
            <a:ext cx="454942" cy="392539"/>
            <a:chOff x="6929486" y="3259704"/>
            <a:chExt cx="454942" cy="392539"/>
          </a:xfrm>
        </p:grpSpPr>
        <p:sp>
          <p:nvSpPr>
            <p:cNvPr id="414" name="SMARTInkShape-1222"/>
            <p:cNvSpPr/>
            <p:nvPr>
              <p:custDataLst>
                <p:tags r:id="rId112"/>
              </p:custDataLst>
            </p:nvPr>
          </p:nvSpPr>
          <p:spPr bwMode="auto">
            <a:xfrm>
              <a:off x="7206626" y="3268266"/>
              <a:ext cx="177802" cy="383977"/>
            </a:xfrm>
            <a:custGeom>
              <a:avLst/>
              <a:gdLst/>
              <a:ahLst/>
              <a:cxnLst/>
              <a:rect l="0" t="0" r="0" b="0"/>
              <a:pathLst>
                <a:path w="177802" h="383977">
                  <a:moveTo>
                    <a:pt x="8562" y="0"/>
                  </a:moveTo>
                  <a:lnTo>
                    <a:pt x="8562" y="0"/>
                  </a:lnTo>
                  <a:lnTo>
                    <a:pt x="873" y="7688"/>
                  </a:lnTo>
                  <a:lnTo>
                    <a:pt x="0" y="13302"/>
                  </a:lnTo>
                  <a:lnTo>
                    <a:pt x="2441" y="18479"/>
                  </a:lnTo>
                  <a:lnTo>
                    <a:pt x="12093" y="29888"/>
                  </a:lnTo>
                  <a:lnTo>
                    <a:pt x="53464" y="53582"/>
                  </a:lnTo>
                  <a:lnTo>
                    <a:pt x="71145" y="65155"/>
                  </a:lnTo>
                  <a:lnTo>
                    <a:pt x="113862" y="98458"/>
                  </a:lnTo>
                  <a:lnTo>
                    <a:pt x="130381" y="116154"/>
                  </a:lnTo>
                  <a:lnTo>
                    <a:pt x="158224" y="158878"/>
                  </a:lnTo>
                  <a:lnTo>
                    <a:pt x="164374" y="172808"/>
                  </a:lnTo>
                  <a:lnTo>
                    <a:pt x="175001" y="217381"/>
                  </a:lnTo>
                  <a:lnTo>
                    <a:pt x="177801" y="254624"/>
                  </a:lnTo>
                  <a:lnTo>
                    <a:pt x="168618" y="278181"/>
                  </a:lnTo>
                  <a:lnTo>
                    <a:pt x="144671" y="319002"/>
                  </a:lnTo>
                  <a:lnTo>
                    <a:pt x="135531" y="332278"/>
                  </a:lnTo>
                  <a:lnTo>
                    <a:pt x="95445" y="368005"/>
                  </a:lnTo>
                  <a:lnTo>
                    <a:pt x="77189" y="378803"/>
                  </a:lnTo>
                  <a:lnTo>
                    <a:pt x="44280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5" name="SMARTInkShape-1223"/>
            <p:cNvSpPr/>
            <p:nvPr>
              <p:custDataLst>
                <p:tags r:id="rId113"/>
              </p:custDataLst>
            </p:nvPr>
          </p:nvSpPr>
          <p:spPr bwMode="auto">
            <a:xfrm>
              <a:off x="7063542" y="3384352"/>
              <a:ext cx="205225" cy="205347"/>
            </a:xfrm>
            <a:custGeom>
              <a:avLst/>
              <a:gdLst/>
              <a:ahLst/>
              <a:cxnLst/>
              <a:rect l="0" t="0" r="0" b="0"/>
              <a:pathLst>
                <a:path w="205225" h="205347">
                  <a:moveTo>
                    <a:pt x="26630" y="0"/>
                  </a:moveTo>
                  <a:lnTo>
                    <a:pt x="26630" y="0"/>
                  </a:lnTo>
                  <a:lnTo>
                    <a:pt x="69744" y="0"/>
                  </a:lnTo>
                  <a:lnTo>
                    <a:pt x="86588" y="4740"/>
                  </a:lnTo>
                  <a:lnTo>
                    <a:pt x="118760" y="22122"/>
                  </a:lnTo>
                  <a:lnTo>
                    <a:pt x="127790" y="30146"/>
                  </a:lnTo>
                  <a:lnTo>
                    <a:pt x="131122" y="35888"/>
                  </a:lnTo>
                  <a:lnTo>
                    <a:pt x="132997" y="47344"/>
                  </a:lnTo>
                  <a:lnTo>
                    <a:pt x="133630" y="64253"/>
                  </a:lnTo>
                  <a:lnTo>
                    <a:pt x="129000" y="78789"/>
                  </a:lnTo>
                  <a:lnTo>
                    <a:pt x="121406" y="87272"/>
                  </a:lnTo>
                  <a:lnTo>
                    <a:pt x="111417" y="96334"/>
                  </a:lnTo>
                  <a:lnTo>
                    <a:pt x="88835" y="121114"/>
                  </a:lnTo>
                  <a:lnTo>
                    <a:pt x="78089" y="130226"/>
                  </a:lnTo>
                  <a:lnTo>
                    <a:pt x="49603" y="162914"/>
                  </a:lnTo>
                  <a:lnTo>
                    <a:pt x="12074" y="192386"/>
                  </a:lnTo>
                  <a:lnTo>
                    <a:pt x="5939" y="194645"/>
                  </a:lnTo>
                  <a:lnTo>
                    <a:pt x="3906" y="196240"/>
                  </a:lnTo>
                  <a:lnTo>
                    <a:pt x="0" y="204967"/>
                  </a:lnTo>
                  <a:lnTo>
                    <a:pt x="12283" y="205346"/>
                  </a:lnTo>
                  <a:lnTo>
                    <a:pt x="53672" y="194357"/>
                  </a:lnTo>
                  <a:lnTo>
                    <a:pt x="91806" y="175764"/>
                  </a:lnTo>
                  <a:lnTo>
                    <a:pt x="133236" y="152340"/>
                  </a:lnTo>
                  <a:lnTo>
                    <a:pt x="151483" y="140387"/>
                  </a:lnTo>
                  <a:lnTo>
                    <a:pt x="193307" y="101057"/>
                  </a:lnTo>
                  <a:lnTo>
                    <a:pt x="205224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6" name="SMARTInkShape-1224"/>
            <p:cNvSpPr/>
            <p:nvPr>
              <p:custDataLst>
                <p:tags r:id="rId114"/>
              </p:custDataLst>
            </p:nvPr>
          </p:nvSpPr>
          <p:spPr bwMode="auto">
            <a:xfrm>
              <a:off x="6929486" y="3259704"/>
              <a:ext cx="98179" cy="373236"/>
            </a:xfrm>
            <a:custGeom>
              <a:avLst/>
              <a:gdLst/>
              <a:ahLst/>
              <a:cxnLst/>
              <a:rect l="0" t="0" r="0" b="0"/>
              <a:pathLst>
                <a:path w="98179" h="373236">
                  <a:moveTo>
                    <a:pt x="98178" y="8562"/>
                  </a:moveTo>
                  <a:lnTo>
                    <a:pt x="98178" y="8562"/>
                  </a:lnTo>
                  <a:lnTo>
                    <a:pt x="98178" y="0"/>
                  </a:lnTo>
                  <a:lnTo>
                    <a:pt x="82947" y="15877"/>
                  </a:lnTo>
                  <a:lnTo>
                    <a:pt x="64413" y="54767"/>
                  </a:lnTo>
                  <a:lnTo>
                    <a:pt x="46456" y="91882"/>
                  </a:lnTo>
                  <a:lnTo>
                    <a:pt x="33574" y="128168"/>
                  </a:lnTo>
                  <a:lnTo>
                    <a:pt x="19836" y="167693"/>
                  </a:lnTo>
                  <a:lnTo>
                    <a:pt x="9481" y="204540"/>
                  </a:lnTo>
                  <a:lnTo>
                    <a:pt x="2775" y="240592"/>
                  </a:lnTo>
                  <a:lnTo>
                    <a:pt x="509" y="283590"/>
                  </a:lnTo>
                  <a:lnTo>
                    <a:pt x="0" y="326374"/>
                  </a:lnTo>
                  <a:lnTo>
                    <a:pt x="4706" y="344712"/>
                  </a:lnTo>
                  <a:lnTo>
                    <a:pt x="12385" y="357972"/>
                  </a:lnTo>
                  <a:lnTo>
                    <a:pt x="18045" y="362293"/>
                  </a:lnTo>
                  <a:lnTo>
                    <a:pt x="23868" y="365205"/>
                  </a:lnTo>
                  <a:lnTo>
                    <a:pt x="29763" y="369807"/>
                  </a:lnTo>
                  <a:lnTo>
                    <a:pt x="38337" y="372513"/>
                  </a:lnTo>
                  <a:lnTo>
                    <a:pt x="43402" y="373235"/>
                  </a:lnTo>
                  <a:lnTo>
                    <a:pt x="51673" y="371391"/>
                  </a:lnTo>
                  <a:lnTo>
                    <a:pt x="89248" y="347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" name="SMARTInkShape-Group304"/>
          <p:cNvGrpSpPr/>
          <p:nvPr/>
        </p:nvGrpSpPr>
        <p:grpSpPr>
          <a:xfrm>
            <a:off x="7617023" y="3045023"/>
            <a:ext cx="1291708" cy="740948"/>
            <a:chOff x="7617023" y="3045023"/>
            <a:chExt cx="1291708" cy="740948"/>
          </a:xfrm>
        </p:grpSpPr>
        <p:sp>
          <p:nvSpPr>
            <p:cNvPr id="418" name="SMARTInkShape-1225"/>
            <p:cNvSpPr/>
            <p:nvPr>
              <p:custDataLst>
                <p:tags r:id="rId105"/>
              </p:custDataLst>
            </p:nvPr>
          </p:nvSpPr>
          <p:spPr bwMode="auto">
            <a:xfrm>
              <a:off x="7617023" y="3187898"/>
              <a:ext cx="80369" cy="500064"/>
            </a:xfrm>
            <a:custGeom>
              <a:avLst/>
              <a:gdLst/>
              <a:ahLst/>
              <a:cxnLst/>
              <a:rect l="0" t="0" r="0" b="0"/>
              <a:pathLst>
                <a:path w="80369" h="500064">
                  <a:moveTo>
                    <a:pt x="80368" y="0"/>
                  </a:moveTo>
                  <a:lnTo>
                    <a:pt x="80368" y="0"/>
                  </a:lnTo>
                  <a:lnTo>
                    <a:pt x="74231" y="14258"/>
                  </a:lnTo>
                  <a:lnTo>
                    <a:pt x="71683" y="54961"/>
                  </a:lnTo>
                  <a:lnTo>
                    <a:pt x="68840" y="92216"/>
                  </a:lnTo>
                  <a:lnTo>
                    <a:pt x="64384" y="125881"/>
                  </a:lnTo>
                  <a:lnTo>
                    <a:pt x="60418" y="163637"/>
                  </a:lnTo>
                  <a:lnTo>
                    <a:pt x="54634" y="192782"/>
                  </a:lnTo>
                  <a:lnTo>
                    <a:pt x="45448" y="225580"/>
                  </a:lnTo>
                  <a:lnTo>
                    <a:pt x="37397" y="257354"/>
                  </a:lnTo>
                  <a:lnTo>
                    <a:pt x="30512" y="288012"/>
                  </a:lnTo>
                  <a:lnTo>
                    <a:pt x="24145" y="318175"/>
                  </a:lnTo>
                  <a:lnTo>
                    <a:pt x="18007" y="348117"/>
                  </a:lnTo>
                  <a:lnTo>
                    <a:pt x="11620" y="387573"/>
                  </a:lnTo>
                  <a:lnTo>
                    <a:pt x="4720" y="427572"/>
                  </a:lnTo>
                  <a:lnTo>
                    <a:pt x="415" y="469682"/>
                  </a:lnTo>
                  <a:lnTo>
                    <a:pt x="0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9" name="SMARTInkShape-1226"/>
            <p:cNvSpPr/>
            <p:nvPr>
              <p:custDataLst>
                <p:tags r:id="rId106"/>
              </p:custDataLst>
            </p:nvPr>
          </p:nvSpPr>
          <p:spPr bwMode="auto">
            <a:xfrm>
              <a:off x="7777793" y="3187898"/>
              <a:ext cx="53544" cy="497684"/>
            </a:xfrm>
            <a:custGeom>
              <a:avLst/>
              <a:gdLst/>
              <a:ahLst/>
              <a:cxnLst/>
              <a:rect l="0" t="0" r="0" b="0"/>
              <a:pathLst>
                <a:path w="53544" h="497684">
                  <a:moveTo>
                    <a:pt x="53543" y="0"/>
                  </a:moveTo>
                  <a:lnTo>
                    <a:pt x="53543" y="0"/>
                  </a:lnTo>
                  <a:lnTo>
                    <a:pt x="48802" y="0"/>
                  </a:lnTo>
                  <a:lnTo>
                    <a:pt x="48398" y="993"/>
                  </a:lnTo>
                  <a:lnTo>
                    <a:pt x="52670" y="7689"/>
                  </a:lnTo>
                  <a:lnTo>
                    <a:pt x="50509" y="11024"/>
                  </a:lnTo>
                  <a:lnTo>
                    <a:pt x="48543" y="13303"/>
                  </a:lnTo>
                  <a:lnTo>
                    <a:pt x="46360" y="21126"/>
                  </a:lnTo>
                  <a:lnTo>
                    <a:pt x="44715" y="64463"/>
                  </a:lnTo>
                  <a:lnTo>
                    <a:pt x="44633" y="104750"/>
                  </a:lnTo>
                  <a:lnTo>
                    <a:pt x="44617" y="147692"/>
                  </a:lnTo>
                  <a:lnTo>
                    <a:pt x="41968" y="186305"/>
                  </a:lnTo>
                  <a:lnTo>
                    <a:pt x="37545" y="222881"/>
                  </a:lnTo>
                  <a:lnTo>
                    <a:pt x="33589" y="261500"/>
                  </a:lnTo>
                  <a:lnTo>
                    <a:pt x="26133" y="304362"/>
                  </a:lnTo>
                  <a:lnTo>
                    <a:pt x="17640" y="345835"/>
                  </a:lnTo>
                  <a:lnTo>
                    <a:pt x="11486" y="383259"/>
                  </a:lnTo>
                  <a:lnTo>
                    <a:pt x="7017" y="419483"/>
                  </a:lnTo>
                  <a:lnTo>
                    <a:pt x="1358" y="457798"/>
                  </a:lnTo>
                  <a:lnTo>
                    <a:pt x="0" y="497683"/>
                  </a:lnTo>
                  <a:lnTo>
                    <a:pt x="981" y="497484"/>
                  </a:lnTo>
                  <a:lnTo>
                    <a:pt x="8895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0" name="SMARTInkShape-1227"/>
            <p:cNvSpPr/>
            <p:nvPr>
              <p:custDataLst>
                <p:tags r:id="rId107"/>
              </p:custDataLst>
            </p:nvPr>
          </p:nvSpPr>
          <p:spPr bwMode="auto">
            <a:xfrm>
              <a:off x="8019425" y="3270062"/>
              <a:ext cx="303045" cy="515909"/>
            </a:xfrm>
            <a:custGeom>
              <a:avLst/>
              <a:gdLst/>
              <a:ahLst/>
              <a:cxnLst/>
              <a:rect l="0" t="0" r="0" b="0"/>
              <a:pathLst>
                <a:path w="303045" h="515909">
                  <a:moveTo>
                    <a:pt x="186958" y="158938"/>
                  </a:moveTo>
                  <a:lnTo>
                    <a:pt x="186958" y="158938"/>
                  </a:lnTo>
                  <a:lnTo>
                    <a:pt x="186958" y="154197"/>
                  </a:lnTo>
                  <a:lnTo>
                    <a:pt x="178855" y="125928"/>
                  </a:lnTo>
                  <a:lnTo>
                    <a:pt x="177281" y="110352"/>
                  </a:lnTo>
                  <a:lnTo>
                    <a:pt x="162221" y="66804"/>
                  </a:lnTo>
                  <a:lnTo>
                    <a:pt x="130392" y="23294"/>
                  </a:lnTo>
                  <a:lnTo>
                    <a:pt x="117502" y="10362"/>
                  </a:lnTo>
                  <a:lnTo>
                    <a:pt x="102437" y="2247"/>
                  </a:lnTo>
                  <a:lnTo>
                    <a:pt x="91185" y="0"/>
                  </a:lnTo>
                  <a:lnTo>
                    <a:pt x="79569" y="1648"/>
                  </a:lnTo>
                  <a:lnTo>
                    <a:pt x="56142" y="8395"/>
                  </a:lnTo>
                  <a:lnTo>
                    <a:pt x="28828" y="31896"/>
                  </a:lnTo>
                  <a:lnTo>
                    <a:pt x="15971" y="53827"/>
                  </a:lnTo>
                  <a:lnTo>
                    <a:pt x="3729" y="87904"/>
                  </a:lnTo>
                  <a:lnTo>
                    <a:pt x="0" y="132202"/>
                  </a:lnTo>
                  <a:lnTo>
                    <a:pt x="4343" y="154213"/>
                  </a:lnTo>
                  <a:lnTo>
                    <a:pt x="20439" y="191527"/>
                  </a:lnTo>
                  <a:lnTo>
                    <a:pt x="28945" y="200872"/>
                  </a:lnTo>
                  <a:lnTo>
                    <a:pt x="50573" y="214956"/>
                  </a:lnTo>
                  <a:lnTo>
                    <a:pt x="68055" y="219523"/>
                  </a:lnTo>
                  <a:lnTo>
                    <a:pt x="85802" y="220876"/>
                  </a:lnTo>
                  <a:lnTo>
                    <a:pt x="126437" y="212318"/>
                  </a:lnTo>
                  <a:lnTo>
                    <a:pt x="138158" y="205622"/>
                  </a:lnTo>
                  <a:lnTo>
                    <a:pt x="144763" y="200192"/>
                  </a:lnTo>
                  <a:lnTo>
                    <a:pt x="154061" y="182075"/>
                  </a:lnTo>
                  <a:lnTo>
                    <a:pt x="164372" y="144257"/>
                  </a:lnTo>
                  <a:lnTo>
                    <a:pt x="169157" y="116130"/>
                  </a:lnTo>
                  <a:lnTo>
                    <a:pt x="171122" y="112540"/>
                  </a:lnTo>
                  <a:lnTo>
                    <a:pt x="177909" y="105484"/>
                  </a:lnTo>
                  <a:lnTo>
                    <a:pt x="177992" y="114878"/>
                  </a:lnTo>
                  <a:lnTo>
                    <a:pt x="175366" y="122158"/>
                  </a:lnTo>
                  <a:lnTo>
                    <a:pt x="173277" y="125488"/>
                  </a:lnTo>
                  <a:lnTo>
                    <a:pt x="169924" y="152221"/>
                  </a:lnTo>
                  <a:lnTo>
                    <a:pt x="164467" y="194948"/>
                  </a:lnTo>
                  <a:lnTo>
                    <a:pt x="160026" y="237562"/>
                  </a:lnTo>
                  <a:lnTo>
                    <a:pt x="154284" y="272413"/>
                  </a:lnTo>
                  <a:lnTo>
                    <a:pt x="151149" y="308867"/>
                  </a:lnTo>
                  <a:lnTo>
                    <a:pt x="145370" y="349653"/>
                  </a:lnTo>
                  <a:lnTo>
                    <a:pt x="142223" y="386323"/>
                  </a:lnTo>
                  <a:lnTo>
                    <a:pt x="135420" y="428529"/>
                  </a:lnTo>
                  <a:lnTo>
                    <a:pt x="133783" y="470049"/>
                  </a:lnTo>
                  <a:lnTo>
                    <a:pt x="133415" y="507760"/>
                  </a:lnTo>
                  <a:lnTo>
                    <a:pt x="134395" y="510549"/>
                  </a:lnTo>
                  <a:lnTo>
                    <a:pt x="136042" y="512408"/>
                  </a:lnTo>
                  <a:lnTo>
                    <a:pt x="141943" y="515908"/>
                  </a:lnTo>
                  <a:lnTo>
                    <a:pt x="160387" y="474642"/>
                  </a:lnTo>
                  <a:lnTo>
                    <a:pt x="172118" y="431643"/>
                  </a:lnTo>
                  <a:lnTo>
                    <a:pt x="181017" y="391985"/>
                  </a:lnTo>
                  <a:lnTo>
                    <a:pt x="186964" y="360741"/>
                  </a:lnTo>
                  <a:lnTo>
                    <a:pt x="193905" y="327011"/>
                  </a:lnTo>
                  <a:lnTo>
                    <a:pt x="203605" y="292176"/>
                  </a:lnTo>
                  <a:lnTo>
                    <a:pt x="214531" y="259496"/>
                  </a:lnTo>
                  <a:lnTo>
                    <a:pt x="229192" y="215853"/>
                  </a:lnTo>
                  <a:lnTo>
                    <a:pt x="243036" y="175031"/>
                  </a:lnTo>
                  <a:lnTo>
                    <a:pt x="258332" y="144276"/>
                  </a:lnTo>
                  <a:lnTo>
                    <a:pt x="270289" y="125063"/>
                  </a:lnTo>
                  <a:lnTo>
                    <a:pt x="278115" y="105995"/>
                  </a:lnTo>
                  <a:lnTo>
                    <a:pt x="303044" y="78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1" name="SMARTInkShape-1228"/>
            <p:cNvSpPr/>
            <p:nvPr>
              <p:custDataLst>
                <p:tags r:id="rId108"/>
              </p:custDataLst>
            </p:nvPr>
          </p:nvSpPr>
          <p:spPr bwMode="auto">
            <a:xfrm>
              <a:off x="8341432" y="3187909"/>
              <a:ext cx="150702" cy="455405"/>
            </a:xfrm>
            <a:custGeom>
              <a:avLst/>
              <a:gdLst/>
              <a:ahLst/>
              <a:cxnLst/>
              <a:rect l="0" t="0" r="0" b="0"/>
              <a:pathLst>
                <a:path w="150702" h="455405">
                  <a:moveTo>
                    <a:pt x="150701" y="17849"/>
                  </a:moveTo>
                  <a:lnTo>
                    <a:pt x="150701" y="17849"/>
                  </a:lnTo>
                  <a:lnTo>
                    <a:pt x="145960" y="13108"/>
                  </a:lnTo>
                  <a:lnTo>
                    <a:pt x="140987" y="10781"/>
                  </a:lnTo>
                  <a:lnTo>
                    <a:pt x="138272" y="10160"/>
                  </a:lnTo>
                  <a:lnTo>
                    <a:pt x="136461" y="8754"/>
                  </a:lnTo>
                  <a:lnTo>
                    <a:pt x="134451" y="4547"/>
                  </a:lnTo>
                  <a:lnTo>
                    <a:pt x="132922" y="3027"/>
                  </a:lnTo>
                  <a:lnTo>
                    <a:pt x="128577" y="1340"/>
                  </a:lnTo>
                  <a:lnTo>
                    <a:pt x="94136" y="0"/>
                  </a:lnTo>
                  <a:lnTo>
                    <a:pt x="80473" y="4733"/>
                  </a:lnTo>
                  <a:lnTo>
                    <a:pt x="61955" y="18082"/>
                  </a:lnTo>
                  <a:lnTo>
                    <a:pt x="55696" y="24898"/>
                  </a:lnTo>
                  <a:lnTo>
                    <a:pt x="40600" y="55867"/>
                  </a:lnTo>
                  <a:lnTo>
                    <a:pt x="28668" y="96870"/>
                  </a:lnTo>
                  <a:lnTo>
                    <a:pt x="20726" y="131441"/>
                  </a:lnTo>
                  <a:lnTo>
                    <a:pt x="16940" y="167812"/>
                  </a:lnTo>
                  <a:lnTo>
                    <a:pt x="9975" y="209567"/>
                  </a:lnTo>
                  <a:lnTo>
                    <a:pt x="2620" y="252366"/>
                  </a:lnTo>
                  <a:lnTo>
                    <a:pt x="0" y="291616"/>
                  </a:lnTo>
                  <a:lnTo>
                    <a:pt x="215" y="332239"/>
                  </a:lnTo>
                  <a:lnTo>
                    <a:pt x="6028" y="373638"/>
                  </a:lnTo>
                  <a:lnTo>
                    <a:pt x="12211" y="410479"/>
                  </a:lnTo>
                  <a:lnTo>
                    <a:pt x="22986" y="438298"/>
                  </a:lnTo>
                  <a:lnTo>
                    <a:pt x="28785" y="447140"/>
                  </a:lnTo>
                  <a:lnTo>
                    <a:pt x="34670" y="451731"/>
                  </a:lnTo>
                  <a:lnTo>
                    <a:pt x="43545" y="4554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2" name="SMARTInkShape-1229"/>
            <p:cNvSpPr/>
            <p:nvPr>
              <p:custDataLst>
                <p:tags r:id="rId109"/>
              </p:custDataLst>
            </p:nvPr>
          </p:nvSpPr>
          <p:spPr bwMode="auto">
            <a:xfrm>
              <a:off x="8448043" y="3384354"/>
              <a:ext cx="169106" cy="169661"/>
            </a:xfrm>
            <a:custGeom>
              <a:avLst/>
              <a:gdLst/>
              <a:ahLst/>
              <a:cxnLst/>
              <a:rect l="0" t="0" r="0" b="0"/>
              <a:pathLst>
                <a:path w="169106" h="169661">
                  <a:moveTo>
                    <a:pt x="26230" y="8927"/>
                  </a:moveTo>
                  <a:lnTo>
                    <a:pt x="26230" y="8927"/>
                  </a:lnTo>
                  <a:lnTo>
                    <a:pt x="26230" y="30"/>
                  </a:lnTo>
                  <a:lnTo>
                    <a:pt x="43400" y="0"/>
                  </a:lnTo>
                  <a:lnTo>
                    <a:pt x="51389" y="2645"/>
                  </a:lnTo>
                  <a:lnTo>
                    <a:pt x="54909" y="4739"/>
                  </a:lnTo>
                  <a:lnTo>
                    <a:pt x="77803" y="11022"/>
                  </a:lnTo>
                  <a:lnTo>
                    <a:pt x="108215" y="29886"/>
                  </a:lnTo>
                  <a:lnTo>
                    <a:pt x="112278" y="35771"/>
                  </a:lnTo>
                  <a:lnTo>
                    <a:pt x="115075" y="41693"/>
                  </a:lnTo>
                  <a:lnTo>
                    <a:pt x="121236" y="50606"/>
                  </a:lnTo>
                  <a:lnTo>
                    <a:pt x="123026" y="56555"/>
                  </a:lnTo>
                  <a:lnTo>
                    <a:pt x="121175" y="65153"/>
                  </a:lnTo>
                  <a:lnTo>
                    <a:pt x="114554" y="78503"/>
                  </a:lnTo>
                  <a:lnTo>
                    <a:pt x="89894" y="105832"/>
                  </a:lnTo>
                  <a:lnTo>
                    <a:pt x="46664" y="133775"/>
                  </a:lnTo>
                  <a:lnTo>
                    <a:pt x="19388" y="154433"/>
                  </a:lnTo>
                  <a:lnTo>
                    <a:pt x="12275" y="162893"/>
                  </a:lnTo>
                  <a:lnTo>
                    <a:pt x="0" y="169397"/>
                  </a:lnTo>
                  <a:lnTo>
                    <a:pt x="33997" y="169660"/>
                  </a:lnTo>
                  <a:lnTo>
                    <a:pt x="73962" y="160567"/>
                  </a:lnTo>
                  <a:lnTo>
                    <a:pt x="115720" y="144581"/>
                  </a:lnTo>
                  <a:lnTo>
                    <a:pt x="152986" y="118871"/>
                  </a:lnTo>
                  <a:lnTo>
                    <a:pt x="169105" y="982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3" name="SMARTInkShape-1230"/>
            <p:cNvSpPr/>
            <p:nvPr>
              <p:custDataLst>
                <p:tags r:id="rId110"/>
              </p:custDataLst>
            </p:nvPr>
          </p:nvSpPr>
          <p:spPr bwMode="auto">
            <a:xfrm>
              <a:off x="8617148" y="3205758"/>
              <a:ext cx="97995" cy="431663"/>
            </a:xfrm>
            <a:custGeom>
              <a:avLst/>
              <a:gdLst/>
              <a:ahLst/>
              <a:cxnLst/>
              <a:rect l="0" t="0" r="0" b="0"/>
              <a:pathLst>
                <a:path w="97995" h="431663">
                  <a:moveTo>
                    <a:pt x="17860" y="0"/>
                  </a:moveTo>
                  <a:lnTo>
                    <a:pt x="17860" y="0"/>
                  </a:lnTo>
                  <a:lnTo>
                    <a:pt x="18852" y="38154"/>
                  </a:lnTo>
                  <a:lnTo>
                    <a:pt x="38851" y="82516"/>
                  </a:lnTo>
                  <a:lnTo>
                    <a:pt x="53599" y="120876"/>
                  </a:lnTo>
                  <a:lnTo>
                    <a:pt x="65488" y="159916"/>
                  </a:lnTo>
                  <a:lnTo>
                    <a:pt x="77392" y="196291"/>
                  </a:lnTo>
                  <a:lnTo>
                    <a:pt x="89297" y="232140"/>
                  </a:lnTo>
                  <a:lnTo>
                    <a:pt x="96463" y="267884"/>
                  </a:lnTo>
                  <a:lnTo>
                    <a:pt x="97994" y="305470"/>
                  </a:lnTo>
                  <a:lnTo>
                    <a:pt x="97131" y="321303"/>
                  </a:lnTo>
                  <a:lnTo>
                    <a:pt x="87197" y="365933"/>
                  </a:lnTo>
                  <a:lnTo>
                    <a:pt x="74138" y="394866"/>
                  </a:lnTo>
                  <a:lnTo>
                    <a:pt x="42902" y="430205"/>
                  </a:lnTo>
                  <a:lnTo>
                    <a:pt x="38524" y="431662"/>
                  </a:lnTo>
                  <a:lnTo>
                    <a:pt x="16233" y="429221"/>
                  </a:lnTo>
                  <a:lnTo>
                    <a:pt x="9529" y="426244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" name="SMARTInkShape-1231"/>
            <p:cNvSpPr/>
            <p:nvPr>
              <p:custDataLst>
                <p:tags r:id="rId111"/>
              </p:custDataLst>
            </p:nvPr>
          </p:nvSpPr>
          <p:spPr bwMode="auto">
            <a:xfrm>
              <a:off x="8661797" y="3045023"/>
              <a:ext cx="246934" cy="696517"/>
            </a:xfrm>
            <a:custGeom>
              <a:avLst/>
              <a:gdLst/>
              <a:ahLst/>
              <a:cxnLst/>
              <a:rect l="0" t="0" r="0" b="0"/>
              <a:pathLst>
                <a:path w="246934" h="696517">
                  <a:moveTo>
                    <a:pt x="116086" y="0"/>
                  </a:moveTo>
                  <a:lnTo>
                    <a:pt x="116086" y="0"/>
                  </a:lnTo>
                  <a:lnTo>
                    <a:pt x="107524" y="0"/>
                  </a:lnTo>
                  <a:lnTo>
                    <a:pt x="107265" y="4741"/>
                  </a:lnTo>
                  <a:lnTo>
                    <a:pt x="109851" y="9714"/>
                  </a:lnTo>
                  <a:lnTo>
                    <a:pt x="114307" y="17216"/>
                  </a:lnTo>
                  <a:lnTo>
                    <a:pt x="127897" y="43640"/>
                  </a:lnTo>
                  <a:lnTo>
                    <a:pt x="137211" y="58091"/>
                  </a:lnTo>
                  <a:lnTo>
                    <a:pt x="153919" y="97060"/>
                  </a:lnTo>
                  <a:lnTo>
                    <a:pt x="176035" y="138456"/>
                  </a:lnTo>
                  <a:lnTo>
                    <a:pt x="193600" y="177836"/>
                  </a:lnTo>
                  <a:lnTo>
                    <a:pt x="211372" y="220923"/>
                  </a:lnTo>
                  <a:lnTo>
                    <a:pt x="224465" y="260369"/>
                  </a:lnTo>
                  <a:lnTo>
                    <a:pt x="239370" y="301932"/>
                  </a:lnTo>
                  <a:lnTo>
                    <a:pt x="245293" y="333622"/>
                  </a:lnTo>
                  <a:lnTo>
                    <a:pt x="246933" y="366558"/>
                  </a:lnTo>
                  <a:lnTo>
                    <a:pt x="244354" y="397733"/>
                  </a:lnTo>
                  <a:lnTo>
                    <a:pt x="237324" y="438433"/>
                  </a:lnTo>
                  <a:lnTo>
                    <a:pt x="224217" y="480369"/>
                  </a:lnTo>
                  <a:lnTo>
                    <a:pt x="207766" y="519473"/>
                  </a:lnTo>
                  <a:lnTo>
                    <a:pt x="185583" y="556195"/>
                  </a:lnTo>
                  <a:lnTo>
                    <a:pt x="155420" y="592211"/>
                  </a:lnTo>
                  <a:lnTo>
                    <a:pt x="121346" y="623278"/>
                  </a:lnTo>
                  <a:lnTo>
                    <a:pt x="81374" y="656074"/>
                  </a:lnTo>
                  <a:lnTo>
                    <a:pt x="50057" y="673912"/>
                  </a:lnTo>
                  <a:lnTo>
                    <a:pt x="0" y="696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0" name="SMARTInkShape-Group305"/>
          <p:cNvGrpSpPr/>
          <p:nvPr/>
        </p:nvGrpSpPr>
        <p:grpSpPr>
          <a:xfrm>
            <a:off x="6639677" y="4063117"/>
            <a:ext cx="776730" cy="687150"/>
            <a:chOff x="6639677" y="4063117"/>
            <a:chExt cx="776730" cy="687150"/>
          </a:xfrm>
        </p:grpSpPr>
        <p:sp>
          <p:nvSpPr>
            <p:cNvPr id="426" name="SMARTInkShape-1232"/>
            <p:cNvSpPr/>
            <p:nvPr>
              <p:custDataLst>
                <p:tags r:id="rId101"/>
              </p:custDataLst>
            </p:nvPr>
          </p:nvSpPr>
          <p:spPr bwMode="auto">
            <a:xfrm>
              <a:off x="6639677" y="4215378"/>
              <a:ext cx="227254" cy="534889"/>
            </a:xfrm>
            <a:custGeom>
              <a:avLst/>
              <a:gdLst/>
              <a:ahLst/>
              <a:cxnLst/>
              <a:rect l="0" t="0" r="0" b="0"/>
              <a:pathLst>
                <a:path w="227254" h="534889">
                  <a:moveTo>
                    <a:pt x="120096" y="97661"/>
                  </a:moveTo>
                  <a:lnTo>
                    <a:pt x="120096" y="97661"/>
                  </a:lnTo>
                  <a:lnTo>
                    <a:pt x="120096" y="92921"/>
                  </a:lnTo>
                  <a:lnTo>
                    <a:pt x="122742" y="87947"/>
                  </a:lnTo>
                  <a:lnTo>
                    <a:pt x="124837" y="85232"/>
                  </a:lnTo>
                  <a:lnTo>
                    <a:pt x="127164" y="76924"/>
                  </a:lnTo>
                  <a:lnTo>
                    <a:pt x="127785" y="71929"/>
                  </a:lnTo>
                  <a:lnTo>
                    <a:pt x="125829" y="63735"/>
                  </a:lnTo>
                  <a:lnTo>
                    <a:pt x="122644" y="55794"/>
                  </a:lnTo>
                  <a:lnTo>
                    <a:pt x="115691" y="28782"/>
                  </a:lnTo>
                  <a:lnTo>
                    <a:pt x="107886" y="19754"/>
                  </a:lnTo>
                  <a:lnTo>
                    <a:pt x="88098" y="3727"/>
                  </a:lnTo>
                  <a:lnTo>
                    <a:pt x="81732" y="1342"/>
                  </a:lnTo>
                  <a:lnTo>
                    <a:pt x="67828" y="0"/>
                  </a:lnTo>
                  <a:lnTo>
                    <a:pt x="59494" y="2331"/>
                  </a:lnTo>
                  <a:lnTo>
                    <a:pt x="46578" y="11868"/>
                  </a:lnTo>
                  <a:lnTo>
                    <a:pt x="32829" y="27261"/>
                  </a:lnTo>
                  <a:lnTo>
                    <a:pt x="11040" y="63255"/>
                  </a:lnTo>
                  <a:lnTo>
                    <a:pt x="195" y="102023"/>
                  </a:lnTo>
                  <a:lnTo>
                    <a:pt x="0" y="117459"/>
                  </a:lnTo>
                  <a:lnTo>
                    <a:pt x="6305" y="156909"/>
                  </a:lnTo>
                  <a:lnTo>
                    <a:pt x="8516" y="160972"/>
                  </a:lnTo>
                  <a:lnTo>
                    <a:pt x="21110" y="171431"/>
                  </a:lnTo>
                  <a:lnTo>
                    <a:pt x="43144" y="182862"/>
                  </a:lnTo>
                  <a:lnTo>
                    <a:pt x="67789" y="186418"/>
                  </a:lnTo>
                  <a:lnTo>
                    <a:pt x="94893" y="179222"/>
                  </a:lnTo>
                  <a:lnTo>
                    <a:pt x="101619" y="173267"/>
                  </a:lnTo>
                  <a:lnTo>
                    <a:pt x="116046" y="153772"/>
                  </a:lnTo>
                  <a:lnTo>
                    <a:pt x="127627" y="109434"/>
                  </a:lnTo>
                  <a:lnTo>
                    <a:pt x="129023" y="71073"/>
                  </a:lnTo>
                  <a:lnTo>
                    <a:pt x="128033" y="85170"/>
                  </a:lnTo>
                  <a:lnTo>
                    <a:pt x="121958" y="109708"/>
                  </a:lnTo>
                  <a:lnTo>
                    <a:pt x="120341" y="152642"/>
                  </a:lnTo>
                  <a:lnTo>
                    <a:pt x="120144" y="196752"/>
                  </a:lnTo>
                  <a:lnTo>
                    <a:pt x="120111" y="231863"/>
                  </a:lnTo>
                  <a:lnTo>
                    <a:pt x="120100" y="270047"/>
                  </a:lnTo>
                  <a:lnTo>
                    <a:pt x="120098" y="312780"/>
                  </a:lnTo>
                  <a:lnTo>
                    <a:pt x="120097" y="356861"/>
                  </a:lnTo>
                  <a:lnTo>
                    <a:pt x="122743" y="398695"/>
                  </a:lnTo>
                  <a:lnTo>
                    <a:pt x="127164" y="436226"/>
                  </a:lnTo>
                  <a:lnTo>
                    <a:pt x="128658" y="479723"/>
                  </a:lnTo>
                  <a:lnTo>
                    <a:pt x="136682" y="522618"/>
                  </a:lnTo>
                  <a:lnTo>
                    <a:pt x="137922" y="534888"/>
                  </a:lnTo>
                  <a:lnTo>
                    <a:pt x="137954" y="497047"/>
                  </a:lnTo>
                  <a:lnTo>
                    <a:pt x="138948" y="455173"/>
                  </a:lnTo>
                  <a:lnTo>
                    <a:pt x="144093" y="414485"/>
                  </a:lnTo>
                  <a:lnTo>
                    <a:pt x="146058" y="370018"/>
                  </a:lnTo>
                  <a:lnTo>
                    <a:pt x="146517" y="336779"/>
                  </a:lnTo>
                  <a:lnTo>
                    <a:pt x="149368" y="304808"/>
                  </a:lnTo>
                  <a:lnTo>
                    <a:pt x="156551" y="264210"/>
                  </a:lnTo>
                  <a:lnTo>
                    <a:pt x="163126" y="223825"/>
                  </a:lnTo>
                  <a:lnTo>
                    <a:pt x="169317" y="207974"/>
                  </a:lnTo>
                  <a:lnTo>
                    <a:pt x="194255" y="163330"/>
                  </a:lnTo>
                  <a:lnTo>
                    <a:pt x="212006" y="126336"/>
                  </a:lnTo>
                  <a:lnTo>
                    <a:pt x="227253" y="106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7" name="SMARTInkShape-1233"/>
            <p:cNvSpPr/>
            <p:nvPr>
              <p:custDataLst>
                <p:tags r:id="rId102"/>
              </p:custDataLst>
            </p:nvPr>
          </p:nvSpPr>
          <p:spPr bwMode="auto">
            <a:xfrm>
              <a:off x="6943493" y="4063117"/>
              <a:ext cx="200258" cy="480122"/>
            </a:xfrm>
            <a:custGeom>
              <a:avLst/>
              <a:gdLst/>
              <a:ahLst/>
              <a:cxnLst/>
              <a:rect l="0" t="0" r="0" b="0"/>
              <a:pathLst>
                <a:path w="200258" h="480122">
                  <a:moveTo>
                    <a:pt x="200257" y="8821"/>
                  </a:moveTo>
                  <a:lnTo>
                    <a:pt x="200257" y="8821"/>
                  </a:lnTo>
                  <a:lnTo>
                    <a:pt x="200257" y="4080"/>
                  </a:lnTo>
                  <a:lnTo>
                    <a:pt x="199265" y="2684"/>
                  </a:lnTo>
                  <a:lnTo>
                    <a:pt x="197611" y="1753"/>
                  </a:lnTo>
                  <a:lnTo>
                    <a:pt x="191163" y="136"/>
                  </a:lnTo>
                  <a:lnTo>
                    <a:pt x="186954" y="0"/>
                  </a:lnTo>
                  <a:lnTo>
                    <a:pt x="157940" y="12329"/>
                  </a:lnTo>
                  <a:lnTo>
                    <a:pt x="135802" y="29396"/>
                  </a:lnTo>
                  <a:lnTo>
                    <a:pt x="101860" y="72350"/>
                  </a:lnTo>
                  <a:lnTo>
                    <a:pt x="78184" y="111989"/>
                  </a:lnTo>
                  <a:lnTo>
                    <a:pt x="60348" y="146325"/>
                  </a:lnTo>
                  <a:lnTo>
                    <a:pt x="42496" y="186374"/>
                  </a:lnTo>
                  <a:lnTo>
                    <a:pt x="29380" y="229660"/>
                  </a:lnTo>
                  <a:lnTo>
                    <a:pt x="14468" y="273905"/>
                  </a:lnTo>
                  <a:lnTo>
                    <a:pt x="6963" y="318433"/>
                  </a:lnTo>
                  <a:lnTo>
                    <a:pt x="0" y="363046"/>
                  </a:lnTo>
                  <a:lnTo>
                    <a:pt x="1133" y="398203"/>
                  </a:lnTo>
                  <a:lnTo>
                    <a:pt x="10405" y="435757"/>
                  </a:lnTo>
                  <a:lnTo>
                    <a:pt x="15998" y="450255"/>
                  </a:lnTo>
                  <a:lnTo>
                    <a:pt x="24437" y="460667"/>
                  </a:lnTo>
                  <a:lnTo>
                    <a:pt x="45657" y="477655"/>
                  </a:lnTo>
                  <a:lnTo>
                    <a:pt x="55808" y="480121"/>
                  </a:lnTo>
                  <a:lnTo>
                    <a:pt x="66936" y="478571"/>
                  </a:lnTo>
                  <a:lnTo>
                    <a:pt x="102030" y="4642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8" name="SMARTInkShape-1234"/>
            <p:cNvSpPr/>
            <p:nvPr>
              <p:custDataLst>
                <p:tags r:id="rId103"/>
              </p:custDataLst>
            </p:nvPr>
          </p:nvSpPr>
          <p:spPr bwMode="auto">
            <a:xfrm>
              <a:off x="7081242" y="4250531"/>
              <a:ext cx="169665" cy="210447"/>
            </a:xfrm>
            <a:custGeom>
              <a:avLst/>
              <a:gdLst/>
              <a:ahLst/>
              <a:cxnLst/>
              <a:rect l="0" t="0" r="0" b="0"/>
              <a:pathLst>
                <a:path w="169665" h="210447">
                  <a:moveTo>
                    <a:pt x="0" y="0"/>
                  </a:moveTo>
                  <a:lnTo>
                    <a:pt x="0" y="0"/>
                  </a:lnTo>
                  <a:lnTo>
                    <a:pt x="43449" y="0"/>
                  </a:lnTo>
                  <a:lnTo>
                    <a:pt x="59699" y="992"/>
                  </a:lnTo>
                  <a:lnTo>
                    <a:pt x="96614" y="13303"/>
                  </a:lnTo>
                  <a:lnTo>
                    <a:pt x="100128" y="15814"/>
                  </a:lnTo>
                  <a:lnTo>
                    <a:pt x="114571" y="33991"/>
                  </a:lnTo>
                  <a:lnTo>
                    <a:pt x="115637" y="44688"/>
                  </a:lnTo>
                  <a:lnTo>
                    <a:pt x="113241" y="52273"/>
                  </a:lnTo>
                  <a:lnTo>
                    <a:pt x="85034" y="92571"/>
                  </a:lnTo>
                  <a:lnTo>
                    <a:pt x="47219" y="133963"/>
                  </a:lnTo>
                  <a:lnTo>
                    <a:pt x="12194" y="177811"/>
                  </a:lnTo>
                  <a:lnTo>
                    <a:pt x="9389" y="184199"/>
                  </a:lnTo>
                  <a:lnTo>
                    <a:pt x="1433" y="194643"/>
                  </a:lnTo>
                  <a:lnTo>
                    <a:pt x="1947" y="196239"/>
                  </a:lnTo>
                  <a:lnTo>
                    <a:pt x="7814" y="203983"/>
                  </a:lnTo>
                  <a:lnTo>
                    <a:pt x="11080" y="204761"/>
                  </a:lnTo>
                  <a:lnTo>
                    <a:pt x="13340" y="204968"/>
                  </a:lnTo>
                  <a:lnTo>
                    <a:pt x="18497" y="207845"/>
                  </a:lnTo>
                  <a:lnTo>
                    <a:pt x="21261" y="210001"/>
                  </a:lnTo>
                  <a:lnTo>
                    <a:pt x="24096" y="210446"/>
                  </a:lnTo>
                  <a:lnTo>
                    <a:pt x="26978" y="209751"/>
                  </a:lnTo>
                  <a:lnTo>
                    <a:pt x="33818" y="207324"/>
                  </a:lnTo>
                  <a:lnTo>
                    <a:pt x="54379" y="203120"/>
                  </a:lnTo>
                  <a:lnTo>
                    <a:pt x="95297" y="184415"/>
                  </a:lnTo>
                  <a:lnTo>
                    <a:pt x="136925" y="162711"/>
                  </a:lnTo>
                  <a:lnTo>
                    <a:pt x="153790" y="147650"/>
                  </a:lnTo>
                  <a:lnTo>
                    <a:pt x="16966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9" name="SMARTInkShape-1235"/>
            <p:cNvSpPr/>
            <p:nvPr>
              <p:custDataLst>
                <p:tags r:id="rId104"/>
              </p:custDataLst>
            </p:nvPr>
          </p:nvSpPr>
          <p:spPr bwMode="auto">
            <a:xfrm>
              <a:off x="7241977" y="4071938"/>
              <a:ext cx="174430" cy="455415"/>
            </a:xfrm>
            <a:custGeom>
              <a:avLst/>
              <a:gdLst/>
              <a:ahLst/>
              <a:cxnLst/>
              <a:rect l="0" t="0" r="0" b="0"/>
              <a:pathLst>
                <a:path w="174430" h="455415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7" y="9713"/>
                  </a:lnTo>
                  <a:lnTo>
                    <a:pt x="7688" y="12428"/>
                  </a:lnTo>
                  <a:lnTo>
                    <a:pt x="29618" y="45452"/>
                  </a:lnTo>
                  <a:lnTo>
                    <a:pt x="68626" y="86367"/>
                  </a:lnTo>
                  <a:lnTo>
                    <a:pt x="104194" y="126783"/>
                  </a:lnTo>
                  <a:lnTo>
                    <a:pt x="139900" y="171060"/>
                  </a:lnTo>
                  <a:lnTo>
                    <a:pt x="159950" y="214496"/>
                  </a:lnTo>
                  <a:lnTo>
                    <a:pt x="166786" y="241156"/>
                  </a:lnTo>
                  <a:lnTo>
                    <a:pt x="174429" y="285756"/>
                  </a:lnTo>
                  <a:lnTo>
                    <a:pt x="170488" y="330399"/>
                  </a:lnTo>
                  <a:lnTo>
                    <a:pt x="160058" y="367979"/>
                  </a:lnTo>
                  <a:lnTo>
                    <a:pt x="144770" y="409026"/>
                  </a:lnTo>
                  <a:lnTo>
                    <a:pt x="9822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8" name="SMARTInkShape-Group306"/>
          <p:cNvGrpSpPr/>
          <p:nvPr/>
        </p:nvGrpSpPr>
        <p:grpSpPr>
          <a:xfrm>
            <a:off x="7679531" y="3955852"/>
            <a:ext cx="1194628" cy="748999"/>
            <a:chOff x="7679531" y="3955852"/>
            <a:chExt cx="1194628" cy="748999"/>
          </a:xfrm>
        </p:grpSpPr>
        <p:sp>
          <p:nvSpPr>
            <p:cNvPr id="431" name="SMARTInkShape-1236"/>
            <p:cNvSpPr/>
            <p:nvPr>
              <p:custDataLst>
                <p:tags r:id="rId94"/>
              </p:custDataLst>
            </p:nvPr>
          </p:nvSpPr>
          <p:spPr bwMode="auto">
            <a:xfrm>
              <a:off x="7679531" y="4085480"/>
              <a:ext cx="40280" cy="370435"/>
            </a:xfrm>
            <a:custGeom>
              <a:avLst/>
              <a:gdLst/>
              <a:ahLst/>
              <a:cxnLst/>
              <a:rect l="0" t="0" r="0" b="0"/>
              <a:pathLst>
                <a:path w="40280" h="370435">
                  <a:moveTo>
                    <a:pt x="26789" y="13247"/>
                  </a:moveTo>
                  <a:lnTo>
                    <a:pt x="26789" y="13247"/>
                  </a:lnTo>
                  <a:lnTo>
                    <a:pt x="26789" y="8506"/>
                  </a:lnTo>
                  <a:lnTo>
                    <a:pt x="29435" y="3533"/>
                  </a:lnTo>
                  <a:lnTo>
                    <a:pt x="31530" y="818"/>
                  </a:lnTo>
                  <a:lnTo>
                    <a:pt x="32926" y="0"/>
                  </a:lnTo>
                  <a:lnTo>
                    <a:pt x="33857" y="447"/>
                  </a:lnTo>
                  <a:lnTo>
                    <a:pt x="35610" y="4091"/>
                  </a:lnTo>
                  <a:lnTo>
                    <a:pt x="30946" y="13731"/>
                  </a:lnTo>
                  <a:lnTo>
                    <a:pt x="31283" y="23714"/>
                  </a:lnTo>
                  <a:lnTo>
                    <a:pt x="40279" y="60265"/>
                  </a:lnTo>
                  <a:lnTo>
                    <a:pt x="36914" y="103600"/>
                  </a:lnTo>
                  <a:lnTo>
                    <a:pt x="36073" y="138575"/>
                  </a:lnTo>
                  <a:lnTo>
                    <a:pt x="33178" y="174073"/>
                  </a:lnTo>
                  <a:lnTo>
                    <a:pt x="28051" y="216884"/>
                  </a:lnTo>
                  <a:lnTo>
                    <a:pt x="19909" y="260140"/>
                  </a:lnTo>
                  <a:lnTo>
                    <a:pt x="8747" y="298377"/>
                  </a:lnTo>
                  <a:lnTo>
                    <a:pt x="1152" y="336435"/>
                  </a:lnTo>
                  <a:lnTo>
                    <a:pt x="0" y="370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" name="SMARTInkShape-1237"/>
            <p:cNvSpPr/>
            <p:nvPr>
              <p:custDataLst>
                <p:tags r:id="rId95"/>
              </p:custDataLst>
            </p:nvPr>
          </p:nvSpPr>
          <p:spPr bwMode="auto">
            <a:xfrm>
              <a:off x="7795629" y="4036219"/>
              <a:ext cx="35708" cy="473274"/>
            </a:xfrm>
            <a:custGeom>
              <a:avLst/>
              <a:gdLst/>
              <a:ahLst/>
              <a:cxnLst/>
              <a:rect l="0" t="0" r="0" b="0"/>
              <a:pathLst>
                <a:path w="35708" h="473274">
                  <a:moveTo>
                    <a:pt x="35707" y="0"/>
                  </a:moveTo>
                  <a:lnTo>
                    <a:pt x="35707" y="0"/>
                  </a:lnTo>
                  <a:lnTo>
                    <a:pt x="35707" y="7688"/>
                  </a:lnTo>
                  <a:lnTo>
                    <a:pt x="23433" y="29079"/>
                  </a:lnTo>
                  <a:lnTo>
                    <a:pt x="13194" y="72553"/>
                  </a:lnTo>
                  <a:lnTo>
                    <a:pt x="13989" y="110022"/>
                  </a:lnTo>
                  <a:lnTo>
                    <a:pt x="7775" y="143724"/>
                  </a:lnTo>
                  <a:lnTo>
                    <a:pt x="2295" y="181491"/>
                  </a:lnTo>
                  <a:lnTo>
                    <a:pt x="672" y="218808"/>
                  </a:lnTo>
                  <a:lnTo>
                    <a:pt x="191" y="254009"/>
                  </a:lnTo>
                  <a:lnTo>
                    <a:pt x="48" y="293212"/>
                  </a:lnTo>
                  <a:lnTo>
                    <a:pt x="0" y="337274"/>
                  </a:lnTo>
                  <a:lnTo>
                    <a:pt x="6127" y="380778"/>
                  </a:lnTo>
                  <a:lnTo>
                    <a:pt x="13291" y="423463"/>
                  </a:lnTo>
                  <a:lnTo>
                    <a:pt x="26962" y="459548"/>
                  </a:lnTo>
                  <a:lnTo>
                    <a:pt x="35707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3" name="SMARTInkShape-1238"/>
            <p:cNvSpPr/>
            <p:nvPr>
              <p:custDataLst>
                <p:tags r:id="rId96"/>
              </p:custDataLst>
            </p:nvPr>
          </p:nvSpPr>
          <p:spPr bwMode="auto">
            <a:xfrm>
              <a:off x="8037985" y="4223898"/>
              <a:ext cx="148698" cy="480953"/>
            </a:xfrm>
            <a:custGeom>
              <a:avLst/>
              <a:gdLst/>
              <a:ahLst/>
              <a:cxnLst/>
              <a:rect l="0" t="0" r="0" b="0"/>
              <a:pathLst>
                <a:path w="148698" h="480953">
                  <a:moveTo>
                    <a:pt x="52312" y="80211"/>
                  </a:moveTo>
                  <a:lnTo>
                    <a:pt x="52312" y="80211"/>
                  </a:lnTo>
                  <a:lnTo>
                    <a:pt x="52312" y="71649"/>
                  </a:lnTo>
                  <a:lnTo>
                    <a:pt x="47571" y="76131"/>
                  </a:lnTo>
                  <a:lnTo>
                    <a:pt x="45244" y="81043"/>
                  </a:lnTo>
                  <a:lnTo>
                    <a:pt x="44623" y="83743"/>
                  </a:lnTo>
                  <a:lnTo>
                    <a:pt x="51808" y="127759"/>
                  </a:lnTo>
                  <a:lnTo>
                    <a:pt x="52213" y="165891"/>
                  </a:lnTo>
                  <a:lnTo>
                    <a:pt x="57022" y="199966"/>
                  </a:lnTo>
                  <a:lnTo>
                    <a:pt x="60408" y="240898"/>
                  </a:lnTo>
                  <a:lnTo>
                    <a:pt x="60994" y="274556"/>
                  </a:lnTo>
                  <a:lnTo>
                    <a:pt x="61169" y="309664"/>
                  </a:lnTo>
                  <a:lnTo>
                    <a:pt x="60228" y="345201"/>
                  </a:lnTo>
                  <a:lnTo>
                    <a:pt x="55099" y="379874"/>
                  </a:lnTo>
                  <a:lnTo>
                    <a:pt x="52862" y="418760"/>
                  </a:lnTo>
                  <a:lnTo>
                    <a:pt x="51393" y="456956"/>
                  </a:lnTo>
                  <a:lnTo>
                    <a:pt x="43753" y="480952"/>
                  </a:lnTo>
                  <a:lnTo>
                    <a:pt x="43492" y="476982"/>
                  </a:lnTo>
                  <a:lnTo>
                    <a:pt x="40785" y="472189"/>
                  </a:lnTo>
                  <a:lnTo>
                    <a:pt x="38674" y="469522"/>
                  </a:lnTo>
                  <a:lnTo>
                    <a:pt x="35703" y="451547"/>
                  </a:lnTo>
                  <a:lnTo>
                    <a:pt x="31971" y="407475"/>
                  </a:lnTo>
                  <a:lnTo>
                    <a:pt x="27433" y="371316"/>
                  </a:lnTo>
                  <a:lnTo>
                    <a:pt x="23442" y="329183"/>
                  </a:lnTo>
                  <a:lnTo>
                    <a:pt x="18646" y="299014"/>
                  </a:lnTo>
                  <a:lnTo>
                    <a:pt x="13206" y="265762"/>
                  </a:lnTo>
                  <a:lnTo>
                    <a:pt x="10126" y="231139"/>
                  </a:lnTo>
                  <a:lnTo>
                    <a:pt x="7766" y="196900"/>
                  </a:lnTo>
                  <a:lnTo>
                    <a:pt x="3409" y="165146"/>
                  </a:lnTo>
                  <a:lnTo>
                    <a:pt x="119" y="124119"/>
                  </a:lnTo>
                  <a:lnTo>
                    <a:pt x="0" y="82821"/>
                  </a:lnTo>
                  <a:lnTo>
                    <a:pt x="7127" y="38536"/>
                  </a:lnTo>
                  <a:lnTo>
                    <a:pt x="7306" y="34568"/>
                  </a:lnTo>
                  <a:lnTo>
                    <a:pt x="10150" y="27514"/>
                  </a:lnTo>
                  <a:lnTo>
                    <a:pt x="12298" y="24244"/>
                  </a:lnTo>
                  <a:lnTo>
                    <a:pt x="36333" y="5849"/>
                  </a:lnTo>
                  <a:lnTo>
                    <a:pt x="45541" y="2513"/>
                  </a:lnTo>
                  <a:lnTo>
                    <a:pt x="85180" y="0"/>
                  </a:lnTo>
                  <a:lnTo>
                    <a:pt x="123732" y="7546"/>
                  </a:lnTo>
                  <a:lnTo>
                    <a:pt x="127706" y="9940"/>
                  </a:lnTo>
                  <a:lnTo>
                    <a:pt x="144323" y="28783"/>
                  </a:lnTo>
                  <a:lnTo>
                    <a:pt x="147776" y="37841"/>
                  </a:lnTo>
                  <a:lnTo>
                    <a:pt x="148697" y="43035"/>
                  </a:lnTo>
                  <a:lnTo>
                    <a:pt x="147074" y="51452"/>
                  </a:lnTo>
                  <a:lnTo>
                    <a:pt x="125599" y="92389"/>
                  </a:lnTo>
                  <a:lnTo>
                    <a:pt x="79101" y="142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4" name="SMARTInkShape-1239"/>
            <p:cNvSpPr/>
            <p:nvPr>
              <p:custDataLst>
                <p:tags r:id="rId97"/>
              </p:custDataLst>
            </p:nvPr>
          </p:nvSpPr>
          <p:spPr bwMode="auto">
            <a:xfrm>
              <a:off x="8215561" y="4098727"/>
              <a:ext cx="187276" cy="428626"/>
            </a:xfrm>
            <a:custGeom>
              <a:avLst/>
              <a:gdLst/>
              <a:ahLst/>
              <a:cxnLst/>
              <a:rect l="0" t="0" r="0" b="0"/>
              <a:pathLst>
                <a:path w="187276" h="428626">
                  <a:moveTo>
                    <a:pt x="187275" y="0"/>
                  </a:moveTo>
                  <a:lnTo>
                    <a:pt x="187275" y="0"/>
                  </a:lnTo>
                  <a:lnTo>
                    <a:pt x="147546" y="992"/>
                  </a:lnTo>
                  <a:lnTo>
                    <a:pt x="106633" y="15230"/>
                  </a:lnTo>
                  <a:lnTo>
                    <a:pt x="86873" y="24907"/>
                  </a:lnTo>
                  <a:lnTo>
                    <a:pt x="68450" y="40893"/>
                  </a:lnTo>
                  <a:lnTo>
                    <a:pt x="38651" y="84606"/>
                  </a:lnTo>
                  <a:lnTo>
                    <a:pt x="19710" y="126440"/>
                  </a:lnTo>
                  <a:lnTo>
                    <a:pt x="9303" y="161156"/>
                  </a:lnTo>
                  <a:lnTo>
                    <a:pt x="2582" y="199224"/>
                  </a:lnTo>
                  <a:lnTo>
                    <a:pt x="589" y="239276"/>
                  </a:lnTo>
                  <a:lnTo>
                    <a:pt x="0" y="276279"/>
                  </a:lnTo>
                  <a:lnTo>
                    <a:pt x="2471" y="312378"/>
                  </a:lnTo>
                  <a:lnTo>
                    <a:pt x="12195" y="355391"/>
                  </a:lnTo>
                  <a:lnTo>
                    <a:pt x="24662" y="385422"/>
                  </a:lnTo>
                  <a:lnTo>
                    <a:pt x="50527" y="420553"/>
                  </a:lnTo>
                  <a:lnTo>
                    <a:pt x="60683" y="425037"/>
                  </a:lnTo>
                  <a:lnTo>
                    <a:pt x="89048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5" name="SMARTInkShape-1240"/>
            <p:cNvSpPr/>
            <p:nvPr>
              <p:custDataLst>
                <p:tags r:id="rId98"/>
              </p:custDataLst>
            </p:nvPr>
          </p:nvSpPr>
          <p:spPr bwMode="auto">
            <a:xfrm>
              <a:off x="8349309" y="4268391"/>
              <a:ext cx="196403" cy="187401"/>
            </a:xfrm>
            <a:custGeom>
              <a:avLst/>
              <a:gdLst/>
              <a:ahLst/>
              <a:cxnLst/>
              <a:rect l="0" t="0" r="0" b="0"/>
              <a:pathLst>
                <a:path w="196403" h="187401">
                  <a:moveTo>
                    <a:pt x="44597" y="0"/>
                  </a:moveTo>
                  <a:lnTo>
                    <a:pt x="44597" y="0"/>
                  </a:lnTo>
                  <a:lnTo>
                    <a:pt x="49338" y="0"/>
                  </a:lnTo>
                  <a:lnTo>
                    <a:pt x="54311" y="2645"/>
                  </a:lnTo>
                  <a:lnTo>
                    <a:pt x="59828" y="6136"/>
                  </a:lnTo>
                  <a:lnTo>
                    <a:pt x="83507" y="15813"/>
                  </a:lnTo>
                  <a:lnTo>
                    <a:pt x="106943" y="33127"/>
                  </a:lnTo>
                  <a:lnTo>
                    <a:pt x="112986" y="35559"/>
                  </a:lnTo>
                  <a:lnTo>
                    <a:pt x="118980" y="39947"/>
                  </a:lnTo>
                  <a:lnTo>
                    <a:pt x="122305" y="45204"/>
                  </a:lnTo>
                  <a:lnTo>
                    <a:pt x="124177" y="56388"/>
                  </a:lnTo>
                  <a:lnTo>
                    <a:pt x="124809" y="68464"/>
                  </a:lnTo>
                  <a:lnTo>
                    <a:pt x="122250" y="72761"/>
                  </a:lnTo>
                  <a:lnTo>
                    <a:pt x="100054" y="103403"/>
                  </a:lnTo>
                  <a:lnTo>
                    <a:pt x="59572" y="127616"/>
                  </a:lnTo>
                  <a:lnTo>
                    <a:pt x="16949" y="154410"/>
                  </a:lnTo>
                  <a:lnTo>
                    <a:pt x="6530" y="163600"/>
                  </a:lnTo>
                  <a:lnTo>
                    <a:pt x="2873" y="169614"/>
                  </a:lnTo>
                  <a:lnTo>
                    <a:pt x="334" y="178403"/>
                  </a:lnTo>
                  <a:lnTo>
                    <a:pt x="0" y="186126"/>
                  </a:lnTo>
                  <a:lnTo>
                    <a:pt x="975" y="186592"/>
                  </a:lnTo>
                  <a:lnTo>
                    <a:pt x="12382" y="187400"/>
                  </a:lnTo>
                  <a:lnTo>
                    <a:pt x="53780" y="169427"/>
                  </a:lnTo>
                  <a:lnTo>
                    <a:pt x="90455" y="154749"/>
                  </a:lnTo>
                  <a:lnTo>
                    <a:pt x="115401" y="144850"/>
                  </a:lnTo>
                  <a:lnTo>
                    <a:pt x="159558" y="112759"/>
                  </a:lnTo>
                  <a:lnTo>
                    <a:pt x="196402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6" name="SMARTInkShape-1241"/>
            <p:cNvSpPr/>
            <p:nvPr>
              <p:custDataLst>
                <p:tags r:id="rId99"/>
              </p:custDataLst>
            </p:nvPr>
          </p:nvSpPr>
          <p:spPr bwMode="auto">
            <a:xfrm>
              <a:off x="8527852" y="4054078"/>
              <a:ext cx="124057" cy="401837"/>
            </a:xfrm>
            <a:custGeom>
              <a:avLst/>
              <a:gdLst/>
              <a:ahLst/>
              <a:cxnLst/>
              <a:rect l="0" t="0" r="0" b="0"/>
              <a:pathLst>
                <a:path w="124057" h="401837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9503" y="47596"/>
                  </a:lnTo>
                  <a:lnTo>
                    <a:pt x="55919" y="84540"/>
                  </a:lnTo>
                  <a:lnTo>
                    <a:pt x="73369" y="123782"/>
                  </a:lnTo>
                  <a:lnTo>
                    <a:pt x="95631" y="165231"/>
                  </a:lnTo>
                  <a:lnTo>
                    <a:pt x="111016" y="204507"/>
                  </a:lnTo>
                  <a:lnTo>
                    <a:pt x="117730" y="240929"/>
                  </a:lnTo>
                  <a:lnTo>
                    <a:pt x="124056" y="279590"/>
                  </a:lnTo>
                  <a:lnTo>
                    <a:pt x="123739" y="303438"/>
                  </a:lnTo>
                  <a:lnTo>
                    <a:pt x="112549" y="335937"/>
                  </a:lnTo>
                  <a:lnTo>
                    <a:pt x="78251" y="376893"/>
                  </a:lnTo>
                  <a:lnTo>
                    <a:pt x="67519" y="385789"/>
                  </a:lnTo>
                  <a:lnTo>
                    <a:pt x="26789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7" name="SMARTInkShape-1242"/>
            <p:cNvSpPr/>
            <p:nvPr>
              <p:custDataLst>
                <p:tags r:id="rId100"/>
              </p:custDataLst>
            </p:nvPr>
          </p:nvSpPr>
          <p:spPr bwMode="auto">
            <a:xfrm>
              <a:off x="8719159" y="3955852"/>
              <a:ext cx="155000" cy="625079"/>
            </a:xfrm>
            <a:custGeom>
              <a:avLst/>
              <a:gdLst/>
              <a:ahLst/>
              <a:cxnLst/>
              <a:rect l="0" t="0" r="0" b="0"/>
              <a:pathLst>
                <a:path w="155000" h="625079">
                  <a:moveTo>
                    <a:pt x="5146" y="0"/>
                  </a:moveTo>
                  <a:lnTo>
                    <a:pt x="5146" y="0"/>
                  </a:lnTo>
                  <a:lnTo>
                    <a:pt x="0" y="0"/>
                  </a:lnTo>
                  <a:lnTo>
                    <a:pt x="2198" y="0"/>
                  </a:lnTo>
                  <a:lnTo>
                    <a:pt x="3180" y="992"/>
                  </a:lnTo>
                  <a:lnTo>
                    <a:pt x="17497" y="38159"/>
                  </a:lnTo>
                  <a:lnTo>
                    <a:pt x="36175" y="72911"/>
                  </a:lnTo>
                  <a:lnTo>
                    <a:pt x="58973" y="116965"/>
                  </a:lnTo>
                  <a:lnTo>
                    <a:pt x="76656" y="154710"/>
                  </a:lnTo>
                  <a:lnTo>
                    <a:pt x="89514" y="183854"/>
                  </a:lnTo>
                  <a:lnTo>
                    <a:pt x="105150" y="216650"/>
                  </a:lnTo>
                  <a:lnTo>
                    <a:pt x="119376" y="248424"/>
                  </a:lnTo>
                  <a:lnTo>
                    <a:pt x="131321" y="280075"/>
                  </a:lnTo>
                  <a:lnTo>
                    <a:pt x="139937" y="313985"/>
                  </a:lnTo>
                  <a:lnTo>
                    <a:pt x="147073" y="346254"/>
                  </a:lnTo>
                  <a:lnTo>
                    <a:pt x="152561" y="377133"/>
                  </a:lnTo>
                  <a:lnTo>
                    <a:pt x="154999" y="407393"/>
                  </a:lnTo>
                  <a:lnTo>
                    <a:pt x="153437" y="437378"/>
                  </a:lnTo>
                  <a:lnTo>
                    <a:pt x="148444" y="467242"/>
                  </a:lnTo>
                  <a:lnTo>
                    <a:pt x="134476" y="510953"/>
                  </a:lnTo>
                  <a:lnTo>
                    <a:pt x="115785" y="549481"/>
                  </a:lnTo>
                  <a:lnTo>
                    <a:pt x="85002" y="585039"/>
                  </a:lnTo>
                  <a:lnTo>
                    <a:pt x="31935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51" name="SMARTInkShape-Group307"/>
          <p:cNvGrpSpPr/>
          <p:nvPr/>
        </p:nvGrpSpPr>
        <p:grpSpPr>
          <a:xfrm>
            <a:off x="741164" y="5054203"/>
            <a:ext cx="2598540" cy="918349"/>
            <a:chOff x="741164" y="5054203"/>
            <a:chExt cx="2598540" cy="918349"/>
          </a:xfrm>
        </p:grpSpPr>
        <p:sp>
          <p:nvSpPr>
            <p:cNvPr id="439" name="SMARTInkShape-1243"/>
            <p:cNvSpPr/>
            <p:nvPr>
              <p:custDataLst>
                <p:tags r:id="rId82"/>
              </p:custDataLst>
            </p:nvPr>
          </p:nvSpPr>
          <p:spPr bwMode="auto">
            <a:xfrm>
              <a:off x="3125960" y="5760061"/>
              <a:ext cx="213744" cy="212491"/>
            </a:xfrm>
            <a:custGeom>
              <a:avLst/>
              <a:gdLst/>
              <a:ahLst/>
              <a:cxnLst/>
              <a:rect l="0" t="0" r="0" b="0"/>
              <a:pathLst>
                <a:path w="213744" h="212491">
                  <a:moveTo>
                    <a:pt x="26220" y="35306"/>
                  </a:moveTo>
                  <a:lnTo>
                    <a:pt x="26220" y="35306"/>
                  </a:lnTo>
                  <a:lnTo>
                    <a:pt x="47469" y="35306"/>
                  </a:lnTo>
                  <a:lnTo>
                    <a:pt x="88976" y="17215"/>
                  </a:lnTo>
                  <a:lnTo>
                    <a:pt x="100744" y="12383"/>
                  </a:lnTo>
                  <a:lnTo>
                    <a:pt x="143523" y="979"/>
                  </a:lnTo>
                  <a:lnTo>
                    <a:pt x="153691" y="0"/>
                  </a:lnTo>
                  <a:lnTo>
                    <a:pt x="159933" y="2416"/>
                  </a:lnTo>
                  <a:lnTo>
                    <a:pt x="162987" y="4450"/>
                  </a:lnTo>
                  <a:lnTo>
                    <a:pt x="165023" y="6798"/>
                  </a:lnTo>
                  <a:lnTo>
                    <a:pt x="167285" y="12053"/>
                  </a:lnTo>
                  <a:lnTo>
                    <a:pt x="166896" y="14842"/>
                  </a:lnTo>
                  <a:lnTo>
                    <a:pt x="163818" y="20589"/>
                  </a:lnTo>
                  <a:lnTo>
                    <a:pt x="139269" y="59645"/>
                  </a:lnTo>
                  <a:lnTo>
                    <a:pt x="102266" y="101813"/>
                  </a:lnTo>
                  <a:lnTo>
                    <a:pt x="59759" y="144614"/>
                  </a:lnTo>
                  <a:lnTo>
                    <a:pt x="16108" y="188291"/>
                  </a:lnTo>
                  <a:lnTo>
                    <a:pt x="1352" y="203048"/>
                  </a:lnTo>
                  <a:lnTo>
                    <a:pt x="285" y="206762"/>
                  </a:lnTo>
                  <a:lnTo>
                    <a:pt x="0" y="209141"/>
                  </a:lnTo>
                  <a:lnTo>
                    <a:pt x="802" y="210727"/>
                  </a:lnTo>
                  <a:lnTo>
                    <a:pt x="2330" y="211785"/>
                  </a:lnTo>
                  <a:lnTo>
                    <a:pt x="4340" y="212490"/>
                  </a:lnTo>
                  <a:lnTo>
                    <a:pt x="6672" y="211967"/>
                  </a:lnTo>
                  <a:lnTo>
                    <a:pt x="48430" y="190952"/>
                  </a:lnTo>
                  <a:lnTo>
                    <a:pt x="71165" y="186264"/>
                  </a:lnTo>
                  <a:lnTo>
                    <a:pt x="91902" y="175174"/>
                  </a:lnTo>
                  <a:lnTo>
                    <a:pt x="133794" y="165291"/>
                  </a:lnTo>
                  <a:lnTo>
                    <a:pt x="174562" y="153070"/>
                  </a:lnTo>
                  <a:lnTo>
                    <a:pt x="213062" y="142584"/>
                  </a:lnTo>
                  <a:lnTo>
                    <a:pt x="213743" y="1513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0" name="SMARTInkShape-1244"/>
            <p:cNvSpPr/>
            <p:nvPr>
              <p:custDataLst>
                <p:tags r:id="rId83"/>
              </p:custDataLst>
            </p:nvPr>
          </p:nvSpPr>
          <p:spPr bwMode="auto">
            <a:xfrm>
              <a:off x="2768203" y="5456039"/>
              <a:ext cx="169665" cy="71328"/>
            </a:xfrm>
            <a:custGeom>
              <a:avLst/>
              <a:gdLst/>
              <a:ahLst/>
              <a:cxnLst/>
              <a:rect l="0" t="0" r="0" b="0"/>
              <a:pathLst>
                <a:path w="169665" h="71328">
                  <a:moveTo>
                    <a:pt x="0" y="62508"/>
                  </a:moveTo>
                  <a:lnTo>
                    <a:pt x="0" y="62508"/>
                  </a:lnTo>
                  <a:lnTo>
                    <a:pt x="0" y="67248"/>
                  </a:lnTo>
                  <a:lnTo>
                    <a:pt x="993" y="68645"/>
                  </a:lnTo>
                  <a:lnTo>
                    <a:pt x="2646" y="69576"/>
                  </a:lnTo>
                  <a:lnTo>
                    <a:pt x="12429" y="71069"/>
                  </a:lnTo>
                  <a:lnTo>
                    <a:pt x="20991" y="71327"/>
                  </a:lnTo>
                  <a:lnTo>
                    <a:pt x="62746" y="53342"/>
                  </a:lnTo>
                  <a:lnTo>
                    <a:pt x="105315" y="35698"/>
                  </a:lnTo>
                  <a:lnTo>
                    <a:pt x="149781" y="10789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1" name="SMARTInkShape-1245"/>
            <p:cNvSpPr/>
            <p:nvPr>
              <p:custDataLst>
                <p:tags r:id="rId84"/>
              </p:custDataLst>
            </p:nvPr>
          </p:nvSpPr>
          <p:spPr bwMode="auto">
            <a:xfrm>
              <a:off x="2768347" y="5304234"/>
              <a:ext cx="124873" cy="62509"/>
            </a:xfrm>
            <a:custGeom>
              <a:avLst/>
              <a:gdLst/>
              <a:ahLst/>
              <a:cxnLst/>
              <a:rect l="0" t="0" r="0" b="0"/>
              <a:pathLst>
                <a:path w="124873" h="62509">
                  <a:moveTo>
                    <a:pt x="26645" y="0"/>
                  </a:moveTo>
                  <a:lnTo>
                    <a:pt x="26645" y="0"/>
                  </a:lnTo>
                  <a:lnTo>
                    <a:pt x="21905" y="4741"/>
                  </a:lnTo>
                  <a:lnTo>
                    <a:pt x="19577" y="9715"/>
                  </a:lnTo>
                  <a:lnTo>
                    <a:pt x="18957" y="12429"/>
                  </a:lnTo>
                  <a:lnTo>
                    <a:pt x="13343" y="20991"/>
                  </a:lnTo>
                  <a:lnTo>
                    <a:pt x="343" y="35201"/>
                  </a:lnTo>
                  <a:lnTo>
                    <a:pt x="0" y="40306"/>
                  </a:lnTo>
                  <a:lnTo>
                    <a:pt x="944" y="41753"/>
                  </a:lnTo>
                  <a:lnTo>
                    <a:pt x="2566" y="42719"/>
                  </a:lnTo>
                  <a:lnTo>
                    <a:pt x="4639" y="43362"/>
                  </a:lnTo>
                  <a:lnTo>
                    <a:pt x="16088" y="50531"/>
                  </a:lnTo>
                  <a:lnTo>
                    <a:pt x="59316" y="53499"/>
                  </a:lnTo>
                  <a:lnTo>
                    <a:pt x="102935" y="53576"/>
                  </a:lnTo>
                  <a:lnTo>
                    <a:pt x="109500" y="53577"/>
                  </a:lnTo>
                  <a:lnTo>
                    <a:pt x="115725" y="56224"/>
                  </a:lnTo>
                  <a:lnTo>
                    <a:pt x="124872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2" name="SMARTInkShape-1246"/>
            <p:cNvSpPr/>
            <p:nvPr>
              <p:custDataLst>
                <p:tags r:id="rId85"/>
              </p:custDataLst>
            </p:nvPr>
          </p:nvSpPr>
          <p:spPr bwMode="auto">
            <a:xfrm>
              <a:off x="2539889" y="5054203"/>
              <a:ext cx="120968" cy="607220"/>
            </a:xfrm>
            <a:custGeom>
              <a:avLst/>
              <a:gdLst/>
              <a:ahLst/>
              <a:cxnLst/>
              <a:rect l="0" t="0" r="0" b="0"/>
              <a:pathLst>
                <a:path w="120968" h="607220">
                  <a:moveTo>
                    <a:pt x="14002" y="0"/>
                  </a:moveTo>
                  <a:lnTo>
                    <a:pt x="14002" y="0"/>
                  </a:lnTo>
                  <a:lnTo>
                    <a:pt x="9261" y="0"/>
                  </a:lnTo>
                  <a:lnTo>
                    <a:pt x="7865" y="992"/>
                  </a:lnTo>
                  <a:lnTo>
                    <a:pt x="6934" y="2646"/>
                  </a:lnTo>
                  <a:lnTo>
                    <a:pt x="0" y="30053"/>
                  </a:lnTo>
                  <a:lnTo>
                    <a:pt x="9556" y="68878"/>
                  </a:lnTo>
                  <a:lnTo>
                    <a:pt x="21245" y="98493"/>
                  </a:lnTo>
                  <a:lnTo>
                    <a:pt x="42565" y="135352"/>
                  </a:lnTo>
                  <a:lnTo>
                    <a:pt x="62565" y="170935"/>
                  </a:lnTo>
                  <a:lnTo>
                    <a:pt x="82979" y="215151"/>
                  </a:lnTo>
                  <a:lnTo>
                    <a:pt x="101600" y="257363"/>
                  </a:lnTo>
                  <a:lnTo>
                    <a:pt x="113820" y="290017"/>
                  </a:lnTo>
                  <a:lnTo>
                    <a:pt x="118984" y="329568"/>
                  </a:lnTo>
                  <a:lnTo>
                    <a:pt x="120514" y="367966"/>
                  </a:lnTo>
                  <a:lnTo>
                    <a:pt x="120967" y="409219"/>
                  </a:lnTo>
                  <a:lnTo>
                    <a:pt x="116361" y="448120"/>
                  </a:lnTo>
                  <a:lnTo>
                    <a:pt x="113453" y="484782"/>
                  </a:lnTo>
                  <a:lnTo>
                    <a:pt x="98212" y="526590"/>
                  </a:lnTo>
                  <a:lnTo>
                    <a:pt x="78739" y="566745"/>
                  </a:lnTo>
                  <a:lnTo>
                    <a:pt x="65594" y="587950"/>
                  </a:lnTo>
                  <a:lnTo>
                    <a:pt x="49720" y="607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3" name="SMARTInkShape-1247"/>
            <p:cNvSpPr/>
            <p:nvPr>
              <p:custDataLst>
                <p:tags r:id="rId86"/>
              </p:custDataLst>
            </p:nvPr>
          </p:nvSpPr>
          <p:spPr bwMode="auto">
            <a:xfrm>
              <a:off x="2332034" y="5393656"/>
              <a:ext cx="114701" cy="372967"/>
            </a:xfrm>
            <a:custGeom>
              <a:avLst/>
              <a:gdLst/>
              <a:ahLst/>
              <a:cxnLst/>
              <a:rect l="0" t="0" r="0" b="0"/>
              <a:pathLst>
                <a:path w="114701" h="372967">
                  <a:moveTo>
                    <a:pt x="87911" y="71314"/>
                  </a:moveTo>
                  <a:lnTo>
                    <a:pt x="87911" y="71314"/>
                  </a:lnTo>
                  <a:lnTo>
                    <a:pt x="83171" y="71314"/>
                  </a:lnTo>
                  <a:lnTo>
                    <a:pt x="81774" y="70321"/>
                  </a:lnTo>
                  <a:lnTo>
                    <a:pt x="80844" y="68667"/>
                  </a:lnTo>
                  <a:lnTo>
                    <a:pt x="80223" y="66572"/>
                  </a:lnTo>
                  <a:lnTo>
                    <a:pt x="72077" y="53222"/>
                  </a:lnTo>
                  <a:lnTo>
                    <a:pt x="71402" y="50322"/>
                  </a:lnTo>
                  <a:lnTo>
                    <a:pt x="64182" y="37547"/>
                  </a:lnTo>
                  <a:lnTo>
                    <a:pt x="61037" y="23496"/>
                  </a:lnTo>
                  <a:lnTo>
                    <a:pt x="53100" y="9233"/>
                  </a:lnTo>
                  <a:lnTo>
                    <a:pt x="52596" y="4695"/>
                  </a:lnTo>
                  <a:lnTo>
                    <a:pt x="51469" y="3089"/>
                  </a:lnTo>
                  <a:lnTo>
                    <a:pt x="49726" y="2018"/>
                  </a:lnTo>
                  <a:lnTo>
                    <a:pt x="43122" y="157"/>
                  </a:lnTo>
                  <a:lnTo>
                    <a:pt x="38901" y="0"/>
                  </a:lnTo>
                  <a:lnTo>
                    <a:pt x="37378" y="951"/>
                  </a:lnTo>
                  <a:lnTo>
                    <a:pt x="36363" y="2576"/>
                  </a:lnTo>
                  <a:lnTo>
                    <a:pt x="35687" y="4653"/>
                  </a:lnTo>
                  <a:lnTo>
                    <a:pt x="27444" y="17971"/>
                  </a:lnTo>
                  <a:lnTo>
                    <a:pt x="21066" y="34428"/>
                  </a:lnTo>
                  <a:lnTo>
                    <a:pt x="10011" y="52908"/>
                  </a:lnTo>
                  <a:lnTo>
                    <a:pt x="7648" y="59164"/>
                  </a:lnTo>
                  <a:lnTo>
                    <a:pt x="1732" y="68264"/>
                  </a:lnTo>
                  <a:lnTo>
                    <a:pt x="0" y="74258"/>
                  </a:lnTo>
                  <a:lnTo>
                    <a:pt x="530" y="77244"/>
                  </a:lnTo>
                  <a:lnTo>
                    <a:pt x="7212" y="88648"/>
                  </a:lnTo>
                  <a:lnTo>
                    <a:pt x="12186" y="89017"/>
                  </a:lnTo>
                  <a:lnTo>
                    <a:pt x="13615" y="88076"/>
                  </a:lnTo>
                  <a:lnTo>
                    <a:pt x="14568" y="86457"/>
                  </a:lnTo>
                  <a:lnTo>
                    <a:pt x="15203" y="84385"/>
                  </a:lnTo>
                  <a:lnTo>
                    <a:pt x="23374" y="71074"/>
                  </a:lnTo>
                  <a:lnTo>
                    <a:pt x="24051" y="68177"/>
                  </a:lnTo>
                  <a:lnTo>
                    <a:pt x="32293" y="53432"/>
                  </a:lnTo>
                  <a:lnTo>
                    <a:pt x="32973" y="50463"/>
                  </a:lnTo>
                  <a:lnTo>
                    <a:pt x="41222" y="35592"/>
                  </a:lnTo>
                  <a:lnTo>
                    <a:pt x="41902" y="32616"/>
                  </a:lnTo>
                  <a:lnTo>
                    <a:pt x="43348" y="30632"/>
                  </a:lnTo>
                  <a:lnTo>
                    <a:pt x="45304" y="29309"/>
                  </a:lnTo>
                  <a:lnTo>
                    <a:pt x="51789" y="26819"/>
                  </a:lnTo>
                  <a:lnTo>
                    <a:pt x="56814" y="26710"/>
                  </a:lnTo>
                  <a:lnTo>
                    <a:pt x="58250" y="28679"/>
                  </a:lnTo>
                  <a:lnTo>
                    <a:pt x="60555" y="43452"/>
                  </a:lnTo>
                  <a:lnTo>
                    <a:pt x="63600" y="58427"/>
                  </a:lnTo>
                  <a:lnTo>
                    <a:pt x="65751" y="65699"/>
                  </a:lnTo>
                  <a:lnTo>
                    <a:pt x="65494" y="81716"/>
                  </a:lnTo>
                  <a:lnTo>
                    <a:pt x="61698" y="126077"/>
                  </a:lnTo>
                  <a:lnTo>
                    <a:pt x="61236" y="170361"/>
                  </a:lnTo>
                  <a:lnTo>
                    <a:pt x="61145" y="212586"/>
                  </a:lnTo>
                  <a:lnTo>
                    <a:pt x="61127" y="255727"/>
                  </a:lnTo>
                  <a:lnTo>
                    <a:pt x="61123" y="298335"/>
                  </a:lnTo>
                  <a:lnTo>
                    <a:pt x="61122" y="337055"/>
                  </a:lnTo>
                  <a:lnTo>
                    <a:pt x="60130" y="349162"/>
                  </a:lnTo>
                  <a:lnTo>
                    <a:pt x="52560" y="372966"/>
                  </a:lnTo>
                  <a:lnTo>
                    <a:pt x="53430" y="372626"/>
                  </a:lnTo>
                  <a:lnTo>
                    <a:pt x="59913" y="367061"/>
                  </a:lnTo>
                  <a:lnTo>
                    <a:pt x="65831" y="324038"/>
                  </a:lnTo>
                  <a:lnTo>
                    <a:pt x="72142" y="282158"/>
                  </a:lnTo>
                  <a:lnTo>
                    <a:pt x="76955" y="246233"/>
                  </a:lnTo>
                  <a:lnTo>
                    <a:pt x="81027" y="206815"/>
                  </a:lnTo>
                  <a:lnTo>
                    <a:pt x="88517" y="170001"/>
                  </a:lnTo>
                  <a:lnTo>
                    <a:pt x="97020" y="133957"/>
                  </a:lnTo>
                  <a:lnTo>
                    <a:pt x="110755" y="89557"/>
                  </a:lnTo>
                  <a:lnTo>
                    <a:pt x="114470" y="62754"/>
                  </a:lnTo>
                  <a:lnTo>
                    <a:pt x="114700" y="53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4" name="SMARTInkShape-1248"/>
            <p:cNvSpPr/>
            <p:nvPr>
              <p:custDataLst>
                <p:tags r:id="rId87"/>
              </p:custDataLst>
            </p:nvPr>
          </p:nvSpPr>
          <p:spPr bwMode="auto">
            <a:xfrm>
              <a:off x="2214577" y="5206376"/>
              <a:ext cx="26776" cy="446117"/>
            </a:xfrm>
            <a:custGeom>
              <a:avLst/>
              <a:gdLst/>
              <a:ahLst/>
              <a:cxnLst/>
              <a:rect l="0" t="0" r="0" b="0"/>
              <a:pathLst>
                <a:path w="26776" h="446117">
                  <a:moveTo>
                    <a:pt x="26775" y="8562"/>
                  </a:moveTo>
                  <a:lnTo>
                    <a:pt x="26775" y="8562"/>
                  </a:lnTo>
                  <a:lnTo>
                    <a:pt x="26775" y="0"/>
                  </a:lnTo>
                  <a:lnTo>
                    <a:pt x="26775" y="4481"/>
                  </a:lnTo>
                  <a:lnTo>
                    <a:pt x="24129" y="9393"/>
                  </a:lnTo>
                  <a:lnTo>
                    <a:pt x="20638" y="14884"/>
                  </a:lnTo>
                  <a:lnTo>
                    <a:pt x="19086" y="20632"/>
                  </a:lnTo>
                  <a:lnTo>
                    <a:pt x="13213" y="63199"/>
                  </a:lnTo>
                  <a:lnTo>
                    <a:pt x="9764" y="99059"/>
                  </a:lnTo>
                  <a:lnTo>
                    <a:pt x="9083" y="143332"/>
                  </a:lnTo>
                  <a:lnTo>
                    <a:pt x="8965" y="178471"/>
                  </a:lnTo>
                  <a:lnTo>
                    <a:pt x="8930" y="214017"/>
                  </a:lnTo>
                  <a:lnTo>
                    <a:pt x="6274" y="249684"/>
                  </a:lnTo>
                  <a:lnTo>
                    <a:pt x="1849" y="285388"/>
                  </a:lnTo>
                  <a:lnTo>
                    <a:pt x="538" y="321102"/>
                  </a:lnTo>
                  <a:lnTo>
                    <a:pt x="94" y="363985"/>
                  </a:lnTo>
                  <a:lnTo>
                    <a:pt x="0" y="407519"/>
                  </a:lnTo>
                  <a:lnTo>
                    <a:pt x="984" y="421024"/>
                  </a:lnTo>
                  <a:lnTo>
                    <a:pt x="8915" y="44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5" name="SMARTInkShape-1249"/>
            <p:cNvSpPr/>
            <p:nvPr>
              <p:custDataLst>
                <p:tags r:id="rId88"/>
              </p:custDataLst>
            </p:nvPr>
          </p:nvSpPr>
          <p:spPr bwMode="auto">
            <a:xfrm>
              <a:off x="2089950" y="5214938"/>
              <a:ext cx="26387" cy="473274"/>
            </a:xfrm>
            <a:custGeom>
              <a:avLst/>
              <a:gdLst/>
              <a:ahLst/>
              <a:cxnLst/>
              <a:rect l="0" t="0" r="0" b="0"/>
              <a:pathLst>
                <a:path w="26387" h="473274">
                  <a:moveTo>
                    <a:pt x="26386" y="0"/>
                  </a:moveTo>
                  <a:lnTo>
                    <a:pt x="26386" y="0"/>
                  </a:lnTo>
                  <a:lnTo>
                    <a:pt x="26386" y="38159"/>
                  </a:lnTo>
                  <a:lnTo>
                    <a:pt x="26386" y="79048"/>
                  </a:lnTo>
                  <a:lnTo>
                    <a:pt x="26386" y="114593"/>
                  </a:lnTo>
                  <a:lnTo>
                    <a:pt x="25394" y="157094"/>
                  </a:lnTo>
                  <a:lnTo>
                    <a:pt x="21646" y="189874"/>
                  </a:lnTo>
                  <a:lnTo>
                    <a:pt x="19318" y="221641"/>
                  </a:lnTo>
                  <a:lnTo>
                    <a:pt x="17292" y="252297"/>
                  </a:lnTo>
                  <a:lnTo>
                    <a:pt x="13084" y="282457"/>
                  </a:lnTo>
                  <a:lnTo>
                    <a:pt x="10552" y="312398"/>
                  </a:lnTo>
                  <a:lnTo>
                    <a:pt x="6481" y="354500"/>
                  </a:lnTo>
                  <a:lnTo>
                    <a:pt x="1637" y="389463"/>
                  </a:lnTo>
                  <a:lnTo>
                    <a:pt x="0" y="427944"/>
                  </a:lnTo>
                  <a:lnTo>
                    <a:pt x="669" y="456087"/>
                  </a:lnTo>
                  <a:lnTo>
                    <a:pt x="8527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6" name="SMARTInkShape-1250"/>
            <p:cNvSpPr/>
            <p:nvPr>
              <p:custDataLst>
                <p:tags r:id="rId89"/>
              </p:custDataLst>
            </p:nvPr>
          </p:nvSpPr>
          <p:spPr bwMode="auto">
            <a:xfrm>
              <a:off x="741164" y="5304244"/>
              <a:ext cx="80368" cy="508158"/>
            </a:xfrm>
            <a:custGeom>
              <a:avLst/>
              <a:gdLst/>
              <a:ahLst/>
              <a:cxnLst/>
              <a:rect l="0" t="0" r="0" b="0"/>
              <a:pathLst>
                <a:path w="80368" h="508158">
                  <a:moveTo>
                    <a:pt x="80367" y="8920"/>
                  </a:moveTo>
                  <a:lnTo>
                    <a:pt x="80367" y="8920"/>
                  </a:lnTo>
                  <a:lnTo>
                    <a:pt x="80367" y="4180"/>
                  </a:lnTo>
                  <a:lnTo>
                    <a:pt x="79375" y="2782"/>
                  </a:lnTo>
                  <a:lnTo>
                    <a:pt x="77721" y="1852"/>
                  </a:lnTo>
                  <a:lnTo>
                    <a:pt x="71805" y="99"/>
                  </a:lnTo>
                  <a:lnTo>
                    <a:pt x="63782" y="0"/>
                  </a:lnTo>
                  <a:lnTo>
                    <a:pt x="63357" y="989"/>
                  </a:lnTo>
                  <a:lnTo>
                    <a:pt x="59912" y="37509"/>
                  </a:lnTo>
                  <a:lnTo>
                    <a:pt x="54829" y="76524"/>
                  </a:lnTo>
                  <a:lnTo>
                    <a:pt x="49209" y="110751"/>
                  </a:lnTo>
                  <a:lnTo>
                    <a:pt x="41259" y="150768"/>
                  </a:lnTo>
                  <a:lnTo>
                    <a:pt x="32620" y="194045"/>
                  </a:lnTo>
                  <a:lnTo>
                    <a:pt x="29381" y="226135"/>
                  </a:lnTo>
                  <a:lnTo>
                    <a:pt x="26949" y="259249"/>
                  </a:lnTo>
                  <a:lnTo>
                    <a:pt x="22561" y="290503"/>
                  </a:lnTo>
                  <a:lnTo>
                    <a:pt x="17303" y="323576"/>
                  </a:lnTo>
                  <a:lnTo>
                    <a:pt x="12651" y="356135"/>
                  </a:lnTo>
                  <a:lnTo>
                    <a:pt x="9040" y="397768"/>
                  </a:lnTo>
                  <a:lnTo>
                    <a:pt x="3120" y="438107"/>
                  </a:lnTo>
                  <a:lnTo>
                    <a:pt x="411" y="482462"/>
                  </a:lnTo>
                  <a:lnTo>
                    <a:pt x="11" y="508157"/>
                  </a:lnTo>
                  <a:lnTo>
                    <a:pt x="0" y="482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7" name="SMARTInkShape-1251"/>
            <p:cNvSpPr/>
            <p:nvPr>
              <p:custDataLst>
                <p:tags r:id="rId90"/>
              </p:custDataLst>
            </p:nvPr>
          </p:nvSpPr>
          <p:spPr bwMode="auto">
            <a:xfrm>
              <a:off x="848358" y="5313164"/>
              <a:ext cx="214276" cy="508992"/>
            </a:xfrm>
            <a:custGeom>
              <a:avLst/>
              <a:gdLst/>
              <a:ahLst/>
              <a:cxnLst/>
              <a:rect l="0" t="0" r="0" b="0"/>
              <a:pathLst>
                <a:path w="214276" h="508992">
                  <a:moveTo>
                    <a:pt x="160697" y="0"/>
                  </a:moveTo>
                  <a:lnTo>
                    <a:pt x="160697" y="0"/>
                  </a:lnTo>
                  <a:lnTo>
                    <a:pt x="165437" y="0"/>
                  </a:lnTo>
                  <a:lnTo>
                    <a:pt x="166834" y="992"/>
                  </a:lnTo>
                  <a:lnTo>
                    <a:pt x="167765" y="2646"/>
                  </a:lnTo>
                  <a:lnTo>
                    <a:pt x="168385" y="4740"/>
                  </a:lnTo>
                  <a:lnTo>
                    <a:pt x="169791" y="6137"/>
                  </a:lnTo>
                  <a:lnTo>
                    <a:pt x="177206" y="8562"/>
                  </a:lnTo>
                  <a:lnTo>
                    <a:pt x="177956" y="11412"/>
                  </a:lnTo>
                  <a:lnTo>
                    <a:pt x="178521" y="34651"/>
                  </a:lnTo>
                  <a:lnTo>
                    <a:pt x="169460" y="75518"/>
                  </a:lnTo>
                  <a:lnTo>
                    <a:pt x="157306" y="111883"/>
                  </a:lnTo>
                  <a:lnTo>
                    <a:pt x="132136" y="153461"/>
                  </a:lnTo>
                  <a:lnTo>
                    <a:pt x="100749" y="193099"/>
                  </a:lnTo>
                  <a:lnTo>
                    <a:pt x="60592" y="231373"/>
                  </a:lnTo>
                  <a:lnTo>
                    <a:pt x="50721" y="238761"/>
                  </a:lnTo>
                  <a:lnTo>
                    <a:pt x="33654" y="257029"/>
                  </a:lnTo>
                  <a:lnTo>
                    <a:pt x="88" y="285626"/>
                  </a:lnTo>
                  <a:lnTo>
                    <a:pt x="0" y="290454"/>
                  </a:lnTo>
                  <a:lnTo>
                    <a:pt x="979" y="291862"/>
                  </a:lnTo>
                  <a:lnTo>
                    <a:pt x="2625" y="292802"/>
                  </a:lnTo>
                  <a:lnTo>
                    <a:pt x="4714" y="293428"/>
                  </a:lnTo>
                  <a:lnTo>
                    <a:pt x="18056" y="304229"/>
                  </a:lnTo>
                  <a:lnTo>
                    <a:pt x="29467" y="312723"/>
                  </a:lnTo>
                  <a:lnTo>
                    <a:pt x="68582" y="333386"/>
                  </a:lnTo>
                  <a:lnTo>
                    <a:pt x="110105" y="363307"/>
                  </a:lnTo>
                  <a:lnTo>
                    <a:pt x="154414" y="407311"/>
                  </a:lnTo>
                  <a:lnTo>
                    <a:pt x="182506" y="447830"/>
                  </a:lnTo>
                  <a:lnTo>
                    <a:pt x="201201" y="478900"/>
                  </a:lnTo>
                  <a:lnTo>
                    <a:pt x="207172" y="497940"/>
                  </a:lnTo>
                  <a:lnTo>
                    <a:pt x="214275" y="5089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8" name="SMARTInkShape-1252"/>
            <p:cNvSpPr/>
            <p:nvPr>
              <p:custDataLst>
                <p:tags r:id="rId91"/>
              </p:custDataLst>
            </p:nvPr>
          </p:nvSpPr>
          <p:spPr bwMode="auto">
            <a:xfrm>
              <a:off x="1214450" y="5304234"/>
              <a:ext cx="187512" cy="499879"/>
            </a:xfrm>
            <a:custGeom>
              <a:avLst/>
              <a:gdLst/>
              <a:ahLst/>
              <a:cxnLst/>
              <a:rect l="0" t="0" r="0" b="0"/>
              <a:pathLst>
                <a:path w="187512" h="499879">
                  <a:moveTo>
                    <a:pt x="80355" y="0"/>
                  </a:moveTo>
                  <a:lnTo>
                    <a:pt x="80355" y="0"/>
                  </a:lnTo>
                  <a:lnTo>
                    <a:pt x="41445" y="39902"/>
                  </a:lnTo>
                  <a:lnTo>
                    <a:pt x="22058" y="68383"/>
                  </a:lnTo>
                  <a:lnTo>
                    <a:pt x="13661" y="105113"/>
                  </a:lnTo>
                  <a:lnTo>
                    <a:pt x="9334" y="148125"/>
                  </a:lnTo>
                  <a:lnTo>
                    <a:pt x="9934" y="190459"/>
                  </a:lnTo>
                  <a:lnTo>
                    <a:pt x="19942" y="232170"/>
                  </a:lnTo>
                  <a:lnTo>
                    <a:pt x="33667" y="274726"/>
                  </a:lnTo>
                  <a:lnTo>
                    <a:pt x="37748" y="287775"/>
                  </a:lnTo>
                  <a:lnTo>
                    <a:pt x="41575" y="298557"/>
                  </a:lnTo>
                  <a:lnTo>
                    <a:pt x="44457" y="339381"/>
                  </a:lnTo>
                  <a:lnTo>
                    <a:pt x="43564" y="351258"/>
                  </a:lnTo>
                  <a:lnTo>
                    <a:pt x="33550" y="392908"/>
                  </a:lnTo>
                  <a:lnTo>
                    <a:pt x="21850" y="427303"/>
                  </a:lnTo>
                  <a:lnTo>
                    <a:pt x="10480" y="470293"/>
                  </a:lnTo>
                  <a:lnTo>
                    <a:pt x="29" y="499878"/>
                  </a:lnTo>
                  <a:lnTo>
                    <a:pt x="0" y="495267"/>
                  </a:lnTo>
                  <a:lnTo>
                    <a:pt x="4732" y="482877"/>
                  </a:lnTo>
                  <a:lnTo>
                    <a:pt x="33408" y="449259"/>
                  </a:lnTo>
                  <a:lnTo>
                    <a:pt x="44937" y="442756"/>
                  </a:lnTo>
                  <a:lnTo>
                    <a:pt x="86326" y="430171"/>
                  </a:lnTo>
                  <a:lnTo>
                    <a:pt x="127981" y="420613"/>
                  </a:lnTo>
                  <a:lnTo>
                    <a:pt x="144847" y="420960"/>
                  </a:lnTo>
                  <a:lnTo>
                    <a:pt x="165230" y="426817"/>
                  </a:lnTo>
                  <a:lnTo>
                    <a:pt x="187511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9" name="SMARTInkShape-1253"/>
            <p:cNvSpPr/>
            <p:nvPr>
              <p:custDataLst>
                <p:tags r:id="rId92"/>
              </p:custDataLst>
            </p:nvPr>
          </p:nvSpPr>
          <p:spPr bwMode="auto">
            <a:xfrm>
              <a:off x="1723475" y="5375856"/>
              <a:ext cx="176523" cy="499655"/>
            </a:xfrm>
            <a:custGeom>
              <a:avLst/>
              <a:gdLst/>
              <a:ahLst/>
              <a:cxnLst/>
              <a:rect l="0" t="0" r="0" b="0"/>
              <a:pathLst>
                <a:path w="176523" h="499655">
                  <a:moveTo>
                    <a:pt x="26744" y="26605"/>
                  </a:moveTo>
                  <a:lnTo>
                    <a:pt x="26744" y="26605"/>
                  </a:lnTo>
                  <a:lnTo>
                    <a:pt x="26744" y="31345"/>
                  </a:lnTo>
                  <a:lnTo>
                    <a:pt x="29390" y="36318"/>
                  </a:lnTo>
                  <a:lnTo>
                    <a:pt x="31484" y="39034"/>
                  </a:lnTo>
                  <a:lnTo>
                    <a:pt x="34846" y="63786"/>
                  </a:lnTo>
                  <a:lnTo>
                    <a:pt x="40305" y="104347"/>
                  </a:lnTo>
                  <a:lnTo>
                    <a:pt x="43330" y="142464"/>
                  </a:lnTo>
                  <a:lnTo>
                    <a:pt x="48966" y="185177"/>
                  </a:lnTo>
                  <a:lnTo>
                    <a:pt x="52180" y="229252"/>
                  </a:lnTo>
                  <a:lnTo>
                    <a:pt x="52931" y="261530"/>
                  </a:lnTo>
                  <a:lnTo>
                    <a:pt x="52273" y="300680"/>
                  </a:lnTo>
                  <a:lnTo>
                    <a:pt x="50709" y="326400"/>
                  </a:lnTo>
                  <a:lnTo>
                    <a:pt x="48674" y="354461"/>
                  </a:lnTo>
                  <a:lnTo>
                    <a:pt x="46412" y="396223"/>
                  </a:lnTo>
                  <a:lnTo>
                    <a:pt x="45139" y="439400"/>
                  </a:lnTo>
                  <a:lnTo>
                    <a:pt x="44674" y="481918"/>
                  </a:lnTo>
                  <a:lnTo>
                    <a:pt x="44604" y="499654"/>
                  </a:lnTo>
                  <a:lnTo>
                    <a:pt x="43611" y="476512"/>
                  </a:lnTo>
                  <a:lnTo>
                    <a:pt x="36915" y="431905"/>
                  </a:lnTo>
                  <a:lnTo>
                    <a:pt x="35919" y="391421"/>
                  </a:lnTo>
                  <a:lnTo>
                    <a:pt x="34754" y="351877"/>
                  </a:lnTo>
                  <a:lnTo>
                    <a:pt x="29558" y="308742"/>
                  </a:lnTo>
                  <a:lnTo>
                    <a:pt x="27995" y="279330"/>
                  </a:lnTo>
                  <a:lnTo>
                    <a:pt x="24654" y="247074"/>
                  </a:lnTo>
                  <a:lnTo>
                    <a:pt x="19862" y="213888"/>
                  </a:lnTo>
                  <a:lnTo>
                    <a:pt x="14425" y="182602"/>
                  </a:lnTo>
                  <a:lnTo>
                    <a:pt x="8701" y="152161"/>
                  </a:lnTo>
                  <a:lnTo>
                    <a:pt x="2546" y="112424"/>
                  </a:lnTo>
                  <a:lnTo>
                    <a:pt x="296" y="70170"/>
                  </a:lnTo>
                  <a:lnTo>
                    <a:pt x="0" y="43500"/>
                  </a:lnTo>
                  <a:lnTo>
                    <a:pt x="2620" y="36429"/>
                  </a:lnTo>
                  <a:lnTo>
                    <a:pt x="6100" y="29979"/>
                  </a:lnTo>
                  <a:lnTo>
                    <a:pt x="7647" y="23805"/>
                  </a:lnTo>
                  <a:lnTo>
                    <a:pt x="13626" y="17754"/>
                  </a:lnTo>
                  <a:lnTo>
                    <a:pt x="21906" y="12749"/>
                  </a:lnTo>
                  <a:lnTo>
                    <a:pt x="54208" y="1912"/>
                  </a:lnTo>
                  <a:lnTo>
                    <a:pt x="96379" y="0"/>
                  </a:lnTo>
                  <a:lnTo>
                    <a:pt x="109286" y="889"/>
                  </a:lnTo>
                  <a:lnTo>
                    <a:pt x="139748" y="12256"/>
                  </a:lnTo>
                  <a:lnTo>
                    <a:pt x="157681" y="25550"/>
                  </a:lnTo>
                  <a:lnTo>
                    <a:pt x="164313" y="33743"/>
                  </a:lnTo>
                  <a:lnTo>
                    <a:pt x="175057" y="58302"/>
                  </a:lnTo>
                  <a:lnTo>
                    <a:pt x="176522" y="80645"/>
                  </a:lnTo>
                  <a:lnTo>
                    <a:pt x="163227" y="124794"/>
                  </a:lnTo>
                  <a:lnTo>
                    <a:pt x="144776" y="169399"/>
                  </a:lnTo>
                  <a:lnTo>
                    <a:pt x="109522" y="213949"/>
                  </a:lnTo>
                  <a:lnTo>
                    <a:pt x="71392" y="2587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0" name="SMARTInkShape-1254"/>
            <p:cNvSpPr/>
            <p:nvPr>
              <p:custDataLst>
                <p:tags r:id="rId93"/>
              </p:custDataLst>
            </p:nvPr>
          </p:nvSpPr>
          <p:spPr bwMode="auto">
            <a:xfrm>
              <a:off x="1519929" y="5259586"/>
              <a:ext cx="123135" cy="553642"/>
            </a:xfrm>
            <a:custGeom>
              <a:avLst/>
              <a:gdLst/>
              <a:ahLst/>
              <a:cxnLst/>
              <a:rect l="0" t="0" r="0" b="0"/>
              <a:pathLst>
                <a:path w="123135" h="553642">
                  <a:moveTo>
                    <a:pt x="123134" y="0"/>
                  </a:moveTo>
                  <a:lnTo>
                    <a:pt x="123134" y="0"/>
                  </a:lnTo>
                  <a:lnTo>
                    <a:pt x="110705" y="0"/>
                  </a:lnTo>
                  <a:lnTo>
                    <a:pt x="105042" y="2646"/>
                  </a:lnTo>
                  <a:lnTo>
                    <a:pt x="84425" y="20991"/>
                  </a:lnTo>
                  <a:lnTo>
                    <a:pt x="66578" y="63567"/>
                  </a:lnTo>
                  <a:lnTo>
                    <a:pt x="48536" y="106557"/>
                  </a:lnTo>
                  <a:lnTo>
                    <a:pt x="41031" y="133348"/>
                  </a:lnTo>
                  <a:lnTo>
                    <a:pt x="36648" y="155375"/>
                  </a:lnTo>
                  <a:lnTo>
                    <a:pt x="31742" y="182958"/>
                  </a:lnTo>
                  <a:lnTo>
                    <a:pt x="26487" y="214246"/>
                  </a:lnTo>
                  <a:lnTo>
                    <a:pt x="21992" y="242049"/>
                  </a:lnTo>
                  <a:lnTo>
                    <a:pt x="18003" y="267530"/>
                  </a:lnTo>
                  <a:lnTo>
                    <a:pt x="14351" y="291462"/>
                  </a:lnTo>
                  <a:lnTo>
                    <a:pt x="7648" y="333930"/>
                  </a:lnTo>
                  <a:lnTo>
                    <a:pt x="2353" y="373639"/>
                  </a:lnTo>
                  <a:lnTo>
                    <a:pt x="0" y="414441"/>
                  </a:lnTo>
                  <a:lnTo>
                    <a:pt x="1600" y="447787"/>
                  </a:lnTo>
                  <a:lnTo>
                    <a:pt x="7603" y="477821"/>
                  </a:lnTo>
                  <a:lnTo>
                    <a:pt x="20193" y="511013"/>
                  </a:lnTo>
                  <a:lnTo>
                    <a:pt x="33064" y="532380"/>
                  </a:lnTo>
                  <a:lnTo>
                    <a:pt x="51696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59" name="SMARTInkShape-Group308"/>
          <p:cNvGrpSpPr/>
          <p:nvPr/>
        </p:nvGrpSpPr>
        <p:grpSpPr>
          <a:xfrm>
            <a:off x="3143866" y="4974009"/>
            <a:ext cx="1526351" cy="642608"/>
            <a:chOff x="3143866" y="4974009"/>
            <a:chExt cx="1526351" cy="642608"/>
          </a:xfrm>
        </p:grpSpPr>
        <p:sp>
          <p:nvSpPr>
            <p:cNvPr id="452" name="SMARTInkShape-1255"/>
            <p:cNvSpPr/>
            <p:nvPr>
              <p:custDataLst>
                <p:tags r:id="rId75"/>
              </p:custDataLst>
            </p:nvPr>
          </p:nvSpPr>
          <p:spPr bwMode="auto">
            <a:xfrm>
              <a:off x="4420619" y="5152433"/>
              <a:ext cx="249598" cy="364334"/>
            </a:xfrm>
            <a:custGeom>
              <a:avLst/>
              <a:gdLst/>
              <a:ahLst/>
              <a:cxnLst/>
              <a:rect l="0" t="0" r="0" b="0"/>
              <a:pathLst>
                <a:path w="249598" h="364334">
                  <a:moveTo>
                    <a:pt x="124592" y="26787"/>
                  </a:moveTo>
                  <a:lnTo>
                    <a:pt x="124592" y="26787"/>
                  </a:lnTo>
                  <a:lnTo>
                    <a:pt x="124592" y="18224"/>
                  </a:lnTo>
                  <a:lnTo>
                    <a:pt x="103601" y="17865"/>
                  </a:lnTo>
                  <a:lnTo>
                    <a:pt x="90040" y="22599"/>
                  </a:lnTo>
                  <a:lnTo>
                    <a:pt x="48100" y="50628"/>
                  </a:lnTo>
                  <a:lnTo>
                    <a:pt x="15735" y="79152"/>
                  </a:lnTo>
                  <a:lnTo>
                    <a:pt x="11719" y="90078"/>
                  </a:lnTo>
                  <a:lnTo>
                    <a:pt x="1006" y="131011"/>
                  </a:lnTo>
                  <a:lnTo>
                    <a:pt x="0" y="144098"/>
                  </a:lnTo>
                  <a:lnTo>
                    <a:pt x="2410" y="151023"/>
                  </a:lnTo>
                  <a:lnTo>
                    <a:pt x="20578" y="172592"/>
                  </a:lnTo>
                  <a:lnTo>
                    <a:pt x="29085" y="175924"/>
                  </a:lnTo>
                  <a:lnTo>
                    <a:pt x="34132" y="176813"/>
                  </a:lnTo>
                  <a:lnTo>
                    <a:pt x="45031" y="175155"/>
                  </a:lnTo>
                  <a:lnTo>
                    <a:pt x="73104" y="163255"/>
                  </a:lnTo>
                  <a:lnTo>
                    <a:pt x="108317" y="139877"/>
                  </a:lnTo>
                  <a:lnTo>
                    <a:pt x="127446" y="114346"/>
                  </a:lnTo>
                  <a:lnTo>
                    <a:pt x="130822" y="105058"/>
                  </a:lnTo>
                  <a:lnTo>
                    <a:pt x="133364" y="73047"/>
                  </a:lnTo>
                  <a:lnTo>
                    <a:pt x="128734" y="56148"/>
                  </a:lnTo>
                  <a:lnTo>
                    <a:pt x="111397" y="23953"/>
                  </a:lnTo>
                  <a:lnTo>
                    <a:pt x="106160" y="20566"/>
                  </a:lnTo>
                  <a:lnTo>
                    <a:pt x="94713" y="18391"/>
                  </a:lnTo>
                  <a:lnTo>
                    <a:pt x="88823" y="20740"/>
                  </a:lnTo>
                  <a:lnTo>
                    <a:pt x="85863" y="22755"/>
                  </a:lnTo>
                  <a:lnTo>
                    <a:pt x="83890" y="25091"/>
                  </a:lnTo>
                  <a:lnTo>
                    <a:pt x="71944" y="44495"/>
                  </a:lnTo>
                  <a:lnTo>
                    <a:pt x="71427" y="48877"/>
                  </a:lnTo>
                  <a:lnTo>
                    <a:pt x="73843" y="54133"/>
                  </a:lnTo>
                  <a:lnTo>
                    <a:pt x="75877" y="56923"/>
                  </a:lnTo>
                  <a:lnTo>
                    <a:pt x="80782" y="60024"/>
                  </a:lnTo>
                  <a:lnTo>
                    <a:pt x="92016" y="62015"/>
                  </a:lnTo>
                  <a:lnTo>
                    <a:pt x="100829" y="62359"/>
                  </a:lnTo>
                  <a:lnTo>
                    <a:pt x="106754" y="59794"/>
                  </a:lnTo>
                  <a:lnTo>
                    <a:pt x="138648" y="39579"/>
                  </a:lnTo>
                  <a:lnTo>
                    <a:pt x="163398" y="28925"/>
                  </a:lnTo>
                  <a:lnTo>
                    <a:pt x="174344" y="21578"/>
                  </a:lnTo>
                  <a:lnTo>
                    <a:pt x="183872" y="18958"/>
                  </a:lnTo>
                  <a:lnTo>
                    <a:pt x="200238" y="17899"/>
                  </a:lnTo>
                  <a:lnTo>
                    <a:pt x="205506" y="15229"/>
                  </a:lnTo>
                  <a:lnTo>
                    <a:pt x="212233" y="10171"/>
                  </a:lnTo>
                  <a:lnTo>
                    <a:pt x="222815" y="8926"/>
                  </a:lnTo>
                  <a:lnTo>
                    <a:pt x="218077" y="8926"/>
                  </a:lnTo>
                  <a:lnTo>
                    <a:pt x="216681" y="7934"/>
                  </a:lnTo>
                  <a:lnTo>
                    <a:pt x="215750" y="6281"/>
                  </a:lnTo>
                  <a:lnTo>
                    <a:pt x="213997" y="365"/>
                  </a:lnTo>
                  <a:lnTo>
                    <a:pt x="205069" y="0"/>
                  </a:lnTo>
                  <a:lnTo>
                    <a:pt x="200251" y="4737"/>
                  </a:lnTo>
                  <a:lnTo>
                    <a:pt x="195260" y="7065"/>
                  </a:lnTo>
                  <a:lnTo>
                    <a:pt x="192540" y="7685"/>
                  </a:lnTo>
                  <a:lnTo>
                    <a:pt x="183971" y="13299"/>
                  </a:lnTo>
                  <a:lnTo>
                    <a:pt x="180748" y="21122"/>
                  </a:lnTo>
                  <a:lnTo>
                    <a:pt x="178324" y="30222"/>
                  </a:lnTo>
                  <a:lnTo>
                    <a:pt x="172373" y="41914"/>
                  </a:lnTo>
                  <a:lnTo>
                    <a:pt x="169362" y="69273"/>
                  </a:lnTo>
                  <a:lnTo>
                    <a:pt x="176940" y="78933"/>
                  </a:lnTo>
                  <a:lnTo>
                    <a:pt x="180269" y="79728"/>
                  </a:lnTo>
                  <a:lnTo>
                    <a:pt x="191440" y="80327"/>
                  </a:lnTo>
                  <a:lnTo>
                    <a:pt x="196636" y="77702"/>
                  </a:lnTo>
                  <a:lnTo>
                    <a:pt x="208055" y="67931"/>
                  </a:lnTo>
                  <a:lnTo>
                    <a:pt x="211297" y="62271"/>
                  </a:lnTo>
                  <a:lnTo>
                    <a:pt x="212160" y="59372"/>
                  </a:lnTo>
                  <a:lnTo>
                    <a:pt x="213729" y="57440"/>
                  </a:lnTo>
                  <a:lnTo>
                    <a:pt x="219685" y="53728"/>
                  </a:lnTo>
                  <a:lnTo>
                    <a:pt x="222815" y="44656"/>
                  </a:lnTo>
                  <a:lnTo>
                    <a:pt x="222819" y="86886"/>
                  </a:lnTo>
                  <a:lnTo>
                    <a:pt x="223811" y="110242"/>
                  </a:lnTo>
                  <a:lnTo>
                    <a:pt x="233843" y="154454"/>
                  </a:lnTo>
                  <a:lnTo>
                    <a:pt x="240770" y="195807"/>
                  </a:lnTo>
                  <a:lnTo>
                    <a:pt x="248248" y="233456"/>
                  </a:lnTo>
                  <a:lnTo>
                    <a:pt x="249488" y="273430"/>
                  </a:lnTo>
                  <a:lnTo>
                    <a:pt x="249597" y="317211"/>
                  </a:lnTo>
                  <a:lnTo>
                    <a:pt x="246957" y="327181"/>
                  </a:lnTo>
                  <a:lnTo>
                    <a:pt x="237178" y="341667"/>
                  </a:lnTo>
                  <a:lnTo>
                    <a:pt x="219796" y="360105"/>
                  </a:lnTo>
                  <a:lnTo>
                    <a:pt x="213869" y="363443"/>
                  </a:lnTo>
                  <a:lnTo>
                    <a:pt x="210899" y="364333"/>
                  </a:lnTo>
                  <a:lnTo>
                    <a:pt x="207927" y="363935"/>
                  </a:lnTo>
                  <a:lnTo>
                    <a:pt x="193052" y="358269"/>
                  </a:lnTo>
                  <a:lnTo>
                    <a:pt x="187099" y="352374"/>
                  </a:lnTo>
                  <a:lnTo>
                    <a:pt x="160311" y="309213"/>
                  </a:lnTo>
                  <a:lnTo>
                    <a:pt x="154027" y="287408"/>
                  </a:lnTo>
                  <a:lnTo>
                    <a:pt x="151729" y="242934"/>
                  </a:lnTo>
                  <a:lnTo>
                    <a:pt x="154096" y="205741"/>
                  </a:lnTo>
                  <a:lnTo>
                    <a:pt x="161115" y="183989"/>
                  </a:lnTo>
                  <a:lnTo>
                    <a:pt x="175299" y="159274"/>
                  </a:lnTo>
                  <a:lnTo>
                    <a:pt x="185147" y="153023"/>
                  </a:lnTo>
                  <a:lnTo>
                    <a:pt x="204959" y="1428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3" name="SMARTInkShape-1256"/>
            <p:cNvSpPr/>
            <p:nvPr>
              <p:custDataLst>
                <p:tags r:id="rId76"/>
              </p:custDataLst>
            </p:nvPr>
          </p:nvSpPr>
          <p:spPr bwMode="auto">
            <a:xfrm>
              <a:off x="4277320" y="4974009"/>
              <a:ext cx="169665" cy="348087"/>
            </a:xfrm>
            <a:custGeom>
              <a:avLst/>
              <a:gdLst/>
              <a:ahLst/>
              <a:cxnLst/>
              <a:rect l="0" t="0" r="0" b="0"/>
              <a:pathLst>
                <a:path w="169665" h="348087">
                  <a:moveTo>
                    <a:pt x="0" y="348086"/>
                  </a:moveTo>
                  <a:lnTo>
                    <a:pt x="0" y="348086"/>
                  </a:lnTo>
                  <a:lnTo>
                    <a:pt x="20738" y="329994"/>
                  </a:lnTo>
                  <a:lnTo>
                    <a:pt x="30053" y="323177"/>
                  </a:lnTo>
                  <a:lnTo>
                    <a:pt x="60489" y="282693"/>
                  </a:lnTo>
                  <a:lnTo>
                    <a:pt x="73485" y="260579"/>
                  </a:lnTo>
                  <a:lnTo>
                    <a:pt x="87258" y="238813"/>
                  </a:lnTo>
                  <a:lnTo>
                    <a:pt x="102919" y="196001"/>
                  </a:lnTo>
                  <a:lnTo>
                    <a:pt x="106319" y="157860"/>
                  </a:lnTo>
                  <a:lnTo>
                    <a:pt x="111731" y="117143"/>
                  </a:lnTo>
                  <a:lnTo>
                    <a:pt x="109089" y="74300"/>
                  </a:lnTo>
                  <a:lnTo>
                    <a:pt x="107411" y="31756"/>
                  </a:lnTo>
                  <a:lnTo>
                    <a:pt x="104624" y="21294"/>
                  </a:lnTo>
                  <a:lnTo>
                    <a:pt x="100122" y="9825"/>
                  </a:lnTo>
                  <a:lnTo>
                    <a:pt x="98260" y="0"/>
                  </a:lnTo>
                  <a:lnTo>
                    <a:pt x="93496" y="4619"/>
                  </a:lnTo>
                  <a:lnTo>
                    <a:pt x="90541" y="21752"/>
                  </a:lnTo>
                  <a:lnTo>
                    <a:pt x="86815" y="58448"/>
                  </a:lnTo>
                  <a:lnTo>
                    <a:pt x="81641" y="97285"/>
                  </a:lnTo>
                  <a:lnTo>
                    <a:pt x="74482" y="140750"/>
                  </a:lnTo>
                  <a:lnTo>
                    <a:pt x="72340" y="175748"/>
                  </a:lnTo>
                  <a:lnTo>
                    <a:pt x="72697" y="211252"/>
                  </a:lnTo>
                  <a:lnTo>
                    <a:pt x="77654" y="245916"/>
                  </a:lnTo>
                  <a:lnTo>
                    <a:pt x="82477" y="284799"/>
                  </a:lnTo>
                  <a:lnTo>
                    <a:pt x="88250" y="302098"/>
                  </a:lnTo>
                  <a:lnTo>
                    <a:pt x="109015" y="330870"/>
                  </a:lnTo>
                  <a:lnTo>
                    <a:pt x="123472" y="341440"/>
                  </a:lnTo>
                  <a:lnTo>
                    <a:pt x="140323" y="346116"/>
                  </a:lnTo>
                  <a:lnTo>
                    <a:pt x="151993" y="344564"/>
                  </a:lnTo>
                  <a:lnTo>
                    <a:pt x="169664" y="339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4" name="SMARTInkShape-1257"/>
            <p:cNvSpPr/>
            <p:nvPr>
              <p:custDataLst>
                <p:tags r:id="rId77"/>
              </p:custDataLst>
            </p:nvPr>
          </p:nvSpPr>
          <p:spPr bwMode="auto">
            <a:xfrm>
              <a:off x="4045148" y="5045273"/>
              <a:ext cx="141525" cy="330400"/>
            </a:xfrm>
            <a:custGeom>
              <a:avLst/>
              <a:gdLst/>
              <a:ahLst/>
              <a:cxnLst/>
              <a:rect l="0" t="0" r="0" b="0"/>
              <a:pathLst>
                <a:path w="141525" h="33040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1"/>
                  </a:lnTo>
                  <a:lnTo>
                    <a:pt x="13303" y="12429"/>
                  </a:lnTo>
                  <a:lnTo>
                    <a:pt x="53865" y="35739"/>
                  </a:lnTo>
                  <a:lnTo>
                    <a:pt x="96391" y="63293"/>
                  </a:lnTo>
                  <a:lnTo>
                    <a:pt x="112896" y="80601"/>
                  </a:lnTo>
                  <a:lnTo>
                    <a:pt x="133666" y="118752"/>
                  </a:lnTo>
                  <a:lnTo>
                    <a:pt x="140147" y="143665"/>
                  </a:lnTo>
                  <a:lnTo>
                    <a:pt x="141524" y="181491"/>
                  </a:lnTo>
                  <a:lnTo>
                    <a:pt x="130399" y="223624"/>
                  </a:lnTo>
                  <a:lnTo>
                    <a:pt x="113366" y="267941"/>
                  </a:lnTo>
                  <a:lnTo>
                    <a:pt x="87197" y="311760"/>
                  </a:lnTo>
                  <a:lnTo>
                    <a:pt x="71438" y="330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5" name="SMARTInkShape-1258"/>
            <p:cNvSpPr/>
            <p:nvPr>
              <p:custDataLst>
                <p:tags r:id="rId78"/>
              </p:custDataLst>
            </p:nvPr>
          </p:nvSpPr>
          <p:spPr bwMode="auto">
            <a:xfrm>
              <a:off x="3937992" y="5197079"/>
              <a:ext cx="151806" cy="133789"/>
            </a:xfrm>
            <a:custGeom>
              <a:avLst/>
              <a:gdLst/>
              <a:ahLst/>
              <a:cxnLst/>
              <a:rect l="0" t="0" r="0" b="0"/>
              <a:pathLst>
                <a:path w="151806" h="133789">
                  <a:moveTo>
                    <a:pt x="0" y="8929"/>
                  </a:moveTo>
                  <a:lnTo>
                    <a:pt x="0" y="8929"/>
                  </a:lnTo>
                  <a:lnTo>
                    <a:pt x="4741" y="4188"/>
                  </a:lnTo>
                  <a:lnTo>
                    <a:pt x="9714" y="1861"/>
                  </a:lnTo>
                  <a:lnTo>
                    <a:pt x="53580" y="3"/>
                  </a:lnTo>
                  <a:lnTo>
                    <a:pt x="65485" y="0"/>
                  </a:lnTo>
                  <a:lnTo>
                    <a:pt x="71438" y="2645"/>
                  </a:lnTo>
                  <a:lnTo>
                    <a:pt x="77391" y="6136"/>
                  </a:lnTo>
                  <a:lnTo>
                    <a:pt x="83344" y="7688"/>
                  </a:lnTo>
                  <a:lnTo>
                    <a:pt x="84336" y="9093"/>
                  </a:lnTo>
                  <a:lnTo>
                    <a:pt x="84006" y="11023"/>
                  </a:lnTo>
                  <a:lnTo>
                    <a:pt x="81984" y="15813"/>
                  </a:lnTo>
                  <a:lnTo>
                    <a:pt x="75690" y="43471"/>
                  </a:lnTo>
                  <a:lnTo>
                    <a:pt x="68036" y="51732"/>
                  </a:lnTo>
                  <a:lnTo>
                    <a:pt x="59012" y="59702"/>
                  </a:lnTo>
                  <a:lnTo>
                    <a:pt x="33217" y="95764"/>
                  </a:lnTo>
                  <a:lnTo>
                    <a:pt x="16153" y="109646"/>
                  </a:lnTo>
                  <a:lnTo>
                    <a:pt x="12140" y="115870"/>
                  </a:lnTo>
                  <a:lnTo>
                    <a:pt x="9364" y="121942"/>
                  </a:lnTo>
                  <a:lnTo>
                    <a:pt x="424" y="133418"/>
                  </a:lnTo>
                  <a:lnTo>
                    <a:pt x="4866" y="133788"/>
                  </a:lnTo>
                  <a:lnTo>
                    <a:pt x="6221" y="132848"/>
                  </a:lnTo>
                  <a:lnTo>
                    <a:pt x="7124" y="131229"/>
                  </a:lnTo>
                  <a:lnTo>
                    <a:pt x="7726" y="129158"/>
                  </a:lnTo>
                  <a:lnTo>
                    <a:pt x="9119" y="127777"/>
                  </a:lnTo>
                  <a:lnTo>
                    <a:pt x="48056" y="110847"/>
                  </a:lnTo>
                  <a:lnTo>
                    <a:pt x="89322" y="97658"/>
                  </a:lnTo>
                  <a:lnTo>
                    <a:pt x="125018" y="77670"/>
                  </a:lnTo>
                  <a:lnTo>
                    <a:pt x="151805" y="535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6" name="SMARTInkShape-1259"/>
            <p:cNvSpPr/>
            <p:nvPr>
              <p:custDataLst>
                <p:tags r:id="rId79"/>
              </p:custDataLst>
            </p:nvPr>
          </p:nvSpPr>
          <p:spPr bwMode="auto">
            <a:xfrm>
              <a:off x="3842427" y="5009555"/>
              <a:ext cx="122355" cy="383394"/>
            </a:xfrm>
            <a:custGeom>
              <a:avLst/>
              <a:gdLst/>
              <a:ahLst/>
              <a:cxnLst/>
              <a:rect l="0" t="0" r="0" b="0"/>
              <a:pathLst>
                <a:path w="122355" h="383394">
                  <a:moveTo>
                    <a:pt x="122354" y="0"/>
                  </a:moveTo>
                  <a:lnTo>
                    <a:pt x="122354" y="0"/>
                  </a:lnTo>
                  <a:lnTo>
                    <a:pt x="112873" y="4740"/>
                  </a:lnTo>
                  <a:lnTo>
                    <a:pt x="105573" y="12359"/>
                  </a:lnTo>
                  <a:lnTo>
                    <a:pt x="71293" y="50802"/>
                  </a:lnTo>
                  <a:lnTo>
                    <a:pt x="48994" y="90107"/>
                  </a:lnTo>
                  <a:lnTo>
                    <a:pt x="35134" y="118971"/>
                  </a:lnTo>
                  <a:lnTo>
                    <a:pt x="24743" y="152659"/>
                  </a:lnTo>
                  <a:lnTo>
                    <a:pt x="15381" y="187777"/>
                  </a:lnTo>
                  <a:lnTo>
                    <a:pt x="6323" y="223317"/>
                  </a:lnTo>
                  <a:lnTo>
                    <a:pt x="0" y="258983"/>
                  </a:lnTo>
                  <a:lnTo>
                    <a:pt x="773" y="292040"/>
                  </a:lnTo>
                  <a:lnTo>
                    <a:pt x="5183" y="329876"/>
                  </a:lnTo>
                  <a:lnTo>
                    <a:pt x="10687" y="352292"/>
                  </a:lnTo>
                  <a:lnTo>
                    <a:pt x="18602" y="366761"/>
                  </a:lnTo>
                  <a:lnTo>
                    <a:pt x="31971" y="377332"/>
                  </a:lnTo>
                  <a:lnTo>
                    <a:pt x="43760" y="382008"/>
                  </a:lnTo>
                  <a:lnTo>
                    <a:pt x="58277" y="383393"/>
                  </a:lnTo>
                  <a:lnTo>
                    <a:pt x="66756" y="381071"/>
                  </a:lnTo>
                  <a:lnTo>
                    <a:pt x="77706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7" name="SMARTInkShape-1260"/>
            <p:cNvSpPr/>
            <p:nvPr>
              <p:custDataLst>
                <p:tags r:id="rId80"/>
              </p:custDataLst>
            </p:nvPr>
          </p:nvSpPr>
          <p:spPr bwMode="auto">
            <a:xfrm>
              <a:off x="3696891" y="5143513"/>
              <a:ext cx="124861" cy="383796"/>
            </a:xfrm>
            <a:custGeom>
              <a:avLst/>
              <a:gdLst/>
              <a:ahLst/>
              <a:cxnLst/>
              <a:rect l="0" t="0" r="0" b="0"/>
              <a:pathLst>
                <a:path w="124861" h="383796">
                  <a:moveTo>
                    <a:pt x="0" y="125003"/>
                  </a:moveTo>
                  <a:lnTo>
                    <a:pt x="0" y="125003"/>
                  </a:lnTo>
                  <a:lnTo>
                    <a:pt x="0" y="120262"/>
                  </a:lnTo>
                  <a:lnTo>
                    <a:pt x="2646" y="115288"/>
                  </a:lnTo>
                  <a:lnTo>
                    <a:pt x="7688" y="108752"/>
                  </a:lnTo>
                  <a:lnTo>
                    <a:pt x="8927" y="98249"/>
                  </a:lnTo>
                  <a:lnTo>
                    <a:pt x="8929" y="102964"/>
                  </a:lnTo>
                  <a:lnTo>
                    <a:pt x="3785" y="120576"/>
                  </a:lnTo>
                  <a:lnTo>
                    <a:pt x="5972" y="138353"/>
                  </a:lnTo>
                  <a:lnTo>
                    <a:pt x="982" y="179163"/>
                  </a:lnTo>
                  <a:lnTo>
                    <a:pt x="129" y="223305"/>
                  </a:lnTo>
                  <a:lnTo>
                    <a:pt x="25" y="258963"/>
                  </a:lnTo>
                  <a:lnTo>
                    <a:pt x="5" y="299814"/>
                  </a:lnTo>
                  <a:lnTo>
                    <a:pt x="0" y="341698"/>
                  </a:lnTo>
                  <a:lnTo>
                    <a:pt x="992" y="358983"/>
                  </a:lnTo>
                  <a:lnTo>
                    <a:pt x="8897" y="383795"/>
                  </a:lnTo>
                  <a:lnTo>
                    <a:pt x="8929" y="344814"/>
                  </a:lnTo>
                  <a:lnTo>
                    <a:pt x="8929" y="301388"/>
                  </a:lnTo>
                  <a:lnTo>
                    <a:pt x="8929" y="257924"/>
                  </a:lnTo>
                  <a:lnTo>
                    <a:pt x="8929" y="222926"/>
                  </a:lnTo>
                  <a:lnTo>
                    <a:pt x="8929" y="184775"/>
                  </a:lnTo>
                  <a:lnTo>
                    <a:pt x="8929" y="144698"/>
                  </a:lnTo>
                  <a:lnTo>
                    <a:pt x="8929" y="100340"/>
                  </a:lnTo>
                  <a:lnTo>
                    <a:pt x="13352" y="56491"/>
                  </a:lnTo>
                  <a:lnTo>
                    <a:pt x="11887" y="43951"/>
                  </a:lnTo>
                  <a:lnTo>
                    <a:pt x="17568" y="19816"/>
                  </a:lnTo>
                  <a:lnTo>
                    <a:pt x="23938" y="11106"/>
                  </a:lnTo>
                  <a:lnTo>
                    <a:pt x="25522" y="5590"/>
                  </a:lnTo>
                  <a:lnTo>
                    <a:pt x="26936" y="3722"/>
                  </a:lnTo>
                  <a:lnTo>
                    <a:pt x="31154" y="1647"/>
                  </a:lnTo>
                  <a:lnTo>
                    <a:pt x="70235" y="0"/>
                  </a:lnTo>
                  <a:lnTo>
                    <a:pt x="78510" y="2639"/>
                  </a:lnTo>
                  <a:lnTo>
                    <a:pt x="85494" y="6126"/>
                  </a:lnTo>
                  <a:lnTo>
                    <a:pt x="95005" y="9083"/>
                  </a:lnTo>
                  <a:lnTo>
                    <a:pt x="110101" y="21236"/>
                  </a:lnTo>
                  <a:lnTo>
                    <a:pt x="119052" y="34616"/>
                  </a:lnTo>
                  <a:lnTo>
                    <a:pt x="123249" y="46407"/>
                  </a:lnTo>
                  <a:lnTo>
                    <a:pt x="124860" y="73054"/>
                  </a:lnTo>
                  <a:lnTo>
                    <a:pt x="113985" y="116253"/>
                  </a:lnTo>
                  <a:lnTo>
                    <a:pt x="111709" y="122146"/>
                  </a:lnTo>
                  <a:lnTo>
                    <a:pt x="103888" y="131340"/>
                  </a:lnTo>
                  <a:lnTo>
                    <a:pt x="89297" y="1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8" name="SMARTInkShape-1261"/>
            <p:cNvSpPr/>
            <p:nvPr>
              <p:custDataLst>
                <p:tags r:id="rId81"/>
              </p:custDataLst>
            </p:nvPr>
          </p:nvSpPr>
          <p:spPr bwMode="auto">
            <a:xfrm>
              <a:off x="3143866" y="5009664"/>
              <a:ext cx="365502" cy="606953"/>
            </a:xfrm>
            <a:custGeom>
              <a:avLst/>
              <a:gdLst/>
              <a:ahLst/>
              <a:cxnLst/>
              <a:rect l="0" t="0" r="0" b="0"/>
              <a:pathLst>
                <a:path w="365502" h="606953">
                  <a:moveTo>
                    <a:pt x="347642" y="17750"/>
                  </a:moveTo>
                  <a:lnTo>
                    <a:pt x="347642" y="17750"/>
                  </a:lnTo>
                  <a:lnTo>
                    <a:pt x="347642" y="4089"/>
                  </a:lnTo>
                  <a:lnTo>
                    <a:pt x="346650" y="2690"/>
                  </a:lnTo>
                  <a:lnTo>
                    <a:pt x="344996" y="1757"/>
                  </a:lnTo>
                  <a:lnTo>
                    <a:pt x="339080" y="0"/>
                  </a:lnTo>
                  <a:lnTo>
                    <a:pt x="316373" y="889"/>
                  </a:lnTo>
                  <a:lnTo>
                    <a:pt x="274897" y="16115"/>
                  </a:lnTo>
                  <a:lnTo>
                    <a:pt x="237581" y="36462"/>
                  </a:lnTo>
                  <a:lnTo>
                    <a:pt x="203906" y="56367"/>
                  </a:lnTo>
                  <a:lnTo>
                    <a:pt x="168793" y="81117"/>
                  </a:lnTo>
                  <a:lnTo>
                    <a:pt x="133254" y="107301"/>
                  </a:lnTo>
                  <a:lnTo>
                    <a:pt x="90430" y="142816"/>
                  </a:lnTo>
                  <a:lnTo>
                    <a:pt x="53308" y="172358"/>
                  </a:lnTo>
                  <a:lnTo>
                    <a:pt x="22603" y="203181"/>
                  </a:lnTo>
                  <a:lnTo>
                    <a:pt x="4059" y="233771"/>
                  </a:lnTo>
                  <a:lnTo>
                    <a:pt x="308" y="249083"/>
                  </a:lnTo>
                  <a:lnTo>
                    <a:pt x="0" y="252339"/>
                  </a:lnTo>
                  <a:lnTo>
                    <a:pt x="787" y="254510"/>
                  </a:lnTo>
                  <a:lnTo>
                    <a:pt x="2303" y="255957"/>
                  </a:lnTo>
                  <a:lnTo>
                    <a:pt x="22773" y="264607"/>
                  </a:lnTo>
                  <a:lnTo>
                    <a:pt x="45671" y="265848"/>
                  </a:lnTo>
                  <a:lnTo>
                    <a:pt x="82721" y="257881"/>
                  </a:lnTo>
                  <a:lnTo>
                    <a:pt x="123222" y="246754"/>
                  </a:lnTo>
                  <a:lnTo>
                    <a:pt x="160321" y="242699"/>
                  </a:lnTo>
                  <a:lnTo>
                    <a:pt x="197992" y="236758"/>
                  </a:lnTo>
                  <a:lnTo>
                    <a:pt x="240139" y="226853"/>
                  </a:lnTo>
                  <a:lnTo>
                    <a:pt x="283008" y="223868"/>
                  </a:lnTo>
                  <a:lnTo>
                    <a:pt x="322373" y="223229"/>
                  </a:lnTo>
                  <a:lnTo>
                    <a:pt x="340265" y="224155"/>
                  </a:lnTo>
                  <a:lnTo>
                    <a:pt x="348663" y="227886"/>
                  </a:lnTo>
                  <a:lnTo>
                    <a:pt x="351299" y="230270"/>
                  </a:lnTo>
                  <a:lnTo>
                    <a:pt x="354228" y="235565"/>
                  </a:lnTo>
                  <a:lnTo>
                    <a:pt x="352884" y="243872"/>
                  </a:lnTo>
                  <a:lnTo>
                    <a:pt x="330779" y="287573"/>
                  </a:lnTo>
                  <a:lnTo>
                    <a:pt x="300087" y="330543"/>
                  </a:lnTo>
                  <a:lnTo>
                    <a:pt x="256970" y="374971"/>
                  </a:lnTo>
                  <a:lnTo>
                    <a:pt x="215483" y="410663"/>
                  </a:lnTo>
                  <a:lnTo>
                    <a:pt x="173590" y="451117"/>
                  </a:lnTo>
                  <a:lnTo>
                    <a:pt x="134227" y="490196"/>
                  </a:lnTo>
                  <a:lnTo>
                    <a:pt x="97788" y="523932"/>
                  </a:lnTo>
                  <a:lnTo>
                    <a:pt x="73520" y="546415"/>
                  </a:lnTo>
                  <a:lnTo>
                    <a:pt x="39525" y="585647"/>
                  </a:lnTo>
                  <a:lnTo>
                    <a:pt x="36413" y="595017"/>
                  </a:lnTo>
                  <a:lnTo>
                    <a:pt x="35275" y="605321"/>
                  </a:lnTo>
                  <a:lnTo>
                    <a:pt x="36210" y="605917"/>
                  </a:lnTo>
                  <a:lnTo>
                    <a:pt x="47547" y="606952"/>
                  </a:lnTo>
                  <a:lnTo>
                    <a:pt x="67143" y="606085"/>
                  </a:lnTo>
                  <a:lnTo>
                    <a:pt x="110786" y="598012"/>
                  </a:lnTo>
                  <a:lnTo>
                    <a:pt x="149969" y="588628"/>
                  </a:lnTo>
                  <a:lnTo>
                    <a:pt x="186667" y="581961"/>
                  </a:lnTo>
                  <a:lnTo>
                    <a:pt x="228716" y="568371"/>
                  </a:lnTo>
                  <a:lnTo>
                    <a:pt x="266713" y="560982"/>
                  </a:lnTo>
                  <a:lnTo>
                    <a:pt x="311090" y="551540"/>
                  </a:lnTo>
                  <a:lnTo>
                    <a:pt x="329536" y="546657"/>
                  </a:lnTo>
                  <a:lnTo>
                    <a:pt x="365501" y="544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0" name="SMARTInkShape-Group309"/>
          <p:cNvGrpSpPr/>
          <p:nvPr/>
        </p:nvGrpSpPr>
        <p:grpSpPr>
          <a:xfrm>
            <a:off x="4929198" y="4955977"/>
            <a:ext cx="615205" cy="971477"/>
            <a:chOff x="4929198" y="4955977"/>
            <a:chExt cx="615205" cy="971477"/>
          </a:xfrm>
        </p:grpSpPr>
        <p:sp>
          <p:nvSpPr>
            <p:cNvPr id="460" name="SMARTInkShape-1262"/>
            <p:cNvSpPr/>
            <p:nvPr>
              <p:custDataLst>
                <p:tags r:id="rId65"/>
              </p:custDataLst>
            </p:nvPr>
          </p:nvSpPr>
          <p:spPr bwMode="auto">
            <a:xfrm>
              <a:off x="4991695" y="5402628"/>
              <a:ext cx="437556" cy="26255"/>
            </a:xfrm>
            <a:custGeom>
              <a:avLst/>
              <a:gdLst/>
              <a:ahLst/>
              <a:cxnLst/>
              <a:rect l="0" t="0" r="0" b="0"/>
              <a:pathLst>
                <a:path w="437556" h="26255">
                  <a:moveTo>
                    <a:pt x="0" y="17692"/>
                  </a:moveTo>
                  <a:lnTo>
                    <a:pt x="0" y="17692"/>
                  </a:lnTo>
                  <a:lnTo>
                    <a:pt x="0" y="22433"/>
                  </a:lnTo>
                  <a:lnTo>
                    <a:pt x="993" y="23829"/>
                  </a:lnTo>
                  <a:lnTo>
                    <a:pt x="2646" y="24760"/>
                  </a:lnTo>
                  <a:lnTo>
                    <a:pt x="12429" y="26254"/>
                  </a:lnTo>
                  <a:lnTo>
                    <a:pt x="49803" y="25623"/>
                  </a:lnTo>
                  <a:lnTo>
                    <a:pt x="89975" y="18933"/>
                  </a:lnTo>
                  <a:lnTo>
                    <a:pt x="132279" y="16945"/>
                  </a:lnTo>
                  <a:lnTo>
                    <a:pt x="167076" y="11628"/>
                  </a:lnTo>
                  <a:lnTo>
                    <a:pt x="203513" y="9611"/>
                  </a:lnTo>
                  <a:lnTo>
                    <a:pt x="245288" y="8022"/>
                  </a:lnTo>
                  <a:lnTo>
                    <a:pt x="288093" y="2699"/>
                  </a:lnTo>
                  <a:lnTo>
                    <a:pt x="326352" y="682"/>
                  </a:lnTo>
                  <a:lnTo>
                    <a:pt x="369544" y="0"/>
                  </a:lnTo>
                  <a:lnTo>
                    <a:pt x="393922" y="2528"/>
                  </a:lnTo>
                  <a:lnTo>
                    <a:pt x="432929" y="9511"/>
                  </a:lnTo>
                  <a:lnTo>
                    <a:pt x="434471" y="11245"/>
                  </a:lnTo>
                  <a:lnTo>
                    <a:pt x="437555" y="176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1" name="SMARTInkShape-1263"/>
            <p:cNvSpPr/>
            <p:nvPr>
              <p:custDataLst>
                <p:tags r:id="rId66"/>
              </p:custDataLst>
            </p:nvPr>
          </p:nvSpPr>
          <p:spPr bwMode="auto">
            <a:xfrm>
              <a:off x="4973837" y="5556186"/>
              <a:ext cx="169664" cy="371268"/>
            </a:xfrm>
            <a:custGeom>
              <a:avLst/>
              <a:gdLst/>
              <a:ahLst/>
              <a:cxnLst/>
              <a:rect l="0" t="0" r="0" b="0"/>
              <a:pathLst>
                <a:path w="169664" h="371268">
                  <a:moveTo>
                    <a:pt x="98226" y="87377"/>
                  </a:moveTo>
                  <a:lnTo>
                    <a:pt x="98226" y="87377"/>
                  </a:lnTo>
                  <a:lnTo>
                    <a:pt x="93485" y="82636"/>
                  </a:lnTo>
                  <a:lnTo>
                    <a:pt x="91157" y="77662"/>
                  </a:lnTo>
                  <a:lnTo>
                    <a:pt x="90537" y="74948"/>
                  </a:lnTo>
                  <a:lnTo>
                    <a:pt x="84923" y="66386"/>
                  </a:lnTo>
                  <a:lnTo>
                    <a:pt x="50590" y="30820"/>
                  </a:lnTo>
                  <a:lnTo>
                    <a:pt x="44643" y="27514"/>
                  </a:lnTo>
                  <a:lnTo>
                    <a:pt x="35901" y="25217"/>
                  </a:lnTo>
                  <a:lnTo>
                    <a:pt x="31499" y="25023"/>
                  </a:lnTo>
                  <a:lnTo>
                    <a:pt x="26236" y="27583"/>
                  </a:lnTo>
                  <a:lnTo>
                    <a:pt x="20590" y="31037"/>
                  </a:lnTo>
                  <a:lnTo>
                    <a:pt x="14773" y="32571"/>
                  </a:lnTo>
                  <a:lnTo>
                    <a:pt x="8881" y="38544"/>
                  </a:lnTo>
                  <a:lnTo>
                    <a:pt x="3946" y="46822"/>
                  </a:lnTo>
                  <a:lnTo>
                    <a:pt x="1169" y="57061"/>
                  </a:lnTo>
                  <a:lnTo>
                    <a:pt x="19" y="98391"/>
                  </a:lnTo>
                  <a:lnTo>
                    <a:pt x="0" y="125671"/>
                  </a:lnTo>
                  <a:lnTo>
                    <a:pt x="2645" y="131847"/>
                  </a:lnTo>
                  <a:lnTo>
                    <a:pt x="7688" y="139156"/>
                  </a:lnTo>
                  <a:lnTo>
                    <a:pt x="11023" y="140155"/>
                  </a:lnTo>
                  <a:lnTo>
                    <a:pt x="13302" y="140421"/>
                  </a:lnTo>
                  <a:lnTo>
                    <a:pt x="14820" y="139607"/>
                  </a:lnTo>
                  <a:lnTo>
                    <a:pt x="15834" y="138072"/>
                  </a:lnTo>
                  <a:lnTo>
                    <a:pt x="16508" y="136056"/>
                  </a:lnTo>
                  <a:lnTo>
                    <a:pt x="17950" y="134712"/>
                  </a:lnTo>
                  <a:lnTo>
                    <a:pt x="22199" y="133219"/>
                  </a:lnTo>
                  <a:lnTo>
                    <a:pt x="23728" y="131829"/>
                  </a:lnTo>
                  <a:lnTo>
                    <a:pt x="32656" y="110727"/>
                  </a:lnTo>
                  <a:lnTo>
                    <a:pt x="45252" y="70742"/>
                  </a:lnTo>
                  <a:lnTo>
                    <a:pt x="65519" y="27917"/>
                  </a:lnTo>
                  <a:lnTo>
                    <a:pt x="87533" y="0"/>
                  </a:lnTo>
                  <a:lnTo>
                    <a:pt x="89113" y="352"/>
                  </a:lnTo>
                  <a:lnTo>
                    <a:pt x="93514" y="3389"/>
                  </a:lnTo>
                  <a:lnTo>
                    <a:pt x="96131" y="8046"/>
                  </a:lnTo>
                  <a:lnTo>
                    <a:pt x="103289" y="47085"/>
                  </a:lnTo>
                  <a:lnTo>
                    <a:pt x="99520" y="81953"/>
                  </a:lnTo>
                  <a:lnTo>
                    <a:pt x="95963" y="115204"/>
                  </a:lnTo>
                  <a:lnTo>
                    <a:pt x="91271" y="150192"/>
                  </a:lnTo>
                  <a:lnTo>
                    <a:pt x="87235" y="185695"/>
                  </a:lnTo>
                  <a:lnTo>
                    <a:pt x="82402" y="221349"/>
                  </a:lnTo>
                  <a:lnTo>
                    <a:pt x="80969" y="257049"/>
                  </a:lnTo>
                  <a:lnTo>
                    <a:pt x="75745" y="299927"/>
                  </a:lnTo>
                  <a:lnTo>
                    <a:pt x="72004" y="340813"/>
                  </a:lnTo>
                  <a:lnTo>
                    <a:pt x="71447" y="371267"/>
                  </a:lnTo>
                  <a:lnTo>
                    <a:pt x="72435" y="370894"/>
                  </a:lnTo>
                  <a:lnTo>
                    <a:pt x="76180" y="367835"/>
                  </a:lnTo>
                  <a:lnTo>
                    <a:pt x="78507" y="363168"/>
                  </a:lnTo>
                  <a:lnTo>
                    <a:pt x="86430" y="324121"/>
                  </a:lnTo>
                  <a:lnTo>
                    <a:pt x="93659" y="283254"/>
                  </a:lnTo>
                  <a:lnTo>
                    <a:pt x="98315" y="240868"/>
                  </a:lnTo>
                  <a:lnTo>
                    <a:pt x="105087" y="205065"/>
                  </a:lnTo>
                  <a:lnTo>
                    <a:pt x="113377" y="163478"/>
                  </a:lnTo>
                  <a:lnTo>
                    <a:pt x="122118" y="120729"/>
                  </a:lnTo>
                  <a:lnTo>
                    <a:pt x="130992" y="83478"/>
                  </a:lnTo>
                  <a:lnTo>
                    <a:pt x="145854" y="39202"/>
                  </a:lnTo>
                  <a:lnTo>
                    <a:pt x="159558" y="16613"/>
                  </a:lnTo>
                  <a:lnTo>
                    <a:pt x="160211" y="11938"/>
                  </a:lnTo>
                  <a:lnTo>
                    <a:pt x="161377" y="10296"/>
                  </a:lnTo>
                  <a:lnTo>
                    <a:pt x="163147" y="9201"/>
                  </a:lnTo>
                  <a:lnTo>
                    <a:pt x="169663" y="70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" name="SMARTInkShape-1264"/>
            <p:cNvSpPr/>
            <p:nvPr>
              <p:custDataLst>
                <p:tags r:id="rId67"/>
              </p:custDataLst>
            </p:nvPr>
          </p:nvSpPr>
          <p:spPr bwMode="auto">
            <a:xfrm>
              <a:off x="5181090" y="5482860"/>
              <a:ext cx="51708" cy="321438"/>
            </a:xfrm>
            <a:custGeom>
              <a:avLst/>
              <a:gdLst/>
              <a:ahLst/>
              <a:cxnLst/>
              <a:rect l="0" t="0" r="0" b="0"/>
              <a:pathLst>
                <a:path w="51708" h="321438">
                  <a:moveTo>
                    <a:pt x="51707" y="8898"/>
                  </a:moveTo>
                  <a:lnTo>
                    <a:pt x="51707" y="8898"/>
                  </a:lnTo>
                  <a:lnTo>
                    <a:pt x="51707" y="0"/>
                  </a:lnTo>
                  <a:lnTo>
                    <a:pt x="50715" y="23323"/>
                  </a:lnTo>
                  <a:lnTo>
                    <a:pt x="39278" y="63199"/>
                  </a:lnTo>
                  <a:lnTo>
                    <a:pt x="26799" y="105466"/>
                  </a:lnTo>
                  <a:lnTo>
                    <a:pt x="13789" y="140256"/>
                  </a:lnTo>
                  <a:lnTo>
                    <a:pt x="9053" y="175701"/>
                  </a:lnTo>
                  <a:lnTo>
                    <a:pt x="6657" y="210346"/>
                  </a:lnTo>
                  <a:lnTo>
                    <a:pt x="107" y="249222"/>
                  </a:lnTo>
                  <a:lnTo>
                    <a:pt x="0" y="266521"/>
                  </a:lnTo>
                  <a:lnTo>
                    <a:pt x="5518" y="286424"/>
                  </a:lnTo>
                  <a:lnTo>
                    <a:pt x="22068" y="314215"/>
                  </a:lnTo>
                  <a:lnTo>
                    <a:pt x="33848" y="32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3" name="SMARTInkShape-1265"/>
            <p:cNvSpPr/>
            <p:nvPr>
              <p:custDataLst>
                <p:tags r:id="rId68"/>
              </p:custDataLst>
            </p:nvPr>
          </p:nvSpPr>
          <p:spPr bwMode="auto">
            <a:xfrm>
              <a:off x="5269957" y="5607845"/>
              <a:ext cx="186083" cy="151790"/>
            </a:xfrm>
            <a:custGeom>
              <a:avLst/>
              <a:gdLst/>
              <a:ahLst/>
              <a:cxnLst/>
              <a:rect l="0" t="0" r="0" b="0"/>
              <a:pathLst>
                <a:path w="186083" h="151790">
                  <a:moveTo>
                    <a:pt x="34277" y="0"/>
                  </a:moveTo>
                  <a:lnTo>
                    <a:pt x="34277" y="0"/>
                  </a:lnTo>
                  <a:lnTo>
                    <a:pt x="25716" y="8560"/>
                  </a:lnTo>
                  <a:lnTo>
                    <a:pt x="25379" y="16585"/>
                  </a:lnTo>
                  <a:lnTo>
                    <a:pt x="26362" y="17009"/>
                  </a:lnTo>
                  <a:lnTo>
                    <a:pt x="68154" y="24922"/>
                  </a:lnTo>
                  <a:lnTo>
                    <a:pt x="101839" y="27707"/>
                  </a:lnTo>
                  <a:lnTo>
                    <a:pt x="111401" y="33895"/>
                  </a:lnTo>
                  <a:lnTo>
                    <a:pt x="121776" y="43035"/>
                  </a:lnTo>
                  <a:lnTo>
                    <a:pt x="122775" y="46577"/>
                  </a:lnTo>
                  <a:lnTo>
                    <a:pt x="123041" y="48910"/>
                  </a:lnTo>
                  <a:lnTo>
                    <a:pt x="120692" y="54148"/>
                  </a:lnTo>
                  <a:lnTo>
                    <a:pt x="118676" y="56934"/>
                  </a:lnTo>
                  <a:lnTo>
                    <a:pt x="74985" y="87318"/>
                  </a:lnTo>
                  <a:lnTo>
                    <a:pt x="34221" y="115533"/>
                  </a:lnTo>
                  <a:lnTo>
                    <a:pt x="15194" y="127882"/>
                  </a:lnTo>
                  <a:lnTo>
                    <a:pt x="10913" y="133894"/>
                  </a:lnTo>
                  <a:lnTo>
                    <a:pt x="8018" y="139875"/>
                  </a:lnTo>
                  <a:lnTo>
                    <a:pt x="0" y="150037"/>
                  </a:lnTo>
                  <a:lnTo>
                    <a:pt x="512" y="150626"/>
                  </a:lnTo>
                  <a:lnTo>
                    <a:pt x="6374" y="151648"/>
                  </a:lnTo>
                  <a:lnTo>
                    <a:pt x="24560" y="151789"/>
                  </a:lnTo>
                  <a:lnTo>
                    <a:pt x="46616" y="144671"/>
                  </a:lnTo>
                  <a:lnTo>
                    <a:pt x="70081" y="136357"/>
                  </a:lnTo>
                  <a:lnTo>
                    <a:pt x="87880" y="132013"/>
                  </a:lnTo>
                  <a:lnTo>
                    <a:pt x="129529" y="112995"/>
                  </a:lnTo>
                  <a:lnTo>
                    <a:pt x="152348" y="100187"/>
                  </a:lnTo>
                  <a:lnTo>
                    <a:pt x="186082" y="6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4" name="SMARTInkShape-1266"/>
            <p:cNvSpPr/>
            <p:nvPr>
              <p:custDataLst>
                <p:tags r:id="rId69"/>
              </p:custDataLst>
            </p:nvPr>
          </p:nvSpPr>
          <p:spPr bwMode="auto">
            <a:xfrm>
              <a:off x="5402461" y="5447109"/>
              <a:ext cx="141942" cy="473275"/>
            </a:xfrm>
            <a:custGeom>
              <a:avLst/>
              <a:gdLst/>
              <a:ahLst/>
              <a:cxnLst/>
              <a:rect l="0" t="0" r="0" b="0"/>
              <a:pathLst>
                <a:path w="141942" h="473275">
                  <a:moveTo>
                    <a:pt x="8930" y="0"/>
                  </a:moveTo>
                  <a:lnTo>
                    <a:pt x="8930" y="0"/>
                  </a:lnTo>
                  <a:lnTo>
                    <a:pt x="8930" y="4741"/>
                  </a:lnTo>
                  <a:lnTo>
                    <a:pt x="11575" y="9715"/>
                  </a:lnTo>
                  <a:lnTo>
                    <a:pt x="43482" y="51138"/>
                  </a:lnTo>
                  <a:lnTo>
                    <a:pt x="64849" y="75513"/>
                  </a:lnTo>
                  <a:lnTo>
                    <a:pt x="87609" y="111883"/>
                  </a:lnTo>
                  <a:lnTo>
                    <a:pt x="109395" y="149946"/>
                  </a:lnTo>
                  <a:lnTo>
                    <a:pt x="126928" y="189802"/>
                  </a:lnTo>
                  <a:lnTo>
                    <a:pt x="138150" y="221272"/>
                  </a:lnTo>
                  <a:lnTo>
                    <a:pt x="141941" y="263311"/>
                  </a:lnTo>
                  <a:lnTo>
                    <a:pt x="135561" y="303697"/>
                  </a:lnTo>
                  <a:lnTo>
                    <a:pt x="122101" y="346218"/>
                  </a:lnTo>
                  <a:lnTo>
                    <a:pt x="100627" y="383573"/>
                  </a:lnTo>
                  <a:lnTo>
                    <a:pt x="70148" y="419616"/>
                  </a:lnTo>
                  <a:lnTo>
                    <a:pt x="32818" y="452753"/>
                  </a:lnTo>
                  <a:lnTo>
                    <a:pt x="0" y="4732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5" name="SMARTInkShape-1267"/>
            <p:cNvSpPr/>
            <p:nvPr>
              <p:custDataLst>
                <p:tags r:id="rId70"/>
              </p:custDataLst>
            </p:nvPr>
          </p:nvSpPr>
          <p:spPr bwMode="auto">
            <a:xfrm>
              <a:off x="4929198" y="5045316"/>
              <a:ext cx="141174" cy="364511"/>
            </a:xfrm>
            <a:custGeom>
              <a:avLst/>
              <a:gdLst/>
              <a:ahLst/>
              <a:cxnLst/>
              <a:rect l="0" t="0" r="0" b="0"/>
              <a:pathLst>
                <a:path w="141174" h="364511">
                  <a:moveTo>
                    <a:pt x="8919" y="44606"/>
                  </a:moveTo>
                  <a:lnTo>
                    <a:pt x="8919" y="44606"/>
                  </a:lnTo>
                  <a:lnTo>
                    <a:pt x="16608" y="44606"/>
                  </a:lnTo>
                  <a:lnTo>
                    <a:pt x="12741" y="44606"/>
                  </a:lnTo>
                  <a:lnTo>
                    <a:pt x="11467" y="45598"/>
                  </a:lnTo>
                  <a:lnTo>
                    <a:pt x="10052" y="49346"/>
                  </a:lnTo>
                  <a:lnTo>
                    <a:pt x="6318" y="92201"/>
                  </a:lnTo>
                  <a:lnTo>
                    <a:pt x="1239" y="130295"/>
                  </a:lnTo>
                  <a:lnTo>
                    <a:pt x="237" y="168909"/>
                  </a:lnTo>
                  <a:lnTo>
                    <a:pt x="38" y="207846"/>
                  </a:lnTo>
                  <a:lnTo>
                    <a:pt x="0" y="248720"/>
                  </a:lnTo>
                  <a:lnTo>
                    <a:pt x="6128" y="285457"/>
                  </a:lnTo>
                  <a:lnTo>
                    <a:pt x="8553" y="325583"/>
                  </a:lnTo>
                  <a:lnTo>
                    <a:pt x="8916" y="364510"/>
                  </a:lnTo>
                  <a:lnTo>
                    <a:pt x="8919" y="325172"/>
                  </a:lnTo>
                  <a:lnTo>
                    <a:pt x="8919" y="285025"/>
                  </a:lnTo>
                  <a:lnTo>
                    <a:pt x="8919" y="243717"/>
                  </a:lnTo>
                  <a:lnTo>
                    <a:pt x="8919" y="200574"/>
                  </a:lnTo>
                  <a:lnTo>
                    <a:pt x="8919" y="161925"/>
                  </a:lnTo>
                  <a:lnTo>
                    <a:pt x="8919" y="125338"/>
                  </a:lnTo>
                  <a:lnTo>
                    <a:pt x="8919" y="89362"/>
                  </a:lnTo>
                  <a:lnTo>
                    <a:pt x="8919" y="44986"/>
                  </a:lnTo>
                  <a:lnTo>
                    <a:pt x="8919" y="19828"/>
                  </a:lnTo>
                  <a:lnTo>
                    <a:pt x="15987" y="8368"/>
                  </a:lnTo>
                  <a:lnTo>
                    <a:pt x="16608" y="5565"/>
                  </a:lnTo>
                  <a:lnTo>
                    <a:pt x="18013" y="3696"/>
                  </a:lnTo>
                  <a:lnTo>
                    <a:pt x="22222" y="1619"/>
                  </a:lnTo>
                  <a:lnTo>
                    <a:pt x="52392" y="0"/>
                  </a:lnTo>
                  <a:lnTo>
                    <a:pt x="74759" y="7095"/>
                  </a:lnTo>
                  <a:lnTo>
                    <a:pt x="95641" y="18051"/>
                  </a:lnTo>
                  <a:lnTo>
                    <a:pt x="117904" y="33722"/>
                  </a:lnTo>
                  <a:lnTo>
                    <a:pt x="140328" y="78299"/>
                  </a:lnTo>
                  <a:lnTo>
                    <a:pt x="141173" y="81951"/>
                  </a:lnTo>
                  <a:lnTo>
                    <a:pt x="139467" y="91300"/>
                  </a:lnTo>
                  <a:lnTo>
                    <a:pt x="127021" y="127865"/>
                  </a:lnTo>
                  <a:lnTo>
                    <a:pt x="121602" y="135518"/>
                  </a:lnTo>
                  <a:lnTo>
                    <a:pt x="89286" y="1606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6" name="SMARTInkShape-1268"/>
            <p:cNvSpPr/>
            <p:nvPr>
              <p:custDataLst>
                <p:tags r:id="rId71"/>
              </p:custDataLst>
            </p:nvPr>
          </p:nvSpPr>
          <p:spPr bwMode="auto">
            <a:xfrm>
              <a:off x="5081441" y="4955977"/>
              <a:ext cx="106708" cy="321469"/>
            </a:xfrm>
            <a:custGeom>
              <a:avLst/>
              <a:gdLst/>
              <a:ahLst/>
              <a:cxnLst/>
              <a:rect l="0" t="0" r="0" b="0"/>
              <a:pathLst>
                <a:path w="106708" h="321469">
                  <a:moveTo>
                    <a:pt x="106707" y="0"/>
                  </a:moveTo>
                  <a:lnTo>
                    <a:pt x="106707" y="0"/>
                  </a:lnTo>
                  <a:lnTo>
                    <a:pt x="101967" y="0"/>
                  </a:lnTo>
                  <a:lnTo>
                    <a:pt x="96994" y="2645"/>
                  </a:lnTo>
                  <a:lnTo>
                    <a:pt x="91477" y="8121"/>
                  </a:lnTo>
                  <a:lnTo>
                    <a:pt x="81800" y="21367"/>
                  </a:lnTo>
                  <a:lnTo>
                    <a:pt x="67797" y="34001"/>
                  </a:lnTo>
                  <a:lnTo>
                    <a:pt x="41282" y="75855"/>
                  </a:lnTo>
                  <a:lnTo>
                    <a:pt x="24294" y="114900"/>
                  </a:lnTo>
                  <a:lnTo>
                    <a:pt x="15509" y="134410"/>
                  </a:lnTo>
                  <a:lnTo>
                    <a:pt x="9571" y="167707"/>
                  </a:lnTo>
                  <a:lnTo>
                    <a:pt x="1824" y="211868"/>
                  </a:lnTo>
                  <a:lnTo>
                    <a:pt x="0" y="249548"/>
                  </a:lnTo>
                  <a:lnTo>
                    <a:pt x="632" y="278525"/>
                  </a:lnTo>
                  <a:lnTo>
                    <a:pt x="6707" y="296287"/>
                  </a:lnTo>
                  <a:lnTo>
                    <a:pt x="20544" y="314942"/>
                  </a:lnTo>
                  <a:lnTo>
                    <a:pt x="29056" y="318568"/>
                  </a:lnTo>
                  <a:lnTo>
                    <a:pt x="44200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7" name="SMARTInkShape-1269"/>
            <p:cNvSpPr/>
            <p:nvPr>
              <p:custDataLst>
                <p:tags r:id="rId72"/>
              </p:custDataLst>
            </p:nvPr>
          </p:nvSpPr>
          <p:spPr bwMode="auto">
            <a:xfrm>
              <a:off x="5152430" y="5250655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8" name="SMARTInkShape-1270"/>
            <p:cNvSpPr/>
            <p:nvPr>
              <p:custDataLst>
                <p:tags r:id="rId73"/>
              </p:custDataLst>
            </p:nvPr>
          </p:nvSpPr>
          <p:spPr bwMode="auto">
            <a:xfrm>
              <a:off x="5206164" y="5089922"/>
              <a:ext cx="151650" cy="116076"/>
            </a:xfrm>
            <a:custGeom>
              <a:avLst/>
              <a:gdLst/>
              <a:ahLst/>
              <a:cxnLst/>
              <a:rect l="0" t="0" r="0" b="0"/>
              <a:pathLst>
                <a:path w="151650" h="116076">
                  <a:moveTo>
                    <a:pt x="17703" y="0"/>
                  </a:moveTo>
                  <a:lnTo>
                    <a:pt x="17703" y="0"/>
                  </a:lnTo>
                  <a:lnTo>
                    <a:pt x="9142" y="0"/>
                  </a:lnTo>
                  <a:lnTo>
                    <a:pt x="16495" y="0"/>
                  </a:lnTo>
                  <a:lnTo>
                    <a:pt x="24593" y="6137"/>
                  </a:lnTo>
                  <a:lnTo>
                    <a:pt x="32864" y="8102"/>
                  </a:lnTo>
                  <a:lnTo>
                    <a:pt x="56607" y="9849"/>
                  </a:lnTo>
                  <a:lnTo>
                    <a:pt x="80049" y="19949"/>
                  </a:lnTo>
                  <a:lnTo>
                    <a:pt x="93349" y="31129"/>
                  </a:lnTo>
                  <a:lnTo>
                    <a:pt x="93930" y="33651"/>
                  </a:lnTo>
                  <a:lnTo>
                    <a:pt x="93326" y="36324"/>
                  </a:lnTo>
                  <a:lnTo>
                    <a:pt x="91001" y="41941"/>
                  </a:lnTo>
                  <a:lnTo>
                    <a:pt x="88700" y="50681"/>
                  </a:lnTo>
                  <a:lnTo>
                    <a:pt x="76784" y="65495"/>
                  </a:lnTo>
                  <a:lnTo>
                    <a:pt x="34184" y="92273"/>
                  </a:lnTo>
                  <a:lnTo>
                    <a:pt x="20995" y="103187"/>
                  </a:lnTo>
                  <a:lnTo>
                    <a:pt x="8836" y="109018"/>
                  </a:lnTo>
                  <a:lnTo>
                    <a:pt x="0" y="115963"/>
                  </a:lnTo>
                  <a:lnTo>
                    <a:pt x="12286" y="116075"/>
                  </a:lnTo>
                  <a:lnTo>
                    <a:pt x="17942" y="113436"/>
                  </a:lnTo>
                  <a:lnTo>
                    <a:pt x="20839" y="111342"/>
                  </a:lnTo>
                  <a:lnTo>
                    <a:pt x="34397" y="108396"/>
                  </a:lnTo>
                  <a:lnTo>
                    <a:pt x="62590" y="104674"/>
                  </a:lnTo>
                  <a:lnTo>
                    <a:pt x="104037" y="90914"/>
                  </a:lnTo>
                  <a:lnTo>
                    <a:pt x="121887" y="85036"/>
                  </a:lnTo>
                  <a:lnTo>
                    <a:pt x="151649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9" name="SMARTInkShape-1271"/>
            <p:cNvSpPr/>
            <p:nvPr>
              <p:custDataLst>
                <p:tags r:id="rId74"/>
              </p:custDataLst>
            </p:nvPr>
          </p:nvSpPr>
          <p:spPr bwMode="auto">
            <a:xfrm>
              <a:off x="5286375" y="4973836"/>
              <a:ext cx="159292" cy="294681"/>
            </a:xfrm>
            <a:custGeom>
              <a:avLst/>
              <a:gdLst/>
              <a:ahLst/>
              <a:cxnLst/>
              <a:rect l="0" t="0" r="0" b="0"/>
              <a:pathLst>
                <a:path w="159292" h="294681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5291"/>
                  </a:lnTo>
                  <a:lnTo>
                    <a:pt x="20991" y="20117"/>
                  </a:lnTo>
                  <a:lnTo>
                    <a:pt x="62746" y="54334"/>
                  </a:lnTo>
                  <a:lnTo>
                    <a:pt x="104194" y="95294"/>
                  </a:lnTo>
                  <a:lnTo>
                    <a:pt x="139900" y="138660"/>
                  </a:lnTo>
                  <a:lnTo>
                    <a:pt x="153018" y="162131"/>
                  </a:lnTo>
                  <a:lnTo>
                    <a:pt x="158448" y="183197"/>
                  </a:lnTo>
                  <a:lnTo>
                    <a:pt x="159291" y="214229"/>
                  </a:lnTo>
                  <a:lnTo>
                    <a:pt x="155794" y="227836"/>
                  </a:lnTo>
                  <a:lnTo>
                    <a:pt x="143504" y="246652"/>
                  </a:lnTo>
                  <a:lnTo>
                    <a:pt x="102239" y="282738"/>
                  </a:lnTo>
                  <a:lnTo>
                    <a:pt x="89297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3" name="SMARTInkShape-Group310"/>
          <p:cNvGrpSpPr/>
          <p:nvPr/>
        </p:nvGrpSpPr>
        <p:grpSpPr>
          <a:xfrm>
            <a:off x="4786313" y="4777383"/>
            <a:ext cx="991196" cy="1339454"/>
            <a:chOff x="4786313" y="4777383"/>
            <a:chExt cx="991196" cy="1339454"/>
          </a:xfrm>
        </p:grpSpPr>
        <p:sp>
          <p:nvSpPr>
            <p:cNvPr id="471" name="SMARTInkShape-1272"/>
            <p:cNvSpPr/>
            <p:nvPr>
              <p:custDataLst>
                <p:tags r:id="rId63"/>
              </p:custDataLst>
            </p:nvPr>
          </p:nvSpPr>
          <p:spPr bwMode="auto">
            <a:xfrm>
              <a:off x="4830961" y="4777383"/>
              <a:ext cx="946548" cy="1339454"/>
            </a:xfrm>
            <a:custGeom>
              <a:avLst/>
              <a:gdLst/>
              <a:ahLst/>
              <a:cxnLst/>
              <a:rect l="0" t="0" r="0" b="0"/>
              <a:pathLst>
                <a:path w="946548" h="1339454">
                  <a:moveTo>
                    <a:pt x="35719" y="71437"/>
                  </a:moveTo>
                  <a:lnTo>
                    <a:pt x="35719" y="71437"/>
                  </a:lnTo>
                  <a:lnTo>
                    <a:pt x="43407" y="79126"/>
                  </a:lnTo>
                  <a:lnTo>
                    <a:pt x="49021" y="79999"/>
                  </a:lnTo>
                  <a:lnTo>
                    <a:pt x="54198" y="77557"/>
                  </a:lnTo>
                  <a:lnTo>
                    <a:pt x="59807" y="74157"/>
                  </a:lnTo>
                  <a:lnTo>
                    <a:pt x="71492" y="71974"/>
                  </a:lnTo>
                  <a:lnTo>
                    <a:pt x="78408" y="70684"/>
                  </a:lnTo>
                  <a:lnTo>
                    <a:pt x="119994" y="55630"/>
                  </a:lnTo>
                  <a:lnTo>
                    <a:pt x="161992" y="39606"/>
                  </a:lnTo>
                  <a:lnTo>
                    <a:pt x="200808" y="31490"/>
                  </a:lnTo>
                  <a:lnTo>
                    <a:pt x="239169" y="21581"/>
                  </a:lnTo>
                  <a:lnTo>
                    <a:pt x="276438" y="15948"/>
                  </a:lnTo>
                  <a:lnTo>
                    <a:pt x="312464" y="10316"/>
                  </a:lnTo>
                  <a:lnTo>
                    <a:pt x="349235" y="9203"/>
                  </a:lnTo>
                  <a:lnTo>
                    <a:pt x="391041" y="6337"/>
                  </a:lnTo>
                  <a:lnTo>
                    <a:pt x="428257" y="1252"/>
                  </a:lnTo>
                  <a:lnTo>
                    <a:pt x="470579" y="164"/>
                  </a:lnTo>
                  <a:lnTo>
                    <a:pt x="514788" y="10"/>
                  </a:lnTo>
                  <a:lnTo>
                    <a:pt x="559243" y="0"/>
                  </a:lnTo>
                  <a:lnTo>
                    <a:pt x="603249" y="0"/>
                  </a:lnTo>
                  <a:lnTo>
                    <a:pt x="634009" y="0"/>
                  </a:lnTo>
                  <a:lnTo>
                    <a:pt x="634009" y="16509"/>
                  </a:lnTo>
                  <a:lnTo>
                    <a:pt x="640145" y="24722"/>
                  </a:lnTo>
                  <a:lnTo>
                    <a:pt x="642110" y="33011"/>
                  </a:lnTo>
                  <a:lnTo>
                    <a:pt x="642569" y="38815"/>
                  </a:lnTo>
                  <a:lnTo>
                    <a:pt x="643685" y="40759"/>
                  </a:lnTo>
                  <a:lnTo>
                    <a:pt x="645420" y="42056"/>
                  </a:lnTo>
                  <a:lnTo>
                    <a:pt x="647569" y="42920"/>
                  </a:lnTo>
                  <a:lnTo>
                    <a:pt x="649001" y="45480"/>
                  </a:lnTo>
                  <a:lnTo>
                    <a:pt x="652010" y="57572"/>
                  </a:lnTo>
                  <a:lnTo>
                    <a:pt x="657752" y="68873"/>
                  </a:lnTo>
                  <a:lnTo>
                    <a:pt x="665419" y="113241"/>
                  </a:lnTo>
                  <a:lnTo>
                    <a:pt x="669348" y="153580"/>
                  </a:lnTo>
                  <a:lnTo>
                    <a:pt x="682122" y="197850"/>
                  </a:lnTo>
                  <a:lnTo>
                    <a:pt x="691847" y="242465"/>
                  </a:lnTo>
                  <a:lnTo>
                    <a:pt x="696585" y="283226"/>
                  </a:lnTo>
                  <a:lnTo>
                    <a:pt x="706047" y="323616"/>
                  </a:lnTo>
                  <a:lnTo>
                    <a:pt x="714553" y="357823"/>
                  </a:lnTo>
                  <a:lnTo>
                    <a:pt x="726317" y="400197"/>
                  </a:lnTo>
                  <a:lnTo>
                    <a:pt x="735221" y="432880"/>
                  </a:lnTo>
                  <a:lnTo>
                    <a:pt x="739403" y="472439"/>
                  </a:lnTo>
                  <a:lnTo>
                    <a:pt x="754082" y="516985"/>
                  </a:lnTo>
                  <a:lnTo>
                    <a:pt x="764394" y="551268"/>
                  </a:lnTo>
                  <a:lnTo>
                    <a:pt x="773733" y="586562"/>
                  </a:lnTo>
                  <a:lnTo>
                    <a:pt x="782785" y="622154"/>
                  </a:lnTo>
                  <a:lnTo>
                    <a:pt x="791750" y="657836"/>
                  </a:lnTo>
                  <a:lnTo>
                    <a:pt x="800691" y="693544"/>
                  </a:lnTo>
                  <a:lnTo>
                    <a:pt x="809624" y="730251"/>
                  </a:lnTo>
                  <a:lnTo>
                    <a:pt x="818554" y="771112"/>
                  </a:lnTo>
                  <a:lnTo>
                    <a:pt x="828476" y="807805"/>
                  </a:lnTo>
                  <a:lnTo>
                    <a:pt x="846458" y="850018"/>
                  </a:lnTo>
                  <a:lnTo>
                    <a:pt x="856698" y="884542"/>
                  </a:lnTo>
                  <a:lnTo>
                    <a:pt x="869048" y="927023"/>
                  </a:lnTo>
                  <a:lnTo>
                    <a:pt x="887178" y="971206"/>
                  </a:lnTo>
                  <a:lnTo>
                    <a:pt x="898088" y="1006329"/>
                  </a:lnTo>
                  <a:lnTo>
                    <a:pt x="907604" y="1040879"/>
                  </a:lnTo>
                  <a:lnTo>
                    <a:pt x="917063" y="1082368"/>
                  </a:lnTo>
                  <a:lnTo>
                    <a:pt x="923966" y="1123747"/>
                  </a:lnTo>
                  <a:lnTo>
                    <a:pt x="935133" y="1166960"/>
                  </a:lnTo>
                  <a:lnTo>
                    <a:pt x="943427" y="1205318"/>
                  </a:lnTo>
                  <a:lnTo>
                    <a:pt x="946273" y="1249069"/>
                  </a:lnTo>
                  <a:lnTo>
                    <a:pt x="946540" y="1290817"/>
                  </a:lnTo>
                  <a:lnTo>
                    <a:pt x="946547" y="1308308"/>
                  </a:lnTo>
                  <a:lnTo>
                    <a:pt x="945555" y="1309760"/>
                  </a:lnTo>
                  <a:lnTo>
                    <a:pt x="943901" y="1310728"/>
                  </a:lnTo>
                  <a:lnTo>
                    <a:pt x="937649" y="1312653"/>
                  </a:lnTo>
                  <a:lnTo>
                    <a:pt x="925191" y="1312663"/>
                  </a:lnTo>
                  <a:lnTo>
                    <a:pt x="923380" y="1311671"/>
                  </a:lnTo>
                  <a:lnTo>
                    <a:pt x="922173" y="1310018"/>
                  </a:lnTo>
                  <a:lnTo>
                    <a:pt x="921368" y="1307923"/>
                  </a:lnTo>
                  <a:lnTo>
                    <a:pt x="919839" y="1306526"/>
                  </a:lnTo>
                  <a:lnTo>
                    <a:pt x="915494" y="1304975"/>
                  </a:lnTo>
                  <a:lnTo>
                    <a:pt x="899083" y="1301252"/>
                  </a:lnTo>
                  <a:lnTo>
                    <a:pt x="885851" y="1296715"/>
                  </a:lnTo>
                  <a:lnTo>
                    <a:pt x="873000" y="1292724"/>
                  </a:lnTo>
                  <a:lnTo>
                    <a:pt x="839206" y="1279409"/>
                  </a:lnTo>
                  <a:lnTo>
                    <a:pt x="802471" y="1277269"/>
                  </a:lnTo>
                  <a:lnTo>
                    <a:pt x="758864" y="1276988"/>
                  </a:lnTo>
                  <a:lnTo>
                    <a:pt x="722281" y="1277946"/>
                  </a:lnTo>
                  <a:lnTo>
                    <a:pt x="680512" y="1284014"/>
                  </a:lnTo>
                  <a:lnTo>
                    <a:pt x="643304" y="1285507"/>
                  </a:lnTo>
                  <a:lnTo>
                    <a:pt x="600162" y="1286795"/>
                  </a:lnTo>
                  <a:lnTo>
                    <a:pt x="565220" y="1291990"/>
                  </a:lnTo>
                  <a:lnTo>
                    <a:pt x="529731" y="1293970"/>
                  </a:lnTo>
                  <a:lnTo>
                    <a:pt x="494081" y="1293565"/>
                  </a:lnTo>
                  <a:lnTo>
                    <a:pt x="458382" y="1288594"/>
                  </a:lnTo>
                  <a:lnTo>
                    <a:pt x="422669" y="1286681"/>
                  </a:lnTo>
                  <a:lnTo>
                    <a:pt x="386952" y="1285121"/>
                  </a:lnTo>
                  <a:lnTo>
                    <a:pt x="351234" y="1279809"/>
                  </a:lnTo>
                  <a:lnTo>
                    <a:pt x="316508" y="1277793"/>
                  </a:lnTo>
                  <a:lnTo>
                    <a:pt x="274958" y="1277113"/>
                  </a:lnTo>
                  <a:lnTo>
                    <a:pt x="233568" y="1276978"/>
                  </a:lnTo>
                  <a:lnTo>
                    <a:pt x="190592" y="1283088"/>
                  </a:lnTo>
                  <a:lnTo>
                    <a:pt x="148020" y="1285508"/>
                  </a:lnTo>
                  <a:lnTo>
                    <a:pt x="106657" y="1295541"/>
                  </a:lnTo>
                  <a:lnTo>
                    <a:pt x="70563" y="1302655"/>
                  </a:lnTo>
                  <a:lnTo>
                    <a:pt x="57067" y="1304405"/>
                  </a:lnTo>
                  <a:lnTo>
                    <a:pt x="31717" y="1312800"/>
                  </a:lnTo>
                  <a:lnTo>
                    <a:pt x="30074" y="1314739"/>
                  </a:lnTo>
                  <a:lnTo>
                    <a:pt x="28980" y="1317024"/>
                  </a:lnTo>
                  <a:lnTo>
                    <a:pt x="27257" y="1318546"/>
                  </a:lnTo>
                  <a:lnTo>
                    <a:pt x="17364" y="1323638"/>
                  </a:lnTo>
                  <a:lnTo>
                    <a:pt x="0" y="1339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2" name="SMARTInkShape-1273"/>
            <p:cNvSpPr/>
            <p:nvPr>
              <p:custDataLst>
                <p:tags r:id="rId64"/>
              </p:custDataLst>
            </p:nvPr>
          </p:nvSpPr>
          <p:spPr bwMode="auto">
            <a:xfrm>
              <a:off x="4786313" y="4839891"/>
              <a:ext cx="58723" cy="1134050"/>
            </a:xfrm>
            <a:custGeom>
              <a:avLst/>
              <a:gdLst/>
              <a:ahLst/>
              <a:cxnLst/>
              <a:rect l="0" t="0" r="0" b="0"/>
              <a:pathLst>
                <a:path w="58723" h="1134050">
                  <a:moveTo>
                    <a:pt x="26789" y="0"/>
                  </a:moveTo>
                  <a:lnTo>
                    <a:pt x="26789" y="0"/>
                  </a:lnTo>
                  <a:lnTo>
                    <a:pt x="35610" y="0"/>
                  </a:lnTo>
                  <a:lnTo>
                    <a:pt x="43397" y="7688"/>
                  </a:lnTo>
                  <a:lnTo>
                    <a:pt x="44277" y="13302"/>
                  </a:lnTo>
                  <a:lnTo>
                    <a:pt x="44633" y="53865"/>
                  </a:lnTo>
                  <a:lnTo>
                    <a:pt x="44646" y="91967"/>
                  </a:lnTo>
                  <a:lnTo>
                    <a:pt x="45640" y="134297"/>
                  </a:lnTo>
                  <a:lnTo>
                    <a:pt x="52337" y="178639"/>
                  </a:lnTo>
                  <a:lnTo>
                    <a:pt x="53332" y="221450"/>
                  </a:lnTo>
                  <a:lnTo>
                    <a:pt x="53505" y="256335"/>
                  </a:lnTo>
                  <a:lnTo>
                    <a:pt x="53556" y="291807"/>
                  </a:lnTo>
                  <a:lnTo>
                    <a:pt x="53571" y="327453"/>
                  </a:lnTo>
                  <a:lnTo>
                    <a:pt x="53576" y="363149"/>
                  </a:lnTo>
                  <a:lnTo>
                    <a:pt x="54569" y="399854"/>
                  </a:lnTo>
                  <a:lnTo>
                    <a:pt x="58722" y="440715"/>
                  </a:lnTo>
                  <a:lnTo>
                    <a:pt x="55543" y="479391"/>
                  </a:lnTo>
                  <a:lnTo>
                    <a:pt x="54160" y="521829"/>
                  </a:lnTo>
                  <a:lnTo>
                    <a:pt x="53750" y="565822"/>
                  </a:lnTo>
                  <a:lnTo>
                    <a:pt x="52637" y="610276"/>
                  </a:lnTo>
                  <a:lnTo>
                    <a:pt x="47456" y="654868"/>
                  </a:lnTo>
                  <a:lnTo>
                    <a:pt x="44488" y="699500"/>
                  </a:lnTo>
                  <a:lnTo>
                    <a:pt x="38758" y="743150"/>
                  </a:lnTo>
                  <a:lnTo>
                    <a:pt x="36619" y="782653"/>
                  </a:lnTo>
                  <a:lnTo>
                    <a:pt x="34993" y="825335"/>
                  </a:lnTo>
                  <a:lnTo>
                    <a:pt x="29660" y="868409"/>
                  </a:lnTo>
                  <a:lnTo>
                    <a:pt x="26647" y="906748"/>
                  </a:lnTo>
                  <a:lnTo>
                    <a:pt x="20904" y="943243"/>
                  </a:lnTo>
                  <a:lnTo>
                    <a:pt x="18761" y="979192"/>
                  </a:lnTo>
                  <a:lnTo>
                    <a:pt x="18126" y="1013987"/>
                  </a:lnTo>
                  <a:lnTo>
                    <a:pt x="17912" y="1052913"/>
                  </a:lnTo>
                  <a:lnTo>
                    <a:pt x="16874" y="1092110"/>
                  </a:lnTo>
                  <a:lnTo>
                    <a:pt x="8932" y="1134049"/>
                  </a:lnTo>
                  <a:lnTo>
                    <a:pt x="8930" y="1129323"/>
                  </a:lnTo>
                  <a:lnTo>
                    <a:pt x="0" y="11072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7" name="SMARTInkShape-Group311"/>
          <p:cNvGrpSpPr/>
          <p:nvPr/>
        </p:nvGrpSpPr>
        <p:grpSpPr>
          <a:xfrm>
            <a:off x="4698275" y="6161484"/>
            <a:ext cx="1222109" cy="418409"/>
            <a:chOff x="4698275" y="6161484"/>
            <a:chExt cx="1222109" cy="418409"/>
          </a:xfrm>
        </p:grpSpPr>
        <p:sp>
          <p:nvSpPr>
            <p:cNvPr id="474" name="SMARTInkShape-1274"/>
            <p:cNvSpPr/>
            <p:nvPr>
              <p:custDataLst>
                <p:tags r:id="rId60"/>
              </p:custDataLst>
            </p:nvPr>
          </p:nvSpPr>
          <p:spPr bwMode="auto">
            <a:xfrm>
              <a:off x="5679403" y="6349162"/>
              <a:ext cx="240981" cy="187370"/>
            </a:xfrm>
            <a:custGeom>
              <a:avLst/>
              <a:gdLst/>
              <a:ahLst/>
              <a:cxnLst/>
              <a:rect l="0" t="0" r="0" b="0"/>
              <a:pathLst>
                <a:path w="240981" h="187370">
                  <a:moveTo>
                    <a:pt x="71317" y="62354"/>
                  </a:moveTo>
                  <a:lnTo>
                    <a:pt x="71317" y="62354"/>
                  </a:lnTo>
                  <a:lnTo>
                    <a:pt x="66575" y="57613"/>
                  </a:lnTo>
                  <a:lnTo>
                    <a:pt x="61602" y="55285"/>
                  </a:lnTo>
                  <a:lnTo>
                    <a:pt x="58887" y="54665"/>
                  </a:lnTo>
                  <a:lnTo>
                    <a:pt x="57076" y="53259"/>
                  </a:lnTo>
                  <a:lnTo>
                    <a:pt x="55066" y="49051"/>
                  </a:lnTo>
                  <a:lnTo>
                    <a:pt x="53537" y="47532"/>
                  </a:lnTo>
                  <a:lnTo>
                    <a:pt x="44456" y="43769"/>
                  </a:lnTo>
                  <a:lnTo>
                    <a:pt x="36960" y="36840"/>
                  </a:lnTo>
                  <a:lnTo>
                    <a:pt x="35604" y="26714"/>
                  </a:lnTo>
                  <a:lnTo>
                    <a:pt x="35598" y="26645"/>
                  </a:lnTo>
                  <a:lnTo>
                    <a:pt x="30857" y="31378"/>
                  </a:lnTo>
                  <a:lnTo>
                    <a:pt x="28529" y="38995"/>
                  </a:lnTo>
                  <a:lnTo>
                    <a:pt x="26503" y="48003"/>
                  </a:lnTo>
                  <a:lnTo>
                    <a:pt x="12502" y="75221"/>
                  </a:lnTo>
                  <a:lnTo>
                    <a:pt x="1956" y="115988"/>
                  </a:lnTo>
                  <a:lnTo>
                    <a:pt x="0" y="145178"/>
                  </a:lnTo>
                  <a:lnTo>
                    <a:pt x="2578" y="151420"/>
                  </a:lnTo>
                  <a:lnTo>
                    <a:pt x="6039" y="157501"/>
                  </a:lnTo>
                  <a:lnTo>
                    <a:pt x="7577" y="163511"/>
                  </a:lnTo>
                  <a:lnTo>
                    <a:pt x="8979" y="165511"/>
                  </a:lnTo>
                  <a:lnTo>
                    <a:pt x="10907" y="166843"/>
                  </a:lnTo>
                  <a:lnTo>
                    <a:pt x="13184" y="167732"/>
                  </a:lnTo>
                  <a:lnTo>
                    <a:pt x="15694" y="167332"/>
                  </a:lnTo>
                  <a:lnTo>
                    <a:pt x="24959" y="163022"/>
                  </a:lnTo>
                  <a:lnTo>
                    <a:pt x="38839" y="160311"/>
                  </a:lnTo>
                  <a:lnTo>
                    <a:pt x="49676" y="153666"/>
                  </a:lnTo>
                  <a:lnTo>
                    <a:pt x="59172" y="144420"/>
                  </a:lnTo>
                  <a:lnTo>
                    <a:pt x="89170" y="104515"/>
                  </a:lnTo>
                  <a:lnTo>
                    <a:pt x="95458" y="91051"/>
                  </a:lnTo>
                  <a:lnTo>
                    <a:pt x="97950" y="68418"/>
                  </a:lnTo>
                  <a:lnTo>
                    <a:pt x="95390" y="62404"/>
                  </a:lnTo>
                  <a:lnTo>
                    <a:pt x="91937" y="56423"/>
                  </a:lnTo>
                  <a:lnTo>
                    <a:pt x="90403" y="50457"/>
                  </a:lnTo>
                  <a:lnTo>
                    <a:pt x="89001" y="48470"/>
                  </a:lnTo>
                  <a:lnTo>
                    <a:pt x="87074" y="47144"/>
                  </a:lnTo>
                  <a:lnTo>
                    <a:pt x="79623" y="45279"/>
                  </a:lnTo>
                  <a:lnTo>
                    <a:pt x="59373" y="44540"/>
                  </a:lnTo>
                  <a:lnTo>
                    <a:pt x="53440" y="47160"/>
                  </a:lnTo>
                  <a:lnTo>
                    <a:pt x="50469" y="49248"/>
                  </a:lnTo>
                  <a:lnTo>
                    <a:pt x="47168" y="54214"/>
                  </a:lnTo>
                  <a:lnTo>
                    <a:pt x="44709" y="59727"/>
                  </a:lnTo>
                  <a:lnTo>
                    <a:pt x="30390" y="77267"/>
                  </a:lnTo>
                  <a:lnTo>
                    <a:pt x="27771" y="86175"/>
                  </a:lnTo>
                  <a:lnTo>
                    <a:pt x="27157" y="92123"/>
                  </a:lnTo>
                  <a:lnTo>
                    <a:pt x="29531" y="98074"/>
                  </a:lnTo>
                  <a:lnTo>
                    <a:pt x="39139" y="109979"/>
                  </a:lnTo>
                  <a:lnTo>
                    <a:pt x="47423" y="113286"/>
                  </a:lnTo>
                  <a:lnTo>
                    <a:pt x="64171" y="115409"/>
                  </a:lnTo>
                  <a:lnTo>
                    <a:pt x="107220" y="104887"/>
                  </a:lnTo>
                  <a:lnTo>
                    <a:pt x="119023" y="99116"/>
                  </a:lnTo>
                  <a:lnTo>
                    <a:pt x="136825" y="86696"/>
                  </a:lnTo>
                  <a:lnTo>
                    <a:pt x="153674" y="80149"/>
                  </a:lnTo>
                  <a:lnTo>
                    <a:pt x="171997" y="60348"/>
                  </a:lnTo>
                  <a:lnTo>
                    <a:pt x="175594" y="53855"/>
                  </a:lnTo>
                  <a:lnTo>
                    <a:pt x="178185" y="47663"/>
                  </a:lnTo>
                  <a:lnTo>
                    <a:pt x="184231" y="38598"/>
                  </a:lnTo>
                  <a:lnTo>
                    <a:pt x="186461" y="29628"/>
                  </a:lnTo>
                  <a:lnTo>
                    <a:pt x="187365" y="5800"/>
                  </a:lnTo>
                  <a:lnTo>
                    <a:pt x="186385" y="3815"/>
                  </a:lnTo>
                  <a:lnTo>
                    <a:pt x="184740" y="2491"/>
                  </a:lnTo>
                  <a:lnTo>
                    <a:pt x="178839" y="0"/>
                  </a:lnTo>
                  <a:lnTo>
                    <a:pt x="178581" y="4632"/>
                  </a:lnTo>
                  <a:lnTo>
                    <a:pt x="175874" y="9579"/>
                  </a:lnTo>
                  <a:lnTo>
                    <a:pt x="172357" y="15086"/>
                  </a:lnTo>
                  <a:lnTo>
                    <a:pt x="170376" y="24757"/>
                  </a:lnTo>
                  <a:lnTo>
                    <a:pt x="169575" y="60777"/>
                  </a:lnTo>
                  <a:lnTo>
                    <a:pt x="174292" y="77651"/>
                  </a:lnTo>
                  <a:lnTo>
                    <a:pt x="192466" y="110831"/>
                  </a:lnTo>
                  <a:lnTo>
                    <a:pt x="196179" y="127098"/>
                  </a:lnTo>
                  <a:lnTo>
                    <a:pt x="214080" y="159472"/>
                  </a:lnTo>
                  <a:lnTo>
                    <a:pt x="220001" y="167087"/>
                  </a:lnTo>
                  <a:lnTo>
                    <a:pt x="221734" y="172732"/>
                  </a:lnTo>
                  <a:lnTo>
                    <a:pt x="223189" y="174634"/>
                  </a:lnTo>
                  <a:lnTo>
                    <a:pt x="240980" y="1873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5" name="SMARTInkShape-1275"/>
            <p:cNvSpPr/>
            <p:nvPr>
              <p:custDataLst>
                <p:tags r:id="rId61"/>
              </p:custDataLst>
            </p:nvPr>
          </p:nvSpPr>
          <p:spPr bwMode="auto">
            <a:xfrm>
              <a:off x="5197078" y="6375814"/>
              <a:ext cx="428626" cy="204079"/>
            </a:xfrm>
            <a:custGeom>
              <a:avLst/>
              <a:gdLst/>
              <a:ahLst/>
              <a:cxnLst/>
              <a:rect l="0" t="0" r="0" b="0"/>
              <a:pathLst>
                <a:path w="428626" h="204079">
                  <a:moveTo>
                    <a:pt x="0" y="151788"/>
                  </a:moveTo>
                  <a:lnTo>
                    <a:pt x="0" y="151788"/>
                  </a:lnTo>
                  <a:lnTo>
                    <a:pt x="0" y="142861"/>
                  </a:lnTo>
                  <a:lnTo>
                    <a:pt x="0" y="159108"/>
                  </a:lnTo>
                  <a:lnTo>
                    <a:pt x="16510" y="177214"/>
                  </a:lnTo>
                  <a:lnTo>
                    <a:pt x="22200" y="178173"/>
                  </a:lnTo>
                  <a:lnTo>
                    <a:pt x="27395" y="175751"/>
                  </a:lnTo>
                  <a:lnTo>
                    <a:pt x="41752" y="164314"/>
                  </a:lnTo>
                  <a:lnTo>
                    <a:pt x="47661" y="162316"/>
                  </a:lnTo>
                  <a:lnTo>
                    <a:pt x="53594" y="156136"/>
                  </a:lnTo>
                  <a:lnTo>
                    <a:pt x="86651" y="116102"/>
                  </a:lnTo>
                  <a:lnTo>
                    <a:pt x="88775" y="104169"/>
                  </a:lnTo>
                  <a:lnTo>
                    <a:pt x="89251" y="86304"/>
                  </a:lnTo>
                  <a:lnTo>
                    <a:pt x="86631" y="80351"/>
                  </a:lnTo>
                  <a:lnTo>
                    <a:pt x="83151" y="74397"/>
                  </a:lnTo>
                  <a:lnTo>
                    <a:pt x="80200" y="65466"/>
                  </a:lnTo>
                  <a:lnTo>
                    <a:pt x="75994" y="59514"/>
                  </a:lnTo>
                  <a:lnTo>
                    <a:pt x="70818" y="56207"/>
                  </a:lnTo>
                  <a:lnTo>
                    <a:pt x="62609" y="53909"/>
                  </a:lnTo>
                  <a:lnTo>
                    <a:pt x="58254" y="53716"/>
                  </a:lnTo>
                  <a:lnTo>
                    <a:pt x="53010" y="56276"/>
                  </a:lnTo>
                  <a:lnTo>
                    <a:pt x="50223" y="58348"/>
                  </a:lnTo>
                  <a:lnTo>
                    <a:pt x="47126" y="63295"/>
                  </a:lnTo>
                  <a:lnTo>
                    <a:pt x="44757" y="68801"/>
                  </a:lnTo>
                  <a:lnTo>
                    <a:pt x="40398" y="74556"/>
                  </a:lnTo>
                  <a:lnTo>
                    <a:pt x="37799" y="83066"/>
                  </a:lnTo>
                  <a:lnTo>
                    <a:pt x="33690" y="99014"/>
                  </a:lnTo>
                  <a:lnTo>
                    <a:pt x="28834" y="116307"/>
                  </a:lnTo>
                  <a:lnTo>
                    <a:pt x="26843" y="158629"/>
                  </a:lnTo>
                  <a:lnTo>
                    <a:pt x="26800" y="172211"/>
                  </a:lnTo>
                  <a:lnTo>
                    <a:pt x="29439" y="178394"/>
                  </a:lnTo>
                  <a:lnTo>
                    <a:pt x="39219" y="190446"/>
                  </a:lnTo>
                  <a:lnTo>
                    <a:pt x="44881" y="193773"/>
                  </a:lnTo>
                  <a:lnTo>
                    <a:pt x="59562" y="197077"/>
                  </a:lnTo>
                  <a:lnTo>
                    <a:pt x="68470" y="202469"/>
                  </a:lnTo>
                  <a:lnTo>
                    <a:pt x="74418" y="204078"/>
                  </a:lnTo>
                  <a:lnTo>
                    <a:pt x="99963" y="197564"/>
                  </a:lnTo>
                  <a:lnTo>
                    <a:pt x="106604" y="194291"/>
                  </a:lnTo>
                  <a:lnTo>
                    <a:pt x="148827" y="154756"/>
                  </a:lnTo>
                  <a:lnTo>
                    <a:pt x="154780" y="148808"/>
                  </a:lnTo>
                  <a:lnTo>
                    <a:pt x="158088" y="140210"/>
                  </a:lnTo>
                  <a:lnTo>
                    <a:pt x="160552" y="130767"/>
                  </a:lnTo>
                  <a:lnTo>
                    <a:pt x="166523" y="118879"/>
                  </a:lnTo>
                  <a:lnTo>
                    <a:pt x="177685" y="75491"/>
                  </a:lnTo>
                  <a:lnTo>
                    <a:pt x="178593" y="62505"/>
                  </a:lnTo>
                  <a:lnTo>
                    <a:pt x="178593" y="67235"/>
                  </a:lnTo>
                  <a:lnTo>
                    <a:pt x="175948" y="72206"/>
                  </a:lnTo>
                  <a:lnTo>
                    <a:pt x="172457" y="77722"/>
                  </a:lnTo>
                  <a:lnTo>
                    <a:pt x="170216" y="89349"/>
                  </a:lnTo>
                  <a:lnTo>
                    <a:pt x="169674" y="105744"/>
                  </a:lnTo>
                  <a:lnTo>
                    <a:pt x="170663" y="106209"/>
                  </a:lnTo>
                  <a:lnTo>
                    <a:pt x="191787" y="107128"/>
                  </a:lnTo>
                  <a:lnTo>
                    <a:pt x="197025" y="104489"/>
                  </a:lnTo>
                  <a:lnTo>
                    <a:pt x="203733" y="99450"/>
                  </a:lnTo>
                  <a:lnTo>
                    <a:pt x="214302" y="98210"/>
                  </a:lnTo>
                  <a:lnTo>
                    <a:pt x="214311" y="105898"/>
                  </a:lnTo>
                  <a:lnTo>
                    <a:pt x="222001" y="114719"/>
                  </a:lnTo>
                  <a:lnTo>
                    <a:pt x="222874" y="120409"/>
                  </a:lnTo>
                  <a:lnTo>
                    <a:pt x="223990" y="121939"/>
                  </a:lnTo>
                  <a:lnTo>
                    <a:pt x="225725" y="122958"/>
                  </a:lnTo>
                  <a:lnTo>
                    <a:pt x="230898" y="124595"/>
                  </a:lnTo>
                  <a:lnTo>
                    <a:pt x="231606" y="127465"/>
                  </a:lnTo>
                  <a:lnTo>
                    <a:pt x="231795" y="129620"/>
                  </a:lnTo>
                  <a:lnTo>
                    <a:pt x="232913" y="130063"/>
                  </a:lnTo>
                  <a:lnTo>
                    <a:pt x="241836" y="126293"/>
                  </a:lnTo>
                  <a:lnTo>
                    <a:pt x="256081" y="124176"/>
                  </a:lnTo>
                  <a:lnTo>
                    <a:pt x="270880" y="112592"/>
                  </a:lnTo>
                  <a:lnTo>
                    <a:pt x="300633" y="82326"/>
                  </a:lnTo>
                  <a:lnTo>
                    <a:pt x="324445" y="38522"/>
                  </a:lnTo>
                  <a:lnTo>
                    <a:pt x="332260" y="11538"/>
                  </a:lnTo>
                  <a:lnTo>
                    <a:pt x="339292" y="42"/>
                  </a:lnTo>
                  <a:lnTo>
                    <a:pt x="334577" y="0"/>
                  </a:lnTo>
                  <a:lnTo>
                    <a:pt x="333184" y="987"/>
                  </a:lnTo>
                  <a:lnTo>
                    <a:pt x="332255" y="2637"/>
                  </a:lnTo>
                  <a:lnTo>
                    <a:pt x="326025" y="17153"/>
                  </a:lnTo>
                  <a:lnTo>
                    <a:pt x="315001" y="35219"/>
                  </a:lnTo>
                  <a:lnTo>
                    <a:pt x="312755" y="46451"/>
                  </a:lnTo>
                  <a:lnTo>
                    <a:pt x="312552" y="53146"/>
                  </a:lnTo>
                  <a:lnTo>
                    <a:pt x="320229" y="61213"/>
                  </a:lnTo>
                  <a:lnTo>
                    <a:pt x="330280" y="62480"/>
                  </a:lnTo>
                  <a:lnTo>
                    <a:pt x="346907" y="79000"/>
                  </a:lnTo>
                  <a:lnTo>
                    <a:pt x="348983" y="87212"/>
                  </a:lnTo>
                  <a:lnTo>
                    <a:pt x="354316" y="95502"/>
                  </a:lnTo>
                  <a:lnTo>
                    <a:pt x="356809" y="105411"/>
                  </a:lnTo>
                  <a:lnTo>
                    <a:pt x="373428" y="123344"/>
                  </a:lnTo>
                  <a:lnTo>
                    <a:pt x="387993" y="130809"/>
                  </a:lnTo>
                  <a:lnTo>
                    <a:pt x="404099" y="133312"/>
                  </a:lnTo>
                  <a:lnTo>
                    <a:pt x="409298" y="133517"/>
                  </a:lnTo>
                  <a:lnTo>
                    <a:pt x="417720" y="131100"/>
                  </a:lnTo>
                  <a:lnTo>
                    <a:pt x="428625" y="1249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6" name="SMARTInkShape-1276"/>
            <p:cNvSpPr/>
            <p:nvPr>
              <p:custDataLst>
                <p:tags r:id="rId62"/>
              </p:custDataLst>
            </p:nvPr>
          </p:nvSpPr>
          <p:spPr bwMode="auto">
            <a:xfrm>
              <a:off x="4698275" y="6161484"/>
              <a:ext cx="1007746" cy="249585"/>
            </a:xfrm>
            <a:custGeom>
              <a:avLst/>
              <a:gdLst/>
              <a:ahLst/>
              <a:cxnLst/>
              <a:rect l="0" t="0" r="0" b="0"/>
              <a:pathLst>
                <a:path w="1007746" h="249585">
                  <a:moveTo>
                    <a:pt x="25530" y="26789"/>
                  </a:moveTo>
                  <a:lnTo>
                    <a:pt x="25530" y="26789"/>
                  </a:lnTo>
                  <a:lnTo>
                    <a:pt x="17841" y="34478"/>
                  </a:lnTo>
                  <a:lnTo>
                    <a:pt x="15853" y="42603"/>
                  </a:lnTo>
                  <a:lnTo>
                    <a:pt x="10536" y="50878"/>
                  </a:lnTo>
                  <a:lnTo>
                    <a:pt x="93" y="86854"/>
                  </a:lnTo>
                  <a:lnTo>
                    <a:pt x="0" y="110239"/>
                  </a:lnTo>
                  <a:lnTo>
                    <a:pt x="7858" y="151998"/>
                  </a:lnTo>
                  <a:lnTo>
                    <a:pt x="18647" y="196291"/>
                  </a:lnTo>
                  <a:lnTo>
                    <a:pt x="20941" y="202298"/>
                  </a:lnTo>
                  <a:lnTo>
                    <a:pt x="28782" y="211619"/>
                  </a:lnTo>
                  <a:lnTo>
                    <a:pt x="48595" y="227848"/>
                  </a:lnTo>
                  <a:lnTo>
                    <a:pt x="54963" y="230250"/>
                  </a:lnTo>
                  <a:lnTo>
                    <a:pt x="85555" y="232004"/>
                  </a:lnTo>
                  <a:lnTo>
                    <a:pt x="103066" y="227382"/>
                  </a:lnTo>
                  <a:lnTo>
                    <a:pt x="116083" y="219728"/>
                  </a:lnTo>
                  <a:lnTo>
                    <a:pt x="159640" y="178341"/>
                  </a:lnTo>
                  <a:lnTo>
                    <a:pt x="196416" y="136907"/>
                  </a:lnTo>
                  <a:lnTo>
                    <a:pt x="215875" y="105942"/>
                  </a:lnTo>
                  <a:lnTo>
                    <a:pt x="235315" y="89529"/>
                  </a:lnTo>
                  <a:lnTo>
                    <a:pt x="236825" y="86475"/>
                  </a:lnTo>
                  <a:lnTo>
                    <a:pt x="238822" y="84439"/>
                  </a:lnTo>
                  <a:lnTo>
                    <a:pt x="243688" y="82178"/>
                  </a:lnTo>
                  <a:lnTo>
                    <a:pt x="269630" y="80415"/>
                  </a:lnTo>
                  <a:lnTo>
                    <a:pt x="298547" y="89465"/>
                  </a:lnTo>
                  <a:lnTo>
                    <a:pt x="340148" y="118787"/>
                  </a:lnTo>
                  <a:lnTo>
                    <a:pt x="353899" y="134746"/>
                  </a:lnTo>
                  <a:lnTo>
                    <a:pt x="361971" y="145216"/>
                  </a:lnTo>
                  <a:lnTo>
                    <a:pt x="380677" y="162666"/>
                  </a:lnTo>
                  <a:lnTo>
                    <a:pt x="396339" y="184618"/>
                  </a:lnTo>
                  <a:lnTo>
                    <a:pt x="402387" y="203339"/>
                  </a:lnTo>
                  <a:lnTo>
                    <a:pt x="406341" y="210428"/>
                  </a:lnTo>
                  <a:lnTo>
                    <a:pt x="408568" y="220988"/>
                  </a:lnTo>
                  <a:lnTo>
                    <a:pt x="409503" y="249584"/>
                  </a:lnTo>
                  <a:lnTo>
                    <a:pt x="409505" y="242303"/>
                  </a:lnTo>
                  <a:lnTo>
                    <a:pt x="403369" y="234210"/>
                  </a:lnTo>
                  <a:lnTo>
                    <a:pt x="401818" y="228778"/>
                  </a:lnTo>
                  <a:lnTo>
                    <a:pt x="400625" y="187275"/>
                  </a:lnTo>
                  <a:lnTo>
                    <a:pt x="401590" y="175507"/>
                  </a:lnTo>
                  <a:lnTo>
                    <a:pt x="416828" y="132728"/>
                  </a:lnTo>
                  <a:lnTo>
                    <a:pt x="422700" y="122560"/>
                  </a:lnTo>
                  <a:lnTo>
                    <a:pt x="461537" y="95264"/>
                  </a:lnTo>
                  <a:lnTo>
                    <a:pt x="478390" y="91065"/>
                  </a:lnTo>
                  <a:lnTo>
                    <a:pt x="520656" y="89401"/>
                  </a:lnTo>
                  <a:lnTo>
                    <a:pt x="561836" y="89310"/>
                  </a:lnTo>
                  <a:lnTo>
                    <a:pt x="598126" y="89300"/>
                  </a:lnTo>
                  <a:lnTo>
                    <a:pt x="642482" y="89298"/>
                  </a:lnTo>
                  <a:lnTo>
                    <a:pt x="677635" y="89296"/>
                  </a:lnTo>
                  <a:lnTo>
                    <a:pt x="713187" y="89296"/>
                  </a:lnTo>
                  <a:lnTo>
                    <a:pt x="751501" y="89296"/>
                  </a:lnTo>
                  <a:lnTo>
                    <a:pt x="791627" y="89296"/>
                  </a:lnTo>
                  <a:lnTo>
                    <a:pt x="828652" y="89296"/>
                  </a:lnTo>
                  <a:lnTo>
                    <a:pt x="864758" y="86652"/>
                  </a:lnTo>
                  <a:lnTo>
                    <a:pt x="907773" y="81609"/>
                  </a:lnTo>
                  <a:lnTo>
                    <a:pt x="951335" y="77885"/>
                  </a:lnTo>
                  <a:lnTo>
                    <a:pt x="982612" y="65158"/>
                  </a:lnTo>
                  <a:lnTo>
                    <a:pt x="998006" y="56161"/>
                  </a:lnTo>
                  <a:lnTo>
                    <a:pt x="1001269" y="55299"/>
                  </a:lnTo>
                  <a:lnTo>
                    <a:pt x="1003445" y="53733"/>
                  </a:lnTo>
                  <a:lnTo>
                    <a:pt x="1004895" y="51696"/>
                  </a:lnTo>
                  <a:lnTo>
                    <a:pt x="1007222" y="46041"/>
                  </a:lnTo>
                  <a:lnTo>
                    <a:pt x="1007745" y="32342"/>
                  </a:lnTo>
                  <a:lnTo>
                    <a:pt x="1005127" y="26612"/>
                  </a:lnTo>
                  <a:lnTo>
                    <a:pt x="9810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78" name="SMARTInkShape-1277"/>
          <p:cNvSpPr/>
          <p:nvPr>
            <p:custDataLst>
              <p:tags r:id="rId8"/>
            </p:custDataLst>
          </p:nvPr>
        </p:nvSpPr>
        <p:spPr bwMode="auto">
          <a:xfrm>
            <a:off x="3589734" y="5456057"/>
            <a:ext cx="607220" cy="321438"/>
          </a:xfrm>
          <a:custGeom>
            <a:avLst/>
            <a:gdLst/>
            <a:ahLst/>
            <a:cxnLst/>
            <a:rect l="0" t="0" r="0" b="0"/>
            <a:pathLst>
              <a:path w="607220" h="321438">
                <a:moveTo>
                  <a:pt x="35719" y="107138"/>
                </a:moveTo>
                <a:lnTo>
                  <a:pt x="35719" y="107138"/>
                </a:lnTo>
                <a:lnTo>
                  <a:pt x="30979" y="107138"/>
                </a:lnTo>
                <a:lnTo>
                  <a:pt x="29582" y="108130"/>
                </a:lnTo>
                <a:lnTo>
                  <a:pt x="28651" y="109784"/>
                </a:lnTo>
                <a:lnTo>
                  <a:pt x="28030" y="111879"/>
                </a:lnTo>
                <a:lnTo>
                  <a:pt x="12623" y="138183"/>
                </a:lnTo>
                <a:lnTo>
                  <a:pt x="6501" y="178649"/>
                </a:lnTo>
                <a:lnTo>
                  <a:pt x="4334" y="184579"/>
                </a:lnTo>
                <a:lnTo>
                  <a:pt x="4572" y="199103"/>
                </a:lnTo>
                <a:lnTo>
                  <a:pt x="6001" y="214488"/>
                </a:lnTo>
                <a:lnTo>
                  <a:pt x="439" y="258779"/>
                </a:lnTo>
                <a:lnTo>
                  <a:pt x="12" y="302803"/>
                </a:lnTo>
                <a:lnTo>
                  <a:pt x="0" y="321437"/>
                </a:lnTo>
                <a:lnTo>
                  <a:pt x="0" y="311966"/>
                </a:lnTo>
                <a:lnTo>
                  <a:pt x="2646" y="304667"/>
                </a:lnTo>
                <a:lnTo>
                  <a:pt x="43114" y="260542"/>
                </a:lnTo>
                <a:lnTo>
                  <a:pt x="51574" y="254693"/>
                </a:lnTo>
                <a:lnTo>
                  <a:pt x="80976" y="243356"/>
                </a:lnTo>
                <a:lnTo>
                  <a:pt x="99560" y="241532"/>
                </a:lnTo>
                <a:lnTo>
                  <a:pt x="141252" y="254398"/>
                </a:lnTo>
                <a:lnTo>
                  <a:pt x="169843" y="265412"/>
                </a:lnTo>
                <a:lnTo>
                  <a:pt x="212466" y="274725"/>
                </a:lnTo>
                <a:lnTo>
                  <a:pt x="251956" y="282666"/>
                </a:lnTo>
                <a:lnTo>
                  <a:pt x="293002" y="285126"/>
                </a:lnTo>
                <a:lnTo>
                  <a:pt x="320972" y="282907"/>
                </a:lnTo>
                <a:lnTo>
                  <a:pt x="357089" y="278008"/>
                </a:lnTo>
                <a:lnTo>
                  <a:pt x="392887" y="277040"/>
                </a:lnTo>
                <a:lnTo>
                  <a:pt x="428621" y="274204"/>
                </a:lnTo>
                <a:lnTo>
                  <a:pt x="464343" y="269123"/>
                </a:lnTo>
                <a:lnTo>
                  <a:pt x="506347" y="260970"/>
                </a:lnTo>
                <a:lnTo>
                  <a:pt x="526068" y="256897"/>
                </a:lnTo>
                <a:lnTo>
                  <a:pt x="544480" y="252053"/>
                </a:lnTo>
                <a:lnTo>
                  <a:pt x="573455" y="249289"/>
                </a:lnTo>
                <a:lnTo>
                  <a:pt x="589159" y="241194"/>
                </a:lnTo>
                <a:lnTo>
                  <a:pt x="589354" y="220095"/>
                </a:lnTo>
                <a:lnTo>
                  <a:pt x="586712" y="214226"/>
                </a:lnTo>
                <a:lnTo>
                  <a:pt x="583222" y="208310"/>
                </a:lnTo>
                <a:lnTo>
                  <a:pt x="575690" y="191137"/>
                </a:lnTo>
                <a:lnTo>
                  <a:pt x="568401" y="176221"/>
                </a:lnTo>
                <a:lnTo>
                  <a:pt x="563338" y="138357"/>
                </a:lnTo>
                <a:lnTo>
                  <a:pt x="565318" y="97616"/>
                </a:lnTo>
                <a:lnTo>
                  <a:pt x="570686" y="54474"/>
                </a:lnTo>
                <a:lnTo>
                  <a:pt x="572251" y="33877"/>
                </a:lnTo>
                <a:lnTo>
                  <a:pt x="578558" y="16199"/>
                </a:lnTo>
                <a:lnTo>
                  <a:pt x="589218" y="187"/>
                </a:lnTo>
                <a:lnTo>
                  <a:pt x="597036" y="0"/>
                </a:lnTo>
                <a:lnTo>
                  <a:pt x="597453" y="986"/>
                </a:lnTo>
                <a:lnTo>
                  <a:pt x="599260" y="15796"/>
                </a:lnTo>
                <a:lnTo>
                  <a:pt x="607219" y="2677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9" name="SMARTInkShape-1278"/>
          <p:cNvSpPr/>
          <p:nvPr>
            <p:custDataLst>
              <p:tags r:id="rId9"/>
            </p:custDataLst>
          </p:nvPr>
        </p:nvSpPr>
        <p:spPr bwMode="auto">
          <a:xfrm>
            <a:off x="3795117" y="5536405"/>
            <a:ext cx="330400" cy="26791"/>
          </a:xfrm>
          <a:custGeom>
            <a:avLst/>
            <a:gdLst/>
            <a:ahLst/>
            <a:cxnLst/>
            <a:rect l="0" t="0" r="0" b="0"/>
            <a:pathLst>
              <a:path w="330400" h="26791">
                <a:moveTo>
                  <a:pt x="0" y="26790"/>
                </a:moveTo>
                <a:lnTo>
                  <a:pt x="0" y="26790"/>
                </a:lnTo>
                <a:lnTo>
                  <a:pt x="9481" y="22050"/>
                </a:lnTo>
                <a:lnTo>
                  <a:pt x="45897" y="15766"/>
                </a:lnTo>
                <a:lnTo>
                  <a:pt x="89461" y="9831"/>
                </a:lnTo>
                <a:lnTo>
                  <a:pt x="127694" y="9109"/>
                </a:lnTo>
                <a:lnTo>
                  <a:pt x="168429" y="8966"/>
                </a:lnTo>
                <a:lnTo>
                  <a:pt x="205139" y="8938"/>
                </a:lnTo>
                <a:lnTo>
                  <a:pt x="245259" y="8932"/>
                </a:lnTo>
                <a:lnTo>
                  <a:pt x="285564" y="8931"/>
                </a:lnTo>
                <a:lnTo>
                  <a:pt x="33039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82" name="SMARTInkShape-Group314"/>
          <p:cNvGrpSpPr/>
          <p:nvPr/>
        </p:nvGrpSpPr>
        <p:grpSpPr>
          <a:xfrm>
            <a:off x="3696891" y="5527477"/>
            <a:ext cx="428626" cy="107157"/>
            <a:chOff x="3696891" y="5527477"/>
            <a:chExt cx="428626" cy="107157"/>
          </a:xfrm>
        </p:grpSpPr>
        <p:sp>
          <p:nvSpPr>
            <p:cNvPr id="480" name="SMARTInkShape-1279"/>
            <p:cNvSpPr/>
            <p:nvPr>
              <p:custDataLst>
                <p:tags r:id="rId58"/>
              </p:custDataLst>
            </p:nvPr>
          </p:nvSpPr>
          <p:spPr bwMode="auto">
            <a:xfrm>
              <a:off x="3759398" y="5527477"/>
              <a:ext cx="250033" cy="44649"/>
            </a:xfrm>
            <a:custGeom>
              <a:avLst/>
              <a:gdLst/>
              <a:ahLst/>
              <a:cxnLst/>
              <a:rect l="0" t="0" r="0" b="0"/>
              <a:pathLst>
                <a:path w="250033" h="44649">
                  <a:moveTo>
                    <a:pt x="0" y="44648"/>
                  </a:moveTo>
                  <a:lnTo>
                    <a:pt x="0" y="44648"/>
                  </a:lnTo>
                  <a:lnTo>
                    <a:pt x="20991" y="44648"/>
                  </a:lnTo>
                  <a:lnTo>
                    <a:pt x="64041" y="29416"/>
                  </a:lnTo>
                  <a:lnTo>
                    <a:pt x="98530" y="20436"/>
                  </a:lnTo>
                  <a:lnTo>
                    <a:pt x="138746" y="18367"/>
                  </a:lnTo>
                  <a:lnTo>
                    <a:pt x="178771" y="10830"/>
                  </a:lnTo>
                  <a:lnTo>
                    <a:pt x="221220" y="2433"/>
                  </a:lnTo>
                  <a:lnTo>
                    <a:pt x="2500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" name="SMARTInkShape-1280"/>
            <p:cNvSpPr/>
            <p:nvPr>
              <p:custDataLst>
                <p:tags r:id="rId59"/>
              </p:custDataLst>
            </p:nvPr>
          </p:nvSpPr>
          <p:spPr bwMode="auto">
            <a:xfrm>
              <a:off x="3696891" y="5572125"/>
              <a:ext cx="428626" cy="62509"/>
            </a:xfrm>
            <a:custGeom>
              <a:avLst/>
              <a:gdLst/>
              <a:ahLst/>
              <a:cxnLst/>
              <a:rect l="0" t="0" r="0" b="0"/>
              <a:pathLst>
                <a:path w="428626" h="62509">
                  <a:moveTo>
                    <a:pt x="0" y="62508"/>
                  </a:moveTo>
                  <a:lnTo>
                    <a:pt x="0" y="62508"/>
                  </a:lnTo>
                  <a:lnTo>
                    <a:pt x="4740" y="57767"/>
                  </a:lnTo>
                  <a:lnTo>
                    <a:pt x="9713" y="55440"/>
                  </a:lnTo>
                  <a:lnTo>
                    <a:pt x="23915" y="52831"/>
                  </a:lnTo>
                  <a:lnTo>
                    <a:pt x="33765" y="47514"/>
                  </a:lnTo>
                  <a:lnTo>
                    <a:pt x="76338" y="43731"/>
                  </a:lnTo>
                  <a:lnTo>
                    <a:pt x="116731" y="36969"/>
                  </a:lnTo>
                  <a:lnTo>
                    <a:pt x="158173" y="33238"/>
                  </a:lnTo>
                  <a:lnTo>
                    <a:pt x="183126" y="28699"/>
                  </a:lnTo>
                  <a:lnTo>
                    <a:pt x="225456" y="26048"/>
                  </a:lnTo>
                  <a:lnTo>
                    <a:pt x="268182" y="19134"/>
                  </a:lnTo>
                  <a:lnTo>
                    <a:pt x="309065" y="17971"/>
                  </a:lnTo>
                  <a:lnTo>
                    <a:pt x="350213" y="17866"/>
                  </a:lnTo>
                  <a:lnTo>
                    <a:pt x="362948" y="16870"/>
                  </a:lnTo>
                  <a:lnTo>
                    <a:pt x="404720" y="3038"/>
                  </a:lnTo>
                  <a:lnTo>
                    <a:pt x="428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83" name="SMARTInkShape-1281"/>
          <p:cNvSpPr/>
          <p:nvPr>
            <p:custDataLst>
              <p:tags r:id="rId10"/>
            </p:custDataLst>
          </p:nvPr>
        </p:nvSpPr>
        <p:spPr bwMode="auto">
          <a:xfrm>
            <a:off x="3098602" y="6054328"/>
            <a:ext cx="169665" cy="44650"/>
          </a:xfrm>
          <a:custGeom>
            <a:avLst/>
            <a:gdLst/>
            <a:ahLst/>
            <a:cxnLst/>
            <a:rect l="0" t="0" r="0" b="0"/>
            <a:pathLst>
              <a:path w="169665" h="44650">
                <a:moveTo>
                  <a:pt x="0" y="44649"/>
                </a:moveTo>
                <a:lnTo>
                  <a:pt x="0" y="44649"/>
                </a:lnTo>
                <a:lnTo>
                  <a:pt x="0" y="39908"/>
                </a:lnTo>
                <a:lnTo>
                  <a:pt x="992" y="38513"/>
                </a:lnTo>
                <a:lnTo>
                  <a:pt x="2646" y="37580"/>
                </a:lnTo>
                <a:lnTo>
                  <a:pt x="12428" y="36086"/>
                </a:lnTo>
                <a:lnTo>
                  <a:pt x="38708" y="35728"/>
                </a:lnTo>
                <a:lnTo>
                  <a:pt x="44654" y="33077"/>
                </a:lnTo>
                <a:lnTo>
                  <a:pt x="47629" y="30981"/>
                </a:lnTo>
                <a:lnTo>
                  <a:pt x="89529" y="17239"/>
                </a:lnTo>
                <a:lnTo>
                  <a:pt x="101306" y="12623"/>
                </a:lnTo>
                <a:lnTo>
                  <a:pt x="143067" y="3117"/>
                </a:lnTo>
                <a:lnTo>
                  <a:pt x="16966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02" name="SMARTInkShape-Group316"/>
          <p:cNvGrpSpPr/>
          <p:nvPr/>
        </p:nvGrpSpPr>
        <p:grpSpPr>
          <a:xfrm>
            <a:off x="6250839" y="4822032"/>
            <a:ext cx="2723498" cy="1285355"/>
            <a:chOff x="6250839" y="4822032"/>
            <a:chExt cx="2723498" cy="1285355"/>
          </a:xfrm>
        </p:grpSpPr>
        <p:sp>
          <p:nvSpPr>
            <p:cNvPr id="484" name="SMARTInkShape-1282"/>
            <p:cNvSpPr/>
            <p:nvPr>
              <p:custDataLst>
                <p:tags r:id="rId40"/>
              </p:custDataLst>
            </p:nvPr>
          </p:nvSpPr>
          <p:spPr bwMode="auto">
            <a:xfrm>
              <a:off x="6942255" y="5084777"/>
              <a:ext cx="76480" cy="344056"/>
            </a:xfrm>
            <a:custGeom>
              <a:avLst/>
              <a:gdLst/>
              <a:ahLst/>
              <a:cxnLst/>
              <a:rect l="0" t="0" r="0" b="0"/>
              <a:pathLst>
                <a:path w="76480" h="344056">
                  <a:moveTo>
                    <a:pt x="76479" y="5145"/>
                  </a:moveTo>
                  <a:lnTo>
                    <a:pt x="76479" y="5145"/>
                  </a:lnTo>
                  <a:lnTo>
                    <a:pt x="76479" y="0"/>
                  </a:lnTo>
                  <a:lnTo>
                    <a:pt x="76479" y="17551"/>
                  </a:lnTo>
                  <a:lnTo>
                    <a:pt x="73834" y="23226"/>
                  </a:lnTo>
                  <a:lnTo>
                    <a:pt x="71739" y="26129"/>
                  </a:lnTo>
                  <a:lnTo>
                    <a:pt x="63176" y="68712"/>
                  </a:lnTo>
                  <a:lnTo>
                    <a:pt x="49506" y="112441"/>
                  </a:lnTo>
                  <a:lnTo>
                    <a:pt x="37748" y="152788"/>
                  </a:lnTo>
                  <a:lnTo>
                    <a:pt x="25871" y="191846"/>
                  </a:lnTo>
                  <a:lnTo>
                    <a:pt x="13970" y="228225"/>
                  </a:lnTo>
                  <a:lnTo>
                    <a:pt x="6805" y="264074"/>
                  </a:lnTo>
                  <a:lnTo>
                    <a:pt x="2628" y="299035"/>
                  </a:lnTo>
                  <a:lnTo>
                    <a:pt x="456" y="305252"/>
                  </a:lnTo>
                  <a:lnTo>
                    <a:pt x="0" y="310388"/>
                  </a:lnTo>
                  <a:lnTo>
                    <a:pt x="4182" y="329021"/>
                  </a:lnTo>
                  <a:lnTo>
                    <a:pt x="5461" y="331196"/>
                  </a:lnTo>
                  <a:lnTo>
                    <a:pt x="7305" y="332645"/>
                  </a:lnTo>
                  <a:lnTo>
                    <a:pt x="12001" y="335247"/>
                  </a:lnTo>
                  <a:lnTo>
                    <a:pt x="20223" y="341298"/>
                  </a:lnTo>
                  <a:lnTo>
                    <a:pt x="28943" y="343532"/>
                  </a:lnTo>
                  <a:lnTo>
                    <a:pt x="34846" y="344055"/>
                  </a:lnTo>
                  <a:lnTo>
                    <a:pt x="43424" y="338995"/>
                  </a:lnTo>
                  <a:lnTo>
                    <a:pt x="58620" y="3266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5" name="SMARTInkShape-1283"/>
            <p:cNvSpPr/>
            <p:nvPr>
              <p:custDataLst>
                <p:tags r:id="rId41"/>
              </p:custDataLst>
            </p:nvPr>
          </p:nvSpPr>
          <p:spPr bwMode="auto">
            <a:xfrm>
              <a:off x="6661993" y="5179252"/>
              <a:ext cx="196008" cy="312493"/>
            </a:xfrm>
            <a:custGeom>
              <a:avLst/>
              <a:gdLst/>
              <a:ahLst/>
              <a:cxnLst/>
              <a:rect l="0" t="0" r="0" b="0"/>
              <a:pathLst>
                <a:path w="196008" h="312493">
                  <a:moveTo>
                    <a:pt x="142429" y="35686"/>
                  </a:moveTo>
                  <a:lnTo>
                    <a:pt x="142429" y="35686"/>
                  </a:lnTo>
                  <a:lnTo>
                    <a:pt x="142429" y="27997"/>
                  </a:lnTo>
                  <a:lnTo>
                    <a:pt x="141437" y="27583"/>
                  </a:lnTo>
                  <a:lnTo>
                    <a:pt x="137688" y="27124"/>
                  </a:lnTo>
                  <a:lnTo>
                    <a:pt x="136292" y="26009"/>
                  </a:lnTo>
                  <a:lnTo>
                    <a:pt x="134740" y="22124"/>
                  </a:lnTo>
                  <a:lnTo>
                    <a:pt x="133335" y="20692"/>
                  </a:lnTo>
                  <a:lnTo>
                    <a:pt x="129126" y="19099"/>
                  </a:lnTo>
                  <a:lnTo>
                    <a:pt x="127607" y="17683"/>
                  </a:lnTo>
                  <a:lnTo>
                    <a:pt x="124969" y="10249"/>
                  </a:lnTo>
                  <a:lnTo>
                    <a:pt x="122101" y="9498"/>
                  </a:lnTo>
                  <a:lnTo>
                    <a:pt x="119948" y="9297"/>
                  </a:lnTo>
                  <a:lnTo>
                    <a:pt x="118512" y="8172"/>
                  </a:lnTo>
                  <a:lnTo>
                    <a:pt x="116916" y="4275"/>
                  </a:lnTo>
                  <a:lnTo>
                    <a:pt x="115499" y="2839"/>
                  </a:lnTo>
                  <a:lnTo>
                    <a:pt x="108064" y="345"/>
                  </a:lnTo>
                  <a:lnTo>
                    <a:pt x="94400" y="0"/>
                  </a:lnTo>
                  <a:lnTo>
                    <a:pt x="88672" y="2627"/>
                  </a:lnTo>
                  <a:lnTo>
                    <a:pt x="49969" y="33731"/>
                  </a:lnTo>
                  <a:lnTo>
                    <a:pt x="23861" y="74284"/>
                  </a:lnTo>
                  <a:lnTo>
                    <a:pt x="15317" y="89551"/>
                  </a:lnTo>
                  <a:lnTo>
                    <a:pt x="1816" y="133755"/>
                  </a:lnTo>
                  <a:lnTo>
                    <a:pt x="0" y="152954"/>
                  </a:lnTo>
                  <a:lnTo>
                    <a:pt x="2398" y="159903"/>
                  </a:lnTo>
                  <a:lnTo>
                    <a:pt x="12022" y="172450"/>
                  </a:lnTo>
                  <a:lnTo>
                    <a:pt x="17663" y="175844"/>
                  </a:lnTo>
                  <a:lnTo>
                    <a:pt x="29369" y="178024"/>
                  </a:lnTo>
                  <a:lnTo>
                    <a:pt x="38264" y="178401"/>
                  </a:lnTo>
                  <a:lnTo>
                    <a:pt x="44209" y="175844"/>
                  </a:lnTo>
                  <a:lnTo>
                    <a:pt x="69129" y="156040"/>
                  </a:lnTo>
                  <a:lnTo>
                    <a:pt x="72727" y="154617"/>
                  </a:lnTo>
                  <a:lnTo>
                    <a:pt x="79370" y="147745"/>
                  </a:lnTo>
                  <a:lnTo>
                    <a:pt x="93739" y="122467"/>
                  </a:lnTo>
                  <a:lnTo>
                    <a:pt x="105312" y="82921"/>
                  </a:lnTo>
                  <a:lnTo>
                    <a:pt x="107426" y="54276"/>
                  </a:lnTo>
                  <a:lnTo>
                    <a:pt x="111328" y="44609"/>
                  </a:lnTo>
                  <a:lnTo>
                    <a:pt x="111077" y="34360"/>
                  </a:lnTo>
                  <a:lnTo>
                    <a:pt x="106712" y="8936"/>
                  </a:lnTo>
                  <a:lnTo>
                    <a:pt x="111451" y="13648"/>
                  </a:lnTo>
                  <a:lnTo>
                    <a:pt x="113778" y="18615"/>
                  </a:lnTo>
                  <a:lnTo>
                    <a:pt x="121755" y="57706"/>
                  </a:lnTo>
                  <a:lnTo>
                    <a:pt x="124322" y="98481"/>
                  </a:lnTo>
                  <a:lnTo>
                    <a:pt x="124537" y="135322"/>
                  </a:lnTo>
                  <a:lnTo>
                    <a:pt x="124565" y="178746"/>
                  </a:lnTo>
                  <a:lnTo>
                    <a:pt x="123577" y="223233"/>
                  </a:lnTo>
                  <a:lnTo>
                    <a:pt x="116467" y="263524"/>
                  </a:lnTo>
                  <a:lnTo>
                    <a:pt x="115672" y="297163"/>
                  </a:lnTo>
                  <a:lnTo>
                    <a:pt x="118300" y="303371"/>
                  </a:lnTo>
                  <a:lnTo>
                    <a:pt x="124559" y="312492"/>
                  </a:lnTo>
                  <a:lnTo>
                    <a:pt x="129307" y="307761"/>
                  </a:lnTo>
                  <a:lnTo>
                    <a:pt x="131636" y="302790"/>
                  </a:lnTo>
                  <a:lnTo>
                    <a:pt x="145819" y="265524"/>
                  </a:lnTo>
                  <a:lnTo>
                    <a:pt x="153275" y="222901"/>
                  </a:lnTo>
                  <a:lnTo>
                    <a:pt x="158903" y="182689"/>
                  </a:lnTo>
                  <a:lnTo>
                    <a:pt x="164618" y="148254"/>
                  </a:lnTo>
                  <a:lnTo>
                    <a:pt x="174446" y="109184"/>
                  </a:lnTo>
                  <a:lnTo>
                    <a:pt x="178043" y="88772"/>
                  </a:lnTo>
                  <a:lnTo>
                    <a:pt x="186955" y="63061"/>
                  </a:lnTo>
                  <a:lnTo>
                    <a:pt x="196007" y="62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6" name="SMARTInkShape-1284"/>
            <p:cNvSpPr/>
            <p:nvPr>
              <p:custDataLst>
                <p:tags r:id="rId42"/>
              </p:custDataLst>
            </p:nvPr>
          </p:nvSpPr>
          <p:spPr bwMode="auto">
            <a:xfrm>
              <a:off x="7875984" y="4822032"/>
              <a:ext cx="1098353" cy="1285355"/>
            </a:xfrm>
            <a:custGeom>
              <a:avLst/>
              <a:gdLst/>
              <a:ahLst/>
              <a:cxnLst/>
              <a:rect l="0" t="0" r="0" b="0"/>
              <a:pathLst>
                <a:path w="1098353" h="1285355">
                  <a:moveTo>
                    <a:pt x="89297" y="98226"/>
                  </a:moveTo>
                  <a:lnTo>
                    <a:pt x="89297" y="98226"/>
                  </a:lnTo>
                  <a:lnTo>
                    <a:pt x="84556" y="93485"/>
                  </a:lnTo>
                  <a:lnTo>
                    <a:pt x="82229" y="88512"/>
                  </a:lnTo>
                  <a:lnTo>
                    <a:pt x="81609" y="85797"/>
                  </a:lnTo>
                  <a:lnTo>
                    <a:pt x="82188" y="83986"/>
                  </a:lnTo>
                  <a:lnTo>
                    <a:pt x="83565" y="82779"/>
                  </a:lnTo>
                  <a:lnTo>
                    <a:pt x="102340" y="73331"/>
                  </a:lnTo>
                  <a:lnTo>
                    <a:pt x="113556" y="66155"/>
                  </a:lnTo>
                  <a:lnTo>
                    <a:pt x="153281" y="61835"/>
                  </a:lnTo>
                  <a:lnTo>
                    <a:pt x="196647" y="54861"/>
                  </a:lnTo>
                  <a:lnTo>
                    <a:pt x="240331" y="46702"/>
                  </a:lnTo>
                  <a:lnTo>
                    <a:pt x="281333" y="39414"/>
                  </a:lnTo>
                  <a:lnTo>
                    <a:pt x="324901" y="35821"/>
                  </a:lnTo>
                  <a:lnTo>
                    <a:pt x="354414" y="31464"/>
                  </a:lnTo>
                  <a:lnTo>
                    <a:pt x="386712" y="26220"/>
                  </a:lnTo>
                  <a:lnTo>
                    <a:pt x="420911" y="20582"/>
                  </a:lnTo>
                  <a:lnTo>
                    <a:pt x="455955" y="14770"/>
                  </a:lnTo>
                  <a:lnTo>
                    <a:pt x="494018" y="11525"/>
                  </a:lnTo>
                  <a:lnTo>
                    <a:pt x="533095" y="9091"/>
                  </a:lnTo>
                  <a:lnTo>
                    <a:pt x="570307" y="4701"/>
                  </a:lnTo>
                  <a:lnTo>
                    <a:pt x="609334" y="2089"/>
                  </a:lnTo>
                  <a:lnTo>
                    <a:pt x="648838" y="928"/>
                  </a:lnTo>
                  <a:lnTo>
                    <a:pt x="686240" y="412"/>
                  </a:lnTo>
                  <a:lnTo>
                    <a:pt x="725352" y="183"/>
                  </a:lnTo>
                  <a:lnTo>
                    <a:pt x="763903" y="81"/>
                  </a:lnTo>
                  <a:lnTo>
                    <a:pt x="797573" y="35"/>
                  </a:lnTo>
                  <a:lnTo>
                    <a:pt x="829072" y="15"/>
                  </a:lnTo>
                  <a:lnTo>
                    <a:pt x="859610" y="6"/>
                  </a:lnTo>
                  <a:lnTo>
                    <a:pt x="902708" y="1"/>
                  </a:lnTo>
                  <a:lnTo>
                    <a:pt x="944943" y="0"/>
                  </a:lnTo>
                  <a:lnTo>
                    <a:pt x="972861" y="2645"/>
                  </a:lnTo>
                  <a:lnTo>
                    <a:pt x="1014513" y="8377"/>
                  </a:lnTo>
                  <a:lnTo>
                    <a:pt x="1018647" y="8561"/>
                  </a:lnTo>
                  <a:lnTo>
                    <a:pt x="1025885" y="11411"/>
                  </a:lnTo>
                  <a:lnTo>
                    <a:pt x="1038618" y="21325"/>
                  </a:lnTo>
                  <a:lnTo>
                    <a:pt x="1059644" y="51786"/>
                  </a:lnTo>
                  <a:lnTo>
                    <a:pt x="1074538" y="90236"/>
                  </a:lnTo>
                  <a:lnTo>
                    <a:pt x="1086776" y="134069"/>
                  </a:lnTo>
                  <a:lnTo>
                    <a:pt x="1088638" y="166062"/>
                  </a:lnTo>
                  <a:lnTo>
                    <a:pt x="1089190" y="204315"/>
                  </a:lnTo>
                  <a:lnTo>
                    <a:pt x="1086708" y="243430"/>
                  </a:lnTo>
                  <a:lnTo>
                    <a:pt x="1082333" y="286439"/>
                  </a:lnTo>
                  <a:lnTo>
                    <a:pt x="1078392" y="330602"/>
                  </a:lnTo>
                  <a:lnTo>
                    <a:pt x="1073586" y="375107"/>
                  </a:lnTo>
                  <a:lnTo>
                    <a:pt x="1072162" y="419712"/>
                  </a:lnTo>
                  <a:lnTo>
                    <a:pt x="1071740" y="464348"/>
                  </a:lnTo>
                  <a:lnTo>
                    <a:pt x="1071616" y="508993"/>
                  </a:lnTo>
                  <a:lnTo>
                    <a:pt x="1074225" y="553641"/>
                  </a:lnTo>
                  <a:lnTo>
                    <a:pt x="1078635" y="598288"/>
                  </a:lnTo>
                  <a:lnTo>
                    <a:pt x="1079942" y="640291"/>
                  </a:lnTo>
                  <a:lnTo>
                    <a:pt x="1080330" y="680517"/>
                  </a:lnTo>
                  <a:lnTo>
                    <a:pt x="1083090" y="721209"/>
                  </a:lnTo>
                  <a:lnTo>
                    <a:pt x="1087546" y="761047"/>
                  </a:lnTo>
                  <a:lnTo>
                    <a:pt x="1088866" y="801626"/>
                  </a:lnTo>
                  <a:lnTo>
                    <a:pt x="1089257" y="838784"/>
                  </a:lnTo>
                  <a:lnTo>
                    <a:pt x="1089373" y="874929"/>
                  </a:lnTo>
                  <a:lnTo>
                    <a:pt x="1089408" y="913419"/>
                  </a:lnTo>
                  <a:lnTo>
                    <a:pt x="1092063" y="953598"/>
                  </a:lnTo>
                  <a:lnTo>
                    <a:pt x="1097109" y="997989"/>
                  </a:lnTo>
                  <a:lnTo>
                    <a:pt x="1097983" y="1035762"/>
                  </a:lnTo>
                  <a:lnTo>
                    <a:pt x="1098243" y="1073632"/>
                  </a:lnTo>
                  <a:lnTo>
                    <a:pt x="1098330" y="1115847"/>
                  </a:lnTo>
                  <a:lnTo>
                    <a:pt x="1098348" y="1158729"/>
                  </a:lnTo>
                  <a:lnTo>
                    <a:pt x="1098351" y="1196156"/>
                  </a:lnTo>
                  <a:lnTo>
                    <a:pt x="1098352" y="1234102"/>
                  </a:lnTo>
                  <a:lnTo>
                    <a:pt x="1098352" y="1254150"/>
                  </a:lnTo>
                  <a:lnTo>
                    <a:pt x="1095706" y="1259537"/>
                  </a:lnTo>
                  <a:lnTo>
                    <a:pt x="1092214" y="1265239"/>
                  </a:lnTo>
                  <a:lnTo>
                    <a:pt x="1089257" y="1274027"/>
                  </a:lnTo>
                  <a:lnTo>
                    <a:pt x="1081843" y="1284118"/>
                  </a:lnTo>
                  <a:lnTo>
                    <a:pt x="1071412" y="1285354"/>
                  </a:lnTo>
                  <a:lnTo>
                    <a:pt x="1026792" y="1274830"/>
                  </a:lnTo>
                  <a:lnTo>
                    <a:pt x="1013962" y="1271044"/>
                  </a:lnTo>
                  <a:lnTo>
                    <a:pt x="990996" y="1269904"/>
                  </a:lnTo>
                  <a:lnTo>
                    <a:pt x="970191" y="1273425"/>
                  </a:lnTo>
                  <a:lnTo>
                    <a:pt x="934350" y="1272023"/>
                  </a:lnTo>
                  <a:lnTo>
                    <a:pt x="913345" y="1273765"/>
                  </a:lnTo>
                  <a:lnTo>
                    <a:pt x="872962" y="1269444"/>
                  </a:lnTo>
                  <a:lnTo>
                    <a:pt x="838755" y="1268438"/>
                  </a:lnTo>
                  <a:lnTo>
                    <a:pt x="800838" y="1265495"/>
                  </a:lnTo>
                  <a:lnTo>
                    <a:pt x="758184" y="1260984"/>
                  </a:lnTo>
                  <a:lnTo>
                    <a:pt x="727892" y="1259929"/>
                  </a:lnTo>
                  <a:lnTo>
                    <a:pt x="694586" y="1259460"/>
                  </a:lnTo>
                  <a:lnTo>
                    <a:pt x="659940" y="1256605"/>
                  </a:lnTo>
                  <a:lnTo>
                    <a:pt x="624697" y="1252031"/>
                  </a:lnTo>
                  <a:lnTo>
                    <a:pt x="589191" y="1246689"/>
                  </a:lnTo>
                  <a:lnTo>
                    <a:pt x="548274" y="1243654"/>
                  </a:lnTo>
                  <a:lnTo>
                    <a:pt x="503631" y="1241313"/>
                  </a:lnTo>
                  <a:lnTo>
                    <a:pt x="480614" y="1239299"/>
                  </a:lnTo>
                  <a:lnTo>
                    <a:pt x="457331" y="1236965"/>
                  </a:lnTo>
                  <a:lnTo>
                    <a:pt x="433872" y="1235409"/>
                  </a:lnTo>
                  <a:lnTo>
                    <a:pt x="410295" y="1234371"/>
                  </a:lnTo>
                  <a:lnTo>
                    <a:pt x="386640" y="1233679"/>
                  </a:lnTo>
                  <a:lnTo>
                    <a:pt x="362932" y="1233218"/>
                  </a:lnTo>
                  <a:lnTo>
                    <a:pt x="339189" y="1232911"/>
                  </a:lnTo>
                  <a:lnTo>
                    <a:pt x="315423" y="1232706"/>
                  </a:lnTo>
                  <a:lnTo>
                    <a:pt x="292634" y="1232569"/>
                  </a:lnTo>
                  <a:lnTo>
                    <a:pt x="248791" y="1232418"/>
                  </a:lnTo>
                  <a:lnTo>
                    <a:pt x="206154" y="1232350"/>
                  </a:lnTo>
                  <a:lnTo>
                    <a:pt x="165046" y="1233312"/>
                  </a:lnTo>
                  <a:lnTo>
                    <a:pt x="126932" y="1237047"/>
                  </a:lnTo>
                  <a:lnTo>
                    <a:pt x="90149" y="1242014"/>
                  </a:lnTo>
                  <a:lnTo>
                    <a:pt x="55941" y="1246537"/>
                  </a:lnTo>
                  <a:lnTo>
                    <a:pt x="0" y="1250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7" name="SMARTInkShape-1285"/>
            <p:cNvSpPr/>
            <p:nvPr>
              <p:custDataLst>
                <p:tags r:id="rId43"/>
              </p:custDataLst>
            </p:nvPr>
          </p:nvSpPr>
          <p:spPr bwMode="auto">
            <a:xfrm>
              <a:off x="7911703" y="4947083"/>
              <a:ext cx="80368" cy="937041"/>
            </a:xfrm>
            <a:custGeom>
              <a:avLst/>
              <a:gdLst/>
              <a:ahLst/>
              <a:cxnLst/>
              <a:rect l="0" t="0" r="0" b="0"/>
              <a:pathLst>
                <a:path w="80368" h="937041">
                  <a:moveTo>
                    <a:pt x="80367" y="35683"/>
                  </a:moveTo>
                  <a:lnTo>
                    <a:pt x="80367" y="35683"/>
                  </a:lnTo>
                  <a:lnTo>
                    <a:pt x="80367" y="27994"/>
                  </a:lnTo>
                  <a:lnTo>
                    <a:pt x="58245" y="4639"/>
                  </a:lnTo>
                  <a:lnTo>
                    <a:pt x="53006" y="2042"/>
                  </a:lnTo>
                  <a:lnTo>
                    <a:pt x="44794" y="0"/>
                  </a:lnTo>
                  <a:lnTo>
                    <a:pt x="43659" y="31009"/>
                  </a:lnTo>
                  <a:lnTo>
                    <a:pt x="36960" y="64404"/>
                  </a:lnTo>
                  <a:lnTo>
                    <a:pt x="35964" y="106693"/>
                  </a:lnTo>
                  <a:lnTo>
                    <a:pt x="35792" y="146461"/>
                  </a:lnTo>
                  <a:lnTo>
                    <a:pt x="35741" y="184812"/>
                  </a:lnTo>
                  <a:lnTo>
                    <a:pt x="35725" y="227153"/>
                  </a:lnTo>
                  <a:lnTo>
                    <a:pt x="35720" y="271119"/>
                  </a:lnTo>
                  <a:lnTo>
                    <a:pt x="35720" y="315564"/>
                  </a:lnTo>
                  <a:lnTo>
                    <a:pt x="34727" y="360153"/>
                  </a:lnTo>
                  <a:lnTo>
                    <a:pt x="29582" y="404784"/>
                  </a:lnTo>
                  <a:lnTo>
                    <a:pt x="28030" y="434545"/>
                  </a:lnTo>
                  <a:lnTo>
                    <a:pt x="24695" y="466955"/>
                  </a:lnTo>
                  <a:lnTo>
                    <a:pt x="19905" y="500211"/>
                  </a:lnTo>
                  <a:lnTo>
                    <a:pt x="14469" y="531528"/>
                  </a:lnTo>
                  <a:lnTo>
                    <a:pt x="11392" y="561982"/>
                  </a:lnTo>
                  <a:lnTo>
                    <a:pt x="9659" y="604373"/>
                  </a:lnTo>
                  <a:lnTo>
                    <a:pt x="9145" y="644714"/>
                  </a:lnTo>
                  <a:lnTo>
                    <a:pt x="6348" y="688087"/>
                  </a:lnTo>
                  <a:lnTo>
                    <a:pt x="4527" y="732358"/>
                  </a:lnTo>
                  <a:lnTo>
                    <a:pt x="7625" y="771602"/>
                  </a:lnTo>
                  <a:lnTo>
                    <a:pt x="8543" y="804728"/>
                  </a:lnTo>
                  <a:lnTo>
                    <a:pt x="8854" y="846736"/>
                  </a:lnTo>
                  <a:lnTo>
                    <a:pt x="8919" y="890083"/>
                  </a:lnTo>
                  <a:lnTo>
                    <a:pt x="8927" y="911442"/>
                  </a:lnTo>
                  <a:lnTo>
                    <a:pt x="6283" y="918688"/>
                  </a:lnTo>
                  <a:lnTo>
                    <a:pt x="2792" y="925215"/>
                  </a:lnTo>
                  <a:lnTo>
                    <a:pt x="109" y="937040"/>
                  </a:lnTo>
                  <a:lnTo>
                    <a:pt x="0" y="901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8" name="SMARTInkShape-1286"/>
            <p:cNvSpPr/>
            <p:nvPr>
              <p:custDataLst>
                <p:tags r:id="rId44"/>
              </p:custDataLst>
            </p:nvPr>
          </p:nvSpPr>
          <p:spPr bwMode="auto">
            <a:xfrm>
              <a:off x="8572500" y="5536405"/>
              <a:ext cx="160544" cy="482205"/>
            </a:xfrm>
            <a:custGeom>
              <a:avLst/>
              <a:gdLst/>
              <a:ahLst/>
              <a:cxnLst/>
              <a:rect l="0" t="0" r="0" b="0"/>
              <a:pathLst>
                <a:path w="160544" h="482205">
                  <a:moveTo>
                    <a:pt x="26789" y="0"/>
                  </a:moveTo>
                  <a:lnTo>
                    <a:pt x="26789" y="0"/>
                  </a:lnTo>
                  <a:lnTo>
                    <a:pt x="26789" y="4742"/>
                  </a:lnTo>
                  <a:lnTo>
                    <a:pt x="29435" y="9715"/>
                  </a:lnTo>
                  <a:lnTo>
                    <a:pt x="39218" y="25731"/>
                  </a:lnTo>
                  <a:lnTo>
                    <a:pt x="45560" y="41868"/>
                  </a:lnTo>
                  <a:lnTo>
                    <a:pt x="78899" y="86445"/>
                  </a:lnTo>
                  <a:lnTo>
                    <a:pt x="107355" y="128462"/>
                  </a:lnTo>
                  <a:lnTo>
                    <a:pt x="126267" y="163841"/>
                  </a:lnTo>
                  <a:lnTo>
                    <a:pt x="141151" y="197926"/>
                  </a:lnTo>
                  <a:lnTo>
                    <a:pt x="155837" y="239630"/>
                  </a:lnTo>
                  <a:lnTo>
                    <a:pt x="159767" y="279176"/>
                  </a:lnTo>
                  <a:lnTo>
                    <a:pt x="160543" y="320171"/>
                  </a:lnTo>
                  <a:lnTo>
                    <a:pt x="155938" y="347874"/>
                  </a:lnTo>
                  <a:lnTo>
                    <a:pt x="143548" y="374934"/>
                  </a:lnTo>
                  <a:lnTo>
                    <a:pt x="106069" y="412612"/>
                  </a:lnTo>
                  <a:lnTo>
                    <a:pt x="66482" y="446850"/>
                  </a:lnTo>
                  <a:lnTo>
                    <a:pt x="27415" y="468642"/>
                  </a:lnTo>
                  <a:lnTo>
                    <a:pt x="0" y="482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9" name="SMARTInkShape-1287"/>
            <p:cNvSpPr/>
            <p:nvPr>
              <p:custDataLst>
                <p:tags r:id="rId45"/>
              </p:custDataLst>
            </p:nvPr>
          </p:nvSpPr>
          <p:spPr bwMode="auto">
            <a:xfrm>
              <a:off x="8429672" y="5679280"/>
              <a:ext cx="214267" cy="125010"/>
            </a:xfrm>
            <a:custGeom>
              <a:avLst/>
              <a:gdLst/>
              <a:ahLst/>
              <a:cxnLst/>
              <a:rect l="0" t="0" r="0" b="0"/>
              <a:pathLst>
                <a:path w="214267" h="125010">
                  <a:moveTo>
                    <a:pt x="17812" y="0"/>
                  </a:moveTo>
                  <a:lnTo>
                    <a:pt x="17812" y="0"/>
                  </a:lnTo>
                  <a:lnTo>
                    <a:pt x="59731" y="0"/>
                  </a:lnTo>
                  <a:lnTo>
                    <a:pt x="74329" y="993"/>
                  </a:lnTo>
                  <a:lnTo>
                    <a:pt x="91299" y="7069"/>
                  </a:lnTo>
                  <a:lnTo>
                    <a:pt x="96570" y="7690"/>
                  </a:lnTo>
                  <a:lnTo>
                    <a:pt x="100083" y="9095"/>
                  </a:lnTo>
                  <a:lnTo>
                    <a:pt x="102425" y="11025"/>
                  </a:lnTo>
                  <a:lnTo>
                    <a:pt x="103987" y="13304"/>
                  </a:lnTo>
                  <a:lnTo>
                    <a:pt x="106019" y="14822"/>
                  </a:lnTo>
                  <a:lnTo>
                    <a:pt x="110925" y="16510"/>
                  </a:lnTo>
                  <a:lnTo>
                    <a:pt x="112629" y="17952"/>
                  </a:lnTo>
                  <a:lnTo>
                    <a:pt x="114524" y="22201"/>
                  </a:lnTo>
                  <a:lnTo>
                    <a:pt x="115906" y="38816"/>
                  </a:lnTo>
                  <a:lnTo>
                    <a:pt x="113334" y="44702"/>
                  </a:lnTo>
                  <a:lnTo>
                    <a:pt x="111259" y="47662"/>
                  </a:lnTo>
                  <a:lnTo>
                    <a:pt x="107891" y="49634"/>
                  </a:lnTo>
                  <a:lnTo>
                    <a:pt x="98857" y="51826"/>
                  </a:lnTo>
                  <a:lnTo>
                    <a:pt x="90874" y="58092"/>
                  </a:lnTo>
                  <a:lnTo>
                    <a:pt x="83026" y="66499"/>
                  </a:lnTo>
                  <a:lnTo>
                    <a:pt x="38521" y="92198"/>
                  </a:lnTo>
                  <a:lnTo>
                    <a:pt x="18580" y="104501"/>
                  </a:lnTo>
                  <a:lnTo>
                    <a:pt x="12200" y="106969"/>
                  </a:lnTo>
                  <a:lnTo>
                    <a:pt x="1761" y="114690"/>
                  </a:lnTo>
                  <a:lnTo>
                    <a:pt x="757" y="118112"/>
                  </a:lnTo>
                  <a:lnTo>
                    <a:pt x="0" y="124613"/>
                  </a:lnTo>
                  <a:lnTo>
                    <a:pt x="39683" y="125009"/>
                  </a:lnTo>
                  <a:lnTo>
                    <a:pt x="83026" y="122371"/>
                  </a:lnTo>
                  <a:lnTo>
                    <a:pt x="127068" y="116639"/>
                  </a:lnTo>
                  <a:lnTo>
                    <a:pt x="149733" y="113605"/>
                  </a:lnTo>
                  <a:lnTo>
                    <a:pt x="171663" y="109068"/>
                  </a:lnTo>
                  <a:lnTo>
                    <a:pt x="194366" y="105077"/>
                  </a:lnTo>
                  <a:lnTo>
                    <a:pt x="214266" y="982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0" name="SMARTInkShape-1288"/>
            <p:cNvSpPr/>
            <p:nvPr>
              <p:custDataLst>
                <p:tags r:id="rId46"/>
              </p:custDataLst>
            </p:nvPr>
          </p:nvSpPr>
          <p:spPr bwMode="auto">
            <a:xfrm>
              <a:off x="8306408" y="5536405"/>
              <a:ext cx="123218" cy="285751"/>
            </a:xfrm>
            <a:custGeom>
              <a:avLst/>
              <a:gdLst/>
              <a:ahLst/>
              <a:cxnLst/>
              <a:rect l="0" t="0" r="0" b="0"/>
              <a:pathLst>
                <a:path w="123218" h="285751">
                  <a:moveTo>
                    <a:pt x="123217" y="0"/>
                  </a:moveTo>
                  <a:lnTo>
                    <a:pt x="123217" y="0"/>
                  </a:lnTo>
                  <a:lnTo>
                    <a:pt x="115528" y="0"/>
                  </a:lnTo>
                  <a:lnTo>
                    <a:pt x="101266" y="7130"/>
                  </a:lnTo>
                  <a:lnTo>
                    <a:pt x="63235" y="42241"/>
                  </a:lnTo>
                  <a:lnTo>
                    <a:pt x="35615" y="82182"/>
                  </a:lnTo>
                  <a:lnTo>
                    <a:pt x="16676" y="125256"/>
                  </a:lnTo>
                  <a:lnTo>
                    <a:pt x="4276" y="165523"/>
                  </a:lnTo>
                  <a:lnTo>
                    <a:pt x="0" y="195227"/>
                  </a:lnTo>
                  <a:lnTo>
                    <a:pt x="3475" y="218139"/>
                  </a:lnTo>
                  <a:lnTo>
                    <a:pt x="22148" y="260822"/>
                  </a:lnTo>
                  <a:lnTo>
                    <a:pt x="36914" y="279259"/>
                  </a:lnTo>
                  <a:lnTo>
                    <a:pt x="45504" y="282865"/>
                  </a:lnTo>
                  <a:lnTo>
                    <a:pt x="60709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" name="SMARTInkShape-1289"/>
            <p:cNvSpPr/>
            <p:nvPr>
              <p:custDataLst>
                <p:tags r:id="rId47"/>
              </p:custDataLst>
            </p:nvPr>
          </p:nvSpPr>
          <p:spPr bwMode="auto">
            <a:xfrm>
              <a:off x="8143896" y="5564574"/>
              <a:ext cx="168126" cy="346675"/>
            </a:xfrm>
            <a:custGeom>
              <a:avLst/>
              <a:gdLst/>
              <a:ahLst/>
              <a:cxnLst/>
              <a:rect l="0" t="0" r="0" b="0"/>
              <a:pathLst>
                <a:path w="168126" h="346675">
                  <a:moveTo>
                    <a:pt x="8909" y="87918"/>
                  </a:moveTo>
                  <a:lnTo>
                    <a:pt x="8909" y="87918"/>
                  </a:lnTo>
                  <a:lnTo>
                    <a:pt x="22547" y="87918"/>
                  </a:lnTo>
                  <a:lnTo>
                    <a:pt x="23954" y="89903"/>
                  </a:lnTo>
                  <a:lnTo>
                    <a:pt x="26398" y="108036"/>
                  </a:lnTo>
                  <a:lnTo>
                    <a:pt x="19047" y="151408"/>
                  </a:lnTo>
                  <a:lnTo>
                    <a:pt x="10929" y="195203"/>
                  </a:lnTo>
                  <a:lnTo>
                    <a:pt x="9175" y="239740"/>
                  </a:lnTo>
                  <a:lnTo>
                    <a:pt x="4204" y="284374"/>
                  </a:lnTo>
                  <a:lnTo>
                    <a:pt x="350" y="325521"/>
                  </a:lnTo>
                  <a:lnTo>
                    <a:pt x="89" y="339008"/>
                  </a:lnTo>
                  <a:lnTo>
                    <a:pt x="1044" y="341631"/>
                  </a:lnTo>
                  <a:lnTo>
                    <a:pt x="2673" y="343381"/>
                  </a:lnTo>
                  <a:lnTo>
                    <a:pt x="8544" y="346674"/>
                  </a:lnTo>
                  <a:lnTo>
                    <a:pt x="4060" y="342078"/>
                  </a:lnTo>
                  <a:lnTo>
                    <a:pt x="1793" y="337139"/>
                  </a:lnTo>
                  <a:lnTo>
                    <a:pt x="84" y="299897"/>
                  </a:lnTo>
                  <a:lnTo>
                    <a:pt x="0" y="264066"/>
                  </a:lnTo>
                  <a:lnTo>
                    <a:pt x="977" y="225328"/>
                  </a:lnTo>
                  <a:lnTo>
                    <a:pt x="6117" y="182431"/>
                  </a:lnTo>
                  <a:lnTo>
                    <a:pt x="9074" y="138301"/>
                  </a:lnTo>
                  <a:lnTo>
                    <a:pt x="14801" y="95791"/>
                  </a:lnTo>
                  <a:lnTo>
                    <a:pt x="19883" y="56400"/>
                  </a:lnTo>
                  <a:lnTo>
                    <a:pt x="34054" y="20254"/>
                  </a:lnTo>
                  <a:lnTo>
                    <a:pt x="48957" y="3276"/>
                  </a:lnTo>
                  <a:lnTo>
                    <a:pt x="54159" y="690"/>
                  </a:lnTo>
                  <a:lnTo>
                    <a:pt x="56935" y="0"/>
                  </a:lnTo>
                  <a:lnTo>
                    <a:pt x="59778" y="533"/>
                  </a:lnTo>
                  <a:lnTo>
                    <a:pt x="69511" y="5031"/>
                  </a:lnTo>
                  <a:lnTo>
                    <a:pt x="105557" y="12193"/>
                  </a:lnTo>
                  <a:lnTo>
                    <a:pt x="131462" y="25630"/>
                  </a:lnTo>
                  <a:lnTo>
                    <a:pt x="150085" y="42101"/>
                  </a:lnTo>
                  <a:lnTo>
                    <a:pt x="155990" y="50357"/>
                  </a:lnTo>
                  <a:lnTo>
                    <a:pt x="168125" y="80616"/>
                  </a:lnTo>
                  <a:lnTo>
                    <a:pt x="167639" y="84042"/>
                  </a:lnTo>
                  <a:lnTo>
                    <a:pt x="157081" y="104446"/>
                  </a:lnTo>
                  <a:lnTo>
                    <a:pt x="148847" y="112792"/>
                  </a:lnTo>
                  <a:lnTo>
                    <a:pt x="133924" y="1236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2" name="SMARTInkShape-1290"/>
            <p:cNvSpPr/>
            <p:nvPr>
              <p:custDataLst>
                <p:tags r:id="rId48"/>
              </p:custDataLst>
            </p:nvPr>
          </p:nvSpPr>
          <p:spPr bwMode="auto">
            <a:xfrm>
              <a:off x="8072438" y="5438180"/>
              <a:ext cx="464344" cy="35719"/>
            </a:xfrm>
            <a:custGeom>
              <a:avLst/>
              <a:gdLst/>
              <a:ahLst/>
              <a:cxnLst/>
              <a:rect l="0" t="0" r="0" b="0"/>
              <a:pathLst>
                <a:path w="464344" h="35719">
                  <a:moveTo>
                    <a:pt x="0" y="0"/>
                  </a:moveTo>
                  <a:lnTo>
                    <a:pt x="0" y="0"/>
                  </a:lnTo>
                  <a:lnTo>
                    <a:pt x="16805" y="15813"/>
                  </a:lnTo>
                  <a:lnTo>
                    <a:pt x="31217" y="23095"/>
                  </a:lnTo>
                  <a:lnTo>
                    <a:pt x="73733" y="26464"/>
                  </a:lnTo>
                  <a:lnTo>
                    <a:pt x="117126" y="26725"/>
                  </a:lnTo>
                  <a:lnTo>
                    <a:pt x="154758" y="24125"/>
                  </a:lnTo>
                  <a:lnTo>
                    <a:pt x="197328" y="19716"/>
                  </a:lnTo>
                  <a:lnTo>
                    <a:pt x="238714" y="18409"/>
                  </a:lnTo>
                  <a:lnTo>
                    <a:pt x="278758" y="18022"/>
                  </a:lnTo>
                  <a:lnTo>
                    <a:pt x="316751" y="17907"/>
                  </a:lnTo>
                  <a:lnTo>
                    <a:pt x="360995" y="17868"/>
                  </a:lnTo>
                  <a:lnTo>
                    <a:pt x="399832" y="23997"/>
                  </a:lnTo>
                  <a:lnTo>
                    <a:pt x="439101" y="27536"/>
                  </a:lnTo>
                  <a:lnTo>
                    <a:pt x="464343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3" name="SMARTInkShape-1291"/>
            <p:cNvSpPr/>
            <p:nvPr>
              <p:custDataLst>
                <p:tags r:id="rId49"/>
              </p:custDataLst>
            </p:nvPr>
          </p:nvSpPr>
          <p:spPr bwMode="auto">
            <a:xfrm>
              <a:off x="8447484" y="5018484"/>
              <a:ext cx="195774" cy="312540"/>
            </a:xfrm>
            <a:custGeom>
              <a:avLst/>
              <a:gdLst/>
              <a:ahLst/>
              <a:cxnLst/>
              <a:rect l="0" t="0" r="0" b="0"/>
              <a:pathLst>
                <a:path w="195774" h="312540">
                  <a:moveTo>
                    <a:pt x="0" y="0"/>
                  </a:moveTo>
                  <a:lnTo>
                    <a:pt x="0" y="0"/>
                  </a:lnTo>
                  <a:lnTo>
                    <a:pt x="8122" y="7129"/>
                  </a:lnTo>
                  <a:lnTo>
                    <a:pt x="50803" y="29812"/>
                  </a:lnTo>
                  <a:lnTo>
                    <a:pt x="94026" y="60058"/>
                  </a:lnTo>
                  <a:lnTo>
                    <a:pt x="138550" y="95296"/>
                  </a:lnTo>
                  <a:lnTo>
                    <a:pt x="175499" y="135714"/>
                  </a:lnTo>
                  <a:lnTo>
                    <a:pt x="191285" y="169021"/>
                  </a:lnTo>
                  <a:lnTo>
                    <a:pt x="195773" y="206670"/>
                  </a:lnTo>
                  <a:lnTo>
                    <a:pt x="195326" y="234227"/>
                  </a:lnTo>
                  <a:lnTo>
                    <a:pt x="184007" y="269534"/>
                  </a:lnTo>
                  <a:lnTo>
                    <a:pt x="175708" y="281189"/>
                  </a:lnTo>
                  <a:lnTo>
                    <a:pt x="142875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4" name="SMARTInkShape-1292"/>
            <p:cNvSpPr/>
            <p:nvPr>
              <p:custDataLst>
                <p:tags r:id="rId50"/>
              </p:custDataLst>
            </p:nvPr>
          </p:nvSpPr>
          <p:spPr bwMode="auto">
            <a:xfrm>
              <a:off x="8350666" y="5143500"/>
              <a:ext cx="132538" cy="160321"/>
            </a:xfrm>
            <a:custGeom>
              <a:avLst/>
              <a:gdLst/>
              <a:ahLst/>
              <a:cxnLst/>
              <a:rect l="0" t="0" r="0" b="0"/>
              <a:pathLst>
                <a:path w="132538" h="160321">
                  <a:moveTo>
                    <a:pt x="34311" y="0"/>
                  </a:moveTo>
                  <a:lnTo>
                    <a:pt x="34311" y="0"/>
                  </a:lnTo>
                  <a:lnTo>
                    <a:pt x="12187" y="0"/>
                  </a:lnTo>
                  <a:lnTo>
                    <a:pt x="10631" y="992"/>
                  </a:lnTo>
                  <a:lnTo>
                    <a:pt x="9594" y="2646"/>
                  </a:lnTo>
                  <a:lnTo>
                    <a:pt x="7643" y="8561"/>
                  </a:lnTo>
                  <a:lnTo>
                    <a:pt x="12297" y="13561"/>
                  </a:lnTo>
                  <a:lnTo>
                    <a:pt x="17250" y="15949"/>
                  </a:lnTo>
                  <a:lnTo>
                    <a:pt x="31439" y="18600"/>
                  </a:lnTo>
                  <a:lnTo>
                    <a:pt x="43260" y="24877"/>
                  </a:lnTo>
                  <a:lnTo>
                    <a:pt x="46230" y="25515"/>
                  </a:lnTo>
                  <a:lnTo>
                    <a:pt x="73007" y="40058"/>
                  </a:lnTo>
                  <a:lnTo>
                    <a:pt x="84912" y="49878"/>
                  </a:lnTo>
                  <a:lnTo>
                    <a:pt x="90865" y="51933"/>
                  </a:lnTo>
                  <a:lnTo>
                    <a:pt x="92850" y="53474"/>
                  </a:lnTo>
                  <a:lnTo>
                    <a:pt x="96296" y="61122"/>
                  </a:lnTo>
                  <a:lnTo>
                    <a:pt x="96663" y="66839"/>
                  </a:lnTo>
                  <a:lnTo>
                    <a:pt x="92031" y="79556"/>
                  </a:lnTo>
                  <a:lnTo>
                    <a:pt x="84439" y="87612"/>
                  </a:lnTo>
                  <a:lnTo>
                    <a:pt x="42598" y="116043"/>
                  </a:lnTo>
                  <a:lnTo>
                    <a:pt x="20519" y="130963"/>
                  </a:lnTo>
                  <a:lnTo>
                    <a:pt x="11813" y="139897"/>
                  </a:lnTo>
                  <a:lnTo>
                    <a:pt x="9429" y="145851"/>
                  </a:lnTo>
                  <a:lnTo>
                    <a:pt x="7801" y="147835"/>
                  </a:lnTo>
                  <a:lnTo>
                    <a:pt x="1761" y="151620"/>
                  </a:lnTo>
                  <a:lnTo>
                    <a:pt x="0" y="156022"/>
                  </a:lnTo>
                  <a:lnTo>
                    <a:pt x="523" y="157593"/>
                  </a:lnTo>
                  <a:lnTo>
                    <a:pt x="1864" y="158640"/>
                  </a:lnTo>
                  <a:lnTo>
                    <a:pt x="6404" y="160320"/>
                  </a:lnTo>
                  <a:lnTo>
                    <a:pt x="26801" y="153612"/>
                  </a:lnTo>
                  <a:lnTo>
                    <a:pt x="43660" y="149694"/>
                  </a:lnTo>
                  <a:lnTo>
                    <a:pt x="81642" y="131114"/>
                  </a:lnTo>
                  <a:lnTo>
                    <a:pt x="132537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5" name="SMARTInkShape-1293"/>
            <p:cNvSpPr/>
            <p:nvPr>
              <p:custDataLst>
                <p:tags r:id="rId51"/>
              </p:custDataLst>
            </p:nvPr>
          </p:nvSpPr>
          <p:spPr bwMode="auto">
            <a:xfrm>
              <a:off x="8224591" y="5000766"/>
              <a:ext cx="133598" cy="294540"/>
            </a:xfrm>
            <a:custGeom>
              <a:avLst/>
              <a:gdLst/>
              <a:ahLst/>
              <a:cxnLst/>
              <a:rect l="0" t="0" r="0" b="0"/>
              <a:pathLst>
                <a:path w="133598" h="294540">
                  <a:moveTo>
                    <a:pt x="133597" y="17718"/>
                  </a:moveTo>
                  <a:lnTo>
                    <a:pt x="133597" y="17718"/>
                  </a:lnTo>
                  <a:lnTo>
                    <a:pt x="128856" y="12978"/>
                  </a:lnTo>
                  <a:lnTo>
                    <a:pt x="126528" y="8004"/>
                  </a:lnTo>
                  <a:lnTo>
                    <a:pt x="125034" y="1467"/>
                  </a:lnTo>
                  <a:lnTo>
                    <a:pt x="123920" y="932"/>
                  </a:lnTo>
                  <a:lnTo>
                    <a:pt x="112270" y="0"/>
                  </a:lnTo>
                  <a:lnTo>
                    <a:pt x="106590" y="2567"/>
                  </a:lnTo>
                  <a:lnTo>
                    <a:pt x="76850" y="24769"/>
                  </a:lnTo>
                  <a:lnTo>
                    <a:pt x="46324" y="65251"/>
                  </a:lnTo>
                  <a:lnTo>
                    <a:pt x="29683" y="107395"/>
                  </a:lnTo>
                  <a:lnTo>
                    <a:pt x="14569" y="151714"/>
                  </a:lnTo>
                  <a:lnTo>
                    <a:pt x="2301" y="196318"/>
                  </a:lnTo>
                  <a:lnTo>
                    <a:pt x="0" y="239969"/>
                  </a:lnTo>
                  <a:lnTo>
                    <a:pt x="746" y="259628"/>
                  </a:lnTo>
                  <a:lnTo>
                    <a:pt x="8755" y="287325"/>
                  </a:lnTo>
                  <a:lnTo>
                    <a:pt x="10682" y="289730"/>
                  </a:lnTo>
                  <a:lnTo>
                    <a:pt x="17511" y="294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6" name="SMARTInkShape-1294"/>
            <p:cNvSpPr/>
            <p:nvPr>
              <p:custDataLst>
                <p:tags r:id="rId52"/>
              </p:custDataLst>
            </p:nvPr>
          </p:nvSpPr>
          <p:spPr bwMode="auto">
            <a:xfrm>
              <a:off x="8038115" y="5111752"/>
              <a:ext cx="168269" cy="263761"/>
            </a:xfrm>
            <a:custGeom>
              <a:avLst/>
              <a:gdLst/>
              <a:ahLst/>
              <a:cxnLst/>
              <a:rect l="0" t="0" r="0" b="0"/>
              <a:pathLst>
                <a:path w="168269" h="263761">
                  <a:moveTo>
                    <a:pt x="87901" y="112115"/>
                  </a:moveTo>
                  <a:lnTo>
                    <a:pt x="87901" y="112115"/>
                  </a:lnTo>
                  <a:lnTo>
                    <a:pt x="86908" y="70248"/>
                  </a:lnTo>
                  <a:lnTo>
                    <a:pt x="73079" y="25896"/>
                  </a:lnTo>
                  <a:lnTo>
                    <a:pt x="69949" y="12045"/>
                  </a:lnTo>
                  <a:lnTo>
                    <a:pt x="67996" y="9683"/>
                  </a:lnTo>
                  <a:lnTo>
                    <a:pt x="63179" y="7058"/>
                  </a:lnTo>
                  <a:lnTo>
                    <a:pt x="57731" y="5892"/>
                  </a:lnTo>
                  <a:lnTo>
                    <a:pt x="55881" y="4588"/>
                  </a:lnTo>
                  <a:lnTo>
                    <a:pt x="54648" y="2728"/>
                  </a:lnTo>
                  <a:lnTo>
                    <a:pt x="53826" y="495"/>
                  </a:lnTo>
                  <a:lnTo>
                    <a:pt x="52286" y="0"/>
                  </a:lnTo>
                  <a:lnTo>
                    <a:pt x="50267" y="660"/>
                  </a:lnTo>
                  <a:lnTo>
                    <a:pt x="45378" y="3048"/>
                  </a:lnTo>
                  <a:lnTo>
                    <a:pt x="37046" y="5385"/>
                  </a:lnTo>
                  <a:lnTo>
                    <a:pt x="31234" y="9448"/>
                  </a:lnTo>
                  <a:lnTo>
                    <a:pt x="13476" y="38356"/>
                  </a:lnTo>
                  <a:lnTo>
                    <a:pt x="1745" y="79411"/>
                  </a:lnTo>
                  <a:lnTo>
                    <a:pt x="0" y="91296"/>
                  </a:lnTo>
                  <a:lnTo>
                    <a:pt x="6414" y="122260"/>
                  </a:lnTo>
                  <a:lnTo>
                    <a:pt x="9682" y="129191"/>
                  </a:lnTo>
                  <a:lnTo>
                    <a:pt x="13449" y="135580"/>
                  </a:lnTo>
                  <a:lnTo>
                    <a:pt x="15124" y="141726"/>
                  </a:lnTo>
                  <a:lnTo>
                    <a:pt x="16562" y="143762"/>
                  </a:lnTo>
                  <a:lnTo>
                    <a:pt x="18513" y="145119"/>
                  </a:lnTo>
                  <a:lnTo>
                    <a:pt x="23328" y="146628"/>
                  </a:lnTo>
                  <a:lnTo>
                    <a:pt x="32678" y="147675"/>
                  </a:lnTo>
                  <a:lnTo>
                    <a:pt x="43820" y="140745"/>
                  </a:lnTo>
                  <a:lnTo>
                    <a:pt x="46607" y="140131"/>
                  </a:lnTo>
                  <a:lnTo>
                    <a:pt x="48465" y="138730"/>
                  </a:lnTo>
                  <a:lnTo>
                    <a:pt x="66324" y="105916"/>
                  </a:lnTo>
                  <a:lnTo>
                    <a:pt x="78697" y="62002"/>
                  </a:lnTo>
                  <a:lnTo>
                    <a:pt x="78935" y="58994"/>
                  </a:lnTo>
                  <a:lnTo>
                    <a:pt x="78960" y="63412"/>
                  </a:lnTo>
                  <a:lnTo>
                    <a:pt x="81612" y="68310"/>
                  </a:lnTo>
                  <a:lnTo>
                    <a:pt x="85105" y="73795"/>
                  </a:lnTo>
                  <a:lnTo>
                    <a:pt x="87072" y="83453"/>
                  </a:lnTo>
                  <a:lnTo>
                    <a:pt x="86836" y="116442"/>
                  </a:lnTo>
                  <a:lnTo>
                    <a:pt x="82735" y="140186"/>
                  </a:lnTo>
                  <a:lnTo>
                    <a:pt x="84936" y="165081"/>
                  </a:lnTo>
                  <a:lnTo>
                    <a:pt x="82172" y="186458"/>
                  </a:lnTo>
                  <a:lnTo>
                    <a:pt x="87267" y="229265"/>
                  </a:lnTo>
                  <a:lnTo>
                    <a:pt x="87817" y="248393"/>
                  </a:lnTo>
                  <a:lnTo>
                    <a:pt x="90508" y="254703"/>
                  </a:lnTo>
                  <a:lnTo>
                    <a:pt x="96720" y="263760"/>
                  </a:lnTo>
                  <a:lnTo>
                    <a:pt x="101539" y="259133"/>
                  </a:lnTo>
                  <a:lnTo>
                    <a:pt x="103883" y="251538"/>
                  </a:lnTo>
                  <a:lnTo>
                    <a:pt x="105918" y="242542"/>
                  </a:lnTo>
                  <a:lnTo>
                    <a:pt x="119925" y="214340"/>
                  </a:lnTo>
                  <a:lnTo>
                    <a:pt x="125536" y="179933"/>
                  </a:lnTo>
                  <a:lnTo>
                    <a:pt x="131163" y="139953"/>
                  </a:lnTo>
                  <a:lnTo>
                    <a:pt x="138412" y="97256"/>
                  </a:lnTo>
                  <a:lnTo>
                    <a:pt x="143518" y="64421"/>
                  </a:lnTo>
                  <a:lnTo>
                    <a:pt x="147346" y="54207"/>
                  </a:lnTo>
                  <a:lnTo>
                    <a:pt x="150494" y="38293"/>
                  </a:lnTo>
                  <a:lnTo>
                    <a:pt x="157977" y="25052"/>
                  </a:lnTo>
                  <a:lnTo>
                    <a:pt x="168268" y="138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7" name="SMARTInkShape-1295"/>
            <p:cNvSpPr/>
            <p:nvPr>
              <p:custDataLst>
                <p:tags r:id="rId53"/>
              </p:custDataLst>
            </p:nvPr>
          </p:nvSpPr>
          <p:spPr bwMode="auto">
            <a:xfrm>
              <a:off x="7599287" y="5206179"/>
              <a:ext cx="258717" cy="364537"/>
            </a:xfrm>
            <a:custGeom>
              <a:avLst/>
              <a:gdLst/>
              <a:ahLst/>
              <a:cxnLst/>
              <a:rect l="0" t="0" r="0" b="0"/>
              <a:pathLst>
                <a:path w="258717" h="364537">
                  <a:moveTo>
                    <a:pt x="107033" y="35548"/>
                  </a:moveTo>
                  <a:lnTo>
                    <a:pt x="107033" y="35548"/>
                  </a:lnTo>
                  <a:lnTo>
                    <a:pt x="102293" y="30807"/>
                  </a:lnTo>
                  <a:lnTo>
                    <a:pt x="99966" y="25833"/>
                  </a:lnTo>
                  <a:lnTo>
                    <a:pt x="99345" y="23119"/>
                  </a:lnTo>
                  <a:lnTo>
                    <a:pt x="97939" y="21308"/>
                  </a:lnTo>
                  <a:lnTo>
                    <a:pt x="93730" y="19297"/>
                  </a:lnTo>
                  <a:lnTo>
                    <a:pt x="50187" y="17689"/>
                  </a:lnTo>
                  <a:lnTo>
                    <a:pt x="48300" y="18681"/>
                  </a:lnTo>
                  <a:lnTo>
                    <a:pt x="47041" y="20334"/>
                  </a:lnTo>
                  <a:lnTo>
                    <a:pt x="44652" y="24817"/>
                  </a:lnTo>
                  <a:lnTo>
                    <a:pt x="14727" y="68826"/>
                  </a:lnTo>
                  <a:lnTo>
                    <a:pt x="1970" y="113290"/>
                  </a:lnTo>
                  <a:lnTo>
                    <a:pt x="0" y="144285"/>
                  </a:lnTo>
                  <a:lnTo>
                    <a:pt x="2578" y="151013"/>
                  </a:lnTo>
                  <a:lnTo>
                    <a:pt x="13182" y="164745"/>
                  </a:lnTo>
                  <a:lnTo>
                    <a:pt x="18358" y="167383"/>
                  </a:lnTo>
                  <a:lnTo>
                    <a:pt x="21128" y="168086"/>
                  </a:lnTo>
                  <a:lnTo>
                    <a:pt x="23966" y="167564"/>
                  </a:lnTo>
                  <a:lnTo>
                    <a:pt x="33868" y="161681"/>
                  </a:lnTo>
                  <a:lnTo>
                    <a:pt x="56542" y="139602"/>
                  </a:lnTo>
                  <a:lnTo>
                    <a:pt x="59787" y="131072"/>
                  </a:lnTo>
                  <a:lnTo>
                    <a:pt x="69921" y="91944"/>
                  </a:lnTo>
                  <a:lnTo>
                    <a:pt x="71192" y="51629"/>
                  </a:lnTo>
                  <a:lnTo>
                    <a:pt x="71310" y="9705"/>
                  </a:lnTo>
                  <a:lnTo>
                    <a:pt x="71313" y="1779"/>
                  </a:lnTo>
                  <a:lnTo>
                    <a:pt x="70322" y="1130"/>
                  </a:lnTo>
                  <a:lnTo>
                    <a:pt x="63626" y="0"/>
                  </a:lnTo>
                  <a:lnTo>
                    <a:pt x="50065" y="12273"/>
                  </a:lnTo>
                  <a:lnTo>
                    <a:pt x="46987" y="17927"/>
                  </a:lnTo>
                  <a:lnTo>
                    <a:pt x="44850" y="32602"/>
                  </a:lnTo>
                  <a:lnTo>
                    <a:pt x="44568" y="47458"/>
                  </a:lnTo>
                  <a:lnTo>
                    <a:pt x="47190" y="53408"/>
                  </a:lnTo>
                  <a:lnTo>
                    <a:pt x="49278" y="56385"/>
                  </a:lnTo>
                  <a:lnTo>
                    <a:pt x="52655" y="58369"/>
                  </a:lnTo>
                  <a:lnTo>
                    <a:pt x="69687" y="61552"/>
                  </a:lnTo>
                  <a:lnTo>
                    <a:pt x="82899" y="62182"/>
                  </a:lnTo>
                  <a:lnTo>
                    <a:pt x="96795" y="57550"/>
                  </a:lnTo>
                  <a:lnTo>
                    <a:pt x="113132" y="48089"/>
                  </a:lnTo>
                  <a:lnTo>
                    <a:pt x="127803" y="44555"/>
                  </a:lnTo>
                  <a:lnTo>
                    <a:pt x="142151" y="34975"/>
                  </a:lnTo>
                  <a:lnTo>
                    <a:pt x="157556" y="21582"/>
                  </a:lnTo>
                  <a:lnTo>
                    <a:pt x="166541" y="18842"/>
                  </a:lnTo>
                  <a:lnTo>
                    <a:pt x="172507" y="18201"/>
                  </a:lnTo>
                  <a:lnTo>
                    <a:pt x="178466" y="15271"/>
                  </a:lnTo>
                  <a:lnTo>
                    <a:pt x="184422" y="11653"/>
                  </a:lnTo>
                  <a:lnTo>
                    <a:pt x="196330" y="8759"/>
                  </a:lnTo>
                  <a:lnTo>
                    <a:pt x="175080" y="8759"/>
                  </a:lnTo>
                  <a:lnTo>
                    <a:pt x="169357" y="11404"/>
                  </a:lnTo>
                  <a:lnTo>
                    <a:pt x="163506" y="14895"/>
                  </a:lnTo>
                  <a:lnTo>
                    <a:pt x="157598" y="16447"/>
                  </a:lnTo>
                  <a:lnTo>
                    <a:pt x="155626" y="17853"/>
                  </a:lnTo>
                  <a:lnTo>
                    <a:pt x="154311" y="19782"/>
                  </a:lnTo>
                  <a:lnTo>
                    <a:pt x="151858" y="24572"/>
                  </a:lnTo>
                  <a:lnTo>
                    <a:pt x="145891" y="32847"/>
                  </a:lnTo>
                  <a:lnTo>
                    <a:pt x="143682" y="41582"/>
                  </a:lnTo>
                  <a:lnTo>
                    <a:pt x="142763" y="74244"/>
                  </a:lnTo>
                  <a:lnTo>
                    <a:pt x="143751" y="76228"/>
                  </a:lnTo>
                  <a:lnTo>
                    <a:pt x="145402" y="77551"/>
                  </a:lnTo>
                  <a:lnTo>
                    <a:pt x="149883" y="79020"/>
                  </a:lnTo>
                  <a:lnTo>
                    <a:pt x="168158" y="80182"/>
                  </a:lnTo>
                  <a:lnTo>
                    <a:pt x="176397" y="74056"/>
                  </a:lnTo>
                  <a:lnTo>
                    <a:pt x="181849" y="72507"/>
                  </a:lnTo>
                  <a:lnTo>
                    <a:pt x="183699" y="71100"/>
                  </a:lnTo>
                  <a:lnTo>
                    <a:pt x="194252" y="53222"/>
                  </a:lnTo>
                  <a:lnTo>
                    <a:pt x="196327" y="44490"/>
                  </a:lnTo>
                  <a:lnTo>
                    <a:pt x="196329" y="56907"/>
                  </a:lnTo>
                  <a:lnTo>
                    <a:pt x="209633" y="96489"/>
                  </a:lnTo>
                  <a:lnTo>
                    <a:pt x="226218" y="138610"/>
                  </a:lnTo>
                  <a:lnTo>
                    <a:pt x="240994" y="179059"/>
                  </a:lnTo>
                  <a:lnTo>
                    <a:pt x="247267" y="205400"/>
                  </a:lnTo>
                  <a:lnTo>
                    <a:pt x="251772" y="229411"/>
                  </a:lnTo>
                  <a:lnTo>
                    <a:pt x="257442" y="255302"/>
                  </a:lnTo>
                  <a:lnTo>
                    <a:pt x="258716" y="291487"/>
                  </a:lnTo>
                  <a:lnTo>
                    <a:pt x="251138" y="327247"/>
                  </a:lnTo>
                  <a:lnTo>
                    <a:pt x="248744" y="332209"/>
                  </a:lnTo>
                  <a:lnTo>
                    <a:pt x="229899" y="350540"/>
                  </a:lnTo>
                  <a:lnTo>
                    <a:pt x="220841" y="354138"/>
                  </a:lnTo>
                  <a:lnTo>
                    <a:pt x="211193" y="356729"/>
                  </a:lnTo>
                  <a:lnTo>
                    <a:pt x="199190" y="362774"/>
                  </a:lnTo>
                  <a:lnTo>
                    <a:pt x="189002" y="364536"/>
                  </a:lnTo>
                  <a:lnTo>
                    <a:pt x="172110" y="360787"/>
                  </a:lnTo>
                  <a:lnTo>
                    <a:pt x="159278" y="353393"/>
                  </a:lnTo>
                  <a:lnTo>
                    <a:pt x="149192" y="344918"/>
                  </a:lnTo>
                  <a:lnTo>
                    <a:pt x="139920" y="326643"/>
                  </a:lnTo>
                  <a:lnTo>
                    <a:pt x="135027" y="299937"/>
                  </a:lnTo>
                  <a:lnTo>
                    <a:pt x="135171" y="275612"/>
                  </a:lnTo>
                  <a:lnTo>
                    <a:pt x="146298" y="231864"/>
                  </a:lnTo>
                  <a:lnTo>
                    <a:pt x="158739" y="203384"/>
                  </a:lnTo>
                  <a:lnTo>
                    <a:pt x="174719" y="184716"/>
                  </a:lnTo>
                  <a:lnTo>
                    <a:pt x="205260" y="160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8" name="SMARTInkShape-1296"/>
            <p:cNvSpPr/>
            <p:nvPr>
              <p:custDataLst>
                <p:tags r:id="rId54"/>
              </p:custDataLst>
            </p:nvPr>
          </p:nvSpPr>
          <p:spPr bwMode="auto">
            <a:xfrm>
              <a:off x="7456289" y="5063184"/>
              <a:ext cx="107157" cy="339278"/>
            </a:xfrm>
            <a:custGeom>
              <a:avLst/>
              <a:gdLst/>
              <a:ahLst/>
              <a:cxnLst/>
              <a:rect l="0" t="0" r="0" b="0"/>
              <a:pathLst>
                <a:path w="107157" h="339278">
                  <a:moveTo>
                    <a:pt x="0" y="339277"/>
                  </a:moveTo>
                  <a:lnTo>
                    <a:pt x="0" y="339277"/>
                  </a:lnTo>
                  <a:lnTo>
                    <a:pt x="4741" y="334537"/>
                  </a:lnTo>
                  <a:lnTo>
                    <a:pt x="7068" y="329563"/>
                  </a:lnTo>
                  <a:lnTo>
                    <a:pt x="13303" y="313545"/>
                  </a:lnTo>
                  <a:lnTo>
                    <a:pt x="40926" y="272688"/>
                  </a:lnTo>
                  <a:lnTo>
                    <a:pt x="53431" y="237598"/>
                  </a:lnTo>
                  <a:lnTo>
                    <a:pt x="65110" y="204309"/>
                  </a:lnTo>
                  <a:lnTo>
                    <a:pt x="78492" y="169310"/>
                  </a:lnTo>
                  <a:lnTo>
                    <a:pt x="88741" y="131158"/>
                  </a:lnTo>
                  <a:lnTo>
                    <a:pt x="95416" y="93726"/>
                  </a:lnTo>
                  <a:lnTo>
                    <a:pt x="102412" y="54412"/>
                  </a:lnTo>
                  <a:lnTo>
                    <a:pt x="106972" y="9929"/>
                  </a:lnTo>
                  <a:lnTo>
                    <a:pt x="107033" y="6603"/>
                  </a:lnTo>
                  <a:lnTo>
                    <a:pt x="106082" y="4385"/>
                  </a:lnTo>
                  <a:lnTo>
                    <a:pt x="104456" y="2906"/>
                  </a:lnTo>
                  <a:lnTo>
                    <a:pt x="98335" y="0"/>
                  </a:lnTo>
                  <a:lnTo>
                    <a:pt x="98258" y="4704"/>
                  </a:lnTo>
                  <a:lnTo>
                    <a:pt x="87204" y="47545"/>
                  </a:lnTo>
                  <a:lnTo>
                    <a:pt x="80276" y="89634"/>
                  </a:lnTo>
                  <a:lnTo>
                    <a:pt x="73477" y="127687"/>
                  </a:lnTo>
                  <a:lnTo>
                    <a:pt x="71841" y="168387"/>
                  </a:lnTo>
                  <a:lnTo>
                    <a:pt x="65381" y="205089"/>
                  </a:lnTo>
                  <a:lnTo>
                    <a:pt x="64351" y="232049"/>
                  </a:lnTo>
                  <a:lnTo>
                    <a:pt x="70309" y="272019"/>
                  </a:lnTo>
                  <a:lnTo>
                    <a:pt x="75843" y="291126"/>
                  </a:lnTo>
                  <a:lnTo>
                    <a:pt x="83767" y="304615"/>
                  </a:lnTo>
                  <a:lnTo>
                    <a:pt x="107156" y="3214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9" name="SMARTInkShape-1297"/>
            <p:cNvSpPr/>
            <p:nvPr>
              <p:custDataLst>
                <p:tags r:id="rId55"/>
              </p:custDataLst>
            </p:nvPr>
          </p:nvSpPr>
          <p:spPr bwMode="auto">
            <a:xfrm>
              <a:off x="7143750" y="5089922"/>
              <a:ext cx="151612" cy="276821"/>
            </a:xfrm>
            <a:custGeom>
              <a:avLst/>
              <a:gdLst/>
              <a:ahLst/>
              <a:cxnLst/>
              <a:rect l="0" t="0" r="0" b="0"/>
              <a:pathLst>
                <a:path w="151612" h="276821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12429" y="21249"/>
                  </a:lnTo>
                  <a:lnTo>
                    <a:pt x="53831" y="54378"/>
                  </a:lnTo>
                  <a:lnTo>
                    <a:pt x="91965" y="82299"/>
                  </a:lnTo>
                  <a:lnTo>
                    <a:pt x="106358" y="93132"/>
                  </a:lnTo>
                  <a:lnTo>
                    <a:pt x="140618" y="133995"/>
                  </a:lnTo>
                  <a:lnTo>
                    <a:pt x="146833" y="145874"/>
                  </a:lnTo>
                  <a:lnTo>
                    <a:pt x="151150" y="175620"/>
                  </a:lnTo>
                  <a:lnTo>
                    <a:pt x="151611" y="188736"/>
                  </a:lnTo>
                  <a:lnTo>
                    <a:pt x="147007" y="203647"/>
                  </a:lnTo>
                  <a:lnTo>
                    <a:pt x="130809" y="230545"/>
                  </a:lnTo>
                  <a:lnTo>
                    <a:pt x="122299" y="239056"/>
                  </a:lnTo>
                  <a:lnTo>
                    <a:pt x="112894" y="247137"/>
                  </a:lnTo>
                  <a:lnTo>
                    <a:pt x="96126" y="265850"/>
                  </a:lnTo>
                  <a:lnTo>
                    <a:pt x="80367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0" name="SMARTInkShape-1298"/>
            <p:cNvSpPr/>
            <p:nvPr>
              <p:custDataLst>
                <p:tags r:id="rId56"/>
              </p:custDataLst>
            </p:nvPr>
          </p:nvSpPr>
          <p:spPr bwMode="auto">
            <a:xfrm>
              <a:off x="7054456" y="5241730"/>
              <a:ext cx="116084" cy="114841"/>
            </a:xfrm>
            <a:custGeom>
              <a:avLst/>
              <a:gdLst/>
              <a:ahLst/>
              <a:cxnLst/>
              <a:rect l="0" t="0" r="0" b="0"/>
              <a:pathLst>
                <a:path w="116084" h="114841">
                  <a:moveTo>
                    <a:pt x="8927" y="8925"/>
                  </a:moveTo>
                  <a:lnTo>
                    <a:pt x="8927" y="8925"/>
                  </a:lnTo>
                  <a:lnTo>
                    <a:pt x="7" y="8925"/>
                  </a:lnTo>
                  <a:lnTo>
                    <a:pt x="0" y="4186"/>
                  </a:lnTo>
                  <a:lnTo>
                    <a:pt x="991" y="2789"/>
                  </a:lnTo>
                  <a:lnTo>
                    <a:pt x="2644" y="1858"/>
                  </a:lnTo>
                  <a:lnTo>
                    <a:pt x="12357" y="548"/>
                  </a:lnTo>
                  <a:lnTo>
                    <a:pt x="55680" y="3"/>
                  </a:lnTo>
                  <a:lnTo>
                    <a:pt x="59471" y="0"/>
                  </a:lnTo>
                  <a:lnTo>
                    <a:pt x="63803" y="2644"/>
                  </a:lnTo>
                  <a:lnTo>
                    <a:pt x="78991" y="16506"/>
                  </a:lnTo>
                  <a:lnTo>
                    <a:pt x="78456" y="17948"/>
                  </a:lnTo>
                  <a:lnTo>
                    <a:pt x="73956" y="24718"/>
                  </a:lnTo>
                  <a:lnTo>
                    <a:pt x="71190" y="33008"/>
                  </a:lnTo>
                  <a:lnTo>
                    <a:pt x="38668" y="77144"/>
                  </a:lnTo>
                  <a:lnTo>
                    <a:pt x="10323" y="105756"/>
                  </a:lnTo>
                  <a:lnTo>
                    <a:pt x="1361" y="107030"/>
                  </a:lnTo>
                  <a:lnTo>
                    <a:pt x="7805" y="107142"/>
                  </a:lnTo>
                  <a:lnTo>
                    <a:pt x="8428" y="109794"/>
                  </a:lnTo>
                  <a:lnTo>
                    <a:pt x="8594" y="111891"/>
                  </a:lnTo>
                  <a:lnTo>
                    <a:pt x="9697" y="113287"/>
                  </a:lnTo>
                  <a:lnTo>
                    <a:pt x="13568" y="114840"/>
                  </a:lnTo>
                  <a:lnTo>
                    <a:pt x="15990" y="114262"/>
                  </a:lnTo>
                  <a:lnTo>
                    <a:pt x="27006" y="108851"/>
                  </a:lnTo>
                  <a:lnTo>
                    <a:pt x="47835" y="106384"/>
                  </a:lnTo>
                  <a:lnTo>
                    <a:pt x="91871" y="85032"/>
                  </a:lnTo>
                  <a:lnTo>
                    <a:pt x="116083" y="71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1" name="SMARTInkShape-1299"/>
            <p:cNvSpPr/>
            <p:nvPr>
              <p:custDataLst>
                <p:tags r:id="rId57"/>
              </p:custDataLst>
            </p:nvPr>
          </p:nvSpPr>
          <p:spPr bwMode="auto">
            <a:xfrm>
              <a:off x="6250839" y="5036345"/>
              <a:ext cx="365948" cy="660754"/>
            </a:xfrm>
            <a:custGeom>
              <a:avLst/>
              <a:gdLst/>
              <a:ahLst/>
              <a:cxnLst/>
              <a:rect l="0" t="0" r="0" b="0"/>
              <a:pathLst>
                <a:path w="365948" h="660754">
                  <a:moveTo>
                    <a:pt x="339270" y="17858"/>
                  </a:moveTo>
                  <a:lnTo>
                    <a:pt x="339270" y="17858"/>
                  </a:lnTo>
                  <a:lnTo>
                    <a:pt x="356730" y="400"/>
                  </a:lnTo>
                  <a:lnTo>
                    <a:pt x="365947" y="2"/>
                  </a:lnTo>
                  <a:lnTo>
                    <a:pt x="357238" y="0"/>
                  </a:lnTo>
                  <a:lnTo>
                    <a:pt x="336397" y="18090"/>
                  </a:lnTo>
                  <a:lnTo>
                    <a:pt x="292690" y="46396"/>
                  </a:lnTo>
                  <a:lnTo>
                    <a:pt x="249719" y="72058"/>
                  </a:lnTo>
                  <a:lnTo>
                    <a:pt x="211428" y="101282"/>
                  </a:lnTo>
                  <a:lnTo>
                    <a:pt x="169233" y="130978"/>
                  </a:lnTo>
                  <a:lnTo>
                    <a:pt x="128424" y="161947"/>
                  </a:lnTo>
                  <a:lnTo>
                    <a:pt x="96999" y="181414"/>
                  </a:lnTo>
                  <a:lnTo>
                    <a:pt x="92689" y="187453"/>
                  </a:lnTo>
                  <a:lnTo>
                    <a:pt x="89780" y="193444"/>
                  </a:lnTo>
                  <a:lnTo>
                    <a:pt x="80737" y="204858"/>
                  </a:lnTo>
                  <a:lnTo>
                    <a:pt x="80436" y="209967"/>
                  </a:lnTo>
                  <a:lnTo>
                    <a:pt x="81386" y="211415"/>
                  </a:lnTo>
                  <a:lnTo>
                    <a:pt x="83011" y="212380"/>
                  </a:lnTo>
                  <a:lnTo>
                    <a:pt x="85087" y="213024"/>
                  </a:lnTo>
                  <a:lnTo>
                    <a:pt x="86471" y="214445"/>
                  </a:lnTo>
                  <a:lnTo>
                    <a:pt x="88009" y="218670"/>
                  </a:lnTo>
                  <a:lnTo>
                    <a:pt x="90403" y="220194"/>
                  </a:lnTo>
                  <a:lnTo>
                    <a:pt x="131189" y="230809"/>
                  </a:lnTo>
                  <a:lnTo>
                    <a:pt x="171607" y="241185"/>
                  </a:lnTo>
                  <a:lnTo>
                    <a:pt x="211647" y="262056"/>
                  </a:lnTo>
                  <a:lnTo>
                    <a:pt x="231379" y="269767"/>
                  </a:lnTo>
                  <a:lnTo>
                    <a:pt x="234601" y="272118"/>
                  </a:lnTo>
                  <a:lnTo>
                    <a:pt x="238180" y="277375"/>
                  </a:lnTo>
                  <a:lnTo>
                    <a:pt x="240763" y="283019"/>
                  </a:lnTo>
                  <a:lnTo>
                    <a:pt x="246803" y="291775"/>
                  </a:lnTo>
                  <a:lnTo>
                    <a:pt x="248565" y="297688"/>
                  </a:lnTo>
                  <a:lnTo>
                    <a:pt x="249849" y="323206"/>
                  </a:lnTo>
                  <a:lnTo>
                    <a:pt x="240243" y="348877"/>
                  </a:lnTo>
                  <a:lnTo>
                    <a:pt x="229231" y="366300"/>
                  </a:lnTo>
                  <a:lnTo>
                    <a:pt x="203210" y="404497"/>
                  </a:lnTo>
                  <a:lnTo>
                    <a:pt x="191486" y="419886"/>
                  </a:lnTo>
                  <a:lnTo>
                    <a:pt x="148523" y="459137"/>
                  </a:lnTo>
                  <a:lnTo>
                    <a:pt x="105015" y="502188"/>
                  </a:lnTo>
                  <a:lnTo>
                    <a:pt x="67489" y="538682"/>
                  </a:lnTo>
                  <a:lnTo>
                    <a:pt x="40185" y="562554"/>
                  </a:lnTo>
                  <a:lnTo>
                    <a:pt x="3257" y="606433"/>
                  </a:lnTo>
                  <a:lnTo>
                    <a:pt x="597" y="618969"/>
                  </a:lnTo>
                  <a:lnTo>
                    <a:pt x="0" y="636969"/>
                  </a:lnTo>
                  <a:lnTo>
                    <a:pt x="973" y="638958"/>
                  </a:lnTo>
                  <a:lnTo>
                    <a:pt x="2613" y="640284"/>
                  </a:lnTo>
                  <a:lnTo>
                    <a:pt x="44892" y="658313"/>
                  </a:lnTo>
                  <a:lnTo>
                    <a:pt x="81525" y="660469"/>
                  </a:lnTo>
                  <a:lnTo>
                    <a:pt x="125118" y="660753"/>
                  </a:lnTo>
                  <a:lnTo>
                    <a:pt x="169628" y="658144"/>
                  </a:lnTo>
                  <a:lnTo>
                    <a:pt x="213473" y="652417"/>
                  </a:lnTo>
                  <a:lnTo>
                    <a:pt x="243917" y="650946"/>
                  </a:lnTo>
                  <a:lnTo>
                    <a:pt x="276763" y="6429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03" name="SMARTInkShape-1300"/>
          <p:cNvSpPr/>
          <p:nvPr>
            <p:custDataLst>
              <p:tags r:id="rId11"/>
            </p:custDataLst>
          </p:nvPr>
        </p:nvSpPr>
        <p:spPr bwMode="auto">
          <a:xfrm>
            <a:off x="6625828" y="5500688"/>
            <a:ext cx="741165" cy="249984"/>
          </a:xfrm>
          <a:custGeom>
            <a:avLst/>
            <a:gdLst/>
            <a:ahLst/>
            <a:cxnLst/>
            <a:rect l="0" t="0" r="0" b="0"/>
            <a:pathLst>
              <a:path w="741165" h="249984">
                <a:moveTo>
                  <a:pt x="53578" y="17859"/>
                </a:moveTo>
                <a:lnTo>
                  <a:pt x="53578" y="17859"/>
                </a:lnTo>
                <a:lnTo>
                  <a:pt x="52586" y="57998"/>
                </a:lnTo>
                <a:lnTo>
                  <a:pt x="41150" y="98808"/>
                </a:lnTo>
                <a:lnTo>
                  <a:pt x="22298" y="135883"/>
                </a:lnTo>
                <a:lnTo>
                  <a:pt x="11181" y="177979"/>
                </a:lnTo>
                <a:lnTo>
                  <a:pt x="6952" y="196270"/>
                </a:lnTo>
                <a:lnTo>
                  <a:pt x="1374" y="215489"/>
                </a:lnTo>
                <a:lnTo>
                  <a:pt x="0" y="249983"/>
                </a:lnTo>
                <a:lnTo>
                  <a:pt x="20738" y="231937"/>
                </a:lnTo>
                <a:lnTo>
                  <a:pt x="53831" y="209869"/>
                </a:lnTo>
                <a:lnTo>
                  <a:pt x="95265" y="193216"/>
                </a:lnTo>
                <a:lnTo>
                  <a:pt x="134731" y="188273"/>
                </a:lnTo>
                <a:lnTo>
                  <a:pt x="178698" y="186629"/>
                </a:lnTo>
                <a:lnTo>
                  <a:pt x="216979" y="180475"/>
                </a:lnTo>
                <a:lnTo>
                  <a:pt x="250821" y="179151"/>
                </a:lnTo>
                <a:lnTo>
                  <a:pt x="285984" y="178758"/>
                </a:lnTo>
                <a:lnTo>
                  <a:pt x="321538" y="178642"/>
                </a:lnTo>
                <a:lnTo>
                  <a:pt x="357208" y="178608"/>
                </a:lnTo>
                <a:lnTo>
                  <a:pt x="395559" y="175952"/>
                </a:lnTo>
                <a:lnTo>
                  <a:pt x="435695" y="171527"/>
                </a:lnTo>
                <a:lnTo>
                  <a:pt x="472722" y="170216"/>
                </a:lnTo>
                <a:lnTo>
                  <a:pt x="508829" y="169827"/>
                </a:lnTo>
                <a:lnTo>
                  <a:pt x="544663" y="169712"/>
                </a:lnTo>
                <a:lnTo>
                  <a:pt x="587586" y="169673"/>
                </a:lnTo>
                <a:lnTo>
                  <a:pt x="631128" y="176732"/>
                </a:lnTo>
                <a:lnTo>
                  <a:pt x="669474" y="181076"/>
                </a:lnTo>
                <a:lnTo>
                  <a:pt x="692330" y="186673"/>
                </a:lnTo>
                <a:lnTo>
                  <a:pt x="735465" y="187520"/>
                </a:lnTo>
                <a:lnTo>
                  <a:pt x="741016" y="187523"/>
                </a:lnTo>
                <a:lnTo>
                  <a:pt x="741163" y="145657"/>
                </a:lnTo>
                <a:lnTo>
                  <a:pt x="741164" y="105701"/>
                </a:lnTo>
                <a:lnTo>
                  <a:pt x="741164" y="67056"/>
                </a:lnTo>
                <a:lnTo>
                  <a:pt x="741164" y="24376"/>
                </a:lnTo>
                <a:lnTo>
                  <a:pt x="741164" y="13691"/>
                </a:lnTo>
                <a:lnTo>
                  <a:pt x="740172" y="12103"/>
                </a:lnTo>
                <a:lnTo>
                  <a:pt x="738519" y="11045"/>
                </a:lnTo>
                <a:lnTo>
                  <a:pt x="733476" y="9347"/>
                </a:lnTo>
                <a:lnTo>
                  <a:pt x="732786" y="6469"/>
                </a:lnTo>
                <a:lnTo>
                  <a:pt x="7322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09" name="SMARTInkShape-Group318"/>
          <p:cNvGrpSpPr/>
          <p:nvPr/>
        </p:nvGrpSpPr>
        <p:grpSpPr>
          <a:xfrm>
            <a:off x="6670522" y="5831294"/>
            <a:ext cx="892924" cy="553377"/>
            <a:chOff x="6670522" y="5831294"/>
            <a:chExt cx="892924" cy="553377"/>
          </a:xfrm>
        </p:grpSpPr>
        <p:sp>
          <p:nvSpPr>
            <p:cNvPr id="504" name="SMARTInkShape-1301"/>
            <p:cNvSpPr/>
            <p:nvPr>
              <p:custDataLst>
                <p:tags r:id="rId35"/>
              </p:custDataLst>
            </p:nvPr>
          </p:nvSpPr>
          <p:spPr bwMode="auto">
            <a:xfrm>
              <a:off x="7152704" y="5956156"/>
              <a:ext cx="106577" cy="330186"/>
            </a:xfrm>
            <a:custGeom>
              <a:avLst/>
              <a:gdLst/>
              <a:ahLst/>
              <a:cxnLst/>
              <a:rect l="0" t="0" r="0" b="0"/>
              <a:pathLst>
                <a:path w="106577" h="330186">
                  <a:moveTo>
                    <a:pt x="44624" y="17805"/>
                  </a:moveTo>
                  <a:lnTo>
                    <a:pt x="44624" y="17805"/>
                  </a:lnTo>
                  <a:lnTo>
                    <a:pt x="44624" y="22545"/>
                  </a:lnTo>
                  <a:lnTo>
                    <a:pt x="41979" y="27518"/>
                  </a:lnTo>
                  <a:lnTo>
                    <a:pt x="14813" y="68943"/>
                  </a:lnTo>
                  <a:lnTo>
                    <a:pt x="3113" y="108144"/>
                  </a:lnTo>
                  <a:lnTo>
                    <a:pt x="252" y="151763"/>
                  </a:lnTo>
                  <a:lnTo>
                    <a:pt x="0" y="196322"/>
                  </a:lnTo>
                  <a:lnTo>
                    <a:pt x="969" y="235818"/>
                  </a:lnTo>
                  <a:lnTo>
                    <a:pt x="8078" y="278891"/>
                  </a:lnTo>
                  <a:lnTo>
                    <a:pt x="8797" y="304656"/>
                  </a:lnTo>
                  <a:lnTo>
                    <a:pt x="11502" y="311651"/>
                  </a:lnTo>
                  <a:lnTo>
                    <a:pt x="15021" y="318067"/>
                  </a:lnTo>
                  <a:lnTo>
                    <a:pt x="17803" y="330185"/>
                  </a:lnTo>
                  <a:lnTo>
                    <a:pt x="13085" y="325557"/>
                  </a:lnTo>
                  <a:lnTo>
                    <a:pt x="10763" y="320610"/>
                  </a:lnTo>
                  <a:lnTo>
                    <a:pt x="8978" y="281347"/>
                  </a:lnTo>
                  <a:lnTo>
                    <a:pt x="8915" y="240474"/>
                  </a:lnTo>
                  <a:lnTo>
                    <a:pt x="8907" y="198086"/>
                  </a:lnTo>
                  <a:lnTo>
                    <a:pt x="9898" y="162282"/>
                  </a:lnTo>
                  <a:lnTo>
                    <a:pt x="15042" y="121688"/>
                  </a:lnTo>
                  <a:lnTo>
                    <a:pt x="17008" y="85074"/>
                  </a:lnTo>
                  <a:lnTo>
                    <a:pt x="20317" y="45535"/>
                  </a:lnTo>
                  <a:lnTo>
                    <a:pt x="22907" y="29138"/>
                  </a:lnTo>
                  <a:lnTo>
                    <a:pt x="17842" y="0"/>
                  </a:lnTo>
                  <a:lnTo>
                    <a:pt x="22577" y="4702"/>
                  </a:lnTo>
                  <a:lnTo>
                    <a:pt x="24904" y="9667"/>
                  </a:lnTo>
                  <a:lnTo>
                    <a:pt x="25525" y="12379"/>
                  </a:lnTo>
                  <a:lnTo>
                    <a:pt x="26930" y="14188"/>
                  </a:lnTo>
                  <a:lnTo>
                    <a:pt x="69208" y="50377"/>
                  </a:lnTo>
                  <a:lnTo>
                    <a:pt x="79032" y="56425"/>
                  </a:lnTo>
                  <a:lnTo>
                    <a:pt x="87367" y="67711"/>
                  </a:lnTo>
                  <a:lnTo>
                    <a:pt x="104319" y="104133"/>
                  </a:lnTo>
                  <a:lnTo>
                    <a:pt x="106576" y="118421"/>
                  </a:lnTo>
                  <a:lnTo>
                    <a:pt x="104239" y="124700"/>
                  </a:lnTo>
                  <a:lnTo>
                    <a:pt x="100885" y="130798"/>
                  </a:lnTo>
                  <a:lnTo>
                    <a:pt x="99394" y="136816"/>
                  </a:lnTo>
                  <a:lnTo>
                    <a:pt x="93441" y="142798"/>
                  </a:lnTo>
                  <a:lnTo>
                    <a:pt x="73946" y="156708"/>
                  </a:lnTo>
                  <a:lnTo>
                    <a:pt x="44624" y="160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5" name="SMARTInkShape-1302"/>
            <p:cNvSpPr/>
            <p:nvPr>
              <p:custDataLst>
                <p:tags r:id="rId36"/>
              </p:custDataLst>
            </p:nvPr>
          </p:nvSpPr>
          <p:spPr bwMode="auto">
            <a:xfrm>
              <a:off x="6858371" y="6027552"/>
              <a:ext cx="231791" cy="357119"/>
            </a:xfrm>
            <a:custGeom>
              <a:avLst/>
              <a:gdLst/>
              <a:ahLst/>
              <a:cxnLst/>
              <a:rect l="0" t="0" r="0" b="0"/>
              <a:pathLst>
                <a:path w="231791" h="357119">
                  <a:moveTo>
                    <a:pt x="35348" y="44636"/>
                  </a:moveTo>
                  <a:lnTo>
                    <a:pt x="35348" y="44636"/>
                  </a:lnTo>
                  <a:lnTo>
                    <a:pt x="35348" y="36947"/>
                  </a:lnTo>
                  <a:lnTo>
                    <a:pt x="27659" y="28126"/>
                  </a:lnTo>
                  <a:lnTo>
                    <a:pt x="17607" y="26786"/>
                  </a:lnTo>
                  <a:lnTo>
                    <a:pt x="12783" y="26779"/>
                  </a:lnTo>
                  <a:lnTo>
                    <a:pt x="11375" y="27770"/>
                  </a:lnTo>
                  <a:lnTo>
                    <a:pt x="10436" y="29423"/>
                  </a:lnTo>
                  <a:lnTo>
                    <a:pt x="8929" y="39205"/>
                  </a:lnTo>
                  <a:lnTo>
                    <a:pt x="8669" y="47767"/>
                  </a:lnTo>
                  <a:lnTo>
                    <a:pt x="5961" y="53634"/>
                  </a:lnTo>
                  <a:lnTo>
                    <a:pt x="3850" y="56587"/>
                  </a:lnTo>
                  <a:lnTo>
                    <a:pt x="880" y="70225"/>
                  </a:lnTo>
                  <a:lnTo>
                    <a:pt x="0" y="82093"/>
                  </a:lnTo>
                  <a:lnTo>
                    <a:pt x="2440" y="88734"/>
                  </a:lnTo>
                  <a:lnTo>
                    <a:pt x="5839" y="94992"/>
                  </a:lnTo>
                  <a:lnTo>
                    <a:pt x="8745" y="104094"/>
                  </a:lnTo>
                  <a:lnTo>
                    <a:pt x="20881" y="119039"/>
                  </a:lnTo>
                  <a:lnTo>
                    <a:pt x="26603" y="122352"/>
                  </a:lnTo>
                  <a:lnTo>
                    <a:pt x="35188" y="124653"/>
                  </a:lnTo>
                  <a:lnTo>
                    <a:pt x="39577" y="124848"/>
                  </a:lnTo>
                  <a:lnTo>
                    <a:pt x="44834" y="122288"/>
                  </a:lnTo>
                  <a:lnTo>
                    <a:pt x="47625" y="120216"/>
                  </a:lnTo>
                  <a:lnTo>
                    <a:pt x="50726" y="115268"/>
                  </a:lnTo>
                  <a:lnTo>
                    <a:pt x="53873" y="101084"/>
                  </a:lnTo>
                  <a:lnTo>
                    <a:pt x="59247" y="92229"/>
                  </a:lnTo>
                  <a:lnTo>
                    <a:pt x="61280" y="82329"/>
                  </a:lnTo>
                  <a:lnTo>
                    <a:pt x="62127" y="41767"/>
                  </a:lnTo>
                  <a:lnTo>
                    <a:pt x="59487" y="35754"/>
                  </a:lnTo>
                  <a:lnTo>
                    <a:pt x="53316" y="26931"/>
                  </a:lnTo>
                  <a:lnTo>
                    <a:pt x="53210" y="44823"/>
                  </a:lnTo>
                  <a:lnTo>
                    <a:pt x="55854" y="52325"/>
                  </a:lnTo>
                  <a:lnTo>
                    <a:pt x="59345" y="58967"/>
                  </a:lnTo>
                  <a:lnTo>
                    <a:pt x="62302" y="68284"/>
                  </a:lnTo>
                  <a:lnTo>
                    <a:pt x="68028" y="77329"/>
                  </a:lnTo>
                  <a:lnTo>
                    <a:pt x="69716" y="83309"/>
                  </a:lnTo>
                  <a:lnTo>
                    <a:pt x="71158" y="85300"/>
                  </a:lnTo>
                  <a:lnTo>
                    <a:pt x="73112" y="86628"/>
                  </a:lnTo>
                  <a:lnTo>
                    <a:pt x="77929" y="89096"/>
                  </a:lnTo>
                  <a:lnTo>
                    <a:pt x="96127" y="105488"/>
                  </a:lnTo>
                  <a:lnTo>
                    <a:pt x="121088" y="97952"/>
                  </a:lnTo>
                  <a:lnTo>
                    <a:pt x="136474" y="85881"/>
                  </a:lnTo>
                  <a:lnTo>
                    <a:pt x="139824" y="80165"/>
                  </a:lnTo>
                  <a:lnTo>
                    <a:pt x="153458" y="38114"/>
                  </a:lnTo>
                  <a:lnTo>
                    <a:pt x="157295" y="30823"/>
                  </a:lnTo>
                  <a:lnTo>
                    <a:pt x="159757" y="18057"/>
                  </a:lnTo>
                  <a:lnTo>
                    <a:pt x="160363" y="0"/>
                  </a:lnTo>
                  <a:lnTo>
                    <a:pt x="160363" y="43101"/>
                  </a:lnTo>
                  <a:lnTo>
                    <a:pt x="160363" y="81328"/>
                  </a:lnTo>
                  <a:lnTo>
                    <a:pt x="160363" y="116265"/>
                  </a:lnTo>
                  <a:lnTo>
                    <a:pt x="160363" y="158960"/>
                  </a:lnTo>
                  <a:lnTo>
                    <a:pt x="160363" y="202964"/>
                  </a:lnTo>
                  <a:lnTo>
                    <a:pt x="160363" y="240613"/>
                  </a:lnTo>
                  <a:lnTo>
                    <a:pt x="160363" y="278606"/>
                  </a:lnTo>
                  <a:lnTo>
                    <a:pt x="161356" y="294475"/>
                  </a:lnTo>
                  <a:lnTo>
                    <a:pt x="165508" y="313571"/>
                  </a:lnTo>
                  <a:lnTo>
                    <a:pt x="160365" y="357118"/>
                  </a:lnTo>
                  <a:lnTo>
                    <a:pt x="161356" y="334811"/>
                  </a:lnTo>
                  <a:lnTo>
                    <a:pt x="168052" y="301631"/>
                  </a:lnTo>
                  <a:lnTo>
                    <a:pt x="169048" y="266497"/>
                  </a:lnTo>
                  <a:lnTo>
                    <a:pt x="169245" y="222368"/>
                  </a:lnTo>
                  <a:lnTo>
                    <a:pt x="169278" y="187255"/>
                  </a:lnTo>
                  <a:lnTo>
                    <a:pt x="174031" y="144575"/>
                  </a:lnTo>
                  <a:lnTo>
                    <a:pt x="177671" y="101085"/>
                  </a:lnTo>
                  <a:lnTo>
                    <a:pt x="178201" y="56838"/>
                  </a:lnTo>
                  <a:lnTo>
                    <a:pt x="178223" y="12665"/>
                  </a:lnTo>
                  <a:lnTo>
                    <a:pt x="178223" y="10583"/>
                  </a:lnTo>
                  <a:lnTo>
                    <a:pt x="185911" y="1374"/>
                  </a:lnTo>
                  <a:lnTo>
                    <a:pt x="189247" y="604"/>
                  </a:lnTo>
                  <a:lnTo>
                    <a:pt x="191526" y="398"/>
                  </a:lnTo>
                  <a:lnTo>
                    <a:pt x="196702" y="2816"/>
                  </a:lnTo>
                  <a:lnTo>
                    <a:pt x="216954" y="20989"/>
                  </a:lnTo>
                  <a:lnTo>
                    <a:pt x="220242" y="26849"/>
                  </a:lnTo>
                  <a:lnTo>
                    <a:pt x="222694" y="32763"/>
                  </a:lnTo>
                  <a:lnTo>
                    <a:pt x="227092" y="38697"/>
                  </a:lnTo>
                  <a:lnTo>
                    <a:pt x="229708" y="47288"/>
                  </a:lnTo>
                  <a:lnTo>
                    <a:pt x="231785" y="89235"/>
                  </a:lnTo>
                  <a:lnTo>
                    <a:pt x="231790" y="92228"/>
                  </a:lnTo>
                  <a:lnTo>
                    <a:pt x="229151" y="98199"/>
                  </a:lnTo>
                  <a:lnTo>
                    <a:pt x="210810" y="119048"/>
                  </a:lnTo>
                  <a:lnTo>
                    <a:pt x="204944" y="122356"/>
                  </a:lnTo>
                  <a:lnTo>
                    <a:pt x="196082" y="1250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6" name="SMARTInkShape-1303"/>
            <p:cNvSpPr/>
            <p:nvPr>
              <p:custDataLst>
                <p:tags r:id="rId37"/>
              </p:custDataLst>
            </p:nvPr>
          </p:nvSpPr>
          <p:spPr bwMode="auto">
            <a:xfrm>
              <a:off x="6670522" y="5956137"/>
              <a:ext cx="115908" cy="294489"/>
            </a:xfrm>
            <a:custGeom>
              <a:avLst/>
              <a:gdLst/>
              <a:ahLst/>
              <a:cxnLst/>
              <a:rect l="0" t="0" r="0" b="0"/>
              <a:pathLst>
                <a:path w="115908" h="294489">
                  <a:moveTo>
                    <a:pt x="107111" y="35683"/>
                  </a:moveTo>
                  <a:lnTo>
                    <a:pt x="107111" y="35683"/>
                  </a:lnTo>
                  <a:lnTo>
                    <a:pt x="107111" y="30943"/>
                  </a:lnTo>
                  <a:lnTo>
                    <a:pt x="106119" y="29546"/>
                  </a:lnTo>
                  <a:lnTo>
                    <a:pt x="104465" y="28615"/>
                  </a:lnTo>
                  <a:lnTo>
                    <a:pt x="99422" y="27121"/>
                  </a:lnTo>
                  <a:lnTo>
                    <a:pt x="98733" y="24271"/>
                  </a:lnTo>
                  <a:lnTo>
                    <a:pt x="98549" y="22122"/>
                  </a:lnTo>
                  <a:lnTo>
                    <a:pt x="97434" y="20690"/>
                  </a:lnTo>
                  <a:lnTo>
                    <a:pt x="80104" y="10924"/>
                  </a:lnTo>
                  <a:lnTo>
                    <a:pt x="77199" y="10247"/>
                  </a:lnTo>
                  <a:lnTo>
                    <a:pt x="75264" y="8804"/>
                  </a:lnTo>
                  <a:lnTo>
                    <a:pt x="73973" y="6849"/>
                  </a:lnTo>
                  <a:lnTo>
                    <a:pt x="73113" y="4554"/>
                  </a:lnTo>
                  <a:lnTo>
                    <a:pt x="71547" y="3024"/>
                  </a:lnTo>
                  <a:lnTo>
                    <a:pt x="67161" y="1324"/>
                  </a:lnTo>
                  <a:lnTo>
                    <a:pt x="41594" y="0"/>
                  </a:lnTo>
                  <a:lnTo>
                    <a:pt x="35659" y="2626"/>
                  </a:lnTo>
                  <a:lnTo>
                    <a:pt x="14836" y="20956"/>
                  </a:lnTo>
                  <a:lnTo>
                    <a:pt x="3923" y="38875"/>
                  </a:lnTo>
                  <a:lnTo>
                    <a:pt x="1130" y="50740"/>
                  </a:lnTo>
                  <a:lnTo>
                    <a:pt x="0" y="87649"/>
                  </a:lnTo>
                  <a:lnTo>
                    <a:pt x="2621" y="96151"/>
                  </a:lnTo>
                  <a:lnTo>
                    <a:pt x="26813" y="133304"/>
                  </a:lnTo>
                  <a:lnTo>
                    <a:pt x="33720" y="139594"/>
                  </a:lnTo>
                  <a:lnTo>
                    <a:pt x="47773" y="149705"/>
                  </a:lnTo>
                  <a:lnTo>
                    <a:pt x="64558" y="167751"/>
                  </a:lnTo>
                  <a:lnTo>
                    <a:pt x="96569" y="195095"/>
                  </a:lnTo>
                  <a:lnTo>
                    <a:pt x="102426" y="203437"/>
                  </a:lnTo>
                  <a:lnTo>
                    <a:pt x="114525" y="233760"/>
                  </a:lnTo>
                  <a:lnTo>
                    <a:pt x="115907" y="260542"/>
                  </a:lnTo>
                  <a:lnTo>
                    <a:pt x="113335" y="267251"/>
                  </a:lnTo>
                  <a:lnTo>
                    <a:pt x="95046" y="288655"/>
                  </a:lnTo>
                  <a:lnTo>
                    <a:pt x="89181" y="291982"/>
                  </a:lnTo>
                  <a:lnTo>
                    <a:pt x="77655" y="293855"/>
                  </a:lnTo>
                  <a:lnTo>
                    <a:pt x="60723" y="294488"/>
                  </a:lnTo>
                  <a:lnTo>
                    <a:pt x="34047" y="286942"/>
                  </a:lnTo>
                  <a:lnTo>
                    <a:pt x="31612" y="284548"/>
                  </a:lnTo>
                  <a:lnTo>
                    <a:pt x="19960" y="256647"/>
                  </a:lnTo>
                  <a:lnTo>
                    <a:pt x="18238" y="239403"/>
                  </a:lnTo>
                  <a:lnTo>
                    <a:pt x="20648" y="232720"/>
                  </a:lnTo>
                  <a:lnTo>
                    <a:pt x="35673" y="2142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7" name="SMARTInkShape-1304"/>
            <p:cNvSpPr/>
            <p:nvPr>
              <p:custDataLst>
                <p:tags r:id="rId38"/>
              </p:custDataLst>
            </p:nvPr>
          </p:nvSpPr>
          <p:spPr bwMode="auto">
            <a:xfrm>
              <a:off x="7528127" y="5938242"/>
              <a:ext cx="35319" cy="8931"/>
            </a:xfrm>
            <a:custGeom>
              <a:avLst/>
              <a:gdLst/>
              <a:ahLst/>
              <a:cxnLst/>
              <a:rect l="0" t="0" r="0" b="0"/>
              <a:pathLst>
                <a:path w="35319" h="8931">
                  <a:moveTo>
                    <a:pt x="17459" y="8930"/>
                  </a:moveTo>
                  <a:lnTo>
                    <a:pt x="17459" y="8930"/>
                  </a:lnTo>
                  <a:lnTo>
                    <a:pt x="0" y="8930"/>
                  </a:lnTo>
                  <a:lnTo>
                    <a:pt x="12063" y="8930"/>
                  </a:lnTo>
                  <a:lnTo>
                    <a:pt x="353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8" name="SMARTInkShape-1305"/>
            <p:cNvSpPr/>
            <p:nvPr>
              <p:custDataLst>
                <p:tags r:id="rId39"/>
              </p:custDataLst>
            </p:nvPr>
          </p:nvSpPr>
          <p:spPr bwMode="auto">
            <a:xfrm>
              <a:off x="7246210" y="5831294"/>
              <a:ext cx="308307" cy="312276"/>
            </a:xfrm>
            <a:custGeom>
              <a:avLst/>
              <a:gdLst/>
              <a:ahLst/>
              <a:cxnLst/>
              <a:rect l="0" t="0" r="0" b="0"/>
              <a:pathLst>
                <a:path w="308307" h="312276">
                  <a:moveTo>
                    <a:pt x="147571" y="160526"/>
                  </a:moveTo>
                  <a:lnTo>
                    <a:pt x="147571" y="160526"/>
                  </a:lnTo>
                  <a:lnTo>
                    <a:pt x="147571" y="155786"/>
                  </a:lnTo>
                  <a:lnTo>
                    <a:pt x="146579" y="154389"/>
                  </a:lnTo>
                  <a:lnTo>
                    <a:pt x="144926" y="153458"/>
                  </a:lnTo>
                  <a:lnTo>
                    <a:pt x="142830" y="152838"/>
                  </a:lnTo>
                  <a:lnTo>
                    <a:pt x="129480" y="144692"/>
                  </a:lnTo>
                  <a:lnTo>
                    <a:pt x="91380" y="134140"/>
                  </a:lnTo>
                  <a:lnTo>
                    <a:pt x="85225" y="136562"/>
                  </a:lnTo>
                  <a:lnTo>
                    <a:pt x="79182" y="139954"/>
                  </a:lnTo>
                  <a:lnTo>
                    <a:pt x="73189" y="141461"/>
                  </a:lnTo>
                  <a:lnTo>
                    <a:pt x="37092" y="167913"/>
                  </a:lnTo>
                  <a:lnTo>
                    <a:pt x="12367" y="196667"/>
                  </a:lnTo>
                  <a:lnTo>
                    <a:pt x="8106" y="206685"/>
                  </a:lnTo>
                  <a:lnTo>
                    <a:pt x="0" y="235139"/>
                  </a:lnTo>
                  <a:lnTo>
                    <a:pt x="3882" y="264732"/>
                  </a:lnTo>
                  <a:lnTo>
                    <a:pt x="6137" y="269684"/>
                  </a:lnTo>
                  <a:lnTo>
                    <a:pt x="24742" y="287998"/>
                  </a:lnTo>
                  <a:lnTo>
                    <a:pt x="33780" y="291594"/>
                  </a:lnTo>
                  <a:lnTo>
                    <a:pt x="78056" y="294396"/>
                  </a:lnTo>
                  <a:lnTo>
                    <a:pt x="87902" y="293446"/>
                  </a:lnTo>
                  <a:lnTo>
                    <a:pt x="99023" y="287333"/>
                  </a:lnTo>
                  <a:lnTo>
                    <a:pt x="108602" y="278245"/>
                  </a:lnTo>
                  <a:lnTo>
                    <a:pt x="132678" y="234772"/>
                  </a:lnTo>
                  <a:lnTo>
                    <a:pt x="137463" y="212087"/>
                  </a:lnTo>
                  <a:lnTo>
                    <a:pt x="138118" y="203947"/>
                  </a:lnTo>
                  <a:lnTo>
                    <a:pt x="135763" y="197023"/>
                  </a:lnTo>
                  <a:lnTo>
                    <a:pt x="132402" y="190637"/>
                  </a:lnTo>
                  <a:lnTo>
                    <a:pt x="129517" y="181465"/>
                  </a:lnTo>
                  <a:lnTo>
                    <a:pt x="117389" y="166493"/>
                  </a:lnTo>
                  <a:lnTo>
                    <a:pt x="111667" y="163178"/>
                  </a:lnTo>
                  <a:lnTo>
                    <a:pt x="95746" y="160681"/>
                  </a:lnTo>
                  <a:lnTo>
                    <a:pt x="89772" y="160572"/>
                  </a:lnTo>
                  <a:lnTo>
                    <a:pt x="84510" y="163192"/>
                  </a:lnTo>
                  <a:lnTo>
                    <a:pt x="81718" y="165280"/>
                  </a:lnTo>
                  <a:lnTo>
                    <a:pt x="78616" y="170246"/>
                  </a:lnTo>
                  <a:lnTo>
                    <a:pt x="76624" y="181518"/>
                  </a:lnTo>
                  <a:lnTo>
                    <a:pt x="76279" y="190338"/>
                  </a:lnTo>
                  <a:lnTo>
                    <a:pt x="78844" y="196265"/>
                  </a:lnTo>
                  <a:lnTo>
                    <a:pt x="80917" y="199235"/>
                  </a:lnTo>
                  <a:lnTo>
                    <a:pt x="93316" y="208155"/>
                  </a:lnTo>
                  <a:lnTo>
                    <a:pt x="109557" y="212341"/>
                  </a:lnTo>
                  <a:lnTo>
                    <a:pt x="144654" y="213950"/>
                  </a:lnTo>
                  <a:lnTo>
                    <a:pt x="153881" y="211390"/>
                  </a:lnTo>
                  <a:lnTo>
                    <a:pt x="181199" y="198653"/>
                  </a:lnTo>
                  <a:lnTo>
                    <a:pt x="188314" y="196323"/>
                  </a:lnTo>
                  <a:lnTo>
                    <a:pt x="204003" y="183957"/>
                  </a:lnTo>
                  <a:lnTo>
                    <a:pt x="207378" y="175570"/>
                  </a:lnTo>
                  <a:lnTo>
                    <a:pt x="209921" y="148977"/>
                  </a:lnTo>
                  <a:lnTo>
                    <a:pt x="207363" y="142826"/>
                  </a:lnTo>
                  <a:lnTo>
                    <a:pt x="203910" y="136784"/>
                  </a:lnTo>
                  <a:lnTo>
                    <a:pt x="200976" y="127805"/>
                  </a:lnTo>
                  <a:lnTo>
                    <a:pt x="196773" y="121840"/>
                  </a:lnTo>
                  <a:lnTo>
                    <a:pt x="191598" y="118528"/>
                  </a:lnTo>
                  <a:lnTo>
                    <a:pt x="188828" y="117644"/>
                  </a:lnTo>
                  <a:lnTo>
                    <a:pt x="180460" y="119309"/>
                  </a:lnTo>
                  <a:lnTo>
                    <a:pt x="168399" y="123721"/>
                  </a:lnTo>
                  <a:lnTo>
                    <a:pt x="161570" y="129226"/>
                  </a:lnTo>
                  <a:lnTo>
                    <a:pt x="158754" y="134378"/>
                  </a:lnTo>
                  <a:lnTo>
                    <a:pt x="156797" y="148705"/>
                  </a:lnTo>
                  <a:lnTo>
                    <a:pt x="156633" y="154610"/>
                  </a:lnTo>
                  <a:lnTo>
                    <a:pt x="159205" y="160543"/>
                  </a:lnTo>
                  <a:lnTo>
                    <a:pt x="190469" y="194481"/>
                  </a:lnTo>
                  <a:lnTo>
                    <a:pt x="194088" y="195461"/>
                  </a:lnTo>
                  <a:lnTo>
                    <a:pt x="199754" y="196090"/>
                  </a:lnTo>
                  <a:lnTo>
                    <a:pt x="200219" y="197134"/>
                  </a:lnTo>
                  <a:lnTo>
                    <a:pt x="201139" y="217493"/>
                  </a:lnTo>
                  <a:lnTo>
                    <a:pt x="192587" y="257182"/>
                  </a:lnTo>
                  <a:lnTo>
                    <a:pt x="192328" y="269312"/>
                  </a:lnTo>
                  <a:lnTo>
                    <a:pt x="194914" y="276013"/>
                  </a:lnTo>
                  <a:lnTo>
                    <a:pt x="213213" y="305100"/>
                  </a:lnTo>
                  <a:lnTo>
                    <a:pt x="219079" y="309118"/>
                  </a:lnTo>
                  <a:lnTo>
                    <a:pt x="227959" y="311379"/>
                  </a:lnTo>
                  <a:lnTo>
                    <a:pt x="244035" y="312275"/>
                  </a:lnTo>
                  <a:lnTo>
                    <a:pt x="250015" y="307574"/>
                  </a:lnTo>
                  <a:lnTo>
                    <a:pt x="252633" y="299964"/>
                  </a:lnTo>
                  <a:lnTo>
                    <a:pt x="260782" y="257608"/>
                  </a:lnTo>
                  <a:lnTo>
                    <a:pt x="263404" y="219226"/>
                  </a:lnTo>
                  <a:lnTo>
                    <a:pt x="263608" y="183917"/>
                  </a:lnTo>
                  <a:lnTo>
                    <a:pt x="263642" y="150590"/>
                  </a:lnTo>
                  <a:lnTo>
                    <a:pt x="266298" y="115579"/>
                  </a:lnTo>
                  <a:lnTo>
                    <a:pt x="270723" y="80070"/>
                  </a:lnTo>
                  <a:lnTo>
                    <a:pt x="272219" y="41997"/>
                  </a:lnTo>
                  <a:lnTo>
                    <a:pt x="272577" y="2170"/>
                  </a:lnTo>
                  <a:lnTo>
                    <a:pt x="271588" y="1377"/>
                  </a:lnTo>
                  <a:lnTo>
                    <a:pt x="264897" y="0"/>
                  </a:lnTo>
                  <a:lnTo>
                    <a:pt x="264483" y="923"/>
                  </a:lnTo>
                  <a:lnTo>
                    <a:pt x="264025" y="4594"/>
                  </a:lnTo>
                  <a:lnTo>
                    <a:pt x="261175" y="9532"/>
                  </a:lnTo>
                  <a:lnTo>
                    <a:pt x="259026" y="12239"/>
                  </a:lnTo>
                  <a:lnTo>
                    <a:pt x="256637" y="20538"/>
                  </a:lnTo>
                  <a:lnTo>
                    <a:pt x="252647" y="36366"/>
                  </a:lnTo>
                  <a:lnTo>
                    <a:pt x="247827" y="53624"/>
                  </a:lnTo>
                  <a:lnTo>
                    <a:pt x="239928" y="90298"/>
                  </a:lnTo>
                  <a:lnTo>
                    <a:pt x="237271" y="129156"/>
                  </a:lnTo>
                  <a:lnTo>
                    <a:pt x="236922" y="170029"/>
                  </a:lnTo>
                  <a:lnTo>
                    <a:pt x="237884" y="186577"/>
                  </a:lnTo>
                  <a:lnTo>
                    <a:pt x="251109" y="225684"/>
                  </a:lnTo>
                  <a:lnTo>
                    <a:pt x="253120" y="237772"/>
                  </a:lnTo>
                  <a:lnTo>
                    <a:pt x="255640" y="242781"/>
                  </a:lnTo>
                  <a:lnTo>
                    <a:pt x="284239" y="270500"/>
                  </a:lnTo>
                  <a:lnTo>
                    <a:pt x="290333" y="273895"/>
                  </a:lnTo>
                  <a:lnTo>
                    <a:pt x="308306" y="2766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10" name="SMARTInkShape-1306"/>
          <p:cNvSpPr/>
          <p:nvPr>
            <p:custDataLst>
              <p:tags r:id="rId12"/>
            </p:custDataLst>
          </p:nvPr>
        </p:nvSpPr>
        <p:spPr bwMode="auto">
          <a:xfrm>
            <a:off x="7831337" y="5875734"/>
            <a:ext cx="1035844" cy="419697"/>
          </a:xfrm>
          <a:custGeom>
            <a:avLst/>
            <a:gdLst/>
            <a:ahLst/>
            <a:cxnLst/>
            <a:rect l="0" t="0" r="0" b="0"/>
            <a:pathLst>
              <a:path w="1035844" h="419697">
                <a:moveTo>
                  <a:pt x="1035843" y="98227"/>
                </a:moveTo>
                <a:lnTo>
                  <a:pt x="1035843" y="98227"/>
                </a:lnTo>
                <a:lnTo>
                  <a:pt x="1022281" y="98227"/>
                </a:lnTo>
                <a:lnTo>
                  <a:pt x="1020849" y="99219"/>
                </a:lnTo>
                <a:lnTo>
                  <a:pt x="1019893" y="100873"/>
                </a:lnTo>
                <a:lnTo>
                  <a:pt x="1018234" y="107321"/>
                </a:lnTo>
                <a:lnTo>
                  <a:pt x="1018016" y="119476"/>
                </a:lnTo>
                <a:lnTo>
                  <a:pt x="1017013" y="121322"/>
                </a:lnTo>
                <a:lnTo>
                  <a:pt x="1015352" y="122554"/>
                </a:lnTo>
                <a:lnTo>
                  <a:pt x="1013252" y="123373"/>
                </a:lnTo>
                <a:lnTo>
                  <a:pt x="1011853" y="124914"/>
                </a:lnTo>
                <a:lnTo>
                  <a:pt x="1010298" y="129270"/>
                </a:lnTo>
                <a:lnTo>
                  <a:pt x="1008134" y="163142"/>
                </a:lnTo>
                <a:lnTo>
                  <a:pt x="993611" y="204098"/>
                </a:lnTo>
                <a:lnTo>
                  <a:pt x="986595" y="246979"/>
                </a:lnTo>
                <a:lnTo>
                  <a:pt x="982644" y="287507"/>
                </a:lnTo>
                <a:lnTo>
                  <a:pt x="983331" y="308550"/>
                </a:lnTo>
                <a:lnTo>
                  <a:pt x="990373" y="336340"/>
                </a:lnTo>
                <a:lnTo>
                  <a:pt x="991188" y="379928"/>
                </a:lnTo>
                <a:lnTo>
                  <a:pt x="991194" y="405212"/>
                </a:lnTo>
                <a:lnTo>
                  <a:pt x="990202" y="407064"/>
                </a:lnTo>
                <a:lnTo>
                  <a:pt x="988548" y="408298"/>
                </a:lnTo>
                <a:lnTo>
                  <a:pt x="986453" y="409120"/>
                </a:lnTo>
                <a:lnTo>
                  <a:pt x="985057" y="410661"/>
                </a:lnTo>
                <a:lnTo>
                  <a:pt x="982632" y="418311"/>
                </a:lnTo>
                <a:lnTo>
                  <a:pt x="979783" y="419080"/>
                </a:lnTo>
                <a:lnTo>
                  <a:pt x="973335" y="419696"/>
                </a:lnTo>
                <a:lnTo>
                  <a:pt x="973335" y="414955"/>
                </a:lnTo>
                <a:lnTo>
                  <a:pt x="970689" y="409982"/>
                </a:lnTo>
                <a:lnTo>
                  <a:pt x="967197" y="404464"/>
                </a:lnTo>
                <a:lnTo>
                  <a:pt x="964240" y="395780"/>
                </a:lnTo>
                <a:lnTo>
                  <a:pt x="960033" y="389884"/>
                </a:lnTo>
                <a:lnTo>
                  <a:pt x="954855" y="386602"/>
                </a:lnTo>
                <a:lnTo>
                  <a:pt x="952086" y="385727"/>
                </a:lnTo>
                <a:lnTo>
                  <a:pt x="950239" y="383159"/>
                </a:lnTo>
                <a:lnTo>
                  <a:pt x="948187" y="375015"/>
                </a:lnTo>
                <a:lnTo>
                  <a:pt x="945656" y="372049"/>
                </a:lnTo>
                <a:lnTo>
                  <a:pt x="933604" y="365890"/>
                </a:lnTo>
                <a:lnTo>
                  <a:pt x="922316" y="354364"/>
                </a:lnTo>
                <a:lnTo>
                  <a:pt x="890907" y="341548"/>
                </a:lnTo>
                <a:lnTo>
                  <a:pt x="874497" y="337339"/>
                </a:lnTo>
                <a:lnTo>
                  <a:pt x="861939" y="333484"/>
                </a:lnTo>
                <a:lnTo>
                  <a:pt x="818364" y="329677"/>
                </a:lnTo>
                <a:lnTo>
                  <a:pt x="773811" y="322319"/>
                </a:lnTo>
                <a:lnTo>
                  <a:pt x="729171" y="321544"/>
                </a:lnTo>
                <a:lnTo>
                  <a:pt x="684523" y="321475"/>
                </a:lnTo>
                <a:lnTo>
                  <a:pt x="642533" y="321470"/>
                </a:lnTo>
                <a:lnTo>
                  <a:pt x="605303" y="321469"/>
                </a:lnTo>
                <a:lnTo>
                  <a:pt x="562317" y="321469"/>
                </a:lnTo>
                <a:lnTo>
                  <a:pt x="522628" y="321469"/>
                </a:lnTo>
                <a:lnTo>
                  <a:pt x="481646" y="318824"/>
                </a:lnTo>
                <a:lnTo>
                  <a:pt x="437481" y="313367"/>
                </a:lnTo>
                <a:lnTo>
                  <a:pt x="392895" y="312648"/>
                </a:lnTo>
                <a:lnTo>
                  <a:pt x="348255" y="315201"/>
                </a:lnTo>
                <a:lnTo>
                  <a:pt x="304601" y="320644"/>
                </a:lnTo>
                <a:lnTo>
                  <a:pt x="266649" y="321360"/>
                </a:lnTo>
                <a:lnTo>
                  <a:pt x="230145" y="321454"/>
                </a:lnTo>
                <a:lnTo>
                  <a:pt x="188129" y="321468"/>
                </a:lnTo>
                <a:lnTo>
                  <a:pt x="144984" y="321469"/>
                </a:lnTo>
                <a:lnTo>
                  <a:pt x="120833" y="321469"/>
                </a:lnTo>
                <a:lnTo>
                  <a:pt x="115549" y="318824"/>
                </a:lnTo>
                <a:lnTo>
                  <a:pt x="109894" y="315332"/>
                </a:lnTo>
                <a:lnTo>
                  <a:pt x="99958" y="312907"/>
                </a:lnTo>
                <a:lnTo>
                  <a:pt x="62885" y="312539"/>
                </a:lnTo>
                <a:lnTo>
                  <a:pt x="54851" y="304851"/>
                </a:lnTo>
                <a:lnTo>
                  <a:pt x="53955" y="299237"/>
                </a:lnTo>
                <a:lnTo>
                  <a:pt x="52836" y="297718"/>
                </a:lnTo>
                <a:lnTo>
                  <a:pt x="48948" y="296030"/>
                </a:lnTo>
                <a:lnTo>
                  <a:pt x="47515" y="294588"/>
                </a:lnTo>
                <a:lnTo>
                  <a:pt x="45922" y="290340"/>
                </a:lnTo>
                <a:lnTo>
                  <a:pt x="43906" y="273391"/>
                </a:lnTo>
                <a:lnTo>
                  <a:pt x="37629" y="259460"/>
                </a:lnTo>
                <a:lnTo>
                  <a:pt x="31010" y="215902"/>
                </a:lnTo>
                <a:lnTo>
                  <a:pt x="27622" y="199339"/>
                </a:lnTo>
                <a:lnTo>
                  <a:pt x="25869" y="172556"/>
                </a:lnTo>
                <a:lnTo>
                  <a:pt x="19109" y="150189"/>
                </a:lnTo>
                <a:lnTo>
                  <a:pt x="15377" y="124411"/>
                </a:lnTo>
                <a:lnTo>
                  <a:pt x="10202" y="105825"/>
                </a:lnTo>
                <a:lnTo>
                  <a:pt x="6450" y="79800"/>
                </a:lnTo>
                <a:lnTo>
                  <a:pt x="1273" y="61183"/>
                </a:lnTo>
                <a:lnTo>
                  <a:pt x="0" y="19591"/>
                </a:lnTo>
                <a:lnTo>
                  <a:pt x="7688" y="10323"/>
                </a:lnTo>
                <a:lnTo>
                  <a:pt x="892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1" name="SMARTInkShape-1307"/>
          <p:cNvSpPr/>
          <p:nvPr>
            <p:custDataLst>
              <p:tags r:id="rId13"/>
            </p:custDataLst>
          </p:nvPr>
        </p:nvSpPr>
        <p:spPr bwMode="auto">
          <a:xfrm>
            <a:off x="6554391" y="3741539"/>
            <a:ext cx="687549" cy="133946"/>
          </a:xfrm>
          <a:custGeom>
            <a:avLst/>
            <a:gdLst/>
            <a:ahLst/>
            <a:cxnLst/>
            <a:rect l="0" t="0" r="0" b="0"/>
            <a:pathLst>
              <a:path w="687549" h="133946">
                <a:moveTo>
                  <a:pt x="0" y="133945"/>
                </a:moveTo>
                <a:lnTo>
                  <a:pt x="0" y="133945"/>
                </a:lnTo>
                <a:lnTo>
                  <a:pt x="4740" y="133945"/>
                </a:lnTo>
                <a:lnTo>
                  <a:pt x="6136" y="132953"/>
                </a:lnTo>
                <a:lnTo>
                  <a:pt x="7067" y="131299"/>
                </a:lnTo>
                <a:lnTo>
                  <a:pt x="7688" y="129205"/>
                </a:lnTo>
                <a:lnTo>
                  <a:pt x="9094" y="127808"/>
                </a:lnTo>
                <a:lnTo>
                  <a:pt x="13303" y="126257"/>
                </a:lnTo>
                <a:lnTo>
                  <a:pt x="24088" y="124268"/>
                </a:lnTo>
                <a:lnTo>
                  <a:pt x="32824" y="118951"/>
                </a:lnTo>
                <a:lnTo>
                  <a:pt x="41696" y="115943"/>
                </a:lnTo>
                <a:lnTo>
                  <a:pt x="50608" y="110201"/>
                </a:lnTo>
                <a:lnTo>
                  <a:pt x="59533" y="108058"/>
                </a:lnTo>
                <a:lnTo>
                  <a:pt x="69454" y="106432"/>
                </a:lnTo>
                <a:lnTo>
                  <a:pt x="90080" y="100141"/>
                </a:lnTo>
                <a:lnTo>
                  <a:pt x="125302" y="91350"/>
                </a:lnTo>
                <a:lnTo>
                  <a:pt x="153919" y="82831"/>
                </a:lnTo>
                <a:lnTo>
                  <a:pt x="196731" y="73562"/>
                </a:lnTo>
                <a:lnTo>
                  <a:pt x="234872" y="64985"/>
                </a:lnTo>
                <a:lnTo>
                  <a:pt x="268691" y="60596"/>
                </a:lnTo>
                <a:lnTo>
                  <a:pt x="310933" y="50224"/>
                </a:lnTo>
                <a:lnTo>
                  <a:pt x="355069" y="44757"/>
                </a:lnTo>
                <a:lnTo>
                  <a:pt x="390184" y="37846"/>
                </a:lnTo>
                <a:lnTo>
                  <a:pt x="424731" y="30506"/>
                </a:lnTo>
                <a:lnTo>
                  <a:pt x="466220" y="27523"/>
                </a:lnTo>
                <a:lnTo>
                  <a:pt x="507599" y="22193"/>
                </a:lnTo>
                <a:lnTo>
                  <a:pt x="550811" y="18430"/>
                </a:lnTo>
                <a:lnTo>
                  <a:pt x="589170" y="17935"/>
                </a:lnTo>
                <a:lnTo>
                  <a:pt x="627777" y="17866"/>
                </a:lnTo>
                <a:lnTo>
                  <a:pt x="670928" y="17859"/>
                </a:lnTo>
                <a:lnTo>
                  <a:pt x="673504" y="16867"/>
                </a:lnTo>
                <a:lnTo>
                  <a:pt x="675221" y="15214"/>
                </a:lnTo>
                <a:lnTo>
                  <a:pt x="676366" y="13119"/>
                </a:lnTo>
                <a:lnTo>
                  <a:pt x="678122" y="11723"/>
                </a:lnTo>
                <a:lnTo>
                  <a:pt x="686143" y="9298"/>
                </a:lnTo>
                <a:lnTo>
                  <a:pt x="686624" y="10167"/>
                </a:lnTo>
                <a:lnTo>
                  <a:pt x="687300" y="14147"/>
                </a:lnTo>
                <a:lnTo>
                  <a:pt x="687548" y="9813"/>
                </a:lnTo>
                <a:lnTo>
                  <a:pt x="684923" y="9322"/>
                </a:lnTo>
                <a:lnTo>
                  <a:pt x="682834" y="9191"/>
                </a:lnTo>
                <a:lnTo>
                  <a:pt x="681441" y="8112"/>
                </a:lnTo>
                <a:lnTo>
                  <a:pt x="678656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2" name="SMARTInkShape-1308"/>
          <p:cNvSpPr/>
          <p:nvPr>
            <p:custDataLst>
              <p:tags r:id="rId14"/>
            </p:custDataLst>
          </p:nvPr>
        </p:nvSpPr>
        <p:spPr bwMode="auto">
          <a:xfrm>
            <a:off x="8072438" y="3706004"/>
            <a:ext cx="464344" cy="53129"/>
          </a:xfrm>
          <a:custGeom>
            <a:avLst/>
            <a:gdLst/>
            <a:ahLst/>
            <a:cxnLst/>
            <a:rect l="0" t="0" r="0" b="0"/>
            <a:pathLst>
              <a:path w="464344" h="53129">
                <a:moveTo>
                  <a:pt x="0" y="35535"/>
                </a:moveTo>
                <a:lnTo>
                  <a:pt x="0" y="35535"/>
                </a:lnTo>
                <a:lnTo>
                  <a:pt x="0" y="48837"/>
                </a:lnTo>
                <a:lnTo>
                  <a:pt x="992" y="50356"/>
                </a:lnTo>
                <a:lnTo>
                  <a:pt x="2645" y="51369"/>
                </a:lnTo>
                <a:lnTo>
                  <a:pt x="4740" y="52044"/>
                </a:lnTo>
                <a:lnTo>
                  <a:pt x="37610" y="53128"/>
                </a:lnTo>
                <a:lnTo>
                  <a:pt x="74754" y="52323"/>
                </a:lnTo>
                <a:lnTo>
                  <a:pt x="117622" y="43665"/>
                </a:lnTo>
                <a:lnTo>
                  <a:pt x="159273" y="32400"/>
                </a:lnTo>
                <a:lnTo>
                  <a:pt x="203293" y="20621"/>
                </a:lnTo>
                <a:lnTo>
                  <a:pt x="238387" y="12705"/>
                </a:lnTo>
                <a:lnTo>
                  <a:pt x="273921" y="8927"/>
                </a:lnTo>
                <a:lnTo>
                  <a:pt x="308593" y="2956"/>
                </a:lnTo>
                <a:lnTo>
                  <a:pt x="347478" y="436"/>
                </a:lnTo>
                <a:lnTo>
                  <a:pt x="380107" y="0"/>
                </a:lnTo>
                <a:lnTo>
                  <a:pt x="418548" y="2517"/>
                </a:lnTo>
                <a:lnTo>
                  <a:pt x="439029" y="4985"/>
                </a:lnTo>
                <a:lnTo>
                  <a:pt x="444490" y="4254"/>
                </a:lnTo>
                <a:lnTo>
                  <a:pt x="448132" y="2775"/>
                </a:lnTo>
                <a:lnTo>
                  <a:pt x="451551" y="2781"/>
                </a:lnTo>
                <a:lnTo>
                  <a:pt x="464343" y="8746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3" name="SMARTInkShape-1309"/>
          <p:cNvSpPr/>
          <p:nvPr>
            <p:custDataLst>
              <p:tags r:id="rId15"/>
            </p:custDataLst>
          </p:nvPr>
        </p:nvSpPr>
        <p:spPr bwMode="auto">
          <a:xfrm>
            <a:off x="6688336" y="4670227"/>
            <a:ext cx="550550" cy="44530"/>
          </a:xfrm>
          <a:custGeom>
            <a:avLst/>
            <a:gdLst/>
            <a:ahLst/>
            <a:cxnLst/>
            <a:rect l="0" t="0" r="0" b="0"/>
            <a:pathLst>
              <a:path w="550550" h="44530">
                <a:moveTo>
                  <a:pt x="0" y="26789"/>
                </a:moveTo>
                <a:lnTo>
                  <a:pt x="0" y="26789"/>
                </a:lnTo>
                <a:lnTo>
                  <a:pt x="4741" y="26789"/>
                </a:lnTo>
                <a:lnTo>
                  <a:pt x="9713" y="29434"/>
                </a:lnTo>
                <a:lnTo>
                  <a:pt x="15231" y="32925"/>
                </a:lnTo>
                <a:lnTo>
                  <a:pt x="53390" y="42623"/>
                </a:lnTo>
                <a:lnTo>
                  <a:pt x="91887" y="44048"/>
                </a:lnTo>
                <a:lnTo>
                  <a:pt x="121206" y="44381"/>
                </a:lnTo>
                <a:lnTo>
                  <a:pt x="154080" y="44529"/>
                </a:lnTo>
                <a:lnTo>
                  <a:pt x="191836" y="39872"/>
                </a:lnTo>
                <a:lnTo>
                  <a:pt x="226614" y="36949"/>
                </a:lnTo>
                <a:lnTo>
                  <a:pt x="266795" y="31343"/>
                </a:lnTo>
                <a:lnTo>
                  <a:pt x="305379" y="28138"/>
                </a:lnTo>
                <a:lnTo>
                  <a:pt x="341947" y="22448"/>
                </a:lnTo>
                <a:lnTo>
                  <a:pt x="377918" y="19219"/>
                </a:lnTo>
                <a:lnTo>
                  <a:pt x="413711" y="18262"/>
                </a:lnTo>
                <a:lnTo>
                  <a:pt x="457208" y="11802"/>
                </a:lnTo>
                <a:lnTo>
                  <a:pt x="500263" y="8788"/>
                </a:lnTo>
                <a:lnTo>
                  <a:pt x="543010" y="1353"/>
                </a:lnTo>
                <a:lnTo>
                  <a:pt x="550490" y="400"/>
                </a:lnTo>
                <a:lnTo>
                  <a:pt x="550549" y="267"/>
                </a:lnTo>
                <a:lnTo>
                  <a:pt x="544711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4" name="SMARTInkShape-1310"/>
          <p:cNvSpPr/>
          <p:nvPr>
            <p:custDataLst>
              <p:tags r:id="rId16"/>
            </p:custDataLst>
          </p:nvPr>
        </p:nvSpPr>
        <p:spPr bwMode="auto">
          <a:xfrm>
            <a:off x="7947422" y="4580930"/>
            <a:ext cx="562571" cy="89298"/>
          </a:xfrm>
          <a:custGeom>
            <a:avLst/>
            <a:gdLst/>
            <a:ahLst/>
            <a:cxnLst/>
            <a:rect l="0" t="0" r="0" b="0"/>
            <a:pathLst>
              <a:path w="562571" h="89298">
                <a:moveTo>
                  <a:pt x="0" y="0"/>
                </a:moveTo>
                <a:lnTo>
                  <a:pt x="0" y="0"/>
                </a:lnTo>
                <a:lnTo>
                  <a:pt x="8121" y="7129"/>
                </a:lnTo>
                <a:lnTo>
                  <a:pt x="42900" y="25731"/>
                </a:lnTo>
                <a:lnTo>
                  <a:pt x="80400" y="37499"/>
                </a:lnTo>
                <a:lnTo>
                  <a:pt x="124250" y="49373"/>
                </a:lnTo>
                <a:lnTo>
                  <a:pt x="158413" y="53324"/>
                </a:lnTo>
                <a:lnTo>
                  <a:pt x="193670" y="60337"/>
                </a:lnTo>
                <a:lnTo>
                  <a:pt x="229253" y="67707"/>
                </a:lnTo>
                <a:lnTo>
                  <a:pt x="265923" y="71324"/>
                </a:lnTo>
                <a:lnTo>
                  <a:pt x="306775" y="77247"/>
                </a:lnTo>
                <a:lnTo>
                  <a:pt x="344455" y="80434"/>
                </a:lnTo>
                <a:lnTo>
                  <a:pt x="381747" y="86230"/>
                </a:lnTo>
                <a:lnTo>
                  <a:pt x="425759" y="88388"/>
                </a:lnTo>
                <a:lnTo>
                  <a:pt x="462408" y="88893"/>
                </a:lnTo>
                <a:lnTo>
                  <a:pt x="493911" y="89117"/>
                </a:lnTo>
                <a:lnTo>
                  <a:pt x="562570" y="89297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5" name="SMARTInkShape-1311"/>
          <p:cNvSpPr/>
          <p:nvPr>
            <p:custDataLst>
              <p:tags r:id="rId17"/>
            </p:custDataLst>
          </p:nvPr>
        </p:nvSpPr>
        <p:spPr bwMode="auto">
          <a:xfrm>
            <a:off x="750094" y="5920393"/>
            <a:ext cx="1740717" cy="107147"/>
          </a:xfrm>
          <a:custGeom>
            <a:avLst/>
            <a:gdLst/>
            <a:ahLst/>
            <a:cxnLst/>
            <a:rect l="0" t="0" r="0" b="0"/>
            <a:pathLst>
              <a:path w="1740717" h="107147">
                <a:moveTo>
                  <a:pt x="0" y="89287"/>
                </a:moveTo>
                <a:lnTo>
                  <a:pt x="0" y="89287"/>
                </a:lnTo>
                <a:lnTo>
                  <a:pt x="12429" y="101715"/>
                </a:lnTo>
                <a:lnTo>
                  <a:pt x="20737" y="104732"/>
                </a:lnTo>
                <a:lnTo>
                  <a:pt x="60898" y="106934"/>
                </a:lnTo>
                <a:lnTo>
                  <a:pt x="104085" y="107134"/>
                </a:lnTo>
                <a:lnTo>
                  <a:pt x="139224" y="107145"/>
                </a:lnTo>
                <a:lnTo>
                  <a:pt x="182613" y="107145"/>
                </a:lnTo>
                <a:lnTo>
                  <a:pt x="224257" y="107146"/>
                </a:lnTo>
                <a:lnTo>
                  <a:pt x="264002" y="106154"/>
                </a:lnTo>
                <a:lnTo>
                  <a:pt x="305213" y="101009"/>
                </a:lnTo>
                <a:lnTo>
                  <a:pt x="340134" y="98051"/>
                </a:lnTo>
                <a:lnTo>
                  <a:pt x="370444" y="93843"/>
                </a:lnTo>
                <a:lnTo>
                  <a:pt x="406405" y="86020"/>
                </a:lnTo>
                <a:lnTo>
                  <a:pt x="441570" y="76921"/>
                </a:lnTo>
                <a:lnTo>
                  <a:pt x="479093" y="66220"/>
                </a:lnTo>
                <a:lnTo>
                  <a:pt x="513913" y="56765"/>
                </a:lnTo>
                <a:lnTo>
                  <a:pt x="552849" y="44682"/>
                </a:lnTo>
                <a:lnTo>
                  <a:pt x="593943" y="32741"/>
                </a:lnTo>
                <a:lnTo>
                  <a:pt x="628531" y="28545"/>
                </a:lnTo>
                <a:lnTo>
                  <a:pt x="657370" y="27564"/>
                </a:lnTo>
                <a:lnTo>
                  <a:pt x="690032" y="28119"/>
                </a:lnTo>
                <a:lnTo>
                  <a:pt x="724392" y="31674"/>
                </a:lnTo>
                <a:lnTo>
                  <a:pt x="767724" y="34513"/>
                </a:lnTo>
                <a:lnTo>
                  <a:pt x="810792" y="41609"/>
                </a:lnTo>
                <a:lnTo>
                  <a:pt x="850609" y="44040"/>
                </a:lnTo>
                <a:lnTo>
                  <a:pt x="891657" y="44520"/>
                </a:lnTo>
                <a:lnTo>
                  <a:pt x="920828" y="41940"/>
                </a:lnTo>
                <a:lnTo>
                  <a:pt x="953968" y="37486"/>
                </a:lnTo>
                <a:lnTo>
                  <a:pt x="997914" y="29400"/>
                </a:lnTo>
                <a:lnTo>
                  <a:pt x="1034200" y="23644"/>
                </a:lnTo>
                <a:lnTo>
                  <a:pt x="1070832" y="20425"/>
                </a:lnTo>
                <a:lnTo>
                  <a:pt x="1104972" y="18994"/>
                </a:lnTo>
                <a:lnTo>
                  <a:pt x="1148489" y="18188"/>
                </a:lnTo>
                <a:lnTo>
                  <a:pt x="1181158" y="18000"/>
                </a:lnTo>
                <a:lnTo>
                  <a:pt x="1223539" y="22634"/>
                </a:lnTo>
                <a:lnTo>
                  <a:pt x="1256491" y="25550"/>
                </a:lnTo>
                <a:lnTo>
                  <a:pt x="1299327" y="31155"/>
                </a:lnTo>
                <a:lnTo>
                  <a:pt x="1335501" y="34359"/>
                </a:lnTo>
                <a:lnTo>
                  <a:pt x="1379293" y="35309"/>
                </a:lnTo>
                <a:lnTo>
                  <a:pt x="1410076" y="32885"/>
                </a:lnTo>
                <a:lnTo>
                  <a:pt x="1450006" y="28588"/>
                </a:lnTo>
                <a:lnTo>
                  <a:pt x="1485980" y="27315"/>
                </a:lnTo>
                <a:lnTo>
                  <a:pt x="1528059" y="24292"/>
                </a:lnTo>
                <a:lnTo>
                  <a:pt x="1571945" y="17112"/>
                </a:lnTo>
                <a:lnTo>
                  <a:pt x="1608431" y="11347"/>
                </a:lnTo>
                <a:lnTo>
                  <a:pt x="1652135" y="8247"/>
                </a:lnTo>
                <a:lnTo>
                  <a:pt x="1691919" y="1273"/>
                </a:lnTo>
                <a:lnTo>
                  <a:pt x="1734768" y="23"/>
                </a:lnTo>
                <a:lnTo>
                  <a:pt x="1739357" y="0"/>
                </a:lnTo>
                <a:lnTo>
                  <a:pt x="1740001" y="989"/>
                </a:lnTo>
                <a:lnTo>
                  <a:pt x="1740716" y="4733"/>
                </a:lnTo>
                <a:lnTo>
                  <a:pt x="1736379" y="17160"/>
                </a:lnTo>
                <a:lnTo>
                  <a:pt x="1734047" y="20366"/>
                </a:lnTo>
                <a:lnTo>
                  <a:pt x="1723429" y="2677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20" name="SMARTInkShape-Group325"/>
          <p:cNvGrpSpPr/>
          <p:nvPr/>
        </p:nvGrpSpPr>
        <p:grpSpPr>
          <a:xfrm>
            <a:off x="3644140" y="4486561"/>
            <a:ext cx="2254041" cy="1942815"/>
            <a:chOff x="3644140" y="4486561"/>
            <a:chExt cx="2254041" cy="1942815"/>
          </a:xfrm>
        </p:grpSpPr>
        <p:sp>
          <p:nvSpPr>
            <p:cNvPr id="516" name="SMARTInkShape-1312"/>
            <p:cNvSpPr/>
            <p:nvPr>
              <p:custDataLst>
                <p:tags r:id="rId31"/>
              </p:custDataLst>
            </p:nvPr>
          </p:nvSpPr>
          <p:spPr bwMode="auto">
            <a:xfrm>
              <a:off x="3644140" y="4857750"/>
              <a:ext cx="24612" cy="794743"/>
            </a:xfrm>
            <a:custGeom>
              <a:avLst/>
              <a:gdLst/>
              <a:ahLst/>
              <a:cxnLst/>
              <a:rect l="0" t="0" r="0" b="0"/>
              <a:pathLst>
                <a:path w="24612" h="794743">
                  <a:moveTo>
                    <a:pt x="8102" y="0"/>
                  </a:moveTo>
                  <a:lnTo>
                    <a:pt x="8102" y="0"/>
                  </a:lnTo>
                  <a:lnTo>
                    <a:pt x="3362" y="4740"/>
                  </a:lnTo>
                  <a:lnTo>
                    <a:pt x="0" y="36618"/>
                  </a:lnTo>
                  <a:lnTo>
                    <a:pt x="410" y="71594"/>
                  </a:lnTo>
                  <a:lnTo>
                    <a:pt x="4022" y="102265"/>
                  </a:lnTo>
                  <a:lnTo>
                    <a:pt x="6893" y="143520"/>
                  </a:lnTo>
                  <a:lnTo>
                    <a:pt x="7744" y="180879"/>
                  </a:lnTo>
                  <a:lnTo>
                    <a:pt x="7996" y="217084"/>
                  </a:lnTo>
                  <a:lnTo>
                    <a:pt x="8071" y="257687"/>
                  </a:lnTo>
                  <a:lnTo>
                    <a:pt x="8088" y="289153"/>
                  </a:lnTo>
                  <a:lnTo>
                    <a:pt x="8096" y="321989"/>
                  </a:lnTo>
                  <a:lnTo>
                    <a:pt x="8099" y="353119"/>
                  </a:lnTo>
                  <a:lnTo>
                    <a:pt x="8101" y="386137"/>
                  </a:lnTo>
                  <a:lnTo>
                    <a:pt x="8101" y="419664"/>
                  </a:lnTo>
                  <a:lnTo>
                    <a:pt x="8102" y="451100"/>
                  </a:lnTo>
                  <a:lnTo>
                    <a:pt x="8102" y="481609"/>
                  </a:lnTo>
                  <a:lnTo>
                    <a:pt x="8102" y="512697"/>
                  </a:lnTo>
                  <a:lnTo>
                    <a:pt x="8102" y="546357"/>
                  </a:lnTo>
                  <a:lnTo>
                    <a:pt x="8102" y="589296"/>
                  </a:lnTo>
                  <a:lnTo>
                    <a:pt x="8102" y="627154"/>
                  </a:lnTo>
                  <a:lnTo>
                    <a:pt x="8102" y="663507"/>
                  </a:lnTo>
                  <a:lnTo>
                    <a:pt x="12843" y="704154"/>
                  </a:lnTo>
                  <a:lnTo>
                    <a:pt x="15791" y="747616"/>
                  </a:lnTo>
                  <a:lnTo>
                    <a:pt x="24611" y="789690"/>
                  </a:lnTo>
                  <a:lnTo>
                    <a:pt x="24069" y="791374"/>
                  </a:lnTo>
                  <a:lnTo>
                    <a:pt x="17032" y="79474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7" name="SMARTInkShape-1313"/>
            <p:cNvSpPr/>
            <p:nvPr>
              <p:custDataLst>
                <p:tags r:id="rId32"/>
              </p:custDataLst>
            </p:nvPr>
          </p:nvSpPr>
          <p:spPr bwMode="auto">
            <a:xfrm>
              <a:off x="3661172" y="4625993"/>
              <a:ext cx="553641" cy="1164641"/>
            </a:xfrm>
            <a:custGeom>
              <a:avLst/>
              <a:gdLst/>
              <a:ahLst/>
              <a:cxnLst/>
              <a:rect l="0" t="0" r="0" b="0"/>
              <a:pathLst>
                <a:path w="553641" h="1164641">
                  <a:moveTo>
                    <a:pt x="35719" y="169249"/>
                  </a:moveTo>
                  <a:lnTo>
                    <a:pt x="35719" y="169249"/>
                  </a:lnTo>
                  <a:lnTo>
                    <a:pt x="35719" y="164509"/>
                  </a:lnTo>
                  <a:lnTo>
                    <a:pt x="41010" y="159535"/>
                  </a:lnTo>
                  <a:lnTo>
                    <a:pt x="85388" y="124060"/>
                  </a:lnTo>
                  <a:lnTo>
                    <a:pt x="125199" y="95941"/>
                  </a:lnTo>
                  <a:lnTo>
                    <a:pt x="163545" y="72453"/>
                  </a:lnTo>
                  <a:lnTo>
                    <a:pt x="196624" y="57335"/>
                  </a:lnTo>
                  <a:lnTo>
                    <a:pt x="234979" y="41721"/>
                  </a:lnTo>
                  <a:lnTo>
                    <a:pt x="275611" y="27054"/>
                  </a:lnTo>
                  <a:lnTo>
                    <a:pt x="312300" y="14602"/>
                  </a:lnTo>
                  <a:lnTo>
                    <a:pt x="354510" y="6670"/>
                  </a:lnTo>
                  <a:lnTo>
                    <a:pt x="379545" y="1684"/>
                  </a:lnTo>
                  <a:lnTo>
                    <a:pt x="418820" y="0"/>
                  </a:lnTo>
                  <a:lnTo>
                    <a:pt x="434520" y="5061"/>
                  </a:lnTo>
                  <a:lnTo>
                    <a:pt x="456027" y="19739"/>
                  </a:lnTo>
                  <a:lnTo>
                    <a:pt x="460648" y="28717"/>
                  </a:lnTo>
                  <a:lnTo>
                    <a:pt x="471816" y="71131"/>
                  </a:lnTo>
                  <a:lnTo>
                    <a:pt x="475727" y="107932"/>
                  </a:lnTo>
                  <a:lnTo>
                    <a:pt x="484280" y="146289"/>
                  </a:lnTo>
                  <a:lnTo>
                    <a:pt x="489102" y="173030"/>
                  </a:lnTo>
                  <a:lnTo>
                    <a:pt x="493177" y="200796"/>
                  </a:lnTo>
                  <a:lnTo>
                    <a:pt x="498022" y="226882"/>
                  </a:lnTo>
                  <a:lnTo>
                    <a:pt x="502104" y="262394"/>
                  </a:lnTo>
                  <a:lnTo>
                    <a:pt x="509597" y="304335"/>
                  </a:lnTo>
                  <a:lnTo>
                    <a:pt x="515455" y="342889"/>
                  </a:lnTo>
                  <a:lnTo>
                    <a:pt x="519837" y="381101"/>
                  </a:lnTo>
                  <a:lnTo>
                    <a:pt x="527419" y="422190"/>
                  </a:lnTo>
                  <a:lnTo>
                    <a:pt x="533304" y="455861"/>
                  </a:lnTo>
                  <a:lnTo>
                    <a:pt x="535292" y="498054"/>
                  </a:lnTo>
                  <a:lnTo>
                    <a:pt x="541821" y="541188"/>
                  </a:lnTo>
                  <a:lnTo>
                    <a:pt x="546786" y="584692"/>
                  </a:lnTo>
                  <a:lnTo>
                    <a:pt x="551610" y="623404"/>
                  </a:lnTo>
                  <a:lnTo>
                    <a:pt x="553039" y="660009"/>
                  </a:lnTo>
                  <a:lnTo>
                    <a:pt x="553462" y="698636"/>
                  </a:lnTo>
                  <a:lnTo>
                    <a:pt x="553588" y="738855"/>
                  </a:lnTo>
                  <a:lnTo>
                    <a:pt x="553625" y="778553"/>
                  </a:lnTo>
                  <a:lnTo>
                    <a:pt x="553636" y="819088"/>
                  </a:lnTo>
                  <a:lnTo>
                    <a:pt x="553639" y="856234"/>
                  </a:lnTo>
                  <a:lnTo>
                    <a:pt x="553640" y="892376"/>
                  </a:lnTo>
                  <a:lnTo>
                    <a:pt x="550995" y="928220"/>
                  </a:lnTo>
                  <a:lnTo>
                    <a:pt x="546573" y="963976"/>
                  </a:lnTo>
                  <a:lnTo>
                    <a:pt x="545079" y="1006872"/>
                  </a:lnTo>
                  <a:lnTo>
                    <a:pt x="544819" y="1044386"/>
                  </a:lnTo>
                  <a:lnTo>
                    <a:pt x="544733" y="1081111"/>
                  </a:lnTo>
                  <a:lnTo>
                    <a:pt x="544712" y="1123218"/>
                  </a:lnTo>
                  <a:lnTo>
                    <a:pt x="544711" y="1131594"/>
                  </a:lnTo>
                  <a:lnTo>
                    <a:pt x="539970" y="1137785"/>
                  </a:lnTo>
                  <a:lnTo>
                    <a:pt x="534997" y="1140452"/>
                  </a:lnTo>
                  <a:lnTo>
                    <a:pt x="518979" y="1142163"/>
                  </a:lnTo>
                  <a:lnTo>
                    <a:pt x="478521" y="1139884"/>
                  </a:lnTo>
                  <a:lnTo>
                    <a:pt x="438591" y="1134886"/>
                  </a:lnTo>
                  <a:lnTo>
                    <a:pt x="396851" y="1134020"/>
                  </a:lnTo>
                  <a:lnTo>
                    <a:pt x="356262" y="1133764"/>
                  </a:lnTo>
                  <a:lnTo>
                    <a:pt x="319100" y="1133687"/>
                  </a:lnTo>
                  <a:lnTo>
                    <a:pt x="282954" y="1138405"/>
                  </a:lnTo>
                  <a:lnTo>
                    <a:pt x="241321" y="1148888"/>
                  </a:lnTo>
                  <a:lnTo>
                    <a:pt x="205558" y="1156580"/>
                  </a:lnTo>
                  <a:lnTo>
                    <a:pt x="174703" y="1158727"/>
                  </a:lnTo>
                  <a:lnTo>
                    <a:pt x="143791" y="1162327"/>
                  </a:lnTo>
                  <a:lnTo>
                    <a:pt x="106436" y="1164640"/>
                  </a:lnTo>
                  <a:lnTo>
                    <a:pt x="66555" y="1156532"/>
                  </a:lnTo>
                  <a:lnTo>
                    <a:pt x="28580" y="1139240"/>
                  </a:lnTo>
                  <a:lnTo>
                    <a:pt x="0" y="112472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8" name="SMARTInkShape-1314"/>
            <p:cNvSpPr/>
            <p:nvPr>
              <p:custDataLst>
                <p:tags r:id="rId33"/>
              </p:custDataLst>
            </p:nvPr>
          </p:nvSpPr>
          <p:spPr bwMode="auto">
            <a:xfrm>
              <a:off x="4268391" y="4616648"/>
              <a:ext cx="71403" cy="1812728"/>
            </a:xfrm>
            <a:custGeom>
              <a:avLst/>
              <a:gdLst/>
              <a:ahLst/>
              <a:cxnLst/>
              <a:rect l="0" t="0" r="0" b="0"/>
              <a:pathLst>
                <a:path w="71403" h="1812728">
                  <a:moveTo>
                    <a:pt x="53578" y="0"/>
                  </a:moveTo>
                  <a:lnTo>
                    <a:pt x="53578" y="0"/>
                  </a:lnTo>
                  <a:lnTo>
                    <a:pt x="54570" y="14258"/>
                  </a:lnTo>
                  <a:lnTo>
                    <a:pt x="60646" y="41475"/>
                  </a:lnTo>
                  <a:lnTo>
                    <a:pt x="66880" y="79741"/>
                  </a:lnTo>
                  <a:lnTo>
                    <a:pt x="70537" y="119931"/>
                  </a:lnTo>
                  <a:lnTo>
                    <a:pt x="71037" y="152852"/>
                  </a:lnTo>
                  <a:lnTo>
                    <a:pt x="71319" y="196212"/>
                  </a:lnTo>
                  <a:lnTo>
                    <a:pt x="71402" y="234195"/>
                  </a:lnTo>
                  <a:lnTo>
                    <a:pt x="66686" y="275325"/>
                  </a:lnTo>
                  <a:lnTo>
                    <a:pt x="63745" y="318931"/>
                  </a:lnTo>
                  <a:lnTo>
                    <a:pt x="58134" y="363271"/>
                  </a:lnTo>
                  <a:lnTo>
                    <a:pt x="55603" y="395610"/>
                  </a:lnTo>
                  <a:lnTo>
                    <a:pt x="54478" y="428835"/>
                  </a:lnTo>
                  <a:lnTo>
                    <a:pt x="53978" y="460137"/>
                  </a:lnTo>
                  <a:lnTo>
                    <a:pt x="53756" y="493232"/>
                  </a:lnTo>
                  <a:lnTo>
                    <a:pt x="52665" y="527785"/>
                  </a:lnTo>
                  <a:lnTo>
                    <a:pt x="48872" y="562985"/>
                  </a:lnTo>
                  <a:lnTo>
                    <a:pt x="46525" y="598473"/>
                  </a:lnTo>
                  <a:lnTo>
                    <a:pt x="44490" y="634090"/>
                  </a:lnTo>
                  <a:lnTo>
                    <a:pt x="40279" y="669763"/>
                  </a:lnTo>
                  <a:lnTo>
                    <a:pt x="37745" y="705461"/>
                  </a:lnTo>
                  <a:lnTo>
                    <a:pt x="36619" y="741171"/>
                  </a:lnTo>
                  <a:lnTo>
                    <a:pt x="36119" y="776886"/>
                  </a:lnTo>
                  <a:lnTo>
                    <a:pt x="35896" y="812603"/>
                  </a:lnTo>
                  <a:lnTo>
                    <a:pt x="35797" y="849313"/>
                  </a:lnTo>
                  <a:lnTo>
                    <a:pt x="35754" y="888780"/>
                  </a:lnTo>
                  <a:lnTo>
                    <a:pt x="33088" y="932118"/>
                  </a:lnTo>
                  <a:lnTo>
                    <a:pt x="30988" y="954787"/>
                  </a:lnTo>
                  <a:lnTo>
                    <a:pt x="31301" y="998495"/>
                  </a:lnTo>
                  <a:lnTo>
                    <a:pt x="32763" y="1041073"/>
                  </a:lnTo>
                  <a:lnTo>
                    <a:pt x="30106" y="1083147"/>
                  </a:lnTo>
                  <a:lnTo>
                    <a:pt x="28263" y="1127644"/>
                  </a:lnTo>
                  <a:lnTo>
                    <a:pt x="27772" y="1150622"/>
                  </a:lnTo>
                  <a:lnTo>
                    <a:pt x="27444" y="1173878"/>
                  </a:lnTo>
                  <a:lnTo>
                    <a:pt x="27225" y="1197320"/>
                  </a:lnTo>
                  <a:lnTo>
                    <a:pt x="27080" y="1220885"/>
                  </a:lnTo>
                  <a:lnTo>
                    <a:pt x="26983" y="1244533"/>
                  </a:lnTo>
                  <a:lnTo>
                    <a:pt x="26918" y="1268236"/>
                  </a:lnTo>
                  <a:lnTo>
                    <a:pt x="26875" y="1291975"/>
                  </a:lnTo>
                  <a:lnTo>
                    <a:pt x="26846" y="1315739"/>
                  </a:lnTo>
                  <a:lnTo>
                    <a:pt x="26827" y="1339519"/>
                  </a:lnTo>
                  <a:lnTo>
                    <a:pt x="26814" y="1363309"/>
                  </a:lnTo>
                  <a:lnTo>
                    <a:pt x="26806" y="1386115"/>
                  </a:lnTo>
                  <a:lnTo>
                    <a:pt x="26796" y="1429976"/>
                  </a:lnTo>
                  <a:lnTo>
                    <a:pt x="26792" y="1472621"/>
                  </a:lnTo>
                  <a:lnTo>
                    <a:pt x="25798" y="1513732"/>
                  </a:lnTo>
                  <a:lnTo>
                    <a:pt x="22049" y="1551848"/>
                  </a:lnTo>
                  <a:lnTo>
                    <a:pt x="19721" y="1588633"/>
                  </a:lnTo>
                  <a:lnTo>
                    <a:pt x="18686" y="1622840"/>
                  </a:lnTo>
                  <a:lnTo>
                    <a:pt x="18104" y="1664411"/>
                  </a:lnTo>
                  <a:lnTo>
                    <a:pt x="17932" y="1700872"/>
                  </a:lnTo>
                  <a:lnTo>
                    <a:pt x="16889" y="1732952"/>
                  </a:lnTo>
                  <a:lnTo>
                    <a:pt x="10795" y="1776647"/>
                  </a:lnTo>
                  <a:lnTo>
                    <a:pt x="8183" y="1804741"/>
                  </a:lnTo>
                  <a:lnTo>
                    <a:pt x="6447" y="1807403"/>
                  </a:lnTo>
                  <a:lnTo>
                    <a:pt x="0" y="181272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9" name="SMARTInkShape-1315"/>
            <p:cNvSpPr/>
            <p:nvPr>
              <p:custDataLst>
                <p:tags r:id="rId34"/>
              </p:custDataLst>
            </p:nvPr>
          </p:nvSpPr>
          <p:spPr bwMode="auto">
            <a:xfrm>
              <a:off x="4241602" y="4486561"/>
              <a:ext cx="1656579" cy="1815876"/>
            </a:xfrm>
            <a:custGeom>
              <a:avLst/>
              <a:gdLst/>
              <a:ahLst/>
              <a:cxnLst/>
              <a:rect l="0" t="0" r="0" b="0"/>
              <a:pathLst>
                <a:path w="1656579" h="1815876">
                  <a:moveTo>
                    <a:pt x="53578" y="85439"/>
                  </a:moveTo>
                  <a:lnTo>
                    <a:pt x="53578" y="85439"/>
                  </a:lnTo>
                  <a:lnTo>
                    <a:pt x="53578" y="80699"/>
                  </a:lnTo>
                  <a:lnTo>
                    <a:pt x="55562" y="79302"/>
                  </a:lnTo>
                  <a:lnTo>
                    <a:pt x="63059" y="77750"/>
                  </a:lnTo>
                  <a:lnTo>
                    <a:pt x="100300" y="84307"/>
                  </a:lnTo>
                  <a:lnTo>
                    <a:pt x="144924" y="92358"/>
                  </a:lnTo>
                  <a:lnTo>
                    <a:pt x="181313" y="93971"/>
                  </a:lnTo>
                  <a:lnTo>
                    <a:pt x="217213" y="94251"/>
                  </a:lnTo>
                  <a:lnTo>
                    <a:pt x="259754" y="94345"/>
                  </a:lnTo>
                  <a:lnTo>
                    <a:pt x="300647" y="94362"/>
                  </a:lnTo>
                  <a:lnTo>
                    <a:pt x="333050" y="94366"/>
                  </a:lnTo>
                  <a:lnTo>
                    <a:pt x="364650" y="94367"/>
                  </a:lnTo>
                  <a:lnTo>
                    <a:pt x="405039" y="94368"/>
                  </a:lnTo>
                  <a:lnTo>
                    <a:pt x="443795" y="94369"/>
                  </a:lnTo>
                  <a:lnTo>
                    <a:pt x="485044" y="91723"/>
                  </a:lnTo>
                  <a:lnTo>
                    <a:pt x="525648" y="81940"/>
                  </a:lnTo>
                  <a:lnTo>
                    <a:pt x="562332" y="76590"/>
                  </a:lnTo>
                  <a:lnTo>
                    <a:pt x="598241" y="67007"/>
                  </a:lnTo>
                  <a:lnTo>
                    <a:pt x="633998" y="55560"/>
                  </a:lnTo>
                  <a:lnTo>
                    <a:pt x="675861" y="44737"/>
                  </a:lnTo>
                  <a:lnTo>
                    <a:pt x="713822" y="38924"/>
                  </a:lnTo>
                  <a:lnTo>
                    <a:pt x="749984" y="28516"/>
                  </a:lnTo>
                  <a:lnTo>
                    <a:pt x="791071" y="24586"/>
                  </a:lnTo>
                  <a:lnTo>
                    <a:pt x="821223" y="21021"/>
                  </a:lnTo>
                  <a:lnTo>
                    <a:pt x="858151" y="16081"/>
                  </a:lnTo>
                  <a:lnTo>
                    <a:pt x="902627" y="14412"/>
                  </a:lnTo>
                  <a:lnTo>
                    <a:pt x="939927" y="14123"/>
                  </a:lnTo>
                  <a:lnTo>
                    <a:pt x="975813" y="14026"/>
                  </a:lnTo>
                  <a:lnTo>
                    <a:pt x="1019061" y="11360"/>
                  </a:lnTo>
                  <a:lnTo>
                    <a:pt x="1056341" y="6314"/>
                  </a:lnTo>
                  <a:lnTo>
                    <a:pt x="1090935" y="4325"/>
                  </a:lnTo>
                  <a:lnTo>
                    <a:pt x="1122502" y="0"/>
                  </a:lnTo>
                  <a:lnTo>
                    <a:pt x="1165221" y="4496"/>
                  </a:lnTo>
                  <a:lnTo>
                    <a:pt x="1193539" y="6013"/>
                  </a:lnTo>
                  <a:lnTo>
                    <a:pt x="1203826" y="9790"/>
                  </a:lnTo>
                  <a:lnTo>
                    <a:pt x="1208355" y="10201"/>
                  </a:lnTo>
                  <a:lnTo>
                    <a:pt x="1225935" y="5943"/>
                  </a:lnTo>
                  <a:lnTo>
                    <a:pt x="1232114" y="8105"/>
                  </a:lnTo>
                  <a:lnTo>
                    <a:pt x="1238169" y="11381"/>
                  </a:lnTo>
                  <a:lnTo>
                    <a:pt x="1244167" y="12837"/>
                  </a:lnTo>
                  <a:lnTo>
                    <a:pt x="1246163" y="15209"/>
                  </a:lnTo>
                  <a:lnTo>
                    <a:pt x="1259636" y="59853"/>
                  </a:lnTo>
                  <a:lnTo>
                    <a:pt x="1267904" y="98312"/>
                  </a:lnTo>
                  <a:lnTo>
                    <a:pt x="1280157" y="140384"/>
                  </a:lnTo>
                  <a:lnTo>
                    <a:pt x="1291911" y="177431"/>
                  </a:lnTo>
                  <a:lnTo>
                    <a:pt x="1308491" y="217124"/>
                  </a:lnTo>
                  <a:lnTo>
                    <a:pt x="1331970" y="258994"/>
                  </a:lnTo>
                  <a:lnTo>
                    <a:pt x="1346096" y="293575"/>
                  </a:lnTo>
                  <a:lnTo>
                    <a:pt x="1360383" y="331104"/>
                  </a:lnTo>
                  <a:lnTo>
                    <a:pt x="1371341" y="366809"/>
                  </a:lnTo>
                  <a:lnTo>
                    <a:pt x="1383933" y="408688"/>
                  </a:lnTo>
                  <a:lnTo>
                    <a:pt x="1395974" y="450144"/>
                  </a:lnTo>
                  <a:lnTo>
                    <a:pt x="1400187" y="482667"/>
                  </a:lnTo>
                  <a:lnTo>
                    <a:pt x="1406175" y="522180"/>
                  </a:lnTo>
                  <a:lnTo>
                    <a:pt x="1414233" y="555825"/>
                  </a:lnTo>
                  <a:lnTo>
                    <a:pt x="1422905" y="594127"/>
                  </a:lnTo>
                  <a:lnTo>
                    <a:pt x="1431758" y="632154"/>
                  </a:lnTo>
                  <a:lnTo>
                    <a:pt x="1440666" y="668557"/>
                  </a:lnTo>
                  <a:lnTo>
                    <a:pt x="1449589" y="704479"/>
                  </a:lnTo>
                  <a:lnTo>
                    <a:pt x="1458516" y="740257"/>
                  </a:lnTo>
                  <a:lnTo>
                    <a:pt x="1467445" y="780735"/>
                  </a:lnTo>
                  <a:lnTo>
                    <a:pt x="1476375" y="819407"/>
                  </a:lnTo>
                  <a:lnTo>
                    <a:pt x="1490045" y="860741"/>
                  </a:lnTo>
                  <a:lnTo>
                    <a:pt x="1497181" y="899667"/>
                  </a:lnTo>
                  <a:lnTo>
                    <a:pt x="1508778" y="941076"/>
                  </a:lnTo>
                  <a:lnTo>
                    <a:pt x="1515300" y="984765"/>
                  </a:lnTo>
                  <a:lnTo>
                    <a:pt x="1521973" y="1024388"/>
                  </a:lnTo>
                  <a:lnTo>
                    <a:pt x="1530234" y="1066005"/>
                  </a:lnTo>
                  <a:lnTo>
                    <a:pt x="1538965" y="1109754"/>
                  </a:lnTo>
                  <a:lnTo>
                    <a:pt x="1547836" y="1154137"/>
                  </a:lnTo>
                  <a:lnTo>
                    <a:pt x="1552008" y="1198707"/>
                  </a:lnTo>
                  <a:lnTo>
                    <a:pt x="1557985" y="1238591"/>
                  </a:lnTo>
                  <a:lnTo>
                    <a:pt x="1566040" y="1280285"/>
                  </a:lnTo>
                  <a:lnTo>
                    <a:pt x="1574710" y="1324058"/>
                  </a:lnTo>
                  <a:lnTo>
                    <a:pt x="1583563" y="1363706"/>
                  </a:lnTo>
                  <a:lnTo>
                    <a:pt x="1587729" y="1400589"/>
                  </a:lnTo>
                  <a:lnTo>
                    <a:pt x="1593705" y="1436653"/>
                  </a:lnTo>
                  <a:lnTo>
                    <a:pt x="1601759" y="1472474"/>
                  </a:lnTo>
                  <a:lnTo>
                    <a:pt x="1613369" y="1515981"/>
                  </a:lnTo>
                  <a:lnTo>
                    <a:pt x="1622248" y="1559037"/>
                  </a:lnTo>
                  <a:lnTo>
                    <a:pt x="1631162" y="1593954"/>
                  </a:lnTo>
                  <a:lnTo>
                    <a:pt x="1640087" y="1632853"/>
                  </a:lnTo>
                  <a:lnTo>
                    <a:pt x="1649347" y="1671023"/>
                  </a:lnTo>
                  <a:lnTo>
                    <a:pt x="1654406" y="1710300"/>
                  </a:lnTo>
                  <a:lnTo>
                    <a:pt x="1656578" y="1716367"/>
                  </a:lnTo>
                  <a:lnTo>
                    <a:pt x="1656344" y="1728400"/>
                  </a:lnTo>
                  <a:lnTo>
                    <a:pt x="1652851" y="1742813"/>
                  </a:lnTo>
                  <a:lnTo>
                    <a:pt x="1644379" y="1753738"/>
                  </a:lnTo>
                  <a:lnTo>
                    <a:pt x="1622927" y="1761120"/>
                  </a:lnTo>
                  <a:lnTo>
                    <a:pt x="1610631" y="1762842"/>
                  </a:lnTo>
                  <a:lnTo>
                    <a:pt x="1572311" y="1757811"/>
                  </a:lnTo>
                  <a:lnTo>
                    <a:pt x="1538204" y="1756037"/>
                  </a:lnTo>
                  <a:lnTo>
                    <a:pt x="1501970" y="1755511"/>
                  </a:lnTo>
                  <a:lnTo>
                    <a:pt x="1462241" y="1755356"/>
                  </a:lnTo>
                  <a:lnTo>
                    <a:pt x="1427759" y="1756302"/>
                  </a:lnTo>
                  <a:lnTo>
                    <a:pt x="1397551" y="1760040"/>
                  </a:lnTo>
                  <a:lnTo>
                    <a:pt x="1361636" y="1765008"/>
                  </a:lnTo>
                  <a:lnTo>
                    <a:pt x="1325499" y="1770523"/>
                  </a:lnTo>
                  <a:lnTo>
                    <a:pt x="1282843" y="1779207"/>
                  </a:lnTo>
                  <a:lnTo>
                    <a:pt x="1245069" y="1788064"/>
                  </a:lnTo>
                  <a:lnTo>
                    <a:pt x="1208741" y="1796971"/>
                  </a:lnTo>
                  <a:lnTo>
                    <a:pt x="1172841" y="1804902"/>
                  </a:lnTo>
                  <a:lnTo>
                    <a:pt x="1136077" y="1808686"/>
                  </a:lnTo>
                  <a:lnTo>
                    <a:pt x="1095198" y="1814657"/>
                  </a:lnTo>
                  <a:lnTo>
                    <a:pt x="1057509" y="1815875"/>
                  </a:lnTo>
                  <a:lnTo>
                    <a:pt x="1020214" y="1811386"/>
                  </a:lnTo>
                  <a:lnTo>
                    <a:pt x="979178" y="1809614"/>
                  </a:lnTo>
                  <a:lnTo>
                    <a:pt x="941442" y="1808097"/>
                  </a:lnTo>
                  <a:lnTo>
                    <a:pt x="904134" y="1802797"/>
                  </a:lnTo>
                  <a:lnTo>
                    <a:pt x="863093" y="1799794"/>
                  </a:lnTo>
                  <a:lnTo>
                    <a:pt x="824365" y="1794053"/>
                  </a:lnTo>
                  <a:lnTo>
                    <a:pt x="782904" y="1791911"/>
                  </a:lnTo>
                  <a:lnTo>
                    <a:pt x="744050" y="1790285"/>
                  </a:lnTo>
                  <a:lnTo>
                    <a:pt x="702552" y="1784952"/>
                  </a:lnTo>
                  <a:lnTo>
                    <a:pt x="663688" y="1782930"/>
                  </a:lnTo>
                  <a:lnTo>
                    <a:pt x="621193" y="1782332"/>
                  </a:lnTo>
                  <a:lnTo>
                    <a:pt x="577184" y="1782154"/>
                  </a:lnTo>
                  <a:lnTo>
                    <a:pt x="533717" y="1782102"/>
                  </a:lnTo>
                  <a:lnTo>
                    <a:pt x="494269" y="1782086"/>
                  </a:lnTo>
                  <a:lnTo>
                    <a:pt x="452594" y="1782081"/>
                  </a:lnTo>
                  <a:lnTo>
                    <a:pt x="414670" y="1782080"/>
                  </a:lnTo>
                  <a:lnTo>
                    <a:pt x="377306" y="1781087"/>
                  </a:lnTo>
                  <a:lnTo>
                    <a:pt x="336249" y="1774951"/>
                  </a:lnTo>
                  <a:lnTo>
                    <a:pt x="298508" y="1766848"/>
                  </a:lnTo>
                  <a:lnTo>
                    <a:pt x="260205" y="1758164"/>
                  </a:lnTo>
                  <a:lnTo>
                    <a:pt x="228756" y="1752268"/>
                  </a:lnTo>
                  <a:lnTo>
                    <a:pt x="191803" y="1743370"/>
                  </a:lnTo>
                  <a:lnTo>
                    <a:pt x="147780" y="1734451"/>
                  </a:lnTo>
                  <a:lnTo>
                    <a:pt x="116943" y="1728499"/>
                  </a:lnTo>
                  <a:lnTo>
                    <a:pt x="79628" y="1722217"/>
                  </a:lnTo>
                  <a:lnTo>
                    <a:pt x="35621" y="1718928"/>
                  </a:lnTo>
                  <a:lnTo>
                    <a:pt x="0" y="171064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3" name="SMARTInkShape-Group326"/>
          <p:cNvGrpSpPr/>
          <p:nvPr/>
        </p:nvGrpSpPr>
        <p:grpSpPr>
          <a:xfrm>
            <a:off x="7492018" y="4741676"/>
            <a:ext cx="1580542" cy="1552494"/>
            <a:chOff x="7492018" y="4741676"/>
            <a:chExt cx="1580542" cy="1552494"/>
          </a:xfrm>
        </p:grpSpPr>
        <p:sp>
          <p:nvSpPr>
            <p:cNvPr id="521" name="SMARTInkShape-1316"/>
            <p:cNvSpPr/>
            <p:nvPr>
              <p:custDataLst>
                <p:tags r:id="rId29"/>
              </p:custDataLst>
            </p:nvPr>
          </p:nvSpPr>
          <p:spPr bwMode="auto">
            <a:xfrm>
              <a:off x="7492018" y="4875718"/>
              <a:ext cx="34324" cy="1272178"/>
            </a:xfrm>
            <a:custGeom>
              <a:avLst/>
              <a:gdLst/>
              <a:ahLst/>
              <a:cxnLst/>
              <a:rect l="0" t="0" r="0" b="0"/>
              <a:pathLst>
                <a:path w="34324" h="1272178">
                  <a:moveTo>
                    <a:pt x="26779" y="8821"/>
                  </a:moveTo>
                  <a:lnTo>
                    <a:pt x="26779" y="8821"/>
                  </a:lnTo>
                  <a:lnTo>
                    <a:pt x="26779" y="4081"/>
                  </a:lnTo>
                  <a:lnTo>
                    <a:pt x="25787" y="2684"/>
                  </a:lnTo>
                  <a:lnTo>
                    <a:pt x="24133" y="1753"/>
                  </a:lnTo>
                  <a:lnTo>
                    <a:pt x="18217" y="0"/>
                  </a:lnTo>
                  <a:lnTo>
                    <a:pt x="17922" y="40703"/>
                  </a:lnTo>
                  <a:lnTo>
                    <a:pt x="16879" y="77027"/>
                  </a:lnTo>
                  <a:lnTo>
                    <a:pt x="11719" y="114909"/>
                  </a:lnTo>
                  <a:lnTo>
                    <a:pt x="10164" y="146260"/>
                  </a:lnTo>
                  <a:lnTo>
                    <a:pt x="9472" y="182684"/>
                  </a:lnTo>
                  <a:lnTo>
                    <a:pt x="9164" y="222023"/>
                  </a:lnTo>
                  <a:lnTo>
                    <a:pt x="9029" y="262658"/>
                  </a:lnTo>
                  <a:lnTo>
                    <a:pt x="8992" y="285202"/>
                  </a:lnTo>
                  <a:lnTo>
                    <a:pt x="8968" y="309161"/>
                  </a:lnTo>
                  <a:lnTo>
                    <a:pt x="8951" y="334063"/>
                  </a:lnTo>
                  <a:lnTo>
                    <a:pt x="8941" y="359594"/>
                  </a:lnTo>
                  <a:lnTo>
                    <a:pt x="8934" y="385545"/>
                  </a:lnTo>
                  <a:lnTo>
                    <a:pt x="8930" y="411775"/>
                  </a:lnTo>
                  <a:lnTo>
                    <a:pt x="8926" y="439184"/>
                  </a:lnTo>
                  <a:lnTo>
                    <a:pt x="8923" y="467378"/>
                  </a:lnTo>
                  <a:lnTo>
                    <a:pt x="8923" y="496096"/>
                  </a:lnTo>
                  <a:lnTo>
                    <a:pt x="7930" y="525163"/>
                  </a:lnTo>
                  <a:lnTo>
                    <a:pt x="6275" y="554463"/>
                  </a:lnTo>
                  <a:lnTo>
                    <a:pt x="4179" y="583918"/>
                  </a:lnTo>
                  <a:lnTo>
                    <a:pt x="2783" y="613477"/>
                  </a:lnTo>
                  <a:lnTo>
                    <a:pt x="1852" y="643104"/>
                  </a:lnTo>
                  <a:lnTo>
                    <a:pt x="1231" y="672778"/>
                  </a:lnTo>
                  <a:lnTo>
                    <a:pt x="818" y="701490"/>
                  </a:lnTo>
                  <a:lnTo>
                    <a:pt x="542" y="729562"/>
                  </a:lnTo>
                  <a:lnTo>
                    <a:pt x="358" y="757205"/>
                  </a:lnTo>
                  <a:lnTo>
                    <a:pt x="235" y="784564"/>
                  </a:lnTo>
                  <a:lnTo>
                    <a:pt x="153" y="811733"/>
                  </a:lnTo>
                  <a:lnTo>
                    <a:pt x="98" y="838776"/>
                  </a:lnTo>
                  <a:lnTo>
                    <a:pt x="63" y="864741"/>
                  </a:lnTo>
                  <a:lnTo>
                    <a:pt x="38" y="889989"/>
                  </a:lnTo>
                  <a:lnTo>
                    <a:pt x="22" y="914758"/>
                  </a:lnTo>
                  <a:lnTo>
                    <a:pt x="12" y="939209"/>
                  </a:lnTo>
                  <a:lnTo>
                    <a:pt x="5" y="963447"/>
                  </a:lnTo>
                  <a:lnTo>
                    <a:pt x="0" y="987543"/>
                  </a:lnTo>
                  <a:lnTo>
                    <a:pt x="988" y="1010552"/>
                  </a:lnTo>
                  <a:lnTo>
                    <a:pt x="4733" y="1054639"/>
                  </a:lnTo>
                  <a:lnTo>
                    <a:pt x="7058" y="1092093"/>
                  </a:lnTo>
                  <a:lnTo>
                    <a:pt x="9085" y="1125275"/>
                  </a:lnTo>
                  <a:lnTo>
                    <a:pt x="13293" y="1156559"/>
                  </a:lnTo>
                  <a:lnTo>
                    <a:pt x="21240" y="1197322"/>
                  </a:lnTo>
                  <a:lnTo>
                    <a:pt x="26677" y="1239522"/>
                  </a:lnTo>
                  <a:lnTo>
                    <a:pt x="34323" y="1271335"/>
                  </a:lnTo>
                  <a:lnTo>
                    <a:pt x="33793" y="1272177"/>
                  </a:lnTo>
                  <a:lnTo>
                    <a:pt x="26779" y="126790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2" name="SMARTInkShape-1317"/>
            <p:cNvSpPr/>
            <p:nvPr>
              <p:custDataLst>
                <p:tags r:id="rId30"/>
              </p:custDataLst>
            </p:nvPr>
          </p:nvSpPr>
          <p:spPr bwMode="auto">
            <a:xfrm>
              <a:off x="7545586" y="4741676"/>
              <a:ext cx="1526974" cy="1552494"/>
            </a:xfrm>
            <a:custGeom>
              <a:avLst/>
              <a:gdLst/>
              <a:ahLst/>
              <a:cxnLst/>
              <a:rect l="0" t="0" r="0" b="0"/>
              <a:pathLst>
                <a:path w="1526974" h="1552494">
                  <a:moveTo>
                    <a:pt x="0" y="89285"/>
                  </a:moveTo>
                  <a:lnTo>
                    <a:pt x="0" y="89285"/>
                  </a:lnTo>
                  <a:lnTo>
                    <a:pt x="0" y="79804"/>
                  </a:lnTo>
                  <a:lnTo>
                    <a:pt x="2646" y="72503"/>
                  </a:lnTo>
                  <a:lnTo>
                    <a:pt x="17169" y="54992"/>
                  </a:lnTo>
                  <a:lnTo>
                    <a:pt x="27804" y="49239"/>
                  </a:lnTo>
                  <a:lnTo>
                    <a:pt x="71938" y="38113"/>
                  </a:lnTo>
                  <a:lnTo>
                    <a:pt x="110061" y="30577"/>
                  </a:lnTo>
                  <a:lnTo>
                    <a:pt x="153260" y="27527"/>
                  </a:lnTo>
                  <a:lnTo>
                    <a:pt x="194976" y="26925"/>
                  </a:lnTo>
                  <a:lnTo>
                    <a:pt x="232285" y="22081"/>
                  </a:lnTo>
                  <a:lnTo>
                    <a:pt x="270019" y="19102"/>
                  </a:lnTo>
                  <a:lnTo>
                    <a:pt x="311075" y="18219"/>
                  </a:lnTo>
                  <a:lnTo>
                    <a:pt x="349918" y="17958"/>
                  </a:lnTo>
                  <a:lnTo>
                    <a:pt x="379754" y="17896"/>
                  </a:lnTo>
                  <a:lnTo>
                    <a:pt x="411865" y="17869"/>
                  </a:lnTo>
                  <a:lnTo>
                    <a:pt x="442674" y="17857"/>
                  </a:lnTo>
                  <a:lnTo>
                    <a:pt x="472903" y="20497"/>
                  </a:lnTo>
                  <a:lnTo>
                    <a:pt x="503866" y="23986"/>
                  </a:lnTo>
                  <a:lnTo>
                    <a:pt x="537472" y="25537"/>
                  </a:lnTo>
                  <a:lnTo>
                    <a:pt x="572251" y="23580"/>
                  </a:lnTo>
                  <a:lnTo>
                    <a:pt x="607552" y="20395"/>
                  </a:lnTo>
                  <a:lnTo>
                    <a:pt x="643085" y="18980"/>
                  </a:lnTo>
                  <a:lnTo>
                    <a:pt x="676076" y="18351"/>
                  </a:lnTo>
                  <a:lnTo>
                    <a:pt x="708267" y="18071"/>
                  </a:lnTo>
                  <a:lnTo>
                    <a:pt x="742418" y="17947"/>
                  </a:lnTo>
                  <a:lnTo>
                    <a:pt x="774795" y="17891"/>
                  </a:lnTo>
                  <a:lnTo>
                    <a:pt x="806712" y="16875"/>
                  </a:lnTo>
                  <a:lnTo>
                    <a:pt x="840742" y="13116"/>
                  </a:lnTo>
                  <a:lnTo>
                    <a:pt x="873064" y="8138"/>
                  </a:lnTo>
                  <a:lnTo>
                    <a:pt x="916505" y="2403"/>
                  </a:lnTo>
                  <a:lnTo>
                    <a:pt x="957159" y="704"/>
                  </a:lnTo>
                  <a:lnTo>
                    <a:pt x="987974" y="306"/>
                  </a:lnTo>
                  <a:lnTo>
                    <a:pt x="1024821" y="129"/>
                  </a:lnTo>
                  <a:lnTo>
                    <a:pt x="1060910" y="30"/>
                  </a:lnTo>
                  <a:lnTo>
                    <a:pt x="1098392" y="0"/>
                  </a:lnTo>
                  <a:lnTo>
                    <a:pt x="1136176" y="4732"/>
                  </a:lnTo>
                  <a:lnTo>
                    <a:pt x="1179681" y="8366"/>
                  </a:lnTo>
                  <a:lnTo>
                    <a:pt x="1205793" y="6108"/>
                  </a:lnTo>
                  <a:lnTo>
                    <a:pt x="1223494" y="3700"/>
                  </a:lnTo>
                  <a:lnTo>
                    <a:pt x="1263292" y="8035"/>
                  </a:lnTo>
                  <a:lnTo>
                    <a:pt x="1300604" y="8840"/>
                  </a:lnTo>
                  <a:lnTo>
                    <a:pt x="1344639" y="18621"/>
                  </a:lnTo>
                  <a:lnTo>
                    <a:pt x="1377655" y="33824"/>
                  </a:lnTo>
                  <a:lnTo>
                    <a:pt x="1407687" y="60685"/>
                  </a:lnTo>
                  <a:lnTo>
                    <a:pt x="1422619" y="83457"/>
                  </a:lnTo>
                  <a:lnTo>
                    <a:pt x="1437056" y="123558"/>
                  </a:lnTo>
                  <a:lnTo>
                    <a:pt x="1442364" y="146190"/>
                  </a:lnTo>
                  <a:lnTo>
                    <a:pt x="1444723" y="179399"/>
                  </a:lnTo>
                  <a:lnTo>
                    <a:pt x="1450790" y="222921"/>
                  </a:lnTo>
                  <a:lnTo>
                    <a:pt x="1449391" y="265692"/>
                  </a:lnTo>
                  <a:lnTo>
                    <a:pt x="1447845" y="297664"/>
                  </a:lnTo>
                  <a:lnTo>
                    <a:pt x="1447159" y="331718"/>
                  </a:lnTo>
                  <a:lnTo>
                    <a:pt x="1446853" y="366697"/>
                  </a:lnTo>
                  <a:lnTo>
                    <a:pt x="1446718" y="399441"/>
                  </a:lnTo>
                  <a:lnTo>
                    <a:pt x="1446657" y="432515"/>
                  </a:lnTo>
                  <a:lnTo>
                    <a:pt x="1446630" y="470365"/>
                  </a:lnTo>
                  <a:lnTo>
                    <a:pt x="1446619" y="507693"/>
                  </a:lnTo>
                  <a:lnTo>
                    <a:pt x="1446613" y="544127"/>
                  </a:lnTo>
                  <a:lnTo>
                    <a:pt x="1446611" y="580164"/>
                  </a:lnTo>
                  <a:lnTo>
                    <a:pt x="1449256" y="618669"/>
                  </a:lnTo>
                  <a:lnTo>
                    <a:pt x="1453738" y="657942"/>
                  </a:lnTo>
                  <a:lnTo>
                    <a:pt x="1459038" y="695240"/>
                  </a:lnTo>
                  <a:lnTo>
                    <a:pt x="1464701" y="734307"/>
                  </a:lnTo>
                  <a:lnTo>
                    <a:pt x="1470526" y="773828"/>
                  </a:lnTo>
                  <a:lnTo>
                    <a:pt x="1476421" y="811237"/>
                  </a:lnTo>
                  <a:lnTo>
                    <a:pt x="1479702" y="850353"/>
                  </a:lnTo>
                  <a:lnTo>
                    <a:pt x="1482153" y="889897"/>
                  </a:lnTo>
                  <a:lnTo>
                    <a:pt x="1486550" y="927315"/>
                  </a:lnTo>
                  <a:lnTo>
                    <a:pt x="1491810" y="966435"/>
                  </a:lnTo>
                  <a:lnTo>
                    <a:pt x="1497457" y="1005981"/>
                  </a:lnTo>
                  <a:lnTo>
                    <a:pt x="1503273" y="1043400"/>
                  </a:lnTo>
                  <a:lnTo>
                    <a:pt x="1506519" y="1079876"/>
                  </a:lnTo>
                  <a:lnTo>
                    <a:pt x="1508955" y="1115930"/>
                  </a:lnTo>
                  <a:lnTo>
                    <a:pt x="1513344" y="1151798"/>
                  </a:lnTo>
                  <a:lnTo>
                    <a:pt x="1518603" y="1187583"/>
                  </a:lnTo>
                  <a:lnTo>
                    <a:pt x="1523254" y="1222339"/>
                  </a:lnTo>
                  <a:lnTo>
                    <a:pt x="1525322" y="1254322"/>
                  </a:lnTo>
                  <a:lnTo>
                    <a:pt x="1526241" y="1285074"/>
                  </a:lnTo>
                  <a:lnTo>
                    <a:pt x="1526759" y="1327631"/>
                  </a:lnTo>
                  <a:lnTo>
                    <a:pt x="1526911" y="1368022"/>
                  </a:lnTo>
                  <a:lnTo>
                    <a:pt x="1526956" y="1408764"/>
                  </a:lnTo>
                  <a:lnTo>
                    <a:pt x="1526973" y="1448605"/>
                  </a:lnTo>
                  <a:lnTo>
                    <a:pt x="1522235" y="1483462"/>
                  </a:lnTo>
                  <a:lnTo>
                    <a:pt x="1517882" y="1524435"/>
                  </a:lnTo>
                  <a:lnTo>
                    <a:pt x="1513674" y="1539400"/>
                  </a:lnTo>
                  <a:lnTo>
                    <a:pt x="1508497" y="1547374"/>
                  </a:lnTo>
                  <a:lnTo>
                    <a:pt x="1505727" y="1549500"/>
                  </a:lnTo>
                  <a:lnTo>
                    <a:pt x="1487608" y="1552493"/>
                  </a:lnTo>
                  <a:lnTo>
                    <a:pt x="1446696" y="1545383"/>
                  </a:lnTo>
                  <a:lnTo>
                    <a:pt x="1408160" y="1532312"/>
                  </a:lnTo>
                  <a:lnTo>
                    <a:pt x="1364821" y="1518504"/>
                  </a:lnTo>
                  <a:lnTo>
                    <a:pt x="1330102" y="1509244"/>
                  </a:lnTo>
                  <a:lnTo>
                    <a:pt x="1294680" y="1502862"/>
                  </a:lnTo>
                  <a:lnTo>
                    <a:pt x="1259049" y="1498326"/>
                  </a:lnTo>
                  <a:lnTo>
                    <a:pt x="1223356" y="1490698"/>
                  </a:lnTo>
                  <a:lnTo>
                    <a:pt x="1184999" y="1484799"/>
                  </a:lnTo>
                  <a:lnTo>
                    <a:pt x="1142215" y="1480406"/>
                  </a:lnTo>
                  <a:lnTo>
                    <a:pt x="1111893" y="1476506"/>
                  </a:lnTo>
                  <a:lnTo>
                    <a:pt x="1078573" y="1474773"/>
                  </a:lnTo>
                  <a:lnTo>
                    <a:pt x="1046566" y="1474003"/>
                  </a:lnTo>
                  <a:lnTo>
                    <a:pt x="1014812" y="1473660"/>
                  </a:lnTo>
                  <a:lnTo>
                    <a:pt x="980855" y="1473508"/>
                  </a:lnTo>
                  <a:lnTo>
                    <a:pt x="943274" y="1473441"/>
                  </a:lnTo>
                  <a:lnTo>
                    <a:pt x="904413" y="1473411"/>
                  </a:lnTo>
                  <a:lnTo>
                    <a:pt x="867297" y="1473397"/>
                  </a:lnTo>
                  <a:lnTo>
                    <a:pt x="828311" y="1470745"/>
                  </a:lnTo>
                  <a:lnTo>
                    <a:pt x="787834" y="1468244"/>
                  </a:lnTo>
                  <a:lnTo>
                    <a:pt x="746692" y="1470439"/>
                  </a:lnTo>
                  <a:lnTo>
                    <a:pt x="705256" y="1469431"/>
                  </a:lnTo>
                  <a:lnTo>
                    <a:pt x="664682" y="1466667"/>
                  </a:lnTo>
                  <a:lnTo>
                    <a:pt x="626805" y="1465439"/>
                  </a:lnTo>
                  <a:lnTo>
                    <a:pt x="587480" y="1464893"/>
                  </a:lnTo>
                  <a:lnTo>
                    <a:pt x="547844" y="1464651"/>
                  </a:lnTo>
                  <a:lnTo>
                    <a:pt x="510384" y="1464543"/>
                  </a:lnTo>
                  <a:lnTo>
                    <a:pt x="473893" y="1464495"/>
                  </a:lnTo>
                  <a:lnTo>
                    <a:pt x="437830" y="1463481"/>
                  </a:lnTo>
                  <a:lnTo>
                    <a:pt x="401958" y="1459724"/>
                  </a:lnTo>
                  <a:lnTo>
                    <a:pt x="368818" y="1454747"/>
                  </a:lnTo>
                  <a:lnTo>
                    <a:pt x="336559" y="1450219"/>
                  </a:lnTo>
                  <a:lnTo>
                    <a:pt x="302378" y="1448207"/>
                  </a:lnTo>
                  <a:lnTo>
                    <a:pt x="259148" y="1447074"/>
                  </a:lnTo>
                  <a:lnTo>
                    <a:pt x="221203" y="1441998"/>
                  </a:lnTo>
                  <a:lnTo>
                    <a:pt x="184824" y="1434210"/>
                  </a:lnTo>
                  <a:lnTo>
                    <a:pt x="144106" y="1428826"/>
                  </a:lnTo>
                  <a:lnTo>
                    <a:pt x="107400" y="1419238"/>
                  </a:lnTo>
                  <a:lnTo>
                    <a:pt x="68676" y="1410987"/>
                  </a:lnTo>
                  <a:lnTo>
                    <a:pt x="26425" y="1398595"/>
                  </a:lnTo>
                  <a:lnTo>
                    <a:pt x="0" y="139301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7" name="SMARTInkShape-Group327"/>
          <p:cNvGrpSpPr/>
          <p:nvPr/>
        </p:nvGrpSpPr>
        <p:grpSpPr>
          <a:xfrm>
            <a:off x="3504785" y="4216421"/>
            <a:ext cx="279330" cy="614541"/>
            <a:chOff x="3504785" y="4216421"/>
            <a:chExt cx="279330" cy="614541"/>
          </a:xfrm>
        </p:grpSpPr>
        <p:sp>
          <p:nvSpPr>
            <p:cNvPr id="524" name="SMARTInkShape-1318"/>
            <p:cNvSpPr/>
            <p:nvPr>
              <p:custDataLst>
                <p:tags r:id="rId26"/>
              </p:custDataLst>
            </p:nvPr>
          </p:nvSpPr>
          <p:spPr bwMode="auto">
            <a:xfrm>
              <a:off x="3504785" y="4216421"/>
              <a:ext cx="234891" cy="483327"/>
            </a:xfrm>
            <a:custGeom>
              <a:avLst/>
              <a:gdLst/>
              <a:ahLst/>
              <a:cxnLst/>
              <a:rect l="0" t="0" r="0" b="0"/>
              <a:pathLst>
                <a:path w="234891" h="483327">
                  <a:moveTo>
                    <a:pt x="31371" y="16251"/>
                  </a:moveTo>
                  <a:lnTo>
                    <a:pt x="31371" y="16251"/>
                  </a:lnTo>
                  <a:lnTo>
                    <a:pt x="23250" y="9122"/>
                  </a:lnTo>
                  <a:lnTo>
                    <a:pt x="7432" y="0"/>
                  </a:lnTo>
                  <a:lnTo>
                    <a:pt x="5490" y="456"/>
                  </a:lnTo>
                  <a:lnTo>
                    <a:pt x="686" y="3608"/>
                  </a:lnTo>
                  <a:lnTo>
                    <a:pt x="0" y="7823"/>
                  </a:lnTo>
                  <a:lnTo>
                    <a:pt x="1885" y="20442"/>
                  </a:lnTo>
                  <a:lnTo>
                    <a:pt x="23452" y="58934"/>
                  </a:lnTo>
                  <a:lnTo>
                    <a:pt x="47367" y="100548"/>
                  </a:lnTo>
                  <a:lnTo>
                    <a:pt x="78812" y="141784"/>
                  </a:lnTo>
                  <a:lnTo>
                    <a:pt x="107550" y="177087"/>
                  </a:lnTo>
                  <a:lnTo>
                    <a:pt x="132335" y="218861"/>
                  </a:lnTo>
                  <a:lnTo>
                    <a:pt x="153694" y="256805"/>
                  </a:lnTo>
                  <a:lnTo>
                    <a:pt x="172501" y="297703"/>
                  </a:lnTo>
                  <a:lnTo>
                    <a:pt x="187204" y="337863"/>
                  </a:lnTo>
                  <a:lnTo>
                    <a:pt x="193783" y="380339"/>
                  </a:lnTo>
                  <a:lnTo>
                    <a:pt x="209084" y="422426"/>
                  </a:lnTo>
                  <a:lnTo>
                    <a:pt x="227317" y="461347"/>
                  </a:lnTo>
                  <a:lnTo>
                    <a:pt x="233958" y="477537"/>
                  </a:lnTo>
                  <a:lnTo>
                    <a:pt x="234890" y="481533"/>
                  </a:lnTo>
                  <a:lnTo>
                    <a:pt x="234519" y="483205"/>
                  </a:lnTo>
                  <a:lnTo>
                    <a:pt x="233280" y="483326"/>
                  </a:lnTo>
                  <a:lnTo>
                    <a:pt x="229257" y="480816"/>
                  </a:lnTo>
                  <a:lnTo>
                    <a:pt x="218895" y="47166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5" name="SMARTInkShape-1319"/>
            <p:cNvSpPr/>
            <p:nvPr>
              <p:custDataLst>
                <p:tags r:id="rId27"/>
              </p:custDataLst>
            </p:nvPr>
          </p:nvSpPr>
          <p:spPr bwMode="auto">
            <a:xfrm>
              <a:off x="3571875" y="4643438"/>
              <a:ext cx="107157" cy="26790"/>
            </a:xfrm>
            <a:custGeom>
              <a:avLst/>
              <a:gdLst/>
              <a:ahLst/>
              <a:cxnLst/>
              <a:rect l="0" t="0" r="0" b="0"/>
              <a:pathLst>
                <a:path w="107157" h="26790">
                  <a:moveTo>
                    <a:pt x="0" y="26789"/>
                  </a:moveTo>
                  <a:lnTo>
                    <a:pt x="0" y="26789"/>
                  </a:lnTo>
                  <a:lnTo>
                    <a:pt x="20395" y="14515"/>
                  </a:lnTo>
                  <a:lnTo>
                    <a:pt x="44561" y="10032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6" name="SMARTInkShape-1320"/>
            <p:cNvSpPr/>
            <p:nvPr>
              <p:custDataLst>
                <p:tags r:id="rId28"/>
              </p:custDataLst>
            </p:nvPr>
          </p:nvSpPr>
          <p:spPr bwMode="auto">
            <a:xfrm>
              <a:off x="3759398" y="4393406"/>
              <a:ext cx="24717" cy="437556"/>
            </a:xfrm>
            <a:custGeom>
              <a:avLst/>
              <a:gdLst/>
              <a:ahLst/>
              <a:cxnLst/>
              <a:rect l="0" t="0" r="0" b="0"/>
              <a:pathLst>
                <a:path w="24717" h="43755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12429" y="47641"/>
                  </a:lnTo>
                  <a:lnTo>
                    <a:pt x="17779" y="89117"/>
                  </a:lnTo>
                  <a:lnTo>
                    <a:pt x="24716" y="131852"/>
                  </a:lnTo>
                  <a:lnTo>
                    <a:pt x="23529" y="168052"/>
                  </a:lnTo>
                  <a:lnTo>
                    <a:pt x="20380" y="198713"/>
                  </a:lnTo>
                  <a:lnTo>
                    <a:pt x="18607" y="242874"/>
                  </a:lnTo>
                  <a:lnTo>
                    <a:pt x="17089" y="282527"/>
                  </a:lnTo>
                  <a:lnTo>
                    <a:pt x="10796" y="324262"/>
                  </a:lnTo>
                  <a:lnTo>
                    <a:pt x="3641" y="362204"/>
                  </a:lnTo>
                  <a:lnTo>
                    <a:pt x="1079" y="397590"/>
                  </a:lnTo>
                  <a:lnTo>
                    <a:pt x="0" y="43755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0" name="SMARTInkShape-Group328"/>
          <p:cNvGrpSpPr/>
          <p:nvPr/>
        </p:nvGrpSpPr>
        <p:grpSpPr>
          <a:xfrm>
            <a:off x="6474557" y="5679950"/>
            <a:ext cx="457746" cy="773511"/>
            <a:chOff x="6474557" y="5679950"/>
            <a:chExt cx="457746" cy="773511"/>
          </a:xfrm>
        </p:grpSpPr>
        <p:sp>
          <p:nvSpPr>
            <p:cNvPr id="528" name="SMARTInkShape-1321"/>
            <p:cNvSpPr/>
            <p:nvPr>
              <p:custDataLst>
                <p:tags r:id="rId24"/>
              </p:custDataLst>
            </p:nvPr>
          </p:nvSpPr>
          <p:spPr bwMode="auto">
            <a:xfrm>
              <a:off x="6474557" y="5697508"/>
              <a:ext cx="454882" cy="755953"/>
            </a:xfrm>
            <a:custGeom>
              <a:avLst/>
              <a:gdLst/>
              <a:ahLst/>
              <a:cxnLst/>
              <a:rect l="0" t="0" r="0" b="0"/>
              <a:pathLst>
                <a:path w="454882" h="755953">
                  <a:moveTo>
                    <a:pt x="454881" y="8562"/>
                  </a:moveTo>
                  <a:lnTo>
                    <a:pt x="454881" y="8562"/>
                  </a:lnTo>
                  <a:lnTo>
                    <a:pt x="454881" y="3822"/>
                  </a:lnTo>
                  <a:lnTo>
                    <a:pt x="453888" y="2425"/>
                  </a:lnTo>
                  <a:lnTo>
                    <a:pt x="452235" y="1494"/>
                  </a:lnTo>
                  <a:lnTo>
                    <a:pt x="447192" y="0"/>
                  </a:lnTo>
                  <a:lnTo>
                    <a:pt x="431108" y="14686"/>
                  </a:lnTo>
                  <a:lnTo>
                    <a:pt x="395394" y="50231"/>
                  </a:lnTo>
                  <a:lnTo>
                    <a:pt x="363387" y="88340"/>
                  </a:lnTo>
                  <a:lnTo>
                    <a:pt x="332077" y="127178"/>
                  </a:lnTo>
                  <a:lnTo>
                    <a:pt x="310016" y="163762"/>
                  </a:lnTo>
                  <a:lnTo>
                    <a:pt x="284627" y="206021"/>
                  </a:lnTo>
                  <a:lnTo>
                    <a:pt x="258252" y="249962"/>
                  </a:lnTo>
                  <a:lnTo>
                    <a:pt x="240490" y="280554"/>
                  </a:lnTo>
                  <a:lnTo>
                    <a:pt x="222674" y="313994"/>
                  </a:lnTo>
                  <a:lnTo>
                    <a:pt x="207480" y="346055"/>
                  </a:lnTo>
                  <a:lnTo>
                    <a:pt x="193120" y="377832"/>
                  </a:lnTo>
                  <a:lnTo>
                    <a:pt x="176816" y="411799"/>
                  </a:lnTo>
                  <a:lnTo>
                    <a:pt x="159648" y="444094"/>
                  </a:lnTo>
                  <a:lnTo>
                    <a:pt x="143088" y="475976"/>
                  </a:lnTo>
                  <a:lnTo>
                    <a:pt x="129113" y="509989"/>
                  </a:lnTo>
                  <a:lnTo>
                    <a:pt x="105349" y="553126"/>
                  </a:lnTo>
                  <a:lnTo>
                    <a:pt x="84197" y="591043"/>
                  </a:lnTo>
                  <a:lnTo>
                    <a:pt x="65362" y="627413"/>
                  </a:lnTo>
                  <a:lnTo>
                    <a:pt x="47356" y="668129"/>
                  </a:lnTo>
                  <a:lnTo>
                    <a:pt x="24686" y="709105"/>
                  </a:lnTo>
                  <a:lnTo>
                    <a:pt x="3517" y="752571"/>
                  </a:lnTo>
                  <a:lnTo>
                    <a:pt x="1267" y="755952"/>
                  </a:lnTo>
                  <a:lnTo>
                    <a:pt x="667" y="755861"/>
                  </a:lnTo>
                  <a:lnTo>
                    <a:pt x="0" y="753114"/>
                  </a:lnTo>
                  <a:lnTo>
                    <a:pt x="17326" y="72293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9" name="SMARTInkShape-1322"/>
            <p:cNvSpPr/>
            <p:nvPr>
              <p:custDataLst>
                <p:tags r:id="rId25"/>
              </p:custDataLst>
            </p:nvPr>
          </p:nvSpPr>
          <p:spPr bwMode="auto">
            <a:xfrm>
              <a:off x="6769505" y="5679950"/>
              <a:ext cx="162798" cy="294012"/>
            </a:xfrm>
            <a:custGeom>
              <a:avLst/>
              <a:gdLst/>
              <a:ahLst/>
              <a:cxnLst/>
              <a:rect l="0" t="0" r="0" b="0"/>
              <a:pathLst>
                <a:path w="162798" h="294012">
                  <a:moveTo>
                    <a:pt x="70636" y="35050"/>
                  </a:moveTo>
                  <a:lnTo>
                    <a:pt x="70636" y="35050"/>
                  </a:lnTo>
                  <a:lnTo>
                    <a:pt x="61522" y="36042"/>
                  </a:lnTo>
                  <a:lnTo>
                    <a:pt x="33116" y="47409"/>
                  </a:lnTo>
                  <a:lnTo>
                    <a:pt x="0" y="61589"/>
                  </a:lnTo>
                  <a:lnTo>
                    <a:pt x="28867" y="36959"/>
                  </a:lnTo>
                  <a:lnTo>
                    <a:pt x="69404" y="14995"/>
                  </a:lnTo>
                  <a:lnTo>
                    <a:pt x="113199" y="1590"/>
                  </a:lnTo>
                  <a:lnTo>
                    <a:pt x="130430" y="0"/>
                  </a:lnTo>
                  <a:lnTo>
                    <a:pt x="136295" y="2754"/>
                  </a:lnTo>
                  <a:lnTo>
                    <a:pt x="148104" y="13751"/>
                  </a:lnTo>
                  <a:lnTo>
                    <a:pt x="161168" y="36676"/>
                  </a:lnTo>
                  <a:lnTo>
                    <a:pt x="162797" y="56278"/>
                  </a:lnTo>
                  <a:lnTo>
                    <a:pt x="160498" y="96459"/>
                  </a:lnTo>
                  <a:lnTo>
                    <a:pt x="152939" y="139416"/>
                  </a:lnTo>
                  <a:lnTo>
                    <a:pt x="145121" y="181710"/>
                  </a:lnTo>
                  <a:lnTo>
                    <a:pt x="141984" y="224356"/>
                  </a:lnTo>
                  <a:lnTo>
                    <a:pt x="136204" y="261025"/>
                  </a:lnTo>
                  <a:lnTo>
                    <a:pt x="133143" y="29401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31" name="SMARTInkShape-1323"/>
          <p:cNvSpPr/>
          <p:nvPr>
            <p:custDataLst>
              <p:tags r:id="rId18"/>
            </p:custDataLst>
          </p:nvPr>
        </p:nvSpPr>
        <p:spPr bwMode="auto">
          <a:xfrm>
            <a:off x="3018234" y="6081639"/>
            <a:ext cx="344770" cy="53057"/>
          </a:xfrm>
          <a:custGeom>
            <a:avLst/>
            <a:gdLst/>
            <a:ahLst/>
            <a:cxnLst/>
            <a:rect l="0" t="0" r="0" b="0"/>
            <a:pathLst>
              <a:path w="344770" h="53057">
                <a:moveTo>
                  <a:pt x="0" y="53056"/>
                </a:moveTo>
                <a:lnTo>
                  <a:pt x="0" y="53056"/>
                </a:lnTo>
                <a:lnTo>
                  <a:pt x="0" y="44158"/>
                </a:lnTo>
                <a:lnTo>
                  <a:pt x="31787" y="51199"/>
                </a:lnTo>
                <a:lnTo>
                  <a:pt x="75697" y="51819"/>
                </a:lnTo>
                <a:lnTo>
                  <a:pt x="113159" y="45854"/>
                </a:lnTo>
                <a:lnTo>
                  <a:pt x="156670" y="37803"/>
                </a:lnTo>
                <a:lnTo>
                  <a:pt x="189686" y="32056"/>
                </a:lnTo>
                <a:lnTo>
                  <a:pt x="233849" y="20282"/>
                </a:lnTo>
                <a:lnTo>
                  <a:pt x="272136" y="11374"/>
                </a:lnTo>
                <a:lnTo>
                  <a:pt x="313194" y="2121"/>
                </a:lnTo>
                <a:lnTo>
                  <a:pt x="336481" y="0"/>
                </a:lnTo>
                <a:lnTo>
                  <a:pt x="340407" y="818"/>
                </a:lnTo>
                <a:lnTo>
                  <a:pt x="343024" y="2356"/>
                </a:lnTo>
                <a:lnTo>
                  <a:pt x="344769" y="4373"/>
                </a:lnTo>
                <a:lnTo>
                  <a:pt x="343948" y="6710"/>
                </a:lnTo>
                <a:lnTo>
                  <a:pt x="335295" y="14740"/>
                </a:lnTo>
                <a:lnTo>
                  <a:pt x="330399" y="26267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35" name="SMARTInkShape-Group330"/>
          <p:cNvGrpSpPr/>
          <p:nvPr/>
        </p:nvGrpSpPr>
        <p:grpSpPr>
          <a:xfrm>
            <a:off x="3643313" y="4565311"/>
            <a:ext cx="553617" cy="1149690"/>
            <a:chOff x="3643313" y="4565311"/>
            <a:chExt cx="553617" cy="1149690"/>
          </a:xfrm>
        </p:grpSpPr>
        <p:sp>
          <p:nvSpPr>
            <p:cNvPr id="532" name="SMARTInkShape-1324"/>
            <p:cNvSpPr/>
            <p:nvPr>
              <p:custDataLst>
                <p:tags r:id="rId21"/>
              </p:custDataLst>
            </p:nvPr>
          </p:nvSpPr>
          <p:spPr bwMode="auto">
            <a:xfrm>
              <a:off x="3759398" y="5661422"/>
              <a:ext cx="348259" cy="39719"/>
            </a:xfrm>
            <a:custGeom>
              <a:avLst/>
              <a:gdLst/>
              <a:ahLst/>
              <a:cxnLst/>
              <a:rect l="0" t="0" r="0" b="0"/>
              <a:pathLst>
                <a:path w="348259" h="39719">
                  <a:moveTo>
                    <a:pt x="0" y="8930"/>
                  </a:moveTo>
                  <a:lnTo>
                    <a:pt x="0" y="8930"/>
                  </a:lnTo>
                  <a:lnTo>
                    <a:pt x="0" y="13670"/>
                  </a:lnTo>
                  <a:lnTo>
                    <a:pt x="5292" y="18643"/>
                  </a:lnTo>
                  <a:lnTo>
                    <a:pt x="29599" y="29920"/>
                  </a:lnTo>
                  <a:lnTo>
                    <a:pt x="68208" y="39718"/>
                  </a:lnTo>
                  <a:lnTo>
                    <a:pt x="107584" y="34157"/>
                  </a:lnTo>
                  <a:lnTo>
                    <a:pt x="139097" y="29071"/>
                  </a:lnTo>
                  <a:lnTo>
                    <a:pt x="176253" y="23504"/>
                  </a:lnTo>
                  <a:lnTo>
                    <a:pt x="217258" y="14791"/>
                  </a:lnTo>
                  <a:lnTo>
                    <a:pt x="252999" y="5926"/>
                  </a:lnTo>
                  <a:lnTo>
                    <a:pt x="288724" y="1756"/>
                  </a:lnTo>
                  <a:lnTo>
                    <a:pt x="348258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3" name="SMARTInkShape-1325"/>
            <p:cNvSpPr/>
            <p:nvPr>
              <p:custDataLst>
                <p:tags r:id="rId22"/>
              </p:custDataLst>
            </p:nvPr>
          </p:nvSpPr>
          <p:spPr bwMode="auto">
            <a:xfrm>
              <a:off x="3643313" y="4732734"/>
              <a:ext cx="80368" cy="982267"/>
            </a:xfrm>
            <a:custGeom>
              <a:avLst/>
              <a:gdLst/>
              <a:ahLst/>
              <a:cxnLst/>
              <a:rect l="0" t="0" r="0" b="0"/>
              <a:pathLst>
                <a:path w="80368" h="982267">
                  <a:moveTo>
                    <a:pt x="80367" y="0"/>
                  </a:moveTo>
                  <a:lnTo>
                    <a:pt x="80367" y="0"/>
                  </a:lnTo>
                  <a:lnTo>
                    <a:pt x="75626" y="42901"/>
                  </a:lnTo>
                  <a:lnTo>
                    <a:pt x="67938" y="80401"/>
                  </a:lnTo>
                  <a:lnTo>
                    <a:pt x="62275" y="113786"/>
                  </a:lnTo>
                  <a:lnTo>
                    <a:pt x="56451" y="148798"/>
                  </a:lnTo>
                  <a:lnTo>
                    <a:pt x="48586" y="191814"/>
                  </a:lnTo>
                  <a:lnTo>
                    <a:pt x="44823" y="235538"/>
                  </a:lnTo>
                  <a:lnTo>
                    <a:pt x="38857" y="278921"/>
                  </a:lnTo>
                  <a:lnTo>
                    <a:pt x="36648" y="319335"/>
                  </a:lnTo>
                  <a:lnTo>
                    <a:pt x="36131" y="351278"/>
                  </a:lnTo>
                  <a:lnTo>
                    <a:pt x="35902" y="382673"/>
                  </a:lnTo>
                  <a:lnTo>
                    <a:pt x="35800" y="413163"/>
                  </a:lnTo>
                  <a:lnTo>
                    <a:pt x="35755" y="443251"/>
                  </a:lnTo>
                  <a:lnTo>
                    <a:pt x="35735" y="473159"/>
                  </a:lnTo>
                  <a:lnTo>
                    <a:pt x="36717" y="502988"/>
                  </a:lnTo>
                  <a:lnTo>
                    <a:pt x="41857" y="546680"/>
                  </a:lnTo>
                  <a:lnTo>
                    <a:pt x="43821" y="586195"/>
                  </a:lnTo>
                  <a:lnTo>
                    <a:pt x="44403" y="627889"/>
                  </a:lnTo>
                  <a:lnTo>
                    <a:pt x="44575" y="664827"/>
                  </a:lnTo>
                  <a:lnTo>
                    <a:pt x="44626" y="697049"/>
                  </a:lnTo>
                  <a:lnTo>
                    <a:pt x="44642" y="736141"/>
                  </a:lnTo>
                  <a:lnTo>
                    <a:pt x="44646" y="773300"/>
                  </a:lnTo>
                  <a:lnTo>
                    <a:pt x="43655" y="809445"/>
                  </a:lnTo>
                  <a:lnTo>
                    <a:pt x="37519" y="844299"/>
                  </a:lnTo>
                  <a:lnTo>
                    <a:pt x="29202" y="885890"/>
                  </a:lnTo>
                  <a:lnTo>
                    <a:pt x="22525" y="927290"/>
                  </a:lnTo>
                  <a:lnTo>
                    <a:pt x="0" y="98226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4" name="SMARTInkShape-1326"/>
            <p:cNvSpPr/>
            <p:nvPr>
              <p:custDataLst>
                <p:tags r:id="rId23"/>
              </p:custDataLst>
            </p:nvPr>
          </p:nvSpPr>
          <p:spPr bwMode="auto">
            <a:xfrm>
              <a:off x="3679031" y="4565311"/>
              <a:ext cx="517899" cy="1093347"/>
            </a:xfrm>
            <a:custGeom>
              <a:avLst/>
              <a:gdLst/>
              <a:ahLst/>
              <a:cxnLst/>
              <a:rect l="0" t="0" r="0" b="0"/>
              <a:pathLst>
                <a:path w="517899" h="1093347">
                  <a:moveTo>
                    <a:pt x="0" y="185283"/>
                  </a:moveTo>
                  <a:lnTo>
                    <a:pt x="0" y="185283"/>
                  </a:lnTo>
                  <a:lnTo>
                    <a:pt x="0" y="175802"/>
                  </a:lnTo>
                  <a:lnTo>
                    <a:pt x="5292" y="165855"/>
                  </a:lnTo>
                  <a:lnTo>
                    <a:pt x="24858" y="143301"/>
                  </a:lnTo>
                  <a:lnTo>
                    <a:pt x="67235" y="114592"/>
                  </a:lnTo>
                  <a:lnTo>
                    <a:pt x="106326" y="94663"/>
                  </a:lnTo>
                  <a:lnTo>
                    <a:pt x="142711" y="76653"/>
                  </a:lnTo>
                  <a:lnTo>
                    <a:pt x="178562" y="63541"/>
                  </a:lnTo>
                  <a:lnTo>
                    <a:pt x="214307" y="51396"/>
                  </a:lnTo>
                  <a:lnTo>
                    <a:pt x="251683" y="42425"/>
                  </a:lnTo>
                  <a:lnTo>
                    <a:pt x="285492" y="35470"/>
                  </a:lnTo>
                  <a:lnTo>
                    <a:pt x="317055" y="25764"/>
                  </a:lnTo>
                  <a:lnTo>
                    <a:pt x="347619" y="17482"/>
                  </a:lnTo>
                  <a:lnTo>
                    <a:pt x="384780" y="7241"/>
                  </a:lnTo>
                  <a:lnTo>
                    <a:pt x="411004" y="569"/>
                  </a:lnTo>
                  <a:lnTo>
                    <a:pt x="428731" y="0"/>
                  </a:lnTo>
                  <a:lnTo>
                    <a:pt x="446532" y="3055"/>
                  </a:lnTo>
                  <a:lnTo>
                    <a:pt x="459073" y="10366"/>
                  </a:lnTo>
                  <a:lnTo>
                    <a:pt x="463806" y="15093"/>
                  </a:lnTo>
                  <a:lnTo>
                    <a:pt x="469066" y="33575"/>
                  </a:lnTo>
                  <a:lnTo>
                    <a:pt x="472027" y="69226"/>
                  </a:lnTo>
                  <a:lnTo>
                    <a:pt x="472905" y="104924"/>
                  </a:lnTo>
                  <a:lnTo>
                    <a:pt x="473164" y="140637"/>
                  </a:lnTo>
                  <a:lnTo>
                    <a:pt x="473241" y="179000"/>
                  </a:lnTo>
                  <a:lnTo>
                    <a:pt x="473264" y="219140"/>
                  </a:lnTo>
                  <a:lnTo>
                    <a:pt x="473271" y="258815"/>
                  </a:lnTo>
                  <a:lnTo>
                    <a:pt x="473273" y="299344"/>
                  </a:lnTo>
                  <a:lnTo>
                    <a:pt x="473273" y="336487"/>
                  </a:lnTo>
                  <a:lnTo>
                    <a:pt x="475919" y="375274"/>
                  </a:lnTo>
                  <a:lnTo>
                    <a:pt x="480341" y="418186"/>
                  </a:lnTo>
                  <a:lnTo>
                    <a:pt x="484298" y="462319"/>
                  </a:lnTo>
                  <a:lnTo>
                    <a:pt x="489108" y="506815"/>
                  </a:lnTo>
                  <a:lnTo>
                    <a:pt x="491225" y="537537"/>
                  </a:lnTo>
                  <a:lnTo>
                    <a:pt x="495473" y="571035"/>
                  </a:lnTo>
                  <a:lnTo>
                    <a:pt x="498023" y="603121"/>
                  </a:lnTo>
                  <a:lnTo>
                    <a:pt x="500148" y="633918"/>
                  </a:lnTo>
                  <a:lnTo>
                    <a:pt x="505931" y="678156"/>
                  </a:lnTo>
                  <a:lnTo>
                    <a:pt x="509078" y="717831"/>
                  </a:lnTo>
                  <a:lnTo>
                    <a:pt x="514860" y="759573"/>
                  </a:lnTo>
                  <a:lnTo>
                    <a:pt x="517015" y="797517"/>
                  </a:lnTo>
                  <a:lnTo>
                    <a:pt x="517654" y="833895"/>
                  </a:lnTo>
                  <a:lnTo>
                    <a:pt x="517842" y="869810"/>
                  </a:lnTo>
                  <a:lnTo>
                    <a:pt x="517898" y="905586"/>
                  </a:lnTo>
                  <a:lnTo>
                    <a:pt x="516923" y="943307"/>
                  </a:lnTo>
                  <a:lnTo>
                    <a:pt x="513179" y="974619"/>
                  </a:lnTo>
                  <a:lnTo>
                    <a:pt x="505492" y="1016237"/>
                  </a:lnTo>
                  <a:lnTo>
                    <a:pt x="494006" y="1052589"/>
                  </a:lnTo>
                  <a:lnTo>
                    <a:pt x="488111" y="1069823"/>
                  </a:lnTo>
                  <a:lnTo>
                    <a:pt x="482173" y="1076600"/>
                  </a:lnTo>
                  <a:lnTo>
                    <a:pt x="464992" y="1086778"/>
                  </a:lnTo>
                  <a:lnTo>
                    <a:pt x="433006" y="1093346"/>
                  </a:lnTo>
                  <a:lnTo>
                    <a:pt x="388627" y="1088435"/>
                  </a:lnTo>
                  <a:lnTo>
                    <a:pt x="347498" y="1075048"/>
                  </a:lnTo>
                  <a:lnTo>
                    <a:pt x="316503" y="1066278"/>
                  </a:lnTo>
                  <a:lnTo>
                    <a:pt x="285859" y="1063008"/>
                  </a:lnTo>
                  <a:lnTo>
                    <a:pt x="253056" y="1060563"/>
                  </a:lnTo>
                  <a:lnTo>
                    <a:pt x="216863" y="1054599"/>
                  </a:lnTo>
                  <a:lnTo>
                    <a:pt x="172226" y="1049436"/>
                  </a:lnTo>
                  <a:lnTo>
                    <a:pt x="149967" y="1046593"/>
                  </a:lnTo>
                  <a:lnTo>
                    <a:pt x="120230" y="1048637"/>
                  </a:lnTo>
                  <a:lnTo>
                    <a:pt x="89816" y="1052852"/>
                  </a:lnTo>
                  <a:lnTo>
                    <a:pt x="44649" y="106039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8" name="SMARTInkShape-Group331"/>
          <p:cNvGrpSpPr/>
          <p:nvPr/>
        </p:nvGrpSpPr>
        <p:grpSpPr>
          <a:xfrm>
            <a:off x="6563320" y="4831008"/>
            <a:ext cx="838853" cy="839345"/>
            <a:chOff x="6563320" y="4831008"/>
            <a:chExt cx="838853" cy="839345"/>
          </a:xfrm>
        </p:grpSpPr>
        <p:sp>
          <p:nvSpPr>
            <p:cNvPr id="536" name="SMARTInkShape-1327"/>
            <p:cNvSpPr/>
            <p:nvPr>
              <p:custDataLst>
                <p:tags r:id="rId19"/>
              </p:custDataLst>
            </p:nvPr>
          </p:nvSpPr>
          <p:spPr bwMode="auto">
            <a:xfrm>
              <a:off x="6634758" y="4964906"/>
              <a:ext cx="53579" cy="705447"/>
            </a:xfrm>
            <a:custGeom>
              <a:avLst/>
              <a:gdLst/>
              <a:ahLst/>
              <a:cxnLst/>
              <a:rect l="0" t="0" r="0" b="0"/>
              <a:pathLst>
                <a:path w="53579" h="705447">
                  <a:moveTo>
                    <a:pt x="53578" y="0"/>
                  </a:moveTo>
                  <a:lnTo>
                    <a:pt x="53578" y="0"/>
                  </a:lnTo>
                  <a:lnTo>
                    <a:pt x="48837" y="9481"/>
                  </a:lnTo>
                  <a:lnTo>
                    <a:pt x="42554" y="52965"/>
                  </a:lnTo>
                  <a:lnTo>
                    <a:pt x="37069" y="89175"/>
                  </a:lnTo>
                  <a:lnTo>
                    <a:pt x="29848" y="132121"/>
                  </a:lnTo>
                  <a:lnTo>
                    <a:pt x="26703" y="168021"/>
                  </a:lnTo>
                  <a:lnTo>
                    <a:pt x="19928" y="209636"/>
                  </a:lnTo>
                  <a:lnTo>
                    <a:pt x="12629" y="253386"/>
                  </a:lnTo>
                  <a:lnTo>
                    <a:pt x="10026" y="297769"/>
                  </a:lnTo>
                  <a:lnTo>
                    <a:pt x="8262" y="342338"/>
                  </a:lnTo>
                  <a:lnTo>
                    <a:pt x="2889" y="386963"/>
                  </a:lnTo>
                  <a:lnTo>
                    <a:pt x="856" y="431605"/>
                  </a:lnTo>
                  <a:lnTo>
                    <a:pt x="253" y="475259"/>
                  </a:lnTo>
                  <a:lnTo>
                    <a:pt x="75" y="513770"/>
                  </a:lnTo>
                  <a:lnTo>
                    <a:pt x="22" y="550315"/>
                  </a:lnTo>
                  <a:lnTo>
                    <a:pt x="998" y="587272"/>
                  </a:lnTo>
                  <a:lnTo>
                    <a:pt x="6139" y="628208"/>
                  </a:lnTo>
                  <a:lnTo>
                    <a:pt x="8378" y="670161"/>
                  </a:lnTo>
                  <a:lnTo>
                    <a:pt x="0" y="70544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7" name="SMARTInkShape-1328"/>
            <p:cNvSpPr/>
            <p:nvPr>
              <p:custDataLst>
                <p:tags r:id="rId20"/>
              </p:custDataLst>
            </p:nvPr>
          </p:nvSpPr>
          <p:spPr bwMode="auto">
            <a:xfrm>
              <a:off x="6563320" y="4831008"/>
              <a:ext cx="838853" cy="799683"/>
            </a:xfrm>
            <a:custGeom>
              <a:avLst/>
              <a:gdLst/>
              <a:ahLst/>
              <a:cxnLst/>
              <a:rect l="0" t="0" r="0" b="0"/>
              <a:pathLst>
                <a:path w="838853" h="799683">
                  <a:moveTo>
                    <a:pt x="125016" y="142828"/>
                  </a:moveTo>
                  <a:lnTo>
                    <a:pt x="125016" y="142828"/>
                  </a:lnTo>
                  <a:lnTo>
                    <a:pt x="125016" y="138088"/>
                  </a:lnTo>
                  <a:lnTo>
                    <a:pt x="127000" y="136691"/>
                  </a:lnTo>
                  <a:lnTo>
                    <a:pt x="163600" y="126022"/>
                  </a:lnTo>
                  <a:lnTo>
                    <a:pt x="203892" y="108787"/>
                  </a:lnTo>
                  <a:lnTo>
                    <a:pt x="240807" y="95534"/>
                  </a:lnTo>
                  <a:lnTo>
                    <a:pt x="277755" y="83362"/>
                  </a:lnTo>
                  <a:lnTo>
                    <a:pt x="311714" y="73394"/>
                  </a:lnTo>
                  <a:lnTo>
                    <a:pt x="351762" y="59306"/>
                  </a:lnTo>
                  <a:lnTo>
                    <a:pt x="390197" y="47414"/>
                  </a:lnTo>
                  <a:lnTo>
                    <a:pt x="431571" y="32757"/>
                  </a:lnTo>
                  <a:lnTo>
                    <a:pt x="470398" y="21689"/>
                  </a:lnTo>
                  <a:lnTo>
                    <a:pt x="511888" y="12126"/>
                  </a:lnTo>
                  <a:lnTo>
                    <a:pt x="549759" y="4001"/>
                  </a:lnTo>
                  <a:lnTo>
                    <a:pt x="586115" y="1152"/>
                  </a:lnTo>
                  <a:lnTo>
                    <a:pt x="622022" y="308"/>
                  </a:lnTo>
                  <a:lnTo>
                    <a:pt x="659782" y="58"/>
                  </a:lnTo>
                  <a:lnTo>
                    <a:pt x="691104" y="0"/>
                  </a:lnTo>
                  <a:lnTo>
                    <a:pt x="732725" y="9448"/>
                  </a:lnTo>
                  <a:lnTo>
                    <a:pt x="770566" y="29071"/>
                  </a:lnTo>
                  <a:lnTo>
                    <a:pt x="813445" y="63810"/>
                  </a:lnTo>
                  <a:lnTo>
                    <a:pt x="827063" y="78014"/>
                  </a:lnTo>
                  <a:lnTo>
                    <a:pt x="835297" y="93307"/>
                  </a:lnTo>
                  <a:lnTo>
                    <a:pt x="838852" y="131615"/>
                  </a:lnTo>
                  <a:lnTo>
                    <a:pt x="834490" y="164751"/>
                  </a:lnTo>
                  <a:lnTo>
                    <a:pt x="831655" y="204445"/>
                  </a:lnTo>
                  <a:lnTo>
                    <a:pt x="826074" y="238145"/>
                  </a:lnTo>
                  <a:lnTo>
                    <a:pt x="823551" y="268204"/>
                  </a:lnTo>
                  <a:lnTo>
                    <a:pt x="822429" y="301738"/>
                  </a:lnTo>
                  <a:lnTo>
                    <a:pt x="821797" y="342930"/>
                  </a:lnTo>
                  <a:lnTo>
                    <a:pt x="820618" y="380270"/>
                  </a:lnTo>
                  <a:lnTo>
                    <a:pt x="815418" y="417461"/>
                  </a:lnTo>
                  <a:lnTo>
                    <a:pt x="813436" y="458468"/>
                  </a:lnTo>
                  <a:lnTo>
                    <a:pt x="812849" y="497185"/>
                  </a:lnTo>
                  <a:lnTo>
                    <a:pt x="812675" y="539636"/>
                  </a:lnTo>
                  <a:lnTo>
                    <a:pt x="812624" y="582641"/>
                  </a:lnTo>
                  <a:lnTo>
                    <a:pt x="812608" y="620960"/>
                  </a:lnTo>
                  <a:lnTo>
                    <a:pt x="812603" y="657449"/>
                  </a:lnTo>
                  <a:lnTo>
                    <a:pt x="812603" y="695380"/>
                  </a:lnTo>
                  <a:lnTo>
                    <a:pt x="812602" y="726743"/>
                  </a:lnTo>
                  <a:lnTo>
                    <a:pt x="812602" y="763647"/>
                  </a:lnTo>
                  <a:lnTo>
                    <a:pt x="812602" y="799200"/>
                  </a:lnTo>
                  <a:lnTo>
                    <a:pt x="811610" y="799682"/>
                  </a:lnTo>
                  <a:lnTo>
                    <a:pt x="807861" y="797573"/>
                  </a:lnTo>
                  <a:lnTo>
                    <a:pt x="767413" y="766091"/>
                  </a:lnTo>
                  <a:lnTo>
                    <a:pt x="752029" y="756343"/>
                  </a:lnTo>
                  <a:lnTo>
                    <a:pt x="709573" y="745859"/>
                  </a:lnTo>
                  <a:lnTo>
                    <a:pt x="671571" y="742053"/>
                  </a:lnTo>
                  <a:lnTo>
                    <a:pt x="631726" y="741302"/>
                  </a:lnTo>
                  <a:lnTo>
                    <a:pt x="594967" y="741172"/>
                  </a:lnTo>
                  <a:lnTo>
                    <a:pt x="555303" y="741133"/>
                  </a:lnTo>
                  <a:lnTo>
                    <a:pt x="515769" y="743767"/>
                  </a:lnTo>
                  <a:lnTo>
                    <a:pt x="472635" y="750832"/>
                  </a:lnTo>
                  <a:lnTo>
                    <a:pt x="428436" y="756563"/>
                  </a:lnTo>
                  <a:lnTo>
                    <a:pt x="383920" y="760907"/>
                  </a:lnTo>
                  <a:lnTo>
                    <a:pt x="341958" y="765832"/>
                  </a:lnTo>
                  <a:lnTo>
                    <a:pt x="301743" y="769937"/>
                  </a:lnTo>
                  <a:lnTo>
                    <a:pt x="261054" y="774792"/>
                  </a:lnTo>
                  <a:lnTo>
                    <a:pt x="221217" y="776230"/>
                  </a:lnTo>
                  <a:lnTo>
                    <a:pt x="183285" y="779302"/>
                  </a:lnTo>
                  <a:lnTo>
                    <a:pt x="139062" y="784489"/>
                  </a:lnTo>
                  <a:lnTo>
                    <a:pt x="103932" y="785387"/>
                  </a:lnTo>
                  <a:lnTo>
                    <a:pt x="67788" y="785690"/>
                  </a:lnTo>
                  <a:lnTo>
                    <a:pt x="0" y="77683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44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r>
              <a:rPr lang="en-US" sz="2400"/>
              <a:t>Marginal likelihood – </a:t>
            </a:r>
            <a:r>
              <a:rPr lang="en-US" sz="2400" b="1"/>
              <a:t>x</a:t>
            </a:r>
            <a:r>
              <a:rPr lang="en-US" sz="2400"/>
              <a:t> is observed, </a:t>
            </a:r>
            <a:r>
              <a:rPr lang="en-US" sz="2400" b="1"/>
              <a:t>z</a:t>
            </a:r>
            <a:r>
              <a:rPr lang="en-US" sz="2400"/>
              <a:t> is missing: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The general learning problem with missing data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2768600" y="2159000"/>
            <a:ext cx="3606800" cy="2527300"/>
          </a:xfrm>
          <a:prstGeom prst="rect">
            <a:avLst/>
          </a:prstGeom>
        </p:spPr>
      </p:pic>
      <p:grpSp>
        <p:nvGrpSpPr>
          <p:cNvPr id="14" name="SMARTInkShape-Group407"/>
          <p:cNvGrpSpPr/>
          <p:nvPr/>
        </p:nvGrpSpPr>
        <p:grpSpPr>
          <a:xfrm>
            <a:off x="8483284" y="805389"/>
            <a:ext cx="338668" cy="1295981"/>
            <a:chOff x="8483284" y="805389"/>
            <a:chExt cx="338668" cy="1295981"/>
          </a:xfrm>
        </p:grpSpPr>
        <p:sp>
          <p:nvSpPr>
            <p:cNvPr id="3" name="SMARTInkShape-1472"/>
            <p:cNvSpPr/>
            <p:nvPr>
              <p:custDataLst>
                <p:tags r:id="rId147"/>
              </p:custDataLst>
            </p:nvPr>
          </p:nvSpPr>
          <p:spPr bwMode="auto">
            <a:xfrm>
              <a:off x="8608219" y="1276945"/>
              <a:ext cx="26789" cy="282911"/>
            </a:xfrm>
            <a:custGeom>
              <a:avLst/>
              <a:gdLst/>
              <a:ahLst/>
              <a:cxnLst/>
              <a:rect l="0" t="0" r="0" b="0"/>
              <a:pathLst>
                <a:path w="26789" h="282911">
                  <a:moveTo>
                    <a:pt x="0" y="0"/>
                  </a:moveTo>
                  <a:lnTo>
                    <a:pt x="0" y="0"/>
                  </a:lnTo>
                  <a:lnTo>
                    <a:pt x="7129" y="8122"/>
                  </a:lnTo>
                  <a:lnTo>
                    <a:pt x="12428" y="17170"/>
                  </a:lnTo>
                  <a:lnTo>
                    <a:pt x="20991" y="52382"/>
                  </a:lnTo>
                  <a:lnTo>
                    <a:pt x="25070" y="95778"/>
                  </a:lnTo>
                  <a:lnTo>
                    <a:pt x="26280" y="140055"/>
                  </a:lnTo>
                  <a:lnTo>
                    <a:pt x="26688" y="180058"/>
                  </a:lnTo>
                  <a:lnTo>
                    <a:pt x="26769" y="221474"/>
                  </a:lnTo>
                  <a:lnTo>
                    <a:pt x="26786" y="265674"/>
                  </a:lnTo>
                  <a:lnTo>
                    <a:pt x="26788" y="282910"/>
                  </a:lnTo>
                  <a:lnTo>
                    <a:pt x="24142" y="279196"/>
                  </a:lnTo>
                  <a:lnTo>
                    <a:pt x="22048" y="275428"/>
                  </a:lnTo>
                  <a:lnTo>
                    <a:pt x="17859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1473"/>
            <p:cNvSpPr/>
            <p:nvPr>
              <p:custDataLst>
                <p:tags r:id="rId148"/>
              </p:custDataLst>
            </p:nvPr>
          </p:nvSpPr>
          <p:spPr bwMode="auto">
            <a:xfrm>
              <a:off x="8581906" y="1437680"/>
              <a:ext cx="53103" cy="33992"/>
            </a:xfrm>
            <a:custGeom>
              <a:avLst/>
              <a:gdLst/>
              <a:ahLst/>
              <a:cxnLst/>
              <a:rect l="0" t="0" r="0" b="0"/>
              <a:pathLst>
                <a:path w="53103" h="33992">
                  <a:moveTo>
                    <a:pt x="17383" y="0"/>
                  </a:moveTo>
                  <a:lnTo>
                    <a:pt x="17383" y="0"/>
                  </a:lnTo>
                  <a:lnTo>
                    <a:pt x="12642" y="0"/>
                  </a:lnTo>
                  <a:lnTo>
                    <a:pt x="7669" y="2645"/>
                  </a:lnTo>
                  <a:lnTo>
                    <a:pt x="1133" y="7688"/>
                  </a:lnTo>
                  <a:lnTo>
                    <a:pt x="238" y="11023"/>
                  </a:lnTo>
                  <a:lnTo>
                    <a:pt x="0" y="13302"/>
                  </a:lnTo>
                  <a:lnTo>
                    <a:pt x="2381" y="18480"/>
                  </a:lnTo>
                  <a:lnTo>
                    <a:pt x="4405" y="21249"/>
                  </a:lnTo>
                  <a:lnTo>
                    <a:pt x="16734" y="29888"/>
                  </a:lnTo>
                  <a:lnTo>
                    <a:pt x="32956" y="33991"/>
                  </a:lnTo>
                  <a:lnTo>
                    <a:pt x="53102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1474"/>
            <p:cNvSpPr/>
            <p:nvPr>
              <p:custDataLst>
                <p:tags r:id="rId149"/>
              </p:custDataLst>
            </p:nvPr>
          </p:nvSpPr>
          <p:spPr bwMode="auto">
            <a:xfrm>
              <a:off x="8599289" y="1437680"/>
              <a:ext cx="71439" cy="160735"/>
            </a:xfrm>
            <a:custGeom>
              <a:avLst/>
              <a:gdLst/>
              <a:ahLst/>
              <a:cxnLst/>
              <a:rect l="0" t="0" r="0" b="0"/>
              <a:pathLst>
                <a:path w="71439" h="160735">
                  <a:moveTo>
                    <a:pt x="71438" y="0"/>
                  </a:moveTo>
                  <a:lnTo>
                    <a:pt x="71438" y="0"/>
                  </a:lnTo>
                  <a:lnTo>
                    <a:pt x="66697" y="4740"/>
                  </a:lnTo>
                  <a:lnTo>
                    <a:pt x="64369" y="9713"/>
                  </a:lnTo>
                  <a:lnTo>
                    <a:pt x="55451" y="45046"/>
                  </a:lnTo>
                  <a:lnTo>
                    <a:pt x="37606" y="88368"/>
                  </a:lnTo>
                  <a:lnTo>
                    <a:pt x="16111" y="129082"/>
                  </a:lnTo>
                  <a:lnTo>
                    <a:pt x="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1475"/>
            <p:cNvSpPr/>
            <p:nvPr>
              <p:custDataLst>
                <p:tags r:id="rId150"/>
              </p:custDataLst>
            </p:nvPr>
          </p:nvSpPr>
          <p:spPr bwMode="auto">
            <a:xfrm>
              <a:off x="8483284" y="1644100"/>
              <a:ext cx="338668" cy="457270"/>
            </a:xfrm>
            <a:custGeom>
              <a:avLst/>
              <a:gdLst/>
              <a:ahLst/>
              <a:cxnLst/>
              <a:rect l="0" t="0" r="0" b="0"/>
              <a:pathLst>
                <a:path w="338668" h="457270">
                  <a:moveTo>
                    <a:pt x="62427" y="70400"/>
                  </a:moveTo>
                  <a:lnTo>
                    <a:pt x="62427" y="70400"/>
                  </a:lnTo>
                  <a:lnTo>
                    <a:pt x="56290" y="56142"/>
                  </a:lnTo>
                  <a:lnTo>
                    <a:pt x="54737" y="45542"/>
                  </a:lnTo>
                  <a:lnTo>
                    <a:pt x="48756" y="34217"/>
                  </a:lnTo>
                  <a:lnTo>
                    <a:pt x="27303" y="0"/>
                  </a:lnTo>
                  <a:lnTo>
                    <a:pt x="24326" y="2069"/>
                  </a:lnTo>
                  <a:lnTo>
                    <a:pt x="22144" y="4010"/>
                  </a:lnTo>
                  <a:lnTo>
                    <a:pt x="14331" y="20963"/>
                  </a:lnTo>
                  <a:lnTo>
                    <a:pt x="10474" y="54319"/>
                  </a:lnTo>
                  <a:lnTo>
                    <a:pt x="3033" y="96769"/>
                  </a:lnTo>
                  <a:lnTo>
                    <a:pt x="842" y="130689"/>
                  </a:lnTo>
                  <a:lnTo>
                    <a:pt x="192" y="166867"/>
                  </a:lnTo>
                  <a:lnTo>
                    <a:pt x="0" y="207572"/>
                  </a:lnTo>
                  <a:lnTo>
                    <a:pt x="935" y="245209"/>
                  </a:lnTo>
                  <a:lnTo>
                    <a:pt x="7055" y="281497"/>
                  </a:lnTo>
                  <a:lnTo>
                    <a:pt x="15152" y="317384"/>
                  </a:lnTo>
                  <a:lnTo>
                    <a:pt x="25820" y="354145"/>
                  </a:lnTo>
                  <a:lnTo>
                    <a:pt x="46950" y="395023"/>
                  </a:lnTo>
                  <a:lnTo>
                    <a:pt x="78111" y="436956"/>
                  </a:lnTo>
                  <a:lnTo>
                    <a:pt x="93210" y="447626"/>
                  </a:lnTo>
                  <a:lnTo>
                    <a:pt x="113150" y="455676"/>
                  </a:lnTo>
                  <a:lnTo>
                    <a:pt x="132595" y="457269"/>
                  </a:lnTo>
                  <a:lnTo>
                    <a:pt x="153144" y="452686"/>
                  </a:lnTo>
                  <a:lnTo>
                    <a:pt x="190619" y="434362"/>
                  </a:lnTo>
                  <a:lnTo>
                    <a:pt x="230955" y="407245"/>
                  </a:lnTo>
                  <a:lnTo>
                    <a:pt x="270453" y="363760"/>
                  </a:lnTo>
                  <a:lnTo>
                    <a:pt x="301405" y="319583"/>
                  </a:lnTo>
                  <a:lnTo>
                    <a:pt x="318112" y="284461"/>
                  </a:lnTo>
                  <a:lnTo>
                    <a:pt x="329347" y="248919"/>
                  </a:lnTo>
                  <a:lnTo>
                    <a:pt x="336314" y="213253"/>
                  </a:lnTo>
                  <a:lnTo>
                    <a:pt x="338667" y="170386"/>
                  </a:lnTo>
                  <a:lnTo>
                    <a:pt x="334335" y="142359"/>
                  </a:lnTo>
                  <a:lnTo>
                    <a:pt x="322027" y="119943"/>
                  </a:lnTo>
                  <a:lnTo>
                    <a:pt x="305813" y="100734"/>
                  </a:lnTo>
                  <a:lnTo>
                    <a:pt x="269290" y="77458"/>
                  </a:lnTo>
                  <a:lnTo>
                    <a:pt x="240466" y="66648"/>
                  </a:lnTo>
                  <a:lnTo>
                    <a:pt x="206240" y="62012"/>
                  </a:lnTo>
                  <a:lnTo>
                    <a:pt x="151724" y="525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1476"/>
            <p:cNvSpPr/>
            <p:nvPr>
              <p:custDataLst>
                <p:tags r:id="rId151"/>
              </p:custDataLst>
            </p:nvPr>
          </p:nvSpPr>
          <p:spPr bwMode="auto">
            <a:xfrm>
              <a:off x="8493134" y="805389"/>
              <a:ext cx="229725" cy="321936"/>
            </a:xfrm>
            <a:custGeom>
              <a:avLst/>
              <a:gdLst/>
              <a:ahLst/>
              <a:cxnLst/>
              <a:rect l="0" t="0" r="0" b="0"/>
              <a:pathLst>
                <a:path w="229725" h="321936">
                  <a:moveTo>
                    <a:pt x="88296" y="42931"/>
                  </a:moveTo>
                  <a:lnTo>
                    <a:pt x="88296" y="42931"/>
                  </a:lnTo>
                  <a:lnTo>
                    <a:pt x="88296" y="38191"/>
                  </a:lnTo>
                  <a:lnTo>
                    <a:pt x="83005" y="33218"/>
                  </a:lnTo>
                  <a:lnTo>
                    <a:pt x="58825" y="20008"/>
                  </a:lnTo>
                  <a:lnTo>
                    <a:pt x="51055" y="17860"/>
                  </a:lnTo>
                  <a:lnTo>
                    <a:pt x="46601" y="19272"/>
                  </a:lnTo>
                  <a:lnTo>
                    <a:pt x="36361" y="26132"/>
                  </a:lnTo>
                  <a:lnTo>
                    <a:pt x="19439" y="50632"/>
                  </a:lnTo>
                  <a:lnTo>
                    <a:pt x="6598" y="87767"/>
                  </a:lnTo>
                  <a:lnTo>
                    <a:pt x="1251" y="125449"/>
                  </a:lnTo>
                  <a:lnTo>
                    <a:pt x="0" y="157658"/>
                  </a:lnTo>
                  <a:lnTo>
                    <a:pt x="436" y="194132"/>
                  </a:lnTo>
                  <a:lnTo>
                    <a:pt x="3936" y="230186"/>
                  </a:lnTo>
                  <a:lnTo>
                    <a:pt x="11486" y="269732"/>
                  </a:lnTo>
                  <a:lnTo>
                    <a:pt x="24748" y="295560"/>
                  </a:lnTo>
                  <a:lnTo>
                    <a:pt x="41244" y="311040"/>
                  </a:lnTo>
                  <a:lnTo>
                    <a:pt x="68181" y="321911"/>
                  </a:lnTo>
                  <a:lnTo>
                    <a:pt x="101297" y="321935"/>
                  </a:lnTo>
                  <a:lnTo>
                    <a:pt x="119209" y="315430"/>
                  </a:lnTo>
                  <a:lnTo>
                    <a:pt x="151618" y="295085"/>
                  </a:lnTo>
                  <a:lnTo>
                    <a:pt x="173094" y="268346"/>
                  </a:lnTo>
                  <a:lnTo>
                    <a:pt x="198128" y="223755"/>
                  </a:lnTo>
                  <a:lnTo>
                    <a:pt x="215207" y="187569"/>
                  </a:lnTo>
                  <a:lnTo>
                    <a:pt x="226000" y="145870"/>
                  </a:lnTo>
                  <a:lnTo>
                    <a:pt x="229638" y="102095"/>
                  </a:lnTo>
                  <a:lnTo>
                    <a:pt x="229724" y="57705"/>
                  </a:lnTo>
                  <a:lnTo>
                    <a:pt x="222915" y="17102"/>
                  </a:lnTo>
                  <a:lnTo>
                    <a:pt x="213942" y="2347"/>
                  </a:lnTo>
                  <a:lnTo>
                    <a:pt x="204802" y="0"/>
                  </a:lnTo>
                  <a:lnTo>
                    <a:pt x="178772" y="2684"/>
                  </a:lnTo>
                  <a:lnTo>
                    <a:pt x="144869" y="15352"/>
                  </a:lnTo>
                  <a:lnTo>
                    <a:pt x="103586" y="3542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1477"/>
            <p:cNvSpPr/>
            <p:nvPr>
              <p:custDataLst>
                <p:tags r:id="rId152"/>
              </p:custDataLst>
            </p:nvPr>
          </p:nvSpPr>
          <p:spPr bwMode="auto">
            <a:xfrm>
              <a:off x="8627515" y="1741289"/>
              <a:ext cx="96791" cy="203605"/>
            </a:xfrm>
            <a:custGeom>
              <a:avLst/>
              <a:gdLst/>
              <a:ahLst/>
              <a:cxnLst/>
              <a:rect l="0" t="0" r="0" b="0"/>
              <a:pathLst>
                <a:path w="96791" h="203605">
                  <a:moveTo>
                    <a:pt x="70001" y="0"/>
                  </a:moveTo>
                  <a:lnTo>
                    <a:pt x="70001" y="0"/>
                  </a:lnTo>
                  <a:lnTo>
                    <a:pt x="57572" y="0"/>
                  </a:lnTo>
                  <a:lnTo>
                    <a:pt x="44270" y="4740"/>
                  </a:lnTo>
                  <a:lnTo>
                    <a:pt x="27760" y="17169"/>
                  </a:lnTo>
                  <a:lnTo>
                    <a:pt x="15041" y="38160"/>
                  </a:lnTo>
                  <a:lnTo>
                    <a:pt x="5840" y="76267"/>
                  </a:lnTo>
                  <a:lnTo>
                    <a:pt x="0" y="120016"/>
                  </a:lnTo>
                  <a:lnTo>
                    <a:pt x="5976" y="153610"/>
                  </a:lnTo>
                  <a:lnTo>
                    <a:pt x="11117" y="170466"/>
                  </a:lnTo>
                  <a:lnTo>
                    <a:pt x="22002" y="185234"/>
                  </a:lnTo>
                  <a:lnTo>
                    <a:pt x="39573" y="199413"/>
                  </a:lnTo>
                  <a:lnTo>
                    <a:pt x="49532" y="202730"/>
                  </a:lnTo>
                  <a:lnTo>
                    <a:pt x="70881" y="203604"/>
                  </a:lnTo>
                  <a:lnTo>
                    <a:pt x="96790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1478"/>
            <p:cNvSpPr/>
            <p:nvPr>
              <p:custDataLst>
                <p:tags r:id="rId153"/>
              </p:custDataLst>
            </p:nvPr>
          </p:nvSpPr>
          <p:spPr bwMode="auto">
            <a:xfrm>
              <a:off x="8545711" y="1754408"/>
              <a:ext cx="68882" cy="174406"/>
            </a:xfrm>
            <a:custGeom>
              <a:avLst/>
              <a:gdLst/>
              <a:ahLst/>
              <a:cxnLst/>
              <a:rect l="0" t="0" r="0" b="0"/>
              <a:pathLst>
                <a:path w="68882" h="174406">
                  <a:moveTo>
                    <a:pt x="0" y="4740"/>
                  </a:moveTo>
                  <a:lnTo>
                    <a:pt x="0" y="4740"/>
                  </a:lnTo>
                  <a:lnTo>
                    <a:pt x="4741" y="4740"/>
                  </a:lnTo>
                  <a:lnTo>
                    <a:pt x="9713" y="2094"/>
                  </a:lnTo>
                  <a:lnTo>
                    <a:pt x="12429" y="0"/>
                  </a:lnTo>
                  <a:lnTo>
                    <a:pt x="23383" y="318"/>
                  </a:lnTo>
                  <a:lnTo>
                    <a:pt x="37181" y="4759"/>
                  </a:lnTo>
                  <a:lnTo>
                    <a:pt x="49929" y="13348"/>
                  </a:lnTo>
                  <a:lnTo>
                    <a:pt x="59563" y="26425"/>
                  </a:lnTo>
                  <a:lnTo>
                    <a:pt x="66160" y="43151"/>
                  </a:lnTo>
                  <a:lnTo>
                    <a:pt x="68881" y="73889"/>
                  </a:lnTo>
                  <a:lnTo>
                    <a:pt x="62853" y="102289"/>
                  </a:lnTo>
                  <a:lnTo>
                    <a:pt x="42697" y="142786"/>
                  </a:lnTo>
                  <a:lnTo>
                    <a:pt x="28306" y="161949"/>
                  </a:lnTo>
                  <a:lnTo>
                    <a:pt x="8930" y="1744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1479"/>
            <p:cNvSpPr/>
            <p:nvPr>
              <p:custDataLst>
                <p:tags r:id="rId154"/>
              </p:custDataLst>
            </p:nvPr>
          </p:nvSpPr>
          <p:spPr bwMode="auto">
            <a:xfrm>
              <a:off x="8572500" y="901898"/>
              <a:ext cx="176825" cy="151521"/>
            </a:xfrm>
            <a:custGeom>
              <a:avLst/>
              <a:gdLst/>
              <a:ahLst/>
              <a:cxnLst/>
              <a:rect l="0" t="0" r="0" b="0"/>
              <a:pathLst>
                <a:path w="176825" h="151521">
                  <a:moveTo>
                    <a:pt x="0" y="0"/>
                  </a:moveTo>
                  <a:lnTo>
                    <a:pt x="0" y="0"/>
                  </a:lnTo>
                  <a:lnTo>
                    <a:pt x="39218" y="0"/>
                  </a:lnTo>
                  <a:lnTo>
                    <a:pt x="54141" y="993"/>
                  </a:lnTo>
                  <a:lnTo>
                    <a:pt x="72706" y="7129"/>
                  </a:lnTo>
                  <a:lnTo>
                    <a:pt x="91656" y="20991"/>
                  </a:lnTo>
                  <a:lnTo>
                    <a:pt x="101020" y="29812"/>
                  </a:lnTo>
                  <a:lnTo>
                    <a:pt x="104429" y="38385"/>
                  </a:lnTo>
                  <a:lnTo>
                    <a:pt x="105338" y="43450"/>
                  </a:lnTo>
                  <a:lnTo>
                    <a:pt x="103960" y="48810"/>
                  </a:lnTo>
                  <a:lnTo>
                    <a:pt x="76588" y="89585"/>
                  </a:lnTo>
                  <a:lnTo>
                    <a:pt x="38317" y="131143"/>
                  </a:lnTo>
                  <a:lnTo>
                    <a:pt x="29066" y="140558"/>
                  </a:lnTo>
                  <a:lnTo>
                    <a:pt x="27801" y="144491"/>
                  </a:lnTo>
                  <a:lnTo>
                    <a:pt x="26988" y="150360"/>
                  </a:lnTo>
                  <a:lnTo>
                    <a:pt x="41087" y="151520"/>
                  </a:lnTo>
                  <a:lnTo>
                    <a:pt x="58255" y="150728"/>
                  </a:lnTo>
                  <a:lnTo>
                    <a:pt x="98842" y="139365"/>
                  </a:lnTo>
                  <a:lnTo>
                    <a:pt x="138410" y="126161"/>
                  </a:lnTo>
                  <a:lnTo>
                    <a:pt x="145190" y="125525"/>
                  </a:lnTo>
                  <a:lnTo>
                    <a:pt x="151511" y="122596"/>
                  </a:lnTo>
                  <a:lnTo>
                    <a:pt x="157627" y="118980"/>
                  </a:lnTo>
                  <a:lnTo>
                    <a:pt x="169638" y="116658"/>
                  </a:lnTo>
                  <a:lnTo>
                    <a:pt x="176824" y="116199"/>
                  </a:lnTo>
                  <a:lnTo>
                    <a:pt x="169664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5" name="SMARTInkShape-1480"/>
          <p:cNvSpPr/>
          <p:nvPr>
            <p:custDataLst>
              <p:tags r:id="rId1"/>
            </p:custDataLst>
          </p:nvPr>
        </p:nvSpPr>
        <p:spPr bwMode="auto">
          <a:xfrm>
            <a:off x="3482578" y="1803797"/>
            <a:ext cx="276821" cy="24652"/>
          </a:xfrm>
          <a:custGeom>
            <a:avLst/>
            <a:gdLst/>
            <a:ahLst/>
            <a:cxnLst/>
            <a:rect l="0" t="0" r="0" b="0"/>
            <a:pathLst>
              <a:path w="276821" h="24652">
                <a:moveTo>
                  <a:pt x="0" y="0"/>
                </a:moveTo>
                <a:lnTo>
                  <a:pt x="0" y="0"/>
                </a:lnTo>
                <a:lnTo>
                  <a:pt x="38584" y="15231"/>
                </a:lnTo>
                <a:lnTo>
                  <a:pt x="76230" y="24212"/>
                </a:lnTo>
                <a:lnTo>
                  <a:pt x="92419" y="24651"/>
                </a:lnTo>
                <a:lnTo>
                  <a:pt x="124838" y="20313"/>
                </a:lnTo>
                <a:lnTo>
                  <a:pt x="162446" y="18586"/>
                </a:lnTo>
                <a:lnTo>
                  <a:pt x="199731" y="18003"/>
                </a:lnTo>
                <a:lnTo>
                  <a:pt x="239985" y="13147"/>
                </a:lnTo>
                <a:lnTo>
                  <a:pt x="272672" y="9300"/>
                </a:lnTo>
                <a:lnTo>
                  <a:pt x="274055" y="10169"/>
                </a:lnTo>
                <a:lnTo>
                  <a:pt x="276820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SMARTInkShape-1481"/>
          <p:cNvSpPr/>
          <p:nvPr>
            <p:custDataLst>
              <p:tags r:id="rId2"/>
            </p:custDataLst>
          </p:nvPr>
        </p:nvSpPr>
        <p:spPr bwMode="auto">
          <a:xfrm>
            <a:off x="5438180" y="1768078"/>
            <a:ext cx="276821" cy="26766"/>
          </a:xfrm>
          <a:custGeom>
            <a:avLst/>
            <a:gdLst/>
            <a:ahLst/>
            <a:cxnLst/>
            <a:rect l="0" t="0" r="0" b="0"/>
            <a:pathLst>
              <a:path w="276821" h="26766">
                <a:moveTo>
                  <a:pt x="0" y="0"/>
                </a:moveTo>
                <a:lnTo>
                  <a:pt x="0" y="0"/>
                </a:lnTo>
                <a:lnTo>
                  <a:pt x="4740" y="0"/>
                </a:lnTo>
                <a:lnTo>
                  <a:pt x="9713" y="2646"/>
                </a:lnTo>
                <a:lnTo>
                  <a:pt x="17216" y="7129"/>
                </a:lnTo>
                <a:lnTo>
                  <a:pt x="43639" y="15446"/>
                </a:lnTo>
                <a:lnTo>
                  <a:pt x="87346" y="24715"/>
                </a:lnTo>
                <a:lnTo>
                  <a:pt x="122205" y="26380"/>
                </a:lnTo>
                <a:lnTo>
                  <a:pt x="160453" y="26668"/>
                </a:lnTo>
                <a:lnTo>
                  <a:pt x="199410" y="26765"/>
                </a:lnTo>
                <a:lnTo>
                  <a:pt x="235804" y="25790"/>
                </a:lnTo>
                <a:lnTo>
                  <a:pt x="276820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SMARTInkShape-1482"/>
          <p:cNvSpPr/>
          <p:nvPr>
            <p:custDataLst>
              <p:tags r:id="rId3"/>
            </p:custDataLst>
          </p:nvPr>
        </p:nvSpPr>
        <p:spPr bwMode="auto">
          <a:xfrm>
            <a:off x="4866680" y="2732484"/>
            <a:ext cx="848321" cy="44284"/>
          </a:xfrm>
          <a:custGeom>
            <a:avLst/>
            <a:gdLst/>
            <a:ahLst/>
            <a:cxnLst/>
            <a:rect l="0" t="0" r="0" b="0"/>
            <a:pathLst>
              <a:path w="848321" h="44284">
                <a:moveTo>
                  <a:pt x="0" y="8930"/>
                </a:moveTo>
                <a:lnTo>
                  <a:pt x="0" y="8930"/>
                </a:lnTo>
                <a:lnTo>
                  <a:pt x="0" y="368"/>
                </a:lnTo>
                <a:lnTo>
                  <a:pt x="0" y="4849"/>
                </a:lnTo>
                <a:lnTo>
                  <a:pt x="992" y="6210"/>
                </a:lnTo>
                <a:lnTo>
                  <a:pt x="16223" y="14828"/>
                </a:lnTo>
                <a:lnTo>
                  <a:pt x="42240" y="17460"/>
                </a:lnTo>
                <a:lnTo>
                  <a:pt x="81226" y="8093"/>
                </a:lnTo>
                <a:lnTo>
                  <a:pt x="112702" y="2398"/>
                </a:lnTo>
                <a:lnTo>
                  <a:pt x="148156" y="711"/>
                </a:lnTo>
                <a:lnTo>
                  <a:pt x="188280" y="63"/>
                </a:lnTo>
                <a:lnTo>
                  <a:pt x="231031" y="4"/>
                </a:lnTo>
                <a:lnTo>
                  <a:pt x="272810" y="1"/>
                </a:lnTo>
                <a:lnTo>
                  <a:pt x="313383" y="0"/>
                </a:lnTo>
                <a:lnTo>
                  <a:pt x="353569" y="0"/>
                </a:lnTo>
                <a:lnTo>
                  <a:pt x="387966" y="2646"/>
                </a:lnTo>
                <a:lnTo>
                  <a:pt x="432390" y="12429"/>
                </a:lnTo>
                <a:lnTo>
                  <a:pt x="467554" y="20991"/>
                </a:lnTo>
                <a:lnTo>
                  <a:pt x="502717" y="25644"/>
                </a:lnTo>
                <a:lnTo>
                  <a:pt x="535465" y="27442"/>
                </a:lnTo>
                <a:lnTo>
                  <a:pt x="573170" y="32826"/>
                </a:lnTo>
                <a:lnTo>
                  <a:pt x="610488" y="35148"/>
                </a:lnTo>
                <a:lnTo>
                  <a:pt x="643906" y="35550"/>
                </a:lnTo>
                <a:lnTo>
                  <a:pt x="681273" y="35686"/>
                </a:lnTo>
                <a:lnTo>
                  <a:pt x="715884" y="36705"/>
                </a:lnTo>
                <a:lnTo>
                  <a:pt x="747454" y="40862"/>
                </a:lnTo>
                <a:lnTo>
                  <a:pt x="790174" y="36301"/>
                </a:lnTo>
                <a:lnTo>
                  <a:pt x="829773" y="36762"/>
                </a:lnTo>
                <a:lnTo>
                  <a:pt x="847538" y="44283"/>
                </a:lnTo>
                <a:lnTo>
                  <a:pt x="847972" y="41840"/>
                </a:lnTo>
                <a:lnTo>
                  <a:pt x="848320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SMARTInkShape-1483"/>
          <p:cNvSpPr/>
          <p:nvPr>
            <p:custDataLst>
              <p:tags r:id="rId4"/>
            </p:custDataLst>
          </p:nvPr>
        </p:nvSpPr>
        <p:spPr bwMode="auto">
          <a:xfrm>
            <a:off x="4000500" y="2723555"/>
            <a:ext cx="172012" cy="17748"/>
          </a:xfrm>
          <a:custGeom>
            <a:avLst/>
            <a:gdLst/>
            <a:ahLst/>
            <a:cxnLst/>
            <a:rect l="0" t="0" r="0" b="0"/>
            <a:pathLst>
              <a:path w="172012" h="17748">
                <a:moveTo>
                  <a:pt x="0" y="0"/>
                </a:moveTo>
                <a:lnTo>
                  <a:pt x="0" y="0"/>
                </a:lnTo>
                <a:lnTo>
                  <a:pt x="4740" y="0"/>
                </a:lnTo>
                <a:lnTo>
                  <a:pt x="6137" y="992"/>
                </a:lnTo>
                <a:lnTo>
                  <a:pt x="7068" y="2645"/>
                </a:lnTo>
                <a:lnTo>
                  <a:pt x="7689" y="4740"/>
                </a:lnTo>
                <a:lnTo>
                  <a:pt x="9094" y="6137"/>
                </a:lnTo>
                <a:lnTo>
                  <a:pt x="13302" y="7688"/>
                </a:lnTo>
                <a:lnTo>
                  <a:pt x="51798" y="13561"/>
                </a:lnTo>
                <a:lnTo>
                  <a:pt x="89938" y="17010"/>
                </a:lnTo>
                <a:lnTo>
                  <a:pt x="132107" y="17747"/>
                </a:lnTo>
                <a:lnTo>
                  <a:pt x="171696" y="9750"/>
                </a:lnTo>
                <a:lnTo>
                  <a:pt x="172011" y="9476"/>
                </a:lnTo>
                <a:lnTo>
                  <a:pt x="160734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SMARTInkShape-1484"/>
          <p:cNvSpPr/>
          <p:nvPr>
            <p:custDataLst>
              <p:tags r:id="rId5"/>
            </p:custDataLst>
          </p:nvPr>
        </p:nvSpPr>
        <p:spPr bwMode="auto">
          <a:xfrm>
            <a:off x="2803922" y="2687852"/>
            <a:ext cx="677771" cy="49374"/>
          </a:xfrm>
          <a:custGeom>
            <a:avLst/>
            <a:gdLst/>
            <a:ahLst/>
            <a:cxnLst/>
            <a:rect l="0" t="0" r="0" b="0"/>
            <a:pathLst>
              <a:path w="677771" h="49374">
                <a:moveTo>
                  <a:pt x="0" y="44632"/>
                </a:moveTo>
                <a:lnTo>
                  <a:pt x="0" y="44632"/>
                </a:lnTo>
                <a:lnTo>
                  <a:pt x="4741" y="44632"/>
                </a:lnTo>
                <a:lnTo>
                  <a:pt x="9714" y="47278"/>
                </a:lnTo>
                <a:lnTo>
                  <a:pt x="12429" y="49373"/>
                </a:lnTo>
                <a:lnTo>
                  <a:pt x="26029" y="49054"/>
                </a:lnTo>
                <a:lnTo>
                  <a:pt x="58645" y="45942"/>
                </a:lnTo>
                <a:lnTo>
                  <a:pt x="102373" y="42375"/>
                </a:lnTo>
                <a:lnTo>
                  <a:pt x="133804" y="38668"/>
                </a:lnTo>
                <a:lnTo>
                  <a:pt x="172819" y="35589"/>
                </a:lnTo>
                <a:lnTo>
                  <a:pt x="215818" y="26163"/>
                </a:lnTo>
                <a:lnTo>
                  <a:pt x="250477" y="20308"/>
                </a:lnTo>
                <a:lnTo>
                  <a:pt x="285882" y="15928"/>
                </a:lnTo>
                <a:lnTo>
                  <a:pt x="321508" y="10992"/>
                </a:lnTo>
                <a:lnTo>
                  <a:pt x="364361" y="4584"/>
                </a:lnTo>
                <a:lnTo>
                  <a:pt x="408618" y="893"/>
                </a:lnTo>
                <a:lnTo>
                  <a:pt x="452932" y="163"/>
                </a:lnTo>
                <a:lnTo>
                  <a:pt x="489405" y="37"/>
                </a:lnTo>
                <a:lnTo>
                  <a:pt x="529978" y="0"/>
                </a:lnTo>
                <a:lnTo>
                  <a:pt x="566142" y="2634"/>
                </a:lnTo>
                <a:lnTo>
                  <a:pt x="605631" y="7053"/>
                </a:lnTo>
                <a:lnTo>
                  <a:pt x="649790" y="13287"/>
                </a:lnTo>
                <a:lnTo>
                  <a:pt x="677770" y="17725"/>
                </a:lnTo>
                <a:lnTo>
                  <a:pt x="673653" y="22548"/>
                </a:lnTo>
                <a:lnTo>
                  <a:pt x="651867" y="2677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4" name="SMARTInkShape-Group413"/>
          <p:cNvGrpSpPr/>
          <p:nvPr/>
        </p:nvGrpSpPr>
        <p:grpSpPr>
          <a:xfrm>
            <a:off x="4045148" y="1982404"/>
            <a:ext cx="937619" cy="1016009"/>
            <a:chOff x="4045148" y="1982404"/>
            <a:chExt cx="937619" cy="1016009"/>
          </a:xfrm>
        </p:grpSpPr>
        <p:sp>
          <p:nvSpPr>
            <p:cNvPr id="20" name="SMARTInkShape-1485"/>
            <p:cNvSpPr/>
            <p:nvPr>
              <p:custDataLst>
                <p:tags r:id="rId143"/>
              </p:custDataLst>
            </p:nvPr>
          </p:nvSpPr>
          <p:spPr bwMode="auto">
            <a:xfrm>
              <a:off x="4902398" y="2687836"/>
              <a:ext cx="80369" cy="17860"/>
            </a:xfrm>
            <a:custGeom>
              <a:avLst/>
              <a:gdLst/>
              <a:ahLst/>
              <a:cxnLst/>
              <a:rect l="0" t="0" r="0" b="0"/>
              <a:pathLst>
                <a:path w="80369" h="17860">
                  <a:moveTo>
                    <a:pt x="0" y="0"/>
                  </a:moveTo>
                  <a:lnTo>
                    <a:pt x="0" y="0"/>
                  </a:lnTo>
                  <a:lnTo>
                    <a:pt x="8122" y="7129"/>
                  </a:lnTo>
                  <a:lnTo>
                    <a:pt x="17170" y="12429"/>
                  </a:lnTo>
                  <a:lnTo>
                    <a:pt x="80368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1486"/>
            <p:cNvSpPr/>
            <p:nvPr>
              <p:custDataLst>
                <p:tags r:id="rId144"/>
              </p:custDataLst>
            </p:nvPr>
          </p:nvSpPr>
          <p:spPr bwMode="auto">
            <a:xfrm>
              <a:off x="4393406" y="1982404"/>
              <a:ext cx="416947" cy="1016009"/>
            </a:xfrm>
            <a:custGeom>
              <a:avLst/>
              <a:gdLst/>
              <a:ahLst/>
              <a:cxnLst/>
              <a:rect l="0" t="0" r="0" b="0"/>
              <a:pathLst>
                <a:path w="416947" h="1016009">
                  <a:moveTo>
                    <a:pt x="0" y="71424"/>
                  </a:moveTo>
                  <a:lnTo>
                    <a:pt x="0" y="71424"/>
                  </a:lnTo>
                  <a:lnTo>
                    <a:pt x="25732" y="45693"/>
                  </a:lnTo>
                  <a:lnTo>
                    <a:pt x="39218" y="40144"/>
                  </a:lnTo>
                  <a:lnTo>
                    <a:pt x="82813" y="29161"/>
                  </a:lnTo>
                  <a:lnTo>
                    <a:pt x="119567" y="20647"/>
                  </a:lnTo>
                  <a:lnTo>
                    <a:pt x="154159" y="11841"/>
                  </a:lnTo>
                  <a:lnTo>
                    <a:pt x="187909" y="5917"/>
                  </a:lnTo>
                  <a:lnTo>
                    <a:pt x="223413" y="2622"/>
                  </a:lnTo>
                  <a:lnTo>
                    <a:pt x="257053" y="1158"/>
                  </a:lnTo>
                  <a:lnTo>
                    <a:pt x="299296" y="334"/>
                  </a:lnTo>
                  <a:lnTo>
                    <a:pt x="341799" y="89"/>
                  </a:lnTo>
                  <a:lnTo>
                    <a:pt x="377984" y="17"/>
                  </a:lnTo>
                  <a:lnTo>
                    <a:pt x="394873" y="0"/>
                  </a:lnTo>
                  <a:lnTo>
                    <a:pt x="401163" y="1980"/>
                  </a:lnTo>
                  <a:lnTo>
                    <a:pt x="410797" y="9472"/>
                  </a:lnTo>
                  <a:lnTo>
                    <a:pt x="415741" y="22061"/>
                  </a:lnTo>
                  <a:lnTo>
                    <a:pt x="416946" y="36587"/>
                  </a:lnTo>
                  <a:lnTo>
                    <a:pt x="407035" y="77652"/>
                  </a:lnTo>
                  <a:lnTo>
                    <a:pt x="402521" y="120224"/>
                  </a:lnTo>
                  <a:lnTo>
                    <a:pt x="401972" y="164518"/>
                  </a:lnTo>
                  <a:lnTo>
                    <a:pt x="395726" y="206340"/>
                  </a:lnTo>
                  <a:lnTo>
                    <a:pt x="393742" y="247108"/>
                  </a:lnTo>
                  <a:lnTo>
                    <a:pt x="393278" y="279483"/>
                  </a:lnTo>
                  <a:lnTo>
                    <a:pt x="393072" y="313715"/>
                  </a:lnTo>
                  <a:lnTo>
                    <a:pt x="391988" y="346788"/>
                  </a:lnTo>
                  <a:lnTo>
                    <a:pt x="387784" y="386729"/>
                  </a:lnTo>
                  <a:lnTo>
                    <a:pt x="388955" y="427394"/>
                  </a:lnTo>
                  <a:lnTo>
                    <a:pt x="384960" y="468830"/>
                  </a:lnTo>
                  <a:lnTo>
                    <a:pt x="384414" y="499734"/>
                  </a:lnTo>
                  <a:lnTo>
                    <a:pt x="384171" y="534636"/>
                  </a:lnTo>
                  <a:lnTo>
                    <a:pt x="384063" y="566684"/>
                  </a:lnTo>
                  <a:lnTo>
                    <a:pt x="384015" y="600110"/>
                  </a:lnTo>
                  <a:lnTo>
                    <a:pt x="383002" y="634810"/>
                  </a:lnTo>
                  <a:lnTo>
                    <a:pt x="379244" y="670075"/>
                  </a:lnTo>
                  <a:lnTo>
                    <a:pt x="381031" y="704437"/>
                  </a:lnTo>
                  <a:lnTo>
                    <a:pt x="383104" y="741407"/>
                  </a:lnTo>
                  <a:lnTo>
                    <a:pt x="383718" y="783780"/>
                  </a:lnTo>
                  <a:lnTo>
                    <a:pt x="383900" y="818274"/>
                  </a:lnTo>
                  <a:lnTo>
                    <a:pt x="383954" y="852086"/>
                  </a:lnTo>
                  <a:lnTo>
                    <a:pt x="383970" y="887240"/>
                  </a:lnTo>
                  <a:lnTo>
                    <a:pt x="386622" y="929783"/>
                  </a:lnTo>
                  <a:lnTo>
                    <a:pt x="392079" y="972476"/>
                  </a:lnTo>
                  <a:lnTo>
                    <a:pt x="392798" y="1000821"/>
                  </a:lnTo>
                  <a:lnTo>
                    <a:pt x="390212" y="1008034"/>
                  </a:lnTo>
                  <a:lnTo>
                    <a:pt x="388134" y="1011346"/>
                  </a:lnTo>
                  <a:lnTo>
                    <a:pt x="385756" y="1013554"/>
                  </a:lnTo>
                  <a:lnTo>
                    <a:pt x="380468" y="1016008"/>
                  </a:lnTo>
                  <a:lnTo>
                    <a:pt x="376676" y="1014678"/>
                  </a:lnTo>
                  <a:lnTo>
                    <a:pt x="336781" y="980265"/>
                  </a:lnTo>
                  <a:lnTo>
                    <a:pt x="298880" y="951432"/>
                  </a:lnTo>
                  <a:lnTo>
                    <a:pt x="281664" y="942758"/>
                  </a:lnTo>
                  <a:lnTo>
                    <a:pt x="246065" y="934280"/>
                  </a:lnTo>
                  <a:lnTo>
                    <a:pt x="206363" y="936653"/>
                  </a:lnTo>
                  <a:lnTo>
                    <a:pt x="170947" y="939968"/>
                  </a:lnTo>
                  <a:lnTo>
                    <a:pt x="80367" y="9643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1487"/>
            <p:cNvSpPr/>
            <p:nvPr>
              <p:custDataLst>
                <p:tags r:id="rId145"/>
              </p:custDataLst>
            </p:nvPr>
          </p:nvSpPr>
          <p:spPr bwMode="auto">
            <a:xfrm>
              <a:off x="4330898" y="2116336"/>
              <a:ext cx="44650" cy="767954"/>
            </a:xfrm>
            <a:custGeom>
              <a:avLst/>
              <a:gdLst/>
              <a:ahLst/>
              <a:cxnLst/>
              <a:rect l="0" t="0" r="0" b="0"/>
              <a:pathLst>
                <a:path w="44650" h="767954">
                  <a:moveTo>
                    <a:pt x="44649" y="0"/>
                  </a:moveTo>
                  <a:lnTo>
                    <a:pt x="44649" y="0"/>
                  </a:lnTo>
                  <a:lnTo>
                    <a:pt x="39908" y="4740"/>
                  </a:lnTo>
                  <a:lnTo>
                    <a:pt x="37581" y="9713"/>
                  </a:lnTo>
                  <a:lnTo>
                    <a:pt x="28815" y="48931"/>
                  </a:lnTo>
                  <a:lnTo>
                    <a:pt x="22449" y="88379"/>
                  </a:lnTo>
                  <a:lnTo>
                    <a:pt x="17774" y="125826"/>
                  </a:lnTo>
                  <a:lnTo>
                    <a:pt x="11992" y="159872"/>
                  </a:lnTo>
                  <a:lnTo>
                    <a:pt x="9837" y="199946"/>
                  </a:lnTo>
                  <a:lnTo>
                    <a:pt x="8207" y="243349"/>
                  </a:lnTo>
                  <a:lnTo>
                    <a:pt x="6463" y="265420"/>
                  </a:lnTo>
                  <a:lnTo>
                    <a:pt x="4309" y="290056"/>
                  </a:lnTo>
                  <a:lnTo>
                    <a:pt x="1915" y="330658"/>
                  </a:lnTo>
                  <a:lnTo>
                    <a:pt x="852" y="365240"/>
                  </a:lnTo>
                  <a:lnTo>
                    <a:pt x="379" y="397147"/>
                  </a:lnTo>
                  <a:lnTo>
                    <a:pt x="169" y="430510"/>
                  </a:lnTo>
                  <a:lnTo>
                    <a:pt x="75" y="464189"/>
                  </a:lnTo>
                  <a:lnTo>
                    <a:pt x="34" y="495694"/>
                  </a:lnTo>
                  <a:lnTo>
                    <a:pt x="11" y="536582"/>
                  </a:lnTo>
                  <a:lnTo>
                    <a:pt x="4" y="573832"/>
                  </a:lnTo>
                  <a:lnTo>
                    <a:pt x="1" y="610004"/>
                  </a:lnTo>
                  <a:lnTo>
                    <a:pt x="1" y="653630"/>
                  </a:lnTo>
                  <a:lnTo>
                    <a:pt x="0" y="697699"/>
                  </a:lnTo>
                  <a:lnTo>
                    <a:pt x="0" y="741214"/>
                  </a:lnTo>
                  <a:lnTo>
                    <a:pt x="0" y="7679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1488"/>
            <p:cNvSpPr/>
            <p:nvPr>
              <p:custDataLst>
                <p:tags r:id="rId146"/>
              </p:custDataLst>
            </p:nvPr>
          </p:nvSpPr>
          <p:spPr bwMode="auto">
            <a:xfrm>
              <a:off x="4045148" y="2697593"/>
              <a:ext cx="214314" cy="8103"/>
            </a:xfrm>
            <a:custGeom>
              <a:avLst/>
              <a:gdLst/>
              <a:ahLst/>
              <a:cxnLst/>
              <a:rect l="0" t="0" r="0" b="0"/>
              <a:pathLst>
                <a:path w="214314" h="8103">
                  <a:moveTo>
                    <a:pt x="0" y="8102"/>
                  </a:moveTo>
                  <a:lnTo>
                    <a:pt x="0" y="8102"/>
                  </a:lnTo>
                  <a:lnTo>
                    <a:pt x="4741" y="3362"/>
                  </a:lnTo>
                  <a:lnTo>
                    <a:pt x="41764" y="0"/>
                  </a:lnTo>
                  <a:lnTo>
                    <a:pt x="82443" y="1982"/>
                  </a:lnTo>
                  <a:lnTo>
                    <a:pt x="121762" y="7296"/>
                  </a:lnTo>
                  <a:lnTo>
                    <a:pt x="162444" y="7943"/>
                  </a:lnTo>
                  <a:lnTo>
                    <a:pt x="204249" y="8081"/>
                  </a:lnTo>
                  <a:lnTo>
                    <a:pt x="214313" y="8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5" name="SMARTInkShape-1489"/>
          <p:cNvSpPr/>
          <p:nvPr>
            <p:custDataLst>
              <p:tags r:id="rId6"/>
            </p:custDataLst>
          </p:nvPr>
        </p:nvSpPr>
        <p:spPr bwMode="auto">
          <a:xfrm>
            <a:off x="5214938" y="2723555"/>
            <a:ext cx="44649" cy="12429"/>
          </a:xfrm>
          <a:custGeom>
            <a:avLst/>
            <a:gdLst/>
            <a:ahLst/>
            <a:cxnLst/>
            <a:rect l="0" t="0" r="0" b="0"/>
            <a:pathLst>
              <a:path w="44649" h="12429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5291" y="9713"/>
                </a:lnTo>
                <a:lnTo>
                  <a:pt x="9480" y="12428"/>
                </a:lnTo>
                <a:lnTo>
                  <a:pt x="44648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9" name="SMARTInkShape-Group415"/>
          <p:cNvGrpSpPr/>
          <p:nvPr/>
        </p:nvGrpSpPr>
        <p:grpSpPr>
          <a:xfrm>
            <a:off x="3946922" y="2947309"/>
            <a:ext cx="464345" cy="937106"/>
            <a:chOff x="3946922" y="2947309"/>
            <a:chExt cx="464345" cy="937106"/>
          </a:xfrm>
        </p:grpSpPr>
        <p:sp>
          <p:nvSpPr>
            <p:cNvPr id="26" name="SMARTInkShape-1490"/>
            <p:cNvSpPr/>
            <p:nvPr>
              <p:custDataLst>
                <p:tags r:id="rId140"/>
              </p:custDataLst>
            </p:nvPr>
          </p:nvSpPr>
          <p:spPr bwMode="auto">
            <a:xfrm>
              <a:off x="4000500" y="2947309"/>
              <a:ext cx="410767" cy="97715"/>
            </a:xfrm>
            <a:custGeom>
              <a:avLst/>
              <a:gdLst/>
              <a:ahLst/>
              <a:cxnLst/>
              <a:rect l="0" t="0" r="0" b="0"/>
              <a:pathLst>
                <a:path w="410767" h="97715">
                  <a:moveTo>
                    <a:pt x="0" y="97714"/>
                  </a:moveTo>
                  <a:lnTo>
                    <a:pt x="0" y="97714"/>
                  </a:lnTo>
                  <a:lnTo>
                    <a:pt x="0" y="92974"/>
                  </a:lnTo>
                  <a:lnTo>
                    <a:pt x="5292" y="88001"/>
                  </a:lnTo>
                  <a:lnTo>
                    <a:pt x="46722" y="60214"/>
                  </a:lnTo>
                  <a:lnTo>
                    <a:pt x="91346" y="46939"/>
                  </a:lnTo>
                  <a:lnTo>
                    <a:pt x="132263" y="37314"/>
                  </a:lnTo>
                  <a:lnTo>
                    <a:pt x="171647" y="30882"/>
                  </a:lnTo>
                  <a:lnTo>
                    <a:pt x="215917" y="26194"/>
                  </a:lnTo>
                  <a:lnTo>
                    <a:pt x="245783" y="21941"/>
                  </a:lnTo>
                  <a:lnTo>
                    <a:pt x="278901" y="16743"/>
                  </a:lnTo>
                  <a:lnTo>
                    <a:pt x="323078" y="8239"/>
                  </a:lnTo>
                  <a:lnTo>
                    <a:pt x="357664" y="2081"/>
                  </a:lnTo>
                  <a:lnTo>
                    <a:pt x="395426" y="0"/>
                  </a:lnTo>
                  <a:lnTo>
                    <a:pt x="400539" y="1814"/>
                  </a:lnTo>
                  <a:lnTo>
                    <a:pt x="403948" y="5007"/>
                  </a:lnTo>
                  <a:lnTo>
                    <a:pt x="410766" y="262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1491"/>
            <p:cNvSpPr/>
            <p:nvPr>
              <p:custDataLst>
                <p:tags r:id="rId141"/>
              </p:custDataLst>
            </p:nvPr>
          </p:nvSpPr>
          <p:spPr bwMode="auto">
            <a:xfrm>
              <a:off x="3946922" y="2991445"/>
              <a:ext cx="71438" cy="892970"/>
            </a:xfrm>
            <a:custGeom>
              <a:avLst/>
              <a:gdLst/>
              <a:ahLst/>
              <a:cxnLst/>
              <a:rect l="0" t="0" r="0" b="0"/>
              <a:pathLst>
                <a:path w="71438" h="892970">
                  <a:moveTo>
                    <a:pt x="71437" y="0"/>
                  </a:moveTo>
                  <a:lnTo>
                    <a:pt x="71437" y="0"/>
                  </a:lnTo>
                  <a:lnTo>
                    <a:pt x="66697" y="4741"/>
                  </a:lnTo>
                  <a:lnTo>
                    <a:pt x="64370" y="12360"/>
                  </a:lnTo>
                  <a:lnTo>
                    <a:pt x="58135" y="47641"/>
                  </a:lnTo>
                  <a:lnTo>
                    <a:pt x="55603" y="82028"/>
                  </a:lnTo>
                  <a:lnTo>
                    <a:pt x="54478" y="119801"/>
                  </a:lnTo>
                  <a:lnTo>
                    <a:pt x="53978" y="149818"/>
                  </a:lnTo>
                  <a:lnTo>
                    <a:pt x="51110" y="181680"/>
                  </a:lnTo>
                  <a:lnTo>
                    <a:pt x="47520" y="215684"/>
                  </a:lnTo>
                  <a:lnTo>
                    <a:pt x="45925" y="250641"/>
                  </a:lnTo>
                  <a:lnTo>
                    <a:pt x="45216" y="286021"/>
                  </a:lnTo>
                  <a:lnTo>
                    <a:pt x="43908" y="321589"/>
                  </a:lnTo>
                  <a:lnTo>
                    <a:pt x="40020" y="357241"/>
                  </a:lnTo>
                  <a:lnTo>
                    <a:pt x="37631" y="392930"/>
                  </a:lnTo>
                  <a:lnTo>
                    <a:pt x="36568" y="428636"/>
                  </a:lnTo>
                  <a:lnTo>
                    <a:pt x="36096" y="464349"/>
                  </a:lnTo>
                  <a:lnTo>
                    <a:pt x="33240" y="500065"/>
                  </a:lnTo>
                  <a:lnTo>
                    <a:pt x="29657" y="534790"/>
                  </a:lnTo>
                  <a:lnTo>
                    <a:pt x="28064" y="566760"/>
                  </a:lnTo>
                  <a:lnTo>
                    <a:pt x="27355" y="600151"/>
                  </a:lnTo>
                  <a:lnTo>
                    <a:pt x="26049" y="633843"/>
                  </a:lnTo>
                  <a:lnTo>
                    <a:pt x="22161" y="665354"/>
                  </a:lnTo>
                  <a:lnTo>
                    <a:pt x="19134" y="706245"/>
                  </a:lnTo>
                  <a:lnTo>
                    <a:pt x="13496" y="748236"/>
                  </a:lnTo>
                  <a:lnTo>
                    <a:pt x="10283" y="787357"/>
                  </a:lnTo>
                  <a:lnTo>
                    <a:pt x="3060" y="830986"/>
                  </a:lnTo>
                  <a:lnTo>
                    <a:pt x="0" y="8929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1492"/>
            <p:cNvSpPr/>
            <p:nvPr>
              <p:custDataLst>
                <p:tags r:id="rId142"/>
              </p:custDataLst>
            </p:nvPr>
          </p:nvSpPr>
          <p:spPr bwMode="auto">
            <a:xfrm>
              <a:off x="4018359" y="3812977"/>
              <a:ext cx="133947" cy="44234"/>
            </a:xfrm>
            <a:custGeom>
              <a:avLst/>
              <a:gdLst/>
              <a:ahLst/>
              <a:cxnLst/>
              <a:rect l="0" t="0" r="0" b="0"/>
              <a:pathLst>
                <a:path w="133947" h="44234">
                  <a:moveTo>
                    <a:pt x="0" y="0"/>
                  </a:moveTo>
                  <a:lnTo>
                    <a:pt x="0" y="0"/>
                  </a:lnTo>
                  <a:lnTo>
                    <a:pt x="0" y="9480"/>
                  </a:lnTo>
                  <a:lnTo>
                    <a:pt x="2646" y="16781"/>
                  </a:lnTo>
                  <a:lnTo>
                    <a:pt x="12429" y="29552"/>
                  </a:lnTo>
                  <a:lnTo>
                    <a:pt x="18092" y="32978"/>
                  </a:lnTo>
                  <a:lnTo>
                    <a:pt x="23916" y="35492"/>
                  </a:lnTo>
                  <a:lnTo>
                    <a:pt x="29812" y="39917"/>
                  </a:lnTo>
                  <a:lnTo>
                    <a:pt x="38386" y="42545"/>
                  </a:lnTo>
                  <a:lnTo>
                    <a:pt x="69539" y="44233"/>
                  </a:lnTo>
                  <a:lnTo>
                    <a:pt x="133946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0" name="SMARTInkShape-1493"/>
          <p:cNvSpPr/>
          <p:nvPr>
            <p:custDataLst>
              <p:tags r:id="rId7"/>
            </p:custDataLst>
          </p:nvPr>
        </p:nvSpPr>
        <p:spPr bwMode="auto">
          <a:xfrm>
            <a:off x="4491633" y="3582667"/>
            <a:ext cx="169665" cy="7068"/>
          </a:xfrm>
          <a:custGeom>
            <a:avLst/>
            <a:gdLst/>
            <a:ahLst/>
            <a:cxnLst/>
            <a:rect l="0" t="0" r="0" b="0"/>
            <a:pathLst>
              <a:path w="169665" h="7068">
                <a:moveTo>
                  <a:pt x="0" y="7067"/>
                </a:moveTo>
                <a:lnTo>
                  <a:pt x="0" y="7067"/>
                </a:lnTo>
                <a:lnTo>
                  <a:pt x="0" y="2327"/>
                </a:lnTo>
                <a:lnTo>
                  <a:pt x="10583" y="0"/>
                </a:lnTo>
                <a:lnTo>
                  <a:pt x="38854" y="1335"/>
                </a:lnTo>
                <a:lnTo>
                  <a:pt x="72367" y="5369"/>
                </a:lnTo>
                <a:lnTo>
                  <a:pt x="114505" y="6732"/>
                </a:lnTo>
                <a:lnTo>
                  <a:pt x="169664" y="70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18835" name="SMARTInkShape-Group417"/>
          <p:cNvGrpSpPr/>
          <p:nvPr/>
        </p:nvGrpSpPr>
        <p:grpSpPr>
          <a:xfrm>
            <a:off x="6269882" y="1938793"/>
            <a:ext cx="2273232" cy="740114"/>
            <a:chOff x="6269882" y="1938793"/>
            <a:chExt cx="2273232" cy="740114"/>
          </a:xfrm>
        </p:grpSpPr>
        <p:sp>
          <p:nvSpPr>
            <p:cNvPr id="31" name="SMARTInkShape-1494"/>
            <p:cNvSpPr/>
            <p:nvPr>
              <p:custDataLst>
                <p:tags r:id="rId121"/>
              </p:custDataLst>
            </p:nvPr>
          </p:nvSpPr>
          <p:spPr bwMode="auto">
            <a:xfrm>
              <a:off x="8054578" y="2261188"/>
              <a:ext cx="113774" cy="248055"/>
            </a:xfrm>
            <a:custGeom>
              <a:avLst/>
              <a:gdLst/>
              <a:ahLst/>
              <a:cxnLst/>
              <a:rect l="0" t="0" r="0" b="0"/>
              <a:pathLst>
                <a:path w="113774" h="248055">
                  <a:moveTo>
                    <a:pt x="26789" y="24812"/>
                  </a:moveTo>
                  <a:lnTo>
                    <a:pt x="26789" y="24812"/>
                  </a:lnTo>
                  <a:lnTo>
                    <a:pt x="19721" y="8030"/>
                  </a:lnTo>
                  <a:lnTo>
                    <a:pt x="19101" y="4695"/>
                  </a:lnTo>
                  <a:lnTo>
                    <a:pt x="19680" y="2471"/>
                  </a:lnTo>
                  <a:lnTo>
                    <a:pt x="21057" y="988"/>
                  </a:lnTo>
                  <a:lnTo>
                    <a:pt x="22968" y="0"/>
                  </a:lnTo>
                  <a:lnTo>
                    <a:pt x="30383" y="1548"/>
                  </a:lnTo>
                  <a:lnTo>
                    <a:pt x="63165" y="14362"/>
                  </a:lnTo>
                  <a:lnTo>
                    <a:pt x="76360" y="23805"/>
                  </a:lnTo>
                  <a:lnTo>
                    <a:pt x="94945" y="49759"/>
                  </a:lnTo>
                  <a:lnTo>
                    <a:pt x="110880" y="92101"/>
                  </a:lnTo>
                  <a:lnTo>
                    <a:pt x="113773" y="107965"/>
                  </a:lnTo>
                  <a:lnTo>
                    <a:pt x="110660" y="142275"/>
                  </a:lnTo>
                  <a:lnTo>
                    <a:pt x="93973" y="179119"/>
                  </a:lnTo>
                  <a:lnTo>
                    <a:pt x="51964" y="223183"/>
                  </a:lnTo>
                  <a:lnTo>
                    <a:pt x="31051" y="239142"/>
                  </a:lnTo>
                  <a:lnTo>
                    <a:pt x="0" y="2480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16" name="SMARTInkShape-1495"/>
            <p:cNvSpPr/>
            <p:nvPr>
              <p:custDataLst>
                <p:tags r:id="rId122"/>
              </p:custDataLst>
            </p:nvPr>
          </p:nvSpPr>
          <p:spPr bwMode="auto">
            <a:xfrm>
              <a:off x="8233172" y="1938793"/>
              <a:ext cx="309942" cy="740114"/>
            </a:xfrm>
            <a:custGeom>
              <a:avLst/>
              <a:gdLst/>
              <a:ahLst/>
              <a:cxnLst/>
              <a:rect l="0" t="0" r="0" b="0"/>
              <a:pathLst>
                <a:path w="309942" h="740114">
                  <a:moveTo>
                    <a:pt x="125016" y="61457"/>
                  </a:moveTo>
                  <a:lnTo>
                    <a:pt x="125016" y="61457"/>
                  </a:lnTo>
                  <a:lnTo>
                    <a:pt x="143107" y="16896"/>
                  </a:lnTo>
                  <a:lnTo>
                    <a:pt x="146006" y="10913"/>
                  </a:lnTo>
                  <a:lnTo>
                    <a:pt x="149923" y="6925"/>
                  </a:lnTo>
                  <a:lnTo>
                    <a:pt x="159568" y="2494"/>
                  </a:lnTo>
                  <a:lnTo>
                    <a:pt x="171413" y="0"/>
                  </a:lnTo>
                  <a:lnTo>
                    <a:pt x="174799" y="2626"/>
                  </a:lnTo>
                  <a:lnTo>
                    <a:pt x="181206" y="13482"/>
                  </a:lnTo>
                  <a:lnTo>
                    <a:pt x="182070" y="30874"/>
                  </a:lnTo>
                  <a:lnTo>
                    <a:pt x="179280" y="74378"/>
                  </a:lnTo>
                  <a:lnTo>
                    <a:pt x="172592" y="114060"/>
                  </a:lnTo>
                  <a:lnTo>
                    <a:pt x="167596" y="158498"/>
                  </a:lnTo>
                  <a:lnTo>
                    <a:pt x="165413" y="198689"/>
                  </a:lnTo>
                  <a:lnTo>
                    <a:pt x="171051" y="232095"/>
                  </a:lnTo>
                  <a:lnTo>
                    <a:pt x="181651" y="267128"/>
                  </a:lnTo>
                  <a:lnTo>
                    <a:pt x="192851" y="288796"/>
                  </a:lnTo>
                  <a:lnTo>
                    <a:pt x="207750" y="305041"/>
                  </a:lnTo>
                  <a:lnTo>
                    <a:pt x="214898" y="309174"/>
                  </a:lnTo>
                  <a:lnTo>
                    <a:pt x="221648" y="310938"/>
                  </a:lnTo>
                  <a:lnTo>
                    <a:pt x="228132" y="311121"/>
                  </a:lnTo>
                  <a:lnTo>
                    <a:pt x="233448" y="309259"/>
                  </a:lnTo>
                  <a:lnTo>
                    <a:pt x="241999" y="301899"/>
                  </a:lnTo>
                  <a:lnTo>
                    <a:pt x="246462" y="284075"/>
                  </a:lnTo>
                  <a:lnTo>
                    <a:pt x="249561" y="240336"/>
                  </a:lnTo>
                  <a:lnTo>
                    <a:pt x="249969" y="224777"/>
                  </a:lnTo>
                  <a:lnTo>
                    <a:pt x="252668" y="251673"/>
                  </a:lnTo>
                  <a:lnTo>
                    <a:pt x="262458" y="289971"/>
                  </a:lnTo>
                  <a:lnTo>
                    <a:pt x="276888" y="333374"/>
                  </a:lnTo>
                  <a:lnTo>
                    <a:pt x="285575" y="376143"/>
                  </a:lnTo>
                  <a:lnTo>
                    <a:pt x="298025" y="418927"/>
                  </a:lnTo>
                  <a:lnTo>
                    <a:pt x="303773" y="447213"/>
                  </a:lnTo>
                  <a:lnTo>
                    <a:pt x="309941" y="491601"/>
                  </a:lnTo>
                  <a:lnTo>
                    <a:pt x="309124" y="528897"/>
                  </a:lnTo>
                  <a:lnTo>
                    <a:pt x="302598" y="571367"/>
                  </a:lnTo>
                  <a:lnTo>
                    <a:pt x="294380" y="610078"/>
                  </a:lnTo>
                  <a:lnTo>
                    <a:pt x="287601" y="629734"/>
                  </a:lnTo>
                  <a:lnTo>
                    <a:pt x="261761" y="671108"/>
                  </a:lnTo>
                  <a:lnTo>
                    <a:pt x="251606" y="683317"/>
                  </a:lnTo>
                  <a:lnTo>
                    <a:pt x="229993" y="696606"/>
                  </a:lnTo>
                  <a:lnTo>
                    <a:pt x="187237" y="715728"/>
                  </a:lnTo>
                  <a:lnTo>
                    <a:pt x="168545" y="724315"/>
                  </a:lnTo>
                  <a:lnTo>
                    <a:pt x="124206" y="732472"/>
                  </a:lnTo>
                  <a:lnTo>
                    <a:pt x="86411" y="737849"/>
                  </a:lnTo>
                  <a:lnTo>
                    <a:pt x="0" y="7401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17" name="SMARTInkShape-1496"/>
            <p:cNvSpPr/>
            <p:nvPr>
              <p:custDataLst>
                <p:tags r:id="rId123"/>
              </p:custDataLst>
            </p:nvPr>
          </p:nvSpPr>
          <p:spPr bwMode="auto">
            <a:xfrm>
              <a:off x="8170664" y="2062758"/>
              <a:ext cx="60076" cy="80368"/>
            </a:xfrm>
            <a:custGeom>
              <a:avLst/>
              <a:gdLst/>
              <a:ahLst/>
              <a:cxnLst/>
              <a:rect l="0" t="0" r="0" b="0"/>
              <a:pathLst>
                <a:path w="60076" h="80368">
                  <a:moveTo>
                    <a:pt x="0" y="0"/>
                  </a:moveTo>
                  <a:lnTo>
                    <a:pt x="0" y="0"/>
                  </a:lnTo>
                  <a:lnTo>
                    <a:pt x="17170" y="0"/>
                  </a:lnTo>
                  <a:lnTo>
                    <a:pt x="25159" y="2646"/>
                  </a:lnTo>
                  <a:lnTo>
                    <a:pt x="47594" y="21368"/>
                  </a:lnTo>
                  <a:lnTo>
                    <a:pt x="55218" y="28679"/>
                  </a:lnTo>
                  <a:lnTo>
                    <a:pt x="59268" y="40527"/>
                  </a:lnTo>
                  <a:lnTo>
                    <a:pt x="60075" y="53731"/>
                  </a:lnTo>
                  <a:lnTo>
                    <a:pt x="4464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18" name="SMARTInkShape-1497"/>
            <p:cNvSpPr/>
            <p:nvPr>
              <p:custDataLst>
                <p:tags r:id="rId124"/>
              </p:custDataLst>
            </p:nvPr>
          </p:nvSpPr>
          <p:spPr bwMode="auto">
            <a:xfrm>
              <a:off x="8081367" y="2116336"/>
              <a:ext cx="107157" cy="8931"/>
            </a:xfrm>
            <a:custGeom>
              <a:avLst/>
              <a:gdLst/>
              <a:ahLst/>
              <a:cxnLst/>
              <a:rect l="0" t="0" r="0" b="0"/>
              <a:pathLst>
                <a:path w="107157" h="8931">
                  <a:moveTo>
                    <a:pt x="0" y="8930"/>
                  </a:moveTo>
                  <a:lnTo>
                    <a:pt x="0" y="8930"/>
                  </a:lnTo>
                  <a:lnTo>
                    <a:pt x="4741" y="4189"/>
                  </a:lnTo>
                  <a:lnTo>
                    <a:pt x="9714" y="1862"/>
                  </a:lnTo>
                  <a:lnTo>
                    <a:pt x="46285" y="163"/>
                  </a:lnTo>
                  <a:lnTo>
                    <a:pt x="87528" y="21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0" name="SMARTInkShape-1498"/>
            <p:cNvSpPr/>
            <p:nvPr>
              <p:custDataLst>
                <p:tags r:id="rId125"/>
              </p:custDataLst>
            </p:nvPr>
          </p:nvSpPr>
          <p:spPr bwMode="auto">
            <a:xfrm>
              <a:off x="8296156" y="2375297"/>
              <a:ext cx="106681" cy="162449"/>
            </a:xfrm>
            <a:custGeom>
              <a:avLst/>
              <a:gdLst/>
              <a:ahLst/>
              <a:cxnLst/>
              <a:rect l="0" t="0" r="0" b="0"/>
              <a:pathLst>
                <a:path w="106681" h="162449">
                  <a:moveTo>
                    <a:pt x="17383" y="71437"/>
                  </a:moveTo>
                  <a:lnTo>
                    <a:pt x="17383" y="71437"/>
                  </a:lnTo>
                  <a:lnTo>
                    <a:pt x="3144" y="111986"/>
                  </a:lnTo>
                  <a:lnTo>
                    <a:pt x="0" y="150517"/>
                  </a:lnTo>
                  <a:lnTo>
                    <a:pt x="2381" y="158839"/>
                  </a:lnTo>
                  <a:lnTo>
                    <a:pt x="4405" y="162448"/>
                  </a:lnTo>
                  <a:lnTo>
                    <a:pt x="5754" y="161876"/>
                  </a:lnTo>
                  <a:lnTo>
                    <a:pt x="12838" y="127003"/>
                  </a:lnTo>
                  <a:lnTo>
                    <a:pt x="16036" y="89335"/>
                  </a:lnTo>
                  <a:lnTo>
                    <a:pt x="24273" y="44837"/>
                  </a:lnTo>
                  <a:lnTo>
                    <a:pt x="25407" y="40763"/>
                  </a:lnTo>
                  <a:lnTo>
                    <a:pt x="25708" y="41066"/>
                  </a:lnTo>
                  <a:lnTo>
                    <a:pt x="35384" y="78921"/>
                  </a:lnTo>
                  <a:lnTo>
                    <a:pt x="43111" y="105294"/>
                  </a:lnTo>
                  <a:lnTo>
                    <a:pt x="65917" y="145140"/>
                  </a:lnTo>
                  <a:lnTo>
                    <a:pt x="68591" y="146369"/>
                  </a:lnTo>
                  <a:lnTo>
                    <a:pt x="71365" y="146196"/>
                  </a:lnTo>
                  <a:lnTo>
                    <a:pt x="74207" y="145089"/>
                  </a:lnTo>
                  <a:lnTo>
                    <a:pt x="80010" y="138567"/>
                  </a:lnTo>
                  <a:lnTo>
                    <a:pt x="85897" y="127070"/>
                  </a:lnTo>
                  <a:lnTo>
                    <a:pt x="97761" y="87351"/>
                  </a:lnTo>
                  <a:lnTo>
                    <a:pt x="105506" y="47920"/>
                  </a:lnTo>
                  <a:lnTo>
                    <a:pt x="1066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1" name="SMARTInkShape-1499"/>
            <p:cNvSpPr/>
            <p:nvPr>
              <p:custDataLst>
                <p:tags r:id="rId126"/>
              </p:custDataLst>
            </p:nvPr>
          </p:nvSpPr>
          <p:spPr bwMode="auto">
            <a:xfrm>
              <a:off x="8182819" y="2268141"/>
              <a:ext cx="86073" cy="232173"/>
            </a:xfrm>
            <a:custGeom>
              <a:avLst/>
              <a:gdLst/>
              <a:ahLst/>
              <a:cxnLst/>
              <a:rect l="0" t="0" r="0" b="0"/>
              <a:pathLst>
                <a:path w="86073" h="232173">
                  <a:moveTo>
                    <a:pt x="50353" y="0"/>
                  </a:moveTo>
                  <a:lnTo>
                    <a:pt x="50353" y="0"/>
                  </a:lnTo>
                  <a:lnTo>
                    <a:pt x="40872" y="4740"/>
                  </a:lnTo>
                  <a:lnTo>
                    <a:pt x="33572" y="12359"/>
                  </a:lnTo>
                  <a:lnTo>
                    <a:pt x="4032" y="53750"/>
                  </a:lnTo>
                  <a:lnTo>
                    <a:pt x="0" y="69199"/>
                  </a:lnTo>
                  <a:lnTo>
                    <a:pt x="376" y="102855"/>
                  </a:lnTo>
                  <a:lnTo>
                    <a:pt x="6771" y="133663"/>
                  </a:lnTo>
                  <a:lnTo>
                    <a:pt x="23658" y="174061"/>
                  </a:lnTo>
                  <a:lnTo>
                    <a:pt x="40229" y="194345"/>
                  </a:lnTo>
                  <a:lnTo>
                    <a:pt x="86072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2" name="SMARTInkShape-1500"/>
            <p:cNvSpPr/>
            <p:nvPr>
              <p:custDataLst>
                <p:tags r:id="rId127"/>
              </p:custDataLst>
            </p:nvPr>
          </p:nvSpPr>
          <p:spPr bwMode="auto">
            <a:xfrm>
              <a:off x="7206258" y="2071688"/>
              <a:ext cx="89298" cy="151805"/>
            </a:xfrm>
            <a:custGeom>
              <a:avLst/>
              <a:gdLst/>
              <a:ahLst/>
              <a:cxnLst/>
              <a:rect l="0" t="0" r="0" b="0"/>
              <a:pathLst>
                <a:path w="89298" h="151805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28497" y="14258"/>
                  </a:lnTo>
                  <a:lnTo>
                    <a:pt x="64104" y="46721"/>
                  </a:lnTo>
                  <a:lnTo>
                    <a:pt x="73139" y="60783"/>
                  </a:lnTo>
                  <a:lnTo>
                    <a:pt x="83680" y="95460"/>
                  </a:lnTo>
                  <a:lnTo>
                    <a:pt x="89297" y="151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3" name="SMARTInkShape-1501"/>
            <p:cNvSpPr/>
            <p:nvPr>
              <p:custDataLst>
                <p:tags r:id="rId128"/>
              </p:custDataLst>
            </p:nvPr>
          </p:nvSpPr>
          <p:spPr bwMode="auto">
            <a:xfrm>
              <a:off x="7081242" y="2160984"/>
              <a:ext cx="142876" cy="8931"/>
            </a:xfrm>
            <a:custGeom>
              <a:avLst/>
              <a:gdLst/>
              <a:ahLst/>
              <a:cxnLst/>
              <a:rect l="0" t="0" r="0" b="0"/>
              <a:pathLst>
                <a:path w="142876" h="8931">
                  <a:moveTo>
                    <a:pt x="0" y="8930"/>
                  </a:moveTo>
                  <a:lnTo>
                    <a:pt x="0" y="8930"/>
                  </a:lnTo>
                  <a:lnTo>
                    <a:pt x="37520" y="8930"/>
                  </a:lnTo>
                  <a:lnTo>
                    <a:pt x="81274" y="8930"/>
                  </a:lnTo>
                  <a:lnTo>
                    <a:pt x="123176" y="1862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4" name="SMARTInkShape-1502"/>
            <p:cNvSpPr/>
            <p:nvPr>
              <p:custDataLst>
                <p:tags r:id="rId129"/>
              </p:custDataLst>
            </p:nvPr>
          </p:nvSpPr>
          <p:spPr bwMode="auto">
            <a:xfrm>
              <a:off x="7344501" y="2428875"/>
              <a:ext cx="13563" cy="116087"/>
            </a:xfrm>
            <a:custGeom>
              <a:avLst/>
              <a:gdLst/>
              <a:ahLst/>
              <a:cxnLst/>
              <a:rect l="0" t="0" r="0" b="0"/>
              <a:pathLst>
                <a:path w="13563" h="116087">
                  <a:moveTo>
                    <a:pt x="13562" y="0"/>
                  </a:moveTo>
                  <a:lnTo>
                    <a:pt x="13562" y="0"/>
                  </a:lnTo>
                  <a:lnTo>
                    <a:pt x="8821" y="4740"/>
                  </a:lnTo>
                  <a:lnTo>
                    <a:pt x="6494" y="12359"/>
                  </a:lnTo>
                  <a:lnTo>
                    <a:pt x="0" y="55543"/>
                  </a:lnTo>
                  <a:lnTo>
                    <a:pt x="258" y="67019"/>
                  </a:lnTo>
                  <a:lnTo>
                    <a:pt x="3336" y="84350"/>
                  </a:lnTo>
                  <a:lnTo>
                    <a:pt x="5048" y="98012"/>
                  </a:lnTo>
                  <a:lnTo>
                    <a:pt x="13562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5" name="SMARTInkShape-1503"/>
            <p:cNvSpPr/>
            <p:nvPr>
              <p:custDataLst>
                <p:tags r:id="rId130"/>
              </p:custDataLst>
            </p:nvPr>
          </p:nvSpPr>
          <p:spPr bwMode="auto">
            <a:xfrm>
              <a:off x="7190031" y="2294930"/>
              <a:ext cx="159103" cy="220242"/>
            </a:xfrm>
            <a:custGeom>
              <a:avLst/>
              <a:gdLst/>
              <a:ahLst/>
              <a:cxnLst/>
              <a:rect l="0" t="0" r="0" b="0"/>
              <a:pathLst>
                <a:path w="159103" h="220242">
                  <a:moveTo>
                    <a:pt x="69805" y="0"/>
                  </a:moveTo>
                  <a:lnTo>
                    <a:pt x="69805" y="0"/>
                  </a:lnTo>
                  <a:lnTo>
                    <a:pt x="54555" y="992"/>
                  </a:lnTo>
                  <a:lnTo>
                    <a:pt x="40207" y="4740"/>
                  </a:lnTo>
                  <a:lnTo>
                    <a:pt x="29200" y="12359"/>
                  </a:lnTo>
                  <a:lnTo>
                    <a:pt x="5662" y="39147"/>
                  </a:lnTo>
                  <a:lnTo>
                    <a:pt x="529" y="56688"/>
                  </a:lnTo>
                  <a:lnTo>
                    <a:pt x="0" y="76438"/>
                  </a:lnTo>
                  <a:lnTo>
                    <a:pt x="10881" y="119561"/>
                  </a:lnTo>
                  <a:lnTo>
                    <a:pt x="30421" y="159620"/>
                  </a:lnTo>
                  <a:lnTo>
                    <a:pt x="54497" y="192044"/>
                  </a:lnTo>
                  <a:lnTo>
                    <a:pt x="89749" y="216491"/>
                  </a:lnTo>
                  <a:lnTo>
                    <a:pt x="102481" y="220241"/>
                  </a:lnTo>
                  <a:lnTo>
                    <a:pt x="159102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6" name="SMARTInkShape-1504"/>
            <p:cNvSpPr/>
            <p:nvPr>
              <p:custDataLst>
                <p:tags r:id="rId131"/>
              </p:custDataLst>
            </p:nvPr>
          </p:nvSpPr>
          <p:spPr bwMode="auto">
            <a:xfrm>
              <a:off x="7108031" y="2287820"/>
              <a:ext cx="97490" cy="244307"/>
            </a:xfrm>
            <a:custGeom>
              <a:avLst/>
              <a:gdLst/>
              <a:ahLst/>
              <a:cxnLst/>
              <a:rect l="0" t="0" r="0" b="0"/>
              <a:pathLst>
                <a:path w="97490" h="244307">
                  <a:moveTo>
                    <a:pt x="0" y="7110"/>
                  </a:moveTo>
                  <a:lnTo>
                    <a:pt x="0" y="7110"/>
                  </a:lnTo>
                  <a:lnTo>
                    <a:pt x="4741" y="7110"/>
                  </a:lnTo>
                  <a:lnTo>
                    <a:pt x="9714" y="4464"/>
                  </a:lnTo>
                  <a:lnTo>
                    <a:pt x="12429" y="2369"/>
                  </a:lnTo>
                  <a:lnTo>
                    <a:pt x="20738" y="42"/>
                  </a:lnTo>
                  <a:lnTo>
                    <a:pt x="33029" y="0"/>
                  </a:lnTo>
                  <a:lnTo>
                    <a:pt x="60278" y="6546"/>
                  </a:lnTo>
                  <a:lnTo>
                    <a:pt x="75076" y="15458"/>
                  </a:lnTo>
                  <a:lnTo>
                    <a:pt x="85623" y="28680"/>
                  </a:lnTo>
                  <a:lnTo>
                    <a:pt x="92625" y="45470"/>
                  </a:lnTo>
                  <a:lnTo>
                    <a:pt x="97121" y="83295"/>
                  </a:lnTo>
                  <a:lnTo>
                    <a:pt x="97489" y="90642"/>
                  </a:lnTo>
                  <a:lnTo>
                    <a:pt x="84815" y="135102"/>
                  </a:lnTo>
                  <a:lnTo>
                    <a:pt x="65613" y="178966"/>
                  </a:lnTo>
                  <a:lnTo>
                    <a:pt x="40508" y="221537"/>
                  </a:lnTo>
                  <a:lnTo>
                    <a:pt x="21234" y="244306"/>
                  </a:lnTo>
                  <a:lnTo>
                    <a:pt x="19117" y="243624"/>
                  </a:lnTo>
                  <a:lnTo>
                    <a:pt x="8930" y="2214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7" name="SMARTInkShape-1505"/>
            <p:cNvSpPr/>
            <p:nvPr>
              <p:custDataLst>
                <p:tags r:id="rId132"/>
              </p:custDataLst>
            </p:nvPr>
          </p:nvSpPr>
          <p:spPr bwMode="auto">
            <a:xfrm>
              <a:off x="7527727" y="2527102"/>
              <a:ext cx="89297" cy="44649"/>
            </a:xfrm>
            <a:custGeom>
              <a:avLst/>
              <a:gdLst/>
              <a:ahLst/>
              <a:cxnLst/>
              <a:rect l="0" t="0" r="0" b="0"/>
              <a:pathLst>
                <a:path w="89297" h="44649">
                  <a:moveTo>
                    <a:pt x="89296" y="0"/>
                  </a:moveTo>
                  <a:lnTo>
                    <a:pt x="89296" y="0"/>
                  </a:lnTo>
                  <a:lnTo>
                    <a:pt x="84556" y="9480"/>
                  </a:lnTo>
                  <a:lnTo>
                    <a:pt x="76938" y="16781"/>
                  </a:lnTo>
                  <a:lnTo>
                    <a:pt x="58846" y="26469"/>
                  </a:lnTo>
                  <a:lnTo>
                    <a:pt x="19361" y="40637"/>
                  </a:lnTo>
                  <a:lnTo>
                    <a:pt x="0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8" name="SMARTInkShape-1506"/>
            <p:cNvSpPr/>
            <p:nvPr>
              <p:custDataLst>
                <p:tags r:id="rId133"/>
              </p:custDataLst>
            </p:nvPr>
          </p:nvSpPr>
          <p:spPr bwMode="auto">
            <a:xfrm>
              <a:off x="7724180" y="2482453"/>
              <a:ext cx="133946" cy="44650"/>
            </a:xfrm>
            <a:custGeom>
              <a:avLst/>
              <a:gdLst/>
              <a:ahLst/>
              <a:cxnLst/>
              <a:rect l="0" t="0" r="0" b="0"/>
              <a:pathLst>
                <a:path w="133946" h="44650">
                  <a:moveTo>
                    <a:pt x="0" y="44649"/>
                  </a:moveTo>
                  <a:lnTo>
                    <a:pt x="0" y="44649"/>
                  </a:lnTo>
                  <a:lnTo>
                    <a:pt x="29141" y="37581"/>
                  </a:lnTo>
                  <a:lnTo>
                    <a:pt x="51628" y="33625"/>
                  </a:lnTo>
                  <a:lnTo>
                    <a:pt x="91772" y="17675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29" name="SMARTInkShape-1507"/>
            <p:cNvSpPr/>
            <p:nvPr>
              <p:custDataLst>
                <p:tags r:id="rId134"/>
              </p:custDataLst>
            </p:nvPr>
          </p:nvSpPr>
          <p:spPr bwMode="auto">
            <a:xfrm>
              <a:off x="7983141" y="2464594"/>
              <a:ext cx="26790" cy="52338"/>
            </a:xfrm>
            <a:custGeom>
              <a:avLst/>
              <a:gdLst/>
              <a:ahLst/>
              <a:cxnLst/>
              <a:rect l="0" t="0" r="0" b="0"/>
              <a:pathLst>
                <a:path w="26790" h="52338">
                  <a:moveTo>
                    <a:pt x="0" y="44648"/>
                  </a:moveTo>
                  <a:lnTo>
                    <a:pt x="0" y="44648"/>
                  </a:lnTo>
                  <a:lnTo>
                    <a:pt x="7688" y="52337"/>
                  </a:lnTo>
                  <a:lnTo>
                    <a:pt x="8101" y="51758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30" name="SMARTInkShape-1508"/>
            <p:cNvSpPr/>
            <p:nvPr>
              <p:custDataLst>
                <p:tags r:id="rId135"/>
              </p:custDataLst>
            </p:nvPr>
          </p:nvSpPr>
          <p:spPr bwMode="auto">
            <a:xfrm>
              <a:off x="6738894" y="2057373"/>
              <a:ext cx="208404" cy="568857"/>
            </a:xfrm>
            <a:custGeom>
              <a:avLst/>
              <a:gdLst/>
              <a:ahLst/>
              <a:cxnLst/>
              <a:rect l="0" t="0" r="0" b="0"/>
              <a:pathLst>
                <a:path w="208404" h="568857">
                  <a:moveTo>
                    <a:pt x="172684" y="58963"/>
                  </a:moveTo>
                  <a:lnTo>
                    <a:pt x="172684" y="58963"/>
                  </a:lnTo>
                  <a:lnTo>
                    <a:pt x="157239" y="14402"/>
                  </a:lnTo>
                  <a:lnTo>
                    <a:pt x="155301" y="0"/>
                  </a:lnTo>
                  <a:lnTo>
                    <a:pt x="154150" y="803"/>
                  </a:lnTo>
                  <a:lnTo>
                    <a:pt x="147790" y="12406"/>
                  </a:lnTo>
                  <a:lnTo>
                    <a:pt x="133846" y="55698"/>
                  </a:lnTo>
                  <a:lnTo>
                    <a:pt x="122054" y="94037"/>
                  </a:lnTo>
                  <a:lnTo>
                    <a:pt x="112816" y="130273"/>
                  </a:lnTo>
                  <a:lnTo>
                    <a:pt x="104388" y="174040"/>
                  </a:lnTo>
                  <a:lnTo>
                    <a:pt x="96920" y="212007"/>
                  </a:lnTo>
                  <a:lnTo>
                    <a:pt x="84200" y="247405"/>
                  </a:lnTo>
                  <a:lnTo>
                    <a:pt x="63123" y="284572"/>
                  </a:lnTo>
                  <a:lnTo>
                    <a:pt x="37455" y="323573"/>
                  </a:lnTo>
                  <a:lnTo>
                    <a:pt x="24247" y="339000"/>
                  </a:lnTo>
                  <a:lnTo>
                    <a:pt x="13778" y="346473"/>
                  </a:lnTo>
                  <a:lnTo>
                    <a:pt x="9200" y="347871"/>
                  </a:lnTo>
                  <a:lnTo>
                    <a:pt x="5155" y="347811"/>
                  </a:lnTo>
                  <a:lnTo>
                    <a:pt x="1467" y="346778"/>
                  </a:lnTo>
                  <a:lnTo>
                    <a:pt x="0" y="344105"/>
                  </a:lnTo>
                  <a:lnTo>
                    <a:pt x="1016" y="335844"/>
                  </a:lnTo>
                  <a:lnTo>
                    <a:pt x="11907" y="315296"/>
                  </a:lnTo>
                  <a:lnTo>
                    <a:pt x="19538" y="306834"/>
                  </a:lnTo>
                  <a:lnTo>
                    <a:pt x="37261" y="296661"/>
                  </a:lnTo>
                  <a:lnTo>
                    <a:pt x="42715" y="295811"/>
                  </a:lnTo>
                  <a:lnTo>
                    <a:pt x="54066" y="297513"/>
                  </a:lnTo>
                  <a:lnTo>
                    <a:pt x="58879" y="301340"/>
                  </a:lnTo>
                  <a:lnTo>
                    <a:pt x="66872" y="313530"/>
                  </a:lnTo>
                  <a:lnTo>
                    <a:pt x="72210" y="341867"/>
                  </a:lnTo>
                  <a:lnTo>
                    <a:pt x="73791" y="380140"/>
                  </a:lnTo>
                  <a:lnTo>
                    <a:pt x="74260" y="413418"/>
                  </a:lnTo>
                  <a:lnTo>
                    <a:pt x="74399" y="456351"/>
                  </a:lnTo>
                  <a:lnTo>
                    <a:pt x="79723" y="486934"/>
                  </a:lnTo>
                  <a:lnTo>
                    <a:pt x="94570" y="528028"/>
                  </a:lnTo>
                  <a:lnTo>
                    <a:pt x="108749" y="551495"/>
                  </a:lnTo>
                  <a:lnTo>
                    <a:pt x="122441" y="563285"/>
                  </a:lnTo>
                  <a:lnTo>
                    <a:pt x="130259" y="567818"/>
                  </a:lnTo>
                  <a:lnTo>
                    <a:pt x="139440" y="568856"/>
                  </a:lnTo>
                  <a:lnTo>
                    <a:pt x="160224" y="564718"/>
                  </a:lnTo>
                  <a:lnTo>
                    <a:pt x="208403" y="5411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31" name="SMARTInkShape-1509"/>
            <p:cNvSpPr/>
            <p:nvPr>
              <p:custDataLst>
                <p:tags r:id="rId136"/>
              </p:custDataLst>
            </p:nvPr>
          </p:nvSpPr>
          <p:spPr bwMode="auto">
            <a:xfrm>
              <a:off x="6572250" y="2464594"/>
              <a:ext cx="116087" cy="61267"/>
            </a:xfrm>
            <a:custGeom>
              <a:avLst/>
              <a:gdLst/>
              <a:ahLst/>
              <a:cxnLst/>
              <a:rect l="0" t="0" r="0" b="0"/>
              <a:pathLst>
                <a:path w="116087" h="61267">
                  <a:moveTo>
                    <a:pt x="0" y="53578"/>
                  </a:moveTo>
                  <a:lnTo>
                    <a:pt x="0" y="53578"/>
                  </a:lnTo>
                  <a:lnTo>
                    <a:pt x="0" y="61266"/>
                  </a:lnTo>
                  <a:lnTo>
                    <a:pt x="43728" y="41067"/>
                  </a:lnTo>
                  <a:lnTo>
                    <a:pt x="85872" y="20052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32" name="SMARTInkShape-1510"/>
            <p:cNvSpPr/>
            <p:nvPr>
              <p:custDataLst>
                <p:tags r:id="rId137"/>
              </p:custDataLst>
            </p:nvPr>
          </p:nvSpPr>
          <p:spPr bwMode="auto">
            <a:xfrm>
              <a:off x="6607969" y="2312789"/>
              <a:ext cx="53579" cy="26790"/>
            </a:xfrm>
            <a:custGeom>
              <a:avLst/>
              <a:gdLst/>
              <a:ahLst/>
              <a:cxnLst/>
              <a:rect l="0" t="0" r="0" b="0"/>
              <a:pathLst>
                <a:path w="53579" h="2679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1984" y="6137"/>
                  </a:lnTo>
                  <a:lnTo>
                    <a:pt x="20117" y="8562"/>
                  </a:lnTo>
                  <a:lnTo>
                    <a:pt x="38737" y="9849"/>
                  </a:lnTo>
                  <a:lnTo>
                    <a:pt x="53578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33" name="SMARTInkShape-1511"/>
            <p:cNvSpPr/>
            <p:nvPr>
              <p:custDataLst>
                <p:tags r:id="rId138"/>
              </p:custDataLst>
            </p:nvPr>
          </p:nvSpPr>
          <p:spPr bwMode="auto">
            <a:xfrm>
              <a:off x="6269882" y="2116336"/>
              <a:ext cx="226692" cy="546186"/>
            </a:xfrm>
            <a:custGeom>
              <a:avLst/>
              <a:gdLst/>
              <a:ahLst/>
              <a:cxnLst/>
              <a:rect l="0" t="0" r="0" b="0"/>
              <a:pathLst>
                <a:path w="226692" h="546186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3867" y="0"/>
                  </a:lnTo>
                  <a:lnTo>
                    <a:pt x="46622" y="29552"/>
                  </a:lnTo>
                  <a:lnTo>
                    <a:pt x="89579" y="60035"/>
                  </a:lnTo>
                  <a:lnTo>
                    <a:pt x="132905" y="96431"/>
                  </a:lnTo>
                  <a:lnTo>
                    <a:pt x="156906" y="118200"/>
                  </a:lnTo>
                  <a:lnTo>
                    <a:pt x="188918" y="162005"/>
                  </a:lnTo>
                  <a:lnTo>
                    <a:pt x="210358" y="206221"/>
                  </a:lnTo>
                  <a:lnTo>
                    <a:pt x="218551" y="241350"/>
                  </a:lnTo>
                  <a:lnTo>
                    <a:pt x="223624" y="276894"/>
                  </a:lnTo>
                  <a:lnTo>
                    <a:pt x="226691" y="300665"/>
                  </a:lnTo>
                  <a:lnTo>
                    <a:pt x="222839" y="338346"/>
                  </a:lnTo>
                  <a:lnTo>
                    <a:pt x="218074" y="369649"/>
                  </a:lnTo>
                  <a:lnTo>
                    <a:pt x="209812" y="406520"/>
                  </a:lnTo>
                  <a:lnTo>
                    <a:pt x="191996" y="445646"/>
                  </a:lnTo>
                  <a:lnTo>
                    <a:pt x="175247" y="482037"/>
                  </a:lnTo>
                  <a:lnTo>
                    <a:pt x="153124" y="513148"/>
                  </a:lnTo>
                  <a:lnTo>
                    <a:pt x="127661" y="532266"/>
                  </a:lnTo>
                  <a:lnTo>
                    <a:pt x="108304" y="542818"/>
                  </a:lnTo>
                  <a:lnTo>
                    <a:pt x="89117" y="546185"/>
                  </a:lnTo>
                  <a:lnTo>
                    <a:pt x="61266" y="5447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34" name="SMARTInkShape-1512"/>
            <p:cNvSpPr/>
            <p:nvPr>
              <p:custDataLst>
                <p:tags r:id="rId139"/>
              </p:custDataLst>
            </p:nvPr>
          </p:nvSpPr>
          <p:spPr bwMode="auto">
            <a:xfrm>
              <a:off x="6304359" y="2196703"/>
              <a:ext cx="17860" cy="407216"/>
            </a:xfrm>
            <a:custGeom>
              <a:avLst/>
              <a:gdLst/>
              <a:ahLst/>
              <a:cxnLst/>
              <a:rect l="0" t="0" r="0" b="0"/>
              <a:pathLst>
                <a:path w="17860" h="407216">
                  <a:moveTo>
                    <a:pt x="0" y="0"/>
                  </a:moveTo>
                  <a:lnTo>
                    <a:pt x="0" y="0"/>
                  </a:lnTo>
                  <a:lnTo>
                    <a:pt x="2646" y="17651"/>
                  </a:lnTo>
                  <a:lnTo>
                    <a:pt x="7689" y="53537"/>
                  </a:lnTo>
                  <a:lnTo>
                    <a:pt x="14822" y="89289"/>
                  </a:lnTo>
                  <a:lnTo>
                    <a:pt x="17259" y="127660"/>
                  </a:lnTo>
                  <a:lnTo>
                    <a:pt x="17682" y="164164"/>
                  </a:lnTo>
                  <a:lnTo>
                    <a:pt x="17807" y="203753"/>
                  </a:lnTo>
                  <a:lnTo>
                    <a:pt x="17844" y="240619"/>
                  </a:lnTo>
                  <a:lnTo>
                    <a:pt x="17855" y="276677"/>
                  </a:lnTo>
                  <a:lnTo>
                    <a:pt x="17858" y="317788"/>
                  </a:lnTo>
                  <a:lnTo>
                    <a:pt x="17859" y="362381"/>
                  </a:lnTo>
                  <a:lnTo>
                    <a:pt x="15213" y="392792"/>
                  </a:lnTo>
                  <a:lnTo>
                    <a:pt x="13119" y="398783"/>
                  </a:lnTo>
                  <a:lnTo>
                    <a:pt x="12715" y="402777"/>
                  </a:lnTo>
                  <a:lnTo>
                    <a:pt x="13438" y="405440"/>
                  </a:lnTo>
                  <a:lnTo>
                    <a:pt x="14912" y="407215"/>
                  </a:lnTo>
                  <a:lnTo>
                    <a:pt x="14903" y="406414"/>
                  </a:lnTo>
                  <a:lnTo>
                    <a:pt x="8930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838" name="SMARTInkShape-Group418"/>
          <p:cNvGrpSpPr/>
          <p:nvPr/>
        </p:nvGrpSpPr>
        <p:grpSpPr>
          <a:xfrm>
            <a:off x="4491633" y="3598664"/>
            <a:ext cx="758285" cy="62509"/>
            <a:chOff x="4491633" y="3598664"/>
            <a:chExt cx="758285" cy="62509"/>
          </a:xfrm>
        </p:grpSpPr>
        <p:sp>
          <p:nvSpPr>
            <p:cNvPr id="418836" name="SMARTInkShape-1513"/>
            <p:cNvSpPr/>
            <p:nvPr>
              <p:custDataLst>
                <p:tags r:id="rId119"/>
              </p:custDataLst>
            </p:nvPr>
          </p:nvSpPr>
          <p:spPr bwMode="auto">
            <a:xfrm>
              <a:off x="4822399" y="3598664"/>
              <a:ext cx="427519" cy="62509"/>
            </a:xfrm>
            <a:custGeom>
              <a:avLst/>
              <a:gdLst/>
              <a:ahLst/>
              <a:cxnLst/>
              <a:rect l="0" t="0" r="0" b="0"/>
              <a:pathLst>
                <a:path w="427519" h="62509">
                  <a:moveTo>
                    <a:pt x="8562" y="0"/>
                  </a:moveTo>
                  <a:lnTo>
                    <a:pt x="8562" y="0"/>
                  </a:lnTo>
                  <a:lnTo>
                    <a:pt x="8562" y="4740"/>
                  </a:lnTo>
                  <a:lnTo>
                    <a:pt x="7570" y="6137"/>
                  </a:lnTo>
                  <a:lnTo>
                    <a:pt x="5916" y="7068"/>
                  </a:lnTo>
                  <a:lnTo>
                    <a:pt x="0" y="8821"/>
                  </a:lnTo>
                  <a:lnTo>
                    <a:pt x="4482" y="18378"/>
                  </a:lnTo>
                  <a:lnTo>
                    <a:pt x="6834" y="21182"/>
                  </a:lnTo>
                  <a:lnTo>
                    <a:pt x="35828" y="38571"/>
                  </a:lnTo>
                  <a:lnTo>
                    <a:pt x="44824" y="41947"/>
                  </a:lnTo>
                  <a:lnTo>
                    <a:pt x="83893" y="46938"/>
                  </a:lnTo>
                  <a:lnTo>
                    <a:pt x="128393" y="52267"/>
                  </a:lnTo>
                  <a:lnTo>
                    <a:pt x="170257" y="47182"/>
                  </a:lnTo>
                  <a:lnTo>
                    <a:pt x="210040" y="45399"/>
                  </a:lnTo>
                  <a:lnTo>
                    <a:pt x="250270" y="44871"/>
                  </a:lnTo>
                  <a:lnTo>
                    <a:pt x="285796" y="42047"/>
                  </a:lnTo>
                  <a:lnTo>
                    <a:pt x="316442" y="36969"/>
                  </a:lnTo>
                  <a:lnTo>
                    <a:pt x="361007" y="41110"/>
                  </a:lnTo>
                  <a:lnTo>
                    <a:pt x="405033" y="36625"/>
                  </a:lnTo>
                  <a:lnTo>
                    <a:pt x="425761" y="35798"/>
                  </a:lnTo>
                  <a:lnTo>
                    <a:pt x="426593" y="34780"/>
                  </a:lnTo>
                  <a:lnTo>
                    <a:pt x="427518" y="31002"/>
                  </a:lnTo>
                  <a:lnTo>
                    <a:pt x="426772" y="29597"/>
                  </a:lnTo>
                  <a:lnTo>
                    <a:pt x="425282" y="28661"/>
                  </a:lnTo>
                  <a:lnTo>
                    <a:pt x="394819" y="19210"/>
                  </a:lnTo>
                  <a:lnTo>
                    <a:pt x="357720" y="18037"/>
                  </a:lnTo>
                  <a:lnTo>
                    <a:pt x="314113" y="17895"/>
                  </a:lnTo>
                  <a:lnTo>
                    <a:pt x="276477" y="17870"/>
                  </a:lnTo>
                  <a:lnTo>
                    <a:pt x="243386" y="17863"/>
                  </a:lnTo>
                  <a:lnTo>
                    <a:pt x="205250" y="22601"/>
                  </a:lnTo>
                  <a:lnTo>
                    <a:pt x="162531" y="25548"/>
                  </a:lnTo>
                  <a:lnTo>
                    <a:pt x="127935" y="31162"/>
                  </a:lnTo>
                  <a:lnTo>
                    <a:pt x="94092" y="34369"/>
                  </a:lnTo>
                  <a:lnTo>
                    <a:pt x="50078" y="34460"/>
                  </a:lnTo>
                  <a:lnTo>
                    <a:pt x="29732" y="27995"/>
                  </a:lnTo>
                  <a:lnTo>
                    <a:pt x="30613" y="27593"/>
                  </a:lnTo>
                  <a:lnTo>
                    <a:pt x="71336" y="26860"/>
                  </a:lnTo>
                  <a:lnTo>
                    <a:pt x="104773" y="26810"/>
                  </a:lnTo>
                  <a:lnTo>
                    <a:pt x="140807" y="27788"/>
                  </a:lnTo>
                  <a:lnTo>
                    <a:pt x="179486" y="32928"/>
                  </a:lnTo>
                  <a:lnTo>
                    <a:pt x="219779" y="37813"/>
                  </a:lnTo>
                  <a:lnTo>
                    <a:pt x="260322" y="42623"/>
                  </a:lnTo>
                  <a:lnTo>
                    <a:pt x="304245" y="44249"/>
                  </a:lnTo>
                  <a:lnTo>
                    <a:pt x="346287" y="44569"/>
                  </a:lnTo>
                  <a:lnTo>
                    <a:pt x="390405" y="44638"/>
                  </a:lnTo>
                  <a:lnTo>
                    <a:pt x="425992" y="44648"/>
                  </a:lnTo>
                  <a:lnTo>
                    <a:pt x="382272" y="44649"/>
                  </a:lnTo>
                  <a:lnTo>
                    <a:pt x="342886" y="44649"/>
                  </a:lnTo>
                  <a:lnTo>
                    <a:pt x="308594" y="39908"/>
                  </a:lnTo>
                  <a:lnTo>
                    <a:pt x="273298" y="32220"/>
                  </a:lnTo>
                  <a:lnTo>
                    <a:pt x="237705" y="33139"/>
                  </a:lnTo>
                  <a:lnTo>
                    <a:pt x="197647" y="38025"/>
                  </a:lnTo>
                  <a:lnTo>
                    <a:pt x="157858" y="46713"/>
                  </a:lnTo>
                  <a:lnTo>
                    <a:pt x="114149" y="59447"/>
                  </a:lnTo>
                  <a:lnTo>
                    <a:pt x="110060" y="61147"/>
                  </a:lnTo>
                  <a:lnTo>
                    <a:pt x="151437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37" name="SMARTInkShape-1514"/>
            <p:cNvSpPr/>
            <p:nvPr>
              <p:custDataLst>
                <p:tags r:id="rId120"/>
              </p:custDataLst>
            </p:nvPr>
          </p:nvSpPr>
          <p:spPr bwMode="auto">
            <a:xfrm>
              <a:off x="4491633" y="3598664"/>
              <a:ext cx="133946" cy="17860"/>
            </a:xfrm>
            <a:custGeom>
              <a:avLst/>
              <a:gdLst/>
              <a:ahLst/>
              <a:cxnLst/>
              <a:rect l="0" t="0" r="0" b="0"/>
              <a:pathLst>
                <a:path w="133946" h="17860">
                  <a:moveTo>
                    <a:pt x="0" y="17859"/>
                  </a:moveTo>
                  <a:lnTo>
                    <a:pt x="0" y="17859"/>
                  </a:lnTo>
                  <a:lnTo>
                    <a:pt x="37053" y="17859"/>
                  </a:lnTo>
                  <a:lnTo>
                    <a:pt x="78867" y="17859"/>
                  </a:lnTo>
                  <a:lnTo>
                    <a:pt x="118950" y="5586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849" name="SMARTInkShape-Group419"/>
          <p:cNvGrpSpPr/>
          <p:nvPr/>
        </p:nvGrpSpPr>
        <p:grpSpPr>
          <a:xfrm>
            <a:off x="6465570" y="3009305"/>
            <a:ext cx="1293652" cy="571501"/>
            <a:chOff x="6465570" y="3009305"/>
            <a:chExt cx="1293652" cy="571501"/>
          </a:xfrm>
        </p:grpSpPr>
        <p:sp>
          <p:nvSpPr>
            <p:cNvPr id="418839" name="SMARTInkShape-1515"/>
            <p:cNvSpPr/>
            <p:nvPr>
              <p:custDataLst>
                <p:tags r:id="rId109"/>
              </p:custDataLst>
            </p:nvPr>
          </p:nvSpPr>
          <p:spPr bwMode="auto">
            <a:xfrm>
              <a:off x="7518797" y="3009305"/>
              <a:ext cx="240425" cy="571501"/>
            </a:xfrm>
            <a:custGeom>
              <a:avLst/>
              <a:gdLst/>
              <a:ahLst/>
              <a:cxnLst/>
              <a:rect l="0" t="0" r="0" b="0"/>
              <a:pathLst>
                <a:path w="240425" h="571501">
                  <a:moveTo>
                    <a:pt x="71437" y="0"/>
                  </a:moveTo>
                  <a:lnTo>
                    <a:pt x="71437" y="0"/>
                  </a:lnTo>
                  <a:lnTo>
                    <a:pt x="71437" y="4740"/>
                  </a:lnTo>
                  <a:lnTo>
                    <a:pt x="90865" y="47232"/>
                  </a:lnTo>
                  <a:lnTo>
                    <a:pt x="119269" y="91254"/>
                  </a:lnTo>
                  <a:lnTo>
                    <a:pt x="148855" y="134203"/>
                  </a:lnTo>
                  <a:lnTo>
                    <a:pt x="178597" y="178627"/>
                  </a:lnTo>
                  <a:lnTo>
                    <a:pt x="202407" y="219059"/>
                  </a:lnTo>
                  <a:lnTo>
                    <a:pt x="225226" y="259127"/>
                  </a:lnTo>
                  <a:lnTo>
                    <a:pt x="235957" y="295610"/>
                  </a:lnTo>
                  <a:lnTo>
                    <a:pt x="238815" y="330150"/>
                  </a:lnTo>
                  <a:lnTo>
                    <a:pt x="240424" y="369681"/>
                  </a:lnTo>
                  <a:lnTo>
                    <a:pt x="235509" y="390521"/>
                  </a:lnTo>
                  <a:lnTo>
                    <a:pt x="225718" y="409706"/>
                  </a:lnTo>
                  <a:lnTo>
                    <a:pt x="195178" y="446275"/>
                  </a:lnTo>
                  <a:lnTo>
                    <a:pt x="155742" y="482161"/>
                  </a:lnTo>
                  <a:lnTo>
                    <a:pt x="121442" y="508979"/>
                  </a:lnTo>
                  <a:lnTo>
                    <a:pt x="81403" y="535777"/>
                  </a:lnTo>
                  <a:lnTo>
                    <a:pt x="50070" y="550993"/>
                  </a:lnTo>
                  <a:lnTo>
                    <a:pt x="0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0" name="SMARTInkShape-1516"/>
            <p:cNvSpPr/>
            <p:nvPr>
              <p:custDataLst>
                <p:tags r:id="rId110"/>
              </p:custDataLst>
            </p:nvPr>
          </p:nvSpPr>
          <p:spPr bwMode="auto">
            <a:xfrm>
              <a:off x="7359172" y="3241477"/>
              <a:ext cx="284642" cy="213712"/>
            </a:xfrm>
            <a:custGeom>
              <a:avLst/>
              <a:gdLst/>
              <a:ahLst/>
              <a:cxnLst/>
              <a:rect l="0" t="0" r="0" b="0"/>
              <a:pathLst>
                <a:path w="284642" h="213712">
                  <a:moveTo>
                    <a:pt x="25680" y="0"/>
                  </a:moveTo>
                  <a:lnTo>
                    <a:pt x="25680" y="0"/>
                  </a:lnTo>
                  <a:lnTo>
                    <a:pt x="66810" y="0"/>
                  </a:lnTo>
                  <a:lnTo>
                    <a:pt x="105058" y="2645"/>
                  </a:lnTo>
                  <a:lnTo>
                    <a:pt x="137299" y="10086"/>
                  </a:lnTo>
                  <a:lnTo>
                    <a:pt x="148380" y="18042"/>
                  </a:lnTo>
                  <a:lnTo>
                    <a:pt x="154627" y="33484"/>
                  </a:lnTo>
                  <a:lnTo>
                    <a:pt x="156293" y="43159"/>
                  </a:lnTo>
                  <a:lnTo>
                    <a:pt x="152852" y="61845"/>
                  </a:lnTo>
                  <a:lnTo>
                    <a:pt x="129734" y="102836"/>
                  </a:lnTo>
                  <a:lnTo>
                    <a:pt x="93480" y="146077"/>
                  </a:lnTo>
                  <a:lnTo>
                    <a:pt x="54806" y="180387"/>
                  </a:lnTo>
                  <a:lnTo>
                    <a:pt x="11525" y="207471"/>
                  </a:lnTo>
                  <a:lnTo>
                    <a:pt x="0" y="213711"/>
                  </a:lnTo>
                  <a:lnTo>
                    <a:pt x="21488" y="213201"/>
                  </a:lnTo>
                  <a:lnTo>
                    <a:pt x="60276" y="207221"/>
                  </a:lnTo>
                  <a:lnTo>
                    <a:pt x="96895" y="201005"/>
                  </a:lnTo>
                  <a:lnTo>
                    <a:pt x="132792" y="196360"/>
                  </a:lnTo>
                  <a:lnTo>
                    <a:pt x="168546" y="186917"/>
                  </a:lnTo>
                  <a:lnTo>
                    <a:pt x="204272" y="175497"/>
                  </a:lnTo>
                  <a:lnTo>
                    <a:pt x="240542" y="161911"/>
                  </a:lnTo>
                  <a:lnTo>
                    <a:pt x="284641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1" name="SMARTInkShape-1517"/>
            <p:cNvSpPr/>
            <p:nvPr>
              <p:custDataLst>
                <p:tags r:id="rId111"/>
              </p:custDataLst>
            </p:nvPr>
          </p:nvSpPr>
          <p:spPr bwMode="auto">
            <a:xfrm>
              <a:off x="7152680" y="3437930"/>
              <a:ext cx="58320" cy="89298"/>
            </a:xfrm>
            <a:custGeom>
              <a:avLst/>
              <a:gdLst/>
              <a:ahLst/>
              <a:cxnLst/>
              <a:rect l="0" t="0" r="0" b="0"/>
              <a:pathLst>
                <a:path w="58320" h="89298">
                  <a:moveTo>
                    <a:pt x="53578" y="0"/>
                  </a:moveTo>
                  <a:lnTo>
                    <a:pt x="53578" y="0"/>
                  </a:lnTo>
                  <a:lnTo>
                    <a:pt x="58319" y="14221"/>
                  </a:lnTo>
                  <a:lnTo>
                    <a:pt x="57999" y="29141"/>
                  </a:lnTo>
                  <a:lnTo>
                    <a:pt x="54551" y="43709"/>
                  </a:lnTo>
                  <a:lnTo>
                    <a:pt x="46039" y="58481"/>
                  </a:lnTo>
                  <a:lnTo>
                    <a:pt x="32382" y="73000"/>
                  </a:lnTo>
                  <a:lnTo>
                    <a:pt x="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2" name="SMARTInkShape-1518"/>
            <p:cNvSpPr/>
            <p:nvPr>
              <p:custDataLst>
                <p:tags r:id="rId112"/>
              </p:custDataLst>
            </p:nvPr>
          </p:nvSpPr>
          <p:spPr bwMode="auto">
            <a:xfrm>
              <a:off x="6965156" y="3117702"/>
              <a:ext cx="88594" cy="123776"/>
            </a:xfrm>
            <a:custGeom>
              <a:avLst/>
              <a:gdLst/>
              <a:ahLst/>
              <a:cxnLst/>
              <a:rect l="0" t="0" r="0" b="0"/>
              <a:pathLst>
                <a:path w="88594" h="123776">
                  <a:moveTo>
                    <a:pt x="0" y="7689"/>
                  </a:moveTo>
                  <a:lnTo>
                    <a:pt x="0" y="7689"/>
                  </a:lnTo>
                  <a:lnTo>
                    <a:pt x="4741" y="7689"/>
                  </a:lnTo>
                  <a:lnTo>
                    <a:pt x="6137" y="6696"/>
                  </a:lnTo>
                  <a:lnTo>
                    <a:pt x="7068" y="5043"/>
                  </a:lnTo>
                  <a:lnTo>
                    <a:pt x="7689" y="2948"/>
                  </a:lnTo>
                  <a:lnTo>
                    <a:pt x="9094" y="1551"/>
                  </a:lnTo>
                  <a:lnTo>
                    <a:pt x="13303" y="0"/>
                  </a:lnTo>
                  <a:lnTo>
                    <a:pt x="47058" y="11297"/>
                  </a:lnTo>
                  <a:lnTo>
                    <a:pt x="67412" y="24522"/>
                  </a:lnTo>
                  <a:lnTo>
                    <a:pt x="81268" y="45749"/>
                  </a:lnTo>
                  <a:lnTo>
                    <a:pt x="86918" y="61409"/>
                  </a:lnTo>
                  <a:lnTo>
                    <a:pt x="88593" y="81814"/>
                  </a:lnTo>
                  <a:lnTo>
                    <a:pt x="71438" y="123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3" name="SMARTInkShape-1519"/>
            <p:cNvSpPr/>
            <p:nvPr>
              <p:custDataLst>
                <p:tags r:id="rId113"/>
              </p:custDataLst>
            </p:nvPr>
          </p:nvSpPr>
          <p:spPr bwMode="auto">
            <a:xfrm>
              <a:off x="6849070" y="3161109"/>
              <a:ext cx="169665" cy="23005"/>
            </a:xfrm>
            <a:custGeom>
              <a:avLst/>
              <a:gdLst/>
              <a:ahLst/>
              <a:cxnLst/>
              <a:rect l="0" t="0" r="0" b="0"/>
              <a:pathLst>
                <a:path w="169665" h="23005">
                  <a:moveTo>
                    <a:pt x="0" y="17860"/>
                  </a:moveTo>
                  <a:lnTo>
                    <a:pt x="0" y="17860"/>
                  </a:lnTo>
                  <a:lnTo>
                    <a:pt x="38066" y="20506"/>
                  </a:lnTo>
                  <a:lnTo>
                    <a:pt x="55614" y="23004"/>
                  </a:lnTo>
                  <a:lnTo>
                    <a:pt x="96572" y="18733"/>
                  </a:lnTo>
                  <a:lnTo>
                    <a:pt x="139325" y="15329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4" name="SMARTInkShape-1520"/>
            <p:cNvSpPr/>
            <p:nvPr>
              <p:custDataLst>
                <p:tags r:id="rId114"/>
              </p:custDataLst>
            </p:nvPr>
          </p:nvSpPr>
          <p:spPr bwMode="auto">
            <a:xfrm>
              <a:off x="6931371" y="3304352"/>
              <a:ext cx="167732" cy="189895"/>
            </a:xfrm>
            <a:custGeom>
              <a:avLst/>
              <a:gdLst/>
              <a:ahLst/>
              <a:cxnLst/>
              <a:rect l="0" t="0" r="0" b="0"/>
              <a:pathLst>
                <a:path w="167732" h="189895">
                  <a:moveTo>
                    <a:pt x="69504" y="8562"/>
                  </a:moveTo>
                  <a:lnTo>
                    <a:pt x="69504" y="8562"/>
                  </a:lnTo>
                  <a:lnTo>
                    <a:pt x="69504" y="3821"/>
                  </a:lnTo>
                  <a:lnTo>
                    <a:pt x="68512" y="2425"/>
                  </a:lnTo>
                  <a:lnTo>
                    <a:pt x="66858" y="1494"/>
                  </a:lnTo>
                  <a:lnTo>
                    <a:pt x="60391" y="459"/>
                  </a:lnTo>
                  <a:lnTo>
                    <a:pt x="47594" y="0"/>
                  </a:lnTo>
                  <a:lnTo>
                    <a:pt x="34630" y="5087"/>
                  </a:lnTo>
                  <a:lnTo>
                    <a:pt x="28396" y="9222"/>
                  </a:lnTo>
                  <a:lnTo>
                    <a:pt x="18822" y="21754"/>
                  </a:lnTo>
                  <a:lnTo>
                    <a:pt x="2417" y="56565"/>
                  </a:lnTo>
                  <a:lnTo>
                    <a:pt x="0" y="72560"/>
                  </a:lnTo>
                  <a:lnTo>
                    <a:pt x="3379" y="98300"/>
                  </a:lnTo>
                  <a:lnTo>
                    <a:pt x="20540" y="138810"/>
                  </a:lnTo>
                  <a:lnTo>
                    <a:pt x="38239" y="161366"/>
                  </a:lnTo>
                  <a:lnTo>
                    <a:pt x="62887" y="179624"/>
                  </a:lnTo>
                  <a:lnTo>
                    <a:pt x="83760" y="188108"/>
                  </a:lnTo>
                  <a:lnTo>
                    <a:pt x="100975" y="189894"/>
                  </a:lnTo>
                  <a:lnTo>
                    <a:pt x="117225" y="186388"/>
                  </a:lnTo>
                  <a:lnTo>
                    <a:pt x="167731" y="16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5" name="SMARTInkShape-1521"/>
            <p:cNvSpPr/>
            <p:nvPr>
              <p:custDataLst>
                <p:tags r:id="rId115"/>
              </p:custDataLst>
            </p:nvPr>
          </p:nvSpPr>
          <p:spPr bwMode="auto">
            <a:xfrm>
              <a:off x="6849070" y="3286125"/>
              <a:ext cx="79229" cy="205384"/>
            </a:xfrm>
            <a:custGeom>
              <a:avLst/>
              <a:gdLst/>
              <a:ahLst/>
              <a:cxnLst/>
              <a:rect l="0" t="0" r="0" b="0"/>
              <a:pathLst>
                <a:path w="79229" h="205384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25731" y="4740"/>
                  </a:lnTo>
                  <a:lnTo>
                    <a:pt x="54141" y="23352"/>
                  </a:lnTo>
                  <a:lnTo>
                    <a:pt x="67388" y="38160"/>
                  </a:lnTo>
                  <a:lnTo>
                    <a:pt x="74599" y="57309"/>
                  </a:lnTo>
                  <a:lnTo>
                    <a:pt x="79228" y="92459"/>
                  </a:lnTo>
                  <a:lnTo>
                    <a:pt x="66877" y="131777"/>
                  </a:lnTo>
                  <a:lnTo>
                    <a:pt x="50785" y="173568"/>
                  </a:lnTo>
                  <a:lnTo>
                    <a:pt x="36986" y="192869"/>
                  </a:lnTo>
                  <a:lnTo>
                    <a:pt x="28675" y="199821"/>
                  </a:lnTo>
                  <a:lnTo>
                    <a:pt x="21675" y="202911"/>
                  </a:lnTo>
                  <a:lnTo>
                    <a:pt x="893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6" name="SMARTInkShape-1522"/>
            <p:cNvSpPr/>
            <p:nvPr>
              <p:custDataLst>
                <p:tags r:id="rId116"/>
              </p:custDataLst>
            </p:nvPr>
          </p:nvSpPr>
          <p:spPr bwMode="auto">
            <a:xfrm>
              <a:off x="6636077" y="3144859"/>
              <a:ext cx="123697" cy="416119"/>
            </a:xfrm>
            <a:custGeom>
              <a:avLst/>
              <a:gdLst/>
              <a:ahLst/>
              <a:cxnLst/>
              <a:rect l="0" t="0" r="0" b="0"/>
              <a:pathLst>
                <a:path w="123697" h="416119">
                  <a:moveTo>
                    <a:pt x="123696" y="16250"/>
                  </a:moveTo>
                  <a:lnTo>
                    <a:pt x="123696" y="16250"/>
                  </a:lnTo>
                  <a:lnTo>
                    <a:pt x="123696" y="11510"/>
                  </a:lnTo>
                  <a:lnTo>
                    <a:pt x="118405" y="6537"/>
                  </a:lnTo>
                  <a:lnTo>
                    <a:pt x="109438" y="2011"/>
                  </a:lnTo>
                  <a:lnTo>
                    <a:pt x="98839" y="0"/>
                  </a:lnTo>
                  <a:lnTo>
                    <a:pt x="87513" y="4398"/>
                  </a:lnTo>
                  <a:lnTo>
                    <a:pt x="64074" y="23390"/>
                  </a:lnTo>
                  <a:lnTo>
                    <a:pt x="41326" y="65653"/>
                  </a:lnTo>
                  <a:lnTo>
                    <a:pt x="29617" y="99349"/>
                  </a:lnTo>
                  <a:lnTo>
                    <a:pt x="23013" y="132889"/>
                  </a:lnTo>
                  <a:lnTo>
                    <a:pt x="18458" y="176597"/>
                  </a:lnTo>
                  <a:lnTo>
                    <a:pt x="12368" y="214683"/>
                  </a:lnTo>
                  <a:lnTo>
                    <a:pt x="4279" y="255844"/>
                  </a:lnTo>
                  <a:lnTo>
                    <a:pt x="340" y="294719"/>
                  </a:lnTo>
                  <a:lnTo>
                    <a:pt x="0" y="336280"/>
                  </a:lnTo>
                  <a:lnTo>
                    <a:pt x="11153" y="377438"/>
                  </a:lnTo>
                  <a:lnTo>
                    <a:pt x="24425" y="401412"/>
                  </a:lnTo>
                  <a:lnTo>
                    <a:pt x="35258" y="410676"/>
                  </a:lnTo>
                  <a:lnTo>
                    <a:pt x="47679" y="414793"/>
                  </a:lnTo>
                  <a:lnTo>
                    <a:pt x="70414" y="416118"/>
                  </a:lnTo>
                  <a:lnTo>
                    <a:pt x="96907" y="409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7" name="SMARTInkShape-1523"/>
            <p:cNvSpPr/>
            <p:nvPr>
              <p:custDataLst>
                <p:tags r:id="rId117"/>
              </p:custDataLst>
            </p:nvPr>
          </p:nvSpPr>
          <p:spPr bwMode="auto">
            <a:xfrm>
              <a:off x="6465570" y="3086806"/>
              <a:ext cx="159323" cy="252898"/>
            </a:xfrm>
            <a:custGeom>
              <a:avLst/>
              <a:gdLst/>
              <a:ahLst/>
              <a:cxnLst/>
              <a:rect l="0" t="0" r="0" b="0"/>
              <a:pathLst>
                <a:path w="159323" h="252898">
                  <a:moveTo>
                    <a:pt x="17383" y="92163"/>
                  </a:moveTo>
                  <a:lnTo>
                    <a:pt x="17383" y="92163"/>
                  </a:lnTo>
                  <a:lnTo>
                    <a:pt x="16391" y="65631"/>
                  </a:lnTo>
                  <a:lnTo>
                    <a:pt x="1938" y="23560"/>
                  </a:lnTo>
                  <a:lnTo>
                    <a:pt x="0" y="9379"/>
                  </a:lnTo>
                  <a:lnTo>
                    <a:pt x="3810" y="6216"/>
                  </a:lnTo>
                  <a:lnTo>
                    <a:pt x="18626" y="55"/>
                  </a:lnTo>
                  <a:lnTo>
                    <a:pt x="27142" y="0"/>
                  </a:lnTo>
                  <a:lnTo>
                    <a:pt x="67487" y="14169"/>
                  </a:lnTo>
                  <a:lnTo>
                    <a:pt x="90253" y="24757"/>
                  </a:lnTo>
                  <a:lnTo>
                    <a:pt x="121555" y="53606"/>
                  </a:lnTo>
                  <a:lnTo>
                    <a:pt x="144260" y="88543"/>
                  </a:lnTo>
                  <a:lnTo>
                    <a:pt x="155517" y="115233"/>
                  </a:lnTo>
                  <a:lnTo>
                    <a:pt x="159322" y="146770"/>
                  </a:lnTo>
                  <a:lnTo>
                    <a:pt x="154550" y="164058"/>
                  </a:lnTo>
                  <a:lnTo>
                    <a:pt x="135318" y="199409"/>
                  </a:lnTo>
                  <a:lnTo>
                    <a:pt x="108771" y="221394"/>
                  </a:lnTo>
                  <a:lnTo>
                    <a:pt x="44172" y="2528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48" name="SMARTInkShape-1524"/>
            <p:cNvSpPr/>
            <p:nvPr>
              <p:custDataLst>
                <p:tags r:id="rId118"/>
              </p:custDataLst>
            </p:nvPr>
          </p:nvSpPr>
          <p:spPr bwMode="auto">
            <a:xfrm>
              <a:off x="6474023" y="3161109"/>
              <a:ext cx="26791" cy="373236"/>
            </a:xfrm>
            <a:custGeom>
              <a:avLst/>
              <a:gdLst/>
              <a:ahLst/>
              <a:cxnLst/>
              <a:rect l="0" t="0" r="0" b="0"/>
              <a:pathLst>
                <a:path w="26791" h="373236">
                  <a:moveTo>
                    <a:pt x="26790" y="0"/>
                  </a:moveTo>
                  <a:lnTo>
                    <a:pt x="26790" y="0"/>
                  </a:lnTo>
                  <a:lnTo>
                    <a:pt x="24144" y="17651"/>
                  </a:lnTo>
                  <a:lnTo>
                    <a:pt x="19721" y="49879"/>
                  </a:lnTo>
                  <a:lnTo>
                    <a:pt x="18412" y="85555"/>
                  </a:lnTo>
                  <a:lnTo>
                    <a:pt x="18023" y="122915"/>
                  </a:lnTo>
                  <a:lnTo>
                    <a:pt x="17908" y="166396"/>
                  </a:lnTo>
                  <a:lnTo>
                    <a:pt x="15228" y="204415"/>
                  </a:lnTo>
                  <a:lnTo>
                    <a:pt x="10174" y="248077"/>
                  </a:lnTo>
                  <a:lnTo>
                    <a:pt x="9299" y="290462"/>
                  </a:lnTo>
                  <a:lnTo>
                    <a:pt x="9039" y="331244"/>
                  </a:lnTo>
                  <a:lnTo>
                    <a:pt x="8940" y="373235"/>
                  </a:lnTo>
                  <a:lnTo>
                    <a:pt x="4192" y="360289"/>
                  </a:lnTo>
                  <a:lnTo>
                    <a:pt x="1243" y="323380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853" name="SMARTInkShape-Group420"/>
          <p:cNvGrpSpPr/>
          <p:nvPr/>
        </p:nvGrpSpPr>
        <p:grpSpPr>
          <a:xfrm>
            <a:off x="4665163" y="3893612"/>
            <a:ext cx="535403" cy="909730"/>
            <a:chOff x="4665163" y="3893612"/>
            <a:chExt cx="535403" cy="909730"/>
          </a:xfrm>
        </p:grpSpPr>
        <p:sp>
          <p:nvSpPr>
            <p:cNvPr id="418850" name="SMARTInkShape-1525"/>
            <p:cNvSpPr/>
            <p:nvPr>
              <p:custDataLst>
                <p:tags r:id="rId106"/>
              </p:custDataLst>
            </p:nvPr>
          </p:nvSpPr>
          <p:spPr bwMode="auto">
            <a:xfrm>
              <a:off x="4875609" y="3893612"/>
              <a:ext cx="324957" cy="909730"/>
            </a:xfrm>
            <a:custGeom>
              <a:avLst/>
              <a:gdLst/>
              <a:ahLst/>
              <a:cxnLst/>
              <a:rect l="0" t="0" r="0" b="0"/>
              <a:pathLst>
                <a:path w="324957" h="909730">
                  <a:moveTo>
                    <a:pt x="0" y="26521"/>
                  </a:moveTo>
                  <a:lnTo>
                    <a:pt x="0" y="26521"/>
                  </a:lnTo>
                  <a:lnTo>
                    <a:pt x="4741" y="26521"/>
                  </a:lnTo>
                  <a:lnTo>
                    <a:pt x="41132" y="17426"/>
                  </a:lnTo>
                  <a:lnTo>
                    <a:pt x="83898" y="10012"/>
                  </a:lnTo>
                  <a:lnTo>
                    <a:pt x="124905" y="2791"/>
                  </a:lnTo>
                  <a:lnTo>
                    <a:pt x="165442" y="638"/>
                  </a:lnTo>
                  <a:lnTo>
                    <a:pt x="205896" y="0"/>
                  </a:lnTo>
                  <a:lnTo>
                    <a:pt x="244143" y="2431"/>
                  </a:lnTo>
                  <a:lnTo>
                    <a:pt x="284587" y="12171"/>
                  </a:lnTo>
                  <a:lnTo>
                    <a:pt x="302714" y="15985"/>
                  </a:lnTo>
                  <a:lnTo>
                    <a:pt x="306981" y="18505"/>
                  </a:lnTo>
                  <a:lnTo>
                    <a:pt x="314368" y="26596"/>
                  </a:lnTo>
                  <a:lnTo>
                    <a:pt x="324105" y="47048"/>
                  </a:lnTo>
                  <a:lnTo>
                    <a:pt x="324956" y="60780"/>
                  </a:lnTo>
                  <a:lnTo>
                    <a:pt x="321928" y="94790"/>
                  </a:lnTo>
                  <a:lnTo>
                    <a:pt x="321605" y="129210"/>
                  </a:lnTo>
                  <a:lnTo>
                    <a:pt x="321496" y="171159"/>
                  </a:lnTo>
                  <a:lnTo>
                    <a:pt x="321475" y="207888"/>
                  </a:lnTo>
                  <a:lnTo>
                    <a:pt x="321470" y="248510"/>
                  </a:lnTo>
                  <a:lnTo>
                    <a:pt x="318824" y="292106"/>
                  </a:lnTo>
                  <a:lnTo>
                    <a:pt x="314401" y="325809"/>
                  </a:lnTo>
                  <a:lnTo>
                    <a:pt x="310445" y="361923"/>
                  </a:lnTo>
                  <a:lnTo>
                    <a:pt x="304960" y="400792"/>
                  </a:lnTo>
                  <a:lnTo>
                    <a:pt x="304010" y="437608"/>
                  </a:lnTo>
                  <a:lnTo>
                    <a:pt x="303728" y="470455"/>
                  </a:lnTo>
                  <a:lnTo>
                    <a:pt x="303645" y="513260"/>
                  </a:lnTo>
                  <a:lnTo>
                    <a:pt x="303625" y="543813"/>
                  </a:lnTo>
                  <a:lnTo>
                    <a:pt x="300969" y="583613"/>
                  </a:lnTo>
                  <a:lnTo>
                    <a:pt x="296544" y="622194"/>
                  </a:lnTo>
                  <a:lnTo>
                    <a:pt x="295508" y="653413"/>
                  </a:lnTo>
                  <a:lnTo>
                    <a:pt x="293934" y="696895"/>
                  </a:lnTo>
                  <a:lnTo>
                    <a:pt x="288616" y="731496"/>
                  </a:lnTo>
                  <a:lnTo>
                    <a:pt x="285607" y="772286"/>
                  </a:lnTo>
                  <a:lnTo>
                    <a:pt x="279865" y="812815"/>
                  </a:lnTo>
                  <a:lnTo>
                    <a:pt x="277221" y="857241"/>
                  </a:lnTo>
                  <a:lnTo>
                    <a:pt x="276856" y="901102"/>
                  </a:lnTo>
                  <a:lnTo>
                    <a:pt x="276824" y="909729"/>
                  </a:lnTo>
                  <a:lnTo>
                    <a:pt x="259651" y="893318"/>
                  </a:lnTo>
                  <a:lnTo>
                    <a:pt x="254307" y="885368"/>
                  </a:lnTo>
                  <a:lnTo>
                    <a:pt x="252882" y="881859"/>
                  </a:lnTo>
                  <a:lnTo>
                    <a:pt x="212995" y="838170"/>
                  </a:lnTo>
                  <a:lnTo>
                    <a:pt x="173912" y="811130"/>
                  </a:lnTo>
                  <a:lnTo>
                    <a:pt x="163567" y="805578"/>
                  </a:lnTo>
                  <a:lnTo>
                    <a:pt x="136197" y="802055"/>
                  </a:lnTo>
                  <a:lnTo>
                    <a:pt x="107165" y="804788"/>
                  </a:lnTo>
                  <a:lnTo>
                    <a:pt x="64274" y="820067"/>
                  </a:lnTo>
                  <a:lnTo>
                    <a:pt x="21069" y="834996"/>
                  </a:lnTo>
                  <a:lnTo>
                    <a:pt x="8930" y="8391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51" name="SMARTInkShape-1526"/>
            <p:cNvSpPr/>
            <p:nvPr>
              <p:custDataLst>
                <p:tags r:id="rId107"/>
              </p:custDataLst>
            </p:nvPr>
          </p:nvSpPr>
          <p:spPr bwMode="auto">
            <a:xfrm>
              <a:off x="4665163" y="4000500"/>
              <a:ext cx="94361" cy="737101"/>
            </a:xfrm>
            <a:custGeom>
              <a:avLst/>
              <a:gdLst/>
              <a:ahLst/>
              <a:cxnLst/>
              <a:rect l="0" t="0" r="0" b="0"/>
              <a:pathLst>
                <a:path w="94361" h="737101">
                  <a:moveTo>
                    <a:pt x="94360" y="0"/>
                  </a:moveTo>
                  <a:lnTo>
                    <a:pt x="94360" y="0"/>
                  </a:lnTo>
                  <a:lnTo>
                    <a:pt x="94360" y="39166"/>
                  </a:lnTo>
                  <a:lnTo>
                    <a:pt x="94360" y="78990"/>
                  </a:lnTo>
                  <a:lnTo>
                    <a:pt x="91715" y="106748"/>
                  </a:lnTo>
                  <a:lnTo>
                    <a:pt x="86672" y="142794"/>
                  </a:lnTo>
                  <a:lnTo>
                    <a:pt x="84684" y="184715"/>
                  </a:lnTo>
                  <a:lnTo>
                    <a:pt x="78411" y="225333"/>
                  </a:lnTo>
                  <a:lnTo>
                    <a:pt x="74421" y="262226"/>
                  </a:lnTo>
                  <a:lnTo>
                    <a:pt x="69601" y="301931"/>
                  </a:lnTo>
                  <a:lnTo>
                    <a:pt x="65527" y="341476"/>
                  </a:lnTo>
                  <a:lnTo>
                    <a:pt x="58036" y="381967"/>
                  </a:lnTo>
                  <a:lnTo>
                    <a:pt x="52179" y="421746"/>
                  </a:lnTo>
                  <a:lnTo>
                    <a:pt x="47797" y="462306"/>
                  </a:lnTo>
                  <a:lnTo>
                    <a:pt x="40215" y="499458"/>
                  </a:lnTo>
                  <a:lnTo>
                    <a:pt x="31684" y="535603"/>
                  </a:lnTo>
                  <a:lnTo>
                    <a:pt x="22873" y="571447"/>
                  </a:lnTo>
                  <a:lnTo>
                    <a:pt x="16624" y="607203"/>
                  </a:lnTo>
                  <a:lnTo>
                    <a:pt x="9773" y="650100"/>
                  </a:lnTo>
                  <a:lnTo>
                    <a:pt x="5994" y="687237"/>
                  </a:lnTo>
                  <a:lnTo>
                    <a:pt x="2602" y="720590"/>
                  </a:lnTo>
                  <a:lnTo>
                    <a:pt x="0" y="732020"/>
                  </a:lnTo>
                  <a:lnTo>
                    <a:pt x="696" y="735068"/>
                  </a:lnTo>
                  <a:lnTo>
                    <a:pt x="2152" y="737100"/>
                  </a:lnTo>
                  <a:lnTo>
                    <a:pt x="3123" y="735478"/>
                  </a:lnTo>
                  <a:lnTo>
                    <a:pt x="5064" y="7143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52" name="SMARTInkShape-1527"/>
            <p:cNvSpPr/>
            <p:nvPr>
              <p:custDataLst>
                <p:tags r:id="rId108"/>
              </p:custDataLst>
            </p:nvPr>
          </p:nvSpPr>
          <p:spPr bwMode="auto">
            <a:xfrm>
              <a:off x="4822399" y="4705945"/>
              <a:ext cx="258594" cy="44650"/>
            </a:xfrm>
            <a:custGeom>
              <a:avLst/>
              <a:gdLst/>
              <a:ahLst/>
              <a:cxnLst/>
              <a:rect l="0" t="0" r="0" b="0"/>
              <a:pathLst>
                <a:path w="258594" h="44650">
                  <a:moveTo>
                    <a:pt x="8562" y="0"/>
                  </a:moveTo>
                  <a:lnTo>
                    <a:pt x="8562" y="0"/>
                  </a:lnTo>
                  <a:lnTo>
                    <a:pt x="8562" y="4740"/>
                  </a:lnTo>
                  <a:lnTo>
                    <a:pt x="7570" y="6137"/>
                  </a:lnTo>
                  <a:lnTo>
                    <a:pt x="5916" y="7068"/>
                  </a:lnTo>
                  <a:lnTo>
                    <a:pt x="873" y="8562"/>
                  </a:lnTo>
                  <a:lnTo>
                    <a:pt x="184" y="11412"/>
                  </a:lnTo>
                  <a:lnTo>
                    <a:pt x="0" y="13562"/>
                  </a:lnTo>
                  <a:lnTo>
                    <a:pt x="9222" y="26067"/>
                  </a:lnTo>
                  <a:lnTo>
                    <a:pt x="19108" y="31429"/>
                  </a:lnTo>
                  <a:lnTo>
                    <a:pt x="60420" y="42411"/>
                  </a:lnTo>
                  <a:lnTo>
                    <a:pt x="99801" y="44354"/>
                  </a:lnTo>
                  <a:lnTo>
                    <a:pt x="143479" y="44591"/>
                  </a:lnTo>
                  <a:lnTo>
                    <a:pt x="180843" y="44637"/>
                  </a:lnTo>
                  <a:lnTo>
                    <a:pt x="219606" y="44646"/>
                  </a:lnTo>
                  <a:lnTo>
                    <a:pt x="248374" y="44649"/>
                  </a:lnTo>
                  <a:lnTo>
                    <a:pt x="248804" y="43657"/>
                  </a:lnTo>
                  <a:lnTo>
                    <a:pt x="250580" y="29418"/>
                  </a:lnTo>
                  <a:lnTo>
                    <a:pt x="258593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18854" name="SMARTInkShape-1528"/>
          <p:cNvSpPr/>
          <p:nvPr>
            <p:custDataLst>
              <p:tags r:id="rId8"/>
            </p:custDataLst>
          </p:nvPr>
        </p:nvSpPr>
        <p:spPr bwMode="auto">
          <a:xfrm>
            <a:off x="4768930" y="4768453"/>
            <a:ext cx="320993" cy="34965"/>
          </a:xfrm>
          <a:custGeom>
            <a:avLst/>
            <a:gdLst/>
            <a:ahLst/>
            <a:cxnLst/>
            <a:rect l="0" t="0" r="0" b="0"/>
            <a:pathLst>
              <a:path w="320993" h="34965">
                <a:moveTo>
                  <a:pt x="17383" y="0"/>
                </a:moveTo>
                <a:lnTo>
                  <a:pt x="17383" y="0"/>
                </a:lnTo>
                <a:lnTo>
                  <a:pt x="12642" y="0"/>
                </a:lnTo>
                <a:lnTo>
                  <a:pt x="7669" y="5292"/>
                </a:lnTo>
                <a:lnTo>
                  <a:pt x="0" y="17124"/>
                </a:lnTo>
                <a:lnTo>
                  <a:pt x="9145" y="27123"/>
                </a:lnTo>
                <a:lnTo>
                  <a:pt x="21659" y="31898"/>
                </a:lnTo>
                <a:lnTo>
                  <a:pt x="58686" y="34964"/>
                </a:lnTo>
                <a:lnTo>
                  <a:pt x="92937" y="34578"/>
                </a:lnTo>
                <a:lnTo>
                  <a:pt x="131491" y="29538"/>
                </a:lnTo>
                <a:lnTo>
                  <a:pt x="163347" y="28011"/>
                </a:lnTo>
                <a:lnTo>
                  <a:pt x="206766" y="27030"/>
                </a:lnTo>
                <a:lnTo>
                  <a:pt x="244924" y="26861"/>
                </a:lnTo>
                <a:lnTo>
                  <a:pt x="288585" y="26803"/>
                </a:lnTo>
                <a:lnTo>
                  <a:pt x="320992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8855" name="SMARTInkShape-1529"/>
          <p:cNvSpPr/>
          <p:nvPr>
            <p:custDataLst>
              <p:tags r:id="rId9"/>
            </p:custDataLst>
          </p:nvPr>
        </p:nvSpPr>
        <p:spPr bwMode="auto">
          <a:xfrm>
            <a:off x="4446984" y="4536281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4741" y="4740"/>
                </a:lnTo>
                <a:lnTo>
                  <a:pt x="44649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18862" name="SMARTInkShape-Group423"/>
          <p:cNvGrpSpPr/>
          <p:nvPr/>
        </p:nvGrpSpPr>
        <p:grpSpPr>
          <a:xfrm>
            <a:off x="5304234" y="4797834"/>
            <a:ext cx="544712" cy="378432"/>
            <a:chOff x="5304234" y="4797834"/>
            <a:chExt cx="544712" cy="378432"/>
          </a:xfrm>
        </p:grpSpPr>
        <p:sp>
          <p:nvSpPr>
            <p:cNvPr id="418856" name="SMARTInkShape-1530"/>
            <p:cNvSpPr/>
            <p:nvPr>
              <p:custDataLst>
                <p:tags r:id="rId100"/>
              </p:custDataLst>
            </p:nvPr>
          </p:nvSpPr>
          <p:spPr bwMode="auto">
            <a:xfrm>
              <a:off x="5736121" y="4867921"/>
              <a:ext cx="112825" cy="207034"/>
            </a:xfrm>
            <a:custGeom>
              <a:avLst/>
              <a:gdLst/>
              <a:ahLst/>
              <a:cxnLst/>
              <a:rect l="0" t="0" r="0" b="0"/>
              <a:pathLst>
                <a:path w="112825" h="207034">
                  <a:moveTo>
                    <a:pt x="77106" y="7688"/>
                  </a:moveTo>
                  <a:lnTo>
                    <a:pt x="77106" y="7688"/>
                  </a:lnTo>
                  <a:lnTo>
                    <a:pt x="72365" y="2948"/>
                  </a:lnTo>
                  <a:lnTo>
                    <a:pt x="67392" y="621"/>
                  </a:lnTo>
                  <a:lnTo>
                    <a:pt x="64677" y="0"/>
                  </a:lnTo>
                  <a:lnTo>
                    <a:pt x="56368" y="4602"/>
                  </a:lnTo>
                  <a:lnTo>
                    <a:pt x="39606" y="18985"/>
                  </a:lnTo>
                  <a:lnTo>
                    <a:pt x="19611" y="53760"/>
                  </a:lnTo>
                  <a:lnTo>
                    <a:pt x="4397" y="93217"/>
                  </a:lnTo>
                  <a:lnTo>
                    <a:pt x="0" y="133351"/>
                  </a:lnTo>
                  <a:lnTo>
                    <a:pt x="2488" y="151513"/>
                  </a:lnTo>
                  <a:lnTo>
                    <a:pt x="14206" y="177634"/>
                  </a:lnTo>
                  <a:lnTo>
                    <a:pt x="34987" y="199484"/>
                  </a:lnTo>
                  <a:lnTo>
                    <a:pt x="48795" y="207033"/>
                  </a:lnTo>
                  <a:lnTo>
                    <a:pt x="112824" y="2041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57" name="SMARTInkShape-1531"/>
            <p:cNvSpPr/>
            <p:nvPr>
              <p:custDataLst>
                <p:tags r:id="rId101"/>
              </p:custDataLst>
            </p:nvPr>
          </p:nvSpPr>
          <p:spPr bwMode="auto">
            <a:xfrm>
              <a:off x="5795367" y="488453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58" name="SMARTInkShape-1532"/>
            <p:cNvSpPr/>
            <p:nvPr>
              <p:custDataLst>
                <p:tags r:id="rId102"/>
              </p:custDataLst>
            </p:nvPr>
          </p:nvSpPr>
          <p:spPr bwMode="auto">
            <a:xfrm>
              <a:off x="5661422" y="4929188"/>
              <a:ext cx="78089" cy="142876"/>
            </a:xfrm>
            <a:custGeom>
              <a:avLst/>
              <a:gdLst/>
              <a:ahLst/>
              <a:cxnLst/>
              <a:rect l="0" t="0" r="0" b="0"/>
              <a:pathLst>
                <a:path w="78089" h="142876">
                  <a:moveTo>
                    <a:pt x="0" y="0"/>
                  </a:moveTo>
                  <a:lnTo>
                    <a:pt x="0" y="0"/>
                  </a:lnTo>
                  <a:lnTo>
                    <a:pt x="36183" y="20737"/>
                  </a:lnTo>
                  <a:lnTo>
                    <a:pt x="72678" y="54958"/>
                  </a:lnTo>
                  <a:lnTo>
                    <a:pt x="76949" y="64444"/>
                  </a:lnTo>
                  <a:lnTo>
                    <a:pt x="78088" y="69752"/>
                  </a:lnTo>
                  <a:lnTo>
                    <a:pt x="74951" y="91443"/>
                  </a:lnTo>
                  <a:lnTo>
                    <a:pt x="67738" y="111981"/>
                  </a:lnTo>
                  <a:lnTo>
                    <a:pt x="54577" y="130634"/>
                  </a:lnTo>
                  <a:lnTo>
                    <a:pt x="46415" y="137434"/>
                  </a:lnTo>
                  <a:lnTo>
                    <a:pt x="38488" y="140457"/>
                  </a:lnTo>
                  <a:lnTo>
                    <a:pt x="1785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59" name="SMARTInkShape-1533"/>
            <p:cNvSpPr/>
            <p:nvPr>
              <p:custDataLst>
                <p:tags r:id="rId103"/>
              </p:custDataLst>
            </p:nvPr>
          </p:nvSpPr>
          <p:spPr bwMode="auto">
            <a:xfrm>
              <a:off x="5493154" y="4823272"/>
              <a:ext cx="114691" cy="352994"/>
            </a:xfrm>
            <a:custGeom>
              <a:avLst/>
              <a:gdLst/>
              <a:ahLst/>
              <a:cxnLst/>
              <a:rect l="0" t="0" r="0" b="0"/>
              <a:pathLst>
                <a:path w="114691" h="352994">
                  <a:moveTo>
                    <a:pt x="96830" y="7689"/>
                  </a:moveTo>
                  <a:lnTo>
                    <a:pt x="96830" y="7689"/>
                  </a:lnTo>
                  <a:lnTo>
                    <a:pt x="96830" y="0"/>
                  </a:lnTo>
                  <a:lnTo>
                    <a:pt x="87350" y="3867"/>
                  </a:lnTo>
                  <a:lnTo>
                    <a:pt x="80049" y="11282"/>
                  </a:lnTo>
                  <a:lnTo>
                    <a:pt x="54139" y="53437"/>
                  </a:lnTo>
                  <a:lnTo>
                    <a:pt x="37556" y="96138"/>
                  </a:lnTo>
                  <a:lnTo>
                    <a:pt x="22450" y="138705"/>
                  </a:lnTo>
                  <a:lnTo>
                    <a:pt x="11509" y="177766"/>
                  </a:lnTo>
                  <a:lnTo>
                    <a:pt x="5673" y="220026"/>
                  </a:lnTo>
                  <a:lnTo>
                    <a:pt x="0" y="262070"/>
                  </a:lnTo>
                  <a:lnTo>
                    <a:pt x="8499" y="296822"/>
                  </a:lnTo>
                  <a:lnTo>
                    <a:pt x="32196" y="340995"/>
                  </a:lnTo>
                  <a:lnTo>
                    <a:pt x="35881" y="345979"/>
                  </a:lnTo>
                  <a:lnTo>
                    <a:pt x="41314" y="349301"/>
                  </a:lnTo>
                  <a:lnTo>
                    <a:pt x="55290" y="352993"/>
                  </a:lnTo>
                  <a:lnTo>
                    <a:pt x="114690" y="3291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0" name="SMARTInkShape-1534"/>
            <p:cNvSpPr/>
            <p:nvPr>
              <p:custDataLst>
                <p:tags r:id="rId104"/>
              </p:custDataLst>
            </p:nvPr>
          </p:nvSpPr>
          <p:spPr bwMode="auto">
            <a:xfrm>
              <a:off x="5317353" y="4797834"/>
              <a:ext cx="136495" cy="223347"/>
            </a:xfrm>
            <a:custGeom>
              <a:avLst/>
              <a:gdLst/>
              <a:ahLst/>
              <a:cxnLst/>
              <a:rect l="0" t="0" r="0" b="0"/>
              <a:pathLst>
                <a:path w="136495" h="223347">
                  <a:moveTo>
                    <a:pt x="4741" y="24197"/>
                  </a:moveTo>
                  <a:lnTo>
                    <a:pt x="4741" y="24197"/>
                  </a:lnTo>
                  <a:lnTo>
                    <a:pt x="4741" y="19457"/>
                  </a:lnTo>
                  <a:lnTo>
                    <a:pt x="3749" y="18060"/>
                  </a:lnTo>
                  <a:lnTo>
                    <a:pt x="2095" y="17129"/>
                  </a:lnTo>
                  <a:lnTo>
                    <a:pt x="0" y="16509"/>
                  </a:lnTo>
                  <a:lnTo>
                    <a:pt x="588" y="14111"/>
                  </a:lnTo>
                  <a:lnTo>
                    <a:pt x="6533" y="6154"/>
                  </a:lnTo>
                  <a:lnTo>
                    <a:pt x="13144" y="1296"/>
                  </a:lnTo>
                  <a:lnTo>
                    <a:pt x="16297" y="0"/>
                  </a:lnTo>
                  <a:lnTo>
                    <a:pt x="39694" y="2916"/>
                  </a:lnTo>
                  <a:lnTo>
                    <a:pt x="67022" y="14805"/>
                  </a:lnTo>
                  <a:lnTo>
                    <a:pt x="103638" y="43490"/>
                  </a:lnTo>
                  <a:lnTo>
                    <a:pt x="127591" y="86208"/>
                  </a:lnTo>
                  <a:lnTo>
                    <a:pt x="135399" y="110701"/>
                  </a:lnTo>
                  <a:lnTo>
                    <a:pt x="136494" y="117585"/>
                  </a:lnTo>
                  <a:lnTo>
                    <a:pt x="132420" y="133171"/>
                  </a:lnTo>
                  <a:lnTo>
                    <a:pt x="108096" y="175249"/>
                  </a:lnTo>
                  <a:lnTo>
                    <a:pt x="82299" y="202054"/>
                  </a:lnTo>
                  <a:lnTo>
                    <a:pt x="57486" y="217786"/>
                  </a:lnTo>
                  <a:lnTo>
                    <a:pt x="41082" y="223346"/>
                  </a:lnTo>
                  <a:lnTo>
                    <a:pt x="13670" y="2206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1" name="SMARTInkShape-1535"/>
            <p:cNvSpPr/>
            <p:nvPr>
              <p:custDataLst>
                <p:tags r:id="rId105"/>
              </p:custDataLst>
            </p:nvPr>
          </p:nvSpPr>
          <p:spPr bwMode="auto">
            <a:xfrm>
              <a:off x="5304234" y="4902398"/>
              <a:ext cx="7690" cy="241103"/>
            </a:xfrm>
            <a:custGeom>
              <a:avLst/>
              <a:gdLst/>
              <a:ahLst/>
              <a:cxnLst/>
              <a:rect l="0" t="0" r="0" b="0"/>
              <a:pathLst>
                <a:path w="7690" h="241103">
                  <a:moveTo>
                    <a:pt x="0" y="0"/>
                  </a:moveTo>
                  <a:lnTo>
                    <a:pt x="0" y="0"/>
                  </a:lnTo>
                  <a:lnTo>
                    <a:pt x="4741" y="42027"/>
                  </a:lnTo>
                  <a:lnTo>
                    <a:pt x="7689" y="80142"/>
                  </a:lnTo>
                  <a:lnTo>
                    <a:pt x="5733" y="111025"/>
                  </a:lnTo>
                  <a:lnTo>
                    <a:pt x="1699" y="153943"/>
                  </a:lnTo>
                  <a:lnTo>
                    <a:pt x="336" y="195113"/>
                  </a:lnTo>
                  <a:lnTo>
                    <a:pt x="0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880" name="SMARTInkShape-Group424"/>
          <p:cNvGrpSpPr/>
          <p:nvPr/>
        </p:nvGrpSpPr>
        <p:grpSpPr>
          <a:xfrm>
            <a:off x="5929313" y="4554141"/>
            <a:ext cx="2408745" cy="660798"/>
            <a:chOff x="5929313" y="4554141"/>
            <a:chExt cx="2408745" cy="660798"/>
          </a:xfrm>
        </p:grpSpPr>
        <p:sp>
          <p:nvSpPr>
            <p:cNvPr id="418863" name="SMARTInkShape-1536"/>
            <p:cNvSpPr/>
            <p:nvPr>
              <p:custDataLst>
                <p:tags r:id="rId83"/>
              </p:custDataLst>
            </p:nvPr>
          </p:nvSpPr>
          <p:spPr bwMode="auto">
            <a:xfrm>
              <a:off x="6107906" y="4799431"/>
              <a:ext cx="8931" cy="326211"/>
            </a:xfrm>
            <a:custGeom>
              <a:avLst/>
              <a:gdLst/>
              <a:ahLst/>
              <a:cxnLst/>
              <a:rect l="0" t="0" r="0" b="0"/>
              <a:pathLst>
                <a:path w="8931" h="326211">
                  <a:moveTo>
                    <a:pt x="0" y="4741"/>
                  </a:moveTo>
                  <a:lnTo>
                    <a:pt x="0" y="4741"/>
                  </a:lnTo>
                  <a:lnTo>
                    <a:pt x="4741" y="0"/>
                  </a:lnTo>
                  <a:lnTo>
                    <a:pt x="6137" y="588"/>
                  </a:lnTo>
                  <a:lnTo>
                    <a:pt x="7689" y="6533"/>
                  </a:lnTo>
                  <a:lnTo>
                    <a:pt x="8766" y="44518"/>
                  </a:lnTo>
                  <a:lnTo>
                    <a:pt x="8897" y="84145"/>
                  </a:lnTo>
                  <a:lnTo>
                    <a:pt x="8915" y="113123"/>
                  </a:lnTo>
                  <a:lnTo>
                    <a:pt x="8924" y="148161"/>
                  </a:lnTo>
                  <a:lnTo>
                    <a:pt x="8927" y="183576"/>
                  </a:lnTo>
                  <a:lnTo>
                    <a:pt x="6283" y="216515"/>
                  </a:lnTo>
                  <a:lnTo>
                    <a:pt x="1862" y="257658"/>
                  </a:lnTo>
                  <a:lnTo>
                    <a:pt x="3198" y="288700"/>
                  </a:lnTo>
                  <a:lnTo>
                    <a:pt x="8930" y="326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4" name="SMARTInkShape-1537"/>
            <p:cNvSpPr/>
            <p:nvPr>
              <p:custDataLst>
                <p:tags r:id="rId84"/>
              </p:custDataLst>
            </p:nvPr>
          </p:nvSpPr>
          <p:spPr bwMode="auto">
            <a:xfrm>
              <a:off x="5929313" y="4880533"/>
              <a:ext cx="16510" cy="30796"/>
            </a:xfrm>
            <a:custGeom>
              <a:avLst/>
              <a:gdLst/>
              <a:ahLst/>
              <a:cxnLst/>
              <a:rect l="0" t="0" r="0" b="0"/>
              <a:pathLst>
                <a:path w="16510" h="30796">
                  <a:moveTo>
                    <a:pt x="0" y="30795"/>
                  </a:moveTo>
                  <a:lnTo>
                    <a:pt x="0" y="30795"/>
                  </a:lnTo>
                  <a:lnTo>
                    <a:pt x="0" y="23106"/>
                  </a:lnTo>
                  <a:lnTo>
                    <a:pt x="0" y="29663"/>
                  </a:lnTo>
                  <a:lnTo>
                    <a:pt x="4740" y="25719"/>
                  </a:lnTo>
                  <a:lnTo>
                    <a:pt x="7067" y="20932"/>
                  </a:lnTo>
                  <a:lnTo>
                    <a:pt x="7688" y="18267"/>
                  </a:lnTo>
                  <a:lnTo>
                    <a:pt x="15834" y="3924"/>
                  </a:lnTo>
                  <a:lnTo>
                    <a:pt x="16509" y="975"/>
                  </a:lnTo>
                  <a:lnTo>
                    <a:pt x="14974" y="0"/>
                  </a:lnTo>
                  <a:lnTo>
                    <a:pt x="7978" y="1564"/>
                  </a:lnTo>
                  <a:lnTo>
                    <a:pt x="5319" y="3370"/>
                  </a:lnTo>
                  <a:lnTo>
                    <a:pt x="0" y="129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5" name="SMARTInkShape-1538"/>
            <p:cNvSpPr/>
            <p:nvPr>
              <p:custDataLst>
                <p:tags r:id="rId85"/>
              </p:custDataLst>
            </p:nvPr>
          </p:nvSpPr>
          <p:spPr bwMode="auto">
            <a:xfrm>
              <a:off x="5929392" y="5009555"/>
              <a:ext cx="35640" cy="135905"/>
            </a:xfrm>
            <a:custGeom>
              <a:avLst/>
              <a:gdLst/>
              <a:ahLst/>
              <a:cxnLst/>
              <a:rect l="0" t="0" r="0" b="0"/>
              <a:pathLst>
                <a:path w="35640" h="135905">
                  <a:moveTo>
                    <a:pt x="17780" y="0"/>
                  </a:moveTo>
                  <a:lnTo>
                    <a:pt x="17780" y="0"/>
                  </a:lnTo>
                  <a:lnTo>
                    <a:pt x="10091" y="0"/>
                  </a:lnTo>
                  <a:lnTo>
                    <a:pt x="4477" y="4740"/>
                  </a:lnTo>
                  <a:lnTo>
                    <a:pt x="1945" y="9713"/>
                  </a:lnTo>
                  <a:lnTo>
                    <a:pt x="320" y="35211"/>
                  </a:lnTo>
                  <a:lnTo>
                    <a:pt x="0" y="78466"/>
                  </a:lnTo>
                  <a:lnTo>
                    <a:pt x="936" y="110451"/>
                  </a:lnTo>
                  <a:lnTo>
                    <a:pt x="4671" y="122842"/>
                  </a:lnTo>
                  <a:lnTo>
                    <a:pt x="12352" y="135395"/>
                  </a:lnTo>
                  <a:lnTo>
                    <a:pt x="15154" y="135904"/>
                  </a:lnTo>
                  <a:lnTo>
                    <a:pt x="18014" y="134259"/>
                  </a:lnTo>
                  <a:lnTo>
                    <a:pt x="20912" y="131178"/>
                  </a:lnTo>
                  <a:lnTo>
                    <a:pt x="35639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6" name="SMARTInkShape-1539"/>
            <p:cNvSpPr/>
            <p:nvPr>
              <p:custDataLst>
                <p:tags r:id="rId86"/>
              </p:custDataLst>
            </p:nvPr>
          </p:nvSpPr>
          <p:spPr bwMode="auto">
            <a:xfrm>
              <a:off x="6296178" y="4869709"/>
              <a:ext cx="122709" cy="246505"/>
            </a:xfrm>
            <a:custGeom>
              <a:avLst/>
              <a:gdLst/>
              <a:ahLst/>
              <a:cxnLst/>
              <a:rect l="0" t="0" r="0" b="0"/>
              <a:pathLst>
                <a:path w="122709" h="246505">
                  <a:moveTo>
                    <a:pt x="34970" y="14830"/>
                  </a:moveTo>
                  <a:lnTo>
                    <a:pt x="34970" y="14830"/>
                  </a:lnTo>
                  <a:lnTo>
                    <a:pt x="30230" y="14830"/>
                  </a:lnTo>
                  <a:lnTo>
                    <a:pt x="25257" y="17476"/>
                  </a:lnTo>
                  <a:lnTo>
                    <a:pt x="13980" y="27259"/>
                  </a:lnTo>
                  <a:lnTo>
                    <a:pt x="10758" y="40859"/>
                  </a:lnTo>
                  <a:lnTo>
                    <a:pt x="8690" y="81928"/>
                  </a:lnTo>
                  <a:lnTo>
                    <a:pt x="8332" y="121251"/>
                  </a:lnTo>
                  <a:lnTo>
                    <a:pt x="10195" y="165718"/>
                  </a:lnTo>
                  <a:lnTo>
                    <a:pt x="21456" y="199987"/>
                  </a:lnTo>
                  <a:lnTo>
                    <a:pt x="32509" y="232300"/>
                  </a:lnTo>
                  <a:lnTo>
                    <a:pt x="42476" y="244767"/>
                  </a:lnTo>
                  <a:lnTo>
                    <a:pt x="48904" y="246504"/>
                  </a:lnTo>
                  <a:lnTo>
                    <a:pt x="63983" y="243142"/>
                  </a:lnTo>
                  <a:lnTo>
                    <a:pt x="77962" y="229742"/>
                  </a:lnTo>
                  <a:lnTo>
                    <a:pt x="96987" y="197239"/>
                  </a:lnTo>
                  <a:lnTo>
                    <a:pt x="109900" y="161482"/>
                  </a:lnTo>
                  <a:lnTo>
                    <a:pt x="119004" y="122732"/>
                  </a:lnTo>
                  <a:lnTo>
                    <a:pt x="122708" y="95418"/>
                  </a:lnTo>
                  <a:lnTo>
                    <a:pt x="119065" y="58992"/>
                  </a:lnTo>
                  <a:lnTo>
                    <a:pt x="102808" y="18482"/>
                  </a:lnTo>
                  <a:lnTo>
                    <a:pt x="95547" y="7193"/>
                  </a:lnTo>
                  <a:lnTo>
                    <a:pt x="90238" y="3785"/>
                  </a:lnTo>
                  <a:lnTo>
                    <a:pt x="76401" y="0"/>
                  </a:lnTo>
                  <a:lnTo>
                    <a:pt x="57684" y="3608"/>
                  </a:lnTo>
                  <a:lnTo>
                    <a:pt x="38120" y="12819"/>
                  </a:lnTo>
                  <a:lnTo>
                    <a:pt x="22810" y="26835"/>
                  </a:lnTo>
                  <a:lnTo>
                    <a:pt x="7776" y="51460"/>
                  </a:lnTo>
                  <a:lnTo>
                    <a:pt x="1777" y="68127"/>
                  </a:lnTo>
                  <a:lnTo>
                    <a:pt x="0" y="84090"/>
                  </a:lnTo>
                  <a:lnTo>
                    <a:pt x="2230" y="92906"/>
                  </a:lnTo>
                  <a:lnTo>
                    <a:pt x="4213" y="96647"/>
                  </a:lnTo>
                  <a:lnTo>
                    <a:pt x="14355" y="103448"/>
                  </a:lnTo>
                  <a:lnTo>
                    <a:pt x="35639" y="111158"/>
                  </a:lnTo>
                  <a:lnTo>
                    <a:pt x="106408" y="862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7" name="SMARTInkShape-1540"/>
            <p:cNvSpPr/>
            <p:nvPr>
              <p:custDataLst>
                <p:tags r:id="rId87"/>
              </p:custDataLst>
            </p:nvPr>
          </p:nvSpPr>
          <p:spPr bwMode="auto">
            <a:xfrm>
              <a:off x="6429375" y="4741664"/>
              <a:ext cx="168865" cy="473275"/>
            </a:xfrm>
            <a:custGeom>
              <a:avLst/>
              <a:gdLst/>
              <a:ahLst/>
              <a:cxnLst/>
              <a:rect l="0" t="0" r="0" b="0"/>
              <a:pathLst>
                <a:path w="168865" h="473275">
                  <a:moveTo>
                    <a:pt x="0" y="0"/>
                  </a:moveTo>
                  <a:lnTo>
                    <a:pt x="0" y="0"/>
                  </a:lnTo>
                  <a:lnTo>
                    <a:pt x="37287" y="24857"/>
                  </a:lnTo>
                  <a:lnTo>
                    <a:pt x="77006" y="59623"/>
                  </a:lnTo>
                  <a:lnTo>
                    <a:pt x="109945" y="102200"/>
                  </a:lnTo>
                  <a:lnTo>
                    <a:pt x="136827" y="146017"/>
                  </a:lnTo>
                  <a:lnTo>
                    <a:pt x="157488" y="190592"/>
                  </a:lnTo>
                  <a:lnTo>
                    <a:pt x="166965" y="223848"/>
                  </a:lnTo>
                  <a:lnTo>
                    <a:pt x="168864" y="255502"/>
                  </a:lnTo>
                  <a:lnTo>
                    <a:pt x="166781" y="291009"/>
                  </a:lnTo>
                  <a:lnTo>
                    <a:pt x="157188" y="329674"/>
                  </a:lnTo>
                  <a:lnTo>
                    <a:pt x="144747" y="365974"/>
                  </a:lnTo>
                  <a:lnTo>
                    <a:pt x="124209" y="401807"/>
                  </a:lnTo>
                  <a:lnTo>
                    <a:pt x="112751" y="417699"/>
                  </a:lnTo>
                  <a:lnTo>
                    <a:pt x="53578" y="4732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8" name="SMARTInkShape-1541"/>
            <p:cNvSpPr/>
            <p:nvPr>
              <p:custDataLst>
                <p:tags r:id="rId88"/>
              </p:custDataLst>
            </p:nvPr>
          </p:nvSpPr>
          <p:spPr bwMode="auto">
            <a:xfrm>
              <a:off x="6759773" y="4772642"/>
              <a:ext cx="26791" cy="296355"/>
            </a:xfrm>
            <a:custGeom>
              <a:avLst/>
              <a:gdLst/>
              <a:ahLst/>
              <a:cxnLst/>
              <a:rect l="0" t="0" r="0" b="0"/>
              <a:pathLst>
                <a:path w="26791" h="296355">
                  <a:moveTo>
                    <a:pt x="0" y="4741"/>
                  </a:moveTo>
                  <a:lnTo>
                    <a:pt x="0" y="4741"/>
                  </a:lnTo>
                  <a:lnTo>
                    <a:pt x="0" y="0"/>
                  </a:lnTo>
                  <a:lnTo>
                    <a:pt x="6137" y="38793"/>
                  </a:lnTo>
                  <a:lnTo>
                    <a:pt x="8562" y="82071"/>
                  </a:lnTo>
                  <a:lnTo>
                    <a:pt x="7865" y="124196"/>
                  </a:lnTo>
                  <a:lnTo>
                    <a:pt x="4157" y="157381"/>
                  </a:lnTo>
                  <a:lnTo>
                    <a:pt x="1232" y="196150"/>
                  </a:lnTo>
                  <a:lnTo>
                    <a:pt x="366" y="235969"/>
                  </a:lnTo>
                  <a:lnTo>
                    <a:pt x="6209" y="277626"/>
                  </a:lnTo>
                  <a:lnTo>
                    <a:pt x="7721" y="289073"/>
                  </a:lnTo>
                  <a:lnTo>
                    <a:pt x="9116" y="292522"/>
                  </a:lnTo>
                  <a:lnTo>
                    <a:pt x="11039" y="294822"/>
                  </a:lnTo>
                  <a:lnTo>
                    <a:pt x="13313" y="296354"/>
                  </a:lnTo>
                  <a:lnTo>
                    <a:pt x="15820" y="295392"/>
                  </a:lnTo>
                  <a:lnTo>
                    <a:pt x="26790" y="2815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69" name="SMARTInkShape-1542"/>
            <p:cNvSpPr/>
            <p:nvPr>
              <p:custDataLst>
                <p:tags r:id="rId89"/>
              </p:custDataLst>
            </p:nvPr>
          </p:nvSpPr>
          <p:spPr bwMode="auto">
            <a:xfrm>
              <a:off x="6769944" y="4724877"/>
              <a:ext cx="142761" cy="257890"/>
            </a:xfrm>
            <a:custGeom>
              <a:avLst/>
              <a:gdLst/>
              <a:ahLst/>
              <a:cxnLst/>
              <a:rect l="0" t="0" r="0" b="0"/>
              <a:pathLst>
                <a:path w="142761" h="257890">
                  <a:moveTo>
                    <a:pt x="7689" y="16787"/>
                  </a:moveTo>
                  <a:lnTo>
                    <a:pt x="7689" y="16787"/>
                  </a:lnTo>
                  <a:lnTo>
                    <a:pt x="0" y="16787"/>
                  </a:lnTo>
                  <a:lnTo>
                    <a:pt x="3867" y="12047"/>
                  </a:lnTo>
                  <a:lnTo>
                    <a:pt x="20778" y="4358"/>
                  </a:lnTo>
                  <a:lnTo>
                    <a:pt x="48014" y="0"/>
                  </a:lnTo>
                  <a:lnTo>
                    <a:pt x="76412" y="238"/>
                  </a:lnTo>
                  <a:lnTo>
                    <a:pt x="97284" y="6151"/>
                  </a:lnTo>
                  <a:lnTo>
                    <a:pt x="121818" y="19931"/>
                  </a:lnTo>
                  <a:lnTo>
                    <a:pt x="138959" y="38224"/>
                  </a:lnTo>
                  <a:lnTo>
                    <a:pt x="142760" y="59387"/>
                  </a:lnTo>
                  <a:lnTo>
                    <a:pt x="141857" y="99175"/>
                  </a:lnTo>
                  <a:lnTo>
                    <a:pt x="124882" y="139423"/>
                  </a:lnTo>
                  <a:lnTo>
                    <a:pt x="107346" y="169885"/>
                  </a:lnTo>
                  <a:lnTo>
                    <a:pt x="71855" y="206343"/>
                  </a:lnTo>
                  <a:lnTo>
                    <a:pt x="41971" y="240430"/>
                  </a:lnTo>
                  <a:lnTo>
                    <a:pt x="7689" y="2578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0" name="SMARTInkShape-1543"/>
            <p:cNvSpPr/>
            <p:nvPr>
              <p:custDataLst>
                <p:tags r:id="rId90"/>
              </p:custDataLst>
            </p:nvPr>
          </p:nvSpPr>
          <p:spPr bwMode="auto">
            <a:xfrm>
              <a:off x="6984247" y="4697016"/>
              <a:ext cx="132715" cy="368017"/>
            </a:xfrm>
            <a:custGeom>
              <a:avLst/>
              <a:gdLst/>
              <a:ahLst/>
              <a:cxnLst/>
              <a:rect l="0" t="0" r="0" b="0"/>
              <a:pathLst>
                <a:path w="132715" h="368017">
                  <a:moveTo>
                    <a:pt x="132714" y="0"/>
                  </a:moveTo>
                  <a:lnTo>
                    <a:pt x="132714" y="0"/>
                  </a:lnTo>
                  <a:lnTo>
                    <a:pt x="96505" y="12359"/>
                  </a:lnTo>
                  <a:lnTo>
                    <a:pt x="65920" y="33419"/>
                  </a:lnTo>
                  <a:lnTo>
                    <a:pt x="42147" y="60283"/>
                  </a:lnTo>
                  <a:lnTo>
                    <a:pt x="25733" y="98118"/>
                  </a:lnTo>
                  <a:lnTo>
                    <a:pt x="14585" y="136007"/>
                  </a:lnTo>
                  <a:lnTo>
                    <a:pt x="2922" y="178229"/>
                  </a:lnTo>
                  <a:lnTo>
                    <a:pt x="0" y="214094"/>
                  </a:lnTo>
                  <a:lnTo>
                    <a:pt x="125" y="258565"/>
                  </a:lnTo>
                  <a:lnTo>
                    <a:pt x="5908" y="301766"/>
                  </a:lnTo>
                  <a:lnTo>
                    <a:pt x="8887" y="320650"/>
                  </a:lnTo>
                  <a:lnTo>
                    <a:pt x="22970" y="356528"/>
                  </a:lnTo>
                  <a:lnTo>
                    <a:pt x="26810" y="360716"/>
                  </a:lnTo>
                  <a:lnTo>
                    <a:pt x="39012" y="368016"/>
                  </a:lnTo>
                  <a:lnTo>
                    <a:pt x="70206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1" name="SMARTInkShape-1544"/>
            <p:cNvSpPr/>
            <p:nvPr>
              <p:custDataLst>
                <p:tags r:id="rId91"/>
              </p:custDataLst>
            </p:nvPr>
          </p:nvSpPr>
          <p:spPr bwMode="auto">
            <a:xfrm>
              <a:off x="7109006" y="4822140"/>
              <a:ext cx="231198" cy="196086"/>
            </a:xfrm>
            <a:custGeom>
              <a:avLst/>
              <a:gdLst/>
              <a:ahLst/>
              <a:cxnLst/>
              <a:rect l="0" t="0" r="0" b="0"/>
              <a:pathLst>
                <a:path w="231198" h="196086">
                  <a:moveTo>
                    <a:pt x="7955" y="8821"/>
                  </a:moveTo>
                  <a:lnTo>
                    <a:pt x="7955" y="8821"/>
                  </a:lnTo>
                  <a:lnTo>
                    <a:pt x="7955" y="4081"/>
                  </a:lnTo>
                  <a:lnTo>
                    <a:pt x="8947" y="2684"/>
                  </a:lnTo>
                  <a:lnTo>
                    <a:pt x="10601" y="1753"/>
                  </a:lnTo>
                  <a:lnTo>
                    <a:pt x="17068" y="718"/>
                  </a:lnTo>
                  <a:lnTo>
                    <a:pt x="53803" y="0"/>
                  </a:lnTo>
                  <a:lnTo>
                    <a:pt x="79748" y="9404"/>
                  </a:lnTo>
                  <a:lnTo>
                    <a:pt x="92119" y="21979"/>
                  </a:lnTo>
                  <a:lnTo>
                    <a:pt x="99931" y="37489"/>
                  </a:lnTo>
                  <a:lnTo>
                    <a:pt x="103403" y="54305"/>
                  </a:lnTo>
                  <a:lnTo>
                    <a:pt x="99655" y="74346"/>
                  </a:lnTo>
                  <a:lnTo>
                    <a:pt x="85821" y="105328"/>
                  </a:lnTo>
                  <a:lnTo>
                    <a:pt x="59275" y="141398"/>
                  </a:lnTo>
                  <a:lnTo>
                    <a:pt x="30660" y="170277"/>
                  </a:lnTo>
                  <a:lnTo>
                    <a:pt x="0" y="195467"/>
                  </a:lnTo>
                  <a:lnTo>
                    <a:pt x="13535" y="196085"/>
                  </a:lnTo>
                  <a:lnTo>
                    <a:pt x="57282" y="188632"/>
                  </a:lnTo>
                  <a:lnTo>
                    <a:pt x="97367" y="180526"/>
                  </a:lnTo>
                  <a:lnTo>
                    <a:pt x="134769" y="173247"/>
                  </a:lnTo>
                  <a:lnTo>
                    <a:pt x="160733" y="168665"/>
                  </a:lnTo>
                  <a:lnTo>
                    <a:pt x="204536" y="149582"/>
                  </a:lnTo>
                  <a:lnTo>
                    <a:pt x="219758" y="143120"/>
                  </a:lnTo>
                  <a:lnTo>
                    <a:pt x="231197" y="133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2" name="SMARTInkShape-1545"/>
            <p:cNvSpPr/>
            <p:nvPr>
              <p:custDataLst>
                <p:tags r:id="rId92"/>
              </p:custDataLst>
            </p:nvPr>
          </p:nvSpPr>
          <p:spPr bwMode="auto">
            <a:xfrm>
              <a:off x="7366992" y="4705945"/>
              <a:ext cx="17861" cy="303611"/>
            </a:xfrm>
            <a:custGeom>
              <a:avLst/>
              <a:gdLst/>
              <a:ahLst/>
              <a:cxnLst/>
              <a:rect l="0" t="0" r="0" b="0"/>
              <a:pathLst>
                <a:path w="17861" h="303611">
                  <a:moveTo>
                    <a:pt x="17860" y="0"/>
                  </a:moveTo>
                  <a:lnTo>
                    <a:pt x="17860" y="0"/>
                  </a:lnTo>
                  <a:lnTo>
                    <a:pt x="17860" y="39576"/>
                  </a:lnTo>
                  <a:lnTo>
                    <a:pt x="17860" y="75337"/>
                  </a:lnTo>
                  <a:lnTo>
                    <a:pt x="17860" y="107650"/>
                  </a:lnTo>
                  <a:lnTo>
                    <a:pt x="16867" y="145777"/>
                  </a:lnTo>
                  <a:lnTo>
                    <a:pt x="10792" y="188979"/>
                  </a:lnTo>
                  <a:lnTo>
                    <a:pt x="6835" y="223673"/>
                  </a:lnTo>
                  <a:lnTo>
                    <a:pt x="2025" y="259089"/>
                  </a:lnTo>
                  <a:lnTo>
                    <a:pt x="0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3" name="SMARTInkShape-1546"/>
            <p:cNvSpPr/>
            <p:nvPr>
              <p:custDataLst>
                <p:tags r:id="rId93"/>
              </p:custDataLst>
            </p:nvPr>
          </p:nvSpPr>
          <p:spPr bwMode="auto">
            <a:xfrm>
              <a:off x="7518797" y="4795242"/>
              <a:ext cx="121742" cy="164322"/>
            </a:xfrm>
            <a:custGeom>
              <a:avLst/>
              <a:gdLst/>
              <a:ahLst/>
              <a:cxnLst/>
              <a:rect l="0" t="0" r="0" b="0"/>
              <a:pathLst>
                <a:path w="121742" h="164322">
                  <a:moveTo>
                    <a:pt x="8930" y="0"/>
                  </a:moveTo>
                  <a:lnTo>
                    <a:pt x="8930" y="0"/>
                  </a:lnTo>
                  <a:lnTo>
                    <a:pt x="39401" y="0"/>
                  </a:lnTo>
                  <a:lnTo>
                    <a:pt x="52569" y="5292"/>
                  </a:lnTo>
                  <a:lnTo>
                    <a:pt x="93630" y="26470"/>
                  </a:lnTo>
                  <a:lnTo>
                    <a:pt x="113965" y="43373"/>
                  </a:lnTo>
                  <a:lnTo>
                    <a:pt x="120104" y="59626"/>
                  </a:lnTo>
                  <a:lnTo>
                    <a:pt x="121741" y="69516"/>
                  </a:lnTo>
                  <a:lnTo>
                    <a:pt x="119856" y="79086"/>
                  </a:lnTo>
                  <a:lnTo>
                    <a:pt x="109824" y="97657"/>
                  </a:lnTo>
                  <a:lnTo>
                    <a:pt x="66698" y="139326"/>
                  </a:lnTo>
                  <a:lnTo>
                    <a:pt x="22183" y="163138"/>
                  </a:lnTo>
                  <a:lnTo>
                    <a:pt x="16773" y="164321"/>
                  </a:lnTo>
                  <a:lnTo>
                    <a:pt x="0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4" name="SMARTInkShape-1547"/>
            <p:cNvSpPr/>
            <p:nvPr>
              <p:custDataLst>
                <p:tags r:id="rId94"/>
              </p:custDataLst>
            </p:nvPr>
          </p:nvSpPr>
          <p:spPr bwMode="auto">
            <a:xfrm>
              <a:off x="7639886" y="4759523"/>
              <a:ext cx="57506" cy="223244"/>
            </a:xfrm>
            <a:custGeom>
              <a:avLst/>
              <a:gdLst/>
              <a:ahLst/>
              <a:cxnLst/>
              <a:rect l="0" t="0" r="0" b="0"/>
              <a:pathLst>
                <a:path w="57506" h="223244">
                  <a:moveTo>
                    <a:pt x="39645" y="0"/>
                  </a:moveTo>
                  <a:lnTo>
                    <a:pt x="39645" y="0"/>
                  </a:lnTo>
                  <a:lnTo>
                    <a:pt x="26379" y="15251"/>
                  </a:lnTo>
                  <a:lnTo>
                    <a:pt x="10092" y="59151"/>
                  </a:lnTo>
                  <a:lnTo>
                    <a:pt x="0" y="92419"/>
                  </a:lnTo>
                  <a:lnTo>
                    <a:pt x="2857" y="135150"/>
                  </a:lnTo>
                  <a:lnTo>
                    <a:pt x="6255" y="164729"/>
                  </a:lnTo>
                  <a:lnTo>
                    <a:pt x="16192" y="188708"/>
                  </a:lnTo>
                  <a:lnTo>
                    <a:pt x="21033" y="197243"/>
                  </a:lnTo>
                  <a:lnTo>
                    <a:pt x="34350" y="209372"/>
                  </a:lnTo>
                  <a:lnTo>
                    <a:pt x="57505" y="223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5" name="SMARTInkShape-1548"/>
            <p:cNvSpPr/>
            <p:nvPr>
              <p:custDataLst>
                <p:tags r:id="rId95"/>
              </p:custDataLst>
            </p:nvPr>
          </p:nvSpPr>
          <p:spPr bwMode="auto">
            <a:xfrm>
              <a:off x="7777758" y="4920258"/>
              <a:ext cx="35720" cy="85944"/>
            </a:xfrm>
            <a:custGeom>
              <a:avLst/>
              <a:gdLst/>
              <a:ahLst/>
              <a:cxnLst/>
              <a:rect l="0" t="0" r="0" b="0"/>
              <a:pathLst>
                <a:path w="35720" h="85944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5144" y="992"/>
                  </a:lnTo>
                  <a:lnTo>
                    <a:pt x="1965" y="9113"/>
                  </a:lnTo>
                  <a:lnTo>
                    <a:pt x="115" y="53328"/>
                  </a:lnTo>
                  <a:lnTo>
                    <a:pt x="1043" y="65373"/>
                  </a:lnTo>
                  <a:lnTo>
                    <a:pt x="4763" y="77341"/>
                  </a:lnTo>
                  <a:lnTo>
                    <a:pt x="8136" y="81326"/>
                  </a:lnTo>
                  <a:lnTo>
                    <a:pt x="17176" y="85754"/>
                  </a:lnTo>
                  <a:lnTo>
                    <a:pt x="21372" y="85943"/>
                  </a:lnTo>
                  <a:lnTo>
                    <a:pt x="3571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6" name="SMARTInkShape-1549"/>
            <p:cNvSpPr/>
            <p:nvPr>
              <p:custDataLst>
                <p:tags r:id="rId96"/>
              </p:custDataLst>
            </p:nvPr>
          </p:nvSpPr>
          <p:spPr bwMode="auto">
            <a:xfrm>
              <a:off x="7772613" y="4804172"/>
              <a:ext cx="22857" cy="8931"/>
            </a:xfrm>
            <a:custGeom>
              <a:avLst/>
              <a:gdLst/>
              <a:ahLst/>
              <a:cxnLst/>
              <a:rect l="0" t="0" r="0" b="0"/>
              <a:pathLst>
                <a:path w="22857" h="8931">
                  <a:moveTo>
                    <a:pt x="5145" y="0"/>
                  </a:moveTo>
                  <a:lnTo>
                    <a:pt x="5145" y="0"/>
                  </a:lnTo>
                  <a:lnTo>
                    <a:pt x="404" y="0"/>
                  </a:lnTo>
                  <a:lnTo>
                    <a:pt x="0" y="992"/>
                  </a:lnTo>
                  <a:lnTo>
                    <a:pt x="2197" y="4740"/>
                  </a:lnTo>
                  <a:lnTo>
                    <a:pt x="4171" y="6136"/>
                  </a:lnTo>
                  <a:lnTo>
                    <a:pt x="9012" y="7689"/>
                  </a:lnTo>
                  <a:lnTo>
                    <a:pt x="11692" y="7110"/>
                  </a:lnTo>
                  <a:lnTo>
                    <a:pt x="22856" y="99"/>
                  </a:lnTo>
                  <a:lnTo>
                    <a:pt x="14075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7" name="SMARTInkShape-1550"/>
            <p:cNvSpPr/>
            <p:nvPr>
              <p:custDataLst>
                <p:tags r:id="rId97"/>
              </p:custDataLst>
            </p:nvPr>
          </p:nvSpPr>
          <p:spPr bwMode="auto">
            <a:xfrm>
              <a:off x="7893844" y="4893469"/>
              <a:ext cx="44649" cy="62509"/>
            </a:xfrm>
            <a:custGeom>
              <a:avLst/>
              <a:gdLst/>
              <a:ahLst/>
              <a:cxnLst/>
              <a:rect l="0" t="0" r="0" b="0"/>
              <a:pathLst>
                <a:path w="44649" h="62509">
                  <a:moveTo>
                    <a:pt x="44648" y="0"/>
                  </a:moveTo>
                  <a:lnTo>
                    <a:pt x="44648" y="0"/>
                  </a:lnTo>
                  <a:lnTo>
                    <a:pt x="44648" y="4740"/>
                  </a:lnTo>
                  <a:lnTo>
                    <a:pt x="39907" y="17169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8" name="SMARTInkShape-1551"/>
            <p:cNvSpPr/>
            <p:nvPr>
              <p:custDataLst>
                <p:tags r:id="rId98"/>
              </p:custDataLst>
            </p:nvPr>
          </p:nvSpPr>
          <p:spPr bwMode="auto">
            <a:xfrm>
              <a:off x="8001569" y="4711005"/>
              <a:ext cx="150979" cy="260365"/>
            </a:xfrm>
            <a:custGeom>
              <a:avLst/>
              <a:gdLst/>
              <a:ahLst/>
              <a:cxnLst/>
              <a:rect l="0" t="0" r="0" b="0"/>
              <a:pathLst>
                <a:path w="150979" h="260365">
                  <a:moveTo>
                    <a:pt x="124447" y="12800"/>
                  </a:moveTo>
                  <a:lnTo>
                    <a:pt x="124447" y="12800"/>
                  </a:lnTo>
                  <a:lnTo>
                    <a:pt x="124447" y="8059"/>
                  </a:lnTo>
                  <a:lnTo>
                    <a:pt x="116509" y="3086"/>
                  </a:lnTo>
                  <a:lnTo>
                    <a:pt x="110226" y="371"/>
                  </a:lnTo>
                  <a:lnTo>
                    <a:pt x="95306" y="0"/>
                  </a:lnTo>
                  <a:lnTo>
                    <a:pt x="66215" y="7846"/>
                  </a:lnTo>
                  <a:lnTo>
                    <a:pt x="35320" y="31575"/>
                  </a:lnTo>
                  <a:lnTo>
                    <a:pt x="29311" y="37223"/>
                  </a:lnTo>
                  <a:lnTo>
                    <a:pt x="12536" y="73811"/>
                  </a:lnTo>
                  <a:lnTo>
                    <a:pt x="1353" y="115018"/>
                  </a:lnTo>
                  <a:lnTo>
                    <a:pt x="0" y="153220"/>
                  </a:lnTo>
                  <a:lnTo>
                    <a:pt x="4340" y="188020"/>
                  </a:lnTo>
                  <a:lnTo>
                    <a:pt x="14511" y="207754"/>
                  </a:lnTo>
                  <a:lnTo>
                    <a:pt x="29946" y="225453"/>
                  </a:lnTo>
                  <a:lnTo>
                    <a:pt x="74177" y="254504"/>
                  </a:lnTo>
                  <a:lnTo>
                    <a:pt x="98637" y="260364"/>
                  </a:lnTo>
                  <a:lnTo>
                    <a:pt x="113306" y="256442"/>
                  </a:lnTo>
                  <a:lnTo>
                    <a:pt x="130075" y="248370"/>
                  </a:lnTo>
                  <a:lnTo>
                    <a:pt x="134151" y="247238"/>
                  </a:lnTo>
                  <a:lnTo>
                    <a:pt x="141328" y="235395"/>
                  </a:lnTo>
                  <a:lnTo>
                    <a:pt x="149278" y="204936"/>
                  </a:lnTo>
                  <a:lnTo>
                    <a:pt x="150978" y="166682"/>
                  </a:lnTo>
                  <a:lnTo>
                    <a:pt x="146445" y="131721"/>
                  </a:lnTo>
                  <a:lnTo>
                    <a:pt x="135995" y="93727"/>
                  </a:lnTo>
                  <a:lnTo>
                    <a:pt x="130240" y="75556"/>
                  </a:lnTo>
                  <a:lnTo>
                    <a:pt x="119084" y="60205"/>
                  </a:lnTo>
                  <a:lnTo>
                    <a:pt x="92409" y="38921"/>
                  </a:lnTo>
                  <a:lnTo>
                    <a:pt x="64573" y="28367"/>
                  </a:lnTo>
                  <a:lnTo>
                    <a:pt x="45250" y="29971"/>
                  </a:lnTo>
                  <a:lnTo>
                    <a:pt x="13843" y="40307"/>
                  </a:lnTo>
                  <a:lnTo>
                    <a:pt x="6498" y="48507"/>
                  </a:lnTo>
                  <a:lnTo>
                    <a:pt x="6127" y="52479"/>
                  </a:lnTo>
                  <a:lnTo>
                    <a:pt x="7864" y="56120"/>
                  </a:lnTo>
                  <a:lnTo>
                    <a:pt x="11005" y="59539"/>
                  </a:lnTo>
                  <a:lnTo>
                    <a:pt x="44079" y="663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79" name="SMARTInkShape-1552"/>
            <p:cNvSpPr/>
            <p:nvPr>
              <p:custDataLst>
                <p:tags r:id="rId99"/>
              </p:custDataLst>
            </p:nvPr>
          </p:nvSpPr>
          <p:spPr bwMode="auto">
            <a:xfrm>
              <a:off x="8143875" y="4554141"/>
              <a:ext cx="194183" cy="482204"/>
            </a:xfrm>
            <a:custGeom>
              <a:avLst/>
              <a:gdLst/>
              <a:ahLst/>
              <a:cxnLst/>
              <a:rect l="0" t="0" r="0" b="0"/>
              <a:pathLst>
                <a:path w="194183" h="482204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13670" y="17169"/>
                  </a:lnTo>
                  <a:lnTo>
                    <a:pt x="50042" y="57680"/>
                  </a:lnTo>
                  <a:lnTo>
                    <a:pt x="83556" y="101379"/>
                  </a:lnTo>
                  <a:lnTo>
                    <a:pt x="113137" y="143290"/>
                  </a:lnTo>
                  <a:lnTo>
                    <a:pt x="142878" y="187578"/>
                  </a:lnTo>
                  <a:lnTo>
                    <a:pt x="166688" y="223252"/>
                  </a:lnTo>
                  <a:lnTo>
                    <a:pt x="183372" y="265099"/>
                  </a:lnTo>
                  <a:lnTo>
                    <a:pt x="193576" y="303057"/>
                  </a:lnTo>
                  <a:lnTo>
                    <a:pt x="194182" y="321223"/>
                  </a:lnTo>
                  <a:lnTo>
                    <a:pt x="187953" y="348185"/>
                  </a:lnTo>
                  <a:lnTo>
                    <a:pt x="168573" y="381316"/>
                  </a:lnTo>
                  <a:lnTo>
                    <a:pt x="131634" y="419528"/>
                  </a:lnTo>
                  <a:lnTo>
                    <a:pt x="98644" y="439600"/>
                  </a:lnTo>
                  <a:lnTo>
                    <a:pt x="57891" y="458114"/>
                  </a:lnTo>
                  <a:lnTo>
                    <a:pt x="0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883" name="SMARTInkShape-Group425"/>
          <p:cNvGrpSpPr/>
          <p:nvPr/>
        </p:nvGrpSpPr>
        <p:grpSpPr>
          <a:xfrm>
            <a:off x="3948163" y="3911203"/>
            <a:ext cx="498822" cy="791044"/>
            <a:chOff x="3948163" y="3911203"/>
            <a:chExt cx="498822" cy="791044"/>
          </a:xfrm>
        </p:grpSpPr>
        <p:sp>
          <p:nvSpPr>
            <p:cNvPr id="418881" name="SMARTInkShape-1553"/>
            <p:cNvSpPr/>
            <p:nvPr>
              <p:custDataLst>
                <p:tags r:id="rId81"/>
              </p:custDataLst>
            </p:nvPr>
          </p:nvSpPr>
          <p:spPr bwMode="auto">
            <a:xfrm>
              <a:off x="3948163" y="3991938"/>
              <a:ext cx="445244" cy="710309"/>
            </a:xfrm>
            <a:custGeom>
              <a:avLst/>
              <a:gdLst/>
              <a:ahLst/>
              <a:cxnLst/>
              <a:rect l="0" t="0" r="0" b="0"/>
              <a:pathLst>
                <a:path w="445244" h="710309">
                  <a:moveTo>
                    <a:pt x="7689" y="8562"/>
                  </a:moveTo>
                  <a:lnTo>
                    <a:pt x="7689" y="8562"/>
                  </a:lnTo>
                  <a:lnTo>
                    <a:pt x="0" y="873"/>
                  </a:lnTo>
                  <a:lnTo>
                    <a:pt x="579" y="459"/>
                  </a:lnTo>
                  <a:lnTo>
                    <a:pt x="3867" y="0"/>
                  </a:lnTo>
                  <a:lnTo>
                    <a:pt x="8636" y="2441"/>
                  </a:lnTo>
                  <a:lnTo>
                    <a:pt x="11297" y="4482"/>
                  </a:lnTo>
                  <a:lnTo>
                    <a:pt x="37148" y="45896"/>
                  </a:lnTo>
                  <a:lnTo>
                    <a:pt x="63363" y="82787"/>
                  </a:lnTo>
                  <a:lnTo>
                    <a:pt x="91308" y="125015"/>
                  </a:lnTo>
                  <a:lnTo>
                    <a:pt x="120834" y="169344"/>
                  </a:lnTo>
                  <a:lnTo>
                    <a:pt x="157636" y="213951"/>
                  </a:lnTo>
                  <a:lnTo>
                    <a:pt x="187680" y="254405"/>
                  </a:lnTo>
                  <a:lnTo>
                    <a:pt x="222277" y="294477"/>
                  </a:lnTo>
                  <a:lnTo>
                    <a:pt x="255128" y="336935"/>
                  </a:lnTo>
                  <a:lnTo>
                    <a:pt x="285761" y="379020"/>
                  </a:lnTo>
                  <a:lnTo>
                    <a:pt x="319483" y="418421"/>
                  </a:lnTo>
                  <a:lnTo>
                    <a:pt x="346282" y="457513"/>
                  </a:lnTo>
                  <a:lnTo>
                    <a:pt x="370684" y="498418"/>
                  </a:lnTo>
                  <a:lnTo>
                    <a:pt x="388476" y="541298"/>
                  </a:lnTo>
                  <a:lnTo>
                    <a:pt x="407425" y="582106"/>
                  </a:lnTo>
                  <a:lnTo>
                    <a:pt x="421016" y="623350"/>
                  </a:lnTo>
                  <a:lnTo>
                    <a:pt x="428110" y="660160"/>
                  </a:lnTo>
                  <a:lnTo>
                    <a:pt x="442595" y="700302"/>
                  </a:lnTo>
                  <a:lnTo>
                    <a:pt x="444459" y="709946"/>
                  </a:lnTo>
                  <a:lnTo>
                    <a:pt x="444720" y="710308"/>
                  </a:lnTo>
                  <a:lnTo>
                    <a:pt x="445243" y="6961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82" name="SMARTInkShape-1554"/>
            <p:cNvSpPr/>
            <p:nvPr>
              <p:custDataLst>
                <p:tags r:id="rId82"/>
              </p:custDataLst>
            </p:nvPr>
          </p:nvSpPr>
          <p:spPr bwMode="auto">
            <a:xfrm>
              <a:off x="4063008" y="3911203"/>
              <a:ext cx="383977" cy="777928"/>
            </a:xfrm>
            <a:custGeom>
              <a:avLst/>
              <a:gdLst/>
              <a:ahLst/>
              <a:cxnLst/>
              <a:rect l="0" t="0" r="0" b="0"/>
              <a:pathLst>
                <a:path w="383977" h="777928">
                  <a:moveTo>
                    <a:pt x="383976" y="0"/>
                  </a:moveTo>
                  <a:lnTo>
                    <a:pt x="383976" y="0"/>
                  </a:lnTo>
                  <a:lnTo>
                    <a:pt x="362986" y="0"/>
                  </a:lnTo>
                  <a:lnTo>
                    <a:pt x="357118" y="2646"/>
                  </a:lnTo>
                  <a:lnTo>
                    <a:pt x="345267" y="12429"/>
                  </a:lnTo>
                  <a:lnTo>
                    <a:pt x="323328" y="53353"/>
                  </a:lnTo>
                  <a:lnTo>
                    <a:pt x="305189" y="93993"/>
                  </a:lnTo>
                  <a:lnTo>
                    <a:pt x="293053" y="133242"/>
                  </a:lnTo>
                  <a:lnTo>
                    <a:pt x="278433" y="176291"/>
                  </a:lnTo>
                  <a:lnTo>
                    <a:pt x="261533" y="220465"/>
                  </a:lnTo>
                  <a:lnTo>
                    <a:pt x="243958" y="264973"/>
                  </a:lnTo>
                  <a:lnTo>
                    <a:pt x="232119" y="297352"/>
                  </a:lnTo>
                  <a:lnTo>
                    <a:pt x="220242" y="330594"/>
                  </a:lnTo>
                  <a:lnTo>
                    <a:pt x="208348" y="361904"/>
                  </a:lnTo>
                  <a:lnTo>
                    <a:pt x="193803" y="392357"/>
                  </a:lnTo>
                  <a:lnTo>
                    <a:pt x="178408" y="422428"/>
                  </a:lnTo>
                  <a:lnTo>
                    <a:pt x="164951" y="452329"/>
                  </a:lnTo>
                  <a:lnTo>
                    <a:pt x="152356" y="482155"/>
                  </a:lnTo>
                  <a:lnTo>
                    <a:pt x="140143" y="511947"/>
                  </a:lnTo>
                  <a:lnTo>
                    <a:pt x="122112" y="555619"/>
                  </a:lnTo>
                  <a:lnTo>
                    <a:pt x="105193" y="594135"/>
                  </a:lnTo>
                  <a:lnTo>
                    <a:pt x="92463" y="629690"/>
                  </a:lnTo>
                  <a:lnTo>
                    <a:pt x="70887" y="671520"/>
                  </a:lnTo>
                  <a:lnTo>
                    <a:pt x="53414" y="708623"/>
                  </a:lnTo>
                  <a:lnTo>
                    <a:pt x="35670" y="745743"/>
                  </a:lnTo>
                  <a:lnTo>
                    <a:pt x="23791" y="764035"/>
                  </a:lnTo>
                  <a:lnTo>
                    <a:pt x="11896" y="775472"/>
                  </a:lnTo>
                  <a:lnTo>
                    <a:pt x="7931" y="777927"/>
                  </a:lnTo>
                  <a:lnTo>
                    <a:pt x="0" y="776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889" name="SMARTInkShape-Group426"/>
          <p:cNvGrpSpPr/>
          <p:nvPr/>
        </p:nvGrpSpPr>
        <p:grpSpPr>
          <a:xfrm>
            <a:off x="4161234" y="5473898"/>
            <a:ext cx="821533" cy="811622"/>
            <a:chOff x="4161234" y="5473898"/>
            <a:chExt cx="821533" cy="811622"/>
          </a:xfrm>
        </p:grpSpPr>
        <p:sp>
          <p:nvSpPr>
            <p:cNvPr id="418884" name="SMARTInkShape-1555"/>
            <p:cNvSpPr/>
            <p:nvPr>
              <p:custDataLst>
                <p:tags r:id="rId76"/>
              </p:custDataLst>
            </p:nvPr>
          </p:nvSpPr>
          <p:spPr bwMode="auto">
            <a:xfrm>
              <a:off x="4161234" y="5556692"/>
              <a:ext cx="89298" cy="435129"/>
            </a:xfrm>
            <a:custGeom>
              <a:avLst/>
              <a:gdLst/>
              <a:ahLst/>
              <a:cxnLst/>
              <a:rect l="0" t="0" r="0" b="0"/>
              <a:pathLst>
                <a:path w="89298" h="435129">
                  <a:moveTo>
                    <a:pt x="0" y="345831"/>
                  </a:moveTo>
                  <a:lnTo>
                    <a:pt x="0" y="345831"/>
                  </a:lnTo>
                  <a:lnTo>
                    <a:pt x="993" y="328033"/>
                  </a:lnTo>
                  <a:lnTo>
                    <a:pt x="12429" y="291085"/>
                  </a:lnTo>
                  <a:lnTo>
                    <a:pt x="23916" y="250167"/>
                  </a:lnTo>
                  <a:lnTo>
                    <a:pt x="35739" y="212392"/>
                  </a:lnTo>
                  <a:lnTo>
                    <a:pt x="50605" y="171457"/>
                  </a:lnTo>
                  <a:lnTo>
                    <a:pt x="59532" y="135305"/>
                  </a:lnTo>
                  <a:lnTo>
                    <a:pt x="71438" y="94968"/>
                  </a:lnTo>
                  <a:lnTo>
                    <a:pt x="76399" y="82532"/>
                  </a:lnTo>
                  <a:lnTo>
                    <a:pt x="79845" y="41651"/>
                  </a:lnTo>
                  <a:lnTo>
                    <a:pt x="79272" y="14511"/>
                  </a:lnTo>
                  <a:lnTo>
                    <a:pt x="75581" y="5763"/>
                  </a:lnTo>
                  <a:lnTo>
                    <a:pt x="72216" y="3033"/>
                  </a:lnTo>
                  <a:lnTo>
                    <a:pt x="63185" y="0"/>
                  </a:lnTo>
                  <a:lnTo>
                    <a:pt x="58991" y="2168"/>
                  </a:lnTo>
                  <a:lnTo>
                    <a:pt x="42484" y="29680"/>
                  </a:lnTo>
                  <a:lnTo>
                    <a:pt x="26148" y="64303"/>
                  </a:lnTo>
                  <a:lnTo>
                    <a:pt x="14031" y="100689"/>
                  </a:lnTo>
                  <a:lnTo>
                    <a:pt x="10442" y="140905"/>
                  </a:lnTo>
                  <a:lnTo>
                    <a:pt x="9602" y="174385"/>
                  </a:lnTo>
                  <a:lnTo>
                    <a:pt x="9129" y="215547"/>
                  </a:lnTo>
                  <a:lnTo>
                    <a:pt x="9981" y="253871"/>
                  </a:lnTo>
                  <a:lnTo>
                    <a:pt x="16077" y="298189"/>
                  </a:lnTo>
                  <a:lnTo>
                    <a:pt x="21367" y="334910"/>
                  </a:lnTo>
                  <a:lnTo>
                    <a:pt x="29671" y="366443"/>
                  </a:lnTo>
                  <a:lnTo>
                    <a:pt x="45503" y="401218"/>
                  </a:lnTo>
                  <a:lnTo>
                    <a:pt x="56934" y="416088"/>
                  </a:lnTo>
                  <a:lnTo>
                    <a:pt x="73535" y="429046"/>
                  </a:lnTo>
                  <a:lnTo>
                    <a:pt x="89297" y="4351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85" name="SMARTInkShape-1556"/>
            <p:cNvSpPr/>
            <p:nvPr>
              <p:custDataLst>
                <p:tags r:id="rId77"/>
              </p:custDataLst>
            </p:nvPr>
          </p:nvSpPr>
          <p:spPr bwMode="auto">
            <a:xfrm>
              <a:off x="4286660" y="5764250"/>
              <a:ext cx="114623" cy="211137"/>
            </a:xfrm>
            <a:custGeom>
              <a:avLst/>
              <a:gdLst/>
              <a:ahLst/>
              <a:cxnLst/>
              <a:rect l="0" t="0" r="0" b="0"/>
              <a:pathLst>
                <a:path w="114623" h="211137">
                  <a:moveTo>
                    <a:pt x="35309" y="31117"/>
                  </a:moveTo>
                  <a:lnTo>
                    <a:pt x="35309" y="31117"/>
                  </a:lnTo>
                  <a:lnTo>
                    <a:pt x="30568" y="31117"/>
                  </a:lnTo>
                  <a:lnTo>
                    <a:pt x="29172" y="30125"/>
                  </a:lnTo>
                  <a:lnTo>
                    <a:pt x="28241" y="28472"/>
                  </a:lnTo>
                  <a:lnTo>
                    <a:pt x="27620" y="26377"/>
                  </a:lnTo>
                  <a:lnTo>
                    <a:pt x="26214" y="24980"/>
                  </a:lnTo>
                  <a:lnTo>
                    <a:pt x="22006" y="23429"/>
                  </a:lnTo>
                  <a:lnTo>
                    <a:pt x="19495" y="25991"/>
                  </a:lnTo>
                  <a:lnTo>
                    <a:pt x="12212" y="41835"/>
                  </a:lnTo>
                  <a:lnTo>
                    <a:pt x="1668" y="83373"/>
                  </a:lnTo>
                  <a:lnTo>
                    <a:pt x="0" y="127208"/>
                  </a:lnTo>
                  <a:lnTo>
                    <a:pt x="664" y="171806"/>
                  </a:lnTo>
                  <a:lnTo>
                    <a:pt x="4366" y="190880"/>
                  </a:lnTo>
                  <a:lnTo>
                    <a:pt x="11966" y="203987"/>
                  </a:lnTo>
                  <a:lnTo>
                    <a:pt x="16770" y="208871"/>
                  </a:lnTo>
                  <a:lnTo>
                    <a:pt x="22950" y="211136"/>
                  </a:lnTo>
                  <a:lnTo>
                    <a:pt x="37754" y="211005"/>
                  </a:lnTo>
                  <a:lnTo>
                    <a:pt x="43884" y="208589"/>
                  </a:lnTo>
                  <a:lnTo>
                    <a:pt x="53341" y="200613"/>
                  </a:lnTo>
                  <a:lnTo>
                    <a:pt x="87440" y="159443"/>
                  </a:lnTo>
                  <a:lnTo>
                    <a:pt x="99158" y="144705"/>
                  </a:lnTo>
                  <a:lnTo>
                    <a:pt x="110341" y="120666"/>
                  </a:lnTo>
                  <a:lnTo>
                    <a:pt x="114622" y="86325"/>
                  </a:lnTo>
                  <a:lnTo>
                    <a:pt x="112718" y="49459"/>
                  </a:lnTo>
                  <a:lnTo>
                    <a:pt x="107416" y="27363"/>
                  </a:lnTo>
                  <a:lnTo>
                    <a:pt x="98445" y="10928"/>
                  </a:lnTo>
                  <a:lnTo>
                    <a:pt x="87844" y="2300"/>
                  </a:lnTo>
                  <a:lnTo>
                    <a:pt x="82238" y="0"/>
                  </a:lnTo>
                  <a:lnTo>
                    <a:pt x="75525" y="1442"/>
                  </a:lnTo>
                  <a:lnTo>
                    <a:pt x="46009" y="22499"/>
                  </a:lnTo>
                  <a:lnTo>
                    <a:pt x="34111" y="35225"/>
                  </a:lnTo>
                  <a:lnTo>
                    <a:pt x="17449" y="66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86" name="SMARTInkShape-1557"/>
            <p:cNvSpPr/>
            <p:nvPr>
              <p:custDataLst>
                <p:tags r:id="rId78"/>
              </p:custDataLst>
            </p:nvPr>
          </p:nvSpPr>
          <p:spPr bwMode="auto">
            <a:xfrm>
              <a:off x="4429682" y="5701807"/>
              <a:ext cx="133389" cy="375527"/>
            </a:xfrm>
            <a:custGeom>
              <a:avLst/>
              <a:gdLst/>
              <a:ahLst/>
              <a:cxnLst/>
              <a:rect l="0" t="0" r="0" b="0"/>
              <a:pathLst>
                <a:path w="133389" h="375527">
                  <a:moveTo>
                    <a:pt x="70881" y="48912"/>
                  </a:moveTo>
                  <a:lnTo>
                    <a:pt x="70881" y="48912"/>
                  </a:lnTo>
                  <a:lnTo>
                    <a:pt x="69888" y="33661"/>
                  </a:lnTo>
                  <a:lnTo>
                    <a:pt x="63192" y="8722"/>
                  </a:lnTo>
                  <a:lnTo>
                    <a:pt x="57211" y="3599"/>
                  </a:lnTo>
                  <a:lnTo>
                    <a:pt x="52838" y="844"/>
                  </a:lnTo>
                  <a:lnTo>
                    <a:pt x="48930" y="0"/>
                  </a:lnTo>
                  <a:lnTo>
                    <a:pt x="45332" y="429"/>
                  </a:lnTo>
                  <a:lnTo>
                    <a:pt x="41942" y="1706"/>
                  </a:lnTo>
                  <a:lnTo>
                    <a:pt x="15640" y="24156"/>
                  </a:lnTo>
                  <a:lnTo>
                    <a:pt x="5785" y="43230"/>
                  </a:lnTo>
                  <a:lnTo>
                    <a:pt x="696" y="69214"/>
                  </a:lnTo>
                  <a:lnTo>
                    <a:pt x="0" y="81416"/>
                  </a:lnTo>
                  <a:lnTo>
                    <a:pt x="3783" y="86457"/>
                  </a:lnTo>
                  <a:lnTo>
                    <a:pt x="25093" y="97298"/>
                  </a:lnTo>
                  <a:lnTo>
                    <a:pt x="34986" y="100182"/>
                  </a:lnTo>
                  <a:lnTo>
                    <a:pt x="39013" y="99959"/>
                  </a:lnTo>
                  <a:lnTo>
                    <a:pt x="60461" y="89858"/>
                  </a:lnTo>
                  <a:lnTo>
                    <a:pt x="68896" y="79016"/>
                  </a:lnTo>
                  <a:lnTo>
                    <a:pt x="77654" y="57283"/>
                  </a:lnTo>
                  <a:lnTo>
                    <a:pt x="77381" y="54493"/>
                  </a:lnTo>
                  <a:lnTo>
                    <a:pt x="76207" y="52632"/>
                  </a:lnTo>
                  <a:lnTo>
                    <a:pt x="71932" y="49647"/>
                  </a:lnTo>
                  <a:lnTo>
                    <a:pt x="83402" y="93951"/>
                  </a:lnTo>
                  <a:lnTo>
                    <a:pt x="94815" y="134501"/>
                  </a:lnTo>
                  <a:lnTo>
                    <a:pt x="106623" y="168969"/>
                  </a:lnTo>
                  <a:lnTo>
                    <a:pt x="112890" y="204539"/>
                  </a:lnTo>
                  <a:lnTo>
                    <a:pt x="115008" y="246781"/>
                  </a:lnTo>
                  <a:lnTo>
                    <a:pt x="114434" y="288492"/>
                  </a:lnTo>
                  <a:lnTo>
                    <a:pt x="105795" y="332303"/>
                  </a:lnTo>
                  <a:lnTo>
                    <a:pt x="94534" y="365174"/>
                  </a:lnTo>
                  <a:lnTo>
                    <a:pt x="88669" y="373028"/>
                  </a:lnTo>
                  <a:lnTo>
                    <a:pt x="85716" y="375121"/>
                  </a:lnTo>
                  <a:lnTo>
                    <a:pt x="81763" y="375526"/>
                  </a:lnTo>
                  <a:lnTo>
                    <a:pt x="72079" y="373328"/>
                  </a:lnTo>
                  <a:lnTo>
                    <a:pt x="61161" y="363754"/>
                  </a:lnTo>
                  <a:lnTo>
                    <a:pt x="46503" y="341628"/>
                  </a:lnTo>
                  <a:lnTo>
                    <a:pt x="26444" y="299554"/>
                  </a:lnTo>
                  <a:lnTo>
                    <a:pt x="23397" y="293398"/>
                  </a:lnTo>
                  <a:lnTo>
                    <a:pt x="22657" y="278619"/>
                  </a:lnTo>
                  <a:lnTo>
                    <a:pt x="26627" y="262129"/>
                  </a:lnTo>
                  <a:lnTo>
                    <a:pt x="45345" y="229935"/>
                  </a:lnTo>
                  <a:lnTo>
                    <a:pt x="82567" y="192000"/>
                  </a:lnTo>
                  <a:lnTo>
                    <a:pt x="133388" y="1471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87" name="SMARTInkShape-1558"/>
            <p:cNvSpPr/>
            <p:nvPr>
              <p:custDataLst>
                <p:tags r:id="rId79"/>
              </p:custDataLst>
            </p:nvPr>
          </p:nvSpPr>
          <p:spPr bwMode="auto">
            <a:xfrm>
              <a:off x="4729933" y="5473898"/>
              <a:ext cx="251593" cy="535783"/>
            </a:xfrm>
            <a:custGeom>
              <a:avLst/>
              <a:gdLst/>
              <a:ahLst/>
              <a:cxnLst/>
              <a:rect l="0" t="0" r="0" b="0"/>
              <a:pathLst>
                <a:path w="251593" h="535783">
                  <a:moveTo>
                    <a:pt x="243903" y="0"/>
                  </a:moveTo>
                  <a:lnTo>
                    <a:pt x="243903" y="0"/>
                  </a:lnTo>
                  <a:lnTo>
                    <a:pt x="251592" y="0"/>
                  </a:lnTo>
                  <a:lnTo>
                    <a:pt x="240295" y="0"/>
                  </a:lnTo>
                  <a:lnTo>
                    <a:pt x="227069" y="4741"/>
                  </a:lnTo>
                  <a:lnTo>
                    <a:pt x="185442" y="28679"/>
                  </a:lnTo>
                  <a:lnTo>
                    <a:pt x="152608" y="47854"/>
                  </a:lnTo>
                  <a:lnTo>
                    <a:pt x="116201" y="72388"/>
                  </a:lnTo>
                  <a:lnTo>
                    <a:pt x="75472" y="96063"/>
                  </a:lnTo>
                  <a:lnTo>
                    <a:pt x="44055" y="130578"/>
                  </a:lnTo>
                  <a:lnTo>
                    <a:pt x="39233" y="137654"/>
                  </a:lnTo>
                  <a:lnTo>
                    <a:pt x="37012" y="144355"/>
                  </a:lnTo>
                  <a:lnTo>
                    <a:pt x="37188" y="157092"/>
                  </a:lnTo>
                  <a:lnTo>
                    <a:pt x="41601" y="162275"/>
                  </a:lnTo>
                  <a:lnTo>
                    <a:pt x="66773" y="174310"/>
                  </a:lnTo>
                  <a:lnTo>
                    <a:pt x="105543" y="184620"/>
                  </a:lnTo>
                  <a:lnTo>
                    <a:pt x="142379" y="191690"/>
                  </a:lnTo>
                  <a:lnTo>
                    <a:pt x="184599" y="205540"/>
                  </a:lnTo>
                  <a:lnTo>
                    <a:pt x="193733" y="212398"/>
                  </a:lnTo>
                  <a:lnTo>
                    <a:pt x="204453" y="228408"/>
                  </a:lnTo>
                  <a:lnTo>
                    <a:pt x="215250" y="259090"/>
                  </a:lnTo>
                  <a:lnTo>
                    <a:pt x="211821" y="284245"/>
                  </a:lnTo>
                  <a:lnTo>
                    <a:pt x="191882" y="327554"/>
                  </a:lnTo>
                  <a:lnTo>
                    <a:pt x="179210" y="347415"/>
                  </a:lnTo>
                  <a:lnTo>
                    <a:pt x="145485" y="390971"/>
                  </a:lnTo>
                  <a:lnTo>
                    <a:pt x="107295" y="428455"/>
                  </a:lnTo>
                  <a:lnTo>
                    <a:pt x="85025" y="449080"/>
                  </a:lnTo>
                  <a:lnTo>
                    <a:pt x="71096" y="463513"/>
                  </a:lnTo>
                  <a:lnTo>
                    <a:pt x="27514" y="494690"/>
                  </a:lnTo>
                  <a:lnTo>
                    <a:pt x="1707" y="519211"/>
                  </a:lnTo>
                  <a:lnTo>
                    <a:pt x="88" y="522751"/>
                  </a:lnTo>
                  <a:lnTo>
                    <a:pt x="0" y="526102"/>
                  </a:lnTo>
                  <a:lnTo>
                    <a:pt x="933" y="529329"/>
                  </a:lnTo>
                  <a:lnTo>
                    <a:pt x="5525" y="531480"/>
                  </a:lnTo>
                  <a:lnTo>
                    <a:pt x="41410" y="534932"/>
                  </a:lnTo>
                  <a:lnTo>
                    <a:pt x="72449" y="532884"/>
                  </a:lnTo>
                  <a:lnTo>
                    <a:pt x="114345" y="528043"/>
                  </a:lnTo>
                  <a:lnTo>
                    <a:pt x="153812" y="527205"/>
                  </a:lnTo>
                  <a:lnTo>
                    <a:pt x="192184" y="526957"/>
                  </a:lnTo>
                  <a:lnTo>
                    <a:pt x="243903" y="5357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88" name="SMARTInkShape-1559"/>
            <p:cNvSpPr/>
            <p:nvPr>
              <p:custDataLst>
                <p:tags r:id="rId80"/>
              </p:custDataLst>
            </p:nvPr>
          </p:nvSpPr>
          <p:spPr bwMode="auto">
            <a:xfrm>
              <a:off x="4759523" y="6116836"/>
              <a:ext cx="223244" cy="168684"/>
            </a:xfrm>
            <a:custGeom>
              <a:avLst/>
              <a:gdLst/>
              <a:ahLst/>
              <a:cxnLst/>
              <a:rect l="0" t="0" r="0" b="0"/>
              <a:pathLst>
                <a:path w="223244" h="168684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47422" y="10087"/>
                  </a:lnTo>
                  <a:lnTo>
                    <a:pt x="87554" y="35502"/>
                  </a:lnTo>
                  <a:lnTo>
                    <a:pt x="93484" y="45875"/>
                  </a:lnTo>
                  <a:lnTo>
                    <a:pt x="95065" y="51419"/>
                  </a:lnTo>
                  <a:lnTo>
                    <a:pt x="92550" y="73444"/>
                  </a:lnTo>
                  <a:lnTo>
                    <a:pt x="63231" y="116350"/>
                  </a:lnTo>
                  <a:lnTo>
                    <a:pt x="44863" y="137661"/>
                  </a:lnTo>
                  <a:lnTo>
                    <a:pt x="33830" y="147503"/>
                  </a:lnTo>
                  <a:lnTo>
                    <a:pt x="22040" y="162216"/>
                  </a:lnTo>
                  <a:lnTo>
                    <a:pt x="14248" y="167457"/>
                  </a:lnTo>
                  <a:lnTo>
                    <a:pt x="14460" y="168193"/>
                  </a:lnTo>
                  <a:lnTo>
                    <a:pt x="15593" y="168683"/>
                  </a:lnTo>
                  <a:lnTo>
                    <a:pt x="56311" y="154375"/>
                  </a:lnTo>
                  <a:lnTo>
                    <a:pt x="96664" y="144585"/>
                  </a:lnTo>
                  <a:lnTo>
                    <a:pt x="133600" y="136083"/>
                  </a:lnTo>
                  <a:lnTo>
                    <a:pt x="165483" y="129728"/>
                  </a:lnTo>
                  <a:lnTo>
                    <a:pt x="197685" y="135464"/>
                  </a:lnTo>
                  <a:lnTo>
                    <a:pt x="223243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902" name="SMARTInkShape-Group427"/>
          <p:cNvGrpSpPr/>
          <p:nvPr/>
        </p:nvGrpSpPr>
        <p:grpSpPr>
          <a:xfrm>
            <a:off x="5223867" y="5402461"/>
            <a:ext cx="1518995" cy="446485"/>
            <a:chOff x="5223867" y="5402461"/>
            <a:chExt cx="1518995" cy="446485"/>
          </a:xfrm>
        </p:grpSpPr>
        <p:sp>
          <p:nvSpPr>
            <p:cNvPr id="418890" name="SMARTInkShape-1560"/>
            <p:cNvSpPr/>
            <p:nvPr>
              <p:custDataLst>
                <p:tags r:id="rId64"/>
              </p:custDataLst>
            </p:nvPr>
          </p:nvSpPr>
          <p:spPr bwMode="auto">
            <a:xfrm>
              <a:off x="6572250" y="5402461"/>
              <a:ext cx="170612" cy="437556"/>
            </a:xfrm>
            <a:custGeom>
              <a:avLst/>
              <a:gdLst/>
              <a:ahLst/>
              <a:cxnLst/>
              <a:rect l="0" t="0" r="0" b="0"/>
              <a:pathLst>
                <a:path w="170612" h="437556">
                  <a:moveTo>
                    <a:pt x="0" y="0"/>
                  </a:moveTo>
                  <a:lnTo>
                    <a:pt x="0" y="0"/>
                  </a:lnTo>
                  <a:lnTo>
                    <a:pt x="4741" y="14221"/>
                  </a:lnTo>
                  <a:lnTo>
                    <a:pt x="17652" y="26495"/>
                  </a:lnTo>
                  <a:lnTo>
                    <a:pt x="58328" y="57508"/>
                  </a:lnTo>
                  <a:lnTo>
                    <a:pt x="101333" y="90073"/>
                  </a:lnTo>
                  <a:lnTo>
                    <a:pt x="136155" y="127910"/>
                  </a:lnTo>
                  <a:lnTo>
                    <a:pt x="160582" y="166598"/>
                  </a:lnTo>
                  <a:lnTo>
                    <a:pt x="166587" y="179526"/>
                  </a:lnTo>
                  <a:lnTo>
                    <a:pt x="170611" y="209765"/>
                  </a:lnTo>
                  <a:lnTo>
                    <a:pt x="169093" y="241065"/>
                  </a:lnTo>
                  <a:lnTo>
                    <a:pt x="162660" y="280006"/>
                  </a:lnTo>
                  <a:lnTo>
                    <a:pt x="148951" y="320334"/>
                  </a:lnTo>
                  <a:lnTo>
                    <a:pt x="127428" y="356963"/>
                  </a:lnTo>
                  <a:lnTo>
                    <a:pt x="98152" y="399160"/>
                  </a:lnTo>
                  <a:lnTo>
                    <a:pt x="62508" y="437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1" name="SMARTInkShape-1561"/>
            <p:cNvSpPr/>
            <p:nvPr>
              <p:custDataLst>
                <p:tags r:id="rId65"/>
              </p:custDataLst>
            </p:nvPr>
          </p:nvSpPr>
          <p:spPr bwMode="auto">
            <a:xfrm>
              <a:off x="6403231" y="5509617"/>
              <a:ext cx="148776" cy="300672"/>
            </a:xfrm>
            <a:custGeom>
              <a:avLst/>
              <a:gdLst/>
              <a:ahLst/>
              <a:cxnLst/>
              <a:rect l="0" t="0" r="0" b="0"/>
              <a:pathLst>
                <a:path w="148776" h="300672">
                  <a:moveTo>
                    <a:pt x="97582" y="0"/>
                  </a:moveTo>
                  <a:lnTo>
                    <a:pt x="97582" y="0"/>
                  </a:lnTo>
                  <a:lnTo>
                    <a:pt x="75221" y="992"/>
                  </a:lnTo>
                  <a:lnTo>
                    <a:pt x="64162" y="4741"/>
                  </a:lnTo>
                  <a:lnTo>
                    <a:pt x="46779" y="21910"/>
                  </a:lnTo>
                  <a:lnTo>
                    <a:pt x="24256" y="61265"/>
                  </a:lnTo>
                  <a:lnTo>
                    <a:pt x="10371" y="105796"/>
                  </a:lnTo>
                  <a:lnTo>
                    <a:pt x="4251" y="139294"/>
                  </a:lnTo>
                  <a:lnTo>
                    <a:pt x="805" y="177863"/>
                  </a:lnTo>
                  <a:lnTo>
                    <a:pt x="0" y="209027"/>
                  </a:lnTo>
                  <a:lnTo>
                    <a:pt x="4286" y="245819"/>
                  </a:lnTo>
                  <a:lnTo>
                    <a:pt x="16581" y="275573"/>
                  </a:lnTo>
                  <a:lnTo>
                    <a:pt x="29831" y="288833"/>
                  </a:lnTo>
                  <a:lnTo>
                    <a:pt x="46634" y="297042"/>
                  </a:lnTo>
                  <a:lnTo>
                    <a:pt x="75431" y="300671"/>
                  </a:lnTo>
                  <a:lnTo>
                    <a:pt x="87075" y="298004"/>
                  </a:lnTo>
                  <a:lnTo>
                    <a:pt x="108689" y="281443"/>
                  </a:lnTo>
                  <a:lnTo>
                    <a:pt x="129205" y="252944"/>
                  </a:lnTo>
                  <a:lnTo>
                    <a:pt x="143111" y="214624"/>
                  </a:lnTo>
                  <a:lnTo>
                    <a:pt x="148775" y="181332"/>
                  </a:lnTo>
                  <a:lnTo>
                    <a:pt x="145712" y="138395"/>
                  </a:lnTo>
                  <a:lnTo>
                    <a:pt x="133781" y="97450"/>
                  </a:lnTo>
                  <a:lnTo>
                    <a:pt x="125907" y="82999"/>
                  </a:lnTo>
                  <a:lnTo>
                    <a:pt x="122419" y="79145"/>
                  </a:lnTo>
                  <a:lnTo>
                    <a:pt x="103287" y="68981"/>
                  </a:lnTo>
                  <a:lnTo>
                    <a:pt x="87219" y="68030"/>
                  </a:lnTo>
                  <a:lnTo>
                    <a:pt x="26144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2" name="SMARTInkShape-1562"/>
            <p:cNvSpPr/>
            <p:nvPr>
              <p:custDataLst>
                <p:tags r:id="rId66"/>
              </p:custDataLst>
            </p:nvPr>
          </p:nvSpPr>
          <p:spPr bwMode="auto">
            <a:xfrm>
              <a:off x="6322219" y="5741789"/>
              <a:ext cx="1" cy="62509"/>
            </a:xfrm>
            <a:custGeom>
              <a:avLst/>
              <a:gdLst/>
              <a:ahLst/>
              <a:cxnLst/>
              <a:rect l="0" t="0" r="0" b="0"/>
              <a:pathLst>
                <a:path w="1" h="62509">
                  <a:moveTo>
                    <a:pt x="0" y="0"/>
                  </a:moveTo>
                  <a:lnTo>
                    <a:pt x="0" y="0"/>
                  </a:lnTo>
                  <a:lnTo>
                    <a:pt x="0" y="39729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3" name="SMARTInkShape-1563"/>
            <p:cNvSpPr/>
            <p:nvPr>
              <p:custDataLst>
                <p:tags r:id="rId67"/>
              </p:custDataLst>
            </p:nvPr>
          </p:nvSpPr>
          <p:spPr bwMode="auto">
            <a:xfrm>
              <a:off x="6161484" y="5616773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0" y="8930"/>
                  </a:moveTo>
                  <a:lnTo>
                    <a:pt x="0" y="8930"/>
                  </a:lnTo>
                  <a:lnTo>
                    <a:pt x="7689" y="8930"/>
                  </a:lnTo>
                  <a:lnTo>
                    <a:pt x="1786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4" name="SMARTInkShape-1564"/>
            <p:cNvSpPr/>
            <p:nvPr>
              <p:custDataLst>
                <p:tags r:id="rId68"/>
              </p:custDataLst>
            </p:nvPr>
          </p:nvSpPr>
          <p:spPr bwMode="auto">
            <a:xfrm>
              <a:off x="6188273" y="5732859"/>
              <a:ext cx="35720" cy="116087"/>
            </a:xfrm>
            <a:custGeom>
              <a:avLst/>
              <a:gdLst/>
              <a:ahLst/>
              <a:cxnLst/>
              <a:rect l="0" t="0" r="0" b="0"/>
              <a:pathLst>
                <a:path w="35720" h="116087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7689" y="21910"/>
                  </a:lnTo>
                  <a:lnTo>
                    <a:pt x="11413" y="65687"/>
                  </a:lnTo>
                  <a:lnTo>
                    <a:pt x="18003" y="100079"/>
                  </a:lnTo>
                  <a:lnTo>
                    <a:pt x="19940" y="102438"/>
                  </a:lnTo>
                  <a:lnTo>
                    <a:pt x="35719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5" name="SMARTInkShape-1565"/>
            <p:cNvSpPr/>
            <p:nvPr>
              <p:custDataLst>
                <p:tags r:id="rId69"/>
              </p:custDataLst>
            </p:nvPr>
          </p:nvSpPr>
          <p:spPr bwMode="auto">
            <a:xfrm>
              <a:off x="6081626" y="5563195"/>
              <a:ext cx="26281" cy="196454"/>
            </a:xfrm>
            <a:custGeom>
              <a:avLst/>
              <a:gdLst/>
              <a:ahLst/>
              <a:cxnLst/>
              <a:rect l="0" t="0" r="0" b="0"/>
              <a:pathLst>
                <a:path w="26281" h="196454">
                  <a:moveTo>
                    <a:pt x="26280" y="0"/>
                  </a:moveTo>
                  <a:lnTo>
                    <a:pt x="26280" y="0"/>
                  </a:lnTo>
                  <a:lnTo>
                    <a:pt x="21540" y="0"/>
                  </a:lnTo>
                  <a:lnTo>
                    <a:pt x="16567" y="7938"/>
                  </a:lnTo>
                  <a:lnTo>
                    <a:pt x="2068" y="51629"/>
                  </a:lnTo>
                  <a:lnTo>
                    <a:pt x="0" y="86487"/>
                  </a:lnTo>
                  <a:lnTo>
                    <a:pt x="5729" y="129605"/>
                  </a:lnTo>
                  <a:lnTo>
                    <a:pt x="17351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6" name="SMARTInkShape-1566"/>
            <p:cNvSpPr/>
            <p:nvPr>
              <p:custDataLst>
                <p:tags r:id="rId70"/>
              </p:custDataLst>
            </p:nvPr>
          </p:nvSpPr>
          <p:spPr bwMode="auto">
            <a:xfrm>
              <a:off x="6009680" y="5625703"/>
              <a:ext cx="70768" cy="187525"/>
            </a:xfrm>
            <a:custGeom>
              <a:avLst/>
              <a:gdLst/>
              <a:ahLst/>
              <a:cxnLst/>
              <a:rect l="0" t="0" r="0" b="0"/>
              <a:pathLst>
                <a:path w="70768" h="187525">
                  <a:moveTo>
                    <a:pt x="17859" y="0"/>
                  </a:moveTo>
                  <a:lnTo>
                    <a:pt x="17859" y="0"/>
                  </a:lnTo>
                  <a:lnTo>
                    <a:pt x="4612" y="0"/>
                  </a:lnTo>
                  <a:lnTo>
                    <a:pt x="33720" y="0"/>
                  </a:lnTo>
                  <a:lnTo>
                    <a:pt x="45082" y="5292"/>
                  </a:lnTo>
                  <a:lnTo>
                    <a:pt x="55755" y="14258"/>
                  </a:lnTo>
                  <a:lnTo>
                    <a:pt x="63806" y="24858"/>
                  </a:lnTo>
                  <a:lnTo>
                    <a:pt x="69176" y="51462"/>
                  </a:lnTo>
                  <a:lnTo>
                    <a:pt x="70767" y="70259"/>
                  </a:lnTo>
                  <a:lnTo>
                    <a:pt x="57047" y="105894"/>
                  </a:lnTo>
                  <a:lnTo>
                    <a:pt x="35228" y="142626"/>
                  </a:lnTo>
                  <a:lnTo>
                    <a:pt x="0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7" name="SMARTInkShape-1567"/>
            <p:cNvSpPr/>
            <p:nvPr>
              <p:custDataLst>
                <p:tags r:id="rId71"/>
              </p:custDataLst>
            </p:nvPr>
          </p:nvSpPr>
          <p:spPr bwMode="auto">
            <a:xfrm>
              <a:off x="5866879" y="5429250"/>
              <a:ext cx="35645" cy="392907"/>
            </a:xfrm>
            <a:custGeom>
              <a:avLst/>
              <a:gdLst/>
              <a:ahLst/>
              <a:cxnLst/>
              <a:rect l="0" t="0" r="0" b="0"/>
              <a:pathLst>
                <a:path w="35645" h="392907">
                  <a:moveTo>
                    <a:pt x="17785" y="0"/>
                  </a:moveTo>
                  <a:lnTo>
                    <a:pt x="17785" y="0"/>
                  </a:lnTo>
                  <a:lnTo>
                    <a:pt x="13045" y="4740"/>
                  </a:lnTo>
                  <a:lnTo>
                    <a:pt x="10717" y="12359"/>
                  </a:lnTo>
                  <a:lnTo>
                    <a:pt x="8108" y="51421"/>
                  </a:lnTo>
                  <a:lnTo>
                    <a:pt x="1836" y="92582"/>
                  </a:lnTo>
                  <a:lnTo>
                    <a:pt x="774" y="124491"/>
                  </a:lnTo>
                  <a:lnTo>
                    <a:pt x="178" y="164768"/>
                  </a:lnTo>
                  <a:lnTo>
                    <a:pt x="0" y="201838"/>
                  </a:lnTo>
                  <a:lnTo>
                    <a:pt x="940" y="239940"/>
                  </a:lnTo>
                  <a:lnTo>
                    <a:pt x="4676" y="271343"/>
                  </a:lnTo>
                  <a:lnTo>
                    <a:pt x="9644" y="302498"/>
                  </a:lnTo>
                  <a:lnTo>
                    <a:pt x="15373" y="339991"/>
                  </a:lnTo>
                  <a:lnTo>
                    <a:pt x="22049" y="375178"/>
                  </a:lnTo>
                  <a:lnTo>
                    <a:pt x="35644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8" name="SMARTInkShape-1568"/>
            <p:cNvSpPr/>
            <p:nvPr>
              <p:custDataLst>
                <p:tags r:id="rId72"/>
              </p:custDataLst>
            </p:nvPr>
          </p:nvSpPr>
          <p:spPr bwMode="auto">
            <a:xfrm>
              <a:off x="5554374" y="5573507"/>
              <a:ext cx="182162" cy="228948"/>
            </a:xfrm>
            <a:custGeom>
              <a:avLst/>
              <a:gdLst/>
              <a:ahLst/>
              <a:cxnLst/>
              <a:rect l="0" t="0" r="0" b="0"/>
              <a:pathLst>
                <a:path w="182162" h="228948">
                  <a:moveTo>
                    <a:pt x="8821" y="43266"/>
                  </a:moveTo>
                  <a:lnTo>
                    <a:pt x="8821" y="43266"/>
                  </a:lnTo>
                  <a:lnTo>
                    <a:pt x="4081" y="43266"/>
                  </a:lnTo>
                  <a:lnTo>
                    <a:pt x="2684" y="42274"/>
                  </a:lnTo>
                  <a:lnTo>
                    <a:pt x="1753" y="40621"/>
                  </a:lnTo>
                  <a:lnTo>
                    <a:pt x="260" y="30838"/>
                  </a:lnTo>
                  <a:lnTo>
                    <a:pt x="0" y="22276"/>
                  </a:lnTo>
                  <a:lnTo>
                    <a:pt x="956" y="20343"/>
                  </a:lnTo>
                  <a:lnTo>
                    <a:pt x="2586" y="19054"/>
                  </a:lnTo>
                  <a:lnTo>
                    <a:pt x="4664" y="18195"/>
                  </a:lnTo>
                  <a:lnTo>
                    <a:pt x="6050" y="18614"/>
                  </a:lnTo>
                  <a:lnTo>
                    <a:pt x="6974" y="19886"/>
                  </a:lnTo>
                  <a:lnTo>
                    <a:pt x="8713" y="25084"/>
                  </a:lnTo>
                  <a:lnTo>
                    <a:pt x="257" y="25399"/>
                  </a:lnTo>
                  <a:lnTo>
                    <a:pt x="4740" y="25404"/>
                  </a:lnTo>
                  <a:lnTo>
                    <a:pt x="38061" y="5289"/>
                  </a:lnTo>
                  <a:lnTo>
                    <a:pt x="72607" y="595"/>
                  </a:lnTo>
                  <a:lnTo>
                    <a:pt x="108329" y="0"/>
                  </a:lnTo>
                  <a:lnTo>
                    <a:pt x="132232" y="5863"/>
                  </a:lnTo>
                  <a:lnTo>
                    <a:pt x="142384" y="11098"/>
                  </a:lnTo>
                  <a:lnTo>
                    <a:pt x="145488" y="15867"/>
                  </a:lnTo>
                  <a:lnTo>
                    <a:pt x="148937" y="29105"/>
                  </a:lnTo>
                  <a:lnTo>
                    <a:pt x="147824" y="42264"/>
                  </a:lnTo>
                  <a:lnTo>
                    <a:pt x="138973" y="63475"/>
                  </a:lnTo>
                  <a:lnTo>
                    <a:pt x="113782" y="105196"/>
                  </a:lnTo>
                  <a:lnTo>
                    <a:pt x="81866" y="147412"/>
                  </a:lnTo>
                  <a:lnTo>
                    <a:pt x="55085" y="187903"/>
                  </a:lnTo>
                  <a:lnTo>
                    <a:pt x="29505" y="221464"/>
                  </a:lnTo>
                  <a:lnTo>
                    <a:pt x="28564" y="224573"/>
                  </a:lnTo>
                  <a:lnTo>
                    <a:pt x="29921" y="226645"/>
                  </a:lnTo>
                  <a:lnTo>
                    <a:pt x="36720" y="228947"/>
                  </a:lnTo>
                  <a:lnTo>
                    <a:pt x="56444" y="225503"/>
                  </a:lnTo>
                  <a:lnTo>
                    <a:pt x="94087" y="212626"/>
                  </a:lnTo>
                  <a:lnTo>
                    <a:pt x="137781" y="200964"/>
                  </a:lnTo>
                  <a:lnTo>
                    <a:pt x="177827" y="186923"/>
                  </a:lnTo>
                  <a:lnTo>
                    <a:pt x="182161" y="186489"/>
                  </a:lnTo>
                  <a:lnTo>
                    <a:pt x="181928" y="186373"/>
                  </a:lnTo>
                  <a:lnTo>
                    <a:pt x="178485" y="186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899" name="SMARTInkShape-1569"/>
            <p:cNvSpPr/>
            <p:nvPr>
              <p:custDataLst>
                <p:tags r:id="rId73"/>
              </p:custDataLst>
            </p:nvPr>
          </p:nvSpPr>
          <p:spPr bwMode="auto">
            <a:xfrm>
              <a:off x="5233349" y="5625703"/>
              <a:ext cx="26238" cy="184598"/>
            </a:xfrm>
            <a:custGeom>
              <a:avLst/>
              <a:gdLst/>
              <a:ahLst/>
              <a:cxnLst/>
              <a:rect l="0" t="0" r="0" b="0"/>
              <a:pathLst>
                <a:path w="26238" h="184598">
                  <a:moveTo>
                    <a:pt x="8378" y="0"/>
                  </a:moveTo>
                  <a:lnTo>
                    <a:pt x="8378" y="0"/>
                  </a:lnTo>
                  <a:lnTo>
                    <a:pt x="3637" y="0"/>
                  </a:lnTo>
                  <a:lnTo>
                    <a:pt x="2241" y="992"/>
                  </a:lnTo>
                  <a:lnTo>
                    <a:pt x="1309" y="2646"/>
                  </a:lnTo>
                  <a:lnTo>
                    <a:pt x="0" y="12359"/>
                  </a:lnTo>
                  <a:lnTo>
                    <a:pt x="512" y="47268"/>
                  </a:lnTo>
                  <a:lnTo>
                    <a:pt x="6530" y="87756"/>
                  </a:lnTo>
                  <a:lnTo>
                    <a:pt x="8012" y="129452"/>
                  </a:lnTo>
                  <a:lnTo>
                    <a:pt x="15434" y="166792"/>
                  </a:lnTo>
                  <a:lnTo>
                    <a:pt x="24618" y="184597"/>
                  </a:lnTo>
                  <a:lnTo>
                    <a:pt x="25158" y="184580"/>
                  </a:lnTo>
                  <a:lnTo>
                    <a:pt x="25757" y="181916"/>
                  </a:lnTo>
                  <a:lnTo>
                    <a:pt x="26237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0" name="SMARTInkShape-1570"/>
            <p:cNvSpPr/>
            <p:nvPr>
              <p:custDataLst>
                <p:tags r:id="rId74"/>
              </p:custDataLst>
            </p:nvPr>
          </p:nvSpPr>
          <p:spPr bwMode="auto">
            <a:xfrm>
              <a:off x="5223867" y="5454589"/>
              <a:ext cx="114809" cy="224693"/>
            </a:xfrm>
            <a:custGeom>
              <a:avLst/>
              <a:gdLst/>
              <a:ahLst/>
              <a:cxnLst/>
              <a:rect l="0" t="0" r="0" b="0"/>
              <a:pathLst>
                <a:path w="114809" h="224693">
                  <a:moveTo>
                    <a:pt x="0" y="90747"/>
                  </a:moveTo>
                  <a:lnTo>
                    <a:pt x="0" y="90747"/>
                  </a:lnTo>
                  <a:lnTo>
                    <a:pt x="2646" y="73096"/>
                  </a:lnTo>
                  <a:lnTo>
                    <a:pt x="12429" y="37210"/>
                  </a:lnTo>
                  <a:lnTo>
                    <a:pt x="23384" y="21973"/>
                  </a:lnTo>
                  <a:lnTo>
                    <a:pt x="49929" y="763"/>
                  </a:lnTo>
                  <a:lnTo>
                    <a:pt x="56106" y="0"/>
                  </a:lnTo>
                  <a:lnTo>
                    <a:pt x="68262" y="4444"/>
                  </a:lnTo>
                  <a:lnTo>
                    <a:pt x="77633" y="15679"/>
                  </a:lnTo>
                  <a:lnTo>
                    <a:pt x="93898" y="54734"/>
                  </a:lnTo>
                  <a:lnTo>
                    <a:pt x="100017" y="78525"/>
                  </a:lnTo>
                  <a:lnTo>
                    <a:pt x="103983" y="87299"/>
                  </a:lnTo>
                  <a:lnTo>
                    <a:pt x="107870" y="113603"/>
                  </a:lnTo>
                  <a:lnTo>
                    <a:pt x="113211" y="125190"/>
                  </a:lnTo>
                  <a:lnTo>
                    <a:pt x="114808" y="138797"/>
                  </a:lnTo>
                  <a:lnTo>
                    <a:pt x="110227" y="152121"/>
                  </a:lnTo>
                  <a:lnTo>
                    <a:pt x="101782" y="168132"/>
                  </a:lnTo>
                  <a:lnTo>
                    <a:pt x="98814" y="175742"/>
                  </a:lnTo>
                  <a:lnTo>
                    <a:pt x="94189" y="182431"/>
                  </a:lnTo>
                  <a:lnTo>
                    <a:pt x="56782" y="211784"/>
                  </a:lnTo>
                  <a:lnTo>
                    <a:pt x="44694" y="217622"/>
                  </a:lnTo>
                  <a:lnTo>
                    <a:pt x="38715" y="221550"/>
                  </a:lnTo>
                  <a:lnTo>
                    <a:pt x="26789" y="2246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1" name="SMARTInkShape-1571"/>
            <p:cNvSpPr/>
            <p:nvPr>
              <p:custDataLst>
                <p:tags r:id="rId75"/>
              </p:custDataLst>
            </p:nvPr>
          </p:nvSpPr>
          <p:spPr bwMode="auto">
            <a:xfrm>
              <a:off x="5393768" y="5456039"/>
              <a:ext cx="80131" cy="339329"/>
            </a:xfrm>
            <a:custGeom>
              <a:avLst/>
              <a:gdLst/>
              <a:ahLst/>
              <a:cxnLst/>
              <a:rect l="0" t="0" r="0" b="0"/>
              <a:pathLst>
                <a:path w="80131" h="339329">
                  <a:moveTo>
                    <a:pt x="62271" y="0"/>
                  </a:moveTo>
                  <a:lnTo>
                    <a:pt x="62271" y="0"/>
                  </a:lnTo>
                  <a:lnTo>
                    <a:pt x="46048" y="18207"/>
                  </a:lnTo>
                  <a:lnTo>
                    <a:pt x="24771" y="57617"/>
                  </a:lnTo>
                  <a:lnTo>
                    <a:pt x="8850" y="98758"/>
                  </a:lnTo>
                  <a:lnTo>
                    <a:pt x="3802" y="119299"/>
                  </a:lnTo>
                  <a:lnTo>
                    <a:pt x="1558" y="148271"/>
                  </a:lnTo>
                  <a:lnTo>
                    <a:pt x="561" y="180993"/>
                  </a:lnTo>
                  <a:lnTo>
                    <a:pt x="0" y="224945"/>
                  </a:lnTo>
                  <a:lnTo>
                    <a:pt x="1853" y="248803"/>
                  </a:lnTo>
                  <a:lnTo>
                    <a:pt x="14052" y="287150"/>
                  </a:lnTo>
                  <a:lnTo>
                    <a:pt x="41749" y="326038"/>
                  </a:lnTo>
                  <a:lnTo>
                    <a:pt x="53481" y="333422"/>
                  </a:lnTo>
                  <a:lnTo>
                    <a:pt x="80130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915" name="SMARTInkShape-Group428"/>
          <p:cNvGrpSpPr/>
          <p:nvPr/>
        </p:nvGrpSpPr>
        <p:grpSpPr>
          <a:xfrm>
            <a:off x="6974086" y="5331023"/>
            <a:ext cx="1310398" cy="544712"/>
            <a:chOff x="6974086" y="5331023"/>
            <a:chExt cx="1310398" cy="544712"/>
          </a:xfrm>
        </p:grpSpPr>
        <p:sp>
          <p:nvSpPr>
            <p:cNvPr id="418903" name="SMARTInkShape-1572"/>
            <p:cNvSpPr/>
            <p:nvPr>
              <p:custDataLst>
                <p:tags r:id="rId52"/>
              </p:custDataLst>
            </p:nvPr>
          </p:nvSpPr>
          <p:spPr bwMode="auto">
            <a:xfrm>
              <a:off x="7438430" y="5464969"/>
              <a:ext cx="169665" cy="62509"/>
            </a:xfrm>
            <a:custGeom>
              <a:avLst/>
              <a:gdLst/>
              <a:ahLst/>
              <a:cxnLst/>
              <a:rect l="0" t="0" r="0" b="0"/>
              <a:pathLst>
                <a:path w="169665" h="62509">
                  <a:moveTo>
                    <a:pt x="0" y="62508"/>
                  </a:moveTo>
                  <a:lnTo>
                    <a:pt x="0" y="62508"/>
                  </a:lnTo>
                  <a:lnTo>
                    <a:pt x="4740" y="62508"/>
                  </a:lnTo>
                  <a:lnTo>
                    <a:pt x="48260" y="46284"/>
                  </a:lnTo>
                  <a:lnTo>
                    <a:pt x="84193" y="33447"/>
                  </a:lnTo>
                  <a:lnTo>
                    <a:pt x="124008" y="25458"/>
                  </a:lnTo>
                  <a:lnTo>
                    <a:pt x="141434" y="19252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4" name="SMARTInkShape-1573"/>
            <p:cNvSpPr/>
            <p:nvPr>
              <p:custDataLst>
                <p:tags r:id="rId53"/>
              </p:custDataLst>
            </p:nvPr>
          </p:nvSpPr>
          <p:spPr bwMode="auto">
            <a:xfrm>
              <a:off x="7554516" y="5456039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13303" y="4740"/>
                  </a:lnTo>
                  <a:lnTo>
                    <a:pt x="1785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5" name="SMARTInkShape-1574"/>
            <p:cNvSpPr/>
            <p:nvPr>
              <p:custDataLst>
                <p:tags r:id="rId54"/>
              </p:custDataLst>
            </p:nvPr>
          </p:nvSpPr>
          <p:spPr bwMode="auto">
            <a:xfrm>
              <a:off x="8108156" y="5331023"/>
              <a:ext cx="176328" cy="482205"/>
            </a:xfrm>
            <a:custGeom>
              <a:avLst/>
              <a:gdLst/>
              <a:ahLst/>
              <a:cxnLst/>
              <a:rect l="0" t="0" r="0" b="0"/>
              <a:pathLst>
                <a:path w="176328" h="482205">
                  <a:moveTo>
                    <a:pt x="0" y="0"/>
                  </a:moveTo>
                  <a:lnTo>
                    <a:pt x="0" y="0"/>
                  </a:lnTo>
                  <a:lnTo>
                    <a:pt x="34294" y="42855"/>
                  </a:lnTo>
                  <a:lnTo>
                    <a:pt x="60909" y="82236"/>
                  </a:lnTo>
                  <a:lnTo>
                    <a:pt x="92124" y="125262"/>
                  </a:lnTo>
                  <a:lnTo>
                    <a:pt x="111632" y="151878"/>
                  </a:lnTo>
                  <a:lnTo>
                    <a:pt x="131853" y="192279"/>
                  </a:lnTo>
                  <a:lnTo>
                    <a:pt x="149090" y="226746"/>
                  </a:lnTo>
                  <a:lnTo>
                    <a:pt x="165564" y="267811"/>
                  </a:lnTo>
                  <a:lnTo>
                    <a:pt x="174293" y="303476"/>
                  </a:lnTo>
                  <a:lnTo>
                    <a:pt x="176327" y="347888"/>
                  </a:lnTo>
                  <a:lnTo>
                    <a:pt x="173287" y="370914"/>
                  </a:lnTo>
                  <a:lnTo>
                    <a:pt x="165982" y="388424"/>
                  </a:lnTo>
                  <a:lnTo>
                    <a:pt x="139413" y="428218"/>
                  </a:lnTo>
                  <a:lnTo>
                    <a:pt x="120903" y="447467"/>
                  </a:lnTo>
                  <a:lnTo>
                    <a:pt x="79826" y="466666"/>
                  </a:lnTo>
                  <a:lnTo>
                    <a:pt x="26789" y="482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6" name="SMARTInkShape-1575"/>
            <p:cNvSpPr/>
            <p:nvPr>
              <p:custDataLst>
                <p:tags r:id="rId55"/>
              </p:custDataLst>
            </p:nvPr>
          </p:nvSpPr>
          <p:spPr bwMode="auto">
            <a:xfrm>
              <a:off x="7887668" y="5460228"/>
              <a:ext cx="184600" cy="338088"/>
            </a:xfrm>
            <a:custGeom>
              <a:avLst/>
              <a:gdLst/>
              <a:ahLst/>
              <a:cxnLst/>
              <a:rect l="0" t="0" r="0" b="0"/>
              <a:pathLst>
                <a:path w="184600" h="338088">
                  <a:moveTo>
                    <a:pt x="113332" y="4741"/>
                  </a:moveTo>
                  <a:lnTo>
                    <a:pt x="113332" y="4741"/>
                  </a:lnTo>
                  <a:lnTo>
                    <a:pt x="108591" y="0"/>
                  </a:lnTo>
                  <a:lnTo>
                    <a:pt x="95680" y="319"/>
                  </a:lnTo>
                  <a:lnTo>
                    <a:pt x="78698" y="4760"/>
                  </a:lnTo>
                  <a:lnTo>
                    <a:pt x="64536" y="13348"/>
                  </a:lnTo>
                  <a:lnTo>
                    <a:pt x="54272" y="26425"/>
                  </a:lnTo>
                  <a:lnTo>
                    <a:pt x="30259" y="67752"/>
                  </a:lnTo>
                  <a:lnTo>
                    <a:pt x="15746" y="105712"/>
                  </a:lnTo>
                  <a:lnTo>
                    <a:pt x="9011" y="139499"/>
                  </a:lnTo>
                  <a:lnTo>
                    <a:pt x="4370" y="174645"/>
                  </a:lnTo>
                  <a:lnTo>
                    <a:pt x="1405" y="200309"/>
                  </a:lnTo>
                  <a:lnTo>
                    <a:pt x="5313" y="244257"/>
                  </a:lnTo>
                  <a:lnTo>
                    <a:pt x="15522" y="281542"/>
                  </a:lnTo>
                  <a:lnTo>
                    <a:pt x="22237" y="297428"/>
                  </a:lnTo>
                  <a:lnTo>
                    <a:pt x="48395" y="323950"/>
                  </a:lnTo>
                  <a:lnTo>
                    <a:pt x="75350" y="336564"/>
                  </a:lnTo>
                  <a:lnTo>
                    <a:pt x="97113" y="338087"/>
                  </a:lnTo>
                  <a:lnTo>
                    <a:pt x="108472" y="337105"/>
                  </a:lnTo>
                  <a:lnTo>
                    <a:pt x="126385" y="328075"/>
                  </a:lnTo>
                  <a:lnTo>
                    <a:pt x="154054" y="298025"/>
                  </a:lnTo>
                  <a:lnTo>
                    <a:pt x="167842" y="262737"/>
                  </a:lnTo>
                  <a:lnTo>
                    <a:pt x="178210" y="225602"/>
                  </a:lnTo>
                  <a:lnTo>
                    <a:pt x="182826" y="189464"/>
                  </a:lnTo>
                  <a:lnTo>
                    <a:pt x="184194" y="153621"/>
                  </a:lnTo>
                  <a:lnTo>
                    <a:pt x="184599" y="117865"/>
                  </a:lnTo>
                  <a:lnTo>
                    <a:pt x="179978" y="86876"/>
                  </a:lnTo>
                  <a:lnTo>
                    <a:pt x="167585" y="58843"/>
                  </a:lnTo>
                  <a:lnTo>
                    <a:pt x="162400" y="52715"/>
                  </a:lnTo>
                  <a:lnTo>
                    <a:pt x="151345" y="45906"/>
                  </a:lnTo>
                  <a:lnTo>
                    <a:pt x="115104" y="34109"/>
                  </a:lnTo>
                  <a:lnTo>
                    <a:pt x="99237" y="33668"/>
                  </a:lnTo>
                  <a:lnTo>
                    <a:pt x="56566" y="41470"/>
                  </a:lnTo>
                  <a:lnTo>
                    <a:pt x="23405" y="57306"/>
                  </a:lnTo>
                  <a:lnTo>
                    <a:pt x="6540" y="69043"/>
                  </a:lnTo>
                  <a:lnTo>
                    <a:pt x="1378" y="78298"/>
                  </a:lnTo>
                  <a:lnTo>
                    <a:pt x="0" y="83544"/>
                  </a:lnTo>
                  <a:lnTo>
                    <a:pt x="1066" y="89027"/>
                  </a:lnTo>
                  <a:lnTo>
                    <a:pt x="7542" y="100409"/>
                  </a:lnTo>
                  <a:lnTo>
                    <a:pt x="22345" y="113233"/>
                  </a:lnTo>
                  <a:lnTo>
                    <a:pt x="48780" y="118577"/>
                  </a:lnTo>
                  <a:lnTo>
                    <a:pt x="77007" y="115419"/>
                  </a:lnTo>
                  <a:lnTo>
                    <a:pt x="140121" y="94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7" name="SMARTInkShape-1576"/>
            <p:cNvSpPr/>
            <p:nvPr>
              <p:custDataLst>
                <p:tags r:id="rId56"/>
              </p:custDataLst>
            </p:nvPr>
          </p:nvSpPr>
          <p:spPr bwMode="auto">
            <a:xfrm>
              <a:off x="7751138" y="5447109"/>
              <a:ext cx="35551" cy="401837"/>
            </a:xfrm>
            <a:custGeom>
              <a:avLst/>
              <a:gdLst/>
              <a:ahLst/>
              <a:cxnLst/>
              <a:rect l="0" t="0" r="0" b="0"/>
              <a:pathLst>
                <a:path w="35551" h="401837">
                  <a:moveTo>
                    <a:pt x="26620" y="0"/>
                  </a:moveTo>
                  <a:lnTo>
                    <a:pt x="26620" y="0"/>
                  </a:lnTo>
                  <a:lnTo>
                    <a:pt x="23974" y="41941"/>
                  </a:lnTo>
                  <a:lnTo>
                    <a:pt x="16906" y="74935"/>
                  </a:lnTo>
                  <a:lnTo>
                    <a:pt x="12380" y="106726"/>
                  </a:lnTo>
                  <a:lnTo>
                    <a:pt x="9833" y="146937"/>
                  </a:lnTo>
                  <a:lnTo>
                    <a:pt x="8086" y="183987"/>
                  </a:lnTo>
                  <a:lnTo>
                    <a:pt x="2717" y="220100"/>
                  </a:lnTo>
                  <a:lnTo>
                    <a:pt x="686" y="254944"/>
                  </a:lnTo>
                  <a:lnTo>
                    <a:pt x="0" y="296532"/>
                  </a:lnTo>
                  <a:lnTo>
                    <a:pt x="4605" y="337930"/>
                  </a:lnTo>
                  <a:lnTo>
                    <a:pt x="9924" y="368634"/>
                  </a:lnTo>
                  <a:lnTo>
                    <a:pt x="35550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8" name="SMARTInkShape-1577"/>
            <p:cNvSpPr/>
            <p:nvPr>
              <p:custDataLst>
                <p:tags r:id="rId57"/>
              </p:custDataLst>
            </p:nvPr>
          </p:nvSpPr>
          <p:spPr bwMode="auto">
            <a:xfrm>
              <a:off x="7581305" y="5625703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0"/>
                  </a:lnTo>
                  <a:lnTo>
                    <a:pt x="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09" name="SMARTInkShape-1578"/>
            <p:cNvSpPr/>
            <p:nvPr>
              <p:custDataLst>
                <p:tags r:id="rId58"/>
              </p:custDataLst>
            </p:nvPr>
          </p:nvSpPr>
          <p:spPr bwMode="auto">
            <a:xfrm>
              <a:off x="7585090" y="5741789"/>
              <a:ext cx="40864" cy="71439"/>
            </a:xfrm>
            <a:custGeom>
              <a:avLst/>
              <a:gdLst/>
              <a:ahLst/>
              <a:cxnLst/>
              <a:rect l="0" t="0" r="0" b="0"/>
              <a:pathLst>
                <a:path w="40864" h="71439">
                  <a:moveTo>
                    <a:pt x="5144" y="0"/>
                  </a:moveTo>
                  <a:lnTo>
                    <a:pt x="5144" y="0"/>
                  </a:lnTo>
                  <a:lnTo>
                    <a:pt x="5144" y="9481"/>
                  </a:lnTo>
                  <a:lnTo>
                    <a:pt x="2499" y="16782"/>
                  </a:lnTo>
                  <a:lnTo>
                    <a:pt x="404" y="20117"/>
                  </a:lnTo>
                  <a:lnTo>
                    <a:pt x="0" y="24325"/>
                  </a:lnTo>
                  <a:lnTo>
                    <a:pt x="4171" y="39729"/>
                  </a:lnTo>
                  <a:lnTo>
                    <a:pt x="14470" y="60066"/>
                  </a:lnTo>
                  <a:lnTo>
                    <a:pt x="17314" y="63857"/>
                  </a:lnTo>
                  <a:lnTo>
                    <a:pt x="21195" y="66383"/>
                  </a:lnTo>
                  <a:lnTo>
                    <a:pt x="40863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10" name="SMARTInkShape-1579"/>
            <p:cNvSpPr/>
            <p:nvPr>
              <p:custDataLst>
                <p:tags r:id="rId59"/>
              </p:custDataLst>
            </p:nvPr>
          </p:nvSpPr>
          <p:spPr bwMode="auto">
            <a:xfrm>
              <a:off x="7449152" y="5589984"/>
              <a:ext cx="69646" cy="232173"/>
            </a:xfrm>
            <a:custGeom>
              <a:avLst/>
              <a:gdLst/>
              <a:ahLst/>
              <a:cxnLst/>
              <a:rect l="0" t="0" r="0" b="0"/>
              <a:pathLst>
                <a:path w="69646" h="232173">
                  <a:moveTo>
                    <a:pt x="51786" y="0"/>
                  </a:moveTo>
                  <a:lnTo>
                    <a:pt x="51786" y="0"/>
                  </a:lnTo>
                  <a:lnTo>
                    <a:pt x="51786" y="4741"/>
                  </a:lnTo>
                  <a:lnTo>
                    <a:pt x="43664" y="23352"/>
                  </a:lnTo>
                  <a:lnTo>
                    <a:pt x="19767" y="65783"/>
                  </a:lnTo>
                  <a:lnTo>
                    <a:pt x="4256" y="102847"/>
                  </a:lnTo>
                  <a:lnTo>
                    <a:pt x="0" y="135865"/>
                  </a:lnTo>
                  <a:lnTo>
                    <a:pt x="3478" y="162847"/>
                  </a:lnTo>
                  <a:lnTo>
                    <a:pt x="15534" y="188149"/>
                  </a:lnTo>
                  <a:lnTo>
                    <a:pt x="36414" y="214498"/>
                  </a:lnTo>
                  <a:lnTo>
                    <a:pt x="69645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11" name="SMARTInkShape-1580"/>
            <p:cNvSpPr/>
            <p:nvPr>
              <p:custDataLst>
                <p:tags r:id="rId60"/>
              </p:custDataLst>
            </p:nvPr>
          </p:nvSpPr>
          <p:spPr bwMode="auto">
            <a:xfrm>
              <a:off x="7358063" y="5625703"/>
              <a:ext cx="100886" cy="142876"/>
            </a:xfrm>
            <a:custGeom>
              <a:avLst/>
              <a:gdLst/>
              <a:ahLst/>
              <a:cxnLst/>
              <a:rect l="0" t="0" r="0" b="0"/>
              <a:pathLst>
                <a:path w="100886" h="142876">
                  <a:moveTo>
                    <a:pt x="0" y="0"/>
                  </a:moveTo>
                  <a:lnTo>
                    <a:pt x="0" y="0"/>
                  </a:lnTo>
                  <a:lnTo>
                    <a:pt x="42900" y="4741"/>
                  </a:lnTo>
                  <a:lnTo>
                    <a:pt x="66178" y="17169"/>
                  </a:lnTo>
                  <a:lnTo>
                    <a:pt x="99238" y="46062"/>
                  </a:lnTo>
                  <a:lnTo>
                    <a:pt x="100885" y="51543"/>
                  </a:lnTo>
                  <a:lnTo>
                    <a:pt x="100069" y="65572"/>
                  </a:lnTo>
                  <a:lnTo>
                    <a:pt x="89292" y="90205"/>
                  </a:lnTo>
                  <a:lnTo>
                    <a:pt x="57556" y="134642"/>
                  </a:lnTo>
                  <a:lnTo>
                    <a:pt x="44648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12" name="SMARTInkShape-1581"/>
            <p:cNvSpPr/>
            <p:nvPr>
              <p:custDataLst>
                <p:tags r:id="rId61"/>
              </p:custDataLst>
            </p:nvPr>
          </p:nvSpPr>
          <p:spPr bwMode="auto">
            <a:xfrm>
              <a:off x="7224918" y="5456039"/>
              <a:ext cx="142075" cy="419696"/>
            </a:xfrm>
            <a:custGeom>
              <a:avLst/>
              <a:gdLst/>
              <a:ahLst/>
              <a:cxnLst/>
              <a:rect l="0" t="0" r="0" b="0"/>
              <a:pathLst>
                <a:path w="142075" h="419696">
                  <a:moveTo>
                    <a:pt x="142074" y="0"/>
                  </a:moveTo>
                  <a:lnTo>
                    <a:pt x="142074" y="0"/>
                  </a:lnTo>
                  <a:lnTo>
                    <a:pt x="99219" y="13302"/>
                  </a:lnTo>
                  <a:lnTo>
                    <a:pt x="64580" y="42317"/>
                  </a:lnTo>
                  <a:lnTo>
                    <a:pt x="32100" y="84373"/>
                  </a:lnTo>
                  <a:lnTo>
                    <a:pt x="17678" y="119523"/>
                  </a:lnTo>
                  <a:lnTo>
                    <a:pt x="8313" y="152823"/>
                  </a:lnTo>
                  <a:lnTo>
                    <a:pt x="1900" y="187825"/>
                  </a:lnTo>
                  <a:lnTo>
                    <a:pt x="0" y="231269"/>
                  </a:lnTo>
                  <a:lnTo>
                    <a:pt x="546" y="264513"/>
                  </a:lnTo>
                  <a:lnTo>
                    <a:pt x="6434" y="299962"/>
                  </a:lnTo>
                  <a:lnTo>
                    <a:pt x="17311" y="338608"/>
                  </a:lnTo>
                  <a:lnTo>
                    <a:pt x="31355" y="368550"/>
                  </a:lnTo>
                  <a:lnTo>
                    <a:pt x="47225" y="389026"/>
                  </a:lnTo>
                  <a:lnTo>
                    <a:pt x="88496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13" name="SMARTInkShape-1582"/>
            <p:cNvSpPr/>
            <p:nvPr>
              <p:custDataLst>
                <p:tags r:id="rId62"/>
              </p:custDataLst>
            </p:nvPr>
          </p:nvSpPr>
          <p:spPr bwMode="auto">
            <a:xfrm>
              <a:off x="6974086" y="5386828"/>
              <a:ext cx="230623" cy="274595"/>
            </a:xfrm>
            <a:custGeom>
              <a:avLst/>
              <a:gdLst/>
              <a:ahLst/>
              <a:cxnLst/>
              <a:rect l="0" t="0" r="0" b="0"/>
              <a:pathLst>
                <a:path w="230623" h="274595">
                  <a:moveTo>
                    <a:pt x="0" y="51352"/>
                  </a:moveTo>
                  <a:lnTo>
                    <a:pt x="0" y="51352"/>
                  </a:lnTo>
                  <a:lnTo>
                    <a:pt x="0" y="46611"/>
                  </a:lnTo>
                  <a:lnTo>
                    <a:pt x="38855" y="23546"/>
                  </a:lnTo>
                  <a:lnTo>
                    <a:pt x="74482" y="5290"/>
                  </a:lnTo>
                  <a:lnTo>
                    <a:pt x="113350" y="0"/>
                  </a:lnTo>
                  <a:lnTo>
                    <a:pt x="157829" y="3174"/>
                  </a:lnTo>
                  <a:lnTo>
                    <a:pt x="188206" y="10398"/>
                  </a:lnTo>
                  <a:lnTo>
                    <a:pt x="214515" y="28303"/>
                  </a:lnTo>
                  <a:lnTo>
                    <a:pt x="224324" y="46730"/>
                  </a:lnTo>
                  <a:lnTo>
                    <a:pt x="230622" y="86158"/>
                  </a:lnTo>
                  <a:lnTo>
                    <a:pt x="226971" y="113589"/>
                  </a:lnTo>
                  <a:lnTo>
                    <a:pt x="209720" y="149525"/>
                  </a:lnTo>
                  <a:lnTo>
                    <a:pt x="187204" y="185286"/>
                  </a:lnTo>
                  <a:lnTo>
                    <a:pt x="157716" y="228951"/>
                  </a:lnTo>
                  <a:lnTo>
                    <a:pt x="125016" y="274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14" name="SMARTInkShape-1583"/>
            <p:cNvSpPr/>
            <p:nvPr>
              <p:custDataLst>
                <p:tags r:id="rId63"/>
              </p:custDataLst>
            </p:nvPr>
          </p:nvSpPr>
          <p:spPr bwMode="auto">
            <a:xfrm>
              <a:off x="7027687" y="5491758"/>
              <a:ext cx="26767" cy="312540"/>
            </a:xfrm>
            <a:custGeom>
              <a:avLst/>
              <a:gdLst/>
              <a:ahLst/>
              <a:cxnLst/>
              <a:rect l="0" t="0" r="0" b="0"/>
              <a:pathLst>
                <a:path w="26767" h="312540">
                  <a:moveTo>
                    <a:pt x="26766" y="0"/>
                  </a:moveTo>
                  <a:lnTo>
                    <a:pt x="26766" y="0"/>
                  </a:lnTo>
                  <a:lnTo>
                    <a:pt x="17285" y="4740"/>
                  </a:lnTo>
                  <a:lnTo>
                    <a:pt x="9984" y="12359"/>
                  </a:lnTo>
                  <a:lnTo>
                    <a:pt x="6649" y="17169"/>
                  </a:lnTo>
                  <a:lnTo>
                    <a:pt x="1295" y="61526"/>
                  </a:lnTo>
                  <a:lnTo>
                    <a:pt x="563" y="92829"/>
                  </a:lnTo>
                  <a:lnTo>
                    <a:pt x="237" y="126586"/>
                  </a:lnTo>
                  <a:lnTo>
                    <a:pt x="54" y="171121"/>
                  </a:lnTo>
                  <a:lnTo>
                    <a:pt x="0" y="208460"/>
                  </a:lnTo>
                  <a:lnTo>
                    <a:pt x="2630" y="250943"/>
                  </a:lnTo>
                  <a:lnTo>
                    <a:pt x="7667" y="290781"/>
                  </a:lnTo>
                  <a:lnTo>
                    <a:pt x="17836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918" name="SMARTInkShape-Group429"/>
          <p:cNvGrpSpPr/>
          <p:nvPr/>
        </p:nvGrpSpPr>
        <p:grpSpPr>
          <a:xfrm>
            <a:off x="4143375" y="6504842"/>
            <a:ext cx="133946" cy="90413"/>
            <a:chOff x="4143375" y="6504842"/>
            <a:chExt cx="133946" cy="90413"/>
          </a:xfrm>
        </p:grpSpPr>
        <p:sp>
          <p:nvSpPr>
            <p:cNvPr id="418916" name="SMARTInkShape-1584"/>
            <p:cNvSpPr/>
            <p:nvPr>
              <p:custDataLst>
                <p:tags r:id="rId50"/>
              </p:custDataLst>
            </p:nvPr>
          </p:nvSpPr>
          <p:spPr bwMode="auto">
            <a:xfrm>
              <a:off x="4143375" y="6504842"/>
              <a:ext cx="71439" cy="40620"/>
            </a:xfrm>
            <a:custGeom>
              <a:avLst/>
              <a:gdLst/>
              <a:ahLst/>
              <a:cxnLst/>
              <a:rect l="0" t="0" r="0" b="0"/>
              <a:pathLst>
                <a:path w="71439" h="40620">
                  <a:moveTo>
                    <a:pt x="0" y="13830"/>
                  </a:moveTo>
                  <a:lnTo>
                    <a:pt x="0" y="13830"/>
                  </a:lnTo>
                  <a:lnTo>
                    <a:pt x="0" y="9089"/>
                  </a:lnTo>
                  <a:lnTo>
                    <a:pt x="1984" y="7693"/>
                  </a:lnTo>
                  <a:lnTo>
                    <a:pt x="29470" y="0"/>
                  </a:lnTo>
                  <a:lnTo>
                    <a:pt x="37241" y="2061"/>
                  </a:lnTo>
                  <a:lnTo>
                    <a:pt x="51935" y="13540"/>
                  </a:lnTo>
                  <a:lnTo>
                    <a:pt x="71438" y="406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17" name="SMARTInkShape-1585"/>
            <p:cNvSpPr/>
            <p:nvPr>
              <p:custDataLst>
                <p:tags r:id="rId51"/>
              </p:custDataLst>
            </p:nvPr>
          </p:nvSpPr>
          <p:spPr bwMode="auto">
            <a:xfrm>
              <a:off x="4205883" y="6563320"/>
              <a:ext cx="71438" cy="31935"/>
            </a:xfrm>
            <a:custGeom>
              <a:avLst/>
              <a:gdLst/>
              <a:ahLst/>
              <a:cxnLst/>
              <a:rect l="0" t="0" r="0" b="0"/>
              <a:pathLst>
                <a:path w="71438" h="31935">
                  <a:moveTo>
                    <a:pt x="0" y="26789"/>
                  </a:moveTo>
                  <a:lnTo>
                    <a:pt x="0" y="26789"/>
                  </a:lnTo>
                  <a:lnTo>
                    <a:pt x="4740" y="31530"/>
                  </a:lnTo>
                  <a:lnTo>
                    <a:pt x="7129" y="31934"/>
                  </a:lnTo>
                  <a:lnTo>
                    <a:pt x="9714" y="31211"/>
                  </a:lnTo>
                  <a:lnTo>
                    <a:pt x="51721" y="9879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952" name="SMARTInkShape-Group430"/>
          <p:cNvGrpSpPr/>
          <p:nvPr/>
        </p:nvGrpSpPr>
        <p:grpSpPr>
          <a:xfrm>
            <a:off x="4799272" y="5679899"/>
            <a:ext cx="3924412" cy="1115594"/>
            <a:chOff x="4799272" y="5679899"/>
            <a:chExt cx="3924412" cy="1115594"/>
          </a:xfrm>
        </p:grpSpPr>
        <p:sp>
          <p:nvSpPr>
            <p:cNvPr id="418919" name="SMARTInkShape-1586"/>
            <p:cNvSpPr/>
            <p:nvPr>
              <p:custDataLst>
                <p:tags r:id="rId17"/>
              </p:custDataLst>
            </p:nvPr>
          </p:nvSpPr>
          <p:spPr bwMode="auto">
            <a:xfrm>
              <a:off x="4818396" y="6405780"/>
              <a:ext cx="75041" cy="220049"/>
            </a:xfrm>
            <a:custGeom>
              <a:avLst/>
              <a:gdLst/>
              <a:ahLst/>
              <a:cxnLst/>
              <a:rect l="0" t="0" r="0" b="0"/>
              <a:pathLst>
                <a:path w="75041" h="220049">
                  <a:moveTo>
                    <a:pt x="66143" y="220048"/>
                  </a:moveTo>
                  <a:lnTo>
                    <a:pt x="66143" y="220048"/>
                  </a:lnTo>
                  <a:lnTo>
                    <a:pt x="70883" y="210567"/>
                  </a:lnTo>
                  <a:lnTo>
                    <a:pt x="74521" y="171505"/>
                  </a:lnTo>
                  <a:lnTo>
                    <a:pt x="74964" y="131745"/>
                  </a:lnTo>
                  <a:lnTo>
                    <a:pt x="75040" y="94776"/>
                  </a:lnTo>
                  <a:lnTo>
                    <a:pt x="74074" y="58234"/>
                  </a:lnTo>
                  <a:lnTo>
                    <a:pt x="66970" y="18906"/>
                  </a:lnTo>
                  <a:lnTo>
                    <a:pt x="66252" y="108"/>
                  </a:lnTo>
                  <a:lnTo>
                    <a:pt x="65223" y="0"/>
                  </a:lnTo>
                  <a:lnTo>
                    <a:pt x="61435" y="2525"/>
                  </a:lnTo>
                  <a:lnTo>
                    <a:pt x="59089" y="6954"/>
                  </a:lnTo>
                  <a:lnTo>
                    <a:pt x="58464" y="9525"/>
                  </a:lnTo>
                  <a:lnTo>
                    <a:pt x="30793" y="53294"/>
                  </a:lnTo>
                  <a:lnTo>
                    <a:pt x="12597" y="97149"/>
                  </a:lnTo>
                  <a:lnTo>
                    <a:pt x="665" y="135910"/>
                  </a:lnTo>
                  <a:lnTo>
                    <a:pt x="0" y="155864"/>
                  </a:lnTo>
                  <a:lnTo>
                    <a:pt x="4004" y="173663"/>
                  </a:lnTo>
                  <a:lnTo>
                    <a:pt x="12398" y="188187"/>
                  </a:lnTo>
                  <a:lnTo>
                    <a:pt x="28280" y="202781"/>
                  </a:lnTo>
                  <a:lnTo>
                    <a:pt x="34948" y="204568"/>
                  </a:lnTo>
                  <a:lnTo>
                    <a:pt x="66143" y="2021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0" name="SMARTInkShape-1587"/>
            <p:cNvSpPr/>
            <p:nvPr>
              <p:custDataLst>
                <p:tags r:id="rId18"/>
              </p:custDataLst>
            </p:nvPr>
          </p:nvSpPr>
          <p:spPr bwMode="auto">
            <a:xfrm>
              <a:off x="4984151" y="6430219"/>
              <a:ext cx="273541" cy="261257"/>
            </a:xfrm>
            <a:custGeom>
              <a:avLst/>
              <a:gdLst/>
              <a:ahLst/>
              <a:cxnLst/>
              <a:rect l="0" t="0" r="0" b="0"/>
              <a:pathLst>
                <a:path w="273541" h="261257">
                  <a:moveTo>
                    <a:pt x="43263" y="133101"/>
                  </a:moveTo>
                  <a:lnTo>
                    <a:pt x="43263" y="133101"/>
                  </a:lnTo>
                  <a:lnTo>
                    <a:pt x="38523" y="128361"/>
                  </a:lnTo>
                  <a:lnTo>
                    <a:pt x="36195" y="120742"/>
                  </a:lnTo>
                  <a:lnTo>
                    <a:pt x="35574" y="115932"/>
                  </a:lnTo>
                  <a:lnTo>
                    <a:pt x="34169" y="112725"/>
                  </a:lnTo>
                  <a:lnTo>
                    <a:pt x="32239" y="110588"/>
                  </a:lnTo>
                  <a:lnTo>
                    <a:pt x="26754" y="107156"/>
                  </a:lnTo>
                  <a:lnTo>
                    <a:pt x="21063" y="106562"/>
                  </a:lnTo>
                  <a:lnTo>
                    <a:pt x="15868" y="109069"/>
                  </a:lnTo>
                  <a:lnTo>
                    <a:pt x="13094" y="111127"/>
                  </a:lnTo>
                  <a:lnTo>
                    <a:pt x="10010" y="118705"/>
                  </a:lnTo>
                  <a:lnTo>
                    <a:pt x="0" y="160064"/>
                  </a:lnTo>
                  <a:lnTo>
                    <a:pt x="3765" y="175706"/>
                  </a:lnTo>
                  <a:lnTo>
                    <a:pt x="8002" y="179364"/>
                  </a:lnTo>
                  <a:lnTo>
                    <a:pt x="20646" y="183428"/>
                  </a:lnTo>
                  <a:lnTo>
                    <a:pt x="44499" y="180976"/>
                  </a:lnTo>
                  <a:lnTo>
                    <a:pt x="59026" y="173892"/>
                  </a:lnTo>
                  <a:lnTo>
                    <a:pt x="79781" y="157915"/>
                  </a:lnTo>
                  <a:lnTo>
                    <a:pt x="84298" y="146114"/>
                  </a:lnTo>
                  <a:lnTo>
                    <a:pt x="87198" y="109544"/>
                  </a:lnTo>
                  <a:lnTo>
                    <a:pt x="82303" y="92535"/>
                  </a:lnTo>
                  <a:lnTo>
                    <a:pt x="61414" y="51316"/>
                  </a:lnTo>
                  <a:lnTo>
                    <a:pt x="55299" y="47143"/>
                  </a:lnTo>
                  <a:lnTo>
                    <a:pt x="49274" y="45288"/>
                  </a:lnTo>
                  <a:lnTo>
                    <a:pt x="46278" y="45786"/>
                  </a:lnTo>
                  <a:lnTo>
                    <a:pt x="40304" y="48984"/>
                  </a:lnTo>
                  <a:lnTo>
                    <a:pt x="39306" y="52219"/>
                  </a:lnTo>
                  <a:lnTo>
                    <a:pt x="40843" y="61104"/>
                  </a:lnTo>
                  <a:lnTo>
                    <a:pt x="44626" y="65259"/>
                  </a:lnTo>
                  <a:lnTo>
                    <a:pt x="56768" y="72522"/>
                  </a:lnTo>
                  <a:lnTo>
                    <a:pt x="72085" y="73765"/>
                  </a:lnTo>
                  <a:lnTo>
                    <a:pt x="88815" y="70019"/>
                  </a:lnTo>
                  <a:lnTo>
                    <a:pt x="123198" y="50661"/>
                  </a:lnTo>
                  <a:lnTo>
                    <a:pt x="148109" y="30572"/>
                  </a:lnTo>
                  <a:lnTo>
                    <a:pt x="158664" y="27316"/>
                  </a:lnTo>
                  <a:lnTo>
                    <a:pt x="176674" y="25969"/>
                  </a:lnTo>
                  <a:lnTo>
                    <a:pt x="161946" y="5570"/>
                  </a:lnTo>
                  <a:lnTo>
                    <a:pt x="156203" y="2007"/>
                  </a:lnTo>
                  <a:lnTo>
                    <a:pt x="142652" y="0"/>
                  </a:lnTo>
                  <a:lnTo>
                    <a:pt x="131754" y="4822"/>
                  </a:lnTo>
                  <a:lnTo>
                    <a:pt x="126070" y="8887"/>
                  </a:lnTo>
                  <a:lnTo>
                    <a:pt x="123272" y="14573"/>
                  </a:lnTo>
                  <a:lnTo>
                    <a:pt x="122809" y="28828"/>
                  </a:lnTo>
                  <a:lnTo>
                    <a:pt x="128557" y="42440"/>
                  </a:lnTo>
                  <a:lnTo>
                    <a:pt x="132868" y="48848"/>
                  </a:lnTo>
                  <a:lnTo>
                    <a:pt x="145595" y="58614"/>
                  </a:lnTo>
                  <a:lnTo>
                    <a:pt x="161174" y="65269"/>
                  </a:lnTo>
                  <a:lnTo>
                    <a:pt x="202536" y="70282"/>
                  </a:lnTo>
                  <a:lnTo>
                    <a:pt x="217059" y="70575"/>
                  </a:lnTo>
                  <a:lnTo>
                    <a:pt x="218658" y="71573"/>
                  </a:lnTo>
                  <a:lnTo>
                    <a:pt x="219724" y="73231"/>
                  </a:lnTo>
                  <a:lnTo>
                    <a:pt x="220435" y="75328"/>
                  </a:lnTo>
                  <a:lnTo>
                    <a:pt x="255338" y="118188"/>
                  </a:lnTo>
                  <a:lnTo>
                    <a:pt x="271172" y="159286"/>
                  </a:lnTo>
                  <a:lnTo>
                    <a:pt x="273540" y="173181"/>
                  </a:lnTo>
                  <a:lnTo>
                    <a:pt x="267932" y="211537"/>
                  </a:lnTo>
                  <a:lnTo>
                    <a:pt x="257269" y="243514"/>
                  </a:lnTo>
                  <a:lnTo>
                    <a:pt x="250494" y="252619"/>
                  </a:lnTo>
                  <a:lnTo>
                    <a:pt x="240868" y="259973"/>
                  </a:lnTo>
                  <a:lnTo>
                    <a:pt x="224684" y="261256"/>
                  </a:lnTo>
                  <a:lnTo>
                    <a:pt x="207238" y="258520"/>
                  </a:lnTo>
                  <a:lnTo>
                    <a:pt x="191839" y="251401"/>
                  </a:lnTo>
                  <a:lnTo>
                    <a:pt x="184372" y="245872"/>
                  </a:lnTo>
                  <a:lnTo>
                    <a:pt x="174591" y="232440"/>
                  </a:lnTo>
                  <a:lnTo>
                    <a:pt x="164092" y="206110"/>
                  </a:lnTo>
                  <a:lnTo>
                    <a:pt x="163503" y="201617"/>
                  </a:lnTo>
                  <a:lnTo>
                    <a:pt x="167454" y="184101"/>
                  </a:lnTo>
                  <a:lnTo>
                    <a:pt x="212927" y="133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1" name="SMARTInkShape-1588"/>
            <p:cNvSpPr/>
            <p:nvPr>
              <p:custDataLst>
                <p:tags r:id="rId19"/>
              </p:custDataLst>
            </p:nvPr>
          </p:nvSpPr>
          <p:spPr bwMode="auto">
            <a:xfrm>
              <a:off x="5438183" y="6265151"/>
              <a:ext cx="17857" cy="307100"/>
            </a:xfrm>
            <a:custGeom>
              <a:avLst/>
              <a:gdLst/>
              <a:ahLst/>
              <a:cxnLst/>
              <a:rect l="0" t="0" r="0" b="0"/>
              <a:pathLst>
                <a:path w="17857" h="307100">
                  <a:moveTo>
                    <a:pt x="17856" y="21349"/>
                  </a:moveTo>
                  <a:lnTo>
                    <a:pt x="17856" y="21349"/>
                  </a:lnTo>
                  <a:lnTo>
                    <a:pt x="5427" y="1232"/>
                  </a:lnTo>
                  <a:lnTo>
                    <a:pt x="3617" y="0"/>
                  </a:lnTo>
                  <a:lnTo>
                    <a:pt x="2410" y="170"/>
                  </a:lnTo>
                  <a:lnTo>
                    <a:pt x="1606" y="1277"/>
                  </a:lnTo>
                  <a:lnTo>
                    <a:pt x="314" y="39690"/>
                  </a:lnTo>
                  <a:lnTo>
                    <a:pt x="138" y="70180"/>
                  </a:lnTo>
                  <a:lnTo>
                    <a:pt x="39" y="111334"/>
                  </a:lnTo>
                  <a:lnTo>
                    <a:pt x="15" y="141709"/>
                  </a:lnTo>
                  <a:lnTo>
                    <a:pt x="5" y="175053"/>
                  </a:lnTo>
                  <a:lnTo>
                    <a:pt x="0" y="209717"/>
                  </a:lnTo>
                  <a:lnTo>
                    <a:pt x="4738" y="253220"/>
                  </a:lnTo>
                  <a:lnTo>
                    <a:pt x="17856" y="3070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2" name="SMARTInkShape-1589"/>
            <p:cNvSpPr/>
            <p:nvPr>
              <p:custDataLst>
                <p:tags r:id="rId20"/>
              </p:custDataLst>
            </p:nvPr>
          </p:nvSpPr>
          <p:spPr bwMode="auto">
            <a:xfrm>
              <a:off x="5438180" y="6179868"/>
              <a:ext cx="192028" cy="53055"/>
            </a:xfrm>
            <a:custGeom>
              <a:avLst/>
              <a:gdLst/>
              <a:ahLst/>
              <a:cxnLst/>
              <a:rect l="0" t="0" r="0" b="0"/>
              <a:pathLst>
                <a:path w="192028" h="53055">
                  <a:moveTo>
                    <a:pt x="0" y="53054"/>
                  </a:moveTo>
                  <a:lnTo>
                    <a:pt x="0" y="53054"/>
                  </a:lnTo>
                  <a:lnTo>
                    <a:pt x="4740" y="53054"/>
                  </a:lnTo>
                  <a:lnTo>
                    <a:pt x="47268" y="29720"/>
                  </a:lnTo>
                  <a:lnTo>
                    <a:pt x="87756" y="17429"/>
                  </a:lnTo>
                  <a:lnTo>
                    <a:pt x="124711" y="5447"/>
                  </a:lnTo>
                  <a:lnTo>
                    <a:pt x="165819" y="656"/>
                  </a:lnTo>
                  <a:lnTo>
                    <a:pt x="181515" y="0"/>
                  </a:lnTo>
                  <a:lnTo>
                    <a:pt x="186494" y="1809"/>
                  </a:lnTo>
                  <a:lnTo>
                    <a:pt x="189814" y="5000"/>
                  </a:lnTo>
                  <a:lnTo>
                    <a:pt x="192027" y="9112"/>
                  </a:lnTo>
                  <a:lnTo>
                    <a:pt x="187523" y="441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3" name="SMARTInkShape-1590"/>
            <p:cNvSpPr/>
            <p:nvPr>
              <p:custDataLst>
                <p:tags r:id="rId21"/>
              </p:custDataLst>
            </p:nvPr>
          </p:nvSpPr>
          <p:spPr bwMode="auto">
            <a:xfrm>
              <a:off x="5518547" y="6340126"/>
              <a:ext cx="125017" cy="17813"/>
            </a:xfrm>
            <a:custGeom>
              <a:avLst/>
              <a:gdLst/>
              <a:ahLst/>
              <a:cxnLst/>
              <a:rect l="0" t="0" r="0" b="0"/>
              <a:pathLst>
                <a:path w="125017" h="17813">
                  <a:moveTo>
                    <a:pt x="0" y="8882"/>
                  </a:moveTo>
                  <a:lnTo>
                    <a:pt x="0" y="8882"/>
                  </a:lnTo>
                  <a:lnTo>
                    <a:pt x="0" y="1193"/>
                  </a:lnTo>
                  <a:lnTo>
                    <a:pt x="992" y="779"/>
                  </a:lnTo>
                  <a:lnTo>
                    <a:pt x="37519" y="0"/>
                  </a:lnTo>
                  <a:lnTo>
                    <a:pt x="75459" y="951"/>
                  </a:lnTo>
                  <a:lnTo>
                    <a:pt x="125016" y="178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4" name="SMARTInkShape-1591"/>
            <p:cNvSpPr/>
            <p:nvPr>
              <p:custDataLst>
                <p:tags r:id="rId22"/>
              </p:custDataLst>
            </p:nvPr>
          </p:nvSpPr>
          <p:spPr bwMode="auto">
            <a:xfrm>
              <a:off x="5313879" y="6107906"/>
              <a:ext cx="52854" cy="653847"/>
            </a:xfrm>
            <a:custGeom>
              <a:avLst/>
              <a:gdLst/>
              <a:ahLst/>
              <a:cxnLst/>
              <a:rect l="0" t="0" r="0" b="0"/>
              <a:pathLst>
                <a:path w="52854" h="653847">
                  <a:moveTo>
                    <a:pt x="17144" y="0"/>
                  </a:moveTo>
                  <a:lnTo>
                    <a:pt x="17144" y="0"/>
                  </a:lnTo>
                  <a:lnTo>
                    <a:pt x="17144" y="4741"/>
                  </a:lnTo>
                  <a:lnTo>
                    <a:pt x="16152" y="6137"/>
                  </a:lnTo>
                  <a:lnTo>
                    <a:pt x="14499" y="7068"/>
                  </a:lnTo>
                  <a:lnTo>
                    <a:pt x="12404" y="7689"/>
                  </a:lnTo>
                  <a:lnTo>
                    <a:pt x="7431" y="13670"/>
                  </a:lnTo>
                  <a:lnTo>
                    <a:pt x="4716" y="18043"/>
                  </a:lnTo>
                  <a:lnTo>
                    <a:pt x="0" y="61846"/>
                  </a:lnTo>
                  <a:lnTo>
                    <a:pt x="2143" y="89101"/>
                  </a:lnTo>
                  <a:lnTo>
                    <a:pt x="7016" y="129717"/>
                  </a:lnTo>
                  <a:lnTo>
                    <a:pt x="12600" y="164222"/>
                  </a:lnTo>
                  <a:lnTo>
                    <a:pt x="15798" y="204321"/>
                  </a:lnTo>
                  <a:lnTo>
                    <a:pt x="21486" y="247622"/>
                  </a:lnTo>
                  <a:lnTo>
                    <a:pt x="24715" y="291872"/>
                  </a:lnTo>
                  <a:lnTo>
                    <a:pt x="28116" y="324190"/>
                  </a:lnTo>
                  <a:lnTo>
                    <a:pt x="31942" y="357405"/>
                  </a:lnTo>
                  <a:lnTo>
                    <a:pt x="33643" y="388703"/>
                  </a:lnTo>
                  <a:lnTo>
                    <a:pt x="39342" y="429475"/>
                  </a:lnTo>
                  <a:lnTo>
                    <a:pt x="42572" y="466690"/>
                  </a:lnTo>
                  <a:lnTo>
                    <a:pt x="49802" y="507692"/>
                  </a:lnTo>
                  <a:lnTo>
                    <a:pt x="51956" y="538373"/>
                  </a:lnTo>
                  <a:lnTo>
                    <a:pt x="52595" y="581859"/>
                  </a:lnTo>
                  <a:lnTo>
                    <a:pt x="52783" y="618777"/>
                  </a:lnTo>
                  <a:lnTo>
                    <a:pt x="52853" y="651858"/>
                  </a:lnTo>
                  <a:lnTo>
                    <a:pt x="51864" y="653846"/>
                  </a:lnTo>
                  <a:lnTo>
                    <a:pt x="43934" y="651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5" name="SMARTInkShape-1592"/>
            <p:cNvSpPr/>
            <p:nvPr>
              <p:custDataLst>
                <p:tags r:id="rId23"/>
              </p:custDataLst>
            </p:nvPr>
          </p:nvSpPr>
          <p:spPr bwMode="auto">
            <a:xfrm>
              <a:off x="4799272" y="6688460"/>
              <a:ext cx="376619" cy="35345"/>
            </a:xfrm>
            <a:custGeom>
              <a:avLst/>
              <a:gdLst/>
              <a:ahLst/>
              <a:cxnLst/>
              <a:rect l="0" t="0" r="0" b="0"/>
              <a:pathLst>
                <a:path w="376619" h="35345">
                  <a:moveTo>
                    <a:pt x="13830" y="8806"/>
                  </a:moveTo>
                  <a:lnTo>
                    <a:pt x="13830" y="8806"/>
                  </a:lnTo>
                  <a:lnTo>
                    <a:pt x="9089" y="8806"/>
                  </a:lnTo>
                  <a:lnTo>
                    <a:pt x="7693" y="9798"/>
                  </a:lnTo>
                  <a:lnTo>
                    <a:pt x="6762" y="11450"/>
                  </a:lnTo>
                  <a:lnTo>
                    <a:pt x="0" y="29181"/>
                  </a:lnTo>
                  <a:lnTo>
                    <a:pt x="641" y="31319"/>
                  </a:lnTo>
                  <a:lnTo>
                    <a:pt x="2061" y="32744"/>
                  </a:lnTo>
                  <a:lnTo>
                    <a:pt x="6284" y="34327"/>
                  </a:lnTo>
                  <a:lnTo>
                    <a:pt x="21820" y="35344"/>
                  </a:lnTo>
                  <a:lnTo>
                    <a:pt x="32594" y="30192"/>
                  </a:lnTo>
                  <a:lnTo>
                    <a:pt x="55680" y="15455"/>
                  </a:lnTo>
                  <a:lnTo>
                    <a:pt x="97650" y="7035"/>
                  </a:lnTo>
                  <a:lnTo>
                    <a:pt x="133023" y="1290"/>
                  </a:lnTo>
                  <a:lnTo>
                    <a:pt x="167106" y="295"/>
                  </a:lnTo>
                  <a:lnTo>
                    <a:pt x="208624" y="0"/>
                  </a:lnTo>
                  <a:lnTo>
                    <a:pt x="248687" y="893"/>
                  </a:lnTo>
                  <a:lnTo>
                    <a:pt x="284280" y="6020"/>
                  </a:lnTo>
                  <a:lnTo>
                    <a:pt x="327684" y="11288"/>
                  </a:lnTo>
                  <a:lnTo>
                    <a:pt x="344618" y="15825"/>
                  </a:lnTo>
                  <a:lnTo>
                    <a:pt x="376442" y="17623"/>
                  </a:lnTo>
                  <a:lnTo>
                    <a:pt x="376618" y="18653"/>
                  </a:lnTo>
                  <a:lnTo>
                    <a:pt x="371017" y="266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6" name="SMARTInkShape-1593"/>
            <p:cNvSpPr/>
            <p:nvPr>
              <p:custDataLst>
                <p:tags r:id="rId24"/>
              </p:custDataLst>
            </p:nvPr>
          </p:nvSpPr>
          <p:spPr bwMode="auto">
            <a:xfrm>
              <a:off x="8509992" y="5679899"/>
              <a:ext cx="213692" cy="709588"/>
            </a:xfrm>
            <a:custGeom>
              <a:avLst/>
              <a:gdLst/>
              <a:ahLst/>
              <a:cxnLst/>
              <a:rect l="0" t="0" r="0" b="0"/>
              <a:pathLst>
                <a:path w="213692" h="709588">
                  <a:moveTo>
                    <a:pt x="62508" y="35101"/>
                  </a:moveTo>
                  <a:lnTo>
                    <a:pt x="62508" y="35101"/>
                  </a:lnTo>
                  <a:lnTo>
                    <a:pt x="105759" y="9941"/>
                  </a:lnTo>
                  <a:lnTo>
                    <a:pt x="119433" y="4075"/>
                  </a:lnTo>
                  <a:lnTo>
                    <a:pt x="156435" y="0"/>
                  </a:lnTo>
                  <a:lnTo>
                    <a:pt x="160845" y="786"/>
                  </a:lnTo>
                  <a:lnTo>
                    <a:pt x="163784" y="2302"/>
                  </a:lnTo>
                  <a:lnTo>
                    <a:pt x="165745" y="4306"/>
                  </a:lnTo>
                  <a:lnTo>
                    <a:pt x="165275" y="17115"/>
                  </a:lnTo>
                  <a:lnTo>
                    <a:pt x="161631" y="57676"/>
                  </a:lnTo>
                  <a:lnTo>
                    <a:pt x="154775" y="97768"/>
                  </a:lnTo>
                  <a:lnTo>
                    <a:pt x="152685" y="131280"/>
                  </a:lnTo>
                  <a:lnTo>
                    <a:pt x="152066" y="166345"/>
                  </a:lnTo>
                  <a:lnTo>
                    <a:pt x="150890" y="202862"/>
                  </a:lnTo>
                  <a:lnTo>
                    <a:pt x="145691" y="243668"/>
                  </a:lnTo>
                  <a:lnTo>
                    <a:pt x="144701" y="282327"/>
                  </a:lnTo>
                  <a:lnTo>
                    <a:pt x="149259" y="324760"/>
                  </a:lnTo>
                  <a:lnTo>
                    <a:pt x="151051" y="368752"/>
                  </a:lnTo>
                  <a:lnTo>
                    <a:pt x="152574" y="412214"/>
                  </a:lnTo>
                  <a:lnTo>
                    <a:pt x="157876" y="451660"/>
                  </a:lnTo>
                  <a:lnTo>
                    <a:pt x="160880" y="493334"/>
                  </a:lnTo>
                  <a:lnTo>
                    <a:pt x="167612" y="530266"/>
                  </a:lnTo>
                  <a:lnTo>
                    <a:pt x="176131" y="572560"/>
                  </a:lnTo>
                  <a:lnTo>
                    <a:pt x="182847" y="614098"/>
                  </a:lnTo>
                  <a:lnTo>
                    <a:pt x="199866" y="657103"/>
                  </a:lnTo>
                  <a:lnTo>
                    <a:pt x="212214" y="699682"/>
                  </a:lnTo>
                  <a:lnTo>
                    <a:pt x="213691" y="709587"/>
                  </a:lnTo>
                  <a:lnTo>
                    <a:pt x="201872" y="686713"/>
                  </a:lnTo>
                  <a:lnTo>
                    <a:pt x="188939" y="673956"/>
                  </a:lnTo>
                  <a:lnTo>
                    <a:pt x="145506" y="646805"/>
                  </a:lnTo>
                  <a:lnTo>
                    <a:pt x="125193" y="639352"/>
                  </a:lnTo>
                  <a:lnTo>
                    <a:pt x="91444" y="634164"/>
                  </a:lnTo>
                  <a:lnTo>
                    <a:pt x="55316" y="627776"/>
                  </a:lnTo>
                  <a:lnTo>
                    <a:pt x="0" y="6244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7" name="SMARTInkShape-1594"/>
            <p:cNvSpPr/>
            <p:nvPr>
              <p:custDataLst>
                <p:tags r:id="rId25"/>
              </p:custDataLst>
            </p:nvPr>
          </p:nvSpPr>
          <p:spPr bwMode="auto">
            <a:xfrm>
              <a:off x="8376047" y="5822156"/>
              <a:ext cx="126954" cy="357189"/>
            </a:xfrm>
            <a:custGeom>
              <a:avLst/>
              <a:gdLst/>
              <a:ahLst/>
              <a:cxnLst/>
              <a:rect l="0" t="0" r="0" b="0"/>
              <a:pathLst>
                <a:path w="126954" h="357189">
                  <a:moveTo>
                    <a:pt x="8930" y="0"/>
                  </a:moveTo>
                  <a:lnTo>
                    <a:pt x="8930" y="0"/>
                  </a:lnTo>
                  <a:lnTo>
                    <a:pt x="21289" y="19427"/>
                  </a:lnTo>
                  <a:lnTo>
                    <a:pt x="47084" y="60105"/>
                  </a:lnTo>
                  <a:lnTo>
                    <a:pt x="74289" y="101723"/>
                  </a:lnTo>
                  <a:lnTo>
                    <a:pt x="96605" y="143336"/>
                  </a:lnTo>
                  <a:lnTo>
                    <a:pt x="113511" y="179281"/>
                  </a:lnTo>
                  <a:lnTo>
                    <a:pt x="126347" y="221351"/>
                  </a:lnTo>
                  <a:lnTo>
                    <a:pt x="126953" y="265236"/>
                  </a:lnTo>
                  <a:lnTo>
                    <a:pt x="120586" y="286885"/>
                  </a:lnTo>
                  <a:lnTo>
                    <a:pt x="105069" y="312212"/>
                  </a:lnTo>
                  <a:lnTo>
                    <a:pt x="66909" y="333898"/>
                  </a:lnTo>
                  <a:lnTo>
                    <a:pt x="42865" y="349405"/>
                  </a:lnTo>
                  <a:lnTo>
                    <a:pt x="0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8" name="SMARTInkShape-1595"/>
            <p:cNvSpPr/>
            <p:nvPr>
              <p:custDataLst>
                <p:tags r:id="rId26"/>
              </p:custDataLst>
            </p:nvPr>
          </p:nvSpPr>
          <p:spPr bwMode="auto">
            <a:xfrm>
              <a:off x="8176676" y="6009680"/>
              <a:ext cx="206782" cy="229941"/>
            </a:xfrm>
            <a:custGeom>
              <a:avLst/>
              <a:gdLst/>
              <a:ahLst/>
              <a:cxnLst/>
              <a:rect l="0" t="0" r="0" b="0"/>
              <a:pathLst>
                <a:path w="206782" h="229941">
                  <a:moveTo>
                    <a:pt x="101144" y="0"/>
                  </a:moveTo>
                  <a:lnTo>
                    <a:pt x="101144" y="0"/>
                  </a:lnTo>
                  <a:lnTo>
                    <a:pt x="84363" y="7067"/>
                  </a:lnTo>
                  <a:lnTo>
                    <a:pt x="81027" y="7688"/>
                  </a:lnTo>
                  <a:lnTo>
                    <a:pt x="74675" y="11023"/>
                  </a:lnTo>
                  <a:lnTo>
                    <a:pt x="71591" y="13302"/>
                  </a:lnTo>
                  <a:lnTo>
                    <a:pt x="62513" y="30730"/>
                  </a:lnTo>
                  <a:lnTo>
                    <a:pt x="57684" y="68430"/>
                  </a:lnTo>
                  <a:lnTo>
                    <a:pt x="56730" y="104982"/>
                  </a:lnTo>
                  <a:lnTo>
                    <a:pt x="59210" y="142231"/>
                  </a:lnTo>
                  <a:lnTo>
                    <a:pt x="65640" y="166400"/>
                  </a:lnTo>
                  <a:lnTo>
                    <a:pt x="88730" y="206318"/>
                  </a:lnTo>
                  <a:lnTo>
                    <a:pt x="92867" y="211959"/>
                  </a:lnTo>
                  <a:lnTo>
                    <a:pt x="108049" y="220873"/>
                  </a:lnTo>
                  <a:lnTo>
                    <a:pt x="129018" y="227150"/>
                  </a:lnTo>
                  <a:lnTo>
                    <a:pt x="154874" y="229940"/>
                  </a:lnTo>
                  <a:lnTo>
                    <a:pt x="165737" y="227707"/>
                  </a:lnTo>
                  <a:lnTo>
                    <a:pt x="183100" y="217289"/>
                  </a:lnTo>
                  <a:lnTo>
                    <a:pt x="194784" y="202737"/>
                  </a:lnTo>
                  <a:lnTo>
                    <a:pt x="202293" y="187339"/>
                  </a:lnTo>
                  <a:lnTo>
                    <a:pt x="206521" y="164538"/>
                  </a:lnTo>
                  <a:lnTo>
                    <a:pt x="206781" y="129670"/>
                  </a:lnTo>
                  <a:lnTo>
                    <a:pt x="195837" y="87570"/>
                  </a:lnTo>
                  <a:lnTo>
                    <a:pt x="191062" y="76239"/>
                  </a:lnTo>
                  <a:lnTo>
                    <a:pt x="175172" y="58358"/>
                  </a:lnTo>
                  <a:lnTo>
                    <a:pt x="165379" y="50811"/>
                  </a:lnTo>
                  <a:lnTo>
                    <a:pt x="141269" y="42426"/>
                  </a:lnTo>
                  <a:lnTo>
                    <a:pt x="99589" y="37043"/>
                  </a:lnTo>
                  <a:lnTo>
                    <a:pt x="58936" y="42961"/>
                  </a:lnTo>
                  <a:lnTo>
                    <a:pt x="43690" y="45882"/>
                  </a:lnTo>
                  <a:lnTo>
                    <a:pt x="16762" y="57692"/>
                  </a:lnTo>
                  <a:lnTo>
                    <a:pt x="0" y="74171"/>
                  </a:lnTo>
                  <a:lnTo>
                    <a:pt x="973" y="77229"/>
                  </a:lnTo>
                  <a:lnTo>
                    <a:pt x="9990" y="83271"/>
                  </a:lnTo>
                  <a:lnTo>
                    <a:pt x="26566" y="83973"/>
                  </a:lnTo>
                  <a:lnTo>
                    <a:pt x="60857" y="78789"/>
                  </a:lnTo>
                  <a:lnTo>
                    <a:pt x="102667" y="68149"/>
                  </a:lnTo>
                  <a:lnTo>
                    <a:pt x="181512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29" name="SMARTInkShape-1596"/>
            <p:cNvSpPr/>
            <p:nvPr>
              <p:custDataLst>
                <p:tags r:id="rId27"/>
              </p:custDataLst>
            </p:nvPr>
          </p:nvSpPr>
          <p:spPr bwMode="auto">
            <a:xfrm>
              <a:off x="8073820" y="5920383"/>
              <a:ext cx="43267" cy="375048"/>
            </a:xfrm>
            <a:custGeom>
              <a:avLst/>
              <a:gdLst/>
              <a:ahLst/>
              <a:cxnLst/>
              <a:rect l="0" t="0" r="0" b="0"/>
              <a:pathLst>
                <a:path w="43267" h="375048">
                  <a:moveTo>
                    <a:pt x="43266" y="0"/>
                  </a:moveTo>
                  <a:lnTo>
                    <a:pt x="43266" y="0"/>
                  </a:lnTo>
                  <a:lnTo>
                    <a:pt x="38525" y="0"/>
                  </a:lnTo>
                  <a:lnTo>
                    <a:pt x="37129" y="992"/>
                  </a:lnTo>
                  <a:lnTo>
                    <a:pt x="36198" y="2645"/>
                  </a:lnTo>
                  <a:lnTo>
                    <a:pt x="28444" y="37610"/>
                  </a:lnTo>
                  <a:lnTo>
                    <a:pt x="26307" y="77731"/>
                  </a:lnTo>
                  <a:lnTo>
                    <a:pt x="25807" y="109953"/>
                  </a:lnTo>
                  <a:lnTo>
                    <a:pt x="20785" y="147341"/>
                  </a:lnTo>
                  <a:lnTo>
                    <a:pt x="15745" y="178263"/>
                  </a:lnTo>
                  <a:lnTo>
                    <a:pt x="11191" y="214165"/>
                  </a:lnTo>
                  <a:lnTo>
                    <a:pt x="9166" y="249965"/>
                  </a:lnTo>
                  <a:lnTo>
                    <a:pt x="3286" y="289368"/>
                  </a:lnTo>
                  <a:lnTo>
                    <a:pt x="0" y="329376"/>
                  </a:lnTo>
                  <a:lnTo>
                    <a:pt x="3768" y="358428"/>
                  </a:lnTo>
                  <a:lnTo>
                    <a:pt x="16477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0" name="SMARTInkShape-1597"/>
            <p:cNvSpPr/>
            <p:nvPr>
              <p:custDataLst>
                <p:tags r:id="rId28"/>
              </p:custDataLst>
            </p:nvPr>
          </p:nvSpPr>
          <p:spPr bwMode="auto">
            <a:xfrm>
              <a:off x="7924418" y="6134695"/>
              <a:ext cx="14075" cy="35243"/>
            </a:xfrm>
            <a:custGeom>
              <a:avLst/>
              <a:gdLst/>
              <a:ahLst/>
              <a:cxnLst/>
              <a:rect l="0" t="0" r="0" b="0"/>
              <a:pathLst>
                <a:path w="14075" h="35243">
                  <a:moveTo>
                    <a:pt x="5145" y="17860"/>
                  </a:moveTo>
                  <a:lnTo>
                    <a:pt x="5145" y="17860"/>
                  </a:lnTo>
                  <a:lnTo>
                    <a:pt x="0" y="17860"/>
                  </a:lnTo>
                  <a:lnTo>
                    <a:pt x="2197" y="17860"/>
                  </a:lnTo>
                  <a:lnTo>
                    <a:pt x="3179" y="18851"/>
                  </a:lnTo>
                  <a:lnTo>
                    <a:pt x="4272" y="22600"/>
                  </a:lnTo>
                  <a:lnTo>
                    <a:pt x="5068" y="34110"/>
                  </a:lnTo>
                  <a:lnTo>
                    <a:pt x="6086" y="34646"/>
                  </a:lnTo>
                  <a:lnTo>
                    <a:pt x="9862" y="35242"/>
                  </a:lnTo>
                  <a:lnTo>
                    <a:pt x="11267" y="34409"/>
                  </a:lnTo>
                  <a:lnTo>
                    <a:pt x="12202" y="32861"/>
                  </a:lnTo>
                  <a:lnTo>
                    <a:pt x="13242" y="27503"/>
                  </a:lnTo>
                  <a:lnTo>
                    <a:pt x="140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1" name="SMARTInkShape-1598"/>
            <p:cNvSpPr/>
            <p:nvPr>
              <p:custDataLst>
                <p:tags r:id="rId29"/>
              </p:custDataLst>
            </p:nvPr>
          </p:nvSpPr>
          <p:spPr bwMode="auto">
            <a:xfrm>
              <a:off x="7942277" y="6250781"/>
              <a:ext cx="40865" cy="68301"/>
            </a:xfrm>
            <a:custGeom>
              <a:avLst/>
              <a:gdLst/>
              <a:ahLst/>
              <a:cxnLst/>
              <a:rect l="0" t="0" r="0" b="0"/>
              <a:pathLst>
                <a:path w="40865" h="68301">
                  <a:moveTo>
                    <a:pt x="5145" y="0"/>
                  </a:moveTo>
                  <a:lnTo>
                    <a:pt x="5145" y="0"/>
                  </a:lnTo>
                  <a:lnTo>
                    <a:pt x="404" y="0"/>
                  </a:lnTo>
                  <a:lnTo>
                    <a:pt x="0" y="992"/>
                  </a:lnTo>
                  <a:lnTo>
                    <a:pt x="3835" y="9714"/>
                  </a:lnTo>
                  <a:lnTo>
                    <a:pt x="7676" y="40994"/>
                  </a:lnTo>
                  <a:lnTo>
                    <a:pt x="20361" y="64195"/>
                  </a:lnTo>
                  <a:lnTo>
                    <a:pt x="26129" y="68218"/>
                  </a:lnTo>
                  <a:lnTo>
                    <a:pt x="29057" y="68300"/>
                  </a:lnTo>
                  <a:lnTo>
                    <a:pt x="40864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2" name="SMARTInkShape-1599"/>
            <p:cNvSpPr/>
            <p:nvPr>
              <p:custDataLst>
                <p:tags r:id="rId30"/>
              </p:custDataLst>
            </p:nvPr>
          </p:nvSpPr>
          <p:spPr bwMode="auto">
            <a:xfrm>
              <a:off x="7823983" y="6090047"/>
              <a:ext cx="52002" cy="178595"/>
            </a:xfrm>
            <a:custGeom>
              <a:avLst/>
              <a:gdLst/>
              <a:ahLst/>
              <a:cxnLst/>
              <a:rect l="0" t="0" r="0" b="0"/>
              <a:pathLst>
                <a:path w="52002" h="178595">
                  <a:moveTo>
                    <a:pt x="34142" y="0"/>
                  </a:moveTo>
                  <a:lnTo>
                    <a:pt x="34142" y="0"/>
                  </a:lnTo>
                  <a:lnTo>
                    <a:pt x="13405" y="38829"/>
                  </a:lnTo>
                  <a:lnTo>
                    <a:pt x="5082" y="53968"/>
                  </a:lnTo>
                  <a:lnTo>
                    <a:pt x="396" y="74640"/>
                  </a:lnTo>
                  <a:lnTo>
                    <a:pt x="0" y="100167"/>
                  </a:lnTo>
                  <a:lnTo>
                    <a:pt x="6717" y="130442"/>
                  </a:lnTo>
                  <a:lnTo>
                    <a:pt x="27125" y="161093"/>
                  </a:lnTo>
                  <a:lnTo>
                    <a:pt x="52001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3" name="SMARTInkShape-1600"/>
            <p:cNvSpPr/>
            <p:nvPr>
              <p:custDataLst>
                <p:tags r:id="rId31"/>
              </p:custDataLst>
            </p:nvPr>
          </p:nvSpPr>
          <p:spPr bwMode="auto">
            <a:xfrm>
              <a:off x="7712484" y="6134695"/>
              <a:ext cx="80315" cy="142876"/>
            </a:xfrm>
            <a:custGeom>
              <a:avLst/>
              <a:gdLst/>
              <a:ahLst/>
              <a:cxnLst/>
              <a:rect l="0" t="0" r="0" b="0"/>
              <a:pathLst>
                <a:path w="80315" h="142876">
                  <a:moveTo>
                    <a:pt x="29555" y="0"/>
                  </a:moveTo>
                  <a:lnTo>
                    <a:pt x="29555" y="0"/>
                  </a:lnTo>
                  <a:lnTo>
                    <a:pt x="0" y="0"/>
                  </a:lnTo>
                  <a:lnTo>
                    <a:pt x="17652" y="992"/>
                  </a:lnTo>
                  <a:lnTo>
                    <a:pt x="40249" y="8122"/>
                  </a:lnTo>
                  <a:lnTo>
                    <a:pt x="57129" y="17169"/>
                  </a:lnTo>
                  <a:lnTo>
                    <a:pt x="69260" y="33097"/>
                  </a:lnTo>
                  <a:lnTo>
                    <a:pt x="79023" y="59085"/>
                  </a:lnTo>
                  <a:lnTo>
                    <a:pt x="80314" y="73885"/>
                  </a:lnTo>
                  <a:lnTo>
                    <a:pt x="73059" y="104995"/>
                  </a:lnTo>
                  <a:lnTo>
                    <a:pt x="66750" y="118102"/>
                  </a:lnTo>
                  <a:lnTo>
                    <a:pt x="57331" y="130542"/>
                  </a:lnTo>
                  <a:lnTo>
                    <a:pt x="29555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4" name="SMARTInkShape-1601"/>
            <p:cNvSpPr/>
            <p:nvPr>
              <p:custDataLst>
                <p:tags r:id="rId32"/>
              </p:custDataLst>
            </p:nvPr>
          </p:nvSpPr>
          <p:spPr bwMode="auto">
            <a:xfrm>
              <a:off x="7599900" y="5950390"/>
              <a:ext cx="133210" cy="392533"/>
            </a:xfrm>
            <a:custGeom>
              <a:avLst/>
              <a:gdLst/>
              <a:ahLst/>
              <a:cxnLst/>
              <a:rect l="0" t="0" r="0" b="0"/>
              <a:pathLst>
                <a:path w="133210" h="392533">
                  <a:moveTo>
                    <a:pt x="115350" y="32501"/>
                  </a:moveTo>
                  <a:lnTo>
                    <a:pt x="115350" y="32501"/>
                  </a:lnTo>
                  <a:lnTo>
                    <a:pt x="102991" y="13073"/>
                  </a:lnTo>
                  <a:lnTo>
                    <a:pt x="93982" y="4023"/>
                  </a:lnTo>
                  <a:lnTo>
                    <a:pt x="86671" y="0"/>
                  </a:lnTo>
                  <a:lnTo>
                    <a:pt x="77468" y="858"/>
                  </a:lnTo>
                  <a:lnTo>
                    <a:pt x="72236" y="2476"/>
                  </a:lnTo>
                  <a:lnTo>
                    <a:pt x="61131" y="14857"/>
                  </a:lnTo>
                  <a:lnTo>
                    <a:pt x="50573" y="34581"/>
                  </a:lnTo>
                  <a:lnTo>
                    <a:pt x="39051" y="71592"/>
                  </a:lnTo>
                  <a:lnTo>
                    <a:pt x="26269" y="114416"/>
                  </a:lnTo>
                  <a:lnTo>
                    <a:pt x="19833" y="149045"/>
                  </a:lnTo>
                  <a:lnTo>
                    <a:pt x="15280" y="184441"/>
                  </a:lnTo>
                  <a:lnTo>
                    <a:pt x="7648" y="220064"/>
                  </a:lnTo>
                  <a:lnTo>
                    <a:pt x="1748" y="255755"/>
                  </a:lnTo>
                  <a:lnTo>
                    <a:pt x="0" y="296757"/>
                  </a:lnTo>
                  <a:lnTo>
                    <a:pt x="2568" y="327549"/>
                  </a:lnTo>
                  <a:lnTo>
                    <a:pt x="23177" y="371718"/>
                  </a:lnTo>
                  <a:lnTo>
                    <a:pt x="27113" y="377707"/>
                  </a:lnTo>
                  <a:lnTo>
                    <a:pt x="39423" y="387009"/>
                  </a:lnTo>
                  <a:lnTo>
                    <a:pt x="46872" y="390879"/>
                  </a:lnTo>
                  <a:lnTo>
                    <a:pt x="65733" y="392532"/>
                  </a:lnTo>
                  <a:lnTo>
                    <a:pt x="85360" y="388968"/>
                  </a:lnTo>
                  <a:lnTo>
                    <a:pt x="133209" y="3628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5" name="SMARTInkShape-1602"/>
            <p:cNvSpPr/>
            <p:nvPr>
              <p:custDataLst>
                <p:tags r:id="rId33"/>
              </p:custDataLst>
            </p:nvPr>
          </p:nvSpPr>
          <p:spPr bwMode="auto">
            <a:xfrm>
              <a:off x="7367114" y="5874183"/>
              <a:ext cx="166273" cy="420231"/>
            </a:xfrm>
            <a:custGeom>
              <a:avLst/>
              <a:gdLst/>
              <a:ahLst/>
              <a:cxnLst/>
              <a:rect l="0" t="0" r="0" b="0"/>
              <a:pathLst>
                <a:path w="166273" h="420231">
                  <a:moveTo>
                    <a:pt x="53456" y="135497"/>
                  </a:moveTo>
                  <a:lnTo>
                    <a:pt x="53456" y="135497"/>
                  </a:lnTo>
                  <a:lnTo>
                    <a:pt x="53456" y="140237"/>
                  </a:lnTo>
                  <a:lnTo>
                    <a:pt x="52464" y="141634"/>
                  </a:lnTo>
                  <a:lnTo>
                    <a:pt x="50811" y="142564"/>
                  </a:lnTo>
                  <a:lnTo>
                    <a:pt x="48716" y="143185"/>
                  </a:lnTo>
                  <a:lnTo>
                    <a:pt x="47319" y="145583"/>
                  </a:lnTo>
                  <a:lnTo>
                    <a:pt x="38635" y="188082"/>
                  </a:lnTo>
                  <a:lnTo>
                    <a:pt x="33551" y="224597"/>
                  </a:lnTo>
                  <a:lnTo>
                    <a:pt x="28027" y="260474"/>
                  </a:lnTo>
                  <a:lnTo>
                    <a:pt x="22330" y="301511"/>
                  </a:lnTo>
                  <a:lnTo>
                    <a:pt x="19098" y="337153"/>
                  </a:lnTo>
                  <a:lnTo>
                    <a:pt x="18141" y="371304"/>
                  </a:lnTo>
                  <a:lnTo>
                    <a:pt x="18810" y="409287"/>
                  </a:lnTo>
                  <a:lnTo>
                    <a:pt x="22513" y="420230"/>
                  </a:lnTo>
                  <a:lnTo>
                    <a:pt x="23898" y="419577"/>
                  </a:lnTo>
                  <a:lnTo>
                    <a:pt x="26303" y="379588"/>
                  </a:lnTo>
                  <a:lnTo>
                    <a:pt x="26559" y="336474"/>
                  </a:lnTo>
                  <a:lnTo>
                    <a:pt x="26635" y="295476"/>
                  </a:lnTo>
                  <a:lnTo>
                    <a:pt x="19531" y="252205"/>
                  </a:lnTo>
                  <a:lnTo>
                    <a:pt x="12426" y="217151"/>
                  </a:lnTo>
                  <a:lnTo>
                    <a:pt x="8888" y="176778"/>
                  </a:lnTo>
                  <a:lnTo>
                    <a:pt x="2988" y="137255"/>
                  </a:lnTo>
                  <a:lnTo>
                    <a:pt x="800" y="92692"/>
                  </a:lnTo>
                  <a:lnTo>
                    <a:pt x="60" y="55200"/>
                  </a:lnTo>
                  <a:lnTo>
                    <a:pt x="0" y="46246"/>
                  </a:lnTo>
                  <a:lnTo>
                    <a:pt x="5224" y="31007"/>
                  </a:lnTo>
                  <a:lnTo>
                    <a:pt x="26486" y="2201"/>
                  </a:lnTo>
                  <a:lnTo>
                    <a:pt x="32499" y="0"/>
                  </a:lnTo>
                  <a:lnTo>
                    <a:pt x="67343" y="1151"/>
                  </a:lnTo>
                  <a:lnTo>
                    <a:pt x="91955" y="8601"/>
                  </a:lnTo>
                  <a:lnTo>
                    <a:pt x="110944" y="18743"/>
                  </a:lnTo>
                  <a:lnTo>
                    <a:pt x="138234" y="45186"/>
                  </a:lnTo>
                  <a:lnTo>
                    <a:pt x="158507" y="79293"/>
                  </a:lnTo>
                  <a:lnTo>
                    <a:pt x="166272" y="117411"/>
                  </a:lnTo>
                  <a:lnTo>
                    <a:pt x="163833" y="145902"/>
                  </a:lnTo>
                  <a:lnTo>
                    <a:pt x="153128" y="187566"/>
                  </a:lnTo>
                  <a:lnTo>
                    <a:pt x="132933" y="228721"/>
                  </a:lnTo>
                  <a:lnTo>
                    <a:pt x="98105" y="2694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6" name="SMARTInkShape-1603"/>
            <p:cNvSpPr/>
            <p:nvPr>
              <p:custDataLst>
                <p:tags r:id="rId34"/>
              </p:custDataLst>
            </p:nvPr>
          </p:nvSpPr>
          <p:spPr bwMode="auto">
            <a:xfrm>
              <a:off x="7156276" y="5916840"/>
              <a:ext cx="183928" cy="511294"/>
            </a:xfrm>
            <a:custGeom>
              <a:avLst/>
              <a:gdLst/>
              <a:ahLst/>
              <a:cxnLst/>
              <a:rect l="0" t="0" r="0" b="0"/>
              <a:pathLst>
                <a:path w="183928" h="511294">
                  <a:moveTo>
                    <a:pt x="85701" y="30332"/>
                  </a:moveTo>
                  <a:lnTo>
                    <a:pt x="85701" y="30332"/>
                  </a:lnTo>
                  <a:lnTo>
                    <a:pt x="65583" y="10214"/>
                  </a:lnTo>
                  <a:lnTo>
                    <a:pt x="46667" y="779"/>
                  </a:lnTo>
                  <a:lnTo>
                    <a:pt x="33295" y="0"/>
                  </a:lnTo>
                  <a:lnTo>
                    <a:pt x="8541" y="7583"/>
                  </a:lnTo>
                  <a:lnTo>
                    <a:pt x="4495" y="12190"/>
                  </a:lnTo>
                  <a:lnTo>
                    <a:pt x="0" y="25245"/>
                  </a:lnTo>
                  <a:lnTo>
                    <a:pt x="2210" y="49330"/>
                  </a:lnTo>
                  <a:lnTo>
                    <a:pt x="13889" y="84798"/>
                  </a:lnTo>
                  <a:lnTo>
                    <a:pt x="21703" y="115063"/>
                  </a:lnTo>
                  <a:lnTo>
                    <a:pt x="29036" y="157633"/>
                  </a:lnTo>
                  <a:lnTo>
                    <a:pt x="28562" y="199681"/>
                  </a:lnTo>
                  <a:lnTo>
                    <a:pt x="25579" y="233590"/>
                  </a:lnTo>
                  <a:lnTo>
                    <a:pt x="23900" y="274993"/>
                  </a:lnTo>
                  <a:lnTo>
                    <a:pt x="23402" y="311404"/>
                  </a:lnTo>
                  <a:lnTo>
                    <a:pt x="22263" y="344462"/>
                  </a:lnTo>
                  <a:lnTo>
                    <a:pt x="18066" y="387660"/>
                  </a:lnTo>
                  <a:lnTo>
                    <a:pt x="21233" y="421626"/>
                  </a:lnTo>
                  <a:lnTo>
                    <a:pt x="25452" y="465510"/>
                  </a:lnTo>
                  <a:lnTo>
                    <a:pt x="31142" y="483697"/>
                  </a:lnTo>
                  <a:lnTo>
                    <a:pt x="44510" y="503108"/>
                  </a:lnTo>
                  <a:lnTo>
                    <a:pt x="51849" y="508345"/>
                  </a:lnTo>
                  <a:lnTo>
                    <a:pt x="71040" y="511293"/>
                  </a:lnTo>
                  <a:lnTo>
                    <a:pt x="87122" y="506691"/>
                  </a:lnTo>
                  <a:lnTo>
                    <a:pt x="129544" y="489129"/>
                  </a:lnTo>
                  <a:lnTo>
                    <a:pt x="183927" y="4589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7" name="SMARTInkShape-1604"/>
            <p:cNvSpPr/>
            <p:nvPr>
              <p:custDataLst>
                <p:tags r:id="rId35"/>
              </p:custDataLst>
            </p:nvPr>
          </p:nvSpPr>
          <p:spPr bwMode="auto">
            <a:xfrm>
              <a:off x="6911578" y="6268641"/>
              <a:ext cx="177990" cy="392907"/>
            </a:xfrm>
            <a:custGeom>
              <a:avLst/>
              <a:gdLst/>
              <a:ahLst/>
              <a:cxnLst/>
              <a:rect l="0" t="0" r="0" b="0"/>
              <a:pathLst>
                <a:path w="177990" h="392907">
                  <a:moveTo>
                    <a:pt x="0" y="0"/>
                  </a:moveTo>
                  <a:lnTo>
                    <a:pt x="0" y="0"/>
                  </a:lnTo>
                  <a:lnTo>
                    <a:pt x="4741" y="14221"/>
                  </a:lnTo>
                  <a:lnTo>
                    <a:pt x="15005" y="26495"/>
                  </a:lnTo>
                  <a:lnTo>
                    <a:pt x="59523" y="62652"/>
                  </a:lnTo>
                  <a:lnTo>
                    <a:pt x="99206" y="104357"/>
                  </a:lnTo>
                  <a:lnTo>
                    <a:pt x="128002" y="143314"/>
                  </a:lnTo>
                  <a:lnTo>
                    <a:pt x="156032" y="185552"/>
                  </a:lnTo>
                  <a:lnTo>
                    <a:pt x="174006" y="227759"/>
                  </a:lnTo>
                  <a:lnTo>
                    <a:pt x="177688" y="270951"/>
                  </a:lnTo>
                  <a:lnTo>
                    <a:pt x="177989" y="278860"/>
                  </a:lnTo>
                  <a:lnTo>
                    <a:pt x="168934" y="308954"/>
                  </a:lnTo>
                  <a:lnTo>
                    <a:pt x="145033" y="349647"/>
                  </a:lnTo>
                  <a:lnTo>
                    <a:pt x="136889" y="364750"/>
                  </a:lnTo>
                  <a:lnTo>
                    <a:pt x="121148" y="378831"/>
                  </a:lnTo>
                  <a:lnTo>
                    <a:pt x="98227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8" name="SMARTInkShape-1605"/>
            <p:cNvSpPr/>
            <p:nvPr>
              <p:custDataLst>
                <p:tags r:id="rId36"/>
              </p:custDataLst>
            </p:nvPr>
          </p:nvSpPr>
          <p:spPr bwMode="auto">
            <a:xfrm>
              <a:off x="6777633" y="6361722"/>
              <a:ext cx="149693" cy="267802"/>
            </a:xfrm>
            <a:custGeom>
              <a:avLst/>
              <a:gdLst/>
              <a:ahLst/>
              <a:cxnLst/>
              <a:rect l="0" t="0" r="0" b="0"/>
              <a:pathLst>
                <a:path w="149693" h="267802">
                  <a:moveTo>
                    <a:pt x="98226" y="5145"/>
                  </a:moveTo>
                  <a:lnTo>
                    <a:pt x="98226" y="5145"/>
                  </a:lnTo>
                  <a:lnTo>
                    <a:pt x="93486" y="405"/>
                  </a:lnTo>
                  <a:lnTo>
                    <a:pt x="90105" y="0"/>
                  </a:lnTo>
                  <a:lnTo>
                    <a:pt x="60066" y="9012"/>
                  </a:lnTo>
                  <a:lnTo>
                    <a:pt x="46209" y="19762"/>
                  </a:lnTo>
                  <a:lnTo>
                    <a:pt x="34428" y="34462"/>
                  </a:lnTo>
                  <a:lnTo>
                    <a:pt x="22217" y="61457"/>
                  </a:lnTo>
                  <a:lnTo>
                    <a:pt x="11849" y="106080"/>
                  </a:lnTo>
                  <a:lnTo>
                    <a:pt x="7149" y="138901"/>
                  </a:lnTo>
                  <a:lnTo>
                    <a:pt x="4169" y="168771"/>
                  </a:lnTo>
                  <a:lnTo>
                    <a:pt x="7078" y="210503"/>
                  </a:lnTo>
                  <a:lnTo>
                    <a:pt x="8106" y="229038"/>
                  </a:lnTo>
                  <a:lnTo>
                    <a:pt x="16501" y="246536"/>
                  </a:lnTo>
                  <a:lnTo>
                    <a:pt x="22907" y="255369"/>
                  </a:lnTo>
                  <a:lnTo>
                    <a:pt x="31146" y="261258"/>
                  </a:lnTo>
                  <a:lnTo>
                    <a:pt x="50884" y="267801"/>
                  </a:lnTo>
                  <a:lnTo>
                    <a:pt x="72886" y="265417"/>
                  </a:lnTo>
                  <a:lnTo>
                    <a:pt x="94902" y="256752"/>
                  </a:lnTo>
                  <a:lnTo>
                    <a:pt x="122046" y="236130"/>
                  </a:lnTo>
                  <a:lnTo>
                    <a:pt x="132956" y="223230"/>
                  </a:lnTo>
                  <a:lnTo>
                    <a:pt x="144676" y="195330"/>
                  </a:lnTo>
                  <a:lnTo>
                    <a:pt x="149692" y="157187"/>
                  </a:lnTo>
                  <a:lnTo>
                    <a:pt x="145574" y="136881"/>
                  </a:lnTo>
                  <a:lnTo>
                    <a:pt x="126761" y="93455"/>
                  </a:lnTo>
                  <a:lnTo>
                    <a:pt x="105028" y="65817"/>
                  </a:lnTo>
                  <a:lnTo>
                    <a:pt x="90997" y="56915"/>
                  </a:lnTo>
                  <a:lnTo>
                    <a:pt x="84477" y="54541"/>
                  </a:lnTo>
                  <a:lnTo>
                    <a:pt x="69295" y="54550"/>
                  </a:lnTo>
                  <a:lnTo>
                    <a:pt x="27499" y="65303"/>
                  </a:lnTo>
                  <a:lnTo>
                    <a:pt x="13545" y="70908"/>
                  </a:lnTo>
                  <a:lnTo>
                    <a:pt x="9029" y="74784"/>
                  </a:lnTo>
                  <a:lnTo>
                    <a:pt x="0" y="944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39" name="SMARTInkShape-1606"/>
            <p:cNvSpPr/>
            <p:nvPr>
              <p:custDataLst>
                <p:tags r:id="rId37"/>
              </p:custDataLst>
            </p:nvPr>
          </p:nvSpPr>
          <p:spPr bwMode="auto">
            <a:xfrm>
              <a:off x="6643688" y="6581180"/>
              <a:ext cx="53579" cy="44649"/>
            </a:xfrm>
            <a:custGeom>
              <a:avLst/>
              <a:gdLst/>
              <a:ahLst/>
              <a:cxnLst/>
              <a:rect l="0" t="0" r="0" b="0"/>
              <a:pathLst>
                <a:path w="53579" h="44649">
                  <a:moveTo>
                    <a:pt x="53578" y="0"/>
                  </a:moveTo>
                  <a:lnTo>
                    <a:pt x="53578" y="0"/>
                  </a:lnTo>
                  <a:lnTo>
                    <a:pt x="48837" y="0"/>
                  </a:lnTo>
                  <a:lnTo>
                    <a:pt x="43864" y="2644"/>
                  </a:lnTo>
                  <a:lnTo>
                    <a:pt x="0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0" name="SMARTInkShape-1607"/>
            <p:cNvSpPr/>
            <p:nvPr>
              <p:custDataLst>
                <p:tags r:id="rId38"/>
              </p:custDataLst>
            </p:nvPr>
          </p:nvSpPr>
          <p:spPr bwMode="auto">
            <a:xfrm>
              <a:off x="6545461" y="6474023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2" y="8102"/>
                  </a:lnTo>
                  <a:lnTo>
                    <a:pt x="4741" y="8562"/>
                  </a:lnTo>
                  <a:lnTo>
                    <a:pt x="9713" y="6120"/>
                  </a:lnTo>
                  <a:lnTo>
                    <a:pt x="12429" y="4080"/>
                  </a:lnTo>
                  <a:lnTo>
                    <a:pt x="14239" y="3713"/>
                  </a:lnTo>
                  <a:lnTo>
                    <a:pt x="15446" y="4459"/>
                  </a:lnTo>
                  <a:lnTo>
                    <a:pt x="1785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1" name="SMARTInkShape-1608"/>
            <p:cNvSpPr/>
            <p:nvPr>
              <p:custDataLst>
                <p:tags r:id="rId39"/>
              </p:custDataLst>
            </p:nvPr>
          </p:nvSpPr>
          <p:spPr bwMode="auto">
            <a:xfrm>
              <a:off x="6572250" y="6563320"/>
              <a:ext cx="26790" cy="82111"/>
            </a:xfrm>
            <a:custGeom>
              <a:avLst/>
              <a:gdLst/>
              <a:ahLst/>
              <a:cxnLst/>
              <a:rect l="0" t="0" r="0" b="0"/>
              <a:pathLst>
                <a:path w="26790" h="82111">
                  <a:moveTo>
                    <a:pt x="0" y="0"/>
                  </a:moveTo>
                  <a:lnTo>
                    <a:pt x="0" y="0"/>
                  </a:lnTo>
                  <a:lnTo>
                    <a:pt x="0" y="40549"/>
                  </a:lnTo>
                  <a:lnTo>
                    <a:pt x="992" y="67798"/>
                  </a:lnTo>
                  <a:lnTo>
                    <a:pt x="4741" y="79081"/>
                  </a:lnTo>
                  <a:lnTo>
                    <a:pt x="7128" y="81494"/>
                  </a:lnTo>
                  <a:lnTo>
                    <a:pt x="9713" y="82110"/>
                  </a:lnTo>
                  <a:lnTo>
                    <a:pt x="12429" y="81529"/>
                  </a:lnTo>
                  <a:lnTo>
                    <a:pt x="26789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2" name="SMARTInkShape-1609"/>
            <p:cNvSpPr/>
            <p:nvPr>
              <p:custDataLst>
                <p:tags r:id="rId40"/>
              </p:custDataLst>
            </p:nvPr>
          </p:nvSpPr>
          <p:spPr bwMode="auto">
            <a:xfrm>
              <a:off x="6449148" y="6429375"/>
              <a:ext cx="24876" cy="187524"/>
            </a:xfrm>
            <a:custGeom>
              <a:avLst/>
              <a:gdLst/>
              <a:ahLst/>
              <a:cxnLst/>
              <a:rect l="0" t="0" r="0" b="0"/>
              <a:pathLst>
                <a:path w="24876" h="187524">
                  <a:moveTo>
                    <a:pt x="24875" y="0"/>
                  </a:moveTo>
                  <a:lnTo>
                    <a:pt x="24875" y="0"/>
                  </a:lnTo>
                  <a:lnTo>
                    <a:pt x="20135" y="0"/>
                  </a:lnTo>
                  <a:lnTo>
                    <a:pt x="15162" y="2646"/>
                  </a:lnTo>
                  <a:lnTo>
                    <a:pt x="12447" y="4740"/>
                  </a:lnTo>
                  <a:lnTo>
                    <a:pt x="9430" y="15005"/>
                  </a:lnTo>
                  <a:lnTo>
                    <a:pt x="1197" y="55370"/>
                  </a:lnTo>
                  <a:lnTo>
                    <a:pt x="0" y="85749"/>
                  </a:lnTo>
                  <a:lnTo>
                    <a:pt x="5896" y="125920"/>
                  </a:lnTo>
                  <a:lnTo>
                    <a:pt x="16582" y="167137"/>
                  </a:lnTo>
                  <a:lnTo>
                    <a:pt x="24875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3" name="SMARTInkShape-1610"/>
            <p:cNvSpPr/>
            <p:nvPr>
              <p:custDataLst>
                <p:tags r:id="rId41"/>
              </p:custDataLst>
            </p:nvPr>
          </p:nvSpPr>
          <p:spPr bwMode="auto">
            <a:xfrm>
              <a:off x="6366867" y="6456273"/>
              <a:ext cx="62911" cy="124908"/>
            </a:xfrm>
            <a:custGeom>
              <a:avLst/>
              <a:gdLst/>
              <a:ahLst/>
              <a:cxnLst/>
              <a:rect l="0" t="0" r="0" b="0"/>
              <a:pathLst>
                <a:path w="62911" h="124908">
                  <a:moveTo>
                    <a:pt x="0" y="8821"/>
                  </a:moveTo>
                  <a:lnTo>
                    <a:pt x="0" y="8821"/>
                  </a:lnTo>
                  <a:lnTo>
                    <a:pt x="4741" y="4080"/>
                  </a:lnTo>
                  <a:lnTo>
                    <a:pt x="12359" y="1753"/>
                  </a:lnTo>
                  <a:lnTo>
                    <a:pt x="30686" y="0"/>
                  </a:lnTo>
                  <a:lnTo>
                    <a:pt x="43708" y="4664"/>
                  </a:lnTo>
                  <a:lnTo>
                    <a:pt x="60135" y="21810"/>
                  </a:lnTo>
                  <a:lnTo>
                    <a:pt x="62910" y="30379"/>
                  </a:lnTo>
                  <a:lnTo>
                    <a:pt x="62757" y="74633"/>
                  </a:lnTo>
                  <a:lnTo>
                    <a:pt x="57327" y="88010"/>
                  </a:lnTo>
                  <a:lnTo>
                    <a:pt x="26789" y="124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4" name="SMARTInkShape-1611"/>
            <p:cNvSpPr/>
            <p:nvPr>
              <p:custDataLst>
                <p:tags r:id="rId42"/>
              </p:custDataLst>
            </p:nvPr>
          </p:nvSpPr>
          <p:spPr bwMode="auto">
            <a:xfrm>
              <a:off x="6286619" y="6393656"/>
              <a:ext cx="17741" cy="250033"/>
            </a:xfrm>
            <a:custGeom>
              <a:avLst/>
              <a:gdLst/>
              <a:ahLst/>
              <a:cxnLst/>
              <a:rect l="0" t="0" r="0" b="0"/>
              <a:pathLst>
                <a:path w="17741" h="250033">
                  <a:moveTo>
                    <a:pt x="17740" y="0"/>
                  </a:moveTo>
                  <a:lnTo>
                    <a:pt x="17740" y="0"/>
                  </a:lnTo>
                  <a:lnTo>
                    <a:pt x="17740" y="38584"/>
                  </a:lnTo>
                  <a:lnTo>
                    <a:pt x="15095" y="76229"/>
                  </a:lnTo>
                  <a:lnTo>
                    <a:pt x="10672" y="104938"/>
                  </a:lnTo>
                  <a:lnTo>
                    <a:pt x="6716" y="139572"/>
                  </a:lnTo>
                  <a:lnTo>
                    <a:pt x="781" y="181944"/>
                  </a:lnTo>
                  <a:lnTo>
                    <a:pt x="0" y="221760"/>
                  </a:lnTo>
                  <a:lnTo>
                    <a:pt x="8811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5" name="SMARTInkShape-1612"/>
            <p:cNvSpPr/>
            <p:nvPr>
              <p:custDataLst>
                <p:tags r:id="rId43"/>
              </p:custDataLst>
            </p:nvPr>
          </p:nvSpPr>
          <p:spPr bwMode="auto">
            <a:xfrm>
              <a:off x="6090047" y="6482953"/>
              <a:ext cx="133946" cy="142668"/>
            </a:xfrm>
            <a:custGeom>
              <a:avLst/>
              <a:gdLst/>
              <a:ahLst/>
              <a:cxnLst/>
              <a:rect l="0" t="0" r="0" b="0"/>
              <a:pathLst>
                <a:path w="133946" h="142668">
                  <a:moveTo>
                    <a:pt x="0" y="0"/>
                  </a:moveTo>
                  <a:lnTo>
                    <a:pt x="0" y="0"/>
                  </a:lnTo>
                  <a:lnTo>
                    <a:pt x="39147" y="992"/>
                  </a:lnTo>
                  <a:lnTo>
                    <a:pt x="50802" y="4741"/>
                  </a:lnTo>
                  <a:lnTo>
                    <a:pt x="59951" y="15005"/>
                  </a:lnTo>
                  <a:lnTo>
                    <a:pt x="63780" y="21910"/>
                  </a:lnTo>
                  <a:lnTo>
                    <a:pt x="65340" y="28498"/>
                  </a:lnTo>
                  <a:lnTo>
                    <a:pt x="64428" y="41108"/>
                  </a:lnTo>
                  <a:lnTo>
                    <a:pt x="55758" y="70518"/>
                  </a:lnTo>
                  <a:lnTo>
                    <a:pt x="33026" y="114606"/>
                  </a:lnTo>
                  <a:lnTo>
                    <a:pt x="16114" y="134865"/>
                  </a:lnTo>
                  <a:lnTo>
                    <a:pt x="9477" y="139315"/>
                  </a:lnTo>
                  <a:lnTo>
                    <a:pt x="6318" y="140502"/>
                  </a:lnTo>
                  <a:lnTo>
                    <a:pt x="5204" y="141292"/>
                  </a:lnTo>
                  <a:lnTo>
                    <a:pt x="5454" y="141820"/>
                  </a:lnTo>
                  <a:lnTo>
                    <a:pt x="10545" y="142562"/>
                  </a:lnTo>
                  <a:lnTo>
                    <a:pt x="12984" y="142667"/>
                  </a:lnTo>
                  <a:lnTo>
                    <a:pt x="54173" y="127631"/>
                  </a:lnTo>
                  <a:lnTo>
                    <a:pt x="98201" y="110101"/>
                  </a:lnTo>
                  <a:lnTo>
                    <a:pt x="133945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6" name="SMARTInkShape-1613"/>
            <p:cNvSpPr/>
            <p:nvPr>
              <p:custDataLst>
                <p:tags r:id="rId44"/>
              </p:custDataLst>
            </p:nvPr>
          </p:nvSpPr>
          <p:spPr bwMode="auto">
            <a:xfrm>
              <a:off x="5958272" y="6384727"/>
              <a:ext cx="78198" cy="314836"/>
            </a:xfrm>
            <a:custGeom>
              <a:avLst/>
              <a:gdLst/>
              <a:ahLst/>
              <a:cxnLst/>
              <a:rect l="0" t="0" r="0" b="0"/>
              <a:pathLst>
                <a:path w="78198" h="314836">
                  <a:moveTo>
                    <a:pt x="78197" y="0"/>
                  </a:moveTo>
                  <a:lnTo>
                    <a:pt x="78197" y="0"/>
                  </a:lnTo>
                  <a:lnTo>
                    <a:pt x="73456" y="0"/>
                  </a:lnTo>
                  <a:lnTo>
                    <a:pt x="68483" y="2645"/>
                  </a:lnTo>
                  <a:lnTo>
                    <a:pt x="61973" y="9113"/>
                  </a:lnTo>
                  <a:lnTo>
                    <a:pt x="44271" y="37518"/>
                  </a:lnTo>
                  <a:lnTo>
                    <a:pt x="30926" y="81274"/>
                  </a:lnTo>
                  <a:lnTo>
                    <a:pt x="21747" y="118449"/>
                  </a:lnTo>
                  <a:lnTo>
                    <a:pt x="9756" y="162414"/>
                  </a:lnTo>
                  <a:lnTo>
                    <a:pt x="1805" y="205549"/>
                  </a:lnTo>
                  <a:lnTo>
                    <a:pt x="0" y="239497"/>
                  </a:lnTo>
                  <a:lnTo>
                    <a:pt x="7775" y="283375"/>
                  </a:lnTo>
                  <a:lnTo>
                    <a:pt x="15990" y="306543"/>
                  </a:lnTo>
                  <a:lnTo>
                    <a:pt x="18866" y="311519"/>
                  </a:lnTo>
                  <a:lnTo>
                    <a:pt x="23761" y="314835"/>
                  </a:lnTo>
                  <a:lnTo>
                    <a:pt x="69267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7" name="SMARTInkShape-1614"/>
            <p:cNvSpPr/>
            <p:nvPr>
              <p:custDataLst>
                <p:tags r:id="rId45"/>
              </p:custDataLst>
            </p:nvPr>
          </p:nvSpPr>
          <p:spPr bwMode="auto">
            <a:xfrm>
              <a:off x="5804297" y="6375942"/>
              <a:ext cx="122417" cy="185614"/>
            </a:xfrm>
            <a:custGeom>
              <a:avLst/>
              <a:gdLst/>
              <a:ahLst/>
              <a:cxnLst/>
              <a:rect l="0" t="0" r="0" b="0"/>
              <a:pathLst>
                <a:path w="122417" h="185614">
                  <a:moveTo>
                    <a:pt x="0" y="35574"/>
                  </a:moveTo>
                  <a:lnTo>
                    <a:pt x="0" y="35574"/>
                  </a:lnTo>
                  <a:lnTo>
                    <a:pt x="0" y="19323"/>
                  </a:lnTo>
                  <a:lnTo>
                    <a:pt x="12429" y="5427"/>
                  </a:lnTo>
                  <a:lnTo>
                    <a:pt x="20737" y="2331"/>
                  </a:lnTo>
                  <a:lnTo>
                    <a:pt x="61492" y="0"/>
                  </a:lnTo>
                  <a:lnTo>
                    <a:pt x="74624" y="2565"/>
                  </a:lnTo>
                  <a:lnTo>
                    <a:pt x="100620" y="17037"/>
                  </a:lnTo>
                  <a:lnTo>
                    <a:pt x="111857" y="30312"/>
                  </a:lnTo>
                  <a:lnTo>
                    <a:pt x="119168" y="45141"/>
                  </a:lnTo>
                  <a:lnTo>
                    <a:pt x="122416" y="58347"/>
                  </a:lnTo>
                  <a:lnTo>
                    <a:pt x="117373" y="97251"/>
                  </a:lnTo>
                  <a:lnTo>
                    <a:pt x="108640" y="128483"/>
                  </a:lnTo>
                  <a:lnTo>
                    <a:pt x="77990" y="169889"/>
                  </a:lnTo>
                  <a:lnTo>
                    <a:pt x="70050" y="183243"/>
                  </a:lnTo>
                  <a:lnTo>
                    <a:pt x="66544" y="185613"/>
                  </a:lnTo>
                  <a:lnTo>
                    <a:pt x="63214" y="185209"/>
                  </a:lnTo>
                  <a:lnTo>
                    <a:pt x="60002" y="182956"/>
                  </a:lnTo>
                  <a:lnTo>
                    <a:pt x="57861" y="179469"/>
                  </a:lnTo>
                  <a:lnTo>
                    <a:pt x="53578" y="1605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8" name="SMARTInkShape-1615"/>
            <p:cNvSpPr/>
            <p:nvPr>
              <p:custDataLst>
                <p:tags r:id="rId46"/>
              </p:custDataLst>
            </p:nvPr>
          </p:nvSpPr>
          <p:spPr bwMode="auto">
            <a:xfrm>
              <a:off x="5786601" y="6465094"/>
              <a:ext cx="26627" cy="260996"/>
            </a:xfrm>
            <a:custGeom>
              <a:avLst/>
              <a:gdLst/>
              <a:ahLst/>
              <a:cxnLst/>
              <a:rect l="0" t="0" r="0" b="0"/>
              <a:pathLst>
                <a:path w="26627" h="260996">
                  <a:moveTo>
                    <a:pt x="8766" y="0"/>
                  </a:moveTo>
                  <a:lnTo>
                    <a:pt x="8766" y="0"/>
                  </a:lnTo>
                  <a:lnTo>
                    <a:pt x="8766" y="34338"/>
                  </a:lnTo>
                  <a:lnTo>
                    <a:pt x="4026" y="76320"/>
                  </a:lnTo>
                  <a:lnTo>
                    <a:pt x="1698" y="109326"/>
                  </a:lnTo>
                  <a:lnTo>
                    <a:pt x="388" y="153439"/>
                  </a:lnTo>
                  <a:lnTo>
                    <a:pt x="0" y="190653"/>
                  </a:lnTo>
                  <a:lnTo>
                    <a:pt x="2531" y="227808"/>
                  </a:lnTo>
                  <a:lnTo>
                    <a:pt x="8937" y="260995"/>
                  </a:lnTo>
                  <a:lnTo>
                    <a:pt x="26626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49" name="SMARTInkShape-1616"/>
            <p:cNvSpPr/>
            <p:nvPr>
              <p:custDataLst>
                <p:tags r:id="rId47"/>
              </p:custDataLst>
            </p:nvPr>
          </p:nvSpPr>
          <p:spPr bwMode="auto">
            <a:xfrm>
              <a:off x="5473898" y="6527602"/>
              <a:ext cx="241103" cy="43408"/>
            </a:xfrm>
            <a:custGeom>
              <a:avLst/>
              <a:gdLst/>
              <a:ahLst/>
              <a:cxnLst/>
              <a:rect l="0" t="0" r="0" b="0"/>
              <a:pathLst>
                <a:path w="241103" h="43408">
                  <a:moveTo>
                    <a:pt x="0" y="35718"/>
                  </a:moveTo>
                  <a:lnTo>
                    <a:pt x="0" y="35718"/>
                  </a:lnTo>
                  <a:lnTo>
                    <a:pt x="0" y="40459"/>
                  </a:lnTo>
                  <a:lnTo>
                    <a:pt x="2977" y="41855"/>
                  </a:lnTo>
                  <a:lnTo>
                    <a:pt x="14222" y="43407"/>
                  </a:lnTo>
                  <a:lnTo>
                    <a:pt x="55524" y="35481"/>
                  </a:lnTo>
                  <a:lnTo>
                    <a:pt x="69258" y="29805"/>
                  </a:lnTo>
                  <a:lnTo>
                    <a:pt x="112527" y="19925"/>
                  </a:lnTo>
                  <a:lnTo>
                    <a:pt x="147222" y="11635"/>
                  </a:lnTo>
                  <a:lnTo>
                    <a:pt x="191110" y="1727"/>
                  </a:lnTo>
                  <a:lnTo>
                    <a:pt x="24110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50" name="SMARTInkShape-1617"/>
            <p:cNvSpPr/>
            <p:nvPr>
              <p:custDataLst>
                <p:tags r:id="rId48"/>
              </p:custDataLst>
            </p:nvPr>
          </p:nvSpPr>
          <p:spPr bwMode="auto">
            <a:xfrm>
              <a:off x="5331023" y="5947777"/>
              <a:ext cx="1914641" cy="847716"/>
            </a:xfrm>
            <a:custGeom>
              <a:avLst/>
              <a:gdLst/>
              <a:ahLst/>
              <a:cxnLst/>
              <a:rect l="0" t="0" r="0" b="0"/>
              <a:pathLst>
                <a:path w="1914641" h="847716">
                  <a:moveTo>
                    <a:pt x="0" y="186918"/>
                  </a:moveTo>
                  <a:lnTo>
                    <a:pt x="0" y="186918"/>
                  </a:lnTo>
                  <a:lnTo>
                    <a:pt x="4741" y="186918"/>
                  </a:lnTo>
                  <a:lnTo>
                    <a:pt x="47268" y="171687"/>
                  </a:lnTo>
                  <a:lnTo>
                    <a:pt x="87757" y="160060"/>
                  </a:lnTo>
                  <a:lnTo>
                    <a:pt x="129452" y="148209"/>
                  </a:lnTo>
                  <a:lnTo>
                    <a:pt x="170761" y="137306"/>
                  </a:lnTo>
                  <a:lnTo>
                    <a:pt x="208464" y="133523"/>
                  </a:lnTo>
                  <a:lnTo>
                    <a:pt x="246231" y="126504"/>
                  </a:lnTo>
                  <a:lnTo>
                    <a:pt x="277348" y="122385"/>
                  </a:lnTo>
                  <a:lnTo>
                    <a:pt x="316334" y="117526"/>
                  </a:lnTo>
                  <a:lnTo>
                    <a:pt x="356173" y="111145"/>
                  </a:lnTo>
                  <a:lnTo>
                    <a:pt x="392706" y="106466"/>
                  </a:lnTo>
                  <a:lnTo>
                    <a:pt x="428586" y="99662"/>
                  </a:lnTo>
                  <a:lnTo>
                    <a:pt x="464336" y="93284"/>
                  </a:lnTo>
                  <a:lnTo>
                    <a:pt x="500061" y="83462"/>
                  </a:lnTo>
                  <a:lnTo>
                    <a:pt x="543718" y="77847"/>
                  </a:lnTo>
                  <a:lnTo>
                    <a:pt x="583774" y="72911"/>
                  </a:lnTo>
                  <a:lnTo>
                    <a:pt x="622431" y="71448"/>
                  </a:lnTo>
                  <a:lnTo>
                    <a:pt x="653668" y="70114"/>
                  </a:lnTo>
                  <a:lnTo>
                    <a:pt x="684087" y="66213"/>
                  </a:lnTo>
                  <a:lnTo>
                    <a:pt x="714143" y="63819"/>
                  </a:lnTo>
                  <a:lnTo>
                    <a:pt x="751017" y="62470"/>
                  </a:lnTo>
                  <a:lnTo>
                    <a:pt x="795476" y="57274"/>
                  </a:lnTo>
                  <a:lnTo>
                    <a:pt x="837514" y="54247"/>
                  </a:lnTo>
                  <a:lnTo>
                    <a:pt x="877752" y="53225"/>
                  </a:lnTo>
                  <a:lnTo>
                    <a:pt x="914367" y="52055"/>
                  </a:lnTo>
                  <a:lnTo>
                    <a:pt x="946934" y="46858"/>
                  </a:lnTo>
                  <a:lnTo>
                    <a:pt x="987121" y="44877"/>
                  </a:lnTo>
                  <a:lnTo>
                    <a:pt x="1030448" y="44291"/>
                  </a:lnTo>
                  <a:lnTo>
                    <a:pt x="1071728" y="44117"/>
                  </a:lnTo>
                  <a:lnTo>
                    <a:pt x="1110254" y="44058"/>
                  </a:lnTo>
                  <a:lnTo>
                    <a:pt x="1146527" y="41402"/>
                  </a:lnTo>
                  <a:lnTo>
                    <a:pt x="1183402" y="36977"/>
                  </a:lnTo>
                  <a:lnTo>
                    <a:pt x="1218471" y="33020"/>
                  </a:lnTo>
                  <a:lnTo>
                    <a:pt x="1262927" y="25563"/>
                  </a:lnTo>
                  <a:lnTo>
                    <a:pt x="1303219" y="19716"/>
                  </a:lnTo>
                  <a:lnTo>
                    <a:pt x="1347324" y="11441"/>
                  </a:lnTo>
                  <a:lnTo>
                    <a:pt x="1390075" y="3994"/>
                  </a:lnTo>
                  <a:lnTo>
                    <a:pt x="1430222" y="0"/>
                  </a:lnTo>
                  <a:lnTo>
                    <a:pt x="1455975" y="2220"/>
                  </a:lnTo>
                  <a:lnTo>
                    <a:pt x="1499442" y="7789"/>
                  </a:lnTo>
                  <a:lnTo>
                    <a:pt x="1541816" y="8293"/>
                  </a:lnTo>
                  <a:lnTo>
                    <a:pt x="1564671" y="9311"/>
                  </a:lnTo>
                  <a:lnTo>
                    <a:pt x="1587748" y="20752"/>
                  </a:lnTo>
                  <a:lnTo>
                    <a:pt x="1596320" y="29062"/>
                  </a:lnTo>
                  <a:lnTo>
                    <a:pt x="1606723" y="47542"/>
                  </a:lnTo>
                  <a:lnTo>
                    <a:pt x="1623137" y="88160"/>
                  </a:lnTo>
                  <a:lnTo>
                    <a:pt x="1638539" y="112141"/>
                  </a:lnTo>
                  <a:lnTo>
                    <a:pt x="1651650" y="136209"/>
                  </a:lnTo>
                  <a:lnTo>
                    <a:pt x="1680226" y="174741"/>
                  </a:lnTo>
                  <a:lnTo>
                    <a:pt x="1706153" y="214455"/>
                  </a:lnTo>
                  <a:lnTo>
                    <a:pt x="1731627" y="253215"/>
                  </a:lnTo>
                  <a:lnTo>
                    <a:pt x="1746154" y="293582"/>
                  </a:lnTo>
                  <a:lnTo>
                    <a:pt x="1754424" y="331100"/>
                  </a:lnTo>
                  <a:lnTo>
                    <a:pt x="1768240" y="371968"/>
                  </a:lnTo>
                  <a:lnTo>
                    <a:pt x="1783974" y="412003"/>
                  </a:lnTo>
                  <a:lnTo>
                    <a:pt x="1799027" y="441354"/>
                  </a:lnTo>
                  <a:lnTo>
                    <a:pt x="1833667" y="474908"/>
                  </a:lnTo>
                  <a:lnTo>
                    <a:pt x="1858602" y="493015"/>
                  </a:lnTo>
                  <a:lnTo>
                    <a:pt x="1881086" y="524398"/>
                  </a:lnTo>
                  <a:lnTo>
                    <a:pt x="1890428" y="549143"/>
                  </a:lnTo>
                  <a:lnTo>
                    <a:pt x="1899872" y="574535"/>
                  </a:lnTo>
                  <a:lnTo>
                    <a:pt x="1914039" y="608465"/>
                  </a:lnTo>
                  <a:lnTo>
                    <a:pt x="1914640" y="622650"/>
                  </a:lnTo>
                  <a:lnTo>
                    <a:pt x="1904310" y="667264"/>
                  </a:lnTo>
                  <a:lnTo>
                    <a:pt x="1890311" y="704474"/>
                  </a:lnTo>
                  <a:lnTo>
                    <a:pt x="1878959" y="721545"/>
                  </a:lnTo>
                  <a:lnTo>
                    <a:pt x="1838831" y="754898"/>
                  </a:lnTo>
                  <a:lnTo>
                    <a:pt x="1817265" y="768399"/>
                  </a:lnTo>
                  <a:lnTo>
                    <a:pt x="1784085" y="773943"/>
                  </a:lnTo>
                  <a:lnTo>
                    <a:pt x="1751711" y="777885"/>
                  </a:lnTo>
                  <a:lnTo>
                    <a:pt x="1717148" y="781953"/>
                  </a:lnTo>
                  <a:lnTo>
                    <a:pt x="1675376" y="785235"/>
                  </a:lnTo>
                  <a:lnTo>
                    <a:pt x="1636873" y="791058"/>
                  </a:lnTo>
                  <a:lnTo>
                    <a:pt x="1594486" y="793225"/>
                  </a:lnTo>
                  <a:lnTo>
                    <a:pt x="1550507" y="794859"/>
                  </a:lnTo>
                  <a:lnTo>
                    <a:pt x="1506057" y="800194"/>
                  </a:lnTo>
                  <a:lnTo>
                    <a:pt x="1461468" y="802216"/>
                  </a:lnTo>
                  <a:lnTo>
                    <a:pt x="1416836" y="803807"/>
                  </a:lnTo>
                  <a:lnTo>
                    <a:pt x="1373186" y="810121"/>
                  </a:lnTo>
                  <a:lnTo>
                    <a:pt x="1334676" y="818276"/>
                  </a:lnTo>
                  <a:lnTo>
                    <a:pt x="1297138" y="825983"/>
                  </a:lnTo>
                  <a:lnTo>
                    <a:pt x="1256029" y="829701"/>
                  </a:lnTo>
                  <a:lnTo>
                    <a:pt x="1219264" y="835652"/>
                  </a:lnTo>
                  <a:lnTo>
                    <a:pt x="1177027" y="838166"/>
                  </a:lnTo>
                  <a:lnTo>
                    <a:pt x="1135500" y="843404"/>
                  </a:lnTo>
                  <a:lnTo>
                    <a:pt x="1116211" y="8477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51" name="SMARTInkShape-1618"/>
            <p:cNvSpPr/>
            <p:nvPr>
              <p:custDataLst>
                <p:tags r:id="rId49"/>
              </p:custDataLst>
            </p:nvPr>
          </p:nvSpPr>
          <p:spPr bwMode="auto">
            <a:xfrm>
              <a:off x="7447359" y="6340078"/>
              <a:ext cx="881128" cy="78468"/>
            </a:xfrm>
            <a:custGeom>
              <a:avLst/>
              <a:gdLst/>
              <a:ahLst/>
              <a:cxnLst/>
              <a:rect l="0" t="0" r="0" b="0"/>
              <a:pathLst>
                <a:path w="881128" h="78468">
                  <a:moveTo>
                    <a:pt x="0" y="8930"/>
                  </a:moveTo>
                  <a:lnTo>
                    <a:pt x="0" y="8930"/>
                  </a:lnTo>
                  <a:lnTo>
                    <a:pt x="16509" y="8930"/>
                  </a:lnTo>
                  <a:lnTo>
                    <a:pt x="24722" y="21203"/>
                  </a:lnTo>
                  <a:lnTo>
                    <a:pt x="64831" y="43740"/>
                  </a:lnTo>
                  <a:lnTo>
                    <a:pt x="108601" y="57455"/>
                  </a:lnTo>
                  <a:lnTo>
                    <a:pt x="153173" y="66805"/>
                  </a:lnTo>
                  <a:lnTo>
                    <a:pt x="193220" y="70065"/>
                  </a:lnTo>
                  <a:lnTo>
                    <a:pt x="233309" y="75771"/>
                  </a:lnTo>
                  <a:lnTo>
                    <a:pt x="276273" y="78467"/>
                  </a:lnTo>
                  <a:lnTo>
                    <a:pt x="313259" y="73962"/>
                  </a:lnTo>
                  <a:lnTo>
                    <a:pt x="347917" y="72559"/>
                  </a:lnTo>
                  <a:lnTo>
                    <a:pt x="392254" y="67029"/>
                  </a:lnTo>
                  <a:lnTo>
                    <a:pt x="430526" y="63847"/>
                  </a:lnTo>
                  <a:lnTo>
                    <a:pt x="467002" y="62904"/>
                  </a:lnTo>
                  <a:lnTo>
                    <a:pt x="502945" y="57885"/>
                  </a:lnTo>
                  <a:lnTo>
                    <a:pt x="538730" y="54854"/>
                  </a:lnTo>
                  <a:lnTo>
                    <a:pt x="574468" y="53956"/>
                  </a:lnTo>
                  <a:lnTo>
                    <a:pt x="610193" y="48950"/>
                  </a:lnTo>
                  <a:lnTo>
                    <a:pt x="645914" y="45923"/>
                  </a:lnTo>
                  <a:lnTo>
                    <a:pt x="681632" y="40285"/>
                  </a:lnTo>
                  <a:lnTo>
                    <a:pt x="723121" y="35629"/>
                  </a:lnTo>
                  <a:lnTo>
                    <a:pt x="763213" y="28829"/>
                  </a:lnTo>
                  <a:lnTo>
                    <a:pt x="805216" y="20921"/>
                  </a:lnTo>
                  <a:lnTo>
                    <a:pt x="846568" y="18464"/>
                  </a:lnTo>
                  <a:lnTo>
                    <a:pt x="881127" y="17895"/>
                  </a:lnTo>
                  <a:lnTo>
                    <a:pt x="881106" y="17883"/>
                  </a:lnTo>
                  <a:lnTo>
                    <a:pt x="878437" y="17870"/>
                  </a:lnTo>
                  <a:lnTo>
                    <a:pt x="873942" y="15218"/>
                  </a:lnTo>
                  <a:lnTo>
                    <a:pt x="84832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8956" name="SMARTInkShape-Group431"/>
          <p:cNvGrpSpPr/>
          <p:nvPr/>
        </p:nvGrpSpPr>
        <p:grpSpPr>
          <a:xfrm>
            <a:off x="5723930" y="6180327"/>
            <a:ext cx="1428751" cy="649576"/>
            <a:chOff x="5723930" y="6180327"/>
            <a:chExt cx="1428751" cy="649576"/>
          </a:xfrm>
        </p:grpSpPr>
        <p:sp>
          <p:nvSpPr>
            <p:cNvPr id="418953" name="SMARTInkShape-1619"/>
            <p:cNvSpPr/>
            <p:nvPr>
              <p:custDataLst>
                <p:tags r:id="rId14"/>
              </p:custDataLst>
            </p:nvPr>
          </p:nvSpPr>
          <p:spPr bwMode="auto">
            <a:xfrm>
              <a:off x="5795735" y="6652617"/>
              <a:ext cx="1247535" cy="177286"/>
            </a:xfrm>
            <a:custGeom>
              <a:avLst/>
              <a:gdLst/>
              <a:ahLst/>
              <a:cxnLst/>
              <a:rect l="0" t="0" r="0" b="0"/>
              <a:pathLst>
                <a:path w="1247535" h="177286">
                  <a:moveTo>
                    <a:pt x="8562" y="133946"/>
                  </a:moveTo>
                  <a:lnTo>
                    <a:pt x="8562" y="133946"/>
                  </a:lnTo>
                  <a:lnTo>
                    <a:pt x="8562" y="138686"/>
                  </a:lnTo>
                  <a:lnTo>
                    <a:pt x="5916" y="143659"/>
                  </a:lnTo>
                  <a:lnTo>
                    <a:pt x="2425" y="149176"/>
                  </a:lnTo>
                  <a:lnTo>
                    <a:pt x="0" y="159017"/>
                  </a:lnTo>
                  <a:lnTo>
                    <a:pt x="4482" y="164965"/>
                  </a:lnTo>
                  <a:lnTo>
                    <a:pt x="9394" y="167576"/>
                  </a:lnTo>
                  <a:lnTo>
                    <a:pt x="12093" y="168272"/>
                  </a:lnTo>
                  <a:lnTo>
                    <a:pt x="54304" y="161854"/>
                  </a:lnTo>
                  <a:lnTo>
                    <a:pt x="89804" y="161066"/>
                  </a:lnTo>
                  <a:lnTo>
                    <a:pt x="131986" y="167929"/>
                  </a:lnTo>
                  <a:lnTo>
                    <a:pt x="173276" y="176993"/>
                  </a:lnTo>
                  <a:lnTo>
                    <a:pt x="214914" y="177285"/>
                  </a:lnTo>
                  <a:lnTo>
                    <a:pt x="259542" y="171371"/>
                  </a:lnTo>
                  <a:lnTo>
                    <a:pt x="298783" y="163335"/>
                  </a:lnTo>
                  <a:lnTo>
                    <a:pt x="334552" y="154670"/>
                  </a:lnTo>
                  <a:lnTo>
                    <a:pt x="379100" y="142853"/>
                  </a:lnTo>
                  <a:lnTo>
                    <a:pt x="415346" y="133939"/>
                  </a:lnTo>
                  <a:lnTo>
                    <a:pt x="458307" y="126191"/>
                  </a:lnTo>
                  <a:lnTo>
                    <a:pt x="490629" y="125364"/>
                  </a:lnTo>
                  <a:lnTo>
                    <a:pt x="528207" y="126111"/>
                  </a:lnTo>
                  <a:lnTo>
                    <a:pt x="555217" y="130191"/>
                  </a:lnTo>
                  <a:lnTo>
                    <a:pt x="596248" y="123686"/>
                  </a:lnTo>
                  <a:lnTo>
                    <a:pt x="637204" y="115102"/>
                  </a:lnTo>
                  <a:lnTo>
                    <a:pt x="679580" y="99503"/>
                  </a:lnTo>
                  <a:lnTo>
                    <a:pt x="716688" y="91312"/>
                  </a:lnTo>
                  <a:lnTo>
                    <a:pt x="751248" y="82566"/>
                  </a:lnTo>
                  <a:lnTo>
                    <a:pt x="789972" y="73929"/>
                  </a:lnTo>
                  <a:lnTo>
                    <a:pt x="826798" y="71929"/>
                  </a:lnTo>
                  <a:lnTo>
                    <a:pt x="870306" y="65398"/>
                  </a:lnTo>
                  <a:lnTo>
                    <a:pt x="905358" y="60432"/>
                  </a:lnTo>
                  <a:lnTo>
                    <a:pt x="945171" y="50192"/>
                  </a:lnTo>
                  <a:lnTo>
                    <a:pt x="986273" y="38311"/>
                  </a:lnTo>
                  <a:lnTo>
                    <a:pt x="1025647" y="31490"/>
                  </a:lnTo>
                  <a:lnTo>
                    <a:pt x="1066654" y="24763"/>
                  </a:lnTo>
                  <a:lnTo>
                    <a:pt x="1110757" y="19223"/>
                  </a:lnTo>
                  <a:lnTo>
                    <a:pt x="1152754" y="15393"/>
                  </a:lnTo>
                  <a:lnTo>
                    <a:pt x="1192256" y="10207"/>
                  </a:lnTo>
                  <a:lnTo>
                    <a:pt x="1217882" y="8190"/>
                  </a:lnTo>
                  <a:lnTo>
                    <a:pt x="1247534" y="378"/>
                  </a:lnTo>
                  <a:lnTo>
                    <a:pt x="12051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54" name="SMARTInkShape-1620"/>
            <p:cNvSpPr/>
            <p:nvPr>
              <p:custDataLst>
                <p:tags r:id="rId15"/>
              </p:custDataLst>
            </p:nvPr>
          </p:nvSpPr>
          <p:spPr bwMode="auto">
            <a:xfrm>
              <a:off x="5723930" y="6357938"/>
              <a:ext cx="8909" cy="431579"/>
            </a:xfrm>
            <a:custGeom>
              <a:avLst/>
              <a:gdLst/>
              <a:ahLst/>
              <a:cxnLst/>
              <a:rect l="0" t="0" r="0" b="0"/>
              <a:pathLst>
                <a:path w="8909" h="431579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8821" y="37286"/>
                  </a:lnTo>
                  <a:lnTo>
                    <a:pt x="4156" y="72452"/>
                  </a:lnTo>
                  <a:lnTo>
                    <a:pt x="821" y="110370"/>
                  </a:lnTo>
                  <a:lnTo>
                    <a:pt x="1235" y="148567"/>
                  </a:lnTo>
                  <a:lnTo>
                    <a:pt x="6209" y="189320"/>
                  </a:lnTo>
                  <a:lnTo>
                    <a:pt x="8123" y="224104"/>
                  </a:lnTo>
                  <a:lnTo>
                    <a:pt x="8571" y="254382"/>
                  </a:lnTo>
                  <a:lnTo>
                    <a:pt x="8823" y="295417"/>
                  </a:lnTo>
                  <a:lnTo>
                    <a:pt x="8908" y="338701"/>
                  </a:lnTo>
                  <a:lnTo>
                    <a:pt x="7931" y="372766"/>
                  </a:lnTo>
                  <a:lnTo>
                    <a:pt x="1861" y="411895"/>
                  </a:lnTo>
                  <a:lnTo>
                    <a:pt x="245" y="431566"/>
                  </a:lnTo>
                  <a:lnTo>
                    <a:pt x="163" y="431578"/>
                  </a:lnTo>
                  <a:lnTo>
                    <a:pt x="0" y="410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955" name="SMARTInkShape-1621"/>
            <p:cNvSpPr/>
            <p:nvPr>
              <p:custDataLst>
                <p:tags r:id="rId16"/>
              </p:custDataLst>
            </p:nvPr>
          </p:nvSpPr>
          <p:spPr bwMode="auto">
            <a:xfrm>
              <a:off x="5795367" y="6180327"/>
              <a:ext cx="1357314" cy="454432"/>
            </a:xfrm>
            <a:custGeom>
              <a:avLst/>
              <a:gdLst/>
              <a:ahLst/>
              <a:cxnLst/>
              <a:rect l="0" t="0" r="0" b="0"/>
              <a:pathLst>
                <a:path w="1357314" h="454432">
                  <a:moveTo>
                    <a:pt x="0" y="159751"/>
                  </a:moveTo>
                  <a:lnTo>
                    <a:pt x="0" y="159751"/>
                  </a:lnTo>
                  <a:lnTo>
                    <a:pt x="4741" y="159751"/>
                  </a:lnTo>
                  <a:lnTo>
                    <a:pt x="9714" y="157106"/>
                  </a:lnTo>
                  <a:lnTo>
                    <a:pt x="12429" y="155011"/>
                  </a:lnTo>
                  <a:lnTo>
                    <a:pt x="20738" y="152683"/>
                  </a:lnTo>
                  <a:lnTo>
                    <a:pt x="30053" y="150656"/>
                  </a:lnTo>
                  <a:lnTo>
                    <a:pt x="37500" y="146448"/>
                  </a:lnTo>
                  <a:lnTo>
                    <a:pt x="71753" y="142792"/>
                  </a:lnTo>
                  <a:lnTo>
                    <a:pt x="106147" y="142158"/>
                  </a:lnTo>
                  <a:lnTo>
                    <a:pt x="146325" y="142963"/>
                  </a:lnTo>
                  <a:lnTo>
                    <a:pt x="184797" y="148052"/>
                  </a:lnTo>
                  <a:lnTo>
                    <a:pt x="227175" y="150001"/>
                  </a:lnTo>
                  <a:lnTo>
                    <a:pt x="269166" y="149586"/>
                  </a:lnTo>
                  <a:lnTo>
                    <a:pt x="313673" y="141060"/>
                  </a:lnTo>
                  <a:lnTo>
                    <a:pt x="353886" y="132716"/>
                  </a:lnTo>
                  <a:lnTo>
                    <a:pt x="385485" y="126899"/>
                  </a:lnTo>
                  <a:lnTo>
                    <a:pt x="416067" y="121007"/>
                  </a:lnTo>
                  <a:lnTo>
                    <a:pt x="446195" y="117727"/>
                  </a:lnTo>
                  <a:lnTo>
                    <a:pt x="483109" y="115880"/>
                  </a:lnTo>
                  <a:lnTo>
                    <a:pt x="522842" y="110516"/>
                  </a:lnTo>
                  <a:lnTo>
                    <a:pt x="562770" y="106039"/>
                  </a:lnTo>
                  <a:lnTo>
                    <a:pt x="597246" y="99298"/>
                  </a:lnTo>
                  <a:lnTo>
                    <a:pt x="636455" y="91017"/>
                  </a:lnTo>
                  <a:lnTo>
                    <a:pt x="677376" y="79330"/>
                  </a:lnTo>
                  <a:lnTo>
                    <a:pt x="717000" y="64493"/>
                  </a:lnTo>
                  <a:lnTo>
                    <a:pt x="754629" y="49617"/>
                  </a:lnTo>
                  <a:lnTo>
                    <a:pt x="787700" y="38704"/>
                  </a:lnTo>
                  <a:lnTo>
                    <a:pt x="831422" y="32874"/>
                  </a:lnTo>
                  <a:lnTo>
                    <a:pt x="869111" y="27900"/>
                  </a:lnTo>
                  <a:lnTo>
                    <a:pt x="912069" y="21479"/>
                  </a:lnTo>
                  <a:lnTo>
                    <a:pt x="947466" y="18240"/>
                  </a:lnTo>
                  <a:lnTo>
                    <a:pt x="985460" y="11008"/>
                  </a:lnTo>
                  <a:lnTo>
                    <a:pt x="1021687" y="8853"/>
                  </a:lnTo>
                  <a:lnTo>
                    <a:pt x="1054139" y="8215"/>
                  </a:lnTo>
                  <a:lnTo>
                    <a:pt x="1092307" y="7034"/>
                  </a:lnTo>
                  <a:lnTo>
                    <a:pt x="1135522" y="3541"/>
                  </a:lnTo>
                  <a:lnTo>
                    <a:pt x="1157536" y="4995"/>
                  </a:lnTo>
                  <a:lnTo>
                    <a:pt x="1200330" y="0"/>
                  </a:lnTo>
                  <a:lnTo>
                    <a:pt x="1241005" y="6791"/>
                  </a:lnTo>
                  <a:lnTo>
                    <a:pt x="1252186" y="7604"/>
                  </a:lnTo>
                  <a:lnTo>
                    <a:pt x="1258665" y="10440"/>
                  </a:lnTo>
                  <a:lnTo>
                    <a:pt x="1264852" y="14015"/>
                  </a:lnTo>
                  <a:lnTo>
                    <a:pt x="1270909" y="15605"/>
                  </a:lnTo>
                  <a:lnTo>
                    <a:pt x="1272921" y="17021"/>
                  </a:lnTo>
                  <a:lnTo>
                    <a:pt x="1274263" y="18957"/>
                  </a:lnTo>
                  <a:lnTo>
                    <a:pt x="1276746" y="23754"/>
                  </a:lnTo>
                  <a:lnTo>
                    <a:pt x="1284477" y="33093"/>
                  </a:lnTo>
                  <a:lnTo>
                    <a:pt x="1285859" y="77408"/>
                  </a:lnTo>
                  <a:lnTo>
                    <a:pt x="1286860" y="86443"/>
                  </a:lnTo>
                  <a:lnTo>
                    <a:pt x="1298303" y="124962"/>
                  </a:lnTo>
                  <a:lnTo>
                    <a:pt x="1306866" y="160577"/>
                  </a:lnTo>
                  <a:lnTo>
                    <a:pt x="1317656" y="203791"/>
                  </a:lnTo>
                  <a:lnTo>
                    <a:pt x="1323462" y="241578"/>
                  </a:lnTo>
                  <a:lnTo>
                    <a:pt x="1327385" y="254658"/>
                  </a:lnTo>
                  <a:lnTo>
                    <a:pt x="1332550" y="292746"/>
                  </a:lnTo>
                  <a:lnTo>
                    <a:pt x="1341493" y="335702"/>
                  </a:lnTo>
                  <a:lnTo>
                    <a:pt x="1347022" y="373541"/>
                  </a:lnTo>
                  <a:lnTo>
                    <a:pt x="1354251" y="414824"/>
                  </a:lnTo>
                  <a:lnTo>
                    <a:pt x="1357313" y="454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18957" name="SMARTInkShape-1622"/>
          <p:cNvSpPr/>
          <p:nvPr>
            <p:custDataLst>
              <p:tags r:id="rId10"/>
            </p:custDataLst>
          </p:nvPr>
        </p:nvSpPr>
        <p:spPr bwMode="auto">
          <a:xfrm>
            <a:off x="5411912" y="6634758"/>
            <a:ext cx="169093" cy="26790"/>
          </a:xfrm>
          <a:custGeom>
            <a:avLst/>
            <a:gdLst/>
            <a:ahLst/>
            <a:cxnLst/>
            <a:rect l="0" t="0" r="0" b="0"/>
            <a:pathLst>
              <a:path w="169093" h="26790">
                <a:moveTo>
                  <a:pt x="70916" y="26789"/>
                </a:moveTo>
                <a:lnTo>
                  <a:pt x="70916" y="26789"/>
                </a:lnTo>
                <a:lnTo>
                  <a:pt x="49926" y="26789"/>
                </a:lnTo>
                <a:lnTo>
                  <a:pt x="47993" y="25797"/>
                </a:lnTo>
                <a:lnTo>
                  <a:pt x="46704" y="24143"/>
                </a:lnTo>
                <a:lnTo>
                  <a:pt x="44280" y="19660"/>
                </a:lnTo>
                <a:lnTo>
                  <a:pt x="31850" y="5798"/>
                </a:lnTo>
                <a:lnTo>
                  <a:pt x="26103" y="2576"/>
                </a:lnTo>
                <a:lnTo>
                  <a:pt x="14329" y="508"/>
                </a:lnTo>
                <a:lnTo>
                  <a:pt x="8394" y="2872"/>
                </a:lnTo>
                <a:lnTo>
                  <a:pt x="0" y="8574"/>
                </a:lnTo>
                <a:lnTo>
                  <a:pt x="15824" y="7868"/>
                </a:lnTo>
                <a:lnTo>
                  <a:pt x="55109" y="1848"/>
                </a:lnTo>
                <a:lnTo>
                  <a:pt x="96346" y="364"/>
                </a:lnTo>
                <a:lnTo>
                  <a:pt x="138735" y="7720"/>
                </a:lnTo>
                <a:lnTo>
                  <a:pt x="162611" y="8823"/>
                </a:lnTo>
                <a:lnTo>
                  <a:pt x="164788" y="7866"/>
                </a:lnTo>
                <a:lnTo>
                  <a:pt x="166239" y="6236"/>
                </a:lnTo>
                <a:lnTo>
                  <a:pt x="169092" y="108"/>
                </a:lnTo>
                <a:lnTo>
                  <a:pt x="16021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8958" name="SMARTInkShape-1623"/>
          <p:cNvSpPr/>
          <p:nvPr>
            <p:custDataLst>
              <p:tags r:id="rId11"/>
            </p:custDataLst>
          </p:nvPr>
        </p:nvSpPr>
        <p:spPr bwMode="auto">
          <a:xfrm>
            <a:off x="7572375" y="6340078"/>
            <a:ext cx="848321" cy="86088"/>
          </a:xfrm>
          <a:custGeom>
            <a:avLst/>
            <a:gdLst/>
            <a:ahLst/>
            <a:cxnLst/>
            <a:rect l="0" t="0" r="0" b="0"/>
            <a:pathLst>
              <a:path w="848321" h="86088">
                <a:moveTo>
                  <a:pt x="0" y="53578"/>
                </a:moveTo>
                <a:lnTo>
                  <a:pt x="0" y="53578"/>
                </a:lnTo>
                <a:lnTo>
                  <a:pt x="40894" y="54570"/>
                </a:lnTo>
                <a:lnTo>
                  <a:pt x="75105" y="63292"/>
                </a:lnTo>
                <a:lnTo>
                  <a:pt x="110889" y="69024"/>
                </a:lnTo>
                <a:lnTo>
                  <a:pt x="152910" y="70723"/>
                </a:lnTo>
                <a:lnTo>
                  <a:pt x="191489" y="73871"/>
                </a:lnTo>
                <a:lnTo>
                  <a:pt x="229708" y="78443"/>
                </a:lnTo>
                <a:lnTo>
                  <a:pt x="261835" y="79512"/>
                </a:lnTo>
                <a:lnTo>
                  <a:pt x="295957" y="79987"/>
                </a:lnTo>
                <a:lnTo>
                  <a:pt x="334415" y="84995"/>
                </a:lnTo>
                <a:lnTo>
                  <a:pt x="369402" y="83282"/>
                </a:lnTo>
                <a:lnTo>
                  <a:pt x="409651" y="86087"/>
                </a:lnTo>
                <a:lnTo>
                  <a:pt x="448910" y="81791"/>
                </a:lnTo>
                <a:lnTo>
                  <a:pt x="489848" y="75908"/>
                </a:lnTo>
                <a:lnTo>
                  <a:pt x="531762" y="68022"/>
                </a:lnTo>
                <a:lnTo>
                  <a:pt x="564753" y="62313"/>
                </a:lnTo>
                <a:lnTo>
                  <a:pt x="608858" y="53521"/>
                </a:lnTo>
                <a:lnTo>
                  <a:pt x="643423" y="47277"/>
                </a:lnTo>
                <a:lnTo>
                  <a:pt x="678799" y="42781"/>
                </a:lnTo>
                <a:lnTo>
                  <a:pt x="701540" y="39850"/>
                </a:lnTo>
                <a:lnTo>
                  <a:pt x="745651" y="44280"/>
                </a:lnTo>
                <a:lnTo>
                  <a:pt x="749216" y="44576"/>
                </a:lnTo>
                <a:lnTo>
                  <a:pt x="745093" y="44626"/>
                </a:lnTo>
                <a:lnTo>
                  <a:pt x="743784" y="43642"/>
                </a:lnTo>
                <a:lnTo>
                  <a:pt x="741266" y="36086"/>
                </a:lnTo>
                <a:lnTo>
                  <a:pt x="733484" y="35751"/>
                </a:lnTo>
                <a:lnTo>
                  <a:pt x="733068" y="34748"/>
                </a:lnTo>
                <a:lnTo>
                  <a:pt x="732604" y="30988"/>
                </a:lnTo>
                <a:lnTo>
                  <a:pt x="731489" y="29588"/>
                </a:lnTo>
                <a:lnTo>
                  <a:pt x="723682" y="26898"/>
                </a:lnTo>
                <a:lnTo>
                  <a:pt x="715649" y="19110"/>
                </a:lnTo>
                <a:lnTo>
                  <a:pt x="715225" y="19686"/>
                </a:lnTo>
                <a:lnTo>
                  <a:pt x="714753" y="22970"/>
                </a:lnTo>
                <a:lnTo>
                  <a:pt x="715619" y="24244"/>
                </a:lnTo>
                <a:lnTo>
                  <a:pt x="717189" y="25092"/>
                </a:lnTo>
                <a:lnTo>
                  <a:pt x="722947" y="26690"/>
                </a:lnTo>
                <a:lnTo>
                  <a:pt x="764020" y="26788"/>
                </a:lnTo>
                <a:lnTo>
                  <a:pt x="807638" y="26789"/>
                </a:lnTo>
                <a:lnTo>
                  <a:pt x="824992" y="26789"/>
                </a:lnTo>
                <a:lnTo>
                  <a:pt x="826815" y="25797"/>
                </a:lnTo>
                <a:lnTo>
                  <a:pt x="828031" y="24144"/>
                </a:lnTo>
                <a:lnTo>
                  <a:pt x="828841" y="22049"/>
                </a:lnTo>
                <a:lnTo>
                  <a:pt x="830373" y="20652"/>
                </a:lnTo>
                <a:lnTo>
                  <a:pt x="839383" y="17861"/>
                </a:lnTo>
                <a:lnTo>
                  <a:pt x="844130" y="17860"/>
                </a:lnTo>
                <a:lnTo>
                  <a:pt x="845527" y="16867"/>
                </a:lnTo>
                <a:lnTo>
                  <a:pt x="846458" y="15214"/>
                </a:lnTo>
                <a:lnTo>
                  <a:pt x="848320" y="8933"/>
                </a:lnTo>
                <a:lnTo>
                  <a:pt x="84832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8959" name="SMARTInkShape-1624"/>
          <p:cNvSpPr/>
          <p:nvPr>
            <p:custDataLst>
              <p:tags r:id="rId12"/>
            </p:custDataLst>
          </p:nvPr>
        </p:nvSpPr>
        <p:spPr bwMode="auto">
          <a:xfrm>
            <a:off x="5804297" y="6652617"/>
            <a:ext cx="750095" cy="98221"/>
          </a:xfrm>
          <a:custGeom>
            <a:avLst/>
            <a:gdLst/>
            <a:ahLst/>
            <a:cxnLst/>
            <a:rect l="0" t="0" r="0" b="0"/>
            <a:pathLst>
              <a:path w="750095" h="98221">
                <a:moveTo>
                  <a:pt x="0" y="80367"/>
                </a:moveTo>
                <a:lnTo>
                  <a:pt x="0" y="80367"/>
                </a:lnTo>
                <a:lnTo>
                  <a:pt x="0" y="85108"/>
                </a:lnTo>
                <a:lnTo>
                  <a:pt x="992" y="86504"/>
                </a:lnTo>
                <a:lnTo>
                  <a:pt x="2645" y="87435"/>
                </a:lnTo>
                <a:lnTo>
                  <a:pt x="34994" y="97327"/>
                </a:lnTo>
                <a:lnTo>
                  <a:pt x="75335" y="98108"/>
                </a:lnTo>
                <a:lnTo>
                  <a:pt x="108862" y="98191"/>
                </a:lnTo>
                <a:lnTo>
                  <a:pt x="151370" y="98220"/>
                </a:lnTo>
                <a:lnTo>
                  <a:pt x="186292" y="97233"/>
                </a:lnTo>
                <a:lnTo>
                  <a:pt x="224641" y="92089"/>
                </a:lnTo>
                <a:lnTo>
                  <a:pt x="251879" y="88140"/>
                </a:lnTo>
                <a:lnTo>
                  <a:pt x="292987" y="75324"/>
                </a:lnTo>
                <a:lnTo>
                  <a:pt x="326258" y="67298"/>
                </a:lnTo>
                <a:lnTo>
                  <a:pt x="364890" y="54997"/>
                </a:lnTo>
                <a:lnTo>
                  <a:pt x="404118" y="45069"/>
                </a:lnTo>
                <a:lnTo>
                  <a:pt x="447597" y="37566"/>
                </a:lnTo>
                <a:lnTo>
                  <a:pt x="490544" y="29946"/>
                </a:lnTo>
                <a:lnTo>
                  <a:pt x="535187" y="24767"/>
                </a:lnTo>
                <a:lnTo>
                  <a:pt x="550400" y="20929"/>
                </a:lnTo>
                <a:lnTo>
                  <a:pt x="586856" y="17777"/>
                </a:lnTo>
                <a:lnTo>
                  <a:pt x="628084" y="11992"/>
                </a:lnTo>
                <a:lnTo>
                  <a:pt x="665877" y="8845"/>
                </a:lnTo>
                <a:lnTo>
                  <a:pt x="708911" y="2040"/>
                </a:lnTo>
                <a:lnTo>
                  <a:pt x="749971" y="0"/>
                </a:lnTo>
                <a:lnTo>
                  <a:pt x="750094" y="8920"/>
                </a:lnTo>
                <a:lnTo>
                  <a:pt x="75009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8960" name="SMARTInkShape-1625"/>
          <p:cNvSpPr/>
          <p:nvPr>
            <p:custDataLst>
              <p:tags r:id="rId13"/>
            </p:custDataLst>
          </p:nvPr>
        </p:nvSpPr>
        <p:spPr bwMode="auto">
          <a:xfrm>
            <a:off x="5456039" y="6616898"/>
            <a:ext cx="133946" cy="1"/>
          </a:xfrm>
          <a:custGeom>
            <a:avLst/>
            <a:gdLst/>
            <a:ahLst/>
            <a:cxnLst/>
            <a:rect l="0" t="0" r="0" b="0"/>
            <a:pathLst>
              <a:path w="133946" h="1">
                <a:moveTo>
                  <a:pt x="0" y="0"/>
                </a:moveTo>
                <a:lnTo>
                  <a:pt x="0" y="0"/>
                </a:lnTo>
                <a:lnTo>
                  <a:pt x="37287" y="0"/>
                </a:lnTo>
                <a:lnTo>
                  <a:pt x="72453" y="0"/>
                </a:lnTo>
                <a:lnTo>
                  <a:pt x="13394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30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 dirty="0"/>
              <a:t>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4" name="SMARTInkShape-1628"/>
          <p:cNvSpPr/>
          <p:nvPr>
            <p:custDataLst>
              <p:tags r:id="rId1"/>
            </p:custDataLst>
          </p:nvPr>
        </p:nvSpPr>
        <p:spPr bwMode="auto">
          <a:xfrm>
            <a:off x="1732360" y="1768078"/>
            <a:ext cx="176154" cy="17752"/>
          </a:xfrm>
          <a:custGeom>
            <a:avLst/>
            <a:gdLst/>
            <a:ahLst/>
            <a:cxnLst/>
            <a:rect l="0" t="0" r="0" b="0"/>
            <a:pathLst>
              <a:path w="176154" h="17752">
                <a:moveTo>
                  <a:pt x="0" y="0"/>
                </a:moveTo>
                <a:lnTo>
                  <a:pt x="0" y="0"/>
                </a:lnTo>
                <a:lnTo>
                  <a:pt x="4740" y="4741"/>
                </a:lnTo>
                <a:lnTo>
                  <a:pt x="12359" y="7068"/>
                </a:lnTo>
                <a:lnTo>
                  <a:pt x="55542" y="8821"/>
                </a:lnTo>
                <a:lnTo>
                  <a:pt x="98485" y="8915"/>
                </a:lnTo>
                <a:lnTo>
                  <a:pt x="141916" y="9920"/>
                </a:lnTo>
                <a:lnTo>
                  <a:pt x="176153" y="17492"/>
                </a:lnTo>
                <a:lnTo>
                  <a:pt x="175974" y="17614"/>
                </a:lnTo>
                <a:lnTo>
                  <a:pt x="173130" y="17751"/>
                </a:lnTo>
                <a:lnTo>
                  <a:pt x="171974" y="16795"/>
                </a:lnTo>
                <a:lnTo>
                  <a:pt x="170691" y="13087"/>
                </a:lnTo>
                <a:lnTo>
                  <a:pt x="16966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MARTInkShape-1629"/>
          <p:cNvSpPr/>
          <p:nvPr>
            <p:custDataLst>
              <p:tags r:id="rId2"/>
            </p:custDataLst>
          </p:nvPr>
        </p:nvSpPr>
        <p:spPr bwMode="auto">
          <a:xfrm>
            <a:off x="2196703" y="1821656"/>
            <a:ext cx="214277" cy="35352"/>
          </a:xfrm>
          <a:custGeom>
            <a:avLst/>
            <a:gdLst/>
            <a:ahLst/>
            <a:cxnLst/>
            <a:rect l="0" t="0" r="0" b="0"/>
            <a:pathLst>
              <a:path w="214277" h="35352">
                <a:moveTo>
                  <a:pt x="0" y="0"/>
                </a:moveTo>
                <a:lnTo>
                  <a:pt x="0" y="0"/>
                </a:lnTo>
                <a:lnTo>
                  <a:pt x="8562" y="8562"/>
                </a:lnTo>
                <a:lnTo>
                  <a:pt x="8898" y="16586"/>
                </a:lnTo>
                <a:lnTo>
                  <a:pt x="9900" y="17010"/>
                </a:lnTo>
                <a:lnTo>
                  <a:pt x="32845" y="18830"/>
                </a:lnTo>
                <a:lnTo>
                  <a:pt x="38741" y="22590"/>
                </a:lnTo>
                <a:lnTo>
                  <a:pt x="63877" y="25960"/>
                </a:lnTo>
                <a:lnTo>
                  <a:pt x="107063" y="26741"/>
                </a:lnTo>
                <a:lnTo>
                  <a:pt x="149935" y="26785"/>
                </a:lnTo>
                <a:lnTo>
                  <a:pt x="192228" y="26789"/>
                </a:lnTo>
                <a:lnTo>
                  <a:pt x="198875" y="26789"/>
                </a:lnTo>
                <a:lnTo>
                  <a:pt x="201044" y="27782"/>
                </a:lnTo>
                <a:lnTo>
                  <a:pt x="202490" y="29435"/>
                </a:lnTo>
                <a:lnTo>
                  <a:pt x="203455" y="31530"/>
                </a:lnTo>
                <a:lnTo>
                  <a:pt x="205090" y="32926"/>
                </a:lnTo>
                <a:lnTo>
                  <a:pt x="212902" y="35351"/>
                </a:lnTo>
                <a:lnTo>
                  <a:pt x="213372" y="34481"/>
                </a:lnTo>
                <a:lnTo>
                  <a:pt x="214276" y="27147"/>
                </a:lnTo>
                <a:lnTo>
                  <a:pt x="205383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MARTInkShape-1630"/>
          <p:cNvSpPr/>
          <p:nvPr>
            <p:custDataLst>
              <p:tags r:id="rId3"/>
            </p:custDataLst>
          </p:nvPr>
        </p:nvSpPr>
        <p:spPr bwMode="auto">
          <a:xfrm>
            <a:off x="2625328" y="1785938"/>
            <a:ext cx="321470" cy="26790"/>
          </a:xfrm>
          <a:custGeom>
            <a:avLst/>
            <a:gdLst/>
            <a:ahLst/>
            <a:cxnLst/>
            <a:rect l="0" t="0" r="0" b="0"/>
            <a:pathLst>
              <a:path w="321470" h="26790">
                <a:moveTo>
                  <a:pt x="0" y="0"/>
                </a:moveTo>
                <a:lnTo>
                  <a:pt x="0" y="0"/>
                </a:lnTo>
                <a:lnTo>
                  <a:pt x="0" y="8561"/>
                </a:lnTo>
                <a:lnTo>
                  <a:pt x="8121" y="9849"/>
                </a:lnTo>
                <a:lnTo>
                  <a:pt x="27805" y="15983"/>
                </a:lnTo>
                <a:lnTo>
                  <a:pt x="69665" y="20340"/>
                </a:lnTo>
                <a:lnTo>
                  <a:pt x="85533" y="23922"/>
                </a:lnTo>
                <a:lnTo>
                  <a:pt x="120373" y="25939"/>
                </a:lnTo>
                <a:lnTo>
                  <a:pt x="152413" y="26537"/>
                </a:lnTo>
                <a:lnTo>
                  <a:pt x="190460" y="26714"/>
                </a:lnTo>
                <a:lnTo>
                  <a:pt x="233634" y="26774"/>
                </a:lnTo>
                <a:lnTo>
                  <a:pt x="277638" y="26787"/>
                </a:lnTo>
                <a:lnTo>
                  <a:pt x="321441" y="26789"/>
                </a:lnTo>
                <a:lnTo>
                  <a:pt x="321469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SMARTInkShape-1631"/>
          <p:cNvSpPr/>
          <p:nvPr>
            <p:custDataLst>
              <p:tags r:id="rId4"/>
            </p:custDataLst>
          </p:nvPr>
        </p:nvSpPr>
        <p:spPr bwMode="auto">
          <a:xfrm>
            <a:off x="3286125" y="1821656"/>
            <a:ext cx="214314" cy="8931"/>
          </a:xfrm>
          <a:custGeom>
            <a:avLst/>
            <a:gdLst/>
            <a:ahLst/>
            <a:cxnLst/>
            <a:rect l="0" t="0" r="0" b="0"/>
            <a:pathLst>
              <a:path w="214314" h="8931">
                <a:moveTo>
                  <a:pt x="0" y="0"/>
                </a:moveTo>
                <a:lnTo>
                  <a:pt x="0" y="0"/>
                </a:lnTo>
                <a:lnTo>
                  <a:pt x="38829" y="0"/>
                </a:lnTo>
                <a:lnTo>
                  <a:pt x="76792" y="0"/>
                </a:lnTo>
                <a:lnTo>
                  <a:pt x="117477" y="0"/>
                </a:lnTo>
                <a:lnTo>
                  <a:pt x="143287" y="2646"/>
                </a:lnTo>
                <a:lnTo>
                  <a:pt x="185289" y="8562"/>
                </a:lnTo>
                <a:lnTo>
                  <a:pt x="214313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SMARTInkShape-1632"/>
          <p:cNvSpPr/>
          <p:nvPr>
            <p:custDataLst>
              <p:tags r:id="rId5"/>
            </p:custDataLst>
          </p:nvPr>
        </p:nvSpPr>
        <p:spPr bwMode="auto">
          <a:xfrm>
            <a:off x="4071938" y="1839516"/>
            <a:ext cx="187524" cy="31838"/>
          </a:xfrm>
          <a:custGeom>
            <a:avLst/>
            <a:gdLst/>
            <a:ahLst/>
            <a:cxnLst/>
            <a:rect l="0" t="0" r="0" b="0"/>
            <a:pathLst>
              <a:path w="187524" h="31838">
                <a:moveTo>
                  <a:pt x="0" y="0"/>
                </a:moveTo>
                <a:lnTo>
                  <a:pt x="0" y="0"/>
                </a:lnTo>
                <a:lnTo>
                  <a:pt x="25899" y="992"/>
                </a:lnTo>
                <a:lnTo>
                  <a:pt x="66702" y="11023"/>
                </a:lnTo>
                <a:lnTo>
                  <a:pt x="103795" y="21249"/>
                </a:lnTo>
                <a:lnTo>
                  <a:pt x="148010" y="26302"/>
                </a:lnTo>
                <a:lnTo>
                  <a:pt x="171486" y="31837"/>
                </a:lnTo>
                <a:lnTo>
                  <a:pt x="187523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SMARTInkShape-1633"/>
          <p:cNvSpPr/>
          <p:nvPr>
            <p:custDataLst>
              <p:tags r:id="rId6"/>
            </p:custDataLst>
          </p:nvPr>
        </p:nvSpPr>
        <p:spPr bwMode="auto">
          <a:xfrm>
            <a:off x="4616648" y="1785938"/>
            <a:ext cx="232173" cy="8930"/>
          </a:xfrm>
          <a:custGeom>
            <a:avLst/>
            <a:gdLst/>
            <a:ahLst/>
            <a:cxnLst/>
            <a:rect l="0" t="0" r="0" b="0"/>
            <a:pathLst>
              <a:path w="232173" h="8930">
                <a:moveTo>
                  <a:pt x="0" y="0"/>
                </a:moveTo>
                <a:lnTo>
                  <a:pt x="0" y="0"/>
                </a:lnTo>
                <a:lnTo>
                  <a:pt x="4741" y="4740"/>
                </a:lnTo>
                <a:lnTo>
                  <a:pt x="9714" y="7067"/>
                </a:lnTo>
                <a:lnTo>
                  <a:pt x="51440" y="8684"/>
                </a:lnTo>
                <a:lnTo>
                  <a:pt x="86569" y="8857"/>
                </a:lnTo>
                <a:lnTo>
                  <a:pt x="122113" y="8907"/>
                </a:lnTo>
                <a:lnTo>
                  <a:pt x="161741" y="8925"/>
                </a:lnTo>
                <a:lnTo>
                  <a:pt x="232172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SMARTInkShape-1634"/>
          <p:cNvSpPr/>
          <p:nvPr>
            <p:custDataLst>
              <p:tags r:id="rId7"/>
            </p:custDataLst>
          </p:nvPr>
        </p:nvSpPr>
        <p:spPr bwMode="auto">
          <a:xfrm>
            <a:off x="5259586" y="1777008"/>
            <a:ext cx="107157" cy="25430"/>
          </a:xfrm>
          <a:custGeom>
            <a:avLst/>
            <a:gdLst/>
            <a:ahLst/>
            <a:cxnLst/>
            <a:rect l="0" t="0" r="0" b="0"/>
            <a:pathLst>
              <a:path w="107157" h="25430">
                <a:moveTo>
                  <a:pt x="0" y="0"/>
                </a:moveTo>
                <a:lnTo>
                  <a:pt x="0" y="0"/>
                </a:lnTo>
                <a:lnTo>
                  <a:pt x="0" y="7688"/>
                </a:lnTo>
                <a:lnTo>
                  <a:pt x="9481" y="13302"/>
                </a:lnTo>
                <a:lnTo>
                  <a:pt x="46722" y="22200"/>
                </a:lnTo>
                <a:lnTo>
                  <a:pt x="72052" y="25429"/>
                </a:lnTo>
                <a:lnTo>
                  <a:pt x="107156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SMARTInkShape-1635"/>
          <p:cNvSpPr/>
          <p:nvPr>
            <p:custDataLst>
              <p:tags r:id="rId8"/>
            </p:custDataLst>
          </p:nvPr>
        </p:nvSpPr>
        <p:spPr bwMode="auto">
          <a:xfrm>
            <a:off x="5706070" y="1777008"/>
            <a:ext cx="133947" cy="17860"/>
          </a:xfrm>
          <a:custGeom>
            <a:avLst/>
            <a:gdLst/>
            <a:ahLst/>
            <a:cxnLst/>
            <a:rect l="0" t="0" r="0" b="0"/>
            <a:pathLst>
              <a:path w="133947" h="17860">
                <a:moveTo>
                  <a:pt x="0" y="17859"/>
                </a:moveTo>
                <a:lnTo>
                  <a:pt x="0" y="17859"/>
                </a:lnTo>
                <a:lnTo>
                  <a:pt x="37287" y="17859"/>
                </a:lnTo>
                <a:lnTo>
                  <a:pt x="79869" y="10730"/>
                </a:lnTo>
                <a:lnTo>
                  <a:pt x="13394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" name="SMARTInkShape-Group446"/>
          <p:cNvGrpSpPr/>
          <p:nvPr/>
        </p:nvGrpSpPr>
        <p:grpSpPr>
          <a:xfrm>
            <a:off x="133945" y="2098477"/>
            <a:ext cx="1910955" cy="2213488"/>
            <a:chOff x="133945" y="2098477"/>
            <a:chExt cx="1910955" cy="2213488"/>
          </a:xfrm>
        </p:grpSpPr>
        <p:sp>
          <p:nvSpPr>
            <p:cNvPr id="14" name="SMARTInkShape-1636"/>
            <p:cNvSpPr/>
            <p:nvPr>
              <p:custDataLst>
                <p:tags r:id="rId262"/>
              </p:custDataLst>
            </p:nvPr>
          </p:nvSpPr>
          <p:spPr bwMode="auto">
            <a:xfrm>
              <a:off x="589359" y="2098477"/>
              <a:ext cx="71439" cy="2213488"/>
            </a:xfrm>
            <a:custGeom>
              <a:avLst/>
              <a:gdLst/>
              <a:ahLst/>
              <a:cxnLst/>
              <a:rect l="0" t="0" r="0" b="0"/>
              <a:pathLst>
                <a:path w="71439" h="2213488">
                  <a:moveTo>
                    <a:pt x="71438" y="0"/>
                  </a:moveTo>
                  <a:lnTo>
                    <a:pt x="71438" y="0"/>
                  </a:lnTo>
                  <a:lnTo>
                    <a:pt x="71438" y="38346"/>
                  </a:lnTo>
                  <a:lnTo>
                    <a:pt x="71438" y="77248"/>
                  </a:lnTo>
                  <a:lnTo>
                    <a:pt x="71438" y="115161"/>
                  </a:lnTo>
                  <a:lnTo>
                    <a:pt x="71438" y="151530"/>
                  </a:lnTo>
                  <a:lnTo>
                    <a:pt x="71438" y="192734"/>
                  </a:lnTo>
                  <a:lnTo>
                    <a:pt x="68792" y="234708"/>
                  </a:lnTo>
                  <a:lnTo>
                    <a:pt x="64370" y="273933"/>
                  </a:lnTo>
                  <a:lnTo>
                    <a:pt x="63336" y="305303"/>
                  </a:lnTo>
                  <a:lnTo>
                    <a:pt x="63746" y="348869"/>
                  </a:lnTo>
                  <a:lnTo>
                    <a:pt x="69625" y="391263"/>
                  </a:lnTo>
                  <a:lnTo>
                    <a:pt x="70901" y="424500"/>
                  </a:lnTo>
                  <a:lnTo>
                    <a:pt x="71279" y="465767"/>
                  </a:lnTo>
                  <a:lnTo>
                    <a:pt x="68745" y="509413"/>
                  </a:lnTo>
                  <a:lnTo>
                    <a:pt x="64356" y="553765"/>
                  </a:lnTo>
                  <a:lnTo>
                    <a:pt x="63056" y="598325"/>
                  </a:lnTo>
                  <a:lnTo>
                    <a:pt x="62671" y="642948"/>
                  </a:lnTo>
                  <a:lnTo>
                    <a:pt x="62556" y="687589"/>
                  </a:lnTo>
                  <a:lnTo>
                    <a:pt x="62530" y="718345"/>
                  </a:lnTo>
                  <a:lnTo>
                    <a:pt x="62518" y="751858"/>
                  </a:lnTo>
                  <a:lnTo>
                    <a:pt x="59867" y="786596"/>
                  </a:lnTo>
                  <a:lnTo>
                    <a:pt x="56373" y="820887"/>
                  </a:lnTo>
                  <a:lnTo>
                    <a:pt x="54821" y="852664"/>
                  </a:lnTo>
                  <a:lnTo>
                    <a:pt x="54131" y="885969"/>
                  </a:lnTo>
                  <a:lnTo>
                    <a:pt x="53824" y="920615"/>
                  </a:lnTo>
                  <a:lnTo>
                    <a:pt x="53688" y="955857"/>
                  </a:lnTo>
                  <a:lnTo>
                    <a:pt x="53627" y="991364"/>
                  </a:lnTo>
                  <a:lnTo>
                    <a:pt x="52608" y="1026989"/>
                  </a:lnTo>
                  <a:lnTo>
                    <a:pt x="48848" y="1062666"/>
                  </a:lnTo>
                  <a:lnTo>
                    <a:pt x="46515" y="1098366"/>
                  </a:lnTo>
                  <a:lnTo>
                    <a:pt x="45478" y="1134076"/>
                  </a:lnTo>
                  <a:lnTo>
                    <a:pt x="45018" y="1169792"/>
                  </a:lnTo>
                  <a:lnTo>
                    <a:pt x="44813" y="1208155"/>
                  </a:lnTo>
                  <a:lnTo>
                    <a:pt x="44722" y="1248356"/>
                  </a:lnTo>
                  <a:lnTo>
                    <a:pt x="44681" y="1289374"/>
                  </a:lnTo>
                  <a:lnTo>
                    <a:pt x="42017" y="1328110"/>
                  </a:lnTo>
                  <a:lnTo>
                    <a:pt x="38518" y="1365169"/>
                  </a:lnTo>
                  <a:lnTo>
                    <a:pt x="36963" y="1401484"/>
                  </a:lnTo>
                  <a:lnTo>
                    <a:pt x="33626" y="1437467"/>
                  </a:lnTo>
                  <a:lnTo>
                    <a:pt x="29828" y="1474296"/>
                  </a:lnTo>
                  <a:lnTo>
                    <a:pt x="28140" y="1513815"/>
                  </a:lnTo>
                  <a:lnTo>
                    <a:pt x="24744" y="1551885"/>
                  </a:lnTo>
                  <a:lnTo>
                    <a:pt x="20919" y="1588648"/>
                  </a:lnTo>
                  <a:lnTo>
                    <a:pt x="19220" y="1624831"/>
                  </a:lnTo>
                  <a:lnTo>
                    <a:pt x="18464" y="1660756"/>
                  </a:lnTo>
                  <a:lnTo>
                    <a:pt x="17136" y="1695574"/>
                  </a:lnTo>
                  <a:lnTo>
                    <a:pt x="13239" y="1727586"/>
                  </a:lnTo>
                  <a:lnTo>
                    <a:pt x="10845" y="1760995"/>
                  </a:lnTo>
                  <a:lnTo>
                    <a:pt x="9781" y="1794695"/>
                  </a:lnTo>
                  <a:lnTo>
                    <a:pt x="9308" y="1826210"/>
                  </a:lnTo>
                  <a:lnTo>
                    <a:pt x="4302" y="1867103"/>
                  </a:lnTo>
                  <a:lnTo>
                    <a:pt x="1275" y="1909094"/>
                  </a:lnTo>
                  <a:lnTo>
                    <a:pt x="378" y="1948215"/>
                  </a:lnTo>
                  <a:lnTo>
                    <a:pt x="112" y="1984942"/>
                  </a:lnTo>
                  <a:lnTo>
                    <a:pt x="34" y="2020960"/>
                  </a:lnTo>
                  <a:lnTo>
                    <a:pt x="15" y="2050133"/>
                  </a:lnTo>
                  <a:lnTo>
                    <a:pt x="7" y="2081951"/>
                  </a:lnTo>
                  <a:lnTo>
                    <a:pt x="3" y="2112630"/>
                  </a:lnTo>
                  <a:lnTo>
                    <a:pt x="2" y="2142801"/>
                  </a:lnTo>
                  <a:lnTo>
                    <a:pt x="2647" y="2177093"/>
                  </a:lnTo>
                  <a:lnTo>
                    <a:pt x="8562" y="2210932"/>
                  </a:lnTo>
                  <a:lnTo>
                    <a:pt x="7693" y="2212142"/>
                  </a:lnTo>
                  <a:lnTo>
                    <a:pt x="4081" y="2213487"/>
                  </a:lnTo>
                  <a:lnTo>
                    <a:pt x="0" y="21788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1637"/>
            <p:cNvSpPr/>
            <p:nvPr>
              <p:custDataLst>
                <p:tags r:id="rId263"/>
              </p:custDataLst>
            </p:nvPr>
          </p:nvSpPr>
          <p:spPr bwMode="auto">
            <a:xfrm>
              <a:off x="133945" y="3402215"/>
              <a:ext cx="1717189" cy="80201"/>
            </a:xfrm>
            <a:custGeom>
              <a:avLst/>
              <a:gdLst/>
              <a:ahLst/>
              <a:cxnLst/>
              <a:rect l="0" t="0" r="0" b="0"/>
              <a:pathLst>
                <a:path w="1717189" h="80201">
                  <a:moveTo>
                    <a:pt x="0" y="71433"/>
                  </a:moveTo>
                  <a:lnTo>
                    <a:pt x="0" y="71433"/>
                  </a:lnTo>
                  <a:lnTo>
                    <a:pt x="4741" y="71433"/>
                  </a:lnTo>
                  <a:lnTo>
                    <a:pt x="9714" y="74079"/>
                  </a:lnTo>
                  <a:lnTo>
                    <a:pt x="15232" y="77570"/>
                  </a:lnTo>
                  <a:lnTo>
                    <a:pt x="20991" y="79122"/>
                  </a:lnTo>
                  <a:lnTo>
                    <a:pt x="62235" y="80200"/>
                  </a:lnTo>
                  <a:lnTo>
                    <a:pt x="102913" y="75590"/>
                  </a:lnTo>
                  <a:lnTo>
                    <a:pt x="144179" y="71981"/>
                  </a:lnTo>
                  <a:lnTo>
                    <a:pt x="185527" y="70513"/>
                  </a:lnTo>
                  <a:lnTo>
                    <a:pt x="216733" y="66725"/>
                  </a:lnTo>
                  <a:lnTo>
                    <a:pt x="254387" y="59014"/>
                  </a:lnTo>
                  <a:lnTo>
                    <a:pt x="285371" y="55992"/>
                  </a:lnTo>
                  <a:lnTo>
                    <a:pt x="319316" y="53656"/>
                  </a:lnTo>
                  <a:lnTo>
                    <a:pt x="360739" y="46764"/>
                  </a:lnTo>
                  <a:lnTo>
                    <a:pt x="398148" y="39429"/>
                  </a:lnTo>
                  <a:lnTo>
                    <a:pt x="435360" y="35823"/>
                  </a:lnTo>
                  <a:lnTo>
                    <a:pt x="476372" y="29904"/>
                  </a:lnTo>
                  <a:lnTo>
                    <a:pt x="515092" y="26717"/>
                  </a:lnTo>
                  <a:lnTo>
                    <a:pt x="556551" y="20922"/>
                  </a:lnTo>
                  <a:lnTo>
                    <a:pt x="595403" y="18764"/>
                  </a:lnTo>
                  <a:lnTo>
                    <a:pt x="637893" y="17132"/>
                  </a:lnTo>
                  <a:lnTo>
                    <a:pt x="681902" y="11798"/>
                  </a:lnTo>
                  <a:lnTo>
                    <a:pt x="726361" y="8785"/>
                  </a:lnTo>
                  <a:lnTo>
                    <a:pt x="770954" y="3041"/>
                  </a:lnTo>
                  <a:lnTo>
                    <a:pt x="815586" y="898"/>
                  </a:lnTo>
                  <a:lnTo>
                    <a:pt x="860229" y="263"/>
                  </a:lnTo>
                  <a:lnTo>
                    <a:pt x="904876" y="75"/>
                  </a:lnTo>
                  <a:lnTo>
                    <a:pt x="949524" y="19"/>
                  </a:lnTo>
                  <a:lnTo>
                    <a:pt x="979290" y="6"/>
                  </a:lnTo>
                  <a:lnTo>
                    <a:pt x="1011701" y="0"/>
                  </a:lnTo>
                  <a:lnTo>
                    <a:pt x="1044958" y="990"/>
                  </a:lnTo>
                  <a:lnTo>
                    <a:pt x="1076275" y="4737"/>
                  </a:lnTo>
                  <a:lnTo>
                    <a:pt x="1106730" y="7064"/>
                  </a:lnTo>
                  <a:lnTo>
                    <a:pt x="1149121" y="8374"/>
                  </a:lnTo>
                  <a:lnTo>
                    <a:pt x="1189462" y="8762"/>
                  </a:lnTo>
                  <a:lnTo>
                    <a:pt x="1232835" y="11523"/>
                  </a:lnTo>
                  <a:lnTo>
                    <a:pt x="1277105" y="15979"/>
                  </a:lnTo>
                  <a:lnTo>
                    <a:pt x="1318996" y="17299"/>
                  </a:lnTo>
                  <a:lnTo>
                    <a:pt x="1359189" y="17691"/>
                  </a:lnTo>
                  <a:lnTo>
                    <a:pt x="1402517" y="15161"/>
                  </a:lnTo>
                  <a:lnTo>
                    <a:pt x="1444129" y="10773"/>
                  </a:lnTo>
                  <a:lnTo>
                    <a:pt x="1481593" y="9473"/>
                  </a:lnTo>
                  <a:lnTo>
                    <a:pt x="1517829" y="9088"/>
                  </a:lnTo>
                  <a:lnTo>
                    <a:pt x="1553701" y="8974"/>
                  </a:lnTo>
                  <a:lnTo>
                    <a:pt x="1594757" y="11586"/>
                  </a:lnTo>
                  <a:lnTo>
                    <a:pt x="1639334" y="15998"/>
                  </a:lnTo>
                  <a:lnTo>
                    <a:pt x="1680470" y="17488"/>
                  </a:lnTo>
                  <a:lnTo>
                    <a:pt x="1717188" y="17841"/>
                  </a:lnTo>
                  <a:lnTo>
                    <a:pt x="1716292" y="17846"/>
                  </a:lnTo>
                  <a:lnTo>
                    <a:pt x="1696641" y="267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1638"/>
            <p:cNvSpPr/>
            <p:nvPr>
              <p:custDataLst>
                <p:tags r:id="rId264"/>
              </p:custDataLst>
            </p:nvPr>
          </p:nvSpPr>
          <p:spPr bwMode="auto">
            <a:xfrm>
              <a:off x="1812727" y="3375422"/>
              <a:ext cx="232173" cy="53579"/>
            </a:xfrm>
            <a:custGeom>
              <a:avLst/>
              <a:gdLst/>
              <a:ahLst/>
              <a:cxnLst/>
              <a:rect l="0" t="0" r="0" b="0"/>
              <a:pathLst>
                <a:path w="232173" h="53579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4239" y="992"/>
                  </a:lnTo>
                  <a:lnTo>
                    <a:pt x="15446" y="2645"/>
                  </a:lnTo>
                  <a:lnTo>
                    <a:pt x="16250" y="4740"/>
                  </a:lnTo>
                  <a:lnTo>
                    <a:pt x="17779" y="6137"/>
                  </a:lnTo>
                  <a:lnTo>
                    <a:pt x="55977" y="21249"/>
                  </a:lnTo>
                  <a:lnTo>
                    <a:pt x="98542" y="35773"/>
                  </a:lnTo>
                  <a:lnTo>
                    <a:pt x="137696" y="46515"/>
                  </a:lnTo>
                  <a:lnTo>
                    <a:pt x="165664" y="52183"/>
                  </a:lnTo>
                  <a:lnTo>
                    <a:pt x="209272" y="53496"/>
                  </a:lnTo>
                  <a:lnTo>
                    <a:pt x="232172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" name="SMARTInkShape-1639"/>
          <p:cNvSpPr/>
          <p:nvPr>
            <p:custDataLst>
              <p:tags r:id="rId9"/>
            </p:custDataLst>
          </p:nvPr>
        </p:nvSpPr>
        <p:spPr bwMode="auto">
          <a:xfrm>
            <a:off x="767963" y="2143125"/>
            <a:ext cx="1320555" cy="2044791"/>
          </a:xfrm>
          <a:custGeom>
            <a:avLst/>
            <a:gdLst/>
            <a:ahLst/>
            <a:cxnLst/>
            <a:rect l="0" t="0" r="0" b="0"/>
            <a:pathLst>
              <a:path w="1320555" h="2044791">
                <a:moveTo>
                  <a:pt x="8920" y="2035969"/>
                </a:moveTo>
                <a:lnTo>
                  <a:pt x="8920" y="2035969"/>
                </a:lnTo>
                <a:lnTo>
                  <a:pt x="8920" y="2040709"/>
                </a:lnTo>
                <a:lnTo>
                  <a:pt x="7928" y="2042105"/>
                </a:lnTo>
                <a:lnTo>
                  <a:pt x="6274" y="2043037"/>
                </a:lnTo>
                <a:lnTo>
                  <a:pt x="358" y="2044790"/>
                </a:lnTo>
                <a:lnTo>
                  <a:pt x="0" y="2001995"/>
                </a:lnTo>
                <a:lnTo>
                  <a:pt x="4734" y="1964497"/>
                </a:lnTo>
                <a:lnTo>
                  <a:pt x="7680" y="1921967"/>
                </a:lnTo>
                <a:lnTo>
                  <a:pt x="9667" y="1883547"/>
                </a:lnTo>
                <a:lnTo>
                  <a:pt x="16576" y="1839434"/>
                </a:lnTo>
                <a:lnTo>
                  <a:pt x="18590" y="1797644"/>
                </a:lnTo>
                <a:lnTo>
                  <a:pt x="24868" y="1757051"/>
                </a:lnTo>
                <a:lnTo>
                  <a:pt x="28859" y="1722808"/>
                </a:lnTo>
                <a:lnTo>
                  <a:pt x="33679" y="1687526"/>
                </a:lnTo>
                <a:lnTo>
                  <a:pt x="35108" y="1651938"/>
                </a:lnTo>
                <a:lnTo>
                  <a:pt x="38177" y="1616257"/>
                </a:lnTo>
                <a:lnTo>
                  <a:pt x="42724" y="1580550"/>
                </a:lnTo>
                <a:lnTo>
                  <a:pt x="46717" y="1542188"/>
                </a:lnTo>
                <a:lnTo>
                  <a:pt x="51538" y="1502049"/>
                </a:lnTo>
                <a:lnTo>
                  <a:pt x="55613" y="1462374"/>
                </a:lnTo>
                <a:lnTo>
                  <a:pt x="63104" y="1421845"/>
                </a:lnTo>
                <a:lnTo>
                  <a:pt x="71607" y="1382056"/>
                </a:lnTo>
                <a:lnTo>
                  <a:pt x="80411" y="1338847"/>
                </a:lnTo>
                <a:lnTo>
                  <a:pt x="89303" y="1294625"/>
                </a:lnTo>
                <a:lnTo>
                  <a:pt x="98222" y="1250103"/>
                </a:lnTo>
                <a:lnTo>
                  <a:pt x="107148" y="1205492"/>
                </a:lnTo>
                <a:lnTo>
                  <a:pt x="116077" y="1160855"/>
                </a:lnTo>
                <a:lnTo>
                  <a:pt x="125006" y="1116209"/>
                </a:lnTo>
                <a:lnTo>
                  <a:pt x="136581" y="1071562"/>
                </a:lnTo>
                <a:lnTo>
                  <a:pt x="149933" y="1026914"/>
                </a:lnTo>
                <a:lnTo>
                  <a:pt x="162819" y="982266"/>
                </a:lnTo>
                <a:lnTo>
                  <a:pt x="173562" y="951508"/>
                </a:lnTo>
                <a:lnTo>
                  <a:pt x="184951" y="917994"/>
                </a:lnTo>
                <a:lnTo>
                  <a:pt x="196627" y="885901"/>
                </a:lnTo>
                <a:lnTo>
                  <a:pt x="208431" y="855101"/>
                </a:lnTo>
                <a:lnTo>
                  <a:pt x="220292" y="824876"/>
                </a:lnTo>
                <a:lnTo>
                  <a:pt x="234824" y="794906"/>
                </a:lnTo>
                <a:lnTo>
                  <a:pt x="250212" y="765049"/>
                </a:lnTo>
                <a:lnTo>
                  <a:pt x="263666" y="735243"/>
                </a:lnTo>
                <a:lnTo>
                  <a:pt x="278906" y="705460"/>
                </a:lnTo>
                <a:lnTo>
                  <a:pt x="304221" y="663447"/>
                </a:lnTo>
                <a:lnTo>
                  <a:pt x="330573" y="623217"/>
                </a:lnTo>
                <a:lnTo>
                  <a:pt x="357232" y="579878"/>
                </a:lnTo>
                <a:lnTo>
                  <a:pt x="383983" y="538264"/>
                </a:lnTo>
                <a:lnTo>
                  <a:pt x="410761" y="500798"/>
                </a:lnTo>
                <a:lnTo>
                  <a:pt x="440192" y="464562"/>
                </a:lnTo>
                <a:lnTo>
                  <a:pt x="480952" y="421502"/>
                </a:lnTo>
                <a:lnTo>
                  <a:pt x="524796" y="377204"/>
                </a:lnTo>
                <a:lnTo>
                  <a:pt x="559860" y="343054"/>
                </a:lnTo>
                <a:lnTo>
                  <a:pt x="595384" y="313643"/>
                </a:lnTo>
                <a:lnTo>
                  <a:pt x="630054" y="286077"/>
                </a:lnTo>
                <a:lnTo>
                  <a:pt x="671583" y="250096"/>
                </a:lnTo>
                <a:lnTo>
                  <a:pt x="705989" y="225907"/>
                </a:lnTo>
                <a:lnTo>
                  <a:pt x="741318" y="203527"/>
                </a:lnTo>
                <a:lnTo>
                  <a:pt x="776922" y="180690"/>
                </a:lnTo>
                <a:lnTo>
                  <a:pt x="812606" y="161355"/>
                </a:lnTo>
                <a:lnTo>
                  <a:pt x="848315" y="145705"/>
                </a:lnTo>
                <a:lnTo>
                  <a:pt x="884031" y="132138"/>
                </a:lnTo>
                <a:lnTo>
                  <a:pt x="919748" y="115550"/>
                </a:lnTo>
                <a:lnTo>
                  <a:pt x="955467" y="100714"/>
                </a:lnTo>
                <a:lnTo>
                  <a:pt x="991186" y="90034"/>
                </a:lnTo>
                <a:lnTo>
                  <a:pt x="1026904" y="80585"/>
                </a:lnTo>
                <a:lnTo>
                  <a:pt x="1059977" y="68856"/>
                </a:lnTo>
                <a:lnTo>
                  <a:pt x="1097819" y="51855"/>
                </a:lnTo>
                <a:lnTo>
                  <a:pt x="1140094" y="38943"/>
                </a:lnTo>
                <a:lnTo>
                  <a:pt x="1183429" y="26838"/>
                </a:lnTo>
                <a:lnTo>
                  <a:pt x="1222110" y="17874"/>
                </a:lnTo>
                <a:lnTo>
                  <a:pt x="1258707" y="11580"/>
                </a:lnTo>
                <a:lnTo>
                  <a:pt x="1286748" y="7069"/>
                </a:lnTo>
                <a:lnTo>
                  <a:pt x="1303986" y="2094"/>
                </a:lnTo>
                <a:lnTo>
                  <a:pt x="1320554" y="122"/>
                </a:lnTo>
                <a:lnTo>
                  <a:pt x="131265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4" name="SMARTInkShape-Group448"/>
          <p:cNvGrpSpPr/>
          <p:nvPr/>
        </p:nvGrpSpPr>
        <p:grpSpPr>
          <a:xfrm>
            <a:off x="117353" y="2071688"/>
            <a:ext cx="391171" cy="517922"/>
            <a:chOff x="117353" y="2071688"/>
            <a:chExt cx="391171" cy="517922"/>
          </a:xfrm>
        </p:grpSpPr>
        <p:sp>
          <p:nvSpPr>
            <p:cNvPr id="19" name="SMARTInkShape-1640"/>
            <p:cNvSpPr/>
            <p:nvPr>
              <p:custDataLst>
                <p:tags r:id="rId257"/>
              </p:custDataLst>
            </p:nvPr>
          </p:nvSpPr>
          <p:spPr bwMode="auto">
            <a:xfrm>
              <a:off x="117353" y="2199007"/>
              <a:ext cx="70172" cy="390603"/>
            </a:xfrm>
            <a:custGeom>
              <a:avLst/>
              <a:gdLst/>
              <a:ahLst/>
              <a:cxnLst/>
              <a:rect l="0" t="0" r="0" b="0"/>
              <a:pathLst>
                <a:path w="70172" h="390603">
                  <a:moveTo>
                    <a:pt x="70171" y="390602"/>
                  </a:moveTo>
                  <a:lnTo>
                    <a:pt x="70171" y="390602"/>
                  </a:lnTo>
                  <a:lnTo>
                    <a:pt x="65430" y="390602"/>
                  </a:lnTo>
                  <a:lnTo>
                    <a:pt x="60457" y="385311"/>
                  </a:lnTo>
                  <a:lnTo>
                    <a:pt x="57742" y="381122"/>
                  </a:lnTo>
                  <a:lnTo>
                    <a:pt x="52392" y="345882"/>
                  </a:lnTo>
                  <a:lnTo>
                    <a:pt x="45500" y="312308"/>
                  </a:lnTo>
                  <a:lnTo>
                    <a:pt x="38166" y="277225"/>
                  </a:lnTo>
                  <a:lnTo>
                    <a:pt x="34560" y="241695"/>
                  </a:lnTo>
                  <a:lnTo>
                    <a:pt x="27649" y="206032"/>
                  </a:lnTo>
                  <a:lnTo>
                    <a:pt x="19317" y="170330"/>
                  </a:lnTo>
                  <a:lnTo>
                    <a:pt x="11557" y="134616"/>
                  </a:lnTo>
                  <a:lnTo>
                    <a:pt x="7824" y="99891"/>
                  </a:lnTo>
                  <a:lnTo>
                    <a:pt x="126" y="56537"/>
                  </a:lnTo>
                  <a:lnTo>
                    <a:pt x="0" y="30890"/>
                  </a:lnTo>
                  <a:lnTo>
                    <a:pt x="3596" y="18733"/>
                  </a:lnTo>
                  <a:lnTo>
                    <a:pt x="13793" y="9361"/>
                  </a:lnTo>
                  <a:lnTo>
                    <a:pt x="27254" y="2880"/>
                  </a:lnTo>
                  <a:lnTo>
                    <a:pt x="39852" y="0"/>
                  </a:lnTo>
                  <a:lnTo>
                    <a:pt x="61241" y="6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1641"/>
            <p:cNvSpPr/>
            <p:nvPr>
              <p:custDataLst>
                <p:tags r:id="rId258"/>
              </p:custDataLst>
            </p:nvPr>
          </p:nvSpPr>
          <p:spPr bwMode="auto">
            <a:xfrm>
              <a:off x="125016" y="2393156"/>
              <a:ext cx="80368" cy="125017"/>
            </a:xfrm>
            <a:custGeom>
              <a:avLst/>
              <a:gdLst/>
              <a:ahLst/>
              <a:cxnLst/>
              <a:rect l="0" t="0" r="0" b="0"/>
              <a:pathLst>
                <a:path w="80368" h="125017">
                  <a:moveTo>
                    <a:pt x="0" y="125016"/>
                  </a:moveTo>
                  <a:lnTo>
                    <a:pt x="0" y="125016"/>
                  </a:lnTo>
                  <a:lnTo>
                    <a:pt x="25159" y="97211"/>
                  </a:lnTo>
                  <a:lnTo>
                    <a:pt x="48927" y="57997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1642"/>
            <p:cNvSpPr/>
            <p:nvPr>
              <p:custDataLst>
                <p:tags r:id="rId259"/>
              </p:custDataLst>
            </p:nvPr>
          </p:nvSpPr>
          <p:spPr bwMode="auto">
            <a:xfrm>
              <a:off x="252057" y="2205633"/>
              <a:ext cx="96202" cy="260434"/>
            </a:xfrm>
            <a:custGeom>
              <a:avLst/>
              <a:gdLst/>
              <a:ahLst/>
              <a:cxnLst/>
              <a:rect l="0" t="0" r="0" b="0"/>
              <a:pathLst>
                <a:path w="96202" h="260434">
                  <a:moveTo>
                    <a:pt x="15834" y="0"/>
                  </a:moveTo>
                  <a:lnTo>
                    <a:pt x="15834" y="0"/>
                  </a:lnTo>
                  <a:lnTo>
                    <a:pt x="11093" y="0"/>
                  </a:lnTo>
                  <a:lnTo>
                    <a:pt x="9697" y="992"/>
                  </a:lnTo>
                  <a:lnTo>
                    <a:pt x="8766" y="2646"/>
                  </a:lnTo>
                  <a:lnTo>
                    <a:pt x="0" y="35743"/>
                  </a:lnTo>
                  <a:lnTo>
                    <a:pt x="1220" y="74090"/>
                  </a:lnTo>
                  <a:lnTo>
                    <a:pt x="5220" y="111580"/>
                  </a:lnTo>
                  <a:lnTo>
                    <a:pt x="6571" y="150914"/>
                  </a:lnTo>
                  <a:lnTo>
                    <a:pt x="16574" y="189268"/>
                  </a:lnTo>
                  <a:lnTo>
                    <a:pt x="31806" y="231409"/>
                  </a:lnTo>
                  <a:lnTo>
                    <a:pt x="46804" y="250907"/>
                  </a:lnTo>
                  <a:lnTo>
                    <a:pt x="58041" y="259681"/>
                  </a:lnTo>
                  <a:lnTo>
                    <a:pt x="63816" y="260433"/>
                  </a:lnTo>
                  <a:lnTo>
                    <a:pt x="96201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1643"/>
            <p:cNvSpPr/>
            <p:nvPr>
              <p:custDataLst>
                <p:tags r:id="rId260"/>
              </p:custDataLst>
            </p:nvPr>
          </p:nvSpPr>
          <p:spPr bwMode="auto">
            <a:xfrm>
              <a:off x="312907" y="2250281"/>
              <a:ext cx="160368" cy="151789"/>
            </a:xfrm>
            <a:custGeom>
              <a:avLst/>
              <a:gdLst/>
              <a:ahLst/>
              <a:cxnLst/>
              <a:rect l="0" t="0" r="0" b="0"/>
              <a:pathLst>
                <a:path w="160368" h="151789">
                  <a:moveTo>
                    <a:pt x="8562" y="53578"/>
                  </a:moveTo>
                  <a:lnTo>
                    <a:pt x="8562" y="53578"/>
                  </a:lnTo>
                  <a:lnTo>
                    <a:pt x="0" y="53578"/>
                  </a:lnTo>
                  <a:lnTo>
                    <a:pt x="4482" y="53578"/>
                  </a:lnTo>
                  <a:lnTo>
                    <a:pt x="9394" y="50932"/>
                  </a:lnTo>
                  <a:lnTo>
                    <a:pt x="12093" y="48838"/>
                  </a:lnTo>
                  <a:lnTo>
                    <a:pt x="23030" y="49156"/>
                  </a:lnTo>
                  <a:lnTo>
                    <a:pt x="61842" y="55836"/>
                  </a:lnTo>
                  <a:lnTo>
                    <a:pt x="67895" y="58060"/>
                  </a:lnTo>
                  <a:lnTo>
                    <a:pt x="71930" y="61527"/>
                  </a:lnTo>
                  <a:lnTo>
                    <a:pt x="76413" y="70671"/>
                  </a:lnTo>
                  <a:lnTo>
                    <a:pt x="75759" y="81350"/>
                  </a:lnTo>
                  <a:lnTo>
                    <a:pt x="57346" y="125016"/>
                  </a:lnTo>
                  <a:lnTo>
                    <a:pt x="46506" y="151719"/>
                  </a:lnTo>
                  <a:lnTo>
                    <a:pt x="45764" y="151748"/>
                  </a:lnTo>
                  <a:lnTo>
                    <a:pt x="49461" y="151788"/>
                  </a:lnTo>
                  <a:lnTo>
                    <a:pt x="77739" y="126946"/>
                  </a:lnTo>
                  <a:lnTo>
                    <a:pt x="111627" y="84275"/>
                  </a:lnTo>
                  <a:lnTo>
                    <a:pt x="16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1644"/>
            <p:cNvSpPr/>
            <p:nvPr>
              <p:custDataLst>
                <p:tags r:id="rId261"/>
              </p:custDataLst>
            </p:nvPr>
          </p:nvSpPr>
          <p:spPr bwMode="auto">
            <a:xfrm>
              <a:off x="366117" y="2071688"/>
              <a:ext cx="142407" cy="357188"/>
            </a:xfrm>
            <a:custGeom>
              <a:avLst/>
              <a:gdLst/>
              <a:ahLst/>
              <a:cxnLst/>
              <a:rect l="0" t="0" r="0" b="0"/>
              <a:pathLst>
                <a:path w="142407" h="357188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5"/>
                  </a:lnTo>
                  <a:lnTo>
                    <a:pt x="17216" y="7129"/>
                  </a:lnTo>
                  <a:lnTo>
                    <a:pt x="57099" y="25899"/>
                  </a:lnTo>
                  <a:lnTo>
                    <a:pt x="100337" y="61853"/>
                  </a:lnTo>
                  <a:lnTo>
                    <a:pt x="118806" y="96489"/>
                  </a:lnTo>
                  <a:lnTo>
                    <a:pt x="134862" y="136186"/>
                  </a:lnTo>
                  <a:lnTo>
                    <a:pt x="140501" y="170658"/>
                  </a:lnTo>
                  <a:lnTo>
                    <a:pt x="141820" y="200863"/>
                  </a:lnTo>
                  <a:lnTo>
                    <a:pt x="142406" y="236778"/>
                  </a:lnTo>
                  <a:lnTo>
                    <a:pt x="141675" y="271922"/>
                  </a:lnTo>
                  <a:lnTo>
                    <a:pt x="135684" y="309434"/>
                  </a:lnTo>
                  <a:lnTo>
                    <a:pt x="125016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" name="SMARTInkShape-Group449"/>
          <p:cNvGrpSpPr/>
          <p:nvPr/>
        </p:nvGrpSpPr>
        <p:grpSpPr>
          <a:xfrm>
            <a:off x="1937742" y="3295055"/>
            <a:ext cx="491134" cy="399979"/>
            <a:chOff x="1937742" y="3295055"/>
            <a:chExt cx="491134" cy="399979"/>
          </a:xfrm>
        </p:grpSpPr>
        <p:sp>
          <p:nvSpPr>
            <p:cNvPr id="25" name="SMARTInkShape-1645"/>
            <p:cNvSpPr/>
            <p:nvPr>
              <p:custDataLst>
                <p:tags r:id="rId254"/>
              </p:custDataLst>
            </p:nvPr>
          </p:nvSpPr>
          <p:spPr bwMode="auto">
            <a:xfrm>
              <a:off x="1937742" y="3384352"/>
              <a:ext cx="294681" cy="35719"/>
            </a:xfrm>
            <a:custGeom>
              <a:avLst/>
              <a:gdLst/>
              <a:ahLst/>
              <a:cxnLst/>
              <a:rect l="0" t="0" r="0" b="0"/>
              <a:pathLst>
                <a:path w="294681" h="35719">
                  <a:moveTo>
                    <a:pt x="0" y="35718"/>
                  </a:moveTo>
                  <a:lnTo>
                    <a:pt x="0" y="35718"/>
                  </a:lnTo>
                  <a:lnTo>
                    <a:pt x="4741" y="35718"/>
                  </a:lnTo>
                  <a:lnTo>
                    <a:pt x="6137" y="34726"/>
                  </a:lnTo>
                  <a:lnTo>
                    <a:pt x="7068" y="33072"/>
                  </a:lnTo>
                  <a:lnTo>
                    <a:pt x="7689" y="30978"/>
                  </a:lnTo>
                  <a:lnTo>
                    <a:pt x="10087" y="29581"/>
                  </a:lnTo>
                  <a:lnTo>
                    <a:pt x="33679" y="27156"/>
                  </a:lnTo>
                  <a:lnTo>
                    <a:pt x="76143" y="26861"/>
                  </a:lnTo>
                  <a:lnTo>
                    <a:pt x="120543" y="26803"/>
                  </a:lnTo>
                  <a:lnTo>
                    <a:pt x="162277" y="26791"/>
                  </a:lnTo>
                  <a:lnTo>
                    <a:pt x="203887" y="20652"/>
                  </a:lnTo>
                  <a:lnTo>
                    <a:pt x="247678" y="21056"/>
                  </a:lnTo>
                  <a:lnTo>
                    <a:pt x="291508" y="26639"/>
                  </a:lnTo>
                  <a:lnTo>
                    <a:pt x="294054" y="26759"/>
                  </a:lnTo>
                  <a:lnTo>
                    <a:pt x="294494" y="22039"/>
                  </a:lnTo>
                  <a:lnTo>
                    <a:pt x="293564" y="20646"/>
                  </a:lnTo>
                  <a:lnTo>
                    <a:pt x="291952" y="19717"/>
                  </a:lnTo>
                  <a:lnTo>
                    <a:pt x="289884" y="19098"/>
                  </a:lnTo>
                  <a:lnTo>
                    <a:pt x="289499" y="16700"/>
                  </a:lnTo>
                  <a:lnTo>
                    <a:pt x="2946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1646"/>
            <p:cNvSpPr/>
            <p:nvPr>
              <p:custDataLst>
                <p:tags r:id="rId255"/>
              </p:custDataLst>
            </p:nvPr>
          </p:nvSpPr>
          <p:spPr bwMode="auto">
            <a:xfrm>
              <a:off x="2196703" y="3295055"/>
              <a:ext cx="93184" cy="178594"/>
            </a:xfrm>
            <a:custGeom>
              <a:avLst/>
              <a:gdLst/>
              <a:ahLst/>
              <a:cxnLst/>
              <a:rect l="0" t="0" r="0" b="0"/>
              <a:pathLst>
                <a:path w="93184" h="178594">
                  <a:moveTo>
                    <a:pt x="17860" y="0"/>
                  </a:moveTo>
                  <a:lnTo>
                    <a:pt x="17860" y="0"/>
                  </a:lnTo>
                  <a:lnTo>
                    <a:pt x="9298" y="0"/>
                  </a:lnTo>
                  <a:lnTo>
                    <a:pt x="13779" y="0"/>
                  </a:lnTo>
                  <a:lnTo>
                    <a:pt x="15139" y="992"/>
                  </a:lnTo>
                  <a:lnTo>
                    <a:pt x="16651" y="4740"/>
                  </a:lnTo>
                  <a:lnTo>
                    <a:pt x="60683" y="43113"/>
                  </a:lnTo>
                  <a:lnTo>
                    <a:pt x="69304" y="48927"/>
                  </a:lnTo>
                  <a:lnTo>
                    <a:pt x="72992" y="50477"/>
                  </a:lnTo>
                  <a:lnTo>
                    <a:pt x="79735" y="57491"/>
                  </a:lnTo>
                  <a:lnTo>
                    <a:pt x="92149" y="78163"/>
                  </a:lnTo>
                  <a:lnTo>
                    <a:pt x="93183" y="82866"/>
                  </a:lnTo>
                  <a:lnTo>
                    <a:pt x="92880" y="86994"/>
                  </a:lnTo>
                  <a:lnTo>
                    <a:pt x="91686" y="90738"/>
                  </a:lnTo>
                  <a:lnTo>
                    <a:pt x="80524" y="105489"/>
                  </a:lnTo>
                  <a:lnTo>
                    <a:pt x="41507" y="136834"/>
                  </a:lnTo>
                  <a:lnTo>
                    <a:pt x="1917" y="167865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1647"/>
            <p:cNvSpPr/>
            <p:nvPr>
              <p:custDataLst>
                <p:tags r:id="rId256"/>
              </p:custDataLst>
            </p:nvPr>
          </p:nvSpPr>
          <p:spPr bwMode="auto">
            <a:xfrm>
              <a:off x="2250281" y="3536156"/>
              <a:ext cx="178595" cy="158878"/>
            </a:xfrm>
            <a:custGeom>
              <a:avLst/>
              <a:gdLst/>
              <a:ahLst/>
              <a:cxnLst/>
              <a:rect l="0" t="0" r="0" b="0"/>
              <a:pathLst>
                <a:path w="178595" h="158878">
                  <a:moveTo>
                    <a:pt x="0" y="0"/>
                  </a:moveTo>
                  <a:lnTo>
                    <a:pt x="0" y="0"/>
                  </a:lnTo>
                  <a:lnTo>
                    <a:pt x="41864" y="2646"/>
                  </a:lnTo>
                  <a:lnTo>
                    <a:pt x="82794" y="15231"/>
                  </a:lnTo>
                  <a:lnTo>
                    <a:pt x="99305" y="20991"/>
                  </a:lnTo>
                  <a:lnTo>
                    <a:pt x="104899" y="24908"/>
                  </a:lnTo>
                  <a:lnTo>
                    <a:pt x="111114" y="34552"/>
                  </a:lnTo>
                  <a:lnTo>
                    <a:pt x="108585" y="50744"/>
                  </a:lnTo>
                  <a:lnTo>
                    <a:pt x="99854" y="70178"/>
                  </a:lnTo>
                  <a:lnTo>
                    <a:pt x="69995" y="106908"/>
                  </a:lnTo>
                  <a:lnTo>
                    <a:pt x="40175" y="133345"/>
                  </a:lnTo>
                  <a:lnTo>
                    <a:pt x="7847" y="154467"/>
                  </a:lnTo>
                  <a:lnTo>
                    <a:pt x="6224" y="156557"/>
                  </a:lnTo>
                  <a:lnTo>
                    <a:pt x="6134" y="157949"/>
                  </a:lnTo>
                  <a:lnTo>
                    <a:pt x="7066" y="158877"/>
                  </a:lnTo>
                  <a:lnTo>
                    <a:pt x="46053" y="148143"/>
                  </a:lnTo>
                  <a:lnTo>
                    <a:pt x="89482" y="126787"/>
                  </a:lnTo>
                  <a:lnTo>
                    <a:pt x="113495" y="119257"/>
                  </a:lnTo>
                  <a:lnTo>
                    <a:pt x="151648" y="109375"/>
                  </a:lnTo>
                  <a:lnTo>
                    <a:pt x="178594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4964" name="SMARTInkShape-Group450"/>
          <p:cNvGrpSpPr/>
          <p:nvPr/>
        </p:nvGrpSpPr>
        <p:grpSpPr>
          <a:xfrm>
            <a:off x="1893094" y="2169914"/>
            <a:ext cx="133946" cy="1437261"/>
            <a:chOff x="1893094" y="2169914"/>
            <a:chExt cx="133946" cy="1437261"/>
          </a:xfrm>
        </p:grpSpPr>
        <p:sp>
          <p:nvSpPr>
            <p:cNvPr id="29" name="SMARTInkShape-1648"/>
            <p:cNvSpPr/>
            <p:nvPr>
              <p:custDataLst>
                <p:tags r:id="rId249"/>
              </p:custDataLst>
            </p:nvPr>
          </p:nvSpPr>
          <p:spPr bwMode="auto">
            <a:xfrm>
              <a:off x="1955602" y="2169914"/>
              <a:ext cx="16619" cy="107157"/>
            </a:xfrm>
            <a:custGeom>
              <a:avLst/>
              <a:gdLst/>
              <a:ahLst/>
              <a:cxnLst/>
              <a:rect l="0" t="0" r="0" b="0"/>
              <a:pathLst>
                <a:path w="16619" h="107157">
                  <a:moveTo>
                    <a:pt x="8929" y="0"/>
                  </a:moveTo>
                  <a:lnTo>
                    <a:pt x="8929" y="0"/>
                  </a:lnTo>
                  <a:lnTo>
                    <a:pt x="13670" y="4740"/>
                  </a:lnTo>
                  <a:lnTo>
                    <a:pt x="15997" y="9714"/>
                  </a:lnTo>
                  <a:lnTo>
                    <a:pt x="16618" y="12429"/>
                  </a:lnTo>
                  <a:lnTo>
                    <a:pt x="5321" y="51721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1649"/>
            <p:cNvSpPr/>
            <p:nvPr>
              <p:custDataLst>
                <p:tags r:id="rId250"/>
              </p:custDataLst>
            </p:nvPr>
          </p:nvSpPr>
          <p:spPr bwMode="auto">
            <a:xfrm>
              <a:off x="1955602" y="2393156"/>
              <a:ext cx="17860" cy="142876"/>
            </a:xfrm>
            <a:custGeom>
              <a:avLst/>
              <a:gdLst/>
              <a:ahLst/>
              <a:cxnLst/>
              <a:rect l="0" t="0" r="0" b="0"/>
              <a:pathLst>
                <a:path w="17860" h="142876">
                  <a:moveTo>
                    <a:pt x="0" y="0"/>
                  </a:moveTo>
                  <a:lnTo>
                    <a:pt x="0" y="0"/>
                  </a:lnTo>
                  <a:lnTo>
                    <a:pt x="0" y="20991"/>
                  </a:lnTo>
                  <a:lnTo>
                    <a:pt x="8378" y="58324"/>
                  </a:lnTo>
                  <a:lnTo>
                    <a:pt x="13561" y="94975"/>
                  </a:lnTo>
                  <a:lnTo>
                    <a:pt x="1785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1650"/>
            <p:cNvSpPr/>
            <p:nvPr>
              <p:custDataLst>
                <p:tags r:id="rId251"/>
              </p:custDataLst>
            </p:nvPr>
          </p:nvSpPr>
          <p:spPr bwMode="auto">
            <a:xfrm>
              <a:off x="1929289" y="2687836"/>
              <a:ext cx="26314" cy="125017"/>
            </a:xfrm>
            <a:custGeom>
              <a:avLst/>
              <a:gdLst/>
              <a:ahLst/>
              <a:cxnLst/>
              <a:rect l="0" t="0" r="0" b="0"/>
              <a:pathLst>
                <a:path w="26314" h="125017">
                  <a:moveTo>
                    <a:pt x="17383" y="0"/>
                  </a:moveTo>
                  <a:lnTo>
                    <a:pt x="17383" y="0"/>
                  </a:lnTo>
                  <a:lnTo>
                    <a:pt x="4954" y="37287"/>
                  </a:lnTo>
                  <a:lnTo>
                    <a:pt x="0" y="77005"/>
                  </a:lnTo>
                  <a:lnTo>
                    <a:pt x="2381" y="86480"/>
                  </a:lnTo>
                  <a:lnTo>
                    <a:pt x="26313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0" name="SMARTInkShape-1651"/>
            <p:cNvSpPr/>
            <p:nvPr>
              <p:custDataLst>
                <p:tags r:id="rId252"/>
              </p:custDataLst>
            </p:nvPr>
          </p:nvSpPr>
          <p:spPr bwMode="auto">
            <a:xfrm>
              <a:off x="1923913" y="3018234"/>
              <a:ext cx="13830" cy="256707"/>
            </a:xfrm>
            <a:custGeom>
              <a:avLst/>
              <a:gdLst/>
              <a:ahLst/>
              <a:cxnLst/>
              <a:rect l="0" t="0" r="0" b="0"/>
              <a:pathLst>
                <a:path w="13830" h="256707">
                  <a:moveTo>
                    <a:pt x="13829" y="0"/>
                  </a:moveTo>
                  <a:lnTo>
                    <a:pt x="13829" y="0"/>
                  </a:lnTo>
                  <a:lnTo>
                    <a:pt x="4735" y="41523"/>
                  </a:lnTo>
                  <a:lnTo>
                    <a:pt x="0" y="62243"/>
                  </a:lnTo>
                  <a:lnTo>
                    <a:pt x="9391" y="101512"/>
                  </a:lnTo>
                  <a:lnTo>
                    <a:pt x="13439" y="144405"/>
                  </a:lnTo>
                  <a:lnTo>
                    <a:pt x="7615" y="179889"/>
                  </a:lnTo>
                  <a:lnTo>
                    <a:pt x="5257" y="221490"/>
                  </a:lnTo>
                  <a:lnTo>
                    <a:pt x="4909" y="256706"/>
                  </a:lnTo>
                  <a:lnTo>
                    <a:pt x="4900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1" name="SMARTInkShape-1652"/>
            <p:cNvSpPr/>
            <p:nvPr>
              <p:custDataLst>
                <p:tags r:id="rId253"/>
              </p:custDataLst>
            </p:nvPr>
          </p:nvSpPr>
          <p:spPr bwMode="auto">
            <a:xfrm>
              <a:off x="1893094" y="3500438"/>
              <a:ext cx="133946" cy="106737"/>
            </a:xfrm>
            <a:custGeom>
              <a:avLst/>
              <a:gdLst/>
              <a:ahLst/>
              <a:cxnLst/>
              <a:rect l="0" t="0" r="0" b="0"/>
              <a:pathLst>
                <a:path w="133946" h="106737">
                  <a:moveTo>
                    <a:pt x="0" y="0"/>
                  </a:moveTo>
                  <a:lnTo>
                    <a:pt x="0" y="0"/>
                  </a:lnTo>
                  <a:lnTo>
                    <a:pt x="39729" y="0"/>
                  </a:lnTo>
                  <a:lnTo>
                    <a:pt x="56861" y="992"/>
                  </a:lnTo>
                  <a:lnTo>
                    <a:pt x="68597" y="4740"/>
                  </a:lnTo>
                  <a:lnTo>
                    <a:pt x="72520" y="7129"/>
                  </a:lnTo>
                  <a:lnTo>
                    <a:pt x="76880" y="12428"/>
                  </a:lnTo>
                  <a:lnTo>
                    <a:pt x="77050" y="16223"/>
                  </a:lnTo>
                  <a:lnTo>
                    <a:pt x="67632" y="46980"/>
                  </a:lnTo>
                  <a:lnTo>
                    <a:pt x="54545" y="67388"/>
                  </a:lnTo>
                  <a:lnTo>
                    <a:pt x="20093" y="103968"/>
                  </a:lnTo>
                  <a:lnTo>
                    <a:pt x="20341" y="105030"/>
                  </a:lnTo>
                  <a:lnTo>
                    <a:pt x="21498" y="105739"/>
                  </a:lnTo>
                  <a:lnTo>
                    <a:pt x="30513" y="106736"/>
                  </a:lnTo>
                  <a:lnTo>
                    <a:pt x="40350" y="105977"/>
                  </a:lnTo>
                  <a:lnTo>
                    <a:pt x="80696" y="92900"/>
                  </a:lnTo>
                  <a:lnTo>
                    <a:pt x="122215" y="89507"/>
                  </a:lnTo>
                  <a:lnTo>
                    <a:pt x="133945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4970" name="SMARTInkShape-Group451"/>
          <p:cNvGrpSpPr/>
          <p:nvPr/>
        </p:nvGrpSpPr>
        <p:grpSpPr>
          <a:xfrm>
            <a:off x="1137337" y="2562820"/>
            <a:ext cx="130680" cy="1151931"/>
            <a:chOff x="1137337" y="2562820"/>
            <a:chExt cx="130680" cy="1151931"/>
          </a:xfrm>
        </p:grpSpPr>
        <p:sp>
          <p:nvSpPr>
            <p:cNvPr id="424965" name="SMARTInkShape-1653"/>
            <p:cNvSpPr/>
            <p:nvPr>
              <p:custDataLst>
                <p:tags r:id="rId244"/>
              </p:custDataLst>
            </p:nvPr>
          </p:nvSpPr>
          <p:spPr bwMode="auto">
            <a:xfrm>
              <a:off x="1232297" y="2562820"/>
              <a:ext cx="17860" cy="116087"/>
            </a:xfrm>
            <a:custGeom>
              <a:avLst/>
              <a:gdLst/>
              <a:ahLst/>
              <a:cxnLst/>
              <a:rect l="0" t="0" r="0" b="0"/>
              <a:pathLst>
                <a:path w="17860" h="116087">
                  <a:moveTo>
                    <a:pt x="17859" y="0"/>
                  </a:moveTo>
                  <a:lnTo>
                    <a:pt x="17859" y="0"/>
                  </a:lnTo>
                  <a:lnTo>
                    <a:pt x="15214" y="41863"/>
                  </a:lnTo>
                  <a:lnTo>
                    <a:pt x="10171" y="79817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6" name="SMARTInkShape-1654"/>
            <p:cNvSpPr/>
            <p:nvPr>
              <p:custDataLst>
                <p:tags r:id="rId245"/>
              </p:custDataLst>
            </p:nvPr>
          </p:nvSpPr>
          <p:spPr bwMode="auto">
            <a:xfrm>
              <a:off x="1223367" y="2830711"/>
              <a:ext cx="8931" cy="151806"/>
            </a:xfrm>
            <a:custGeom>
              <a:avLst/>
              <a:gdLst/>
              <a:ahLst/>
              <a:cxnLst/>
              <a:rect l="0" t="0" r="0" b="0"/>
              <a:pathLst>
                <a:path w="8931" h="151806">
                  <a:moveTo>
                    <a:pt x="8930" y="0"/>
                  </a:moveTo>
                  <a:lnTo>
                    <a:pt x="8930" y="0"/>
                  </a:lnTo>
                  <a:lnTo>
                    <a:pt x="1862" y="16781"/>
                  </a:lnTo>
                  <a:lnTo>
                    <a:pt x="1242" y="20117"/>
                  </a:lnTo>
                  <a:lnTo>
                    <a:pt x="1820" y="23333"/>
                  </a:lnTo>
                  <a:lnTo>
                    <a:pt x="7232" y="35624"/>
                  </a:lnTo>
                  <a:lnTo>
                    <a:pt x="8901" y="74963"/>
                  </a:lnTo>
                  <a:lnTo>
                    <a:pt x="2787" y="113989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7" name="SMARTInkShape-1655"/>
            <p:cNvSpPr/>
            <p:nvPr>
              <p:custDataLst>
                <p:tags r:id="rId246"/>
              </p:custDataLst>
            </p:nvPr>
          </p:nvSpPr>
          <p:spPr bwMode="auto">
            <a:xfrm>
              <a:off x="1214805" y="3161109"/>
              <a:ext cx="17493" cy="276822"/>
            </a:xfrm>
            <a:custGeom>
              <a:avLst/>
              <a:gdLst/>
              <a:ahLst/>
              <a:cxnLst/>
              <a:rect l="0" t="0" r="0" b="0"/>
              <a:pathLst>
                <a:path w="17493" h="276822">
                  <a:moveTo>
                    <a:pt x="8562" y="0"/>
                  </a:moveTo>
                  <a:lnTo>
                    <a:pt x="8562" y="0"/>
                  </a:lnTo>
                  <a:lnTo>
                    <a:pt x="7570" y="26532"/>
                  </a:lnTo>
                  <a:lnTo>
                    <a:pt x="460" y="70345"/>
                  </a:lnTo>
                  <a:lnTo>
                    <a:pt x="0" y="80213"/>
                  </a:lnTo>
                  <a:lnTo>
                    <a:pt x="2442" y="87905"/>
                  </a:lnTo>
                  <a:lnTo>
                    <a:pt x="4482" y="91346"/>
                  </a:lnTo>
                  <a:lnTo>
                    <a:pt x="6834" y="93640"/>
                  </a:lnTo>
                  <a:lnTo>
                    <a:pt x="13893" y="97860"/>
                  </a:lnTo>
                  <a:lnTo>
                    <a:pt x="15893" y="102363"/>
                  </a:lnTo>
                  <a:lnTo>
                    <a:pt x="17018" y="110477"/>
                  </a:lnTo>
                  <a:lnTo>
                    <a:pt x="7807" y="152539"/>
                  </a:lnTo>
                  <a:lnTo>
                    <a:pt x="3488" y="170543"/>
                  </a:lnTo>
                  <a:lnTo>
                    <a:pt x="8178" y="212938"/>
                  </a:lnTo>
                  <a:lnTo>
                    <a:pt x="9504" y="255179"/>
                  </a:lnTo>
                  <a:lnTo>
                    <a:pt x="17492" y="276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8" name="SMARTInkShape-1656"/>
            <p:cNvSpPr/>
            <p:nvPr>
              <p:custDataLst>
                <p:tags r:id="rId247"/>
              </p:custDataLst>
            </p:nvPr>
          </p:nvSpPr>
          <p:spPr bwMode="auto">
            <a:xfrm>
              <a:off x="1137337" y="3536524"/>
              <a:ext cx="103891" cy="146901"/>
            </a:xfrm>
            <a:custGeom>
              <a:avLst/>
              <a:gdLst/>
              <a:ahLst/>
              <a:cxnLst/>
              <a:rect l="0" t="0" r="0" b="0"/>
              <a:pathLst>
                <a:path w="103891" h="146901">
                  <a:moveTo>
                    <a:pt x="5663" y="8562"/>
                  </a:moveTo>
                  <a:lnTo>
                    <a:pt x="5663" y="8562"/>
                  </a:lnTo>
                  <a:lnTo>
                    <a:pt x="18092" y="8562"/>
                  </a:lnTo>
                  <a:lnTo>
                    <a:pt x="59494" y="184"/>
                  </a:lnTo>
                  <a:lnTo>
                    <a:pt x="65363" y="0"/>
                  </a:lnTo>
                  <a:lnTo>
                    <a:pt x="70268" y="1862"/>
                  </a:lnTo>
                  <a:lnTo>
                    <a:pt x="78363" y="9222"/>
                  </a:lnTo>
                  <a:lnTo>
                    <a:pt x="79927" y="13963"/>
                  </a:lnTo>
                  <a:lnTo>
                    <a:pt x="79018" y="24522"/>
                  </a:lnTo>
                  <a:lnTo>
                    <a:pt x="63221" y="59744"/>
                  </a:lnTo>
                  <a:lnTo>
                    <a:pt x="30475" y="102052"/>
                  </a:lnTo>
                  <a:lnTo>
                    <a:pt x="146" y="138702"/>
                  </a:lnTo>
                  <a:lnTo>
                    <a:pt x="0" y="140962"/>
                  </a:lnTo>
                  <a:lnTo>
                    <a:pt x="2485" y="146120"/>
                  </a:lnTo>
                  <a:lnTo>
                    <a:pt x="5529" y="146900"/>
                  </a:lnTo>
                  <a:lnTo>
                    <a:pt x="46144" y="135784"/>
                  </a:lnTo>
                  <a:lnTo>
                    <a:pt x="54413" y="133566"/>
                  </a:lnTo>
                  <a:lnTo>
                    <a:pt x="103890" y="9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9" name="SMARTInkShape-1657"/>
            <p:cNvSpPr/>
            <p:nvPr>
              <p:custDataLst>
                <p:tags r:id="rId248"/>
              </p:custDataLst>
            </p:nvPr>
          </p:nvSpPr>
          <p:spPr bwMode="auto">
            <a:xfrm>
              <a:off x="1250156" y="3571875"/>
              <a:ext cx="17861" cy="142876"/>
            </a:xfrm>
            <a:custGeom>
              <a:avLst/>
              <a:gdLst/>
              <a:ahLst/>
              <a:cxnLst/>
              <a:rect l="0" t="0" r="0" b="0"/>
              <a:pathLst>
                <a:path w="17861" h="142876">
                  <a:moveTo>
                    <a:pt x="17860" y="0"/>
                  </a:moveTo>
                  <a:lnTo>
                    <a:pt x="17860" y="0"/>
                  </a:lnTo>
                  <a:lnTo>
                    <a:pt x="15214" y="17651"/>
                  </a:lnTo>
                  <a:lnTo>
                    <a:pt x="10171" y="53537"/>
                  </a:lnTo>
                  <a:lnTo>
                    <a:pt x="1351" y="97672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4971" name="SMARTInkShape-1658"/>
          <p:cNvSpPr/>
          <p:nvPr>
            <p:custDataLst>
              <p:tags r:id="rId10"/>
            </p:custDataLst>
          </p:nvPr>
        </p:nvSpPr>
        <p:spPr bwMode="auto">
          <a:xfrm>
            <a:off x="2036026" y="3545086"/>
            <a:ext cx="98170" cy="116026"/>
          </a:xfrm>
          <a:custGeom>
            <a:avLst/>
            <a:gdLst/>
            <a:ahLst/>
            <a:cxnLst/>
            <a:rect l="0" t="0" r="0" b="0"/>
            <a:pathLst>
              <a:path w="98170" h="116026">
                <a:moveTo>
                  <a:pt x="8873" y="0"/>
                </a:moveTo>
                <a:lnTo>
                  <a:pt x="8873" y="0"/>
                </a:lnTo>
                <a:lnTo>
                  <a:pt x="13613" y="0"/>
                </a:lnTo>
                <a:lnTo>
                  <a:pt x="18586" y="2646"/>
                </a:lnTo>
                <a:lnTo>
                  <a:pt x="46372" y="20991"/>
                </a:lnTo>
                <a:lnTo>
                  <a:pt x="50344" y="29504"/>
                </a:lnTo>
                <a:lnTo>
                  <a:pt x="51403" y="34552"/>
                </a:lnTo>
                <a:lnTo>
                  <a:pt x="48153" y="55878"/>
                </a:lnTo>
                <a:lnTo>
                  <a:pt x="36166" y="76308"/>
                </a:lnTo>
                <a:lnTo>
                  <a:pt x="0" y="116025"/>
                </a:lnTo>
                <a:lnTo>
                  <a:pt x="31401" y="115090"/>
                </a:lnTo>
                <a:lnTo>
                  <a:pt x="73591" y="106991"/>
                </a:lnTo>
                <a:lnTo>
                  <a:pt x="98169" y="9822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4989" name="SMARTInkShape-Group453"/>
          <p:cNvGrpSpPr/>
          <p:nvPr/>
        </p:nvGrpSpPr>
        <p:grpSpPr>
          <a:xfrm>
            <a:off x="1251398" y="2303859"/>
            <a:ext cx="864939" cy="1805651"/>
            <a:chOff x="1251398" y="2303859"/>
            <a:chExt cx="864939" cy="1805651"/>
          </a:xfrm>
        </p:grpSpPr>
        <p:sp>
          <p:nvSpPr>
            <p:cNvPr id="424972" name="SMARTInkShape-1659"/>
            <p:cNvSpPr/>
            <p:nvPr>
              <p:custDataLst>
                <p:tags r:id="rId227"/>
              </p:custDataLst>
            </p:nvPr>
          </p:nvSpPr>
          <p:spPr bwMode="auto">
            <a:xfrm>
              <a:off x="1312664" y="3920242"/>
              <a:ext cx="80368" cy="156181"/>
            </a:xfrm>
            <a:custGeom>
              <a:avLst/>
              <a:gdLst/>
              <a:ahLst/>
              <a:cxnLst/>
              <a:rect l="0" t="0" r="0" b="0"/>
              <a:pathLst>
                <a:path w="80368" h="156181">
                  <a:moveTo>
                    <a:pt x="0" y="8821"/>
                  </a:moveTo>
                  <a:lnTo>
                    <a:pt x="0" y="8821"/>
                  </a:lnTo>
                  <a:lnTo>
                    <a:pt x="4741" y="4080"/>
                  </a:lnTo>
                  <a:lnTo>
                    <a:pt x="9714" y="1753"/>
                  </a:lnTo>
                  <a:lnTo>
                    <a:pt x="37500" y="0"/>
                  </a:lnTo>
                  <a:lnTo>
                    <a:pt x="52011" y="4663"/>
                  </a:lnTo>
                  <a:lnTo>
                    <a:pt x="64138" y="12329"/>
                  </a:lnTo>
                  <a:lnTo>
                    <a:pt x="66571" y="16121"/>
                  </a:lnTo>
                  <a:lnTo>
                    <a:pt x="69275" y="25625"/>
                  </a:lnTo>
                  <a:lnTo>
                    <a:pt x="65185" y="39109"/>
                  </a:lnTo>
                  <a:lnTo>
                    <a:pt x="46390" y="76760"/>
                  </a:lnTo>
                  <a:lnTo>
                    <a:pt x="20343" y="119154"/>
                  </a:lnTo>
                  <a:lnTo>
                    <a:pt x="1909" y="148353"/>
                  </a:lnTo>
                  <a:lnTo>
                    <a:pt x="566" y="155446"/>
                  </a:lnTo>
                  <a:lnTo>
                    <a:pt x="2362" y="156180"/>
                  </a:lnTo>
                  <a:lnTo>
                    <a:pt x="14370" y="152473"/>
                  </a:lnTo>
                  <a:lnTo>
                    <a:pt x="53723" y="136353"/>
                  </a:lnTo>
                  <a:lnTo>
                    <a:pt x="59628" y="135514"/>
                  </a:lnTo>
                  <a:lnTo>
                    <a:pt x="63564" y="133962"/>
                  </a:lnTo>
                  <a:lnTo>
                    <a:pt x="80367" y="124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3" name="SMARTInkShape-1660"/>
            <p:cNvSpPr/>
            <p:nvPr>
              <p:custDataLst>
                <p:tags r:id="rId228"/>
              </p:custDataLst>
            </p:nvPr>
          </p:nvSpPr>
          <p:spPr bwMode="auto">
            <a:xfrm>
              <a:off x="1251398" y="4009430"/>
              <a:ext cx="7689" cy="100080"/>
            </a:xfrm>
            <a:custGeom>
              <a:avLst/>
              <a:gdLst/>
              <a:ahLst/>
              <a:cxnLst/>
              <a:rect l="0" t="0" r="0" b="0"/>
              <a:pathLst>
                <a:path w="7689" h="100080">
                  <a:moveTo>
                    <a:pt x="7688" y="0"/>
                  </a:moveTo>
                  <a:lnTo>
                    <a:pt x="7688" y="0"/>
                  </a:lnTo>
                  <a:lnTo>
                    <a:pt x="7688" y="43318"/>
                  </a:lnTo>
                  <a:lnTo>
                    <a:pt x="5042" y="73232"/>
                  </a:lnTo>
                  <a:lnTo>
                    <a:pt x="0" y="98029"/>
                  </a:lnTo>
                  <a:lnTo>
                    <a:pt x="578" y="100079"/>
                  </a:lnTo>
                  <a:lnTo>
                    <a:pt x="7688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4" name="SMARTInkShape-1661"/>
            <p:cNvSpPr/>
            <p:nvPr>
              <p:custDataLst>
                <p:tags r:id="rId229"/>
              </p:custDataLst>
            </p:nvPr>
          </p:nvSpPr>
          <p:spPr bwMode="auto">
            <a:xfrm>
              <a:off x="1598414" y="3536156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8930" y="0"/>
                  </a:moveTo>
                  <a:lnTo>
                    <a:pt x="8930" y="0"/>
                  </a:lnTo>
                  <a:lnTo>
                    <a:pt x="4189" y="4741"/>
                  </a:lnTo>
                  <a:lnTo>
                    <a:pt x="0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5" name="SMARTInkShape-1662"/>
            <p:cNvSpPr/>
            <p:nvPr>
              <p:custDataLst>
                <p:tags r:id="rId230"/>
              </p:custDataLst>
            </p:nvPr>
          </p:nvSpPr>
          <p:spPr bwMode="auto">
            <a:xfrm>
              <a:off x="1607344" y="3429000"/>
              <a:ext cx="8931" cy="53579"/>
            </a:xfrm>
            <a:custGeom>
              <a:avLst/>
              <a:gdLst/>
              <a:ahLst/>
              <a:cxnLst/>
              <a:rect l="0" t="0" r="0" b="0"/>
              <a:pathLst>
                <a:path w="8931" h="53579">
                  <a:moveTo>
                    <a:pt x="0" y="0"/>
                  </a:moveTo>
                  <a:lnTo>
                    <a:pt x="0" y="0"/>
                  </a:lnTo>
                  <a:lnTo>
                    <a:pt x="0" y="23939"/>
                  </a:lnTo>
                  <a:lnTo>
                    <a:pt x="7068" y="36127"/>
                  </a:lnTo>
                  <a:lnTo>
                    <a:pt x="893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6" name="SMARTInkShape-1663"/>
            <p:cNvSpPr/>
            <p:nvPr>
              <p:custDataLst>
                <p:tags r:id="rId231"/>
              </p:custDataLst>
            </p:nvPr>
          </p:nvSpPr>
          <p:spPr bwMode="auto">
            <a:xfrm>
              <a:off x="1580555" y="3259336"/>
              <a:ext cx="26389" cy="165560"/>
            </a:xfrm>
            <a:custGeom>
              <a:avLst/>
              <a:gdLst/>
              <a:ahLst/>
              <a:cxnLst/>
              <a:rect l="0" t="0" r="0" b="0"/>
              <a:pathLst>
                <a:path w="26389" h="16556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7688" y="8562"/>
                  </a:lnTo>
                  <a:lnTo>
                    <a:pt x="15949" y="52166"/>
                  </a:lnTo>
                  <a:lnTo>
                    <a:pt x="23744" y="94439"/>
                  </a:lnTo>
                  <a:lnTo>
                    <a:pt x="26388" y="122520"/>
                  </a:lnTo>
                  <a:lnTo>
                    <a:pt x="23965" y="131513"/>
                  </a:lnTo>
                  <a:lnTo>
                    <a:pt x="19065" y="140631"/>
                  </a:lnTo>
                  <a:lnTo>
                    <a:pt x="18018" y="165559"/>
                  </a:lnTo>
                  <a:lnTo>
                    <a:pt x="17859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7" name="SMARTInkShape-1664"/>
            <p:cNvSpPr/>
            <p:nvPr>
              <p:custDataLst>
                <p:tags r:id="rId232"/>
              </p:custDataLst>
            </p:nvPr>
          </p:nvSpPr>
          <p:spPr bwMode="auto">
            <a:xfrm>
              <a:off x="1562696" y="3134320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5" y="9714"/>
                  </a:lnTo>
                  <a:lnTo>
                    <a:pt x="1785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8" name="SMARTInkShape-1665"/>
            <p:cNvSpPr/>
            <p:nvPr>
              <p:custDataLst>
                <p:tags r:id="rId233"/>
              </p:custDataLst>
            </p:nvPr>
          </p:nvSpPr>
          <p:spPr bwMode="auto">
            <a:xfrm>
              <a:off x="1571625" y="2794992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8930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9" name="SMARTInkShape-1666"/>
            <p:cNvSpPr/>
            <p:nvPr>
              <p:custDataLst>
                <p:tags r:id="rId234"/>
              </p:custDataLst>
            </p:nvPr>
          </p:nvSpPr>
          <p:spPr bwMode="auto">
            <a:xfrm>
              <a:off x="1598414" y="2303859"/>
              <a:ext cx="8931" cy="62509"/>
            </a:xfrm>
            <a:custGeom>
              <a:avLst/>
              <a:gdLst/>
              <a:ahLst/>
              <a:cxnLst/>
              <a:rect l="0" t="0" r="0" b="0"/>
              <a:pathLst>
                <a:path w="8931" h="62509">
                  <a:moveTo>
                    <a:pt x="0" y="0"/>
                  </a:moveTo>
                  <a:lnTo>
                    <a:pt x="0" y="0"/>
                  </a:lnTo>
                  <a:lnTo>
                    <a:pt x="0" y="41982"/>
                  </a:lnTo>
                  <a:lnTo>
                    <a:pt x="893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0" name="SMARTInkShape-1667"/>
            <p:cNvSpPr/>
            <p:nvPr>
              <p:custDataLst>
                <p:tags r:id="rId235"/>
              </p:custDataLst>
            </p:nvPr>
          </p:nvSpPr>
          <p:spPr bwMode="auto">
            <a:xfrm>
              <a:off x="1607344" y="2509242"/>
              <a:ext cx="8931" cy="53579"/>
            </a:xfrm>
            <a:custGeom>
              <a:avLst/>
              <a:gdLst/>
              <a:ahLst/>
              <a:cxnLst/>
              <a:rect l="0" t="0" r="0" b="0"/>
              <a:pathLst>
                <a:path w="8931" h="53579">
                  <a:moveTo>
                    <a:pt x="0" y="0"/>
                  </a:moveTo>
                  <a:lnTo>
                    <a:pt x="0" y="0"/>
                  </a:lnTo>
                  <a:lnTo>
                    <a:pt x="992" y="38155"/>
                  </a:lnTo>
                  <a:lnTo>
                    <a:pt x="893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1" name="SMARTInkShape-1668"/>
            <p:cNvSpPr/>
            <p:nvPr>
              <p:custDataLst>
                <p:tags r:id="rId236"/>
              </p:custDataLst>
            </p:nvPr>
          </p:nvSpPr>
          <p:spPr bwMode="auto">
            <a:xfrm>
              <a:off x="1437680" y="4009430"/>
              <a:ext cx="8931" cy="80368"/>
            </a:xfrm>
            <a:custGeom>
              <a:avLst/>
              <a:gdLst/>
              <a:ahLst/>
              <a:cxnLst/>
              <a:rect l="0" t="0" r="0" b="0"/>
              <a:pathLst>
                <a:path w="8931" h="80368">
                  <a:moveTo>
                    <a:pt x="8930" y="0"/>
                  </a:moveTo>
                  <a:lnTo>
                    <a:pt x="8930" y="0"/>
                  </a:lnTo>
                  <a:lnTo>
                    <a:pt x="8930" y="39319"/>
                  </a:lnTo>
                  <a:lnTo>
                    <a:pt x="8930" y="68543"/>
                  </a:lnTo>
                  <a:lnTo>
                    <a:pt x="7937" y="72484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2" name="SMARTInkShape-1669"/>
            <p:cNvSpPr/>
            <p:nvPr>
              <p:custDataLst>
                <p:tags r:id="rId237"/>
              </p:custDataLst>
            </p:nvPr>
          </p:nvSpPr>
          <p:spPr bwMode="auto">
            <a:xfrm>
              <a:off x="1544836" y="3920133"/>
              <a:ext cx="26790" cy="124297"/>
            </a:xfrm>
            <a:custGeom>
              <a:avLst/>
              <a:gdLst/>
              <a:ahLst/>
              <a:cxnLst/>
              <a:rect l="0" t="0" r="0" b="0"/>
              <a:pathLst>
                <a:path w="26790" h="124297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8378" y="12359"/>
                  </a:lnTo>
                  <a:lnTo>
                    <a:pt x="8897" y="55542"/>
                  </a:lnTo>
                  <a:lnTo>
                    <a:pt x="15993" y="95839"/>
                  </a:lnTo>
                  <a:lnTo>
                    <a:pt x="17491" y="116827"/>
                  </a:lnTo>
                  <a:lnTo>
                    <a:pt x="18606" y="119556"/>
                  </a:lnTo>
                  <a:lnTo>
                    <a:pt x="20341" y="121376"/>
                  </a:lnTo>
                  <a:lnTo>
                    <a:pt x="25516" y="124296"/>
                  </a:lnTo>
                  <a:lnTo>
                    <a:pt x="25940" y="123544"/>
                  </a:lnTo>
                  <a:lnTo>
                    <a:pt x="26789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3" name="SMARTInkShape-1670"/>
            <p:cNvSpPr/>
            <p:nvPr>
              <p:custDataLst>
                <p:tags r:id="rId238"/>
              </p:custDataLst>
            </p:nvPr>
          </p:nvSpPr>
          <p:spPr bwMode="auto">
            <a:xfrm>
              <a:off x="1495043" y="3955852"/>
              <a:ext cx="103372" cy="44649"/>
            </a:xfrm>
            <a:custGeom>
              <a:avLst/>
              <a:gdLst/>
              <a:ahLst/>
              <a:cxnLst/>
              <a:rect l="0" t="0" r="0" b="0"/>
              <a:pathLst>
                <a:path w="103372" h="44649">
                  <a:moveTo>
                    <a:pt x="5145" y="44648"/>
                  </a:moveTo>
                  <a:lnTo>
                    <a:pt x="5145" y="44648"/>
                  </a:lnTo>
                  <a:lnTo>
                    <a:pt x="0" y="44648"/>
                  </a:lnTo>
                  <a:lnTo>
                    <a:pt x="2197" y="44648"/>
                  </a:lnTo>
                  <a:lnTo>
                    <a:pt x="6480" y="42002"/>
                  </a:lnTo>
                  <a:lnTo>
                    <a:pt x="9012" y="39907"/>
                  </a:lnTo>
                  <a:lnTo>
                    <a:pt x="17116" y="37580"/>
                  </a:lnTo>
                  <a:lnTo>
                    <a:pt x="29317" y="34561"/>
                  </a:lnTo>
                  <a:lnTo>
                    <a:pt x="71301" y="15710"/>
                  </a:lnTo>
                  <a:lnTo>
                    <a:pt x="10337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4" name="SMARTInkShape-1671"/>
            <p:cNvSpPr/>
            <p:nvPr>
              <p:custDataLst>
                <p:tags r:id="rId239"/>
              </p:custDataLst>
            </p:nvPr>
          </p:nvSpPr>
          <p:spPr bwMode="auto">
            <a:xfrm>
              <a:off x="1651992" y="3839766"/>
              <a:ext cx="89298" cy="149860"/>
            </a:xfrm>
            <a:custGeom>
              <a:avLst/>
              <a:gdLst/>
              <a:ahLst/>
              <a:cxnLst/>
              <a:rect l="0" t="0" r="0" b="0"/>
              <a:pathLst>
                <a:path w="89298" h="149860">
                  <a:moveTo>
                    <a:pt x="0" y="0"/>
                  </a:moveTo>
                  <a:lnTo>
                    <a:pt x="0" y="0"/>
                  </a:lnTo>
                  <a:lnTo>
                    <a:pt x="12429" y="37286"/>
                  </a:lnTo>
                  <a:lnTo>
                    <a:pt x="26858" y="75281"/>
                  </a:lnTo>
                  <a:lnTo>
                    <a:pt x="47300" y="114561"/>
                  </a:lnTo>
                  <a:lnTo>
                    <a:pt x="58002" y="130847"/>
                  </a:lnTo>
                  <a:lnTo>
                    <a:pt x="61498" y="138521"/>
                  </a:lnTo>
                  <a:lnTo>
                    <a:pt x="66359" y="145239"/>
                  </a:lnTo>
                  <a:lnTo>
                    <a:pt x="71826" y="148887"/>
                  </a:lnTo>
                  <a:lnTo>
                    <a:pt x="74673" y="149859"/>
                  </a:lnTo>
                  <a:lnTo>
                    <a:pt x="76571" y="148523"/>
                  </a:lnTo>
                  <a:lnTo>
                    <a:pt x="89297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5" name="SMARTInkShape-1672"/>
            <p:cNvSpPr/>
            <p:nvPr>
              <p:custDataLst>
                <p:tags r:id="rId240"/>
              </p:custDataLst>
            </p:nvPr>
          </p:nvSpPr>
          <p:spPr bwMode="auto">
            <a:xfrm>
              <a:off x="1669852" y="3902273"/>
              <a:ext cx="53579" cy="116087"/>
            </a:xfrm>
            <a:custGeom>
              <a:avLst/>
              <a:gdLst/>
              <a:ahLst/>
              <a:cxnLst/>
              <a:rect l="0" t="0" r="0" b="0"/>
              <a:pathLst>
                <a:path w="53579" h="116087">
                  <a:moveTo>
                    <a:pt x="53578" y="0"/>
                  </a:moveTo>
                  <a:lnTo>
                    <a:pt x="53578" y="0"/>
                  </a:lnTo>
                  <a:lnTo>
                    <a:pt x="48837" y="0"/>
                  </a:lnTo>
                  <a:lnTo>
                    <a:pt x="47441" y="1985"/>
                  </a:lnTo>
                  <a:lnTo>
                    <a:pt x="44483" y="13266"/>
                  </a:lnTo>
                  <a:lnTo>
                    <a:pt x="26605" y="52406"/>
                  </a:lnTo>
                  <a:lnTo>
                    <a:pt x="5942" y="95181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6" name="SMARTInkShape-1673"/>
            <p:cNvSpPr/>
            <p:nvPr>
              <p:custDataLst>
                <p:tags r:id="rId241"/>
              </p:custDataLst>
            </p:nvPr>
          </p:nvSpPr>
          <p:spPr bwMode="auto">
            <a:xfrm>
              <a:off x="1752097" y="3911235"/>
              <a:ext cx="60631" cy="98004"/>
            </a:xfrm>
            <a:custGeom>
              <a:avLst/>
              <a:gdLst/>
              <a:ahLst/>
              <a:cxnLst/>
              <a:rect l="0" t="0" r="0" b="0"/>
              <a:pathLst>
                <a:path w="60631" h="98004">
                  <a:moveTo>
                    <a:pt x="7052" y="8898"/>
                  </a:moveTo>
                  <a:lnTo>
                    <a:pt x="7052" y="8898"/>
                  </a:lnTo>
                  <a:lnTo>
                    <a:pt x="7052" y="4157"/>
                  </a:lnTo>
                  <a:lnTo>
                    <a:pt x="8044" y="2761"/>
                  </a:lnTo>
                  <a:lnTo>
                    <a:pt x="9697" y="1830"/>
                  </a:lnTo>
                  <a:lnTo>
                    <a:pt x="19481" y="336"/>
                  </a:lnTo>
                  <a:lnTo>
                    <a:pt x="44551" y="0"/>
                  </a:lnTo>
                  <a:lnTo>
                    <a:pt x="51169" y="2628"/>
                  </a:lnTo>
                  <a:lnTo>
                    <a:pt x="54322" y="4718"/>
                  </a:lnTo>
                  <a:lnTo>
                    <a:pt x="56425" y="8096"/>
                  </a:lnTo>
                  <a:lnTo>
                    <a:pt x="59384" y="22330"/>
                  </a:lnTo>
                  <a:lnTo>
                    <a:pt x="60076" y="33389"/>
                  </a:lnTo>
                  <a:lnTo>
                    <a:pt x="55092" y="44918"/>
                  </a:lnTo>
                  <a:lnTo>
                    <a:pt x="17931" y="87178"/>
                  </a:lnTo>
                  <a:lnTo>
                    <a:pt x="10895" y="93298"/>
                  </a:lnTo>
                  <a:lnTo>
                    <a:pt x="0" y="97550"/>
                  </a:lnTo>
                  <a:lnTo>
                    <a:pt x="8159" y="98003"/>
                  </a:lnTo>
                  <a:lnTo>
                    <a:pt x="15151" y="95464"/>
                  </a:lnTo>
                  <a:lnTo>
                    <a:pt x="60630" y="62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7" name="SMARTInkShape-1674"/>
            <p:cNvSpPr/>
            <p:nvPr>
              <p:custDataLst>
                <p:tags r:id="rId242"/>
              </p:custDataLst>
            </p:nvPr>
          </p:nvSpPr>
          <p:spPr bwMode="auto">
            <a:xfrm>
              <a:off x="1875235" y="3804229"/>
              <a:ext cx="133946" cy="133563"/>
            </a:xfrm>
            <a:custGeom>
              <a:avLst/>
              <a:gdLst/>
              <a:ahLst/>
              <a:cxnLst/>
              <a:rect l="0" t="0" r="0" b="0"/>
              <a:pathLst>
                <a:path w="133946" h="133563">
                  <a:moveTo>
                    <a:pt x="0" y="26607"/>
                  </a:moveTo>
                  <a:lnTo>
                    <a:pt x="0" y="26607"/>
                  </a:lnTo>
                  <a:lnTo>
                    <a:pt x="0" y="14178"/>
                  </a:lnTo>
                  <a:lnTo>
                    <a:pt x="992" y="12367"/>
                  </a:lnTo>
                  <a:lnTo>
                    <a:pt x="2645" y="11161"/>
                  </a:lnTo>
                  <a:lnTo>
                    <a:pt x="27805" y="1891"/>
                  </a:lnTo>
                  <a:lnTo>
                    <a:pt x="65242" y="0"/>
                  </a:lnTo>
                  <a:lnTo>
                    <a:pt x="79598" y="891"/>
                  </a:lnTo>
                  <a:lnTo>
                    <a:pt x="89285" y="4594"/>
                  </a:lnTo>
                  <a:lnTo>
                    <a:pt x="92265" y="8955"/>
                  </a:lnTo>
                  <a:lnTo>
                    <a:pt x="95577" y="21738"/>
                  </a:lnTo>
                  <a:lnTo>
                    <a:pt x="94476" y="28322"/>
                  </a:lnTo>
                  <a:lnTo>
                    <a:pt x="87960" y="40929"/>
                  </a:lnTo>
                  <a:lnTo>
                    <a:pt x="56485" y="83129"/>
                  </a:lnTo>
                  <a:lnTo>
                    <a:pt x="22972" y="122186"/>
                  </a:lnTo>
                  <a:lnTo>
                    <a:pt x="21268" y="126045"/>
                  </a:lnTo>
                  <a:lnTo>
                    <a:pt x="19139" y="128618"/>
                  </a:lnTo>
                  <a:lnTo>
                    <a:pt x="13388" y="132238"/>
                  </a:lnTo>
                  <a:lnTo>
                    <a:pt x="13886" y="132747"/>
                  </a:lnTo>
                  <a:lnTo>
                    <a:pt x="21815" y="133562"/>
                  </a:lnTo>
                  <a:lnTo>
                    <a:pt x="64089" y="118520"/>
                  </a:lnTo>
                  <a:lnTo>
                    <a:pt x="93247" y="106903"/>
                  </a:lnTo>
                  <a:lnTo>
                    <a:pt x="133945" y="891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8" name="SMARTInkShape-1675"/>
            <p:cNvSpPr/>
            <p:nvPr>
              <p:custDataLst>
                <p:tags r:id="rId243"/>
              </p:custDataLst>
            </p:nvPr>
          </p:nvSpPr>
          <p:spPr bwMode="auto">
            <a:xfrm>
              <a:off x="2000525" y="3857625"/>
              <a:ext cx="115812" cy="107125"/>
            </a:xfrm>
            <a:custGeom>
              <a:avLst/>
              <a:gdLst/>
              <a:ahLst/>
              <a:cxnLst/>
              <a:rect l="0" t="0" r="0" b="0"/>
              <a:pathLst>
                <a:path w="115812" h="107125">
                  <a:moveTo>
                    <a:pt x="26514" y="0"/>
                  </a:moveTo>
                  <a:lnTo>
                    <a:pt x="26514" y="0"/>
                  </a:lnTo>
                  <a:lnTo>
                    <a:pt x="17952" y="0"/>
                  </a:lnTo>
                  <a:lnTo>
                    <a:pt x="22434" y="4740"/>
                  </a:lnTo>
                  <a:lnTo>
                    <a:pt x="27347" y="7068"/>
                  </a:lnTo>
                  <a:lnTo>
                    <a:pt x="30046" y="7689"/>
                  </a:lnTo>
                  <a:lnTo>
                    <a:pt x="42499" y="14821"/>
                  </a:lnTo>
                  <a:lnTo>
                    <a:pt x="55504" y="17951"/>
                  </a:lnTo>
                  <a:lnTo>
                    <a:pt x="57747" y="19905"/>
                  </a:lnTo>
                  <a:lnTo>
                    <a:pt x="60239" y="24721"/>
                  </a:lnTo>
                  <a:lnTo>
                    <a:pt x="61347" y="30169"/>
                  </a:lnTo>
                  <a:lnTo>
                    <a:pt x="56548" y="38544"/>
                  </a:lnTo>
                  <a:lnTo>
                    <a:pt x="28661" y="73461"/>
                  </a:lnTo>
                  <a:lnTo>
                    <a:pt x="24969" y="75764"/>
                  </a:lnTo>
                  <a:lnTo>
                    <a:pt x="0" y="106794"/>
                  </a:lnTo>
                  <a:lnTo>
                    <a:pt x="21659" y="107124"/>
                  </a:lnTo>
                  <a:lnTo>
                    <a:pt x="64546" y="93016"/>
                  </a:lnTo>
                  <a:lnTo>
                    <a:pt x="76159" y="88965"/>
                  </a:lnTo>
                  <a:lnTo>
                    <a:pt x="115811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4992" name="SMARTInkShape-Group454"/>
          <p:cNvGrpSpPr/>
          <p:nvPr/>
        </p:nvGrpSpPr>
        <p:grpSpPr>
          <a:xfrm>
            <a:off x="1107281" y="3938360"/>
            <a:ext cx="97693" cy="172955"/>
            <a:chOff x="1107281" y="3938360"/>
            <a:chExt cx="97693" cy="172955"/>
          </a:xfrm>
        </p:grpSpPr>
        <p:sp>
          <p:nvSpPr>
            <p:cNvPr id="424990" name="SMARTInkShape-1676"/>
            <p:cNvSpPr/>
            <p:nvPr>
              <p:custDataLst>
                <p:tags r:id="rId225"/>
              </p:custDataLst>
            </p:nvPr>
          </p:nvSpPr>
          <p:spPr bwMode="auto">
            <a:xfrm>
              <a:off x="1178719" y="4036219"/>
              <a:ext cx="17860" cy="71438"/>
            </a:xfrm>
            <a:custGeom>
              <a:avLst/>
              <a:gdLst/>
              <a:ahLst/>
              <a:cxnLst/>
              <a:rect l="0" t="0" r="0" b="0"/>
              <a:pathLst>
                <a:path w="17860" h="71438">
                  <a:moveTo>
                    <a:pt x="17859" y="0"/>
                  </a:moveTo>
                  <a:lnTo>
                    <a:pt x="17859" y="0"/>
                  </a:lnTo>
                  <a:lnTo>
                    <a:pt x="13119" y="4740"/>
                  </a:lnTo>
                  <a:lnTo>
                    <a:pt x="10791" y="9713"/>
                  </a:lnTo>
                  <a:lnTo>
                    <a:pt x="2865" y="53148"/>
                  </a:lnTo>
                  <a:lnTo>
                    <a:pt x="0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1" name="SMARTInkShape-1677"/>
            <p:cNvSpPr/>
            <p:nvPr>
              <p:custDataLst>
                <p:tags r:id="rId226"/>
              </p:custDataLst>
            </p:nvPr>
          </p:nvSpPr>
          <p:spPr bwMode="auto">
            <a:xfrm>
              <a:off x="1107281" y="3938360"/>
              <a:ext cx="97693" cy="172955"/>
            </a:xfrm>
            <a:custGeom>
              <a:avLst/>
              <a:gdLst/>
              <a:ahLst/>
              <a:cxnLst/>
              <a:rect l="0" t="0" r="0" b="0"/>
              <a:pathLst>
                <a:path w="97693" h="172955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21368" y="44355"/>
                  </a:lnTo>
                  <a:lnTo>
                    <a:pt x="43114" y="86121"/>
                  </a:lnTo>
                  <a:lnTo>
                    <a:pt x="68982" y="127916"/>
                  </a:lnTo>
                  <a:lnTo>
                    <a:pt x="94162" y="165271"/>
                  </a:lnTo>
                  <a:lnTo>
                    <a:pt x="97023" y="172954"/>
                  </a:lnTo>
                  <a:lnTo>
                    <a:pt x="97424" y="172727"/>
                  </a:lnTo>
                  <a:lnTo>
                    <a:pt x="97692" y="171583"/>
                  </a:lnTo>
                  <a:lnTo>
                    <a:pt x="89297" y="15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10" name="SMARTInkShape-Group455"/>
          <p:cNvGrpSpPr/>
          <p:nvPr/>
        </p:nvGrpSpPr>
        <p:grpSpPr>
          <a:xfrm>
            <a:off x="331243" y="4343077"/>
            <a:ext cx="1204664" cy="827213"/>
            <a:chOff x="331243" y="4343077"/>
            <a:chExt cx="1204664" cy="827213"/>
          </a:xfrm>
        </p:grpSpPr>
        <p:sp>
          <p:nvSpPr>
            <p:cNvPr id="424993" name="SMARTInkShape-1678"/>
            <p:cNvSpPr/>
            <p:nvPr>
              <p:custDataLst>
                <p:tags r:id="rId208"/>
              </p:custDataLst>
            </p:nvPr>
          </p:nvSpPr>
          <p:spPr bwMode="auto">
            <a:xfrm>
              <a:off x="1410891" y="4884539"/>
              <a:ext cx="125016" cy="98228"/>
            </a:xfrm>
            <a:custGeom>
              <a:avLst/>
              <a:gdLst/>
              <a:ahLst/>
              <a:cxnLst/>
              <a:rect l="0" t="0" r="0" b="0"/>
              <a:pathLst>
                <a:path w="125016" h="98228">
                  <a:moveTo>
                    <a:pt x="0" y="98227"/>
                  </a:moveTo>
                  <a:lnTo>
                    <a:pt x="0" y="98227"/>
                  </a:lnTo>
                  <a:lnTo>
                    <a:pt x="42027" y="81057"/>
                  </a:lnTo>
                  <a:lnTo>
                    <a:pt x="65920" y="64807"/>
                  </a:lnTo>
                  <a:lnTo>
                    <a:pt x="125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4" name="SMARTInkShape-1679"/>
            <p:cNvSpPr/>
            <p:nvPr>
              <p:custDataLst>
                <p:tags r:id="rId209"/>
              </p:custDataLst>
            </p:nvPr>
          </p:nvSpPr>
          <p:spPr bwMode="auto">
            <a:xfrm>
              <a:off x="1447851" y="4654251"/>
              <a:ext cx="70197" cy="274938"/>
            </a:xfrm>
            <a:custGeom>
              <a:avLst/>
              <a:gdLst/>
              <a:ahLst/>
              <a:cxnLst/>
              <a:rect l="0" t="0" r="0" b="0"/>
              <a:pathLst>
                <a:path w="70197" h="274938">
                  <a:moveTo>
                    <a:pt x="7688" y="149921"/>
                  </a:moveTo>
                  <a:lnTo>
                    <a:pt x="7688" y="149921"/>
                  </a:lnTo>
                  <a:lnTo>
                    <a:pt x="2948" y="149921"/>
                  </a:lnTo>
                  <a:lnTo>
                    <a:pt x="1551" y="148929"/>
                  </a:lnTo>
                  <a:lnTo>
                    <a:pt x="620" y="147275"/>
                  </a:lnTo>
                  <a:lnTo>
                    <a:pt x="0" y="145180"/>
                  </a:lnTo>
                  <a:lnTo>
                    <a:pt x="3867" y="132751"/>
                  </a:lnTo>
                  <a:lnTo>
                    <a:pt x="21321" y="104972"/>
                  </a:lnTo>
                  <a:lnTo>
                    <a:pt x="32120" y="67346"/>
                  </a:lnTo>
                  <a:lnTo>
                    <a:pt x="41725" y="26537"/>
                  </a:lnTo>
                  <a:lnTo>
                    <a:pt x="40013" y="18023"/>
                  </a:lnTo>
                  <a:lnTo>
                    <a:pt x="36117" y="7653"/>
                  </a:lnTo>
                  <a:lnTo>
                    <a:pt x="34801" y="0"/>
                  </a:lnTo>
                  <a:lnTo>
                    <a:pt x="34693" y="364"/>
                  </a:lnTo>
                  <a:lnTo>
                    <a:pt x="35488" y="21579"/>
                  </a:lnTo>
                  <a:lnTo>
                    <a:pt x="41549" y="58092"/>
                  </a:lnTo>
                  <a:lnTo>
                    <a:pt x="45502" y="95593"/>
                  </a:lnTo>
                  <a:lnTo>
                    <a:pt x="50312" y="131839"/>
                  </a:lnTo>
                  <a:lnTo>
                    <a:pt x="51937" y="174902"/>
                  </a:lnTo>
                  <a:lnTo>
                    <a:pt x="59387" y="213064"/>
                  </a:lnTo>
                  <a:lnTo>
                    <a:pt x="68576" y="255238"/>
                  </a:lnTo>
                  <a:lnTo>
                    <a:pt x="70196" y="2749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5" name="SMARTInkShape-1680"/>
            <p:cNvSpPr/>
            <p:nvPr>
              <p:custDataLst>
                <p:tags r:id="rId210"/>
              </p:custDataLst>
            </p:nvPr>
          </p:nvSpPr>
          <p:spPr bwMode="auto">
            <a:xfrm>
              <a:off x="331243" y="4661447"/>
              <a:ext cx="124172" cy="133796"/>
            </a:xfrm>
            <a:custGeom>
              <a:avLst/>
              <a:gdLst/>
              <a:ahLst/>
              <a:cxnLst/>
              <a:rect l="0" t="0" r="0" b="0"/>
              <a:pathLst>
                <a:path w="124172" h="133796">
                  <a:moveTo>
                    <a:pt x="25945" y="26639"/>
                  </a:moveTo>
                  <a:lnTo>
                    <a:pt x="25945" y="26639"/>
                  </a:lnTo>
                  <a:lnTo>
                    <a:pt x="17823" y="19510"/>
                  </a:lnTo>
                  <a:lnTo>
                    <a:pt x="5569" y="11408"/>
                  </a:lnTo>
                  <a:lnTo>
                    <a:pt x="0" y="1568"/>
                  </a:lnTo>
                  <a:lnTo>
                    <a:pt x="711" y="995"/>
                  </a:lnTo>
                  <a:lnTo>
                    <a:pt x="8980" y="76"/>
                  </a:lnTo>
                  <a:lnTo>
                    <a:pt x="11659" y="0"/>
                  </a:lnTo>
                  <a:lnTo>
                    <a:pt x="24909" y="9376"/>
                  </a:lnTo>
                  <a:lnTo>
                    <a:pt x="45921" y="31617"/>
                  </a:lnTo>
                  <a:lnTo>
                    <a:pt x="80859" y="72269"/>
                  </a:lnTo>
                  <a:lnTo>
                    <a:pt x="114626" y="114754"/>
                  </a:lnTo>
                  <a:lnTo>
                    <a:pt x="119929" y="121364"/>
                  </a:lnTo>
                  <a:lnTo>
                    <a:pt x="124171" y="1337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6" name="SMARTInkShape-1681"/>
            <p:cNvSpPr/>
            <p:nvPr>
              <p:custDataLst>
                <p:tags r:id="rId211"/>
              </p:custDataLst>
            </p:nvPr>
          </p:nvSpPr>
          <p:spPr bwMode="auto">
            <a:xfrm>
              <a:off x="406184" y="4691871"/>
              <a:ext cx="31372" cy="130161"/>
            </a:xfrm>
            <a:custGeom>
              <a:avLst/>
              <a:gdLst/>
              <a:ahLst/>
              <a:cxnLst/>
              <a:rect l="0" t="0" r="0" b="0"/>
              <a:pathLst>
                <a:path w="31372" h="130161">
                  <a:moveTo>
                    <a:pt x="31371" y="5145"/>
                  </a:moveTo>
                  <a:lnTo>
                    <a:pt x="31371" y="5145"/>
                  </a:lnTo>
                  <a:lnTo>
                    <a:pt x="31371" y="0"/>
                  </a:lnTo>
                  <a:lnTo>
                    <a:pt x="31371" y="4886"/>
                  </a:lnTo>
                  <a:lnTo>
                    <a:pt x="10995" y="43713"/>
                  </a:lnTo>
                  <a:lnTo>
                    <a:pt x="3203" y="84017"/>
                  </a:lnTo>
                  <a:lnTo>
                    <a:pt x="0" y="101714"/>
                  </a:lnTo>
                  <a:lnTo>
                    <a:pt x="4582" y="130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7" name="SMARTInkShape-1682"/>
            <p:cNvSpPr/>
            <p:nvPr>
              <p:custDataLst>
                <p:tags r:id="rId212"/>
              </p:custDataLst>
            </p:nvPr>
          </p:nvSpPr>
          <p:spPr bwMode="auto">
            <a:xfrm>
              <a:off x="553641" y="4705945"/>
              <a:ext cx="17860" cy="85893"/>
            </a:xfrm>
            <a:custGeom>
              <a:avLst/>
              <a:gdLst/>
              <a:ahLst/>
              <a:cxnLst/>
              <a:rect l="0" t="0" r="0" b="0"/>
              <a:pathLst>
                <a:path w="17860" h="85893">
                  <a:moveTo>
                    <a:pt x="0" y="0"/>
                  </a:moveTo>
                  <a:lnTo>
                    <a:pt x="0" y="0"/>
                  </a:lnTo>
                  <a:lnTo>
                    <a:pt x="992" y="23353"/>
                  </a:lnTo>
                  <a:lnTo>
                    <a:pt x="8102" y="64791"/>
                  </a:lnTo>
                  <a:lnTo>
                    <a:pt x="8820" y="85678"/>
                  </a:lnTo>
                  <a:lnTo>
                    <a:pt x="9849" y="85892"/>
                  </a:lnTo>
                  <a:lnTo>
                    <a:pt x="17859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8" name="SMARTInkShape-1683"/>
            <p:cNvSpPr/>
            <p:nvPr>
              <p:custDataLst>
                <p:tags r:id="rId213"/>
              </p:custDataLst>
            </p:nvPr>
          </p:nvSpPr>
          <p:spPr bwMode="auto">
            <a:xfrm>
              <a:off x="687586" y="4688086"/>
              <a:ext cx="16619" cy="80368"/>
            </a:xfrm>
            <a:custGeom>
              <a:avLst/>
              <a:gdLst/>
              <a:ahLst/>
              <a:cxnLst/>
              <a:rect l="0" t="0" r="0" b="0"/>
              <a:pathLst>
                <a:path w="16619" h="80368">
                  <a:moveTo>
                    <a:pt x="8930" y="0"/>
                  </a:moveTo>
                  <a:lnTo>
                    <a:pt x="8930" y="0"/>
                  </a:lnTo>
                  <a:lnTo>
                    <a:pt x="15067" y="14258"/>
                  </a:lnTo>
                  <a:lnTo>
                    <a:pt x="16618" y="24857"/>
                  </a:lnTo>
                  <a:lnTo>
                    <a:pt x="12751" y="41981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9" name="SMARTInkShape-1684"/>
            <p:cNvSpPr/>
            <p:nvPr>
              <p:custDataLst>
                <p:tags r:id="rId214"/>
              </p:custDataLst>
            </p:nvPr>
          </p:nvSpPr>
          <p:spPr bwMode="auto">
            <a:xfrm>
              <a:off x="760265" y="4461354"/>
              <a:ext cx="105916" cy="238562"/>
            </a:xfrm>
            <a:custGeom>
              <a:avLst/>
              <a:gdLst/>
              <a:ahLst/>
              <a:cxnLst/>
              <a:rect l="0" t="0" r="0" b="0"/>
              <a:pathLst>
                <a:path w="105916" h="238562">
                  <a:moveTo>
                    <a:pt x="7688" y="21349"/>
                  </a:moveTo>
                  <a:lnTo>
                    <a:pt x="7688" y="21349"/>
                  </a:lnTo>
                  <a:lnTo>
                    <a:pt x="620" y="4568"/>
                  </a:lnTo>
                  <a:lnTo>
                    <a:pt x="0" y="1232"/>
                  </a:lnTo>
                  <a:lnTo>
                    <a:pt x="578" y="0"/>
                  </a:lnTo>
                  <a:lnTo>
                    <a:pt x="1956" y="171"/>
                  </a:lnTo>
                  <a:lnTo>
                    <a:pt x="11281" y="7798"/>
                  </a:lnTo>
                  <a:lnTo>
                    <a:pt x="16037" y="12315"/>
                  </a:lnTo>
                  <a:lnTo>
                    <a:pt x="31790" y="48081"/>
                  </a:lnTo>
                  <a:lnTo>
                    <a:pt x="47690" y="90717"/>
                  </a:lnTo>
                  <a:lnTo>
                    <a:pt x="56159" y="128097"/>
                  </a:lnTo>
                  <a:lnTo>
                    <a:pt x="68379" y="165135"/>
                  </a:lnTo>
                  <a:lnTo>
                    <a:pt x="85072" y="207069"/>
                  </a:lnTo>
                  <a:lnTo>
                    <a:pt x="94595" y="228948"/>
                  </a:lnTo>
                  <a:lnTo>
                    <a:pt x="100222" y="236977"/>
                  </a:lnTo>
                  <a:lnTo>
                    <a:pt x="102120" y="238523"/>
                  </a:lnTo>
                  <a:lnTo>
                    <a:pt x="103385" y="238561"/>
                  </a:lnTo>
                  <a:lnTo>
                    <a:pt x="104228" y="237595"/>
                  </a:lnTo>
                  <a:lnTo>
                    <a:pt x="105915" y="2178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0" name="SMARTInkShape-1685"/>
            <p:cNvSpPr/>
            <p:nvPr>
              <p:custDataLst>
                <p:tags r:id="rId215"/>
              </p:custDataLst>
            </p:nvPr>
          </p:nvSpPr>
          <p:spPr bwMode="auto">
            <a:xfrm>
              <a:off x="794742" y="4545211"/>
              <a:ext cx="52338" cy="169665"/>
            </a:xfrm>
            <a:custGeom>
              <a:avLst/>
              <a:gdLst/>
              <a:ahLst/>
              <a:cxnLst/>
              <a:rect l="0" t="0" r="0" b="0"/>
              <a:pathLst>
                <a:path w="52338" h="169665">
                  <a:moveTo>
                    <a:pt x="44649" y="0"/>
                  </a:moveTo>
                  <a:lnTo>
                    <a:pt x="44649" y="0"/>
                  </a:lnTo>
                  <a:lnTo>
                    <a:pt x="52337" y="7689"/>
                  </a:lnTo>
                  <a:lnTo>
                    <a:pt x="45212" y="31064"/>
                  </a:lnTo>
                  <a:lnTo>
                    <a:pt x="28371" y="72869"/>
                  </a:lnTo>
                  <a:lnTo>
                    <a:pt x="15195" y="109864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1" name="SMARTInkShape-1686"/>
            <p:cNvSpPr/>
            <p:nvPr>
              <p:custDataLst>
                <p:tags r:id="rId216"/>
              </p:custDataLst>
            </p:nvPr>
          </p:nvSpPr>
          <p:spPr bwMode="auto">
            <a:xfrm>
              <a:off x="901899" y="4581830"/>
              <a:ext cx="89297" cy="113291"/>
            </a:xfrm>
            <a:custGeom>
              <a:avLst/>
              <a:gdLst/>
              <a:ahLst/>
              <a:cxnLst/>
              <a:rect l="0" t="0" r="0" b="0"/>
              <a:pathLst>
                <a:path w="89297" h="113291">
                  <a:moveTo>
                    <a:pt x="0" y="16959"/>
                  </a:moveTo>
                  <a:lnTo>
                    <a:pt x="0" y="16959"/>
                  </a:lnTo>
                  <a:lnTo>
                    <a:pt x="0" y="3656"/>
                  </a:lnTo>
                  <a:lnTo>
                    <a:pt x="992" y="2137"/>
                  </a:lnTo>
                  <a:lnTo>
                    <a:pt x="2645" y="1124"/>
                  </a:lnTo>
                  <a:lnTo>
                    <a:pt x="9113" y="0"/>
                  </a:lnTo>
                  <a:lnTo>
                    <a:pt x="28497" y="359"/>
                  </a:lnTo>
                  <a:lnTo>
                    <a:pt x="41108" y="3958"/>
                  </a:lnTo>
                  <a:lnTo>
                    <a:pt x="45264" y="7300"/>
                  </a:lnTo>
                  <a:lnTo>
                    <a:pt x="49883" y="16304"/>
                  </a:lnTo>
                  <a:lnTo>
                    <a:pt x="52483" y="32529"/>
                  </a:lnTo>
                  <a:lnTo>
                    <a:pt x="48513" y="54645"/>
                  </a:lnTo>
                  <a:lnTo>
                    <a:pt x="29643" y="90975"/>
                  </a:lnTo>
                  <a:lnTo>
                    <a:pt x="10688" y="113290"/>
                  </a:lnTo>
                  <a:lnTo>
                    <a:pt x="47827" y="97020"/>
                  </a:lnTo>
                  <a:lnTo>
                    <a:pt x="89296" y="79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2" name="SMARTInkShape-1687"/>
            <p:cNvSpPr/>
            <p:nvPr>
              <p:custDataLst>
                <p:tags r:id="rId217"/>
              </p:custDataLst>
            </p:nvPr>
          </p:nvSpPr>
          <p:spPr bwMode="auto">
            <a:xfrm>
              <a:off x="1116211" y="4411266"/>
              <a:ext cx="115888" cy="187524"/>
            </a:xfrm>
            <a:custGeom>
              <a:avLst/>
              <a:gdLst/>
              <a:ahLst/>
              <a:cxnLst/>
              <a:rect l="0" t="0" r="0" b="0"/>
              <a:pathLst>
                <a:path w="115888" h="187524">
                  <a:moveTo>
                    <a:pt x="0" y="0"/>
                  </a:moveTo>
                  <a:lnTo>
                    <a:pt x="0" y="0"/>
                  </a:lnTo>
                  <a:lnTo>
                    <a:pt x="24858" y="32546"/>
                  </a:lnTo>
                  <a:lnTo>
                    <a:pt x="67511" y="59171"/>
                  </a:lnTo>
                  <a:lnTo>
                    <a:pt x="83944" y="67362"/>
                  </a:lnTo>
                  <a:lnTo>
                    <a:pt x="110994" y="72071"/>
                  </a:lnTo>
                  <a:lnTo>
                    <a:pt x="112691" y="73844"/>
                  </a:lnTo>
                  <a:lnTo>
                    <a:pt x="115887" y="79985"/>
                  </a:lnTo>
                  <a:lnTo>
                    <a:pt x="71517" y="116535"/>
                  </a:lnTo>
                  <a:lnTo>
                    <a:pt x="29770" y="153043"/>
                  </a:lnTo>
                  <a:lnTo>
                    <a:pt x="16648" y="167936"/>
                  </a:lnTo>
                  <a:lnTo>
                    <a:pt x="893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3" name="SMARTInkShape-1688"/>
            <p:cNvSpPr/>
            <p:nvPr>
              <p:custDataLst>
                <p:tags r:id="rId218"/>
              </p:custDataLst>
            </p:nvPr>
          </p:nvSpPr>
          <p:spPr bwMode="auto">
            <a:xfrm>
              <a:off x="1187649" y="4482703"/>
              <a:ext cx="107157" cy="98228"/>
            </a:xfrm>
            <a:custGeom>
              <a:avLst/>
              <a:gdLst/>
              <a:ahLst/>
              <a:cxnLst/>
              <a:rect l="0" t="0" r="0" b="0"/>
              <a:pathLst>
                <a:path w="107157" h="98228">
                  <a:moveTo>
                    <a:pt x="107156" y="0"/>
                  </a:moveTo>
                  <a:lnTo>
                    <a:pt x="107156" y="0"/>
                  </a:lnTo>
                  <a:lnTo>
                    <a:pt x="62864" y="39147"/>
                  </a:lnTo>
                  <a:lnTo>
                    <a:pt x="25299" y="81597"/>
                  </a:lnTo>
                  <a:lnTo>
                    <a:pt x="12200" y="93913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4" name="SMARTInkShape-1689"/>
            <p:cNvSpPr/>
            <p:nvPr>
              <p:custDataLst>
                <p:tags r:id="rId219"/>
              </p:custDataLst>
            </p:nvPr>
          </p:nvSpPr>
          <p:spPr bwMode="auto">
            <a:xfrm>
              <a:off x="1330524" y="4343077"/>
              <a:ext cx="154818" cy="172434"/>
            </a:xfrm>
            <a:custGeom>
              <a:avLst/>
              <a:gdLst/>
              <a:ahLst/>
              <a:cxnLst/>
              <a:rect l="0" t="0" r="0" b="0"/>
              <a:pathLst>
                <a:path w="154818" h="172434">
                  <a:moveTo>
                    <a:pt x="62507" y="41400"/>
                  </a:moveTo>
                  <a:lnTo>
                    <a:pt x="62507" y="41400"/>
                  </a:lnTo>
                  <a:lnTo>
                    <a:pt x="62507" y="33711"/>
                  </a:lnTo>
                  <a:lnTo>
                    <a:pt x="53026" y="32838"/>
                  </a:lnTo>
                  <a:lnTo>
                    <a:pt x="49241" y="34699"/>
                  </a:lnTo>
                  <a:lnTo>
                    <a:pt x="33392" y="54591"/>
                  </a:lnTo>
                  <a:lnTo>
                    <a:pt x="24762" y="70083"/>
                  </a:lnTo>
                  <a:lnTo>
                    <a:pt x="19222" y="106927"/>
                  </a:lnTo>
                  <a:lnTo>
                    <a:pt x="20909" y="137875"/>
                  </a:lnTo>
                  <a:lnTo>
                    <a:pt x="27692" y="160605"/>
                  </a:lnTo>
                  <a:lnTo>
                    <a:pt x="30368" y="165518"/>
                  </a:lnTo>
                  <a:lnTo>
                    <a:pt x="35128" y="168794"/>
                  </a:lnTo>
                  <a:lnTo>
                    <a:pt x="48354" y="172433"/>
                  </a:lnTo>
                  <a:lnTo>
                    <a:pt x="72535" y="169742"/>
                  </a:lnTo>
                  <a:lnTo>
                    <a:pt x="93811" y="162660"/>
                  </a:lnTo>
                  <a:lnTo>
                    <a:pt x="112683" y="149538"/>
                  </a:lnTo>
                  <a:lnTo>
                    <a:pt x="141102" y="110898"/>
                  </a:lnTo>
                  <a:lnTo>
                    <a:pt x="153374" y="90214"/>
                  </a:lnTo>
                  <a:lnTo>
                    <a:pt x="154817" y="72355"/>
                  </a:lnTo>
                  <a:lnTo>
                    <a:pt x="147659" y="28552"/>
                  </a:lnTo>
                  <a:lnTo>
                    <a:pt x="142095" y="19937"/>
                  </a:lnTo>
                  <a:lnTo>
                    <a:pt x="125330" y="7717"/>
                  </a:lnTo>
                  <a:lnTo>
                    <a:pt x="103060" y="0"/>
                  </a:lnTo>
                  <a:lnTo>
                    <a:pt x="79153" y="2454"/>
                  </a:lnTo>
                  <a:lnTo>
                    <a:pt x="43416" y="19302"/>
                  </a:lnTo>
                  <a:lnTo>
                    <a:pt x="0" y="414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5" name="SMARTInkShape-1690"/>
            <p:cNvSpPr/>
            <p:nvPr>
              <p:custDataLst>
                <p:tags r:id="rId220"/>
              </p:custDataLst>
            </p:nvPr>
          </p:nvSpPr>
          <p:spPr bwMode="auto">
            <a:xfrm>
              <a:off x="1294805" y="4884539"/>
              <a:ext cx="80368" cy="44650"/>
            </a:xfrm>
            <a:custGeom>
              <a:avLst/>
              <a:gdLst/>
              <a:ahLst/>
              <a:cxnLst/>
              <a:rect l="0" t="0" r="0" b="0"/>
              <a:pathLst>
                <a:path w="80368" h="44650">
                  <a:moveTo>
                    <a:pt x="0" y="44649"/>
                  </a:moveTo>
                  <a:lnTo>
                    <a:pt x="0" y="44649"/>
                  </a:lnTo>
                  <a:lnTo>
                    <a:pt x="4740" y="44649"/>
                  </a:lnTo>
                  <a:lnTo>
                    <a:pt x="44949" y="26557"/>
                  </a:lnTo>
                  <a:lnTo>
                    <a:pt x="62597" y="15145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6" name="SMARTInkShape-1691"/>
            <p:cNvSpPr/>
            <p:nvPr>
              <p:custDataLst>
                <p:tags r:id="rId221"/>
              </p:custDataLst>
            </p:nvPr>
          </p:nvSpPr>
          <p:spPr bwMode="auto">
            <a:xfrm>
              <a:off x="1294805" y="4857750"/>
              <a:ext cx="80368" cy="17860"/>
            </a:xfrm>
            <a:custGeom>
              <a:avLst/>
              <a:gdLst/>
              <a:ahLst/>
              <a:cxnLst/>
              <a:rect l="0" t="0" r="0" b="0"/>
              <a:pathLst>
                <a:path w="80368" h="17860">
                  <a:moveTo>
                    <a:pt x="0" y="17859"/>
                  </a:moveTo>
                  <a:lnTo>
                    <a:pt x="0" y="17859"/>
                  </a:lnTo>
                  <a:lnTo>
                    <a:pt x="7688" y="10171"/>
                  </a:lnTo>
                  <a:lnTo>
                    <a:pt x="13302" y="9297"/>
                  </a:lnTo>
                  <a:lnTo>
                    <a:pt x="18480" y="11739"/>
                  </a:lnTo>
                  <a:lnTo>
                    <a:pt x="21249" y="13779"/>
                  </a:lnTo>
                  <a:lnTo>
                    <a:pt x="25080" y="14147"/>
                  </a:lnTo>
                  <a:lnTo>
                    <a:pt x="55688" y="6676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7" name="SMARTInkShape-1692"/>
            <p:cNvSpPr/>
            <p:nvPr>
              <p:custDataLst>
                <p:tags r:id="rId222"/>
              </p:custDataLst>
            </p:nvPr>
          </p:nvSpPr>
          <p:spPr bwMode="auto">
            <a:xfrm>
              <a:off x="1080492" y="4957586"/>
              <a:ext cx="125017" cy="122352"/>
            </a:xfrm>
            <a:custGeom>
              <a:avLst/>
              <a:gdLst/>
              <a:ahLst/>
              <a:cxnLst/>
              <a:rect l="0" t="0" r="0" b="0"/>
              <a:pathLst>
                <a:path w="125017" h="122352">
                  <a:moveTo>
                    <a:pt x="0" y="16250"/>
                  </a:moveTo>
                  <a:lnTo>
                    <a:pt x="0" y="16250"/>
                  </a:lnTo>
                  <a:lnTo>
                    <a:pt x="4741" y="16250"/>
                  </a:lnTo>
                  <a:lnTo>
                    <a:pt x="9714" y="13604"/>
                  </a:lnTo>
                  <a:lnTo>
                    <a:pt x="25732" y="3821"/>
                  </a:lnTo>
                  <a:lnTo>
                    <a:pt x="42241" y="0"/>
                  </a:lnTo>
                  <a:lnTo>
                    <a:pt x="47012" y="2440"/>
                  </a:lnTo>
                  <a:lnTo>
                    <a:pt x="54960" y="13089"/>
                  </a:lnTo>
                  <a:lnTo>
                    <a:pt x="60272" y="31078"/>
                  </a:lnTo>
                  <a:lnTo>
                    <a:pt x="54623" y="74535"/>
                  </a:lnTo>
                  <a:lnTo>
                    <a:pt x="38173" y="118066"/>
                  </a:lnTo>
                  <a:lnTo>
                    <a:pt x="36204" y="122351"/>
                  </a:lnTo>
                  <a:lnTo>
                    <a:pt x="74567" y="105274"/>
                  </a:lnTo>
                  <a:lnTo>
                    <a:pt x="89696" y="98480"/>
                  </a:lnTo>
                  <a:lnTo>
                    <a:pt x="125016" y="698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8" name="SMARTInkShape-1693"/>
            <p:cNvSpPr/>
            <p:nvPr>
              <p:custDataLst>
                <p:tags r:id="rId223"/>
              </p:custDataLst>
            </p:nvPr>
          </p:nvSpPr>
          <p:spPr bwMode="auto">
            <a:xfrm>
              <a:off x="910828" y="5000625"/>
              <a:ext cx="89298" cy="169665"/>
            </a:xfrm>
            <a:custGeom>
              <a:avLst/>
              <a:gdLst/>
              <a:ahLst/>
              <a:cxnLst/>
              <a:rect l="0" t="0" r="0" b="0"/>
              <a:pathLst>
                <a:path w="89298" h="169665">
                  <a:moveTo>
                    <a:pt x="89297" y="0"/>
                  </a:moveTo>
                  <a:lnTo>
                    <a:pt x="89297" y="0"/>
                  </a:lnTo>
                  <a:lnTo>
                    <a:pt x="89297" y="4740"/>
                  </a:lnTo>
                  <a:lnTo>
                    <a:pt x="81176" y="23352"/>
                  </a:lnTo>
                  <a:lnTo>
                    <a:pt x="56287" y="66775"/>
                  </a:lnTo>
                  <a:lnTo>
                    <a:pt x="35078" y="108587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9" name="SMARTInkShape-1694"/>
            <p:cNvSpPr/>
            <p:nvPr>
              <p:custDataLst>
                <p:tags r:id="rId224"/>
              </p:custDataLst>
            </p:nvPr>
          </p:nvSpPr>
          <p:spPr bwMode="auto">
            <a:xfrm>
              <a:off x="875110" y="4884539"/>
              <a:ext cx="151805" cy="229942"/>
            </a:xfrm>
            <a:custGeom>
              <a:avLst/>
              <a:gdLst/>
              <a:ahLst/>
              <a:cxnLst/>
              <a:rect l="0" t="0" r="0" b="0"/>
              <a:pathLst>
                <a:path w="151805" h="229942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10086" y="9113"/>
                  </a:lnTo>
                  <a:lnTo>
                    <a:pt x="22901" y="32227"/>
                  </a:lnTo>
                  <a:lnTo>
                    <a:pt x="40535" y="71529"/>
                  </a:lnTo>
                  <a:lnTo>
                    <a:pt x="60225" y="111400"/>
                  </a:lnTo>
                  <a:lnTo>
                    <a:pt x="78703" y="148454"/>
                  </a:lnTo>
                  <a:lnTo>
                    <a:pt x="111751" y="190720"/>
                  </a:lnTo>
                  <a:lnTo>
                    <a:pt x="149597" y="229941"/>
                  </a:lnTo>
                  <a:lnTo>
                    <a:pt x="150333" y="228700"/>
                  </a:lnTo>
                  <a:lnTo>
                    <a:pt x="151804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16" name="SMARTInkShape-Group456"/>
          <p:cNvGrpSpPr/>
          <p:nvPr/>
        </p:nvGrpSpPr>
        <p:grpSpPr>
          <a:xfrm>
            <a:off x="375047" y="5045642"/>
            <a:ext cx="419696" cy="249664"/>
            <a:chOff x="375047" y="5045642"/>
            <a:chExt cx="419696" cy="249664"/>
          </a:xfrm>
        </p:grpSpPr>
        <p:sp>
          <p:nvSpPr>
            <p:cNvPr id="425011" name="SMARTInkShape-1695"/>
            <p:cNvSpPr/>
            <p:nvPr>
              <p:custDataLst>
                <p:tags r:id="rId203"/>
              </p:custDataLst>
            </p:nvPr>
          </p:nvSpPr>
          <p:spPr bwMode="auto">
            <a:xfrm>
              <a:off x="375047" y="5072063"/>
              <a:ext cx="151806" cy="191135"/>
            </a:xfrm>
            <a:custGeom>
              <a:avLst/>
              <a:gdLst/>
              <a:ahLst/>
              <a:cxnLst/>
              <a:rect l="0" t="0" r="0" b="0"/>
              <a:pathLst>
                <a:path w="151806" h="191135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17169" y="4740"/>
                  </a:lnTo>
                  <a:lnTo>
                    <a:pt x="33420" y="21909"/>
                  </a:lnTo>
                  <a:lnTo>
                    <a:pt x="56688" y="60514"/>
                  </a:lnTo>
                  <a:lnTo>
                    <a:pt x="77748" y="97832"/>
                  </a:lnTo>
                  <a:lnTo>
                    <a:pt x="95897" y="135694"/>
                  </a:lnTo>
                  <a:lnTo>
                    <a:pt x="135299" y="179758"/>
                  </a:lnTo>
                  <a:lnTo>
                    <a:pt x="145371" y="189962"/>
                  </a:lnTo>
                  <a:lnTo>
                    <a:pt x="147515" y="191134"/>
                  </a:lnTo>
                  <a:lnTo>
                    <a:pt x="148945" y="190922"/>
                  </a:lnTo>
                  <a:lnTo>
                    <a:pt x="149898" y="189789"/>
                  </a:lnTo>
                  <a:lnTo>
                    <a:pt x="151805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2" name="SMARTInkShape-1696"/>
            <p:cNvSpPr/>
            <p:nvPr>
              <p:custDataLst>
                <p:tags r:id="rId204"/>
              </p:custDataLst>
            </p:nvPr>
          </p:nvSpPr>
          <p:spPr bwMode="auto">
            <a:xfrm>
              <a:off x="723305" y="5063133"/>
              <a:ext cx="71438" cy="44649"/>
            </a:xfrm>
            <a:custGeom>
              <a:avLst/>
              <a:gdLst/>
              <a:ahLst/>
              <a:cxnLst/>
              <a:rect l="0" t="0" r="0" b="0"/>
              <a:pathLst>
                <a:path w="71438" h="44649">
                  <a:moveTo>
                    <a:pt x="0" y="44648"/>
                  </a:moveTo>
                  <a:lnTo>
                    <a:pt x="0" y="44648"/>
                  </a:lnTo>
                  <a:lnTo>
                    <a:pt x="8121" y="37519"/>
                  </a:lnTo>
                  <a:lnTo>
                    <a:pt x="47595" y="15145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3" name="SMARTInkShape-1697"/>
            <p:cNvSpPr/>
            <p:nvPr>
              <p:custDataLst>
                <p:tags r:id="rId205"/>
              </p:custDataLst>
            </p:nvPr>
          </p:nvSpPr>
          <p:spPr bwMode="auto">
            <a:xfrm>
              <a:off x="759024" y="5045642"/>
              <a:ext cx="8930" cy="95263"/>
            </a:xfrm>
            <a:custGeom>
              <a:avLst/>
              <a:gdLst/>
              <a:ahLst/>
              <a:cxnLst/>
              <a:rect l="0" t="0" r="0" b="0"/>
              <a:pathLst>
                <a:path w="8930" h="95263">
                  <a:moveTo>
                    <a:pt x="0" y="8561"/>
                  </a:moveTo>
                  <a:lnTo>
                    <a:pt x="0" y="8561"/>
                  </a:lnTo>
                  <a:lnTo>
                    <a:pt x="0" y="0"/>
                  </a:lnTo>
                  <a:lnTo>
                    <a:pt x="0" y="4481"/>
                  </a:lnTo>
                  <a:lnTo>
                    <a:pt x="7067" y="35389"/>
                  </a:lnTo>
                  <a:lnTo>
                    <a:pt x="8684" y="79636"/>
                  </a:lnTo>
                  <a:lnTo>
                    <a:pt x="8897" y="95262"/>
                  </a:lnTo>
                  <a:lnTo>
                    <a:pt x="8929" y="889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4" name="SMARTInkShape-1698"/>
            <p:cNvSpPr/>
            <p:nvPr>
              <p:custDataLst>
                <p:tags r:id="rId206"/>
              </p:custDataLst>
            </p:nvPr>
          </p:nvSpPr>
          <p:spPr bwMode="auto">
            <a:xfrm>
              <a:off x="589359" y="5152430"/>
              <a:ext cx="17861" cy="125016"/>
            </a:xfrm>
            <a:custGeom>
              <a:avLst/>
              <a:gdLst/>
              <a:ahLst/>
              <a:cxnLst/>
              <a:rect l="0" t="0" r="0" b="0"/>
              <a:pathLst>
                <a:path w="17861" h="125016">
                  <a:moveTo>
                    <a:pt x="0" y="0"/>
                  </a:moveTo>
                  <a:lnTo>
                    <a:pt x="0" y="0"/>
                  </a:lnTo>
                  <a:lnTo>
                    <a:pt x="993" y="17215"/>
                  </a:lnTo>
                  <a:lnTo>
                    <a:pt x="7689" y="54668"/>
                  </a:lnTo>
                  <a:lnTo>
                    <a:pt x="8767" y="91302"/>
                  </a:lnTo>
                  <a:lnTo>
                    <a:pt x="17860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5" name="SMARTInkShape-1699"/>
            <p:cNvSpPr/>
            <p:nvPr>
              <p:custDataLst>
                <p:tags r:id="rId207"/>
              </p:custDataLst>
            </p:nvPr>
          </p:nvSpPr>
          <p:spPr bwMode="auto">
            <a:xfrm>
              <a:off x="428625" y="5116711"/>
              <a:ext cx="80368" cy="178595"/>
            </a:xfrm>
            <a:custGeom>
              <a:avLst/>
              <a:gdLst/>
              <a:ahLst/>
              <a:cxnLst/>
              <a:rect l="0" t="0" r="0" b="0"/>
              <a:pathLst>
                <a:path w="80368" h="178595">
                  <a:moveTo>
                    <a:pt x="80367" y="0"/>
                  </a:moveTo>
                  <a:lnTo>
                    <a:pt x="80367" y="0"/>
                  </a:lnTo>
                  <a:lnTo>
                    <a:pt x="55208" y="40606"/>
                  </a:lnTo>
                  <a:lnTo>
                    <a:pt x="51688" y="44930"/>
                  </a:lnTo>
                  <a:lnTo>
                    <a:pt x="35862" y="88647"/>
                  </a:lnTo>
                  <a:lnTo>
                    <a:pt x="20855" y="127723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22" name="SMARTInkShape-Group457"/>
          <p:cNvGrpSpPr/>
          <p:nvPr/>
        </p:nvGrpSpPr>
        <p:grpSpPr>
          <a:xfrm>
            <a:off x="1259086" y="2152055"/>
            <a:ext cx="741130" cy="419696"/>
            <a:chOff x="1259086" y="2152055"/>
            <a:chExt cx="741130" cy="419696"/>
          </a:xfrm>
        </p:grpSpPr>
        <p:sp>
          <p:nvSpPr>
            <p:cNvPr id="425017" name="SMARTInkShape-1700"/>
            <p:cNvSpPr/>
            <p:nvPr>
              <p:custDataLst>
                <p:tags r:id="rId198"/>
              </p:custDataLst>
            </p:nvPr>
          </p:nvSpPr>
          <p:spPr bwMode="auto">
            <a:xfrm>
              <a:off x="1580555" y="2366367"/>
              <a:ext cx="35720" cy="98228"/>
            </a:xfrm>
            <a:custGeom>
              <a:avLst/>
              <a:gdLst/>
              <a:ahLst/>
              <a:cxnLst/>
              <a:rect l="0" t="0" r="0" b="0"/>
              <a:pathLst>
                <a:path w="35720" h="98228">
                  <a:moveTo>
                    <a:pt x="35719" y="0"/>
                  </a:moveTo>
                  <a:lnTo>
                    <a:pt x="35719" y="0"/>
                  </a:lnTo>
                  <a:lnTo>
                    <a:pt x="35719" y="4741"/>
                  </a:lnTo>
                  <a:lnTo>
                    <a:pt x="17627" y="47596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8" name="SMARTInkShape-1701"/>
            <p:cNvSpPr/>
            <p:nvPr>
              <p:custDataLst>
                <p:tags r:id="rId199"/>
              </p:custDataLst>
            </p:nvPr>
          </p:nvSpPr>
          <p:spPr bwMode="auto">
            <a:xfrm>
              <a:off x="1589485" y="2393156"/>
              <a:ext cx="35719" cy="43363"/>
            </a:xfrm>
            <a:custGeom>
              <a:avLst/>
              <a:gdLst/>
              <a:ahLst/>
              <a:cxnLst/>
              <a:rect l="0" t="0" r="0" b="0"/>
              <a:pathLst>
                <a:path w="35719" h="43363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5" y="9714"/>
                  </a:lnTo>
                  <a:lnTo>
                    <a:pt x="6136" y="15231"/>
                  </a:lnTo>
                  <a:lnTo>
                    <a:pt x="9094" y="23916"/>
                  </a:lnTo>
                  <a:lnTo>
                    <a:pt x="13302" y="29812"/>
                  </a:lnTo>
                  <a:lnTo>
                    <a:pt x="18479" y="33093"/>
                  </a:lnTo>
                  <a:lnTo>
                    <a:pt x="25147" y="35200"/>
                  </a:lnTo>
                  <a:lnTo>
                    <a:pt x="34333" y="43362"/>
                  </a:lnTo>
                  <a:lnTo>
                    <a:pt x="34795" y="42799"/>
                  </a:lnTo>
                  <a:lnTo>
                    <a:pt x="35718" y="357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9" name="SMARTInkShape-1702"/>
            <p:cNvSpPr/>
            <p:nvPr>
              <p:custDataLst>
                <p:tags r:id="rId200"/>
              </p:custDataLst>
            </p:nvPr>
          </p:nvSpPr>
          <p:spPr bwMode="auto">
            <a:xfrm>
              <a:off x="1580555" y="2178844"/>
              <a:ext cx="35720" cy="98227"/>
            </a:xfrm>
            <a:custGeom>
              <a:avLst/>
              <a:gdLst/>
              <a:ahLst/>
              <a:cxnLst/>
              <a:rect l="0" t="0" r="0" b="0"/>
              <a:pathLst>
                <a:path w="35720" h="98227">
                  <a:moveTo>
                    <a:pt x="35719" y="0"/>
                  </a:moveTo>
                  <a:lnTo>
                    <a:pt x="35719" y="0"/>
                  </a:lnTo>
                  <a:lnTo>
                    <a:pt x="35719" y="4740"/>
                  </a:lnTo>
                  <a:lnTo>
                    <a:pt x="24695" y="47595"/>
                  </a:lnTo>
                  <a:lnTo>
                    <a:pt x="17239" y="67019"/>
                  </a:lnTo>
                  <a:lnTo>
                    <a:pt x="0" y="9822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0" name="SMARTInkShape-1703"/>
            <p:cNvSpPr/>
            <p:nvPr>
              <p:custDataLst>
                <p:tags r:id="rId201"/>
              </p:custDataLst>
            </p:nvPr>
          </p:nvSpPr>
          <p:spPr bwMode="auto">
            <a:xfrm>
              <a:off x="1562696" y="2214563"/>
              <a:ext cx="62508" cy="53579"/>
            </a:xfrm>
            <a:custGeom>
              <a:avLst/>
              <a:gdLst/>
              <a:ahLst/>
              <a:cxnLst/>
              <a:rect l="0" t="0" r="0" b="0"/>
              <a:pathLst>
                <a:path w="62508" h="53579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6136" y="15813"/>
                  </a:lnTo>
                  <a:lnTo>
                    <a:pt x="7688" y="21249"/>
                  </a:lnTo>
                  <a:lnTo>
                    <a:pt x="13669" y="26972"/>
                  </a:lnTo>
                  <a:lnTo>
                    <a:pt x="21950" y="31831"/>
                  </a:lnTo>
                  <a:lnTo>
                    <a:pt x="32190" y="34566"/>
                  </a:lnTo>
                  <a:lnTo>
                    <a:pt x="38449" y="35206"/>
                  </a:lnTo>
                  <a:lnTo>
                    <a:pt x="44539" y="38136"/>
                  </a:lnTo>
                  <a:lnTo>
                    <a:pt x="50552" y="41754"/>
                  </a:lnTo>
                  <a:lnTo>
                    <a:pt x="60737" y="44267"/>
                  </a:lnTo>
                  <a:lnTo>
                    <a:pt x="61327" y="45386"/>
                  </a:lnTo>
                  <a:lnTo>
                    <a:pt x="62507" y="5357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1" name="SMARTInkShape-1704"/>
            <p:cNvSpPr/>
            <p:nvPr>
              <p:custDataLst>
                <p:tags r:id="rId202"/>
              </p:custDataLst>
            </p:nvPr>
          </p:nvSpPr>
          <p:spPr bwMode="auto">
            <a:xfrm>
              <a:off x="1259086" y="2152055"/>
              <a:ext cx="741130" cy="419696"/>
            </a:xfrm>
            <a:custGeom>
              <a:avLst/>
              <a:gdLst/>
              <a:ahLst/>
              <a:cxnLst/>
              <a:rect l="0" t="0" r="0" b="0"/>
              <a:pathLst>
                <a:path w="741130" h="419696">
                  <a:moveTo>
                    <a:pt x="0" y="419695"/>
                  </a:moveTo>
                  <a:lnTo>
                    <a:pt x="0" y="419695"/>
                  </a:lnTo>
                  <a:lnTo>
                    <a:pt x="29811" y="419695"/>
                  </a:lnTo>
                  <a:lnTo>
                    <a:pt x="35739" y="417049"/>
                  </a:lnTo>
                  <a:lnTo>
                    <a:pt x="41681" y="413558"/>
                  </a:lnTo>
                  <a:lnTo>
                    <a:pt x="50604" y="410601"/>
                  </a:lnTo>
                  <a:lnTo>
                    <a:pt x="89791" y="389807"/>
                  </a:lnTo>
                  <a:lnTo>
                    <a:pt x="130032" y="364371"/>
                  </a:lnTo>
                  <a:lnTo>
                    <a:pt x="174294" y="345389"/>
                  </a:lnTo>
                  <a:lnTo>
                    <a:pt x="206479" y="332171"/>
                  </a:lnTo>
                  <a:lnTo>
                    <a:pt x="216732" y="330924"/>
                  </a:lnTo>
                  <a:lnTo>
                    <a:pt x="219894" y="328764"/>
                  </a:lnTo>
                  <a:lnTo>
                    <a:pt x="229085" y="318228"/>
                  </a:lnTo>
                  <a:lnTo>
                    <a:pt x="246372" y="311017"/>
                  </a:lnTo>
                  <a:lnTo>
                    <a:pt x="264160" y="303158"/>
                  </a:lnTo>
                  <a:lnTo>
                    <a:pt x="288419" y="289659"/>
                  </a:lnTo>
                  <a:lnTo>
                    <a:pt x="327501" y="275765"/>
                  </a:lnTo>
                  <a:lnTo>
                    <a:pt x="371922" y="242939"/>
                  </a:lnTo>
                  <a:lnTo>
                    <a:pt x="401395" y="225727"/>
                  </a:lnTo>
                  <a:lnTo>
                    <a:pt x="418396" y="218992"/>
                  </a:lnTo>
                  <a:lnTo>
                    <a:pt x="436991" y="207861"/>
                  </a:lnTo>
                  <a:lnTo>
                    <a:pt x="443258" y="205492"/>
                  </a:lnTo>
                  <a:lnTo>
                    <a:pt x="476427" y="180503"/>
                  </a:lnTo>
                  <a:lnTo>
                    <a:pt x="487327" y="167474"/>
                  </a:lnTo>
                  <a:lnTo>
                    <a:pt x="527621" y="140113"/>
                  </a:lnTo>
                  <a:lnTo>
                    <a:pt x="539100" y="131726"/>
                  </a:lnTo>
                  <a:lnTo>
                    <a:pt x="582258" y="110951"/>
                  </a:lnTo>
                  <a:lnTo>
                    <a:pt x="590603" y="105260"/>
                  </a:lnTo>
                  <a:lnTo>
                    <a:pt x="631210" y="74392"/>
                  </a:lnTo>
                  <a:lnTo>
                    <a:pt x="675803" y="50600"/>
                  </a:lnTo>
                  <a:lnTo>
                    <a:pt x="720040" y="20505"/>
                  </a:lnTo>
                  <a:lnTo>
                    <a:pt x="721128" y="19623"/>
                  </a:lnTo>
                  <a:lnTo>
                    <a:pt x="727400" y="18382"/>
                  </a:lnTo>
                  <a:lnTo>
                    <a:pt x="729012" y="17215"/>
                  </a:lnTo>
                  <a:lnTo>
                    <a:pt x="730086" y="15445"/>
                  </a:lnTo>
                  <a:lnTo>
                    <a:pt x="732272" y="10833"/>
                  </a:lnTo>
                  <a:lnTo>
                    <a:pt x="741129" y="42"/>
                  </a:lnTo>
                  <a:lnTo>
                    <a:pt x="73223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28" name="SMARTInkShape-Group458"/>
          <p:cNvGrpSpPr/>
          <p:nvPr/>
        </p:nvGrpSpPr>
        <p:grpSpPr>
          <a:xfrm>
            <a:off x="1527252" y="1946672"/>
            <a:ext cx="177883" cy="604489"/>
            <a:chOff x="1527252" y="1946672"/>
            <a:chExt cx="177883" cy="604489"/>
          </a:xfrm>
        </p:grpSpPr>
        <p:sp>
          <p:nvSpPr>
            <p:cNvPr id="425023" name="SMARTInkShape-1705"/>
            <p:cNvSpPr/>
            <p:nvPr>
              <p:custDataLst>
                <p:tags r:id="rId193"/>
              </p:custDataLst>
            </p:nvPr>
          </p:nvSpPr>
          <p:spPr bwMode="auto">
            <a:xfrm>
              <a:off x="1554264" y="2357438"/>
              <a:ext cx="150871" cy="193723"/>
            </a:xfrm>
            <a:custGeom>
              <a:avLst/>
              <a:gdLst/>
              <a:ahLst/>
              <a:cxnLst/>
              <a:rect l="0" t="0" r="0" b="0"/>
              <a:pathLst>
                <a:path w="150871" h="193723">
                  <a:moveTo>
                    <a:pt x="44150" y="0"/>
                  </a:moveTo>
                  <a:lnTo>
                    <a:pt x="44150" y="0"/>
                  </a:lnTo>
                  <a:lnTo>
                    <a:pt x="39410" y="0"/>
                  </a:lnTo>
                  <a:lnTo>
                    <a:pt x="20211" y="15376"/>
                  </a:lnTo>
                  <a:lnTo>
                    <a:pt x="3289" y="51133"/>
                  </a:lnTo>
                  <a:lnTo>
                    <a:pt x="0" y="90150"/>
                  </a:lnTo>
                  <a:lnTo>
                    <a:pt x="5737" y="130328"/>
                  </a:lnTo>
                  <a:lnTo>
                    <a:pt x="9617" y="153820"/>
                  </a:lnTo>
                  <a:lnTo>
                    <a:pt x="17557" y="170559"/>
                  </a:lnTo>
                  <a:lnTo>
                    <a:pt x="30347" y="182629"/>
                  </a:lnTo>
                  <a:lnTo>
                    <a:pt x="44961" y="190309"/>
                  </a:lnTo>
                  <a:lnTo>
                    <a:pt x="58070" y="193722"/>
                  </a:lnTo>
                  <a:lnTo>
                    <a:pt x="70511" y="192593"/>
                  </a:lnTo>
                  <a:lnTo>
                    <a:pt x="76607" y="190903"/>
                  </a:lnTo>
                  <a:lnTo>
                    <a:pt x="115534" y="160014"/>
                  </a:lnTo>
                  <a:lnTo>
                    <a:pt x="136009" y="132039"/>
                  </a:lnTo>
                  <a:lnTo>
                    <a:pt x="146333" y="107583"/>
                  </a:lnTo>
                  <a:lnTo>
                    <a:pt x="150870" y="68759"/>
                  </a:lnTo>
                  <a:lnTo>
                    <a:pt x="150185" y="50690"/>
                  </a:lnTo>
                  <a:lnTo>
                    <a:pt x="138860" y="20847"/>
                  </a:lnTo>
                  <a:lnTo>
                    <a:pt x="130561" y="11580"/>
                  </a:lnTo>
                  <a:lnTo>
                    <a:pt x="125570" y="7720"/>
                  </a:lnTo>
                  <a:lnTo>
                    <a:pt x="109441" y="6077"/>
                  </a:lnTo>
                  <a:lnTo>
                    <a:pt x="79869" y="892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4" name="SMARTInkShape-1706"/>
            <p:cNvSpPr/>
            <p:nvPr>
              <p:custDataLst>
                <p:tags r:id="rId194"/>
              </p:custDataLst>
            </p:nvPr>
          </p:nvSpPr>
          <p:spPr bwMode="auto">
            <a:xfrm>
              <a:off x="1580555" y="2366403"/>
              <a:ext cx="98227" cy="128829"/>
            </a:xfrm>
            <a:custGeom>
              <a:avLst/>
              <a:gdLst/>
              <a:ahLst/>
              <a:cxnLst/>
              <a:rect l="0" t="0" r="0" b="0"/>
              <a:pathLst>
                <a:path w="98227" h="128829">
                  <a:moveTo>
                    <a:pt x="0" y="26753"/>
                  </a:moveTo>
                  <a:lnTo>
                    <a:pt x="0" y="26753"/>
                  </a:lnTo>
                  <a:lnTo>
                    <a:pt x="0" y="14324"/>
                  </a:lnTo>
                  <a:lnTo>
                    <a:pt x="992" y="12514"/>
                  </a:lnTo>
                  <a:lnTo>
                    <a:pt x="2646" y="11307"/>
                  </a:lnTo>
                  <a:lnTo>
                    <a:pt x="4740" y="10503"/>
                  </a:lnTo>
                  <a:lnTo>
                    <a:pt x="6137" y="8974"/>
                  </a:lnTo>
                  <a:lnTo>
                    <a:pt x="7688" y="4630"/>
                  </a:lnTo>
                  <a:lnTo>
                    <a:pt x="9094" y="3075"/>
                  </a:lnTo>
                  <a:lnTo>
                    <a:pt x="13302" y="1347"/>
                  </a:lnTo>
                  <a:lnTo>
                    <a:pt x="38731" y="0"/>
                  </a:lnTo>
                  <a:lnTo>
                    <a:pt x="44664" y="2626"/>
                  </a:lnTo>
                  <a:lnTo>
                    <a:pt x="47636" y="4715"/>
                  </a:lnTo>
                  <a:lnTo>
                    <a:pt x="49616" y="8092"/>
                  </a:lnTo>
                  <a:lnTo>
                    <a:pt x="51817" y="17137"/>
                  </a:lnTo>
                  <a:lnTo>
                    <a:pt x="48316" y="38125"/>
                  </a:lnTo>
                  <a:lnTo>
                    <a:pt x="28640" y="81137"/>
                  </a:lnTo>
                  <a:lnTo>
                    <a:pt x="13411" y="104046"/>
                  </a:lnTo>
                  <a:lnTo>
                    <a:pt x="9815" y="118419"/>
                  </a:lnTo>
                  <a:lnTo>
                    <a:pt x="9192" y="127777"/>
                  </a:lnTo>
                  <a:lnTo>
                    <a:pt x="10096" y="128828"/>
                  </a:lnTo>
                  <a:lnTo>
                    <a:pt x="11692" y="128538"/>
                  </a:lnTo>
                  <a:lnTo>
                    <a:pt x="16110" y="126561"/>
                  </a:lnTo>
                  <a:lnTo>
                    <a:pt x="21381" y="125683"/>
                  </a:lnTo>
                  <a:lnTo>
                    <a:pt x="64763" y="103134"/>
                  </a:lnTo>
                  <a:lnTo>
                    <a:pt x="91381" y="85890"/>
                  </a:lnTo>
                  <a:lnTo>
                    <a:pt x="95184" y="80156"/>
                  </a:lnTo>
                  <a:lnTo>
                    <a:pt x="98226" y="7140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5" name="SMARTInkShape-1707"/>
            <p:cNvSpPr/>
            <p:nvPr>
              <p:custDataLst>
                <p:tags r:id="rId195"/>
              </p:custDataLst>
            </p:nvPr>
          </p:nvSpPr>
          <p:spPr bwMode="auto">
            <a:xfrm>
              <a:off x="1527252" y="1946672"/>
              <a:ext cx="140924" cy="214713"/>
            </a:xfrm>
            <a:custGeom>
              <a:avLst/>
              <a:gdLst/>
              <a:ahLst/>
              <a:cxnLst/>
              <a:rect l="0" t="0" r="0" b="0"/>
              <a:pathLst>
                <a:path w="140924" h="214713">
                  <a:moveTo>
                    <a:pt x="35444" y="0"/>
                  </a:moveTo>
                  <a:lnTo>
                    <a:pt x="35444" y="0"/>
                  </a:lnTo>
                  <a:lnTo>
                    <a:pt x="30703" y="0"/>
                  </a:lnTo>
                  <a:lnTo>
                    <a:pt x="25730" y="2646"/>
                  </a:lnTo>
                  <a:lnTo>
                    <a:pt x="23015" y="4740"/>
                  </a:lnTo>
                  <a:lnTo>
                    <a:pt x="14453" y="21910"/>
                  </a:lnTo>
                  <a:lnTo>
                    <a:pt x="6772" y="63041"/>
                  </a:lnTo>
                  <a:lnTo>
                    <a:pt x="653" y="102082"/>
                  </a:lnTo>
                  <a:lnTo>
                    <a:pt x="0" y="133985"/>
                  </a:lnTo>
                  <a:lnTo>
                    <a:pt x="798" y="171440"/>
                  </a:lnTo>
                  <a:lnTo>
                    <a:pt x="4501" y="188974"/>
                  </a:lnTo>
                  <a:lnTo>
                    <a:pt x="17392" y="203381"/>
                  </a:lnTo>
                  <a:lnTo>
                    <a:pt x="26386" y="210002"/>
                  </a:lnTo>
                  <a:lnTo>
                    <a:pt x="44316" y="214712"/>
                  </a:lnTo>
                  <a:lnTo>
                    <a:pt x="62207" y="212505"/>
                  </a:lnTo>
                  <a:lnTo>
                    <a:pt x="92655" y="197566"/>
                  </a:lnTo>
                  <a:lnTo>
                    <a:pt x="102542" y="189010"/>
                  </a:lnTo>
                  <a:lnTo>
                    <a:pt x="134804" y="149350"/>
                  </a:lnTo>
                  <a:lnTo>
                    <a:pt x="139135" y="137154"/>
                  </a:lnTo>
                  <a:lnTo>
                    <a:pt x="140923" y="92760"/>
                  </a:lnTo>
                  <a:lnTo>
                    <a:pt x="134276" y="57691"/>
                  </a:lnTo>
                  <a:lnTo>
                    <a:pt x="125340" y="37547"/>
                  </a:lnTo>
                  <a:lnTo>
                    <a:pt x="120179" y="31976"/>
                  </a:lnTo>
                  <a:lnTo>
                    <a:pt x="114754" y="29255"/>
                  </a:lnTo>
                  <a:lnTo>
                    <a:pt x="109153" y="28433"/>
                  </a:lnTo>
                  <a:lnTo>
                    <a:pt x="89022" y="357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6" name="SMARTInkShape-1708"/>
            <p:cNvSpPr/>
            <p:nvPr>
              <p:custDataLst>
                <p:tags r:id="rId196"/>
              </p:custDataLst>
            </p:nvPr>
          </p:nvSpPr>
          <p:spPr bwMode="auto">
            <a:xfrm>
              <a:off x="1562696" y="2098477"/>
              <a:ext cx="71438" cy="62508"/>
            </a:xfrm>
            <a:custGeom>
              <a:avLst/>
              <a:gdLst/>
              <a:ahLst/>
              <a:cxnLst/>
              <a:rect l="0" t="0" r="0" b="0"/>
              <a:pathLst>
                <a:path w="71438" h="62508">
                  <a:moveTo>
                    <a:pt x="0" y="62507"/>
                  </a:moveTo>
                  <a:lnTo>
                    <a:pt x="0" y="62507"/>
                  </a:lnTo>
                  <a:lnTo>
                    <a:pt x="0" y="57767"/>
                  </a:lnTo>
                  <a:lnTo>
                    <a:pt x="992" y="56370"/>
                  </a:lnTo>
                  <a:lnTo>
                    <a:pt x="2645" y="55440"/>
                  </a:lnTo>
                  <a:lnTo>
                    <a:pt x="4740" y="54819"/>
                  </a:lnTo>
                  <a:lnTo>
                    <a:pt x="18091" y="46673"/>
                  </a:lnTo>
                  <a:lnTo>
                    <a:pt x="20990" y="45998"/>
                  </a:lnTo>
                  <a:lnTo>
                    <a:pt x="29811" y="40308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7" name="SMARTInkShape-1709"/>
            <p:cNvSpPr/>
            <p:nvPr>
              <p:custDataLst>
                <p:tags r:id="rId197"/>
              </p:custDataLst>
            </p:nvPr>
          </p:nvSpPr>
          <p:spPr bwMode="auto">
            <a:xfrm>
              <a:off x="1571625" y="1973628"/>
              <a:ext cx="26790" cy="159010"/>
            </a:xfrm>
            <a:custGeom>
              <a:avLst/>
              <a:gdLst/>
              <a:ahLst/>
              <a:cxnLst/>
              <a:rect l="0" t="0" r="0" b="0"/>
              <a:pathLst>
                <a:path w="26790" h="159010">
                  <a:moveTo>
                    <a:pt x="0" y="71270"/>
                  </a:moveTo>
                  <a:lnTo>
                    <a:pt x="0" y="71270"/>
                  </a:lnTo>
                  <a:lnTo>
                    <a:pt x="0" y="62709"/>
                  </a:lnTo>
                  <a:lnTo>
                    <a:pt x="4741" y="57709"/>
                  </a:lnTo>
                  <a:lnTo>
                    <a:pt x="7068" y="50030"/>
                  </a:lnTo>
                  <a:lnTo>
                    <a:pt x="11024" y="34550"/>
                  </a:lnTo>
                  <a:lnTo>
                    <a:pt x="18480" y="20041"/>
                  </a:lnTo>
                  <a:lnTo>
                    <a:pt x="23096" y="12783"/>
                  </a:lnTo>
                  <a:lnTo>
                    <a:pt x="26645" y="396"/>
                  </a:lnTo>
                  <a:lnTo>
                    <a:pt x="22006" y="0"/>
                  </a:lnTo>
                  <a:lnTo>
                    <a:pt x="20624" y="936"/>
                  </a:lnTo>
                  <a:lnTo>
                    <a:pt x="19702" y="2553"/>
                  </a:lnTo>
                  <a:lnTo>
                    <a:pt x="18679" y="8979"/>
                  </a:lnTo>
                  <a:lnTo>
                    <a:pt x="18924" y="48077"/>
                  </a:lnTo>
                  <a:lnTo>
                    <a:pt x="25968" y="86101"/>
                  </a:lnTo>
                  <a:lnTo>
                    <a:pt x="26717" y="127167"/>
                  </a:lnTo>
                  <a:lnTo>
                    <a:pt x="26788" y="159009"/>
                  </a:lnTo>
                  <a:lnTo>
                    <a:pt x="26789" y="155365"/>
                  </a:lnTo>
                  <a:lnTo>
                    <a:pt x="25797" y="154123"/>
                  </a:lnTo>
                  <a:lnTo>
                    <a:pt x="17860" y="15163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32" name="SMARTInkShape-Group459"/>
          <p:cNvGrpSpPr/>
          <p:nvPr/>
        </p:nvGrpSpPr>
        <p:grpSpPr>
          <a:xfrm>
            <a:off x="3992521" y="2089547"/>
            <a:ext cx="319066" cy="448183"/>
            <a:chOff x="3992521" y="2089547"/>
            <a:chExt cx="319066" cy="448183"/>
          </a:xfrm>
        </p:grpSpPr>
        <p:sp>
          <p:nvSpPr>
            <p:cNvPr id="425029" name="SMARTInkShape-1710"/>
            <p:cNvSpPr/>
            <p:nvPr>
              <p:custDataLst>
                <p:tags r:id="rId190"/>
              </p:custDataLst>
            </p:nvPr>
          </p:nvSpPr>
          <p:spPr bwMode="auto">
            <a:xfrm>
              <a:off x="3992521" y="2089547"/>
              <a:ext cx="319066" cy="448183"/>
            </a:xfrm>
            <a:custGeom>
              <a:avLst/>
              <a:gdLst/>
              <a:ahLst/>
              <a:cxnLst/>
              <a:rect l="0" t="0" r="0" b="0"/>
              <a:pathLst>
                <a:path w="319066" h="448183">
                  <a:moveTo>
                    <a:pt x="106206" y="0"/>
                  </a:moveTo>
                  <a:lnTo>
                    <a:pt x="106206" y="0"/>
                  </a:lnTo>
                  <a:lnTo>
                    <a:pt x="91984" y="0"/>
                  </a:lnTo>
                  <a:lnTo>
                    <a:pt x="68919" y="9481"/>
                  </a:lnTo>
                  <a:lnTo>
                    <a:pt x="52714" y="20117"/>
                  </a:lnTo>
                  <a:lnTo>
                    <a:pt x="41629" y="34293"/>
                  </a:lnTo>
                  <a:lnTo>
                    <a:pt x="28002" y="66966"/>
                  </a:lnTo>
                  <a:lnTo>
                    <a:pt x="18201" y="95247"/>
                  </a:lnTo>
                  <a:lnTo>
                    <a:pt x="9877" y="132952"/>
                  </a:lnTo>
                  <a:lnTo>
                    <a:pt x="3861" y="173191"/>
                  </a:lnTo>
                  <a:lnTo>
                    <a:pt x="1188" y="207612"/>
                  </a:lnTo>
                  <a:lnTo>
                    <a:pt x="0" y="239446"/>
                  </a:lnTo>
                  <a:lnTo>
                    <a:pt x="464" y="270131"/>
                  </a:lnTo>
                  <a:lnTo>
                    <a:pt x="5311" y="314305"/>
                  </a:lnTo>
                  <a:lnTo>
                    <a:pt x="9173" y="352970"/>
                  </a:lnTo>
                  <a:lnTo>
                    <a:pt x="22003" y="388570"/>
                  </a:lnTo>
                  <a:lnTo>
                    <a:pt x="49930" y="432243"/>
                  </a:lnTo>
                  <a:lnTo>
                    <a:pt x="72333" y="447005"/>
                  </a:lnTo>
                  <a:lnTo>
                    <a:pt x="112044" y="448182"/>
                  </a:lnTo>
                  <a:lnTo>
                    <a:pt x="147292" y="442247"/>
                  </a:lnTo>
                  <a:lnTo>
                    <a:pt x="176588" y="434204"/>
                  </a:lnTo>
                  <a:lnTo>
                    <a:pt x="213153" y="409332"/>
                  </a:lnTo>
                  <a:lnTo>
                    <a:pt x="249039" y="378990"/>
                  </a:lnTo>
                  <a:lnTo>
                    <a:pt x="280050" y="340107"/>
                  </a:lnTo>
                  <a:lnTo>
                    <a:pt x="304293" y="295642"/>
                  </a:lnTo>
                  <a:lnTo>
                    <a:pt x="315270" y="254505"/>
                  </a:lnTo>
                  <a:lnTo>
                    <a:pt x="318963" y="211890"/>
                  </a:lnTo>
                  <a:lnTo>
                    <a:pt x="319065" y="171702"/>
                  </a:lnTo>
                  <a:lnTo>
                    <a:pt x="315573" y="139812"/>
                  </a:lnTo>
                  <a:lnTo>
                    <a:pt x="303288" y="97870"/>
                  </a:lnTo>
                  <a:lnTo>
                    <a:pt x="287081" y="69788"/>
                  </a:lnTo>
                  <a:lnTo>
                    <a:pt x="264970" y="48900"/>
                  </a:lnTo>
                  <a:lnTo>
                    <a:pt x="248205" y="41577"/>
                  </a:lnTo>
                  <a:lnTo>
                    <a:pt x="226863" y="39315"/>
                  </a:lnTo>
                  <a:lnTo>
                    <a:pt x="194227" y="41616"/>
                  </a:lnTo>
                  <a:lnTo>
                    <a:pt x="155768" y="53231"/>
                  </a:lnTo>
                  <a:lnTo>
                    <a:pt x="106206" y="7143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0" name="SMARTInkShape-1711"/>
            <p:cNvSpPr/>
            <p:nvPr>
              <p:custDataLst>
                <p:tags r:id="rId191"/>
              </p:custDataLst>
            </p:nvPr>
          </p:nvSpPr>
          <p:spPr bwMode="auto">
            <a:xfrm>
              <a:off x="4080867" y="2348508"/>
              <a:ext cx="142876" cy="70197"/>
            </a:xfrm>
            <a:custGeom>
              <a:avLst/>
              <a:gdLst/>
              <a:ahLst/>
              <a:cxnLst/>
              <a:rect l="0" t="0" r="0" b="0"/>
              <a:pathLst>
                <a:path w="142876" h="70197">
                  <a:moveTo>
                    <a:pt x="0" y="62508"/>
                  </a:moveTo>
                  <a:lnTo>
                    <a:pt x="0" y="62508"/>
                  </a:lnTo>
                  <a:lnTo>
                    <a:pt x="0" y="67248"/>
                  </a:lnTo>
                  <a:lnTo>
                    <a:pt x="1985" y="68644"/>
                  </a:lnTo>
                  <a:lnTo>
                    <a:pt x="9481" y="70196"/>
                  </a:lnTo>
                  <a:lnTo>
                    <a:pt x="44930" y="63640"/>
                  </a:lnTo>
                  <a:lnTo>
                    <a:pt x="81580" y="45875"/>
                  </a:lnTo>
                  <a:lnTo>
                    <a:pt x="104870" y="33436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1" name="SMARTInkShape-1712"/>
            <p:cNvSpPr/>
            <p:nvPr>
              <p:custDataLst>
                <p:tags r:id="rId192"/>
              </p:custDataLst>
            </p:nvPr>
          </p:nvSpPr>
          <p:spPr bwMode="auto">
            <a:xfrm>
              <a:off x="4098727" y="2139989"/>
              <a:ext cx="53547" cy="283584"/>
            </a:xfrm>
            <a:custGeom>
              <a:avLst/>
              <a:gdLst/>
              <a:ahLst/>
              <a:cxnLst/>
              <a:rect l="0" t="0" r="0" b="0"/>
              <a:pathLst>
                <a:path w="53547" h="283584">
                  <a:moveTo>
                    <a:pt x="0" y="92433"/>
                  </a:moveTo>
                  <a:lnTo>
                    <a:pt x="0" y="92433"/>
                  </a:lnTo>
                  <a:lnTo>
                    <a:pt x="4740" y="97173"/>
                  </a:lnTo>
                  <a:lnTo>
                    <a:pt x="9713" y="99501"/>
                  </a:lnTo>
                  <a:lnTo>
                    <a:pt x="12428" y="100121"/>
                  </a:lnTo>
                  <a:lnTo>
                    <a:pt x="20737" y="95519"/>
                  </a:lnTo>
                  <a:lnTo>
                    <a:pt x="30052" y="86859"/>
                  </a:lnTo>
                  <a:lnTo>
                    <a:pt x="37500" y="76396"/>
                  </a:lnTo>
                  <a:lnTo>
                    <a:pt x="48761" y="32249"/>
                  </a:lnTo>
                  <a:lnTo>
                    <a:pt x="53296" y="0"/>
                  </a:lnTo>
                  <a:lnTo>
                    <a:pt x="53390" y="53"/>
                  </a:lnTo>
                  <a:lnTo>
                    <a:pt x="53453" y="1081"/>
                  </a:lnTo>
                  <a:lnTo>
                    <a:pt x="48408" y="23125"/>
                  </a:lnTo>
                  <a:lnTo>
                    <a:pt x="49617" y="55555"/>
                  </a:lnTo>
                  <a:lnTo>
                    <a:pt x="46120" y="94735"/>
                  </a:lnTo>
                  <a:lnTo>
                    <a:pt x="45084" y="132472"/>
                  </a:lnTo>
                  <a:lnTo>
                    <a:pt x="44777" y="167796"/>
                  </a:lnTo>
                  <a:lnTo>
                    <a:pt x="44686" y="207036"/>
                  </a:lnTo>
                  <a:lnTo>
                    <a:pt x="45657" y="228696"/>
                  </a:lnTo>
                  <a:lnTo>
                    <a:pt x="53211" y="272272"/>
                  </a:lnTo>
                  <a:lnTo>
                    <a:pt x="53505" y="283583"/>
                  </a:lnTo>
                  <a:lnTo>
                    <a:pt x="53546" y="282230"/>
                  </a:lnTo>
                  <a:lnTo>
                    <a:pt x="44648" y="27102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37" name="SMARTInkShape-Group460"/>
          <p:cNvGrpSpPr/>
          <p:nvPr/>
        </p:nvGrpSpPr>
        <p:grpSpPr>
          <a:xfrm>
            <a:off x="4527352" y="2018109"/>
            <a:ext cx="606202" cy="392908"/>
            <a:chOff x="4527352" y="2018109"/>
            <a:chExt cx="606202" cy="392908"/>
          </a:xfrm>
        </p:grpSpPr>
        <p:sp>
          <p:nvSpPr>
            <p:cNvPr id="425033" name="SMARTInkShape-1713"/>
            <p:cNvSpPr/>
            <p:nvPr>
              <p:custDataLst>
                <p:tags r:id="rId186"/>
              </p:custDataLst>
            </p:nvPr>
          </p:nvSpPr>
          <p:spPr bwMode="auto">
            <a:xfrm>
              <a:off x="4527352" y="2099718"/>
              <a:ext cx="213455" cy="266650"/>
            </a:xfrm>
            <a:custGeom>
              <a:avLst/>
              <a:gdLst/>
              <a:ahLst/>
              <a:cxnLst/>
              <a:rect l="0" t="0" r="0" b="0"/>
              <a:pathLst>
                <a:path w="213455" h="266650">
                  <a:moveTo>
                    <a:pt x="17859" y="7688"/>
                  </a:moveTo>
                  <a:lnTo>
                    <a:pt x="17859" y="7688"/>
                  </a:lnTo>
                  <a:lnTo>
                    <a:pt x="17859" y="0"/>
                  </a:lnTo>
                  <a:lnTo>
                    <a:pt x="27340" y="3867"/>
                  </a:lnTo>
                  <a:lnTo>
                    <a:pt x="63756" y="29258"/>
                  </a:lnTo>
                  <a:lnTo>
                    <a:pt x="103213" y="57259"/>
                  </a:lnTo>
                  <a:lnTo>
                    <a:pt x="146863" y="78206"/>
                  </a:lnTo>
                  <a:lnTo>
                    <a:pt x="186547" y="95591"/>
                  </a:lnTo>
                  <a:lnTo>
                    <a:pt x="207799" y="104868"/>
                  </a:lnTo>
                  <a:lnTo>
                    <a:pt x="209970" y="107201"/>
                  </a:lnTo>
                  <a:lnTo>
                    <a:pt x="212382" y="112440"/>
                  </a:lnTo>
                  <a:lnTo>
                    <a:pt x="213454" y="118075"/>
                  </a:lnTo>
                  <a:lnTo>
                    <a:pt x="208639" y="126533"/>
                  </a:lnTo>
                  <a:lnTo>
                    <a:pt x="192126" y="142451"/>
                  </a:lnTo>
                  <a:lnTo>
                    <a:pt x="155139" y="165607"/>
                  </a:lnTo>
                  <a:lnTo>
                    <a:pt x="117736" y="183154"/>
                  </a:lnTo>
                  <a:lnTo>
                    <a:pt x="75812" y="210159"/>
                  </a:lnTo>
                  <a:lnTo>
                    <a:pt x="32301" y="237284"/>
                  </a:lnTo>
                  <a:lnTo>
                    <a:pt x="6698" y="252520"/>
                  </a:lnTo>
                  <a:lnTo>
                    <a:pt x="0" y="26664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4" name="SMARTInkShape-1714"/>
            <p:cNvSpPr/>
            <p:nvPr>
              <p:custDataLst>
                <p:tags r:id="rId187"/>
              </p:custDataLst>
            </p:nvPr>
          </p:nvSpPr>
          <p:spPr bwMode="auto">
            <a:xfrm>
              <a:off x="4563070" y="2286000"/>
              <a:ext cx="142876" cy="125017"/>
            </a:xfrm>
            <a:custGeom>
              <a:avLst/>
              <a:gdLst/>
              <a:ahLst/>
              <a:cxnLst/>
              <a:rect l="0" t="0" r="0" b="0"/>
              <a:pathLst>
                <a:path w="142876" h="125017">
                  <a:moveTo>
                    <a:pt x="142875" y="0"/>
                  </a:moveTo>
                  <a:lnTo>
                    <a:pt x="142875" y="0"/>
                  </a:lnTo>
                  <a:lnTo>
                    <a:pt x="142875" y="4740"/>
                  </a:lnTo>
                  <a:lnTo>
                    <a:pt x="140230" y="9714"/>
                  </a:lnTo>
                  <a:lnTo>
                    <a:pt x="134754" y="15231"/>
                  </a:lnTo>
                  <a:lnTo>
                    <a:pt x="120515" y="25900"/>
                  </a:lnTo>
                  <a:lnTo>
                    <a:pt x="101744" y="46039"/>
                  </a:lnTo>
                  <a:lnTo>
                    <a:pt x="68789" y="71124"/>
                  </a:lnTo>
                  <a:lnTo>
                    <a:pt x="42362" y="95188"/>
                  </a:lnTo>
                  <a:lnTo>
                    <a:pt x="0" y="12501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5" name="SMARTInkShape-1715"/>
            <p:cNvSpPr/>
            <p:nvPr>
              <p:custDataLst>
                <p:tags r:id="rId188"/>
              </p:custDataLst>
            </p:nvPr>
          </p:nvSpPr>
          <p:spPr bwMode="auto">
            <a:xfrm>
              <a:off x="4879734" y="2094621"/>
              <a:ext cx="201259" cy="200108"/>
            </a:xfrm>
            <a:custGeom>
              <a:avLst/>
              <a:gdLst/>
              <a:ahLst/>
              <a:cxnLst/>
              <a:rect l="0" t="0" r="0" b="0"/>
              <a:pathLst>
                <a:path w="201259" h="200108">
                  <a:moveTo>
                    <a:pt x="67313" y="21715"/>
                  </a:moveTo>
                  <a:lnTo>
                    <a:pt x="67313" y="21715"/>
                  </a:lnTo>
                  <a:lnTo>
                    <a:pt x="62572" y="16974"/>
                  </a:lnTo>
                  <a:lnTo>
                    <a:pt x="57600" y="14647"/>
                  </a:lnTo>
                  <a:lnTo>
                    <a:pt x="54884" y="14026"/>
                  </a:lnTo>
                  <a:lnTo>
                    <a:pt x="54066" y="13613"/>
                  </a:lnTo>
                  <a:lnTo>
                    <a:pt x="54512" y="13337"/>
                  </a:lnTo>
                  <a:lnTo>
                    <a:pt x="55803" y="13153"/>
                  </a:lnTo>
                  <a:lnTo>
                    <a:pt x="92496" y="389"/>
                  </a:lnTo>
                  <a:lnTo>
                    <a:pt x="108602" y="0"/>
                  </a:lnTo>
                  <a:lnTo>
                    <a:pt x="122374" y="4126"/>
                  </a:lnTo>
                  <a:lnTo>
                    <a:pt x="148696" y="23747"/>
                  </a:lnTo>
                  <a:lnTo>
                    <a:pt x="153093" y="32871"/>
                  </a:lnTo>
                  <a:lnTo>
                    <a:pt x="154265" y="38082"/>
                  </a:lnTo>
                  <a:lnTo>
                    <a:pt x="151174" y="69118"/>
                  </a:lnTo>
                  <a:lnTo>
                    <a:pt x="141296" y="90408"/>
                  </a:lnTo>
                  <a:lnTo>
                    <a:pt x="118999" y="116483"/>
                  </a:lnTo>
                  <a:lnTo>
                    <a:pt x="81138" y="149252"/>
                  </a:lnTo>
                  <a:lnTo>
                    <a:pt x="41785" y="173430"/>
                  </a:lnTo>
                  <a:lnTo>
                    <a:pt x="0" y="198017"/>
                  </a:lnTo>
                  <a:lnTo>
                    <a:pt x="1601" y="198781"/>
                  </a:lnTo>
                  <a:lnTo>
                    <a:pt x="43005" y="200107"/>
                  </a:lnTo>
                  <a:lnTo>
                    <a:pt x="83813" y="195509"/>
                  </a:lnTo>
                  <a:lnTo>
                    <a:pt x="117842" y="192603"/>
                  </a:lnTo>
                  <a:lnTo>
                    <a:pt x="162144" y="184491"/>
                  </a:lnTo>
                  <a:lnTo>
                    <a:pt x="188346" y="176219"/>
                  </a:lnTo>
                  <a:lnTo>
                    <a:pt x="195520" y="170420"/>
                  </a:lnTo>
                  <a:lnTo>
                    <a:pt x="201258" y="1556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6" name="SMARTInkShape-1716"/>
            <p:cNvSpPr/>
            <p:nvPr>
              <p:custDataLst>
                <p:tags r:id="rId189"/>
              </p:custDataLst>
            </p:nvPr>
          </p:nvSpPr>
          <p:spPr bwMode="auto">
            <a:xfrm>
              <a:off x="4778877" y="2018109"/>
              <a:ext cx="354677" cy="373726"/>
            </a:xfrm>
            <a:custGeom>
              <a:avLst/>
              <a:gdLst/>
              <a:ahLst/>
              <a:cxnLst/>
              <a:rect l="0" t="0" r="0" b="0"/>
              <a:pathLst>
                <a:path w="354677" h="373726">
                  <a:moveTo>
                    <a:pt x="168170" y="0"/>
                  </a:moveTo>
                  <a:lnTo>
                    <a:pt x="168170" y="0"/>
                  </a:lnTo>
                  <a:lnTo>
                    <a:pt x="132524" y="8122"/>
                  </a:lnTo>
                  <a:lnTo>
                    <a:pt x="94990" y="22361"/>
                  </a:lnTo>
                  <a:lnTo>
                    <a:pt x="57730" y="50241"/>
                  </a:lnTo>
                  <a:lnTo>
                    <a:pt x="22221" y="88638"/>
                  </a:lnTo>
                  <a:lnTo>
                    <a:pt x="7076" y="115891"/>
                  </a:lnTo>
                  <a:lnTo>
                    <a:pt x="199" y="158896"/>
                  </a:lnTo>
                  <a:lnTo>
                    <a:pt x="0" y="198775"/>
                  </a:lnTo>
                  <a:lnTo>
                    <a:pt x="3469" y="241141"/>
                  </a:lnTo>
                  <a:lnTo>
                    <a:pt x="13610" y="273862"/>
                  </a:lnTo>
                  <a:lnTo>
                    <a:pt x="33408" y="309017"/>
                  </a:lnTo>
                  <a:lnTo>
                    <a:pt x="46760" y="327841"/>
                  </a:lnTo>
                  <a:lnTo>
                    <a:pt x="71012" y="348603"/>
                  </a:lnTo>
                  <a:lnTo>
                    <a:pt x="114732" y="368355"/>
                  </a:lnTo>
                  <a:lnTo>
                    <a:pt x="151330" y="373725"/>
                  </a:lnTo>
                  <a:lnTo>
                    <a:pt x="193102" y="372140"/>
                  </a:lnTo>
                  <a:lnTo>
                    <a:pt x="221198" y="362610"/>
                  </a:lnTo>
                  <a:lnTo>
                    <a:pt x="265332" y="335890"/>
                  </a:lnTo>
                  <a:lnTo>
                    <a:pt x="292387" y="309802"/>
                  </a:lnTo>
                  <a:lnTo>
                    <a:pt x="322846" y="266538"/>
                  </a:lnTo>
                  <a:lnTo>
                    <a:pt x="344097" y="222387"/>
                  </a:lnTo>
                  <a:lnTo>
                    <a:pt x="352257" y="184624"/>
                  </a:lnTo>
                  <a:lnTo>
                    <a:pt x="354676" y="142017"/>
                  </a:lnTo>
                  <a:lnTo>
                    <a:pt x="352746" y="100618"/>
                  </a:lnTo>
                  <a:lnTo>
                    <a:pt x="343244" y="65863"/>
                  </a:lnTo>
                  <a:lnTo>
                    <a:pt x="322256" y="32192"/>
                  </a:lnTo>
                  <a:lnTo>
                    <a:pt x="300146" y="17366"/>
                  </a:lnTo>
                  <a:lnTo>
                    <a:pt x="270002" y="11430"/>
                  </a:lnTo>
                  <a:lnTo>
                    <a:pt x="203889" y="178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53" name="SMARTInkShape-Group461"/>
          <p:cNvGrpSpPr/>
          <p:nvPr/>
        </p:nvGrpSpPr>
        <p:grpSpPr>
          <a:xfrm>
            <a:off x="3191683" y="2643188"/>
            <a:ext cx="1902930" cy="607219"/>
            <a:chOff x="3191683" y="2643188"/>
            <a:chExt cx="1902930" cy="607219"/>
          </a:xfrm>
        </p:grpSpPr>
        <p:sp>
          <p:nvSpPr>
            <p:cNvPr id="425038" name="SMARTInkShape-1717"/>
            <p:cNvSpPr/>
            <p:nvPr>
              <p:custDataLst>
                <p:tags r:id="rId171"/>
              </p:custDataLst>
            </p:nvPr>
          </p:nvSpPr>
          <p:spPr bwMode="auto">
            <a:xfrm>
              <a:off x="3223985" y="2715039"/>
              <a:ext cx="80000" cy="535368"/>
            </a:xfrm>
            <a:custGeom>
              <a:avLst/>
              <a:gdLst/>
              <a:ahLst/>
              <a:cxnLst/>
              <a:rect l="0" t="0" r="0" b="0"/>
              <a:pathLst>
                <a:path w="80000" h="535368">
                  <a:moveTo>
                    <a:pt x="8562" y="535367"/>
                  </a:moveTo>
                  <a:lnTo>
                    <a:pt x="8562" y="535367"/>
                  </a:lnTo>
                  <a:lnTo>
                    <a:pt x="873" y="527679"/>
                  </a:lnTo>
                  <a:lnTo>
                    <a:pt x="0" y="522065"/>
                  </a:lnTo>
                  <a:lnTo>
                    <a:pt x="646" y="487312"/>
                  </a:lnTo>
                  <a:lnTo>
                    <a:pt x="7324" y="453180"/>
                  </a:lnTo>
                  <a:lnTo>
                    <a:pt x="8317" y="417929"/>
                  </a:lnTo>
                  <a:lnTo>
                    <a:pt x="8514" y="373778"/>
                  </a:lnTo>
                  <a:lnTo>
                    <a:pt x="8548" y="333369"/>
                  </a:lnTo>
                  <a:lnTo>
                    <a:pt x="8555" y="300731"/>
                  </a:lnTo>
                  <a:lnTo>
                    <a:pt x="8559" y="266381"/>
                  </a:lnTo>
                  <a:lnTo>
                    <a:pt x="8561" y="223055"/>
                  </a:lnTo>
                  <a:lnTo>
                    <a:pt x="8562" y="180342"/>
                  </a:lnTo>
                  <a:lnTo>
                    <a:pt x="13302" y="141007"/>
                  </a:lnTo>
                  <a:lnTo>
                    <a:pt x="16664" y="100281"/>
                  </a:lnTo>
                  <a:lnTo>
                    <a:pt x="17443" y="60550"/>
                  </a:lnTo>
                  <a:lnTo>
                    <a:pt x="18462" y="50494"/>
                  </a:lnTo>
                  <a:lnTo>
                    <a:pt x="25177" y="32760"/>
                  </a:lnTo>
                  <a:lnTo>
                    <a:pt x="27168" y="20507"/>
                  </a:lnTo>
                  <a:lnTo>
                    <a:pt x="35494" y="8707"/>
                  </a:lnTo>
                  <a:lnTo>
                    <a:pt x="39714" y="4301"/>
                  </a:lnTo>
                  <a:lnTo>
                    <a:pt x="44897" y="1682"/>
                  </a:lnTo>
                  <a:lnTo>
                    <a:pt x="56309" y="0"/>
                  </a:lnTo>
                  <a:lnTo>
                    <a:pt x="58253" y="854"/>
                  </a:lnTo>
                  <a:lnTo>
                    <a:pt x="59548" y="2416"/>
                  </a:lnTo>
                  <a:lnTo>
                    <a:pt x="60412" y="4449"/>
                  </a:lnTo>
                  <a:lnTo>
                    <a:pt x="61980" y="5805"/>
                  </a:lnTo>
                  <a:lnTo>
                    <a:pt x="71626" y="10626"/>
                  </a:lnTo>
                  <a:lnTo>
                    <a:pt x="74417" y="12899"/>
                  </a:lnTo>
                  <a:lnTo>
                    <a:pt x="77519" y="20716"/>
                  </a:lnTo>
                  <a:lnTo>
                    <a:pt x="79902" y="64206"/>
                  </a:lnTo>
                  <a:lnTo>
                    <a:pt x="79999" y="1067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9" name="SMARTInkShape-1718"/>
            <p:cNvSpPr/>
            <p:nvPr>
              <p:custDataLst>
                <p:tags r:id="rId172"/>
              </p:custDataLst>
            </p:nvPr>
          </p:nvSpPr>
          <p:spPr bwMode="auto">
            <a:xfrm>
              <a:off x="3191683" y="2911078"/>
              <a:ext cx="139091" cy="44650"/>
            </a:xfrm>
            <a:custGeom>
              <a:avLst/>
              <a:gdLst/>
              <a:ahLst/>
              <a:cxnLst/>
              <a:rect l="0" t="0" r="0" b="0"/>
              <a:pathLst>
                <a:path w="139091" h="44650">
                  <a:moveTo>
                    <a:pt x="5145" y="44649"/>
                  </a:moveTo>
                  <a:lnTo>
                    <a:pt x="5145" y="44649"/>
                  </a:lnTo>
                  <a:lnTo>
                    <a:pt x="0" y="44649"/>
                  </a:lnTo>
                  <a:lnTo>
                    <a:pt x="2197" y="44649"/>
                  </a:lnTo>
                  <a:lnTo>
                    <a:pt x="42173" y="32220"/>
                  </a:lnTo>
                  <a:lnTo>
                    <a:pt x="77833" y="14596"/>
                  </a:lnTo>
                  <a:lnTo>
                    <a:pt x="13909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0" name="SMARTInkShape-1719"/>
            <p:cNvSpPr/>
            <p:nvPr>
              <p:custDataLst>
                <p:tags r:id="rId173"/>
              </p:custDataLst>
            </p:nvPr>
          </p:nvSpPr>
          <p:spPr bwMode="auto">
            <a:xfrm>
              <a:off x="3367460" y="2732852"/>
              <a:ext cx="124049" cy="444657"/>
            </a:xfrm>
            <a:custGeom>
              <a:avLst/>
              <a:gdLst/>
              <a:ahLst/>
              <a:cxnLst/>
              <a:rect l="0" t="0" r="0" b="0"/>
              <a:pathLst>
                <a:path w="124049" h="444657">
                  <a:moveTo>
                    <a:pt x="124048" y="8562"/>
                  </a:moveTo>
                  <a:lnTo>
                    <a:pt x="124048" y="8562"/>
                  </a:lnTo>
                  <a:lnTo>
                    <a:pt x="124048" y="874"/>
                  </a:lnTo>
                  <a:lnTo>
                    <a:pt x="123056" y="460"/>
                  </a:lnTo>
                  <a:lnTo>
                    <a:pt x="119307" y="0"/>
                  </a:lnTo>
                  <a:lnTo>
                    <a:pt x="114334" y="2442"/>
                  </a:lnTo>
                  <a:lnTo>
                    <a:pt x="107824" y="8818"/>
                  </a:lnTo>
                  <a:lnTo>
                    <a:pt x="81808" y="45490"/>
                  </a:lnTo>
                  <a:lnTo>
                    <a:pt x="58451" y="81230"/>
                  </a:lnTo>
                  <a:lnTo>
                    <a:pt x="37375" y="125479"/>
                  </a:lnTo>
                  <a:lnTo>
                    <a:pt x="23953" y="160613"/>
                  </a:lnTo>
                  <a:lnTo>
                    <a:pt x="10054" y="198804"/>
                  </a:lnTo>
                  <a:lnTo>
                    <a:pt x="2298" y="238894"/>
                  </a:lnTo>
                  <a:lnTo>
                    <a:pt x="0" y="278553"/>
                  </a:lnTo>
                  <a:lnTo>
                    <a:pt x="1965" y="316432"/>
                  </a:lnTo>
                  <a:lnTo>
                    <a:pt x="6777" y="355897"/>
                  </a:lnTo>
                  <a:lnTo>
                    <a:pt x="24587" y="398701"/>
                  </a:lnTo>
                  <a:lnTo>
                    <a:pt x="39677" y="421154"/>
                  </a:lnTo>
                  <a:lnTo>
                    <a:pt x="46965" y="429474"/>
                  </a:lnTo>
                  <a:lnTo>
                    <a:pt x="65645" y="438720"/>
                  </a:lnTo>
                  <a:lnTo>
                    <a:pt x="95755" y="444656"/>
                  </a:lnTo>
                  <a:lnTo>
                    <a:pt x="124048" y="43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1" name="SMARTInkShape-1720"/>
            <p:cNvSpPr/>
            <p:nvPr>
              <p:custDataLst>
                <p:tags r:id="rId174"/>
              </p:custDataLst>
            </p:nvPr>
          </p:nvSpPr>
          <p:spPr bwMode="auto">
            <a:xfrm>
              <a:off x="3652242" y="2794992"/>
              <a:ext cx="122736" cy="211608"/>
            </a:xfrm>
            <a:custGeom>
              <a:avLst/>
              <a:gdLst/>
              <a:ahLst/>
              <a:cxnLst/>
              <a:rect l="0" t="0" r="0" b="0"/>
              <a:pathLst>
                <a:path w="122736" h="211608">
                  <a:moveTo>
                    <a:pt x="0" y="0"/>
                  </a:moveTo>
                  <a:lnTo>
                    <a:pt x="0" y="0"/>
                  </a:lnTo>
                  <a:lnTo>
                    <a:pt x="17170" y="17169"/>
                  </a:lnTo>
                  <a:lnTo>
                    <a:pt x="22514" y="27805"/>
                  </a:lnTo>
                  <a:lnTo>
                    <a:pt x="23939" y="33420"/>
                  </a:lnTo>
                  <a:lnTo>
                    <a:pt x="40550" y="62597"/>
                  </a:lnTo>
                  <a:lnTo>
                    <a:pt x="41916" y="68520"/>
                  </a:lnTo>
                  <a:lnTo>
                    <a:pt x="63716" y="103526"/>
                  </a:lnTo>
                  <a:lnTo>
                    <a:pt x="86559" y="142158"/>
                  </a:lnTo>
                  <a:lnTo>
                    <a:pt x="113472" y="180362"/>
                  </a:lnTo>
                  <a:lnTo>
                    <a:pt x="122735" y="205181"/>
                  </a:lnTo>
                  <a:lnTo>
                    <a:pt x="122504" y="208225"/>
                  </a:lnTo>
                  <a:lnTo>
                    <a:pt x="121356" y="210254"/>
                  </a:lnTo>
                  <a:lnTo>
                    <a:pt x="119599" y="211607"/>
                  </a:lnTo>
                  <a:lnTo>
                    <a:pt x="118429" y="210524"/>
                  </a:lnTo>
                  <a:lnTo>
                    <a:pt x="116086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2" name="SMARTInkShape-1721"/>
            <p:cNvSpPr/>
            <p:nvPr>
              <p:custDataLst>
                <p:tags r:id="rId175"/>
              </p:custDataLst>
            </p:nvPr>
          </p:nvSpPr>
          <p:spPr bwMode="auto">
            <a:xfrm>
              <a:off x="3630738" y="2875359"/>
              <a:ext cx="92943" cy="205384"/>
            </a:xfrm>
            <a:custGeom>
              <a:avLst/>
              <a:gdLst/>
              <a:ahLst/>
              <a:cxnLst/>
              <a:rect l="0" t="0" r="0" b="0"/>
              <a:pathLst>
                <a:path w="92943" h="205384">
                  <a:moveTo>
                    <a:pt x="92942" y="0"/>
                  </a:moveTo>
                  <a:lnTo>
                    <a:pt x="92942" y="0"/>
                  </a:lnTo>
                  <a:lnTo>
                    <a:pt x="85874" y="16782"/>
                  </a:lnTo>
                  <a:lnTo>
                    <a:pt x="79639" y="39034"/>
                  </a:lnTo>
                  <a:lnTo>
                    <a:pt x="58901" y="78158"/>
                  </a:lnTo>
                  <a:lnTo>
                    <a:pt x="40908" y="113224"/>
                  </a:lnTo>
                  <a:lnTo>
                    <a:pt x="19237" y="155392"/>
                  </a:lnTo>
                  <a:lnTo>
                    <a:pt x="1153" y="184824"/>
                  </a:lnTo>
                  <a:lnTo>
                    <a:pt x="0" y="189692"/>
                  </a:lnTo>
                  <a:lnTo>
                    <a:pt x="3645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3" name="SMARTInkShape-1722"/>
            <p:cNvSpPr/>
            <p:nvPr>
              <p:custDataLst>
                <p:tags r:id="rId176"/>
              </p:custDataLst>
            </p:nvPr>
          </p:nvSpPr>
          <p:spPr bwMode="auto">
            <a:xfrm>
              <a:off x="3839775" y="2937867"/>
              <a:ext cx="8921" cy="107157"/>
            </a:xfrm>
            <a:custGeom>
              <a:avLst/>
              <a:gdLst/>
              <a:ahLst/>
              <a:cxnLst/>
              <a:rect l="0" t="0" r="0" b="0"/>
              <a:pathLst>
                <a:path w="8921" h="107157">
                  <a:moveTo>
                    <a:pt x="8920" y="0"/>
                  </a:moveTo>
                  <a:lnTo>
                    <a:pt x="8920" y="0"/>
                  </a:lnTo>
                  <a:lnTo>
                    <a:pt x="4180" y="4741"/>
                  </a:lnTo>
                  <a:lnTo>
                    <a:pt x="1853" y="12360"/>
                  </a:lnTo>
                  <a:lnTo>
                    <a:pt x="236" y="47268"/>
                  </a:lnTo>
                  <a:lnTo>
                    <a:pt x="23" y="87719"/>
                  </a:lnTo>
                  <a:lnTo>
                    <a:pt x="0" y="99854"/>
                  </a:lnTo>
                  <a:lnTo>
                    <a:pt x="989" y="102288"/>
                  </a:lnTo>
                  <a:lnTo>
                    <a:pt x="892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4" name="SMARTInkShape-1723"/>
            <p:cNvSpPr/>
            <p:nvPr>
              <p:custDataLst>
                <p:tags r:id="rId177"/>
              </p:custDataLst>
            </p:nvPr>
          </p:nvSpPr>
          <p:spPr bwMode="auto">
            <a:xfrm>
              <a:off x="3926787" y="2805163"/>
              <a:ext cx="136222" cy="185711"/>
            </a:xfrm>
            <a:custGeom>
              <a:avLst/>
              <a:gdLst/>
              <a:ahLst/>
              <a:cxnLst/>
              <a:rect l="0" t="0" r="0" b="0"/>
              <a:pathLst>
                <a:path w="136222" h="185711">
                  <a:moveTo>
                    <a:pt x="20135" y="7689"/>
                  </a:moveTo>
                  <a:lnTo>
                    <a:pt x="20135" y="7689"/>
                  </a:lnTo>
                  <a:lnTo>
                    <a:pt x="20135" y="0"/>
                  </a:lnTo>
                  <a:lnTo>
                    <a:pt x="20135" y="3867"/>
                  </a:lnTo>
                  <a:lnTo>
                    <a:pt x="23111" y="5141"/>
                  </a:lnTo>
                  <a:lnTo>
                    <a:pt x="62162" y="7353"/>
                  </a:lnTo>
                  <a:lnTo>
                    <a:pt x="90796" y="7589"/>
                  </a:lnTo>
                  <a:lnTo>
                    <a:pt x="106440" y="12936"/>
                  </a:lnTo>
                  <a:lnTo>
                    <a:pt x="127913" y="27797"/>
                  </a:lnTo>
                  <a:lnTo>
                    <a:pt x="129690" y="33000"/>
                  </a:lnTo>
                  <a:lnTo>
                    <a:pt x="129019" y="46720"/>
                  </a:lnTo>
                  <a:lnTo>
                    <a:pt x="123063" y="66437"/>
                  </a:lnTo>
                  <a:lnTo>
                    <a:pt x="110274" y="89588"/>
                  </a:lnTo>
                  <a:lnTo>
                    <a:pt x="68226" y="130260"/>
                  </a:lnTo>
                  <a:lnTo>
                    <a:pt x="34479" y="161156"/>
                  </a:lnTo>
                  <a:lnTo>
                    <a:pt x="2364" y="179764"/>
                  </a:lnTo>
                  <a:lnTo>
                    <a:pt x="350" y="181937"/>
                  </a:lnTo>
                  <a:lnTo>
                    <a:pt x="0" y="183385"/>
                  </a:lnTo>
                  <a:lnTo>
                    <a:pt x="759" y="184351"/>
                  </a:lnTo>
                  <a:lnTo>
                    <a:pt x="11307" y="185710"/>
                  </a:lnTo>
                  <a:lnTo>
                    <a:pt x="52052" y="180032"/>
                  </a:lnTo>
                  <a:lnTo>
                    <a:pt x="93467" y="177882"/>
                  </a:lnTo>
                  <a:lnTo>
                    <a:pt x="136221" y="177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5" name="SMARTInkShape-1724"/>
            <p:cNvSpPr/>
            <p:nvPr>
              <p:custDataLst>
                <p:tags r:id="rId178"/>
              </p:custDataLst>
            </p:nvPr>
          </p:nvSpPr>
          <p:spPr bwMode="auto">
            <a:xfrm>
              <a:off x="4089838" y="2928938"/>
              <a:ext cx="16578" cy="107157"/>
            </a:xfrm>
            <a:custGeom>
              <a:avLst/>
              <a:gdLst/>
              <a:ahLst/>
              <a:cxnLst/>
              <a:rect l="0" t="0" r="0" b="0"/>
              <a:pathLst>
                <a:path w="16578" h="107157">
                  <a:moveTo>
                    <a:pt x="8889" y="0"/>
                  </a:moveTo>
                  <a:lnTo>
                    <a:pt x="8889" y="0"/>
                  </a:lnTo>
                  <a:lnTo>
                    <a:pt x="13629" y="0"/>
                  </a:lnTo>
                  <a:lnTo>
                    <a:pt x="15025" y="1984"/>
                  </a:lnTo>
                  <a:lnTo>
                    <a:pt x="16577" y="9480"/>
                  </a:lnTo>
                  <a:lnTo>
                    <a:pt x="7941" y="44120"/>
                  </a:lnTo>
                  <a:lnTo>
                    <a:pt x="1010" y="87867"/>
                  </a:lnTo>
                  <a:lnTo>
                    <a:pt x="0" y="105510"/>
                  </a:lnTo>
                  <a:lnTo>
                    <a:pt x="978" y="106059"/>
                  </a:lnTo>
                  <a:lnTo>
                    <a:pt x="8889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6" name="SMARTInkShape-1725"/>
            <p:cNvSpPr/>
            <p:nvPr>
              <p:custDataLst>
                <p:tags r:id="rId179"/>
              </p:custDataLst>
            </p:nvPr>
          </p:nvSpPr>
          <p:spPr bwMode="auto">
            <a:xfrm>
              <a:off x="4241602" y="2884289"/>
              <a:ext cx="133946" cy="26790"/>
            </a:xfrm>
            <a:custGeom>
              <a:avLst/>
              <a:gdLst/>
              <a:ahLst/>
              <a:cxnLst/>
              <a:rect l="0" t="0" r="0" b="0"/>
              <a:pathLst>
                <a:path w="133946" h="26790">
                  <a:moveTo>
                    <a:pt x="0" y="26789"/>
                  </a:moveTo>
                  <a:lnTo>
                    <a:pt x="0" y="26789"/>
                  </a:lnTo>
                  <a:lnTo>
                    <a:pt x="17650" y="24143"/>
                  </a:lnTo>
                  <a:lnTo>
                    <a:pt x="58277" y="19101"/>
                  </a:lnTo>
                  <a:lnTo>
                    <a:pt x="96398" y="11968"/>
                  </a:lnTo>
                  <a:lnTo>
                    <a:pt x="116647" y="8838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7" name="SMARTInkShape-1726"/>
            <p:cNvSpPr/>
            <p:nvPr>
              <p:custDataLst>
                <p:tags r:id="rId180"/>
              </p:custDataLst>
            </p:nvPr>
          </p:nvSpPr>
          <p:spPr bwMode="auto">
            <a:xfrm>
              <a:off x="4446984" y="2750344"/>
              <a:ext cx="89298" cy="224018"/>
            </a:xfrm>
            <a:custGeom>
              <a:avLst/>
              <a:gdLst/>
              <a:ahLst/>
              <a:cxnLst/>
              <a:rect l="0" t="0" r="0" b="0"/>
              <a:pathLst>
                <a:path w="89298" h="224018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15232" y="31473"/>
                  </a:lnTo>
                  <a:lnTo>
                    <a:pt x="26858" y="74531"/>
                  </a:lnTo>
                  <a:lnTo>
                    <a:pt x="40689" y="115501"/>
                  </a:lnTo>
                  <a:lnTo>
                    <a:pt x="48868" y="153099"/>
                  </a:lnTo>
                  <a:lnTo>
                    <a:pt x="60770" y="186787"/>
                  </a:lnTo>
                  <a:lnTo>
                    <a:pt x="84522" y="222916"/>
                  </a:lnTo>
                  <a:lnTo>
                    <a:pt x="86114" y="224017"/>
                  </a:lnTo>
                  <a:lnTo>
                    <a:pt x="87175" y="223759"/>
                  </a:lnTo>
                  <a:lnTo>
                    <a:pt x="87883" y="222594"/>
                  </a:lnTo>
                  <a:lnTo>
                    <a:pt x="89297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8" name="SMARTInkShape-1727"/>
            <p:cNvSpPr/>
            <p:nvPr>
              <p:custDataLst>
                <p:tags r:id="rId181"/>
              </p:custDataLst>
            </p:nvPr>
          </p:nvSpPr>
          <p:spPr bwMode="auto">
            <a:xfrm>
              <a:off x="4446984" y="2839641"/>
              <a:ext cx="80369" cy="142876"/>
            </a:xfrm>
            <a:custGeom>
              <a:avLst/>
              <a:gdLst/>
              <a:ahLst/>
              <a:cxnLst/>
              <a:rect l="0" t="0" r="0" b="0"/>
              <a:pathLst>
                <a:path w="80369" h="142876">
                  <a:moveTo>
                    <a:pt x="80368" y="0"/>
                  </a:moveTo>
                  <a:lnTo>
                    <a:pt x="80368" y="0"/>
                  </a:lnTo>
                  <a:lnTo>
                    <a:pt x="73239" y="8121"/>
                  </a:lnTo>
                  <a:lnTo>
                    <a:pt x="53510" y="49371"/>
                  </a:lnTo>
                  <a:lnTo>
                    <a:pt x="26000" y="90495"/>
                  </a:lnTo>
                  <a:lnTo>
                    <a:pt x="5041" y="125981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9" name="SMARTInkShape-1728"/>
            <p:cNvSpPr/>
            <p:nvPr>
              <p:custDataLst>
                <p:tags r:id="rId182"/>
              </p:custDataLst>
            </p:nvPr>
          </p:nvSpPr>
          <p:spPr bwMode="auto">
            <a:xfrm>
              <a:off x="4567849" y="2884289"/>
              <a:ext cx="84519" cy="106305"/>
            </a:xfrm>
            <a:custGeom>
              <a:avLst/>
              <a:gdLst/>
              <a:ahLst/>
              <a:cxnLst/>
              <a:rect l="0" t="0" r="0" b="0"/>
              <a:pathLst>
                <a:path w="84519" h="106305">
                  <a:moveTo>
                    <a:pt x="13081" y="0"/>
                  </a:moveTo>
                  <a:lnTo>
                    <a:pt x="13081" y="0"/>
                  </a:lnTo>
                  <a:lnTo>
                    <a:pt x="29862" y="7068"/>
                  </a:lnTo>
                  <a:lnTo>
                    <a:pt x="33198" y="7689"/>
                  </a:lnTo>
                  <a:lnTo>
                    <a:pt x="35422" y="10087"/>
                  </a:lnTo>
                  <a:lnTo>
                    <a:pt x="37893" y="18043"/>
                  </a:lnTo>
                  <a:lnTo>
                    <a:pt x="39284" y="38419"/>
                  </a:lnTo>
                  <a:lnTo>
                    <a:pt x="36964" y="49487"/>
                  </a:lnTo>
                  <a:lnTo>
                    <a:pt x="11695" y="92595"/>
                  </a:lnTo>
                  <a:lnTo>
                    <a:pt x="6512" y="100685"/>
                  </a:lnTo>
                  <a:lnTo>
                    <a:pt x="0" y="105239"/>
                  </a:lnTo>
                  <a:lnTo>
                    <a:pt x="392" y="105878"/>
                  </a:lnTo>
                  <a:lnTo>
                    <a:pt x="1645" y="106304"/>
                  </a:lnTo>
                  <a:lnTo>
                    <a:pt x="5683" y="104132"/>
                  </a:lnTo>
                  <a:lnTo>
                    <a:pt x="12769" y="99859"/>
                  </a:lnTo>
                  <a:lnTo>
                    <a:pt x="38926" y="91677"/>
                  </a:lnTo>
                  <a:lnTo>
                    <a:pt x="52349" y="88370"/>
                  </a:lnTo>
                  <a:lnTo>
                    <a:pt x="84518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0" name="SMARTInkShape-1729"/>
            <p:cNvSpPr/>
            <p:nvPr>
              <p:custDataLst>
                <p:tags r:id="rId183"/>
              </p:custDataLst>
            </p:nvPr>
          </p:nvSpPr>
          <p:spPr bwMode="auto">
            <a:xfrm>
              <a:off x="4691279" y="2777501"/>
              <a:ext cx="150242" cy="203189"/>
            </a:xfrm>
            <a:custGeom>
              <a:avLst/>
              <a:gdLst/>
              <a:ahLst/>
              <a:cxnLst/>
              <a:rect l="0" t="0" r="0" b="0"/>
              <a:pathLst>
                <a:path w="150242" h="203189">
                  <a:moveTo>
                    <a:pt x="23596" y="8562"/>
                  </a:moveTo>
                  <a:lnTo>
                    <a:pt x="23596" y="8562"/>
                  </a:lnTo>
                  <a:lnTo>
                    <a:pt x="18856" y="3821"/>
                  </a:lnTo>
                  <a:lnTo>
                    <a:pt x="18451" y="2424"/>
                  </a:lnTo>
                  <a:lnTo>
                    <a:pt x="19174" y="1494"/>
                  </a:lnTo>
                  <a:lnTo>
                    <a:pt x="20648" y="873"/>
                  </a:lnTo>
                  <a:lnTo>
                    <a:pt x="32203" y="0"/>
                  </a:lnTo>
                  <a:lnTo>
                    <a:pt x="69378" y="6748"/>
                  </a:lnTo>
                  <a:lnTo>
                    <a:pt x="113042" y="14459"/>
                  </a:lnTo>
                  <a:lnTo>
                    <a:pt x="130819" y="16144"/>
                  </a:lnTo>
                  <a:lnTo>
                    <a:pt x="137742" y="18577"/>
                  </a:lnTo>
                  <a:lnTo>
                    <a:pt x="148080" y="26573"/>
                  </a:lnTo>
                  <a:lnTo>
                    <a:pt x="150241" y="31483"/>
                  </a:lnTo>
                  <a:lnTo>
                    <a:pt x="149998" y="42231"/>
                  </a:lnTo>
                  <a:lnTo>
                    <a:pt x="139542" y="64178"/>
                  </a:lnTo>
                  <a:lnTo>
                    <a:pt x="106666" y="103468"/>
                  </a:lnTo>
                  <a:lnTo>
                    <a:pt x="66457" y="141292"/>
                  </a:lnTo>
                  <a:lnTo>
                    <a:pt x="23991" y="178809"/>
                  </a:lnTo>
                  <a:lnTo>
                    <a:pt x="4234" y="192636"/>
                  </a:lnTo>
                  <a:lnTo>
                    <a:pt x="108" y="198851"/>
                  </a:lnTo>
                  <a:lnTo>
                    <a:pt x="0" y="200906"/>
                  </a:lnTo>
                  <a:lnTo>
                    <a:pt x="920" y="202275"/>
                  </a:lnTo>
                  <a:lnTo>
                    <a:pt x="2526" y="203188"/>
                  </a:lnTo>
                  <a:lnTo>
                    <a:pt x="41523" y="195061"/>
                  </a:lnTo>
                  <a:lnTo>
                    <a:pt x="77187" y="179236"/>
                  </a:lnTo>
                  <a:lnTo>
                    <a:pt x="118040" y="157993"/>
                  </a:lnTo>
                  <a:lnTo>
                    <a:pt x="148612" y="14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1" name="SMARTInkShape-1730"/>
            <p:cNvSpPr/>
            <p:nvPr>
              <p:custDataLst>
                <p:tags r:id="rId184"/>
              </p:custDataLst>
            </p:nvPr>
          </p:nvSpPr>
          <p:spPr bwMode="auto">
            <a:xfrm>
              <a:off x="4856716" y="2902148"/>
              <a:ext cx="126051" cy="66457"/>
            </a:xfrm>
            <a:custGeom>
              <a:avLst/>
              <a:gdLst/>
              <a:ahLst/>
              <a:cxnLst/>
              <a:rect l="0" t="0" r="0" b="0"/>
              <a:pathLst>
                <a:path w="126051" h="66457">
                  <a:moveTo>
                    <a:pt x="9964" y="0"/>
                  </a:moveTo>
                  <a:lnTo>
                    <a:pt x="9964" y="0"/>
                  </a:lnTo>
                  <a:lnTo>
                    <a:pt x="52204" y="0"/>
                  </a:lnTo>
                  <a:lnTo>
                    <a:pt x="60183" y="0"/>
                  </a:lnTo>
                  <a:lnTo>
                    <a:pt x="61302" y="993"/>
                  </a:lnTo>
                  <a:lnTo>
                    <a:pt x="62547" y="4741"/>
                  </a:lnTo>
                  <a:lnTo>
                    <a:pt x="63247" y="12429"/>
                  </a:lnTo>
                  <a:lnTo>
                    <a:pt x="58119" y="20738"/>
                  </a:lnTo>
                  <a:lnTo>
                    <a:pt x="49225" y="30053"/>
                  </a:lnTo>
                  <a:lnTo>
                    <a:pt x="9823" y="53421"/>
                  </a:lnTo>
                  <a:lnTo>
                    <a:pt x="3917" y="56450"/>
                  </a:lnTo>
                  <a:lnTo>
                    <a:pt x="971" y="59462"/>
                  </a:lnTo>
                  <a:lnTo>
                    <a:pt x="0" y="62461"/>
                  </a:lnTo>
                  <a:lnTo>
                    <a:pt x="345" y="65453"/>
                  </a:lnTo>
                  <a:lnTo>
                    <a:pt x="3551" y="66456"/>
                  </a:lnTo>
                  <a:lnTo>
                    <a:pt x="43000" y="58483"/>
                  </a:lnTo>
                  <a:lnTo>
                    <a:pt x="86016" y="40289"/>
                  </a:lnTo>
                  <a:lnTo>
                    <a:pt x="12605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2" name="SMARTInkShape-1731"/>
            <p:cNvSpPr/>
            <p:nvPr>
              <p:custDataLst>
                <p:tags r:id="rId185"/>
              </p:custDataLst>
            </p:nvPr>
          </p:nvSpPr>
          <p:spPr bwMode="auto">
            <a:xfrm>
              <a:off x="4941902" y="2643188"/>
              <a:ext cx="152711" cy="383977"/>
            </a:xfrm>
            <a:custGeom>
              <a:avLst/>
              <a:gdLst/>
              <a:ahLst/>
              <a:cxnLst/>
              <a:rect l="0" t="0" r="0" b="0"/>
              <a:pathLst>
                <a:path w="152711" h="383977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2197" y="0"/>
                  </a:lnTo>
                  <a:lnTo>
                    <a:pt x="25950" y="15250"/>
                  </a:lnTo>
                  <a:lnTo>
                    <a:pt x="68040" y="49669"/>
                  </a:lnTo>
                  <a:lnTo>
                    <a:pt x="102638" y="82890"/>
                  </a:lnTo>
                  <a:lnTo>
                    <a:pt x="127039" y="126065"/>
                  </a:lnTo>
                  <a:lnTo>
                    <a:pt x="142847" y="169099"/>
                  </a:lnTo>
                  <a:lnTo>
                    <a:pt x="149644" y="212142"/>
                  </a:lnTo>
                  <a:lnTo>
                    <a:pt x="152710" y="233191"/>
                  </a:lnTo>
                  <a:lnTo>
                    <a:pt x="148859" y="269956"/>
                  </a:lnTo>
                  <a:lnTo>
                    <a:pt x="139449" y="296724"/>
                  </a:lnTo>
                  <a:lnTo>
                    <a:pt x="113254" y="335028"/>
                  </a:lnTo>
                  <a:lnTo>
                    <a:pt x="97842" y="349323"/>
                  </a:lnTo>
                  <a:lnTo>
                    <a:pt x="31934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054" name="SMARTInkShape-1732"/>
          <p:cNvSpPr/>
          <p:nvPr>
            <p:custDataLst>
              <p:tags r:id="rId11"/>
            </p:custDataLst>
          </p:nvPr>
        </p:nvSpPr>
        <p:spPr bwMode="auto">
          <a:xfrm>
            <a:off x="4321969" y="2830711"/>
            <a:ext cx="8930" cy="153665"/>
          </a:xfrm>
          <a:custGeom>
            <a:avLst/>
            <a:gdLst/>
            <a:ahLst/>
            <a:cxnLst/>
            <a:rect l="0" t="0" r="0" b="0"/>
            <a:pathLst>
              <a:path w="8930" h="153665">
                <a:moveTo>
                  <a:pt x="0" y="0"/>
                </a:moveTo>
                <a:lnTo>
                  <a:pt x="0" y="0"/>
                </a:lnTo>
                <a:lnTo>
                  <a:pt x="0" y="42755"/>
                </a:lnTo>
                <a:lnTo>
                  <a:pt x="0" y="78704"/>
                </a:lnTo>
                <a:lnTo>
                  <a:pt x="992" y="117357"/>
                </a:lnTo>
                <a:lnTo>
                  <a:pt x="8102" y="153664"/>
                </a:lnTo>
                <a:lnTo>
                  <a:pt x="8929" y="15180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057" name="SMARTInkShape-Group463"/>
          <p:cNvGrpSpPr/>
          <p:nvPr/>
        </p:nvGrpSpPr>
        <p:grpSpPr>
          <a:xfrm>
            <a:off x="5420320" y="2634258"/>
            <a:ext cx="258962" cy="383977"/>
            <a:chOff x="5420320" y="2634258"/>
            <a:chExt cx="258962" cy="383977"/>
          </a:xfrm>
        </p:grpSpPr>
        <p:sp>
          <p:nvSpPr>
            <p:cNvPr id="425055" name="SMARTInkShape-1733"/>
            <p:cNvSpPr/>
            <p:nvPr>
              <p:custDataLst>
                <p:tags r:id="rId169"/>
              </p:custDataLst>
            </p:nvPr>
          </p:nvSpPr>
          <p:spPr bwMode="auto">
            <a:xfrm>
              <a:off x="5420320" y="2634258"/>
              <a:ext cx="234096" cy="303610"/>
            </a:xfrm>
            <a:custGeom>
              <a:avLst/>
              <a:gdLst/>
              <a:ahLst/>
              <a:cxnLst/>
              <a:rect l="0" t="0" r="0" b="0"/>
              <a:pathLst>
                <a:path w="234096" h="303610">
                  <a:moveTo>
                    <a:pt x="0" y="0"/>
                  </a:moveTo>
                  <a:lnTo>
                    <a:pt x="0" y="0"/>
                  </a:lnTo>
                  <a:lnTo>
                    <a:pt x="16243" y="14258"/>
                  </a:lnTo>
                  <a:lnTo>
                    <a:pt x="57359" y="41981"/>
                  </a:lnTo>
                  <a:lnTo>
                    <a:pt x="98165" y="72674"/>
                  </a:lnTo>
                  <a:lnTo>
                    <a:pt x="135691" y="97600"/>
                  </a:lnTo>
                  <a:lnTo>
                    <a:pt x="172949" y="124304"/>
                  </a:lnTo>
                  <a:lnTo>
                    <a:pt x="213198" y="148687"/>
                  </a:lnTo>
                  <a:lnTo>
                    <a:pt x="231291" y="157165"/>
                  </a:lnTo>
                  <a:lnTo>
                    <a:pt x="233569" y="159347"/>
                  </a:lnTo>
                  <a:lnTo>
                    <a:pt x="234095" y="161794"/>
                  </a:lnTo>
                  <a:lnTo>
                    <a:pt x="233455" y="164417"/>
                  </a:lnTo>
                  <a:lnTo>
                    <a:pt x="231043" y="166166"/>
                  </a:lnTo>
                  <a:lnTo>
                    <a:pt x="188971" y="179173"/>
                  </a:lnTo>
                  <a:lnTo>
                    <a:pt x="144864" y="196504"/>
                  </a:lnTo>
                  <a:lnTo>
                    <a:pt x="104258" y="219464"/>
                  </a:lnTo>
                  <a:lnTo>
                    <a:pt x="67823" y="241635"/>
                  </a:lnTo>
                  <a:lnTo>
                    <a:pt x="23300" y="273522"/>
                  </a:lnTo>
                  <a:lnTo>
                    <a:pt x="15317" y="285607"/>
                  </a:lnTo>
                  <a:lnTo>
                    <a:pt x="893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6" name="SMARTInkShape-1734"/>
            <p:cNvSpPr/>
            <p:nvPr>
              <p:custDataLst>
                <p:tags r:id="rId170"/>
              </p:custDataLst>
            </p:nvPr>
          </p:nvSpPr>
          <p:spPr bwMode="auto">
            <a:xfrm>
              <a:off x="5482828" y="2839641"/>
              <a:ext cx="196454" cy="178594"/>
            </a:xfrm>
            <a:custGeom>
              <a:avLst/>
              <a:gdLst/>
              <a:ahLst/>
              <a:cxnLst/>
              <a:rect l="0" t="0" r="0" b="0"/>
              <a:pathLst>
                <a:path w="196454" h="178594">
                  <a:moveTo>
                    <a:pt x="196453" y="0"/>
                  </a:moveTo>
                  <a:lnTo>
                    <a:pt x="196453" y="0"/>
                  </a:lnTo>
                  <a:lnTo>
                    <a:pt x="191713" y="14221"/>
                  </a:lnTo>
                  <a:lnTo>
                    <a:pt x="158934" y="54275"/>
                  </a:lnTo>
                  <a:lnTo>
                    <a:pt x="116841" y="91189"/>
                  </a:lnTo>
                  <a:lnTo>
                    <a:pt x="76726" y="126904"/>
                  </a:lnTo>
                  <a:lnTo>
                    <a:pt x="34591" y="154608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78" name="SMARTInkShape-Group464"/>
          <p:cNvGrpSpPr/>
          <p:nvPr/>
        </p:nvGrpSpPr>
        <p:grpSpPr>
          <a:xfrm>
            <a:off x="5995605" y="2419945"/>
            <a:ext cx="2049485" cy="526853"/>
            <a:chOff x="5995605" y="2419945"/>
            <a:chExt cx="2049485" cy="526853"/>
          </a:xfrm>
        </p:grpSpPr>
        <p:sp>
          <p:nvSpPr>
            <p:cNvPr id="425058" name="SMARTInkShape-1735"/>
            <p:cNvSpPr/>
            <p:nvPr>
              <p:custDataLst>
                <p:tags r:id="rId149"/>
              </p:custDataLst>
            </p:nvPr>
          </p:nvSpPr>
          <p:spPr bwMode="auto">
            <a:xfrm>
              <a:off x="7072313" y="2602324"/>
              <a:ext cx="17860" cy="156950"/>
            </a:xfrm>
            <a:custGeom>
              <a:avLst/>
              <a:gdLst/>
              <a:ahLst/>
              <a:cxnLst/>
              <a:rect l="0" t="0" r="0" b="0"/>
              <a:pathLst>
                <a:path w="17860" h="156950">
                  <a:moveTo>
                    <a:pt x="0" y="5145"/>
                  </a:moveTo>
                  <a:lnTo>
                    <a:pt x="0" y="5145"/>
                  </a:lnTo>
                  <a:lnTo>
                    <a:pt x="0" y="404"/>
                  </a:lnTo>
                  <a:lnTo>
                    <a:pt x="992" y="0"/>
                  </a:lnTo>
                  <a:lnTo>
                    <a:pt x="4740" y="2197"/>
                  </a:lnTo>
                  <a:lnTo>
                    <a:pt x="7067" y="9126"/>
                  </a:lnTo>
                  <a:lnTo>
                    <a:pt x="8766" y="53572"/>
                  </a:lnTo>
                  <a:lnTo>
                    <a:pt x="9900" y="96556"/>
                  </a:lnTo>
                  <a:lnTo>
                    <a:pt x="16615" y="139368"/>
                  </a:lnTo>
                  <a:lnTo>
                    <a:pt x="17859" y="1569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9" name="SMARTInkShape-1736"/>
            <p:cNvSpPr/>
            <p:nvPr>
              <p:custDataLst>
                <p:tags r:id="rId150"/>
              </p:custDataLst>
            </p:nvPr>
          </p:nvSpPr>
          <p:spPr bwMode="auto">
            <a:xfrm>
              <a:off x="5995605" y="2537272"/>
              <a:ext cx="165713" cy="290237"/>
            </a:xfrm>
            <a:custGeom>
              <a:avLst/>
              <a:gdLst/>
              <a:ahLst/>
              <a:cxnLst/>
              <a:rect l="0" t="0" r="0" b="0"/>
              <a:pathLst>
                <a:path w="165713" h="290237">
                  <a:moveTo>
                    <a:pt x="5145" y="7689"/>
                  </a:moveTo>
                  <a:lnTo>
                    <a:pt x="5145" y="7689"/>
                  </a:lnTo>
                  <a:lnTo>
                    <a:pt x="405" y="2948"/>
                  </a:lnTo>
                  <a:lnTo>
                    <a:pt x="0" y="1552"/>
                  </a:lnTo>
                  <a:lnTo>
                    <a:pt x="723" y="621"/>
                  </a:lnTo>
                  <a:lnTo>
                    <a:pt x="2197" y="0"/>
                  </a:lnTo>
                  <a:lnTo>
                    <a:pt x="4172" y="1571"/>
                  </a:lnTo>
                  <a:lnTo>
                    <a:pt x="34462" y="44544"/>
                  </a:lnTo>
                  <a:lnTo>
                    <a:pt x="57488" y="83211"/>
                  </a:lnTo>
                  <a:lnTo>
                    <a:pt x="71476" y="119252"/>
                  </a:lnTo>
                  <a:lnTo>
                    <a:pt x="87737" y="158600"/>
                  </a:lnTo>
                  <a:lnTo>
                    <a:pt x="105024" y="195036"/>
                  </a:lnTo>
                  <a:lnTo>
                    <a:pt x="125122" y="230896"/>
                  </a:lnTo>
                  <a:lnTo>
                    <a:pt x="152877" y="271240"/>
                  </a:lnTo>
                  <a:lnTo>
                    <a:pt x="163971" y="290124"/>
                  </a:lnTo>
                  <a:lnTo>
                    <a:pt x="164607" y="290236"/>
                  </a:lnTo>
                  <a:lnTo>
                    <a:pt x="165031" y="289320"/>
                  </a:lnTo>
                  <a:lnTo>
                    <a:pt x="165712" y="285460"/>
                  </a:lnTo>
                  <a:lnTo>
                    <a:pt x="158717" y="265294"/>
                  </a:lnTo>
                  <a:lnTo>
                    <a:pt x="148020" y="2487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0" name="SMARTInkShape-1737"/>
            <p:cNvSpPr/>
            <p:nvPr>
              <p:custDataLst>
                <p:tags r:id="rId151"/>
              </p:custDataLst>
            </p:nvPr>
          </p:nvSpPr>
          <p:spPr bwMode="auto">
            <a:xfrm>
              <a:off x="6018609" y="2678906"/>
              <a:ext cx="53580" cy="205384"/>
            </a:xfrm>
            <a:custGeom>
              <a:avLst/>
              <a:gdLst/>
              <a:ahLst/>
              <a:cxnLst/>
              <a:rect l="0" t="0" r="0" b="0"/>
              <a:pathLst>
                <a:path w="53580" h="205384">
                  <a:moveTo>
                    <a:pt x="53579" y="0"/>
                  </a:moveTo>
                  <a:lnTo>
                    <a:pt x="53579" y="0"/>
                  </a:lnTo>
                  <a:lnTo>
                    <a:pt x="48838" y="34339"/>
                  </a:lnTo>
                  <a:lnTo>
                    <a:pt x="35487" y="73118"/>
                  </a:lnTo>
                  <a:lnTo>
                    <a:pt x="20805" y="111163"/>
                  </a:lnTo>
                  <a:lnTo>
                    <a:pt x="5950" y="155150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1" name="SMARTInkShape-1738"/>
            <p:cNvSpPr/>
            <p:nvPr>
              <p:custDataLst>
                <p:tags r:id="rId152"/>
              </p:custDataLst>
            </p:nvPr>
          </p:nvSpPr>
          <p:spPr bwMode="auto">
            <a:xfrm>
              <a:off x="6188273" y="2723555"/>
              <a:ext cx="8931" cy="133946"/>
            </a:xfrm>
            <a:custGeom>
              <a:avLst/>
              <a:gdLst/>
              <a:ahLst/>
              <a:cxnLst/>
              <a:rect l="0" t="0" r="0" b="0"/>
              <a:pathLst>
                <a:path w="8931" h="133946">
                  <a:moveTo>
                    <a:pt x="0" y="0"/>
                  </a:moveTo>
                  <a:lnTo>
                    <a:pt x="0" y="0"/>
                  </a:lnTo>
                  <a:lnTo>
                    <a:pt x="0" y="36209"/>
                  </a:lnTo>
                  <a:lnTo>
                    <a:pt x="993" y="74295"/>
                  </a:lnTo>
                  <a:lnTo>
                    <a:pt x="893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2" name="SMARTInkShape-1739"/>
            <p:cNvSpPr/>
            <p:nvPr>
              <p:custDataLst>
                <p:tags r:id="rId153"/>
              </p:custDataLst>
            </p:nvPr>
          </p:nvSpPr>
          <p:spPr bwMode="auto">
            <a:xfrm>
              <a:off x="6286500" y="2465441"/>
              <a:ext cx="151806" cy="481357"/>
            </a:xfrm>
            <a:custGeom>
              <a:avLst/>
              <a:gdLst/>
              <a:ahLst/>
              <a:cxnLst/>
              <a:rect l="0" t="0" r="0" b="0"/>
              <a:pathLst>
                <a:path w="151806" h="481357">
                  <a:moveTo>
                    <a:pt x="0" y="481356"/>
                  </a:moveTo>
                  <a:lnTo>
                    <a:pt x="0" y="481356"/>
                  </a:lnTo>
                  <a:lnTo>
                    <a:pt x="15231" y="440807"/>
                  </a:lnTo>
                  <a:lnTo>
                    <a:pt x="23916" y="408597"/>
                  </a:lnTo>
                  <a:lnTo>
                    <a:pt x="31781" y="364217"/>
                  </a:lnTo>
                  <a:lnTo>
                    <a:pt x="35544" y="324058"/>
                  </a:lnTo>
                  <a:lnTo>
                    <a:pt x="41510" y="280188"/>
                  </a:lnTo>
                  <a:lnTo>
                    <a:pt x="43253" y="247088"/>
                  </a:lnTo>
                  <a:lnTo>
                    <a:pt x="44028" y="215180"/>
                  </a:lnTo>
                  <a:lnTo>
                    <a:pt x="44373" y="184462"/>
                  </a:lnTo>
                  <a:lnTo>
                    <a:pt x="44526" y="154273"/>
                  </a:lnTo>
                  <a:lnTo>
                    <a:pt x="44594" y="124319"/>
                  </a:lnTo>
                  <a:lnTo>
                    <a:pt x="44624" y="93477"/>
                  </a:lnTo>
                  <a:lnTo>
                    <a:pt x="44638" y="59926"/>
                  </a:lnTo>
                  <a:lnTo>
                    <a:pt x="50784" y="19389"/>
                  </a:lnTo>
                  <a:lnTo>
                    <a:pt x="52336" y="8808"/>
                  </a:lnTo>
                  <a:lnTo>
                    <a:pt x="54735" y="5590"/>
                  </a:lnTo>
                  <a:lnTo>
                    <a:pt x="62691" y="2013"/>
                  </a:lnTo>
                  <a:lnTo>
                    <a:pt x="87807" y="0"/>
                  </a:lnTo>
                  <a:lnTo>
                    <a:pt x="106495" y="4821"/>
                  </a:lnTo>
                  <a:lnTo>
                    <a:pt x="115645" y="8885"/>
                  </a:lnTo>
                  <a:lnTo>
                    <a:pt x="151805" y="52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3" name="SMARTInkShape-1740"/>
            <p:cNvSpPr/>
            <p:nvPr>
              <p:custDataLst>
                <p:tags r:id="rId154"/>
              </p:custDataLst>
            </p:nvPr>
          </p:nvSpPr>
          <p:spPr bwMode="auto">
            <a:xfrm>
              <a:off x="6277570" y="2678906"/>
              <a:ext cx="151806" cy="1"/>
            </a:xfrm>
            <a:custGeom>
              <a:avLst/>
              <a:gdLst/>
              <a:ahLst/>
              <a:cxnLst/>
              <a:rect l="0" t="0" r="0" b="0"/>
              <a:pathLst>
                <a:path w="151806" h="1">
                  <a:moveTo>
                    <a:pt x="0" y="0"/>
                  </a:moveTo>
                  <a:lnTo>
                    <a:pt x="0" y="0"/>
                  </a:lnTo>
                  <a:lnTo>
                    <a:pt x="37592" y="0"/>
                  </a:lnTo>
                  <a:lnTo>
                    <a:pt x="74453" y="0"/>
                  </a:lnTo>
                  <a:lnTo>
                    <a:pt x="116645" y="0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4" name="SMARTInkShape-1741"/>
            <p:cNvSpPr/>
            <p:nvPr>
              <p:custDataLst>
                <p:tags r:id="rId155"/>
              </p:custDataLst>
            </p:nvPr>
          </p:nvSpPr>
          <p:spPr bwMode="auto">
            <a:xfrm>
              <a:off x="6519475" y="2500313"/>
              <a:ext cx="97424" cy="321469"/>
            </a:xfrm>
            <a:custGeom>
              <a:avLst/>
              <a:gdLst/>
              <a:ahLst/>
              <a:cxnLst/>
              <a:rect l="0" t="0" r="0" b="0"/>
              <a:pathLst>
                <a:path w="97424" h="321469">
                  <a:moveTo>
                    <a:pt x="97423" y="0"/>
                  </a:moveTo>
                  <a:lnTo>
                    <a:pt x="97423" y="0"/>
                  </a:lnTo>
                  <a:lnTo>
                    <a:pt x="76056" y="23352"/>
                  </a:lnTo>
                  <a:lnTo>
                    <a:pt x="59541" y="59954"/>
                  </a:lnTo>
                  <a:lnTo>
                    <a:pt x="43204" y="97470"/>
                  </a:lnTo>
                  <a:lnTo>
                    <a:pt x="24646" y="140961"/>
                  </a:lnTo>
                  <a:lnTo>
                    <a:pt x="11426" y="184352"/>
                  </a:lnTo>
                  <a:lnTo>
                    <a:pt x="1907" y="222615"/>
                  </a:lnTo>
                  <a:lnTo>
                    <a:pt x="0" y="255137"/>
                  </a:lnTo>
                  <a:lnTo>
                    <a:pt x="1538" y="280081"/>
                  </a:lnTo>
                  <a:lnTo>
                    <a:pt x="12569" y="307882"/>
                  </a:lnTo>
                  <a:lnTo>
                    <a:pt x="19362" y="315430"/>
                  </a:lnTo>
                  <a:lnTo>
                    <a:pt x="70634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5" name="SMARTInkShape-1742"/>
            <p:cNvSpPr/>
            <p:nvPr>
              <p:custDataLst>
                <p:tags r:id="rId156"/>
              </p:custDataLst>
            </p:nvPr>
          </p:nvSpPr>
          <p:spPr bwMode="auto">
            <a:xfrm>
              <a:off x="6620683" y="2652117"/>
              <a:ext cx="112302" cy="133671"/>
            </a:xfrm>
            <a:custGeom>
              <a:avLst/>
              <a:gdLst/>
              <a:ahLst/>
              <a:cxnLst/>
              <a:rect l="0" t="0" r="0" b="0"/>
              <a:pathLst>
                <a:path w="112302" h="133671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2197" y="0"/>
                  </a:lnTo>
                  <a:lnTo>
                    <a:pt x="42173" y="12429"/>
                  </a:lnTo>
                  <a:lnTo>
                    <a:pt x="85076" y="25071"/>
                  </a:lnTo>
                  <a:lnTo>
                    <a:pt x="92925" y="28671"/>
                  </a:lnTo>
                  <a:lnTo>
                    <a:pt x="96407" y="31020"/>
                  </a:lnTo>
                  <a:lnTo>
                    <a:pt x="97736" y="34571"/>
                  </a:lnTo>
                  <a:lnTo>
                    <a:pt x="96568" y="43808"/>
                  </a:lnTo>
                  <a:lnTo>
                    <a:pt x="85591" y="64905"/>
                  </a:lnTo>
                  <a:lnTo>
                    <a:pt x="43397" y="104923"/>
                  </a:lnTo>
                  <a:lnTo>
                    <a:pt x="6447" y="133016"/>
                  </a:lnTo>
                  <a:lnTo>
                    <a:pt x="15012" y="133670"/>
                  </a:lnTo>
                  <a:lnTo>
                    <a:pt x="59590" y="121492"/>
                  </a:lnTo>
                  <a:lnTo>
                    <a:pt x="112301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6" name="SMARTInkShape-1743"/>
            <p:cNvSpPr/>
            <p:nvPr>
              <p:custDataLst>
                <p:tags r:id="rId157"/>
              </p:custDataLst>
            </p:nvPr>
          </p:nvSpPr>
          <p:spPr bwMode="auto">
            <a:xfrm>
              <a:off x="6755368" y="2733726"/>
              <a:ext cx="13336" cy="88361"/>
            </a:xfrm>
            <a:custGeom>
              <a:avLst/>
              <a:gdLst/>
              <a:ahLst/>
              <a:cxnLst/>
              <a:rect l="0" t="0" r="0" b="0"/>
              <a:pathLst>
                <a:path w="13336" h="88361">
                  <a:moveTo>
                    <a:pt x="4405" y="7688"/>
                  </a:moveTo>
                  <a:lnTo>
                    <a:pt x="4405" y="7688"/>
                  </a:lnTo>
                  <a:lnTo>
                    <a:pt x="4405" y="0"/>
                  </a:lnTo>
                  <a:lnTo>
                    <a:pt x="9146" y="3867"/>
                  </a:lnTo>
                  <a:lnTo>
                    <a:pt x="11473" y="11281"/>
                  </a:lnTo>
                  <a:lnTo>
                    <a:pt x="11515" y="22183"/>
                  </a:lnTo>
                  <a:lnTo>
                    <a:pt x="5538" y="61999"/>
                  </a:lnTo>
                  <a:lnTo>
                    <a:pt x="0" y="83532"/>
                  </a:lnTo>
                  <a:lnTo>
                    <a:pt x="477" y="87024"/>
                  </a:lnTo>
                  <a:lnTo>
                    <a:pt x="2778" y="88360"/>
                  </a:lnTo>
                  <a:lnTo>
                    <a:pt x="13335" y="880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7" name="SMARTInkShape-1744"/>
            <p:cNvSpPr/>
            <p:nvPr>
              <p:custDataLst>
                <p:tags r:id="rId158"/>
              </p:custDataLst>
            </p:nvPr>
          </p:nvSpPr>
          <p:spPr bwMode="auto">
            <a:xfrm>
              <a:off x="6795492" y="2473523"/>
              <a:ext cx="118986" cy="383978"/>
            </a:xfrm>
            <a:custGeom>
              <a:avLst/>
              <a:gdLst/>
              <a:ahLst/>
              <a:cxnLst/>
              <a:rect l="0" t="0" r="0" b="0"/>
              <a:pathLst>
                <a:path w="118986" h="383978">
                  <a:moveTo>
                    <a:pt x="0" y="0"/>
                  </a:moveTo>
                  <a:lnTo>
                    <a:pt x="0" y="0"/>
                  </a:lnTo>
                  <a:lnTo>
                    <a:pt x="33420" y="38161"/>
                  </a:lnTo>
                  <a:lnTo>
                    <a:pt x="57681" y="73904"/>
                  </a:lnTo>
                  <a:lnTo>
                    <a:pt x="79598" y="110643"/>
                  </a:lnTo>
                  <a:lnTo>
                    <a:pt x="96899" y="150730"/>
                  </a:lnTo>
                  <a:lnTo>
                    <a:pt x="109871" y="187311"/>
                  </a:lnTo>
                  <a:lnTo>
                    <a:pt x="118985" y="228471"/>
                  </a:lnTo>
                  <a:lnTo>
                    <a:pt x="118488" y="264149"/>
                  </a:lnTo>
                  <a:lnTo>
                    <a:pt x="114576" y="297726"/>
                  </a:lnTo>
                  <a:lnTo>
                    <a:pt x="99398" y="335226"/>
                  </a:lnTo>
                  <a:lnTo>
                    <a:pt x="91802" y="348419"/>
                  </a:lnTo>
                  <a:lnTo>
                    <a:pt x="81811" y="357590"/>
                  </a:lnTo>
                  <a:lnTo>
                    <a:pt x="26789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8" name="SMARTInkShape-1745"/>
            <p:cNvSpPr/>
            <p:nvPr>
              <p:custDataLst>
                <p:tags r:id="rId159"/>
              </p:custDataLst>
            </p:nvPr>
          </p:nvSpPr>
          <p:spPr bwMode="auto">
            <a:xfrm>
              <a:off x="7298692" y="2687836"/>
              <a:ext cx="77231" cy="93995"/>
            </a:xfrm>
            <a:custGeom>
              <a:avLst/>
              <a:gdLst/>
              <a:ahLst/>
              <a:cxnLst/>
              <a:rect l="0" t="0" r="0" b="0"/>
              <a:pathLst>
                <a:path w="77231" h="93995">
                  <a:moveTo>
                    <a:pt x="14722" y="0"/>
                  </a:moveTo>
                  <a:lnTo>
                    <a:pt x="14722" y="0"/>
                  </a:lnTo>
                  <a:lnTo>
                    <a:pt x="19463" y="0"/>
                  </a:lnTo>
                  <a:lnTo>
                    <a:pt x="57026" y="23824"/>
                  </a:lnTo>
                  <a:lnTo>
                    <a:pt x="60784" y="24812"/>
                  </a:lnTo>
                  <a:lnTo>
                    <a:pt x="62297" y="27456"/>
                  </a:lnTo>
                  <a:lnTo>
                    <a:pt x="61332" y="35684"/>
                  </a:lnTo>
                  <a:lnTo>
                    <a:pt x="50471" y="51473"/>
                  </a:lnTo>
                  <a:lnTo>
                    <a:pt x="22181" y="81656"/>
                  </a:lnTo>
                  <a:lnTo>
                    <a:pt x="12745" y="85901"/>
                  </a:lnTo>
                  <a:lnTo>
                    <a:pt x="7451" y="87033"/>
                  </a:lnTo>
                  <a:lnTo>
                    <a:pt x="3921" y="88780"/>
                  </a:lnTo>
                  <a:lnTo>
                    <a:pt x="1568" y="90937"/>
                  </a:lnTo>
                  <a:lnTo>
                    <a:pt x="0" y="93366"/>
                  </a:lnTo>
                  <a:lnTo>
                    <a:pt x="938" y="93994"/>
                  </a:lnTo>
                  <a:lnTo>
                    <a:pt x="38460" y="87013"/>
                  </a:lnTo>
                  <a:lnTo>
                    <a:pt x="7723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9" name="SMARTInkShape-1746"/>
            <p:cNvSpPr/>
            <p:nvPr>
              <p:custDataLst>
                <p:tags r:id="rId160"/>
              </p:custDataLst>
            </p:nvPr>
          </p:nvSpPr>
          <p:spPr bwMode="auto">
            <a:xfrm>
              <a:off x="7474148" y="2431739"/>
              <a:ext cx="98228" cy="354325"/>
            </a:xfrm>
            <a:custGeom>
              <a:avLst/>
              <a:gdLst/>
              <a:ahLst/>
              <a:cxnLst/>
              <a:rect l="0" t="0" r="0" b="0"/>
              <a:pathLst>
                <a:path w="98228" h="354325">
                  <a:moveTo>
                    <a:pt x="0" y="354324"/>
                  </a:moveTo>
                  <a:lnTo>
                    <a:pt x="0" y="354324"/>
                  </a:lnTo>
                  <a:lnTo>
                    <a:pt x="6137" y="310595"/>
                  </a:lnTo>
                  <a:lnTo>
                    <a:pt x="8378" y="268847"/>
                  </a:lnTo>
                  <a:lnTo>
                    <a:pt x="8685" y="239935"/>
                  </a:lnTo>
                  <a:lnTo>
                    <a:pt x="8822" y="203935"/>
                  </a:lnTo>
                  <a:lnTo>
                    <a:pt x="8898" y="163582"/>
                  </a:lnTo>
                  <a:lnTo>
                    <a:pt x="8920" y="123293"/>
                  </a:lnTo>
                  <a:lnTo>
                    <a:pt x="8927" y="84676"/>
                  </a:lnTo>
                  <a:lnTo>
                    <a:pt x="16058" y="43201"/>
                  </a:lnTo>
                  <a:lnTo>
                    <a:pt x="27021" y="11637"/>
                  </a:lnTo>
                  <a:lnTo>
                    <a:pt x="29921" y="6803"/>
                  </a:lnTo>
                  <a:lnTo>
                    <a:pt x="34830" y="3581"/>
                  </a:lnTo>
                  <a:lnTo>
                    <a:pt x="48222" y="0"/>
                  </a:lnTo>
                  <a:lnTo>
                    <a:pt x="61451" y="1055"/>
                  </a:lnTo>
                  <a:lnTo>
                    <a:pt x="72953" y="4831"/>
                  </a:lnTo>
                  <a:lnTo>
                    <a:pt x="81371" y="9816"/>
                  </a:lnTo>
                  <a:lnTo>
                    <a:pt x="98227" y="417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0" name="SMARTInkShape-1747"/>
            <p:cNvSpPr/>
            <p:nvPr>
              <p:custDataLst>
                <p:tags r:id="rId161"/>
              </p:custDataLst>
            </p:nvPr>
          </p:nvSpPr>
          <p:spPr bwMode="auto">
            <a:xfrm>
              <a:off x="7456289" y="2553891"/>
              <a:ext cx="116087" cy="44649"/>
            </a:xfrm>
            <a:custGeom>
              <a:avLst/>
              <a:gdLst/>
              <a:ahLst/>
              <a:cxnLst/>
              <a:rect l="0" t="0" r="0" b="0"/>
              <a:pathLst>
                <a:path w="116087" h="44649">
                  <a:moveTo>
                    <a:pt x="0" y="44648"/>
                  </a:moveTo>
                  <a:lnTo>
                    <a:pt x="0" y="44648"/>
                  </a:lnTo>
                  <a:lnTo>
                    <a:pt x="40549" y="29417"/>
                  </a:lnTo>
                  <a:lnTo>
                    <a:pt x="81909" y="15144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1" name="SMARTInkShape-1748"/>
            <p:cNvSpPr/>
            <p:nvPr>
              <p:custDataLst>
                <p:tags r:id="rId162"/>
              </p:custDataLst>
            </p:nvPr>
          </p:nvSpPr>
          <p:spPr bwMode="auto">
            <a:xfrm>
              <a:off x="7574550" y="2437805"/>
              <a:ext cx="78193" cy="287006"/>
            </a:xfrm>
            <a:custGeom>
              <a:avLst/>
              <a:gdLst/>
              <a:ahLst/>
              <a:cxnLst/>
              <a:rect l="0" t="0" r="0" b="0"/>
              <a:pathLst>
                <a:path w="78193" h="287006">
                  <a:moveTo>
                    <a:pt x="78192" y="0"/>
                  </a:moveTo>
                  <a:lnTo>
                    <a:pt x="78192" y="0"/>
                  </a:lnTo>
                  <a:lnTo>
                    <a:pt x="70504" y="0"/>
                  </a:lnTo>
                  <a:lnTo>
                    <a:pt x="55249" y="35645"/>
                  </a:lnTo>
                  <a:lnTo>
                    <a:pt x="39865" y="74171"/>
                  </a:lnTo>
                  <a:lnTo>
                    <a:pt x="25275" y="117508"/>
                  </a:lnTo>
                  <a:lnTo>
                    <a:pt x="12838" y="159251"/>
                  </a:lnTo>
                  <a:lnTo>
                    <a:pt x="1819" y="201304"/>
                  </a:lnTo>
                  <a:lnTo>
                    <a:pt x="0" y="226113"/>
                  </a:lnTo>
                  <a:lnTo>
                    <a:pt x="5126" y="263754"/>
                  </a:lnTo>
                  <a:lnTo>
                    <a:pt x="5669" y="271086"/>
                  </a:lnTo>
                  <a:lnTo>
                    <a:pt x="9007" y="276966"/>
                  </a:lnTo>
                  <a:lnTo>
                    <a:pt x="20655" y="286145"/>
                  </a:lnTo>
                  <a:lnTo>
                    <a:pt x="27927" y="287005"/>
                  </a:lnTo>
                  <a:lnTo>
                    <a:pt x="60333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2" name="SMARTInkShape-1749"/>
            <p:cNvSpPr/>
            <p:nvPr>
              <p:custDataLst>
                <p:tags r:id="rId163"/>
              </p:custDataLst>
            </p:nvPr>
          </p:nvSpPr>
          <p:spPr bwMode="auto">
            <a:xfrm>
              <a:off x="7688461" y="2598539"/>
              <a:ext cx="116087" cy="97217"/>
            </a:xfrm>
            <a:custGeom>
              <a:avLst/>
              <a:gdLst/>
              <a:ahLst/>
              <a:cxnLst/>
              <a:rect l="0" t="0" r="0" b="0"/>
              <a:pathLst>
                <a:path w="116087" h="97217">
                  <a:moveTo>
                    <a:pt x="0" y="0"/>
                  </a:moveTo>
                  <a:lnTo>
                    <a:pt x="0" y="0"/>
                  </a:lnTo>
                  <a:lnTo>
                    <a:pt x="38160" y="0"/>
                  </a:lnTo>
                  <a:lnTo>
                    <a:pt x="64791" y="7129"/>
                  </a:lnTo>
                  <a:lnTo>
                    <a:pt x="85677" y="16250"/>
                  </a:lnTo>
                  <a:lnTo>
                    <a:pt x="84899" y="18771"/>
                  </a:lnTo>
                  <a:lnTo>
                    <a:pt x="78743" y="26864"/>
                  </a:lnTo>
                  <a:lnTo>
                    <a:pt x="34229" y="64489"/>
                  </a:lnTo>
                  <a:lnTo>
                    <a:pt x="3440" y="94815"/>
                  </a:lnTo>
                  <a:lnTo>
                    <a:pt x="3286" y="95952"/>
                  </a:lnTo>
                  <a:lnTo>
                    <a:pt x="4175" y="96710"/>
                  </a:lnTo>
                  <a:lnTo>
                    <a:pt x="5760" y="97216"/>
                  </a:lnTo>
                  <a:lnTo>
                    <a:pt x="35827" y="97034"/>
                  </a:lnTo>
                  <a:lnTo>
                    <a:pt x="80381" y="90512"/>
                  </a:lnTo>
                  <a:lnTo>
                    <a:pt x="116086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3" name="SMARTInkShape-1750"/>
            <p:cNvSpPr/>
            <p:nvPr>
              <p:custDataLst>
                <p:tags r:id="rId164"/>
              </p:custDataLst>
            </p:nvPr>
          </p:nvSpPr>
          <p:spPr bwMode="auto">
            <a:xfrm>
              <a:off x="7177122" y="2616398"/>
              <a:ext cx="109504" cy="196455"/>
            </a:xfrm>
            <a:custGeom>
              <a:avLst/>
              <a:gdLst/>
              <a:ahLst/>
              <a:cxnLst/>
              <a:rect l="0" t="0" r="0" b="0"/>
              <a:pathLst>
                <a:path w="109504" h="196455">
                  <a:moveTo>
                    <a:pt x="109503" y="0"/>
                  </a:moveTo>
                  <a:lnTo>
                    <a:pt x="109503" y="0"/>
                  </a:lnTo>
                  <a:lnTo>
                    <a:pt x="95245" y="16243"/>
                  </a:lnTo>
                  <a:lnTo>
                    <a:pt x="67521" y="57359"/>
                  </a:lnTo>
                  <a:lnTo>
                    <a:pt x="37821" y="97173"/>
                  </a:lnTo>
                  <a:lnTo>
                    <a:pt x="14462" y="137964"/>
                  </a:lnTo>
                  <a:lnTo>
                    <a:pt x="0" y="170458"/>
                  </a:lnTo>
                  <a:lnTo>
                    <a:pt x="2347" y="1964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4" name="SMARTInkShape-1751"/>
            <p:cNvSpPr/>
            <p:nvPr>
              <p:custDataLst>
                <p:tags r:id="rId165"/>
              </p:custDataLst>
            </p:nvPr>
          </p:nvSpPr>
          <p:spPr bwMode="auto">
            <a:xfrm>
              <a:off x="7188398" y="2518172"/>
              <a:ext cx="125017" cy="244977"/>
            </a:xfrm>
            <a:custGeom>
              <a:avLst/>
              <a:gdLst/>
              <a:ahLst/>
              <a:cxnLst/>
              <a:rect l="0" t="0" r="0" b="0"/>
              <a:pathLst>
                <a:path w="125017" h="244977">
                  <a:moveTo>
                    <a:pt x="0" y="0"/>
                  </a:moveTo>
                  <a:lnTo>
                    <a:pt x="0" y="0"/>
                  </a:lnTo>
                  <a:lnTo>
                    <a:pt x="24858" y="42027"/>
                  </a:lnTo>
                  <a:lnTo>
                    <a:pt x="37242" y="80141"/>
                  </a:lnTo>
                  <a:lnTo>
                    <a:pt x="50315" y="123207"/>
                  </a:lnTo>
                  <a:lnTo>
                    <a:pt x="65447" y="164686"/>
                  </a:lnTo>
                  <a:lnTo>
                    <a:pt x="80363" y="208549"/>
                  </a:lnTo>
                  <a:lnTo>
                    <a:pt x="86318" y="226633"/>
                  </a:lnTo>
                  <a:lnTo>
                    <a:pt x="101203" y="243937"/>
                  </a:lnTo>
                  <a:lnTo>
                    <a:pt x="105172" y="244976"/>
                  </a:lnTo>
                  <a:lnTo>
                    <a:pt x="125016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5" name="SMARTInkShape-1752"/>
            <p:cNvSpPr/>
            <p:nvPr>
              <p:custDataLst>
                <p:tags r:id="rId166"/>
              </p:custDataLst>
            </p:nvPr>
          </p:nvSpPr>
          <p:spPr bwMode="auto">
            <a:xfrm>
              <a:off x="7009805" y="2669977"/>
              <a:ext cx="116087" cy="35719"/>
            </a:xfrm>
            <a:custGeom>
              <a:avLst/>
              <a:gdLst/>
              <a:ahLst/>
              <a:cxnLst/>
              <a:rect l="0" t="0" r="0" b="0"/>
              <a:pathLst>
                <a:path w="116087" h="35719">
                  <a:moveTo>
                    <a:pt x="0" y="35718"/>
                  </a:moveTo>
                  <a:lnTo>
                    <a:pt x="0" y="35718"/>
                  </a:lnTo>
                  <a:lnTo>
                    <a:pt x="9481" y="30978"/>
                  </a:lnTo>
                  <a:lnTo>
                    <a:pt x="48542" y="24695"/>
                  </a:lnTo>
                  <a:lnTo>
                    <a:pt x="90434" y="11630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6" name="SMARTInkShape-1753"/>
            <p:cNvSpPr/>
            <p:nvPr>
              <p:custDataLst>
                <p:tags r:id="rId167"/>
              </p:custDataLst>
            </p:nvPr>
          </p:nvSpPr>
          <p:spPr bwMode="auto">
            <a:xfrm>
              <a:off x="7825687" y="2662288"/>
              <a:ext cx="94947" cy="78486"/>
            </a:xfrm>
            <a:custGeom>
              <a:avLst/>
              <a:gdLst/>
              <a:ahLst/>
              <a:cxnLst/>
              <a:rect l="0" t="0" r="0" b="0"/>
              <a:pathLst>
                <a:path w="94947" h="78486">
                  <a:moveTo>
                    <a:pt x="14579" y="7689"/>
                  </a:moveTo>
                  <a:lnTo>
                    <a:pt x="14579" y="7689"/>
                  </a:lnTo>
                  <a:lnTo>
                    <a:pt x="14579" y="2948"/>
                  </a:lnTo>
                  <a:lnTo>
                    <a:pt x="16563" y="1552"/>
                  </a:lnTo>
                  <a:lnTo>
                    <a:pt x="24059" y="0"/>
                  </a:lnTo>
                  <a:lnTo>
                    <a:pt x="31361" y="1956"/>
                  </a:lnTo>
                  <a:lnTo>
                    <a:pt x="39390" y="6556"/>
                  </a:lnTo>
                  <a:lnTo>
                    <a:pt x="45522" y="7353"/>
                  </a:lnTo>
                  <a:lnTo>
                    <a:pt x="47114" y="8457"/>
                  </a:lnTo>
                  <a:lnTo>
                    <a:pt x="48175" y="10185"/>
                  </a:lnTo>
                  <a:lnTo>
                    <a:pt x="49668" y="17358"/>
                  </a:lnTo>
                  <a:lnTo>
                    <a:pt x="49878" y="20088"/>
                  </a:lnTo>
                  <a:lnTo>
                    <a:pt x="44819" y="28413"/>
                  </a:lnTo>
                  <a:lnTo>
                    <a:pt x="35956" y="37735"/>
                  </a:lnTo>
                  <a:lnTo>
                    <a:pt x="4443" y="64190"/>
                  </a:lnTo>
                  <a:lnTo>
                    <a:pt x="152" y="71827"/>
                  </a:lnTo>
                  <a:lnTo>
                    <a:pt x="0" y="74260"/>
                  </a:lnTo>
                  <a:lnTo>
                    <a:pt x="890" y="75882"/>
                  </a:lnTo>
                  <a:lnTo>
                    <a:pt x="2476" y="76963"/>
                  </a:lnTo>
                  <a:lnTo>
                    <a:pt x="18930" y="78485"/>
                  </a:lnTo>
                  <a:lnTo>
                    <a:pt x="42658" y="74196"/>
                  </a:lnTo>
                  <a:lnTo>
                    <a:pt x="75357" y="57720"/>
                  </a:lnTo>
                  <a:lnTo>
                    <a:pt x="94946" y="434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7" name="SMARTInkShape-1754"/>
            <p:cNvSpPr/>
            <p:nvPr>
              <p:custDataLst>
                <p:tags r:id="rId168"/>
              </p:custDataLst>
            </p:nvPr>
          </p:nvSpPr>
          <p:spPr bwMode="auto">
            <a:xfrm>
              <a:off x="7884914" y="2419945"/>
              <a:ext cx="160176" cy="473275"/>
            </a:xfrm>
            <a:custGeom>
              <a:avLst/>
              <a:gdLst/>
              <a:ahLst/>
              <a:cxnLst/>
              <a:rect l="0" t="0" r="0" b="0"/>
              <a:pathLst>
                <a:path w="160176" h="473275">
                  <a:moveTo>
                    <a:pt x="0" y="0"/>
                  </a:moveTo>
                  <a:lnTo>
                    <a:pt x="0" y="0"/>
                  </a:lnTo>
                  <a:lnTo>
                    <a:pt x="0" y="21910"/>
                  </a:lnTo>
                  <a:lnTo>
                    <a:pt x="10583" y="37519"/>
                  </a:lnTo>
                  <a:lnTo>
                    <a:pt x="47659" y="76452"/>
                  </a:lnTo>
                  <a:lnTo>
                    <a:pt x="71338" y="111398"/>
                  </a:lnTo>
                  <a:lnTo>
                    <a:pt x="97619" y="150879"/>
                  </a:lnTo>
                  <a:lnTo>
                    <a:pt x="117178" y="187341"/>
                  </a:lnTo>
                  <a:lnTo>
                    <a:pt x="136734" y="229343"/>
                  </a:lnTo>
                  <a:lnTo>
                    <a:pt x="151180" y="267332"/>
                  </a:lnTo>
                  <a:lnTo>
                    <a:pt x="157904" y="294514"/>
                  </a:lnTo>
                  <a:lnTo>
                    <a:pt x="160175" y="335106"/>
                  </a:lnTo>
                  <a:lnTo>
                    <a:pt x="153495" y="373221"/>
                  </a:lnTo>
                  <a:lnTo>
                    <a:pt x="148256" y="387795"/>
                  </a:lnTo>
                  <a:lnTo>
                    <a:pt x="130248" y="411897"/>
                  </a:lnTo>
                  <a:lnTo>
                    <a:pt x="53578" y="4732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97" name="SMARTInkShape-Group465"/>
          <p:cNvGrpSpPr/>
          <p:nvPr/>
        </p:nvGrpSpPr>
        <p:grpSpPr>
          <a:xfrm>
            <a:off x="3196828" y="3286125"/>
            <a:ext cx="1767933" cy="868979"/>
            <a:chOff x="3196828" y="3286125"/>
            <a:chExt cx="1767933" cy="868979"/>
          </a:xfrm>
        </p:grpSpPr>
        <p:sp>
          <p:nvSpPr>
            <p:cNvPr id="425079" name="SMARTInkShape-1755"/>
            <p:cNvSpPr/>
            <p:nvPr>
              <p:custDataLst>
                <p:tags r:id="rId131"/>
              </p:custDataLst>
            </p:nvPr>
          </p:nvSpPr>
          <p:spPr bwMode="auto">
            <a:xfrm>
              <a:off x="3250406" y="3537528"/>
              <a:ext cx="80368" cy="498692"/>
            </a:xfrm>
            <a:custGeom>
              <a:avLst/>
              <a:gdLst/>
              <a:ahLst/>
              <a:cxnLst/>
              <a:rect l="0" t="0" r="0" b="0"/>
              <a:pathLst>
                <a:path w="80368" h="498692">
                  <a:moveTo>
                    <a:pt x="0" y="498691"/>
                  </a:moveTo>
                  <a:lnTo>
                    <a:pt x="0" y="498691"/>
                  </a:lnTo>
                  <a:lnTo>
                    <a:pt x="992" y="457920"/>
                  </a:lnTo>
                  <a:lnTo>
                    <a:pt x="7689" y="417462"/>
                  </a:lnTo>
                  <a:lnTo>
                    <a:pt x="8685" y="375306"/>
                  </a:lnTo>
                  <a:lnTo>
                    <a:pt x="9849" y="339542"/>
                  </a:lnTo>
                  <a:lnTo>
                    <a:pt x="15045" y="296974"/>
                  </a:lnTo>
                  <a:lnTo>
                    <a:pt x="16609" y="264180"/>
                  </a:lnTo>
                  <a:lnTo>
                    <a:pt x="17304" y="232406"/>
                  </a:lnTo>
                  <a:lnTo>
                    <a:pt x="17612" y="200756"/>
                  </a:lnTo>
                  <a:lnTo>
                    <a:pt x="17750" y="166846"/>
                  </a:lnTo>
                  <a:lnTo>
                    <a:pt x="15165" y="134577"/>
                  </a:lnTo>
                  <a:lnTo>
                    <a:pt x="10777" y="91164"/>
                  </a:lnTo>
                  <a:lnTo>
                    <a:pt x="12124" y="53166"/>
                  </a:lnTo>
                  <a:lnTo>
                    <a:pt x="14318" y="30805"/>
                  </a:lnTo>
                  <a:lnTo>
                    <a:pt x="11960" y="9044"/>
                  </a:lnTo>
                  <a:lnTo>
                    <a:pt x="12934" y="5572"/>
                  </a:lnTo>
                  <a:lnTo>
                    <a:pt x="14576" y="3257"/>
                  </a:lnTo>
                  <a:lnTo>
                    <a:pt x="21692" y="685"/>
                  </a:lnTo>
                  <a:lnTo>
                    <a:pt x="26368" y="0"/>
                  </a:lnTo>
                  <a:lnTo>
                    <a:pt x="36855" y="4529"/>
                  </a:lnTo>
                  <a:lnTo>
                    <a:pt x="48130" y="14149"/>
                  </a:lnTo>
                  <a:lnTo>
                    <a:pt x="63650" y="34316"/>
                  </a:lnTo>
                  <a:lnTo>
                    <a:pt x="80367" y="789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0" name="SMARTInkShape-1756"/>
            <p:cNvSpPr/>
            <p:nvPr>
              <p:custDataLst>
                <p:tags r:id="rId132"/>
              </p:custDataLst>
            </p:nvPr>
          </p:nvSpPr>
          <p:spPr bwMode="auto">
            <a:xfrm>
              <a:off x="3196828" y="3741539"/>
              <a:ext cx="160736" cy="70198"/>
            </a:xfrm>
            <a:custGeom>
              <a:avLst/>
              <a:gdLst/>
              <a:ahLst/>
              <a:cxnLst/>
              <a:rect l="0" t="0" r="0" b="0"/>
              <a:pathLst>
                <a:path w="160736" h="70198">
                  <a:moveTo>
                    <a:pt x="0" y="62508"/>
                  </a:moveTo>
                  <a:lnTo>
                    <a:pt x="0" y="62508"/>
                  </a:lnTo>
                  <a:lnTo>
                    <a:pt x="0" y="67248"/>
                  </a:lnTo>
                  <a:lnTo>
                    <a:pt x="1985" y="68645"/>
                  </a:lnTo>
                  <a:lnTo>
                    <a:pt x="9481" y="70197"/>
                  </a:lnTo>
                  <a:lnTo>
                    <a:pt x="48543" y="61560"/>
                  </a:lnTo>
                  <a:lnTo>
                    <a:pt x="78876" y="50652"/>
                  </a:lnTo>
                  <a:lnTo>
                    <a:pt x="115792" y="33928"/>
                  </a:lnTo>
                  <a:lnTo>
                    <a:pt x="16073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1" name="SMARTInkShape-1757"/>
            <p:cNvSpPr/>
            <p:nvPr>
              <p:custDataLst>
                <p:tags r:id="rId133"/>
              </p:custDataLst>
            </p:nvPr>
          </p:nvSpPr>
          <p:spPr bwMode="auto">
            <a:xfrm>
              <a:off x="3404872" y="3491508"/>
              <a:ext cx="122356" cy="504198"/>
            </a:xfrm>
            <a:custGeom>
              <a:avLst/>
              <a:gdLst/>
              <a:ahLst/>
              <a:cxnLst/>
              <a:rect l="0" t="0" r="0" b="0"/>
              <a:pathLst>
                <a:path w="122356" h="504198">
                  <a:moveTo>
                    <a:pt x="122355" y="0"/>
                  </a:moveTo>
                  <a:lnTo>
                    <a:pt x="122355" y="0"/>
                  </a:lnTo>
                  <a:lnTo>
                    <a:pt x="100986" y="37591"/>
                  </a:lnTo>
                  <a:lnTo>
                    <a:pt x="83981" y="80613"/>
                  </a:lnTo>
                  <a:lnTo>
                    <a:pt x="65680" y="117126"/>
                  </a:lnTo>
                  <a:lnTo>
                    <a:pt x="48835" y="161528"/>
                  </a:lnTo>
                  <a:lnTo>
                    <a:pt x="35087" y="199333"/>
                  </a:lnTo>
                  <a:lnTo>
                    <a:pt x="24729" y="241955"/>
                  </a:lnTo>
                  <a:lnTo>
                    <a:pt x="15377" y="286003"/>
                  </a:lnTo>
                  <a:lnTo>
                    <a:pt x="6321" y="327827"/>
                  </a:lnTo>
                  <a:lnTo>
                    <a:pt x="0" y="365355"/>
                  </a:lnTo>
                  <a:lnTo>
                    <a:pt x="773" y="406901"/>
                  </a:lnTo>
                  <a:lnTo>
                    <a:pt x="5811" y="437821"/>
                  </a:lnTo>
                  <a:lnTo>
                    <a:pt x="14664" y="464793"/>
                  </a:lnTo>
                  <a:lnTo>
                    <a:pt x="27860" y="484718"/>
                  </a:lnTo>
                  <a:lnTo>
                    <a:pt x="42654" y="498204"/>
                  </a:lnTo>
                  <a:lnTo>
                    <a:pt x="55843" y="504197"/>
                  </a:lnTo>
                  <a:lnTo>
                    <a:pt x="64123" y="502819"/>
                  </a:lnTo>
                  <a:lnTo>
                    <a:pt x="104495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2" name="SMARTInkShape-1758"/>
            <p:cNvSpPr/>
            <p:nvPr>
              <p:custDataLst>
                <p:tags r:id="rId134"/>
              </p:custDataLst>
            </p:nvPr>
          </p:nvSpPr>
          <p:spPr bwMode="auto">
            <a:xfrm>
              <a:off x="3684188" y="3518297"/>
              <a:ext cx="253805" cy="378279"/>
            </a:xfrm>
            <a:custGeom>
              <a:avLst/>
              <a:gdLst/>
              <a:ahLst/>
              <a:cxnLst/>
              <a:rect l="0" t="0" r="0" b="0"/>
              <a:pathLst>
                <a:path w="253805" h="378279">
                  <a:moveTo>
                    <a:pt x="227015" y="0"/>
                  </a:moveTo>
                  <a:lnTo>
                    <a:pt x="227015" y="0"/>
                  </a:lnTo>
                  <a:lnTo>
                    <a:pt x="235913" y="0"/>
                  </a:lnTo>
                  <a:lnTo>
                    <a:pt x="231195" y="0"/>
                  </a:lnTo>
                  <a:lnTo>
                    <a:pt x="195779" y="16781"/>
                  </a:lnTo>
                  <a:lnTo>
                    <a:pt x="151723" y="34293"/>
                  </a:lnTo>
                  <a:lnTo>
                    <a:pt x="110939" y="56861"/>
                  </a:lnTo>
                  <a:lnTo>
                    <a:pt x="68341" y="80428"/>
                  </a:lnTo>
                  <a:lnTo>
                    <a:pt x="25803" y="112562"/>
                  </a:lnTo>
                  <a:lnTo>
                    <a:pt x="23486" y="117166"/>
                  </a:lnTo>
                  <a:lnTo>
                    <a:pt x="22868" y="119782"/>
                  </a:lnTo>
                  <a:lnTo>
                    <a:pt x="24441" y="121527"/>
                  </a:lnTo>
                  <a:lnTo>
                    <a:pt x="59296" y="130846"/>
                  </a:lnTo>
                  <a:lnTo>
                    <a:pt x="98745" y="133333"/>
                  </a:lnTo>
                  <a:lnTo>
                    <a:pt x="134108" y="133763"/>
                  </a:lnTo>
                  <a:lnTo>
                    <a:pt x="172724" y="138650"/>
                  </a:lnTo>
                  <a:lnTo>
                    <a:pt x="183042" y="143643"/>
                  </a:lnTo>
                  <a:lnTo>
                    <a:pt x="196346" y="157859"/>
                  </a:lnTo>
                  <a:lnTo>
                    <a:pt x="198502" y="163756"/>
                  </a:lnTo>
                  <a:lnTo>
                    <a:pt x="194974" y="186875"/>
                  </a:lnTo>
                  <a:lnTo>
                    <a:pt x="178165" y="214120"/>
                  </a:lnTo>
                  <a:lnTo>
                    <a:pt x="140673" y="248009"/>
                  </a:lnTo>
                  <a:lnTo>
                    <a:pt x="99544" y="280272"/>
                  </a:lnTo>
                  <a:lnTo>
                    <a:pt x="64730" y="308995"/>
                  </a:lnTo>
                  <a:lnTo>
                    <a:pt x="26464" y="338278"/>
                  </a:lnTo>
                  <a:lnTo>
                    <a:pt x="4213" y="360514"/>
                  </a:lnTo>
                  <a:lnTo>
                    <a:pt x="1089" y="365358"/>
                  </a:lnTo>
                  <a:lnTo>
                    <a:pt x="0" y="369580"/>
                  </a:lnTo>
                  <a:lnTo>
                    <a:pt x="265" y="373387"/>
                  </a:lnTo>
                  <a:lnTo>
                    <a:pt x="1434" y="376916"/>
                  </a:lnTo>
                  <a:lnTo>
                    <a:pt x="6183" y="378278"/>
                  </a:lnTo>
                  <a:lnTo>
                    <a:pt x="44965" y="373333"/>
                  </a:lnTo>
                  <a:lnTo>
                    <a:pt x="80470" y="368255"/>
                  </a:lnTo>
                  <a:lnTo>
                    <a:pt x="123875" y="361799"/>
                  </a:lnTo>
                  <a:lnTo>
                    <a:pt x="165722" y="355149"/>
                  </a:lnTo>
                  <a:lnTo>
                    <a:pt x="204171" y="348173"/>
                  </a:lnTo>
                  <a:lnTo>
                    <a:pt x="232042" y="343382"/>
                  </a:lnTo>
                  <a:lnTo>
                    <a:pt x="253804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3" name="SMARTInkShape-1759"/>
            <p:cNvSpPr/>
            <p:nvPr>
              <p:custDataLst>
                <p:tags r:id="rId135"/>
              </p:custDataLst>
            </p:nvPr>
          </p:nvSpPr>
          <p:spPr bwMode="auto">
            <a:xfrm>
              <a:off x="3652420" y="4045148"/>
              <a:ext cx="35542" cy="109956"/>
            </a:xfrm>
            <a:custGeom>
              <a:avLst/>
              <a:gdLst/>
              <a:ahLst/>
              <a:cxnLst/>
              <a:rect l="0" t="0" r="0" b="0"/>
              <a:pathLst>
                <a:path w="35542" h="109956">
                  <a:moveTo>
                    <a:pt x="17682" y="0"/>
                  </a:moveTo>
                  <a:lnTo>
                    <a:pt x="17682" y="0"/>
                  </a:lnTo>
                  <a:lnTo>
                    <a:pt x="12941" y="0"/>
                  </a:lnTo>
                  <a:lnTo>
                    <a:pt x="11545" y="993"/>
                  </a:lnTo>
                  <a:lnTo>
                    <a:pt x="10614" y="2646"/>
                  </a:lnTo>
                  <a:lnTo>
                    <a:pt x="9993" y="4741"/>
                  </a:lnTo>
                  <a:lnTo>
                    <a:pt x="4379" y="12429"/>
                  </a:lnTo>
                  <a:lnTo>
                    <a:pt x="1172" y="30472"/>
                  </a:lnTo>
                  <a:lnTo>
                    <a:pt x="0" y="69277"/>
                  </a:lnTo>
                  <a:lnTo>
                    <a:pt x="893" y="82384"/>
                  </a:lnTo>
                  <a:lnTo>
                    <a:pt x="6974" y="99927"/>
                  </a:lnTo>
                  <a:lnTo>
                    <a:pt x="12262" y="108243"/>
                  </a:lnTo>
                  <a:lnTo>
                    <a:pt x="15060" y="109865"/>
                  </a:lnTo>
                  <a:lnTo>
                    <a:pt x="17918" y="109955"/>
                  </a:lnTo>
                  <a:lnTo>
                    <a:pt x="20816" y="109022"/>
                  </a:lnTo>
                  <a:lnTo>
                    <a:pt x="35541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4" name="SMARTInkShape-1760"/>
            <p:cNvSpPr/>
            <p:nvPr>
              <p:custDataLst>
                <p:tags r:id="rId136"/>
              </p:custDataLst>
            </p:nvPr>
          </p:nvSpPr>
          <p:spPr bwMode="auto">
            <a:xfrm>
              <a:off x="3661172" y="3929072"/>
              <a:ext cx="26790" cy="26294"/>
            </a:xfrm>
            <a:custGeom>
              <a:avLst/>
              <a:gdLst/>
              <a:ahLst/>
              <a:cxnLst/>
              <a:rect l="0" t="0" r="0" b="0"/>
              <a:pathLst>
                <a:path w="26790" h="26294">
                  <a:moveTo>
                    <a:pt x="0" y="8920"/>
                  </a:moveTo>
                  <a:lnTo>
                    <a:pt x="0" y="8920"/>
                  </a:lnTo>
                  <a:lnTo>
                    <a:pt x="7689" y="1232"/>
                  </a:lnTo>
                  <a:lnTo>
                    <a:pt x="17741" y="0"/>
                  </a:lnTo>
                  <a:lnTo>
                    <a:pt x="3036" y="15804"/>
                  </a:lnTo>
                  <a:lnTo>
                    <a:pt x="118" y="26293"/>
                  </a:lnTo>
                  <a:lnTo>
                    <a:pt x="26789" y="178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5" name="SMARTInkShape-1761"/>
            <p:cNvSpPr/>
            <p:nvPr>
              <p:custDataLst>
                <p:tags r:id="rId137"/>
              </p:custDataLst>
            </p:nvPr>
          </p:nvSpPr>
          <p:spPr bwMode="auto">
            <a:xfrm>
              <a:off x="3750469" y="4027289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9713" y="7068"/>
                  </a:lnTo>
                  <a:lnTo>
                    <a:pt x="3571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6" name="SMARTInkShape-1762"/>
            <p:cNvSpPr/>
            <p:nvPr>
              <p:custDataLst>
                <p:tags r:id="rId138"/>
              </p:custDataLst>
            </p:nvPr>
          </p:nvSpPr>
          <p:spPr bwMode="auto">
            <a:xfrm>
              <a:off x="3741539" y="4063008"/>
              <a:ext cx="80368" cy="17860"/>
            </a:xfrm>
            <a:custGeom>
              <a:avLst/>
              <a:gdLst/>
              <a:ahLst/>
              <a:cxnLst/>
              <a:rect l="0" t="0" r="0" b="0"/>
              <a:pathLst>
                <a:path w="80368" h="17860">
                  <a:moveTo>
                    <a:pt x="0" y="17859"/>
                  </a:moveTo>
                  <a:lnTo>
                    <a:pt x="0" y="17859"/>
                  </a:lnTo>
                  <a:lnTo>
                    <a:pt x="39147" y="16867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7" name="SMARTInkShape-1763"/>
            <p:cNvSpPr/>
            <p:nvPr>
              <p:custDataLst>
                <p:tags r:id="rId139"/>
              </p:custDataLst>
            </p:nvPr>
          </p:nvSpPr>
          <p:spPr bwMode="auto">
            <a:xfrm>
              <a:off x="3875484" y="3955852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39952"/>
                  </a:lnTo>
                  <a:lnTo>
                    <a:pt x="0" y="80431"/>
                  </a:lnTo>
                  <a:lnTo>
                    <a:pt x="0" y="123101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8" name="SMARTInkShape-1764"/>
            <p:cNvSpPr/>
            <p:nvPr>
              <p:custDataLst>
                <p:tags r:id="rId140"/>
              </p:custDataLst>
            </p:nvPr>
          </p:nvSpPr>
          <p:spPr bwMode="auto">
            <a:xfrm>
              <a:off x="3752635" y="3326907"/>
              <a:ext cx="120789" cy="137244"/>
            </a:xfrm>
            <a:custGeom>
              <a:avLst/>
              <a:gdLst/>
              <a:ahLst/>
              <a:cxnLst/>
              <a:rect l="0" t="0" r="0" b="0"/>
              <a:pathLst>
                <a:path w="120789" h="137244">
                  <a:moveTo>
                    <a:pt x="15693" y="21726"/>
                  </a:moveTo>
                  <a:lnTo>
                    <a:pt x="15693" y="21726"/>
                  </a:lnTo>
                  <a:lnTo>
                    <a:pt x="15693" y="12905"/>
                  </a:lnTo>
                  <a:lnTo>
                    <a:pt x="20434" y="8088"/>
                  </a:lnTo>
                  <a:lnTo>
                    <a:pt x="37603" y="377"/>
                  </a:lnTo>
                  <a:lnTo>
                    <a:pt x="50566" y="0"/>
                  </a:lnTo>
                  <a:lnTo>
                    <a:pt x="61950" y="3140"/>
                  </a:lnTo>
                  <a:lnTo>
                    <a:pt x="70317" y="7843"/>
                  </a:lnTo>
                  <a:lnTo>
                    <a:pt x="72945" y="11478"/>
                  </a:lnTo>
                  <a:lnTo>
                    <a:pt x="76644" y="25084"/>
                  </a:lnTo>
                  <a:lnTo>
                    <a:pt x="77509" y="32478"/>
                  </a:lnTo>
                  <a:lnTo>
                    <a:pt x="58023" y="71507"/>
                  </a:lnTo>
                  <a:lnTo>
                    <a:pt x="27473" y="112959"/>
                  </a:lnTo>
                  <a:lnTo>
                    <a:pt x="0" y="135891"/>
                  </a:lnTo>
                  <a:lnTo>
                    <a:pt x="270" y="136531"/>
                  </a:lnTo>
                  <a:lnTo>
                    <a:pt x="3216" y="137243"/>
                  </a:lnTo>
                  <a:lnTo>
                    <a:pt x="26458" y="136707"/>
                  </a:lnTo>
                  <a:lnTo>
                    <a:pt x="70347" y="129700"/>
                  </a:lnTo>
                  <a:lnTo>
                    <a:pt x="112415" y="128930"/>
                  </a:lnTo>
                  <a:lnTo>
                    <a:pt x="120788" y="128891"/>
                  </a:lnTo>
                  <a:lnTo>
                    <a:pt x="113920" y="128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9" name="SMARTInkShape-1765"/>
            <p:cNvSpPr/>
            <p:nvPr>
              <p:custDataLst>
                <p:tags r:id="rId141"/>
              </p:custDataLst>
            </p:nvPr>
          </p:nvSpPr>
          <p:spPr bwMode="auto">
            <a:xfrm>
              <a:off x="4080867" y="3483819"/>
              <a:ext cx="142586" cy="194930"/>
            </a:xfrm>
            <a:custGeom>
              <a:avLst/>
              <a:gdLst/>
              <a:ahLst/>
              <a:cxnLst/>
              <a:rect l="0" t="0" r="0" b="0"/>
              <a:pathLst>
                <a:path w="142586" h="194930">
                  <a:moveTo>
                    <a:pt x="0" y="7689"/>
                  </a:moveTo>
                  <a:lnTo>
                    <a:pt x="0" y="7689"/>
                  </a:lnTo>
                  <a:lnTo>
                    <a:pt x="4741" y="2948"/>
                  </a:lnTo>
                  <a:lnTo>
                    <a:pt x="5145" y="1552"/>
                  </a:lnTo>
                  <a:lnTo>
                    <a:pt x="4422" y="621"/>
                  </a:lnTo>
                  <a:lnTo>
                    <a:pt x="2948" y="0"/>
                  </a:lnTo>
                  <a:lnTo>
                    <a:pt x="2957" y="579"/>
                  </a:lnTo>
                  <a:lnTo>
                    <a:pt x="12688" y="16038"/>
                  </a:lnTo>
                  <a:lnTo>
                    <a:pt x="24959" y="52186"/>
                  </a:lnTo>
                  <a:lnTo>
                    <a:pt x="45463" y="92252"/>
                  </a:lnTo>
                  <a:lnTo>
                    <a:pt x="73362" y="129344"/>
                  </a:lnTo>
                  <a:lnTo>
                    <a:pt x="115704" y="168818"/>
                  </a:lnTo>
                  <a:lnTo>
                    <a:pt x="142585" y="194929"/>
                  </a:lnTo>
                  <a:lnTo>
                    <a:pt x="133946" y="177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0" name="SMARTInkShape-1766"/>
            <p:cNvSpPr/>
            <p:nvPr>
              <p:custDataLst>
                <p:tags r:id="rId142"/>
              </p:custDataLst>
            </p:nvPr>
          </p:nvSpPr>
          <p:spPr bwMode="auto">
            <a:xfrm>
              <a:off x="4086108" y="3571875"/>
              <a:ext cx="101916" cy="205384"/>
            </a:xfrm>
            <a:custGeom>
              <a:avLst/>
              <a:gdLst/>
              <a:ahLst/>
              <a:cxnLst/>
              <a:rect l="0" t="0" r="0" b="0"/>
              <a:pathLst>
                <a:path w="101916" h="205384">
                  <a:moveTo>
                    <a:pt x="101915" y="0"/>
                  </a:moveTo>
                  <a:lnTo>
                    <a:pt x="101915" y="0"/>
                  </a:lnTo>
                  <a:lnTo>
                    <a:pt x="101915" y="4740"/>
                  </a:lnTo>
                  <a:lnTo>
                    <a:pt x="84746" y="42900"/>
                  </a:lnTo>
                  <a:lnTo>
                    <a:pt x="59612" y="81999"/>
                  </a:lnTo>
                  <a:lnTo>
                    <a:pt x="46386" y="104994"/>
                  </a:lnTo>
                  <a:lnTo>
                    <a:pt x="24140" y="140022"/>
                  </a:lnTo>
                  <a:lnTo>
                    <a:pt x="0" y="181856"/>
                  </a:lnTo>
                  <a:lnTo>
                    <a:pt x="3689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1" name="SMARTInkShape-1767"/>
            <p:cNvSpPr/>
            <p:nvPr>
              <p:custDataLst>
                <p:tags r:id="rId143"/>
              </p:custDataLst>
            </p:nvPr>
          </p:nvSpPr>
          <p:spPr bwMode="auto">
            <a:xfrm>
              <a:off x="4278670" y="3625453"/>
              <a:ext cx="70089" cy="121449"/>
            </a:xfrm>
            <a:custGeom>
              <a:avLst/>
              <a:gdLst/>
              <a:ahLst/>
              <a:cxnLst/>
              <a:rect l="0" t="0" r="0" b="0"/>
              <a:pathLst>
                <a:path w="70089" h="121449">
                  <a:moveTo>
                    <a:pt x="16510" y="0"/>
                  </a:moveTo>
                  <a:lnTo>
                    <a:pt x="16510" y="0"/>
                  </a:lnTo>
                  <a:lnTo>
                    <a:pt x="11769" y="9481"/>
                  </a:lnTo>
                  <a:lnTo>
                    <a:pt x="5486" y="45897"/>
                  </a:lnTo>
                  <a:lnTo>
                    <a:pt x="0" y="75873"/>
                  </a:lnTo>
                  <a:lnTo>
                    <a:pt x="6458" y="112976"/>
                  </a:lnTo>
                  <a:lnTo>
                    <a:pt x="8816" y="116989"/>
                  </a:lnTo>
                  <a:lnTo>
                    <a:pt x="12373" y="119665"/>
                  </a:lnTo>
                  <a:lnTo>
                    <a:pt x="16728" y="121448"/>
                  </a:lnTo>
                  <a:lnTo>
                    <a:pt x="26859" y="120784"/>
                  </a:lnTo>
                  <a:lnTo>
                    <a:pt x="32339" y="119218"/>
                  </a:lnTo>
                  <a:lnTo>
                    <a:pt x="43719" y="109541"/>
                  </a:lnTo>
                  <a:lnTo>
                    <a:pt x="70088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2" name="SMARTInkShape-1768"/>
            <p:cNvSpPr/>
            <p:nvPr>
              <p:custDataLst>
                <p:tags r:id="rId144"/>
              </p:custDataLst>
            </p:nvPr>
          </p:nvSpPr>
          <p:spPr bwMode="auto">
            <a:xfrm>
              <a:off x="4277320" y="3518297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0" y="0"/>
                  </a:moveTo>
                  <a:lnTo>
                    <a:pt x="0" y="0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3" name="SMARTInkShape-1769"/>
            <p:cNvSpPr/>
            <p:nvPr>
              <p:custDataLst>
                <p:tags r:id="rId145"/>
              </p:custDataLst>
            </p:nvPr>
          </p:nvSpPr>
          <p:spPr bwMode="auto">
            <a:xfrm>
              <a:off x="4491633" y="3482946"/>
              <a:ext cx="178595" cy="192752"/>
            </a:xfrm>
            <a:custGeom>
              <a:avLst/>
              <a:gdLst/>
              <a:ahLst/>
              <a:cxnLst/>
              <a:rect l="0" t="0" r="0" b="0"/>
              <a:pathLst>
                <a:path w="178595" h="192752">
                  <a:moveTo>
                    <a:pt x="0" y="8562"/>
                  </a:moveTo>
                  <a:lnTo>
                    <a:pt x="0" y="8562"/>
                  </a:lnTo>
                  <a:lnTo>
                    <a:pt x="38160" y="8562"/>
                  </a:lnTo>
                  <a:lnTo>
                    <a:pt x="80030" y="873"/>
                  </a:lnTo>
                  <a:lnTo>
                    <a:pt x="96032" y="0"/>
                  </a:lnTo>
                  <a:lnTo>
                    <a:pt x="135837" y="10670"/>
                  </a:lnTo>
                  <a:lnTo>
                    <a:pt x="141160" y="12944"/>
                  </a:lnTo>
                  <a:lnTo>
                    <a:pt x="144708" y="16444"/>
                  </a:lnTo>
                  <a:lnTo>
                    <a:pt x="148650" y="25625"/>
                  </a:lnTo>
                  <a:lnTo>
                    <a:pt x="148710" y="29859"/>
                  </a:lnTo>
                  <a:lnTo>
                    <a:pt x="139099" y="51667"/>
                  </a:lnTo>
                  <a:lnTo>
                    <a:pt x="130944" y="60131"/>
                  </a:lnTo>
                  <a:lnTo>
                    <a:pt x="112550" y="78412"/>
                  </a:lnTo>
                  <a:lnTo>
                    <a:pt x="90895" y="101026"/>
                  </a:lnTo>
                  <a:lnTo>
                    <a:pt x="47871" y="139470"/>
                  </a:lnTo>
                  <a:lnTo>
                    <a:pt x="25216" y="166704"/>
                  </a:lnTo>
                  <a:lnTo>
                    <a:pt x="20039" y="179552"/>
                  </a:lnTo>
                  <a:lnTo>
                    <a:pt x="22289" y="183079"/>
                  </a:lnTo>
                  <a:lnTo>
                    <a:pt x="32726" y="189643"/>
                  </a:lnTo>
                  <a:lnTo>
                    <a:pt x="38685" y="190798"/>
                  </a:lnTo>
                  <a:lnTo>
                    <a:pt x="56551" y="189668"/>
                  </a:lnTo>
                  <a:lnTo>
                    <a:pt x="75405" y="192751"/>
                  </a:lnTo>
                  <a:lnTo>
                    <a:pt x="120042" y="187570"/>
                  </a:lnTo>
                  <a:lnTo>
                    <a:pt x="144047" y="184632"/>
                  </a:lnTo>
                  <a:lnTo>
                    <a:pt x="178594" y="16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4" name="SMARTInkShape-1770"/>
            <p:cNvSpPr/>
            <p:nvPr>
              <p:custDataLst>
                <p:tags r:id="rId146"/>
              </p:custDataLst>
            </p:nvPr>
          </p:nvSpPr>
          <p:spPr bwMode="auto">
            <a:xfrm>
              <a:off x="4715016" y="3607594"/>
              <a:ext cx="62368" cy="103622"/>
            </a:xfrm>
            <a:custGeom>
              <a:avLst/>
              <a:gdLst/>
              <a:ahLst/>
              <a:cxnLst/>
              <a:rect l="0" t="0" r="0" b="0"/>
              <a:pathLst>
                <a:path w="62368" h="103622">
                  <a:moveTo>
                    <a:pt x="17718" y="0"/>
                  </a:moveTo>
                  <a:lnTo>
                    <a:pt x="17718" y="0"/>
                  </a:lnTo>
                  <a:lnTo>
                    <a:pt x="17718" y="4740"/>
                  </a:lnTo>
                  <a:lnTo>
                    <a:pt x="2272" y="49371"/>
                  </a:lnTo>
                  <a:lnTo>
                    <a:pt x="71" y="87849"/>
                  </a:lnTo>
                  <a:lnTo>
                    <a:pt x="0" y="94285"/>
                  </a:lnTo>
                  <a:lnTo>
                    <a:pt x="1937" y="98575"/>
                  </a:lnTo>
                  <a:lnTo>
                    <a:pt x="5213" y="101435"/>
                  </a:lnTo>
                  <a:lnTo>
                    <a:pt x="9382" y="103342"/>
                  </a:lnTo>
                  <a:lnTo>
                    <a:pt x="13153" y="103621"/>
                  </a:lnTo>
                  <a:lnTo>
                    <a:pt x="19989" y="101285"/>
                  </a:lnTo>
                  <a:lnTo>
                    <a:pt x="62367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5" name="SMARTInkShape-1771"/>
            <p:cNvSpPr/>
            <p:nvPr>
              <p:custDataLst>
                <p:tags r:id="rId147"/>
              </p:custDataLst>
            </p:nvPr>
          </p:nvSpPr>
          <p:spPr bwMode="auto">
            <a:xfrm>
              <a:off x="4706314" y="3536156"/>
              <a:ext cx="17492" cy="5146"/>
            </a:xfrm>
            <a:custGeom>
              <a:avLst/>
              <a:gdLst/>
              <a:ahLst/>
              <a:cxnLst/>
              <a:rect l="0" t="0" r="0" b="0"/>
              <a:pathLst>
                <a:path w="17492" h="5146">
                  <a:moveTo>
                    <a:pt x="8561" y="0"/>
                  </a:moveTo>
                  <a:lnTo>
                    <a:pt x="8561" y="0"/>
                  </a:lnTo>
                  <a:lnTo>
                    <a:pt x="872" y="0"/>
                  </a:lnTo>
                  <a:lnTo>
                    <a:pt x="459" y="992"/>
                  </a:lnTo>
                  <a:lnTo>
                    <a:pt x="0" y="4741"/>
                  </a:lnTo>
                  <a:lnTo>
                    <a:pt x="1861" y="5145"/>
                  </a:lnTo>
                  <a:lnTo>
                    <a:pt x="1749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6" name="SMARTInkShape-1772"/>
            <p:cNvSpPr/>
            <p:nvPr>
              <p:custDataLst>
                <p:tags r:id="rId148"/>
              </p:custDataLst>
            </p:nvPr>
          </p:nvSpPr>
          <p:spPr bwMode="auto">
            <a:xfrm>
              <a:off x="4813102" y="3286125"/>
              <a:ext cx="151659" cy="598290"/>
            </a:xfrm>
            <a:custGeom>
              <a:avLst/>
              <a:gdLst/>
              <a:ahLst/>
              <a:cxnLst/>
              <a:rect l="0" t="0" r="0" b="0"/>
              <a:pathLst>
                <a:path w="151659" h="598290">
                  <a:moveTo>
                    <a:pt x="0" y="0"/>
                  </a:moveTo>
                  <a:lnTo>
                    <a:pt x="0" y="0"/>
                  </a:lnTo>
                  <a:lnTo>
                    <a:pt x="36183" y="43251"/>
                  </a:lnTo>
                  <a:lnTo>
                    <a:pt x="64553" y="75222"/>
                  </a:lnTo>
                  <a:lnTo>
                    <a:pt x="87569" y="116584"/>
                  </a:lnTo>
                  <a:lnTo>
                    <a:pt x="104243" y="158040"/>
                  </a:lnTo>
                  <a:lnTo>
                    <a:pt x="122970" y="198567"/>
                  </a:lnTo>
                  <a:lnTo>
                    <a:pt x="130693" y="232798"/>
                  </a:lnTo>
                  <a:lnTo>
                    <a:pt x="135627" y="268076"/>
                  </a:lnTo>
                  <a:lnTo>
                    <a:pt x="143373" y="306310"/>
                  </a:lnTo>
                  <a:lnTo>
                    <a:pt x="149306" y="346412"/>
                  </a:lnTo>
                  <a:lnTo>
                    <a:pt x="151064" y="383430"/>
                  </a:lnTo>
                  <a:lnTo>
                    <a:pt x="151658" y="426753"/>
                  </a:lnTo>
                  <a:lnTo>
                    <a:pt x="150783" y="470111"/>
                  </a:lnTo>
                  <a:lnTo>
                    <a:pt x="139439" y="511013"/>
                  </a:lnTo>
                  <a:lnTo>
                    <a:pt x="128449" y="531718"/>
                  </a:lnTo>
                  <a:lnTo>
                    <a:pt x="87014" y="572866"/>
                  </a:lnTo>
                  <a:lnTo>
                    <a:pt x="59998" y="588453"/>
                  </a:lnTo>
                  <a:lnTo>
                    <a:pt x="35718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06" name="SMARTInkShape-Group466"/>
          <p:cNvGrpSpPr/>
          <p:nvPr/>
        </p:nvGrpSpPr>
        <p:grpSpPr>
          <a:xfrm>
            <a:off x="5240172" y="3050026"/>
            <a:ext cx="778438" cy="1030944"/>
            <a:chOff x="5240172" y="3050026"/>
            <a:chExt cx="778438" cy="1030944"/>
          </a:xfrm>
        </p:grpSpPr>
        <p:sp>
          <p:nvSpPr>
            <p:cNvPr id="425098" name="SMARTInkShape-1773"/>
            <p:cNvSpPr/>
            <p:nvPr>
              <p:custDataLst>
                <p:tags r:id="rId123"/>
              </p:custDataLst>
            </p:nvPr>
          </p:nvSpPr>
          <p:spPr bwMode="auto">
            <a:xfrm>
              <a:off x="5825941" y="3902273"/>
              <a:ext cx="79972" cy="17861"/>
            </a:xfrm>
            <a:custGeom>
              <a:avLst/>
              <a:gdLst/>
              <a:ahLst/>
              <a:cxnLst/>
              <a:rect l="0" t="0" r="0" b="0"/>
              <a:pathLst>
                <a:path w="79972" h="17861">
                  <a:moveTo>
                    <a:pt x="5145" y="0"/>
                  </a:moveTo>
                  <a:lnTo>
                    <a:pt x="5145" y="0"/>
                  </a:lnTo>
                  <a:lnTo>
                    <a:pt x="405" y="0"/>
                  </a:lnTo>
                  <a:lnTo>
                    <a:pt x="0" y="993"/>
                  </a:lnTo>
                  <a:lnTo>
                    <a:pt x="2197" y="4741"/>
                  </a:lnTo>
                  <a:lnTo>
                    <a:pt x="9126" y="7068"/>
                  </a:lnTo>
                  <a:lnTo>
                    <a:pt x="51790" y="13562"/>
                  </a:lnTo>
                  <a:lnTo>
                    <a:pt x="79971" y="17608"/>
                  </a:lnTo>
                  <a:lnTo>
                    <a:pt x="76582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9" name="SMARTInkShape-1774"/>
            <p:cNvSpPr/>
            <p:nvPr>
              <p:custDataLst>
                <p:tags r:id="rId124"/>
              </p:custDataLst>
            </p:nvPr>
          </p:nvSpPr>
          <p:spPr bwMode="auto">
            <a:xfrm>
              <a:off x="5759648" y="3804415"/>
              <a:ext cx="26791" cy="8563"/>
            </a:xfrm>
            <a:custGeom>
              <a:avLst/>
              <a:gdLst/>
              <a:ahLst/>
              <a:cxnLst/>
              <a:rect l="0" t="0" r="0" b="0"/>
              <a:pathLst>
                <a:path w="26791" h="8563">
                  <a:moveTo>
                    <a:pt x="0" y="8562"/>
                  </a:moveTo>
                  <a:lnTo>
                    <a:pt x="0" y="8562"/>
                  </a:lnTo>
                  <a:lnTo>
                    <a:pt x="0" y="873"/>
                  </a:lnTo>
                  <a:lnTo>
                    <a:pt x="993" y="459"/>
                  </a:lnTo>
                  <a:lnTo>
                    <a:pt x="4741" y="0"/>
                  </a:lnTo>
                  <a:lnTo>
                    <a:pt x="9714" y="2441"/>
                  </a:lnTo>
                  <a:lnTo>
                    <a:pt x="15231" y="5841"/>
                  </a:lnTo>
                  <a:lnTo>
                    <a:pt x="26790" y="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0" name="SMARTInkShape-1775"/>
            <p:cNvSpPr/>
            <p:nvPr>
              <p:custDataLst>
                <p:tags r:id="rId125"/>
              </p:custDataLst>
            </p:nvPr>
          </p:nvSpPr>
          <p:spPr bwMode="auto">
            <a:xfrm>
              <a:off x="5733584" y="3937992"/>
              <a:ext cx="61784" cy="142978"/>
            </a:xfrm>
            <a:custGeom>
              <a:avLst/>
              <a:gdLst/>
              <a:ahLst/>
              <a:cxnLst/>
              <a:rect l="0" t="0" r="0" b="0"/>
              <a:pathLst>
                <a:path w="61784" h="142978">
                  <a:moveTo>
                    <a:pt x="17135" y="0"/>
                  </a:moveTo>
                  <a:lnTo>
                    <a:pt x="17135" y="0"/>
                  </a:lnTo>
                  <a:lnTo>
                    <a:pt x="21875" y="0"/>
                  </a:lnTo>
                  <a:lnTo>
                    <a:pt x="22279" y="992"/>
                  </a:lnTo>
                  <a:lnTo>
                    <a:pt x="19100" y="8121"/>
                  </a:lnTo>
                  <a:lnTo>
                    <a:pt x="7536" y="52017"/>
                  </a:lnTo>
                  <a:lnTo>
                    <a:pt x="2946" y="66775"/>
                  </a:lnTo>
                  <a:lnTo>
                    <a:pt x="0" y="105941"/>
                  </a:lnTo>
                  <a:lnTo>
                    <a:pt x="590" y="123483"/>
                  </a:lnTo>
                  <a:lnTo>
                    <a:pt x="5508" y="141539"/>
                  </a:lnTo>
                  <a:lnTo>
                    <a:pt x="6407" y="142977"/>
                  </a:lnTo>
                  <a:lnTo>
                    <a:pt x="12590" y="142895"/>
                  </a:lnTo>
                  <a:lnTo>
                    <a:pt x="44542" y="115071"/>
                  </a:lnTo>
                  <a:lnTo>
                    <a:pt x="61783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1" name="SMARTInkShape-1776"/>
            <p:cNvSpPr/>
            <p:nvPr>
              <p:custDataLst>
                <p:tags r:id="rId126"/>
              </p:custDataLst>
            </p:nvPr>
          </p:nvSpPr>
          <p:spPr bwMode="auto">
            <a:xfrm>
              <a:off x="5982891" y="3857625"/>
              <a:ext cx="17860" cy="133946"/>
            </a:xfrm>
            <a:custGeom>
              <a:avLst/>
              <a:gdLst/>
              <a:ahLst/>
              <a:cxnLst/>
              <a:rect l="0" t="0" r="0" b="0"/>
              <a:pathLst>
                <a:path w="17860" h="133946">
                  <a:moveTo>
                    <a:pt x="17859" y="0"/>
                  </a:moveTo>
                  <a:lnTo>
                    <a:pt x="17859" y="0"/>
                  </a:lnTo>
                  <a:lnTo>
                    <a:pt x="16867" y="9113"/>
                  </a:lnTo>
                  <a:lnTo>
                    <a:pt x="8765" y="49233"/>
                  </a:lnTo>
                  <a:lnTo>
                    <a:pt x="2024" y="90791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2" name="SMARTInkShape-1777"/>
            <p:cNvSpPr/>
            <p:nvPr>
              <p:custDataLst>
                <p:tags r:id="rId127"/>
              </p:custDataLst>
            </p:nvPr>
          </p:nvSpPr>
          <p:spPr bwMode="auto">
            <a:xfrm>
              <a:off x="5858885" y="3050026"/>
              <a:ext cx="159725" cy="162747"/>
            </a:xfrm>
            <a:custGeom>
              <a:avLst/>
              <a:gdLst/>
              <a:ahLst/>
              <a:cxnLst/>
              <a:rect l="0" t="0" r="0" b="0"/>
              <a:pathLst>
                <a:path w="159725" h="162747">
                  <a:moveTo>
                    <a:pt x="7920" y="39646"/>
                  </a:moveTo>
                  <a:lnTo>
                    <a:pt x="7920" y="39646"/>
                  </a:lnTo>
                  <a:lnTo>
                    <a:pt x="7920" y="30165"/>
                  </a:lnTo>
                  <a:lnTo>
                    <a:pt x="10565" y="22864"/>
                  </a:lnTo>
                  <a:lnTo>
                    <a:pt x="20348" y="10093"/>
                  </a:lnTo>
                  <a:lnTo>
                    <a:pt x="33651" y="1014"/>
                  </a:lnTo>
                  <a:lnTo>
                    <a:pt x="38964" y="0"/>
                  </a:lnTo>
                  <a:lnTo>
                    <a:pt x="50160" y="1520"/>
                  </a:lnTo>
                  <a:lnTo>
                    <a:pt x="67619" y="12695"/>
                  </a:lnTo>
                  <a:lnTo>
                    <a:pt x="74140" y="23037"/>
                  </a:lnTo>
                  <a:lnTo>
                    <a:pt x="75879" y="28574"/>
                  </a:lnTo>
                  <a:lnTo>
                    <a:pt x="72520" y="42662"/>
                  </a:lnTo>
                  <a:lnTo>
                    <a:pt x="54194" y="80701"/>
                  </a:lnTo>
                  <a:lnTo>
                    <a:pt x="32669" y="111688"/>
                  </a:lnTo>
                  <a:lnTo>
                    <a:pt x="4102" y="144210"/>
                  </a:lnTo>
                  <a:lnTo>
                    <a:pt x="505" y="154964"/>
                  </a:lnTo>
                  <a:lnTo>
                    <a:pt x="0" y="158196"/>
                  </a:lnTo>
                  <a:lnTo>
                    <a:pt x="656" y="160351"/>
                  </a:lnTo>
                  <a:lnTo>
                    <a:pt x="2084" y="161788"/>
                  </a:lnTo>
                  <a:lnTo>
                    <a:pt x="4030" y="162746"/>
                  </a:lnTo>
                  <a:lnTo>
                    <a:pt x="40812" y="158146"/>
                  </a:lnTo>
                  <a:lnTo>
                    <a:pt x="81445" y="153563"/>
                  </a:lnTo>
                  <a:lnTo>
                    <a:pt x="124483" y="147395"/>
                  </a:lnTo>
                  <a:lnTo>
                    <a:pt x="136124" y="148058"/>
                  </a:lnTo>
                  <a:lnTo>
                    <a:pt x="159724" y="15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3" name="SMARTInkShape-1778"/>
            <p:cNvSpPr/>
            <p:nvPr>
              <p:custDataLst>
                <p:tags r:id="rId128"/>
              </p:custDataLst>
            </p:nvPr>
          </p:nvSpPr>
          <p:spPr bwMode="auto">
            <a:xfrm>
              <a:off x="5240172" y="3402211"/>
              <a:ext cx="287468" cy="348259"/>
            </a:xfrm>
            <a:custGeom>
              <a:avLst/>
              <a:gdLst/>
              <a:ahLst/>
              <a:cxnLst/>
              <a:rect l="0" t="0" r="0" b="0"/>
              <a:pathLst>
                <a:path w="287468" h="348259">
                  <a:moveTo>
                    <a:pt x="46203" y="0"/>
                  </a:moveTo>
                  <a:lnTo>
                    <a:pt x="46203" y="0"/>
                  </a:lnTo>
                  <a:lnTo>
                    <a:pt x="89455" y="18091"/>
                  </a:lnTo>
                  <a:lnTo>
                    <a:pt x="123869" y="34552"/>
                  </a:lnTo>
                  <a:lnTo>
                    <a:pt x="162039" y="51138"/>
                  </a:lnTo>
                  <a:lnTo>
                    <a:pt x="204769" y="73360"/>
                  </a:lnTo>
                  <a:lnTo>
                    <a:pt x="243257" y="94270"/>
                  </a:lnTo>
                  <a:lnTo>
                    <a:pt x="282643" y="122302"/>
                  </a:lnTo>
                  <a:lnTo>
                    <a:pt x="286181" y="129159"/>
                  </a:lnTo>
                  <a:lnTo>
                    <a:pt x="287467" y="144717"/>
                  </a:lnTo>
                  <a:lnTo>
                    <a:pt x="284730" y="156261"/>
                  </a:lnTo>
                  <a:lnTo>
                    <a:pt x="279216" y="165691"/>
                  </a:lnTo>
                  <a:lnTo>
                    <a:pt x="253889" y="193737"/>
                  </a:lnTo>
                  <a:lnTo>
                    <a:pt x="214994" y="216208"/>
                  </a:lnTo>
                  <a:lnTo>
                    <a:pt x="171104" y="244328"/>
                  </a:lnTo>
                  <a:lnTo>
                    <a:pt x="132831" y="265294"/>
                  </a:lnTo>
                  <a:lnTo>
                    <a:pt x="92088" y="284024"/>
                  </a:lnTo>
                  <a:lnTo>
                    <a:pt x="54385" y="306833"/>
                  </a:lnTo>
                  <a:lnTo>
                    <a:pt x="12309" y="331644"/>
                  </a:lnTo>
                  <a:lnTo>
                    <a:pt x="0" y="341791"/>
                  </a:lnTo>
                  <a:lnTo>
                    <a:pt x="1510" y="343947"/>
                  </a:lnTo>
                  <a:lnTo>
                    <a:pt x="28344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4" name="SMARTInkShape-1779"/>
            <p:cNvSpPr/>
            <p:nvPr>
              <p:custDataLst>
                <p:tags r:id="rId129"/>
              </p:custDataLst>
            </p:nvPr>
          </p:nvSpPr>
          <p:spPr bwMode="auto">
            <a:xfrm>
              <a:off x="5375672" y="3607594"/>
              <a:ext cx="160735" cy="196454"/>
            </a:xfrm>
            <a:custGeom>
              <a:avLst/>
              <a:gdLst/>
              <a:ahLst/>
              <a:cxnLst/>
              <a:rect l="0" t="0" r="0" b="0"/>
              <a:pathLst>
                <a:path w="160735" h="196454">
                  <a:moveTo>
                    <a:pt x="160734" y="0"/>
                  </a:moveTo>
                  <a:lnTo>
                    <a:pt x="160734" y="0"/>
                  </a:lnTo>
                  <a:lnTo>
                    <a:pt x="135876" y="29598"/>
                  </a:lnTo>
                  <a:lnTo>
                    <a:pt x="112903" y="68207"/>
                  </a:lnTo>
                  <a:lnTo>
                    <a:pt x="77373" y="109588"/>
                  </a:lnTo>
                  <a:lnTo>
                    <a:pt x="42882" y="149307"/>
                  </a:lnTo>
                  <a:lnTo>
                    <a:pt x="0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5" name="SMARTInkShape-1780"/>
            <p:cNvSpPr/>
            <p:nvPr>
              <p:custDataLst>
                <p:tags r:id="rId130"/>
              </p:custDataLst>
            </p:nvPr>
          </p:nvSpPr>
          <p:spPr bwMode="auto">
            <a:xfrm>
              <a:off x="5831086" y="3946922"/>
              <a:ext cx="107157" cy="25549"/>
            </a:xfrm>
            <a:custGeom>
              <a:avLst/>
              <a:gdLst/>
              <a:ahLst/>
              <a:cxnLst/>
              <a:rect l="0" t="0" r="0" b="0"/>
              <a:pathLst>
                <a:path w="107157" h="25549">
                  <a:moveTo>
                    <a:pt x="0" y="17859"/>
                  </a:moveTo>
                  <a:lnTo>
                    <a:pt x="0" y="17859"/>
                  </a:lnTo>
                  <a:lnTo>
                    <a:pt x="0" y="22600"/>
                  </a:lnTo>
                  <a:lnTo>
                    <a:pt x="1984" y="23996"/>
                  </a:lnTo>
                  <a:lnTo>
                    <a:pt x="9481" y="25548"/>
                  </a:lnTo>
                  <a:lnTo>
                    <a:pt x="49670" y="18991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107" name="SMARTInkShape-1781"/>
          <p:cNvSpPr/>
          <p:nvPr>
            <p:custDataLst>
              <p:tags r:id="rId12"/>
            </p:custDataLst>
          </p:nvPr>
        </p:nvSpPr>
        <p:spPr bwMode="auto">
          <a:xfrm>
            <a:off x="5781081" y="3223617"/>
            <a:ext cx="308967" cy="505356"/>
          </a:xfrm>
          <a:custGeom>
            <a:avLst/>
            <a:gdLst/>
            <a:ahLst/>
            <a:cxnLst/>
            <a:rect l="0" t="0" r="0" b="0"/>
            <a:pathLst>
              <a:path w="308967" h="505356">
                <a:moveTo>
                  <a:pt x="282177" y="0"/>
                </a:moveTo>
                <a:lnTo>
                  <a:pt x="282177" y="0"/>
                </a:lnTo>
                <a:lnTo>
                  <a:pt x="277436" y="0"/>
                </a:lnTo>
                <a:lnTo>
                  <a:pt x="235901" y="29470"/>
                </a:lnTo>
                <a:lnTo>
                  <a:pt x="197406" y="51935"/>
                </a:lnTo>
                <a:lnTo>
                  <a:pt x="156581" y="73475"/>
                </a:lnTo>
                <a:lnTo>
                  <a:pt x="112436" y="101472"/>
                </a:lnTo>
                <a:lnTo>
                  <a:pt x="67854" y="131004"/>
                </a:lnTo>
                <a:lnTo>
                  <a:pt x="26714" y="166691"/>
                </a:lnTo>
                <a:lnTo>
                  <a:pt x="4467" y="184364"/>
                </a:lnTo>
                <a:lnTo>
                  <a:pt x="0" y="194718"/>
                </a:lnTo>
                <a:lnTo>
                  <a:pt x="1786" y="199266"/>
                </a:lnTo>
                <a:lnTo>
                  <a:pt x="11707" y="206964"/>
                </a:lnTo>
                <a:lnTo>
                  <a:pt x="52989" y="212135"/>
                </a:lnTo>
                <a:lnTo>
                  <a:pt x="89696" y="210699"/>
                </a:lnTo>
                <a:lnTo>
                  <a:pt x="126185" y="207746"/>
                </a:lnTo>
                <a:lnTo>
                  <a:pt x="155630" y="206433"/>
                </a:lnTo>
                <a:lnTo>
                  <a:pt x="187239" y="208495"/>
                </a:lnTo>
                <a:lnTo>
                  <a:pt x="230565" y="215235"/>
                </a:lnTo>
                <a:lnTo>
                  <a:pt x="256963" y="223516"/>
                </a:lnTo>
                <a:lnTo>
                  <a:pt x="262391" y="226401"/>
                </a:lnTo>
                <a:lnTo>
                  <a:pt x="265017" y="230309"/>
                </a:lnTo>
                <a:lnTo>
                  <a:pt x="265776" y="234899"/>
                </a:lnTo>
                <a:lnTo>
                  <a:pt x="265290" y="239943"/>
                </a:lnTo>
                <a:lnTo>
                  <a:pt x="259458" y="250839"/>
                </a:lnTo>
                <a:lnTo>
                  <a:pt x="242372" y="268130"/>
                </a:lnTo>
                <a:lnTo>
                  <a:pt x="201271" y="303825"/>
                </a:lnTo>
                <a:lnTo>
                  <a:pt x="157090" y="335988"/>
                </a:lnTo>
                <a:lnTo>
                  <a:pt x="119571" y="373137"/>
                </a:lnTo>
                <a:lnTo>
                  <a:pt x="77540" y="404561"/>
                </a:lnTo>
                <a:lnTo>
                  <a:pt x="44542" y="434545"/>
                </a:lnTo>
                <a:lnTo>
                  <a:pt x="31078" y="457168"/>
                </a:lnTo>
                <a:lnTo>
                  <a:pt x="25545" y="477983"/>
                </a:lnTo>
                <a:lnTo>
                  <a:pt x="26754" y="484350"/>
                </a:lnTo>
                <a:lnTo>
                  <a:pt x="33387" y="496717"/>
                </a:lnTo>
                <a:lnTo>
                  <a:pt x="37934" y="500809"/>
                </a:lnTo>
                <a:lnTo>
                  <a:pt x="48278" y="505355"/>
                </a:lnTo>
                <a:lnTo>
                  <a:pt x="62136" y="504730"/>
                </a:lnTo>
                <a:lnTo>
                  <a:pt x="104005" y="499685"/>
                </a:lnTo>
                <a:lnTo>
                  <a:pt x="144677" y="490470"/>
                </a:lnTo>
                <a:lnTo>
                  <a:pt x="188189" y="482007"/>
                </a:lnTo>
                <a:lnTo>
                  <a:pt x="219568" y="477155"/>
                </a:lnTo>
                <a:lnTo>
                  <a:pt x="258555" y="475416"/>
                </a:lnTo>
                <a:lnTo>
                  <a:pt x="298726" y="481113"/>
                </a:lnTo>
                <a:lnTo>
                  <a:pt x="302140" y="482469"/>
                </a:lnTo>
                <a:lnTo>
                  <a:pt x="308966" y="49113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119" name="SMARTInkShape-Group468"/>
          <p:cNvGrpSpPr/>
          <p:nvPr/>
        </p:nvGrpSpPr>
        <p:grpSpPr>
          <a:xfrm>
            <a:off x="6313289" y="3134320"/>
            <a:ext cx="1096243" cy="625079"/>
            <a:chOff x="6313289" y="3134320"/>
            <a:chExt cx="1096243" cy="625079"/>
          </a:xfrm>
        </p:grpSpPr>
        <p:sp>
          <p:nvSpPr>
            <p:cNvPr id="425108" name="SMARTInkShape-1782"/>
            <p:cNvSpPr/>
            <p:nvPr>
              <p:custDataLst>
                <p:tags r:id="rId112"/>
              </p:custDataLst>
            </p:nvPr>
          </p:nvSpPr>
          <p:spPr bwMode="auto">
            <a:xfrm>
              <a:off x="6313289" y="3250406"/>
              <a:ext cx="177669" cy="365178"/>
            </a:xfrm>
            <a:custGeom>
              <a:avLst/>
              <a:gdLst/>
              <a:ahLst/>
              <a:cxnLst/>
              <a:rect l="0" t="0" r="0" b="0"/>
              <a:pathLst>
                <a:path w="177669" h="365178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20991" y="45849"/>
                  </a:lnTo>
                  <a:lnTo>
                    <a:pt x="35739" y="89455"/>
                  </a:lnTo>
                  <a:lnTo>
                    <a:pt x="47629" y="129787"/>
                  </a:lnTo>
                  <a:lnTo>
                    <a:pt x="56556" y="164243"/>
                  </a:lnTo>
                  <a:lnTo>
                    <a:pt x="74599" y="205304"/>
                  </a:lnTo>
                  <a:lnTo>
                    <a:pt x="91391" y="247958"/>
                  </a:lnTo>
                  <a:lnTo>
                    <a:pt x="113523" y="285341"/>
                  </a:lnTo>
                  <a:lnTo>
                    <a:pt x="141176" y="326863"/>
                  </a:lnTo>
                  <a:lnTo>
                    <a:pt x="177668" y="365177"/>
                  </a:lnTo>
                  <a:lnTo>
                    <a:pt x="160734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9" name="SMARTInkShape-1783"/>
            <p:cNvSpPr/>
            <p:nvPr>
              <p:custDataLst>
                <p:tags r:id="rId113"/>
              </p:custDataLst>
            </p:nvPr>
          </p:nvSpPr>
          <p:spPr bwMode="auto">
            <a:xfrm>
              <a:off x="6313289" y="3423855"/>
              <a:ext cx="107157" cy="246248"/>
            </a:xfrm>
            <a:custGeom>
              <a:avLst/>
              <a:gdLst/>
              <a:ahLst/>
              <a:cxnLst/>
              <a:rect l="0" t="0" r="0" b="0"/>
              <a:pathLst>
                <a:path w="107157" h="246248">
                  <a:moveTo>
                    <a:pt x="107156" y="5145"/>
                  </a:moveTo>
                  <a:lnTo>
                    <a:pt x="107156" y="5145"/>
                  </a:lnTo>
                  <a:lnTo>
                    <a:pt x="107156" y="0"/>
                  </a:lnTo>
                  <a:lnTo>
                    <a:pt x="107156" y="13752"/>
                  </a:lnTo>
                  <a:lnTo>
                    <a:pt x="92898" y="50685"/>
                  </a:lnTo>
                  <a:lnTo>
                    <a:pt x="76694" y="87540"/>
                  </a:lnTo>
                  <a:lnTo>
                    <a:pt x="52274" y="130624"/>
                  </a:lnTo>
                  <a:lnTo>
                    <a:pt x="28872" y="167802"/>
                  </a:lnTo>
                  <a:lnTo>
                    <a:pt x="7036" y="210781"/>
                  </a:lnTo>
                  <a:lnTo>
                    <a:pt x="0" y="2462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0" name="SMARTInkShape-1784"/>
            <p:cNvSpPr/>
            <p:nvPr>
              <p:custDataLst>
                <p:tags r:id="rId114"/>
              </p:custDataLst>
            </p:nvPr>
          </p:nvSpPr>
          <p:spPr bwMode="auto">
            <a:xfrm>
              <a:off x="6531387" y="3562945"/>
              <a:ext cx="40864" cy="109246"/>
            </a:xfrm>
            <a:custGeom>
              <a:avLst/>
              <a:gdLst/>
              <a:ahLst/>
              <a:cxnLst/>
              <a:rect l="0" t="0" r="0" b="0"/>
              <a:pathLst>
                <a:path w="40864" h="109246">
                  <a:moveTo>
                    <a:pt x="5144" y="0"/>
                  </a:moveTo>
                  <a:lnTo>
                    <a:pt x="5144" y="0"/>
                  </a:lnTo>
                  <a:lnTo>
                    <a:pt x="2499" y="29141"/>
                  </a:lnTo>
                  <a:lnTo>
                    <a:pt x="0" y="45694"/>
                  </a:lnTo>
                  <a:lnTo>
                    <a:pt x="4271" y="89435"/>
                  </a:lnTo>
                  <a:lnTo>
                    <a:pt x="7401" y="101926"/>
                  </a:lnTo>
                  <a:lnTo>
                    <a:pt x="9626" y="106646"/>
                  </a:lnTo>
                  <a:lnTo>
                    <a:pt x="12100" y="108801"/>
                  </a:lnTo>
                  <a:lnTo>
                    <a:pt x="14743" y="109245"/>
                  </a:lnTo>
                  <a:lnTo>
                    <a:pt x="17496" y="108549"/>
                  </a:lnTo>
                  <a:lnTo>
                    <a:pt x="40863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1" name="SMARTInkShape-1785"/>
            <p:cNvSpPr/>
            <p:nvPr>
              <p:custDataLst>
                <p:tags r:id="rId115"/>
              </p:custDataLst>
            </p:nvPr>
          </p:nvSpPr>
          <p:spPr bwMode="auto">
            <a:xfrm>
              <a:off x="6554391" y="3366492"/>
              <a:ext cx="8930" cy="26790"/>
            </a:xfrm>
            <a:custGeom>
              <a:avLst/>
              <a:gdLst/>
              <a:ahLst/>
              <a:cxnLst/>
              <a:rect l="0" t="0" r="0" b="0"/>
              <a:pathLst>
                <a:path w="8930" h="26790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5" y="9714"/>
                  </a:lnTo>
                  <a:lnTo>
                    <a:pt x="6136" y="15231"/>
                  </a:lnTo>
                  <a:lnTo>
                    <a:pt x="892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2" name="SMARTInkShape-1786"/>
            <p:cNvSpPr/>
            <p:nvPr>
              <p:custDataLst>
                <p:tags r:id="rId116"/>
              </p:custDataLst>
            </p:nvPr>
          </p:nvSpPr>
          <p:spPr bwMode="auto">
            <a:xfrm>
              <a:off x="6688336" y="3224487"/>
              <a:ext cx="133946" cy="499194"/>
            </a:xfrm>
            <a:custGeom>
              <a:avLst/>
              <a:gdLst/>
              <a:ahLst/>
              <a:cxnLst/>
              <a:rect l="0" t="0" r="0" b="0"/>
              <a:pathLst>
                <a:path w="133946" h="499194">
                  <a:moveTo>
                    <a:pt x="0" y="499193"/>
                  </a:moveTo>
                  <a:lnTo>
                    <a:pt x="0" y="499193"/>
                  </a:lnTo>
                  <a:lnTo>
                    <a:pt x="12274" y="485927"/>
                  </a:lnTo>
                  <a:lnTo>
                    <a:pt x="15377" y="479075"/>
                  </a:lnTo>
                  <a:lnTo>
                    <a:pt x="22382" y="443391"/>
                  </a:lnTo>
                  <a:lnTo>
                    <a:pt x="25484" y="408686"/>
                  </a:lnTo>
                  <a:lnTo>
                    <a:pt x="26401" y="371724"/>
                  </a:lnTo>
                  <a:lnTo>
                    <a:pt x="26674" y="335637"/>
                  </a:lnTo>
                  <a:lnTo>
                    <a:pt x="31495" y="299809"/>
                  </a:lnTo>
                  <a:lnTo>
                    <a:pt x="34468" y="259317"/>
                  </a:lnTo>
                  <a:lnTo>
                    <a:pt x="35162" y="227878"/>
                  </a:lnTo>
                  <a:lnTo>
                    <a:pt x="36464" y="195054"/>
                  </a:lnTo>
                  <a:lnTo>
                    <a:pt x="40349" y="163929"/>
                  </a:lnTo>
                  <a:lnTo>
                    <a:pt x="43375" y="123255"/>
                  </a:lnTo>
                  <a:lnTo>
                    <a:pt x="50533" y="80093"/>
                  </a:lnTo>
                  <a:lnTo>
                    <a:pt x="55623" y="37024"/>
                  </a:lnTo>
                  <a:lnTo>
                    <a:pt x="63114" y="13996"/>
                  </a:lnTo>
                  <a:lnTo>
                    <a:pt x="65887" y="9041"/>
                  </a:lnTo>
                  <a:lnTo>
                    <a:pt x="69723" y="5737"/>
                  </a:lnTo>
                  <a:lnTo>
                    <a:pt x="79274" y="2067"/>
                  </a:lnTo>
                  <a:lnTo>
                    <a:pt x="95808" y="0"/>
                  </a:lnTo>
                  <a:lnTo>
                    <a:pt x="107404" y="4809"/>
                  </a:lnTo>
                  <a:lnTo>
                    <a:pt x="113274" y="8869"/>
                  </a:lnTo>
                  <a:lnTo>
                    <a:pt x="122443" y="21318"/>
                  </a:lnTo>
                  <a:lnTo>
                    <a:pt x="133945" y="527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3" name="SMARTInkShape-1787"/>
            <p:cNvSpPr/>
            <p:nvPr>
              <p:custDataLst>
                <p:tags r:id="rId117"/>
              </p:custDataLst>
            </p:nvPr>
          </p:nvSpPr>
          <p:spPr bwMode="auto">
            <a:xfrm>
              <a:off x="6661547" y="3429000"/>
              <a:ext cx="187524" cy="44649"/>
            </a:xfrm>
            <a:custGeom>
              <a:avLst/>
              <a:gdLst/>
              <a:ahLst/>
              <a:cxnLst/>
              <a:rect l="0" t="0" r="0" b="0"/>
              <a:pathLst>
                <a:path w="187524" h="44649">
                  <a:moveTo>
                    <a:pt x="0" y="44648"/>
                  </a:moveTo>
                  <a:lnTo>
                    <a:pt x="0" y="44648"/>
                  </a:lnTo>
                  <a:lnTo>
                    <a:pt x="14258" y="43656"/>
                  </a:lnTo>
                  <a:lnTo>
                    <a:pt x="41475" y="37581"/>
                  </a:lnTo>
                  <a:lnTo>
                    <a:pt x="79741" y="31346"/>
                  </a:lnTo>
                  <a:lnTo>
                    <a:pt x="116452" y="23399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4" name="SMARTInkShape-1788"/>
            <p:cNvSpPr/>
            <p:nvPr>
              <p:custDataLst>
                <p:tags r:id="rId118"/>
              </p:custDataLst>
            </p:nvPr>
          </p:nvSpPr>
          <p:spPr bwMode="auto">
            <a:xfrm>
              <a:off x="6862755" y="3208240"/>
              <a:ext cx="164910" cy="461863"/>
            </a:xfrm>
            <a:custGeom>
              <a:avLst/>
              <a:gdLst/>
              <a:ahLst/>
              <a:cxnLst/>
              <a:rect l="0" t="0" r="0" b="0"/>
              <a:pathLst>
                <a:path w="164910" h="461863">
                  <a:moveTo>
                    <a:pt x="164909" y="15377"/>
                  </a:moveTo>
                  <a:lnTo>
                    <a:pt x="164909" y="15377"/>
                  </a:lnTo>
                  <a:lnTo>
                    <a:pt x="151643" y="3104"/>
                  </a:lnTo>
                  <a:lnTo>
                    <a:pt x="144792" y="0"/>
                  </a:lnTo>
                  <a:lnTo>
                    <a:pt x="140583" y="1157"/>
                  </a:lnTo>
                  <a:lnTo>
                    <a:pt x="130616" y="7734"/>
                  </a:lnTo>
                  <a:lnTo>
                    <a:pt x="104000" y="44304"/>
                  </a:lnTo>
                  <a:lnTo>
                    <a:pt x="82499" y="87096"/>
                  </a:lnTo>
                  <a:lnTo>
                    <a:pt x="65066" y="127329"/>
                  </a:lnTo>
                  <a:lnTo>
                    <a:pt x="50439" y="166508"/>
                  </a:lnTo>
                  <a:lnTo>
                    <a:pt x="33537" y="209536"/>
                  </a:lnTo>
                  <a:lnTo>
                    <a:pt x="20702" y="253704"/>
                  </a:lnTo>
                  <a:lnTo>
                    <a:pt x="10615" y="293470"/>
                  </a:lnTo>
                  <a:lnTo>
                    <a:pt x="6083" y="330387"/>
                  </a:lnTo>
                  <a:lnTo>
                    <a:pt x="0" y="366462"/>
                  </a:lnTo>
                  <a:lnTo>
                    <a:pt x="1394" y="407026"/>
                  </a:lnTo>
                  <a:lnTo>
                    <a:pt x="12832" y="440984"/>
                  </a:lnTo>
                  <a:lnTo>
                    <a:pt x="25882" y="455228"/>
                  </a:lnTo>
                  <a:lnTo>
                    <a:pt x="33529" y="460416"/>
                  </a:lnTo>
                  <a:lnTo>
                    <a:pt x="75612" y="461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5" name="SMARTInkShape-1789"/>
            <p:cNvSpPr/>
            <p:nvPr>
              <p:custDataLst>
                <p:tags r:id="rId119"/>
              </p:custDataLst>
            </p:nvPr>
          </p:nvSpPr>
          <p:spPr bwMode="auto">
            <a:xfrm>
              <a:off x="6985685" y="3423855"/>
              <a:ext cx="158066" cy="163991"/>
            </a:xfrm>
            <a:custGeom>
              <a:avLst/>
              <a:gdLst/>
              <a:ahLst/>
              <a:cxnLst/>
              <a:rect l="0" t="0" r="0" b="0"/>
              <a:pathLst>
                <a:path w="158066" h="163991">
                  <a:moveTo>
                    <a:pt x="41979" y="5145"/>
                  </a:moveTo>
                  <a:lnTo>
                    <a:pt x="41979" y="5145"/>
                  </a:lnTo>
                  <a:lnTo>
                    <a:pt x="54408" y="5145"/>
                  </a:lnTo>
                  <a:lnTo>
                    <a:pt x="73024" y="0"/>
                  </a:lnTo>
                  <a:lnTo>
                    <a:pt x="106419" y="9012"/>
                  </a:lnTo>
                  <a:lnTo>
                    <a:pt x="122368" y="17315"/>
                  </a:lnTo>
                  <a:lnTo>
                    <a:pt x="125337" y="21196"/>
                  </a:lnTo>
                  <a:lnTo>
                    <a:pt x="128637" y="30800"/>
                  </a:lnTo>
                  <a:lnTo>
                    <a:pt x="127532" y="36138"/>
                  </a:lnTo>
                  <a:lnTo>
                    <a:pt x="110927" y="64838"/>
                  </a:lnTo>
                  <a:lnTo>
                    <a:pt x="71772" y="101531"/>
                  </a:lnTo>
                  <a:lnTo>
                    <a:pt x="30667" y="131861"/>
                  </a:lnTo>
                  <a:lnTo>
                    <a:pt x="6341" y="149568"/>
                  </a:lnTo>
                  <a:lnTo>
                    <a:pt x="1335" y="156315"/>
                  </a:lnTo>
                  <a:lnTo>
                    <a:pt x="0" y="159503"/>
                  </a:lnTo>
                  <a:lnTo>
                    <a:pt x="1095" y="161628"/>
                  </a:lnTo>
                  <a:lnTo>
                    <a:pt x="3809" y="163045"/>
                  </a:lnTo>
                  <a:lnTo>
                    <a:pt x="7603" y="163990"/>
                  </a:lnTo>
                  <a:lnTo>
                    <a:pt x="47070" y="158025"/>
                  </a:lnTo>
                  <a:lnTo>
                    <a:pt x="91538" y="156020"/>
                  </a:lnTo>
                  <a:lnTo>
                    <a:pt x="158065" y="1390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6" name="SMARTInkShape-1790"/>
            <p:cNvSpPr/>
            <p:nvPr>
              <p:custDataLst>
                <p:tags r:id="rId120"/>
              </p:custDataLst>
            </p:nvPr>
          </p:nvSpPr>
          <p:spPr bwMode="auto">
            <a:xfrm>
              <a:off x="7179469" y="3518297"/>
              <a:ext cx="71438" cy="107911"/>
            </a:xfrm>
            <a:custGeom>
              <a:avLst/>
              <a:gdLst/>
              <a:ahLst/>
              <a:cxnLst/>
              <a:rect l="0" t="0" r="0" b="0"/>
              <a:pathLst>
                <a:path w="71438" h="107911">
                  <a:moveTo>
                    <a:pt x="0" y="0"/>
                  </a:moveTo>
                  <a:lnTo>
                    <a:pt x="0" y="0"/>
                  </a:lnTo>
                  <a:lnTo>
                    <a:pt x="0" y="44310"/>
                  </a:lnTo>
                  <a:lnTo>
                    <a:pt x="0" y="84512"/>
                  </a:lnTo>
                  <a:lnTo>
                    <a:pt x="4741" y="103644"/>
                  </a:lnTo>
                  <a:lnTo>
                    <a:pt x="7128" y="106799"/>
                  </a:lnTo>
                  <a:lnTo>
                    <a:pt x="9713" y="107910"/>
                  </a:lnTo>
                  <a:lnTo>
                    <a:pt x="30471" y="102565"/>
                  </a:lnTo>
                  <a:lnTo>
                    <a:pt x="40993" y="94863"/>
                  </a:lnTo>
                  <a:lnTo>
                    <a:pt x="71437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7" name="SMARTInkShape-1791"/>
            <p:cNvSpPr/>
            <p:nvPr>
              <p:custDataLst>
                <p:tags r:id="rId121"/>
              </p:custDataLst>
            </p:nvPr>
          </p:nvSpPr>
          <p:spPr bwMode="auto">
            <a:xfrm>
              <a:off x="7179469" y="3446859"/>
              <a:ext cx="44649" cy="8931"/>
            </a:xfrm>
            <a:custGeom>
              <a:avLst/>
              <a:gdLst/>
              <a:ahLst/>
              <a:cxnLst/>
              <a:rect l="0" t="0" r="0" b="0"/>
              <a:pathLst>
                <a:path w="44649" h="8931">
                  <a:moveTo>
                    <a:pt x="0" y="8930"/>
                  </a:moveTo>
                  <a:lnTo>
                    <a:pt x="0" y="8930"/>
                  </a:lnTo>
                  <a:lnTo>
                    <a:pt x="446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8" name="SMARTInkShape-1792"/>
            <p:cNvSpPr/>
            <p:nvPr>
              <p:custDataLst>
                <p:tags r:id="rId122"/>
              </p:custDataLst>
            </p:nvPr>
          </p:nvSpPr>
          <p:spPr bwMode="auto">
            <a:xfrm>
              <a:off x="7233047" y="3134320"/>
              <a:ext cx="176485" cy="625079"/>
            </a:xfrm>
            <a:custGeom>
              <a:avLst/>
              <a:gdLst/>
              <a:ahLst/>
              <a:cxnLst/>
              <a:rect l="0" t="0" r="0" b="0"/>
              <a:pathLst>
                <a:path w="176485" h="625079">
                  <a:moveTo>
                    <a:pt x="17859" y="0"/>
                  </a:moveTo>
                  <a:lnTo>
                    <a:pt x="17859" y="0"/>
                  </a:lnTo>
                  <a:lnTo>
                    <a:pt x="55451" y="39576"/>
                  </a:lnTo>
                  <a:lnTo>
                    <a:pt x="79930" y="76329"/>
                  </a:lnTo>
                  <a:lnTo>
                    <a:pt x="100191" y="111803"/>
                  </a:lnTo>
                  <a:lnTo>
                    <a:pt x="122170" y="153605"/>
                  </a:lnTo>
                  <a:lnTo>
                    <a:pt x="135748" y="190703"/>
                  </a:lnTo>
                  <a:lnTo>
                    <a:pt x="149692" y="230468"/>
                  </a:lnTo>
                  <a:lnTo>
                    <a:pt x="160108" y="267386"/>
                  </a:lnTo>
                  <a:lnTo>
                    <a:pt x="166833" y="306106"/>
                  </a:lnTo>
                  <a:lnTo>
                    <a:pt x="171471" y="346352"/>
                  </a:lnTo>
                  <a:lnTo>
                    <a:pt x="176484" y="386058"/>
                  </a:lnTo>
                  <a:lnTo>
                    <a:pt x="175323" y="426596"/>
                  </a:lnTo>
                  <a:lnTo>
                    <a:pt x="168694" y="463743"/>
                  </a:lnTo>
                  <a:lnTo>
                    <a:pt x="157801" y="499885"/>
                  </a:lnTo>
                  <a:lnTo>
                    <a:pt x="139360" y="533083"/>
                  </a:lnTo>
                  <a:lnTo>
                    <a:pt x="106462" y="566227"/>
                  </a:lnTo>
                  <a:lnTo>
                    <a:pt x="70681" y="590443"/>
                  </a:lnTo>
                  <a:lnTo>
                    <a:pt x="28659" y="611729"/>
                  </a:lnTo>
                  <a:lnTo>
                    <a:pt x="0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23" name="SMARTInkShape-Group469"/>
          <p:cNvGrpSpPr/>
          <p:nvPr/>
        </p:nvGrpSpPr>
        <p:grpSpPr>
          <a:xfrm>
            <a:off x="3571875" y="3212912"/>
            <a:ext cx="342135" cy="286179"/>
            <a:chOff x="3571875" y="3212912"/>
            <a:chExt cx="342135" cy="286179"/>
          </a:xfrm>
        </p:grpSpPr>
        <p:sp>
          <p:nvSpPr>
            <p:cNvPr id="425120" name="SMARTInkShape-1793"/>
            <p:cNvSpPr/>
            <p:nvPr>
              <p:custDataLst>
                <p:tags r:id="rId109"/>
              </p:custDataLst>
            </p:nvPr>
          </p:nvSpPr>
          <p:spPr bwMode="auto">
            <a:xfrm>
              <a:off x="3701612" y="3212912"/>
              <a:ext cx="212398" cy="286179"/>
            </a:xfrm>
            <a:custGeom>
              <a:avLst/>
              <a:gdLst/>
              <a:ahLst/>
              <a:cxnLst/>
              <a:rect l="0" t="0" r="0" b="0"/>
              <a:pathLst>
                <a:path w="212398" h="286179">
                  <a:moveTo>
                    <a:pt x="93505" y="37494"/>
                  </a:moveTo>
                  <a:lnTo>
                    <a:pt x="93505" y="37494"/>
                  </a:lnTo>
                  <a:lnTo>
                    <a:pt x="85384" y="30365"/>
                  </a:lnTo>
                  <a:lnTo>
                    <a:pt x="64826" y="16503"/>
                  </a:lnTo>
                  <a:lnTo>
                    <a:pt x="61487" y="15563"/>
                  </a:lnTo>
                  <a:lnTo>
                    <a:pt x="58269" y="15928"/>
                  </a:lnTo>
                  <a:lnTo>
                    <a:pt x="41235" y="23643"/>
                  </a:lnTo>
                  <a:lnTo>
                    <a:pt x="32902" y="34315"/>
                  </a:lnTo>
                  <a:lnTo>
                    <a:pt x="13305" y="75580"/>
                  </a:lnTo>
                  <a:lnTo>
                    <a:pt x="6904" y="100703"/>
                  </a:lnTo>
                  <a:lnTo>
                    <a:pt x="0" y="145340"/>
                  </a:lnTo>
                  <a:lnTo>
                    <a:pt x="1418" y="177928"/>
                  </a:lnTo>
                  <a:lnTo>
                    <a:pt x="8122" y="211175"/>
                  </a:lnTo>
                  <a:lnTo>
                    <a:pt x="21132" y="246162"/>
                  </a:lnTo>
                  <a:lnTo>
                    <a:pt x="37556" y="272183"/>
                  </a:lnTo>
                  <a:lnTo>
                    <a:pt x="49126" y="280706"/>
                  </a:lnTo>
                  <a:lnTo>
                    <a:pt x="61875" y="284495"/>
                  </a:lnTo>
                  <a:lnTo>
                    <a:pt x="77463" y="286178"/>
                  </a:lnTo>
                  <a:lnTo>
                    <a:pt x="107714" y="277645"/>
                  </a:lnTo>
                  <a:lnTo>
                    <a:pt x="145370" y="245702"/>
                  </a:lnTo>
                  <a:lnTo>
                    <a:pt x="166530" y="227619"/>
                  </a:lnTo>
                  <a:lnTo>
                    <a:pt x="188811" y="190107"/>
                  </a:lnTo>
                  <a:lnTo>
                    <a:pt x="206230" y="145749"/>
                  </a:lnTo>
                  <a:lnTo>
                    <a:pt x="212397" y="131578"/>
                  </a:lnTo>
                  <a:lnTo>
                    <a:pt x="211966" y="93483"/>
                  </a:lnTo>
                  <a:lnTo>
                    <a:pt x="200814" y="53973"/>
                  </a:lnTo>
                  <a:lnTo>
                    <a:pt x="180201" y="21872"/>
                  </a:lnTo>
                  <a:lnTo>
                    <a:pt x="163787" y="8061"/>
                  </a:lnTo>
                  <a:lnTo>
                    <a:pt x="155243" y="2989"/>
                  </a:lnTo>
                  <a:lnTo>
                    <a:pt x="135165" y="0"/>
                  </a:lnTo>
                  <a:lnTo>
                    <a:pt x="114997" y="2971"/>
                  </a:lnTo>
                  <a:lnTo>
                    <a:pt x="92487" y="15800"/>
                  </a:lnTo>
                  <a:lnTo>
                    <a:pt x="48857" y="5535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1" name="SMARTInkShape-1794"/>
            <p:cNvSpPr/>
            <p:nvPr>
              <p:custDataLst>
                <p:tags r:id="rId110"/>
              </p:custDataLst>
            </p:nvPr>
          </p:nvSpPr>
          <p:spPr bwMode="auto">
            <a:xfrm>
              <a:off x="3571875" y="3303984"/>
              <a:ext cx="35720" cy="178595"/>
            </a:xfrm>
            <a:custGeom>
              <a:avLst/>
              <a:gdLst/>
              <a:ahLst/>
              <a:cxnLst/>
              <a:rect l="0" t="0" r="0" b="0"/>
              <a:pathLst>
                <a:path w="35720" h="178595">
                  <a:moveTo>
                    <a:pt x="0" y="0"/>
                  </a:moveTo>
                  <a:lnTo>
                    <a:pt x="0" y="0"/>
                  </a:lnTo>
                  <a:lnTo>
                    <a:pt x="992" y="15251"/>
                  </a:lnTo>
                  <a:lnTo>
                    <a:pt x="12429" y="59151"/>
                  </a:lnTo>
                  <a:lnTo>
                    <a:pt x="17144" y="99647"/>
                  </a:lnTo>
                  <a:lnTo>
                    <a:pt x="23902" y="142070"/>
                  </a:lnTo>
                  <a:lnTo>
                    <a:pt x="26677" y="176160"/>
                  </a:lnTo>
                  <a:lnTo>
                    <a:pt x="27706" y="176971"/>
                  </a:lnTo>
                  <a:lnTo>
                    <a:pt x="35719" y="17859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2" name="SMARTInkShape-1795"/>
            <p:cNvSpPr/>
            <p:nvPr>
              <p:custDataLst>
                <p:tags r:id="rId111"/>
              </p:custDataLst>
            </p:nvPr>
          </p:nvSpPr>
          <p:spPr bwMode="auto">
            <a:xfrm>
              <a:off x="3595010" y="3330773"/>
              <a:ext cx="101882" cy="125017"/>
            </a:xfrm>
            <a:custGeom>
              <a:avLst/>
              <a:gdLst/>
              <a:ahLst/>
              <a:cxnLst/>
              <a:rect l="0" t="0" r="0" b="0"/>
              <a:pathLst>
                <a:path w="101882" h="125017">
                  <a:moveTo>
                    <a:pt x="66162" y="0"/>
                  </a:moveTo>
                  <a:lnTo>
                    <a:pt x="66162" y="0"/>
                  </a:lnTo>
                  <a:lnTo>
                    <a:pt x="53733" y="20117"/>
                  </a:lnTo>
                  <a:lnTo>
                    <a:pt x="14977" y="62712"/>
                  </a:lnTo>
                  <a:lnTo>
                    <a:pt x="0" y="84179"/>
                  </a:lnTo>
                  <a:lnTo>
                    <a:pt x="226" y="85885"/>
                  </a:lnTo>
                  <a:lnTo>
                    <a:pt x="4115" y="88773"/>
                  </a:lnTo>
                  <a:lnTo>
                    <a:pt x="12458" y="93364"/>
                  </a:lnTo>
                  <a:lnTo>
                    <a:pt x="53265" y="102540"/>
                  </a:lnTo>
                  <a:lnTo>
                    <a:pt x="95850" y="115981"/>
                  </a:lnTo>
                  <a:lnTo>
                    <a:pt x="101881" y="12501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27" name="SMARTInkShape-Group470"/>
          <p:cNvGrpSpPr/>
          <p:nvPr/>
        </p:nvGrpSpPr>
        <p:grpSpPr>
          <a:xfrm>
            <a:off x="5670470" y="2985727"/>
            <a:ext cx="359879" cy="286469"/>
            <a:chOff x="5670470" y="2985727"/>
            <a:chExt cx="359879" cy="286469"/>
          </a:xfrm>
        </p:grpSpPr>
        <p:sp>
          <p:nvSpPr>
            <p:cNvPr id="425124" name="SMARTInkShape-1796"/>
            <p:cNvSpPr/>
            <p:nvPr>
              <p:custDataLst>
                <p:tags r:id="rId106"/>
              </p:custDataLst>
            </p:nvPr>
          </p:nvSpPr>
          <p:spPr bwMode="auto">
            <a:xfrm>
              <a:off x="5814668" y="2985727"/>
              <a:ext cx="215681" cy="266569"/>
            </a:xfrm>
            <a:custGeom>
              <a:avLst/>
              <a:gdLst/>
              <a:ahLst/>
              <a:cxnLst/>
              <a:rect l="0" t="0" r="0" b="0"/>
              <a:pathLst>
                <a:path w="215681" h="266569">
                  <a:moveTo>
                    <a:pt x="105715" y="32507"/>
                  </a:moveTo>
                  <a:lnTo>
                    <a:pt x="105715" y="32507"/>
                  </a:lnTo>
                  <a:lnTo>
                    <a:pt x="91456" y="31515"/>
                  </a:lnTo>
                  <a:lnTo>
                    <a:pt x="63733" y="24819"/>
                  </a:lnTo>
                  <a:lnTo>
                    <a:pt x="46092" y="28686"/>
                  </a:lnTo>
                  <a:lnTo>
                    <a:pt x="34237" y="38746"/>
                  </a:lnTo>
                  <a:lnTo>
                    <a:pt x="23345" y="54132"/>
                  </a:lnTo>
                  <a:lnTo>
                    <a:pt x="12627" y="84114"/>
                  </a:lnTo>
                  <a:lnTo>
                    <a:pt x="5857" y="121415"/>
                  </a:lnTo>
                  <a:lnTo>
                    <a:pt x="0" y="157446"/>
                  </a:lnTo>
                  <a:lnTo>
                    <a:pt x="3726" y="193770"/>
                  </a:lnTo>
                  <a:lnTo>
                    <a:pt x="11114" y="231212"/>
                  </a:lnTo>
                  <a:lnTo>
                    <a:pt x="19587" y="253219"/>
                  </a:lnTo>
                  <a:lnTo>
                    <a:pt x="30725" y="262232"/>
                  </a:lnTo>
                  <a:lnTo>
                    <a:pt x="37862" y="266024"/>
                  </a:lnTo>
                  <a:lnTo>
                    <a:pt x="46589" y="266568"/>
                  </a:lnTo>
                  <a:lnTo>
                    <a:pt x="66869" y="261881"/>
                  </a:lnTo>
                  <a:lnTo>
                    <a:pt x="107165" y="237129"/>
                  </a:lnTo>
                  <a:lnTo>
                    <a:pt x="132933" y="214514"/>
                  </a:lnTo>
                  <a:lnTo>
                    <a:pt x="170079" y="172047"/>
                  </a:lnTo>
                  <a:lnTo>
                    <a:pt x="192144" y="132133"/>
                  </a:lnTo>
                  <a:lnTo>
                    <a:pt x="206352" y="90551"/>
                  </a:lnTo>
                  <a:lnTo>
                    <a:pt x="215680" y="60619"/>
                  </a:lnTo>
                  <a:lnTo>
                    <a:pt x="213788" y="39379"/>
                  </a:lnTo>
                  <a:lnTo>
                    <a:pt x="210506" y="28159"/>
                  </a:lnTo>
                  <a:lnTo>
                    <a:pt x="198922" y="13046"/>
                  </a:lnTo>
                  <a:lnTo>
                    <a:pt x="183851" y="4014"/>
                  </a:lnTo>
                  <a:lnTo>
                    <a:pt x="167231" y="0"/>
                  </a:lnTo>
                  <a:lnTo>
                    <a:pt x="131659" y="7221"/>
                  </a:lnTo>
                  <a:lnTo>
                    <a:pt x="90445" y="27439"/>
                  </a:lnTo>
                  <a:lnTo>
                    <a:pt x="61066" y="5036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5" name="SMARTInkShape-1797"/>
            <p:cNvSpPr/>
            <p:nvPr>
              <p:custDataLst>
                <p:tags r:id="rId107"/>
              </p:custDataLst>
            </p:nvPr>
          </p:nvSpPr>
          <p:spPr bwMode="auto">
            <a:xfrm>
              <a:off x="5670470" y="3080742"/>
              <a:ext cx="44531" cy="191454"/>
            </a:xfrm>
            <a:custGeom>
              <a:avLst/>
              <a:gdLst/>
              <a:ahLst/>
              <a:cxnLst/>
              <a:rect l="0" t="0" r="0" b="0"/>
              <a:pathLst>
                <a:path w="44531" h="191454">
                  <a:moveTo>
                    <a:pt x="44530" y="0"/>
                  </a:moveTo>
                  <a:lnTo>
                    <a:pt x="44530" y="0"/>
                  </a:lnTo>
                  <a:lnTo>
                    <a:pt x="19718" y="0"/>
                  </a:lnTo>
                  <a:lnTo>
                    <a:pt x="19059" y="992"/>
                  </a:lnTo>
                  <a:lnTo>
                    <a:pt x="18132" y="10106"/>
                  </a:lnTo>
                  <a:lnTo>
                    <a:pt x="15172" y="49879"/>
                  </a:lnTo>
                  <a:lnTo>
                    <a:pt x="10068" y="90992"/>
                  </a:lnTo>
                  <a:lnTo>
                    <a:pt x="1909" y="131523"/>
                  </a:lnTo>
                  <a:lnTo>
                    <a:pt x="148" y="173681"/>
                  </a:lnTo>
                  <a:lnTo>
                    <a:pt x="0" y="181371"/>
                  </a:lnTo>
                  <a:lnTo>
                    <a:pt x="2580" y="187435"/>
                  </a:lnTo>
                  <a:lnTo>
                    <a:pt x="4657" y="190441"/>
                  </a:lnTo>
                  <a:lnTo>
                    <a:pt x="6042" y="191453"/>
                  </a:lnTo>
                  <a:lnTo>
                    <a:pt x="6965" y="191135"/>
                  </a:lnTo>
                  <a:lnTo>
                    <a:pt x="7580" y="189932"/>
                  </a:lnTo>
                  <a:lnTo>
                    <a:pt x="26671" y="16966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6" name="SMARTInkShape-1798"/>
            <p:cNvSpPr/>
            <p:nvPr>
              <p:custDataLst>
                <p:tags r:id="rId108"/>
              </p:custDataLst>
            </p:nvPr>
          </p:nvSpPr>
          <p:spPr bwMode="auto">
            <a:xfrm>
              <a:off x="5697306" y="3107531"/>
              <a:ext cx="80203" cy="151806"/>
            </a:xfrm>
            <a:custGeom>
              <a:avLst/>
              <a:gdLst/>
              <a:ahLst/>
              <a:cxnLst/>
              <a:rect l="0" t="0" r="0" b="0"/>
              <a:pathLst>
                <a:path w="80203" h="151806">
                  <a:moveTo>
                    <a:pt x="71272" y="0"/>
                  </a:moveTo>
                  <a:lnTo>
                    <a:pt x="71272" y="0"/>
                  </a:lnTo>
                  <a:lnTo>
                    <a:pt x="71272" y="4741"/>
                  </a:lnTo>
                  <a:lnTo>
                    <a:pt x="68627" y="9714"/>
                  </a:lnTo>
                  <a:lnTo>
                    <a:pt x="65135" y="15231"/>
                  </a:lnTo>
                  <a:lnTo>
                    <a:pt x="63583" y="20991"/>
                  </a:lnTo>
                  <a:lnTo>
                    <a:pt x="42334" y="46397"/>
                  </a:lnTo>
                  <a:lnTo>
                    <a:pt x="19665" y="64992"/>
                  </a:lnTo>
                  <a:lnTo>
                    <a:pt x="12617" y="73534"/>
                  </a:lnTo>
                  <a:lnTo>
                    <a:pt x="0" y="80288"/>
                  </a:lnTo>
                  <a:lnTo>
                    <a:pt x="13133" y="86489"/>
                  </a:lnTo>
                  <a:lnTo>
                    <a:pt x="19967" y="88049"/>
                  </a:lnTo>
                  <a:lnTo>
                    <a:pt x="42528" y="105914"/>
                  </a:lnTo>
                  <a:lnTo>
                    <a:pt x="52833" y="118364"/>
                  </a:lnTo>
                  <a:lnTo>
                    <a:pt x="80202" y="15180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30" name="SMARTInkShape-Group471"/>
          <p:cNvGrpSpPr/>
          <p:nvPr/>
        </p:nvGrpSpPr>
        <p:grpSpPr>
          <a:xfrm>
            <a:off x="6179344" y="3116461"/>
            <a:ext cx="473273" cy="741165"/>
            <a:chOff x="6179344" y="3116461"/>
            <a:chExt cx="473273" cy="741165"/>
          </a:xfrm>
        </p:grpSpPr>
        <p:sp>
          <p:nvSpPr>
            <p:cNvPr id="425128" name="SMARTInkShape-1799"/>
            <p:cNvSpPr/>
            <p:nvPr>
              <p:custDataLst>
                <p:tags r:id="rId104"/>
              </p:custDataLst>
            </p:nvPr>
          </p:nvSpPr>
          <p:spPr bwMode="auto">
            <a:xfrm>
              <a:off x="6179344" y="3178969"/>
              <a:ext cx="17860" cy="651842"/>
            </a:xfrm>
            <a:custGeom>
              <a:avLst/>
              <a:gdLst/>
              <a:ahLst/>
              <a:cxnLst/>
              <a:rect l="0" t="0" r="0" b="0"/>
              <a:pathLst>
                <a:path w="17860" h="651842">
                  <a:moveTo>
                    <a:pt x="17859" y="0"/>
                  </a:moveTo>
                  <a:lnTo>
                    <a:pt x="17859" y="0"/>
                  </a:lnTo>
                  <a:lnTo>
                    <a:pt x="17859" y="43449"/>
                  </a:lnTo>
                  <a:lnTo>
                    <a:pt x="17859" y="84440"/>
                  </a:lnTo>
                  <a:lnTo>
                    <a:pt x="17859" y="125552"/>
                  </a:lnTo>
                  <a:lnTo>
                    <a:pt x="17859" y="169734"/>
                  </a:lnTo>
                  <a:lnTo>
                    <a:pt x="17859" y="205397"/>
                  </a:lnTo>
                  <a:lnTo>
                    <a:pt x="17859" y="247241"/>
                  </a:lnTo>
                  <a:lnTo>
                    <a:pt x="17859" y="287844"/>
                  </a:lnTo>
                  <a:lnTo>
                    <a:pt x="15214" y="322089"/>
                  </a:lnTo>
                  <a:lnTo>
                    <a:pt x="10791" y="360017"/>
                  </a:lnTo>
                  <a:lnTo>
                    <a:pt x="9481" y="400028"/>
                  </a:lnTo>
                  <a:lnTo>
                    <a:pt x="6447" y="439665"/>
                  </a:lnTo>
                  <a:lnTo>
                    <a:pt x="1910" y="480182"/>
                  </a:lnTo>
                  <a:lnTo>
                    <a:pt x="566" y="517323"/>
                  </a:lnTo>
                  <a:lnTo>
                    <a:pt x="111" y="560688"/>
                  </a:lnTo>
                  <a:lnTo>
                    <a:pt x="15" y="599903"/>
                  </a:lnTo>
                  <a:lnTo>
                    <a:pt x="1" y="644471"/>
                  </a:lnTo>
                  <a:lnTo>
                    <a:pt x="0" y="651841"/>
                  </a:lnTo>
                  <a:lnTo>
                    <a:pt x="0" y="607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9" name="SMARTInkShape-1800"/>
            <p:cNvSpPr/>
            <p:nvPr>
              <p:custDataLst>
                <p:tags r:id="rId105"/>
              </p:custDataLst>
            </p:nvPr>
          </p:nvSpPr>
          <p:spPr bwMode="auto">
            <a:xfrm>
              <a:off x="6229283" y="3116461"/>
              <a:ext cx="423334" cy="741165"/>
            </a:xfrm>
            <a:custGeom>
              <a:avLst/>
              <a:gdLst/>
              <a:ahLst/>
              <a:cxnLst/>
              <a:rect l="0" t="0" r="0" b="0"/>
              <a:pathLst>
                <a:path w="423334" h="741165">
                  <a:moveTo>
                    <a:pt x="3639" y="8930"/>
                  </a:moveTo>
                  <a:lnTo>
                    <a:pt x="3639" y="8930"/>
                  </a:lnTo>
                  <a:lnTo>
                    <a:pt x="29668" y="6284"/>
                  </a:lnTo>
                  <a:lnTo>
                    <a:pt x="65997" y="1241"/>
                  </a:lnTo>
                  <a:lnTo>
                    <a:pt x="109957" y="245"/>
                  </a:lnTo>
                  <a:lnTo>
                    <a:pt x="148029" y="73"/>
                  </a:lnTo>
                  <a:lnTo>
                    <a:pt x="190763" y="14"/>
                  </a:lnTo>
                  <a:lnTo>
                    <a:pt x="233047" y="4"/>
                  </a:lnTo>
                  <a:lnTo>
                    <a:pt x="268065" y="1"/>
                  </a:lnTo>
                  <a:lnTo>
                    <a:pt x="306564" y="0"/>
                  </a:lnTo>
                  <a:lnTo>
                    <a:pt x="346984" y="0"/>
                  </a:lnTo>
                  <a:lnTo>
                    <a:pt x="369475" y="0"/>
                  </a:lnTo>
                  <a:lnTo>
                    <a:pt x="383051" y="13302"/>
                  </a:lnTo>
                  <a:lnTo>
                    <a:pt x="385587" y="18480"/>
                  </a:lnTo>
                  <a:lnTo>
                    <a:pt x="386264" y="21249"/>
                  </a:lnTo>
                  <a:lnTo>
                    <a:pt x="387706" y="23096"/>
                  </a:lnTo>
                  <a:lnTo>
                    <a:pt x="391955" y="25148"/>
                  </a:lnTo>
                  <a:lnTo>
                    <a:pt x="393486" y="26687"/>
                  </a:lnTo>
                  <a:lnTo>
                    <a:pt x="395185" y="31043"/>
                  </a:lnTo>
                  <a:lnTo>
                    <a:pt x="401250" y="73757"/>
                  </a:lnTo>
                  <a:lnTo>
                    <a:pt x="405104" y="117531"/>
                  </a:lnTo>
                  <a:lnTo>
                    <a:pt x="405426" y="156503"/>
                  </a:lnTo>
                  <a:lnTo>
                    <a:pt x="405465" y="195617"/>
                  </a:lnTo>
                  <a:lnTo>
                    <a:pt x="405473" y="232999"/>
                  </a:lnTo>
                  <a:lnTo>
                    <a:pt x="405474" y="272280"/>
                  </a:lnTo>
                  <a:lnTo>
                    <a:pt x="405475" y="309217"/>
                  </a:lnTo>
                  <a:lnTo>
                    <a:pt x="405475" y="346609"/>
                  </a:lnTo>
                  <a:lnTo>
                    <a:pt x="405475" y="385131"/>
                  </a:lnTo>
                  <a:lnTo>
                    <a:pt x="412543" y="424355"/>
                  </a:lnTo>
                  <a:lnTo>
                    <a:pt x="413167" y="466574"/>
                  </a:lnTo>
                  <a:lnTo>
                    <a:pt x="409187" y="491794"/>
                  </a:lnTo>
                  <a:lnTo>
                    <a:pt x="413815" y="532495"/>
                  </a:lnTo>
                  <a:lnTo>
                    <a:pt x="414327" y="576984"/>
                  </a:lnTo>
                  <a:lnTo>
                    <a:pt x="414398" y="618328"/>
                  </a:lnTo>
                  <a:lnTo>
                    <a:pt x="415395" y="644176"/>
                  </a:lnTo>
                  <a:lnTo>
                    <a:pt x="422092" y="663152"/>
                  </a:lnTo>
                  <a:lnTo>
                    <a:pt x="423261" y="706914"/>
                  </a:lnTo>
                  <a:lnTo>
                    <a:pt x="423333" y="723098"/>
                  </a:lnTo>
                  <a:lnTo>
                    <a:pt x="418593" y="718503"/>
                  </a:lnTo>
                  <a:lnTo>
                    <a:pt x="413621" y="716209"/>
                  </a:lnTo>
                  <a:lnTo>
                    <a:pt x="386153" y="709472"/>
                  </a:lnTo>
                  <a:lnTo>
                    <a:pt x="353188" y="713112"/>
                  </a:lnTo>
                  <a:lnTo>
                    <a:pt x="313915" y="716647"/>
                  </a:lnTo>
                  <a:lnTo>
                    <a:pt x="276150" y="721332"/>
                  </a:lnTo>
                  <a:lnTo>
                    <a:pt x="235526" y="725366"/>
                  </a:lnTo>
                  <a:lnTo>
                    <a:pt x="199965" y="730174"/>
                  </a:lnTo>
                  <a:lnTo>
                    <a:pt x="164317" y="735618"/>
                  </a:lnTo>
                  <a:lnTo>
                    <a:pt x="125000" y="739521"/>
                  </a:lnTo>
                  <a:lnTo>
                    <a:pt x="85018" y="740677"/>
                  </a:lnTo>
                  <a:lnTo>
                    <a:pt x="46493" y="741019"/>
                  </a:lnTo>
                  <a:lnTo>
                    <a:pt x="4382" y="741158"/>
                  </a:lnTo>
                  <a:lnTo>
                    <a:pt x="0" y="741161"/>
                  </a:lnTo>
                  <a:lnTo>
                    <a:pt x="12569" y="7411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33" name="SMARTInkShape-Group472"/>
          <p:cNvGrpSpPr/>
          <p:nvPr/>
        </p:nvGrpSpPr>
        <p:grpSpPr>
          <a:xfrm>
            <a:off x="267891" y="4536293"/>
            <a:ext cx="1383724" cy="1089411"/>
            <a:chOff x="267891" y="4536293"/>
            <a:chExt cx="1383724" cy="1089411"/>
          </a:xfrm>
        </p:grpSpPr>
        <p:sp>
          <p:nvSpPr>
            <p:cNvPr id="425131" name="SMARTInkShape-1801"/>
            <p:cNvSpPr/>
            <p:nvPr>
              <p:custDataLst>
                <p:tags r:id="rId102"/>
              </p:custDataLst>
            </p:nvPr>
          </p:nvSpPr>
          <p:spPr bwMode="auto">
            <a:xfrm>
              <a:off x="278062" y="5036344"/>
              <a:ext cx="61267" cy="469179"/>
            </a:xfrm>
            <a:custGeom>
              <a:avLst/>
              <a:gdLst/>
              <a:ahLst/>
              <a:cxnLst/>
              <a:rect l="0" t="0" r="0" b="0"/>
              <a:pathLst>
                <a:path w="61267" h="469179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11296" y="39079"/>
                  </a:lnTo>
                  <a:lnTo>
                    <a:pt x="15041" y="74527"/>
                  </a:lnTo>
                  <a:lnTo>
                    <a:pt x="16151" y="110166"/>
                  </a:lnTo>
                  <a:lnTo>
                    <a:pt x="21220" y="150601"/>
                  </a:lnTo>
                  <a:lnTo>
                    <a:pt x="24265" y="194002"/>
                  </a:lnTo>
                  <a:lnTo>
                    <a:pt x="25168" y="238281"/>
                  </a:lnTo>
                  <a:lnTo>
                    <a:pt x="25435" y="278079"/>
                  </a:lnTo>
                  <a:lnTo>
                    <a:pt x="30255" y="319747"/>
                  </a:lnTo>
                  <a:lnTo>
                    <a:pt x="35246" y="354107"/>
                  </a:lnTo>
                  <a:lnTo>
                    <a:pt x="39780" y="387568"/>
                  </a:lnTo>
                  <a:lnTo>
                    <a:pt x="45336" y="427864"/>
                  </a:lnTo>
                  <a:lnTo>
                    <a:pt x="51927" y="469178"/>
                  </a:lnTo>
                  <a:lnTo>
                    <a:pt x="53056" y="468558"/>
                  </a:lnTo>
                  <a:lnTo>
                    <a:pt x="6126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2" name="SMARTInkShape-1802"/>
            <p:cNvSpPr/>
            <p:nvPr>
              <p:custDataLst>
                <p:tags r:id="rId103"/>
              </p:custDataLst>
            </p:nvPr>
          </p:nvSpPr>
          <p:spPr bwMode="auto">
            <a:xfrm>
              <a:off x="267891" y="4536293"/>
              <a:ext cx="1383724" cy="1089411"/>
            </a:xfrm>
            <a:custGeom>
              <a:avLst/>
              <a:gdLst/>
              <a:ahLst/>
              <a:cxnLst/>
              <a:rect l="0" t="0" r="0" b="0"/>
              <a:pathLst>
                <a:path w="1383724" h="1089411">
                  <a:moveTo>
                    <a:pt x="35718" y="500051"/>
                  </a:moveTo>
                  <a:lnTo>
                    <a:pt x="35718" y="500051"/>
                  </a:lnTo>
                  <a:lnTo>
                    <a:pt x="35718" y="495310"/>
                  </a:lnTo>
                  <a:lnTo>
                    <a:pt x="41010" y="490337"/>
                  </a:lnTo>
                  <a:lnTo>
                    <a:pt x="84542" y="458184"/>
                  </a:lnTo>
                  <a:lnTo>
                    <a:pt x="119556" y="436916"/>
                  </a:lnTo>
                  <a:lnTo>
                    <a:pt x="155479" y="416852"/>
                  </a:lnTo>
                  <a:lnTo>
                    <a:pt x="189604" y="399993"/>
                  </a:lnTo>
                  <a:lnTo>
                    <a:pt x="205315" y="394065"/>
                  </a:lnTo>
                  <a:lnTo>
                    <a:pt x="249948" y="369838"/>
                  </a:lnTo>
                  <a:lnTo>
                    <a:pt x="284153" y="357325"/>
                  </a:lnTo>
                  <a:lnTo>
                    <a:pt x="328319" y="345299"/>
                  </a:lnTo>
                  <a:lnTo>
                    <a:pt x="365706" y="333369"/>
                  </a:lnTo>
                  <a:lnTo>
                    <a:pt x="401755" y="318812"/>
                  </a:lnTo>
                  <a:lnTo>
                    <a:pt x="437538" y="301862"/>
                  </a:lnTo>
                  <a:lnTo>
                    <a:pt x="479407" y="287968"/>
                  </a:lnTo>
                  <a:lnTo>
                    <a:pt x="520015" y="269789"/>
                  </a:lnTo>
                  <a:lnTo>
                    <a:pt x="554261" y="256869"/>
                  </a:lnTo>
                  <a:lnTo>
                    <a:pt x="596647" y="239466"/>
                  </a:lnTo>
                  <a:lnTo>
                    <a:pt x="639820" y="226474"/>
                  </a:lnTo>
                  <a:lnTo>
                    <a:pt x="680686" y="214353"/>
                  </a:lnTo>
                  <a:lnTo>
                    <a:pt x="721942" y="207145"/>
                  </a:lnTo>
                  <a:lnTo>
                    <a:pt x="759746" y="199585"/>
                  </a:lnTo>
                  <a:lnTo>
                    <a:pt x="801757" y="194416"/>
                  </a:lnTo>
                  <a:lnTo>
                    <a:pt x="839012" y="184135"/>
                  </a:lnTo>
                  <a:lnTo>
                    <a:pt x="881171" y="178687"/>
                  </a:lnTo>
                  <a:lnTo>
                    <a:pt x="919191" y="169085"/>
                  </a:lnTo>
                  <a:lnTo>
                    <a:pt x="955364" y="157634"/>
                  </a:lnTo>
                  <a:lnTo>
                    <a:pt x="997310" y="144825"/>
                  </a:lnTo>
                  <a:lnTo>
                    <a:pt x="1035287" y="126861"/>
                  </a:lnTo>
                  <a:lnTo>
                    <a:pt x="1071452" y="113464"/>
                  </a:lnTo>
                  <a:lnTo>
                    <a:pt x="1109244" y="100272"/>
                  </a:lnTo>
                  <a:lnTo>
                    <a:pt x="1147329" y="85154"/>
                  </a:lnTo>
                  <a:lnTo>
                    <a:pt x="1183199" y="69100"/>
                  </a:lnTo>
                  <a:lnTo>
                    <a:pt x="1222488" y="54283"/>
                  </a:lnTo>
                  <a:lnTo>
                    <a:pt x="1263652" y="37061"/>
                  </a:lnTo>
                  <a:lnTo>
                    <a:pt x="1306798" y="13996"/>
                  </a:lnTo>
                  <a:lnTo>
                    <a:pt x="1339427" y="0"/>
                  </a:lnTo>
                  <a:lnTo>
                    <a:pt x="1344186" y="4732"/>
                  </a:lnTo>
                  <a:lnTo>
                    <a:pt x="1346517" y="12350"/>
                  </a:lnTo>
                  <a:lnTo>
                    <a:pt x="1348137" y="48249"/>
                  </a:lnTo>
                  <a:lnTo>
                    <a:pt x="1348310" y="84182"/>
                  </a:lnTo>
                  <a:lnTo>
                    <a:pt x="1351014" y="123995"/>
                  </a:lnTo>
                  <a:lnTo>
                    <a:pt x="1356068" y="160523"/>
                  </a:lnTo>
                  <a:lnTo>
                    <a:pt x="1356944" y="201674"/>
                  </a:lnTo>
                  <a:lnTo>
                    <a:pt x="1361944" y="242089"/>
                  </a:lnTo>
                  <a:lnTo>
                    <a:pt x="1364331" y="274937"/>
                  </a:lnTo>
                  <a:lnTo>
                    <a:pt x="1366385" y="308719"/>
                  </a:lnTo>
                  <a:lnTo>
                    <a:pt x="1372127" y="344472"/>
                  </a:lnTo>
                  <a:lnTo>
                    <a:pt x="1374570" y="385865"/>
                  </a:lnTo>
                  <a:lnTo>
                    <a:pt x="1377639" y="422893"/>
                  </a:lnTo>
                  <a:lnTo>
                    <a:pt x="1381229" y="453852"/>
                  </a:lnTo>
                  <a:lnTo>
                    <a:pt x="1382825" y="494070"/>
                  </a:lnTo>
                  <a:lnTo>
                    <a:pt x="1383723" y="537635"/>
                  </a:lnTo>
                  <a:lnTo>
                    <a:pt x="1376984" y="578703"/>
                  </a:lnTo>
                  <a:lnTo>
                    <a:pt x="1374985" y="590570"/>
                  </a:lnTo>
                  <a:lnTo>
                    <a:pt x="1370789" y="599151"/>
                  </a:lnTo>
                  <a:lnTo>
                    <a:pt x="1367289" y="601836"/>
                  </a:lnTo>
                  <a:lnTo>
                    <a:pt x="1323168" y="616606"/>
                  </a:lnTo>
                  <a:lnTo>
                    <a:pt x="1283871" y="628135"/>
                  </a:lnTo>
                  <a:lnTo>
                    <a:pt x="1254226" y="636683"/>
                  </a:lnTo>
                  <a:lnTo>
                    <a:pt x="1212005" y="650006"/>
                  </a:lnTo>
                  <a:lnTo>
                    <a:pt x="1171072" y="663396"/>
                  </a:lnTo>
                  <a:lnTo>
                    <a:pt x="1127194" y="675596"/>
                  </a:lnTo>
                  <a:lnTo>
                    <a:pt x="1092125" y="684576"/>
                  </a:lnTo>
                  <a:lnTo>
                    <a:pt x="1056599" y="694513"/>
                  </a:lnTo>
                  <a:lnTo>
                    <a:pt x="1019945" y="708592"/>
                  </a:lnTo>
                  <a:lnTo>
                    <a:pt x="978106" y="720480"/>
                  </a:lnTo>
                  <a:lnTo>
                    <a:pt x="934290" y="736129"/>
                  </a:lnTo>
                  <a:lnTo>
                    <a:pt x="889888" y="753334"/>
                  </a:lnTo>
                  <a:lnTo>
                    <a:pt x="845313" y="770999"/>
                  </a:lnTo>
                  <a:lnTo>
                    <a:pt x="815564" y="782861"/>
                  </a:lnTo>
                  <a:lnTo>
                    <a:pt x="783160" y="794746"/>
                  </a:lnTo>
                  <a:lnTo>
                    <a:pt x="748915" y="807636"/>
                  </a:lnTo>
                  <a:lnTo>
                    <a:pt x="713851" y="823286"/>
                  </a:lnTo>
                  <a:lnTo>
                    <a:pt x="681069" y="837519"/>
                  </a:lnTo>
                  <a:lnTo>
                    <a:pt x="648971" y="850458"/>
                  </a:lnTo>
                  <a:lnTo>
                    <a:pt x="614861" y="862824"/>
                  </a:lnTo>
                  <a:lnTo>
                    <a:pt x="579857" y="874934"/>
                  </a:lnTo>
                  <a:lnTo>
                    <a:pt x="544456" y="886931"/>
                  </a:lnTo>
                  <a:lnTo>
                    <a:pt x="508879" y="898878"/>
                  </a:lnTo>
                  <a:lnTo>
                    <a:pt x="473223" y="910802"/>
                  </a:lnTo>
                  <a:lnTo>
                    <a:pt x="437532" y="922716"/>
                  </a:lnTo>
                  <a:lnTo>
                    <a:pt x="401826" y="934626"/>
                  </a:lnTo>
                  <a:lnTo>
                    <a:pt x="368758" y="943888"/>
                  </a:lnTo>
                  <a:lnTo>
                    <a:pt x="336533" y="952304"/>
                  </a:lnTo>
                  <a:lnTo>
                    <a:pt x="302367" y="962659"/>
                  </a:lnTo>
                  <a:lnTo>
                    <a:pt x="269984" y="973875"/>
                  </a:lnTo>
                  <a:lnTo>
                    <a:pt x="226508" y="991347"/>
                  </a:lnTo>
                  <a:lnTo>
                    <a:pt x="185845" y="1006445"/>
                  </a:lnTo>
                  <a:lnTo>
                    <a:pt x="147669" y="1019848"/>
                  </a:lnTo>
                  <a:lnTo>
                    <a:pt x="103363" y="1042156"/>
                  </a:lnTo>
                  <a:lnTo>
                    <a:pt x="68667" y="1059534"/>
                  </a:lnTo>
                  <a:lnTo>
                    <a:pt x="30945" y="1075754"/>
                  </a:lnTo>
                  <a:lnTo>
                    <a:pt x="17722" y="1079372"/>
                  </a:lnTo>
                  <a:lnTo>
                    <a:pt x="0" y="1089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47" name="SMARTInkShape-Group474"/>
          <p:cNvGrpSpPr/>
          <p:nvPr/>
        </p:nvGrpSpPr>
        <p:grpSpPr>
          <a:xfrm>
            <a:off x="3295055" y="4340030"/>
            <a:ext cx="2027040" cy="857049"/>
            <a:chOff x="3295055" y="4340030"/>
            <a:chExt cx="2027040" cy="857049"/>
          </a:xfrm>
        </p:grpSpPr>
        <p:sp>
          <p:nvSpPr>
            <p:cNvPr id="425134" name="SMARTInkShape-1803"/>
            <p:cNvSpPr/>
            <p:nvPr>
              <p:custDataLst>
                <p:tags r:id="rId89"/>
              </p:custDataLst>
            </p:nvPr>
          </p:nvSpPr>
          <p:spPr bwMode="auto">
            <a:xfrm>
              <a:off x="3303985" y="4585777"/>
              <a:ext cx="110693" cy="611302"/>
            </a:xfrm>
            <a:custGeom>
              <a:avLst/>
              <a:gdLst/>
              <a:ahLst/>
              <a:cxnLst/>
              <a:rect l="0" t="0" r="0" b="0"/>
              <a:pathLst>
                <a:path w="110693" h="611302">
                  <a:moveTo>
                    <a:pt x="17859" y="611301"/>
                  </a:moveTo>
                  <a:lnTo>
                    <a:pt x="17859" y="611301"/>
                  </a:lnTo>
                  <a:lnTo>
                    <a:pt x="17859" y="606561"/>
                  </a:lnTo>
                  <a:lnTo>
                    <a:pt x="15213" y="601587"/>
                  </a:lnTo>
                  <a:lnTo>
                    <a:pt x="5430" y="585569"/>
                  </a:lnTo>
                  <a:lnTo>
                    <a:pt x="1072" y="549039"/>
                  </a:lnTo>
                  <a:lnTo>
                    <a:pt x="317" y="515242"/>
                  </a:lnTo>
                  <a:lnTo>
                    <a:pt x="94" y="479101"/>
                  </a:lnTo>
                  <a:lnTo>
                    <a:pt x="27" y="436421"/>
                  </a:lnTo>
                  <a:lnTo>
                    <a:pt x="12" y="403601"/>
                  </a:lnTo>
                  <a:lnTo>
                    <a:pt x="5" y="371815"/>
                  </a:lnTo>
                  <a:lnTo>
                    <a:pt x="2" y="340160"/>
                  </a:lnTo>
                  <a:lnTo>
                    <a:pt x="1" y="306247"/>
                  </a:lnTo>
                  <a:lnTo>
                    <a:pt x="0" y="273977"/>
                  </a:lnTo>
                  <a:lnTo>
                    <a:pt x="0" y="230564"/>
                  </a:lnTo>
                  <a:lnTo>
                    <a:pt x="2645" y="195212"/>
                  </a:lnTo>
                  <a:lnTo>
                    <a:pt x="8102" y="151585"/>
                  </a:lnTo>
                  <a:lnTo>
                    <a:pt x="8766" y="110867"/>
                  </a:lnTo>
                  <a:lnTo>
                    <a:pt x="8897" y="77872"/>
                  </a:lnTo>
                  <a:lnTo>
                    <a:pt x="8919" y="39947"/>
                  </a:lnTo>
                  <a:lnTo>
                    <a:pt x="13667" y="11511"/>
                  </a:lnTo>
                  <a:lnTo>
                    <a:pt x="18642" y="2424"/>
                  </a:lnTo>
                  <a:lnTo>
                    <a:pt x="21357" y="0"/>
                  </a:lnTo>
                  <a:lnTo>
                    <a:pt x="26144" y="368"/>
                  </a:lnTo>
                  <a:lnTo>
                    <a:pt x="63598" y="20436"/>
                  </a:lnTo>
                  <a:lnTo>
                    <a:pt x="102719" y="62688"/>
                  </a:lnTo>
                  <a:lnTo>
                    <a:pt x="109483" y="73455"/>
                  </a:lnTo>
                  <a:lnTo>
                    <a:pt x="110692" y="79104"/>
                  </a:lnTo>
                  <a:lnTo>
                    <a:pt x="107156" y="1023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5" name="SMARTInkShape-1804"/>
            <p:cNvSpPr/>
            <p:nvPr>
              <p:custDataLst>
                <p:tags r:id="rId90"/>
              </p:custDataLst>
            </p:nvPr>
          </p:nvSpPr>
          <p:spPr bwMode="auto">
            <a:xfrm>
              <a:off x="3295055" y="4871448"/>
              <a:ext cx="142876" cy="30951"/>
            </a:xfrm>
            <a:custGeom>
              <a:avLst/>
              <a:gdLst/>
              <a:ahLst/>
              <a:cxnLst/>
              <a:rect l="0" t="0" r="0" b="0"/>
              <a:pathLst>
                <a:path w="142876" h="30951">
                  <a:moveTo>
                    <a:pt x="0" y="30950"/>
                  </a:moveTo>
                  <a:lnTo>
                    <a:pt x="0" y="30950"/>
                  </a:lnTo>
                  <a:lnTo>
                    <a:pt x="32546" y="10833"/>
                  </a:lnTo>
                  <a:lnTo>
                    <a:pt x="76132" y="7"/>
                  </a:lnTo>
                  <a:lnTo>
                    <a:pt x="88737" y="0"/>
                  </a:lnTo>
                  <a:lnTo>
                    <a:pt x="142875" y="41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6" name="SMARTInkShape-1805"/>
            <p:cNvSpPr/>
            <p:nvPr>
              <p:custDataLst>
                <p:tags r:id="rId91"/>
              </p:custDataLst>
            </p:nvPr>
          </p:nvSpPr>
          <p:spPr bwMode="auto">
            <a:xfrm>
              <a:off x="3536680" y="4555382"/>
              <a:ext cx="151282" cy="509635"/>
            </a:xfrm>
            <a:custGeom>
              <a:avLst/>
              <a:gdLst/>
              <a:ahLst/>
              <a:cxnLst/>
              <a:rect l="0" t="0" r="0" b="0"/>
              <a:pathLst>
                <a:path w="151282" h="509635">
                  <a:moveTo>
                    <a:pt x="133422" y="7688"/>
                  </a:moveTo>
                  <a:lnTo>
                    <a:pt x="133422" y="7688"/>
                  </a:lnTo>
                  <a:lnTo>
                    <a:pt x="133422" y="0"/>
                  </a:lnTo>
                  <a:lnTo>
                    <a:pt x="103823" y="11297"/>
                  </a:lnTo>
                  <a:lnTo>
                    <a:pt x="90171" y="22191"/>
                  </a:lnTo>
                  <a:lnTo>
                    <a:pt x="60245" y="63617"/>
                  </a:lnTo>
                  <a:lnTo>
                    <a:pt x="46255" y="91398"/>
                  </a:lnTo>
                  <a:lnTo>
                    <a:pt x="35826" y="124764"/>
                  </a:lnTo>
                  <a:lnTo>
                    <a:pt x="26452" y="162432"/>
                  </a:lnTo>
                  <a:lnTo>
                    <a:pt x="17391" y="205012"/>
                  </a:lnTo>
                  <a:lnTo>
                    <a:pt x="8423" y="249048"/>
                  </a:lnTo>
                  <a:lnTo>
                    <a:pt x="3452" y="279662"/>
                  </a:lnTo>
                  <a:lnTo>
                    <a:pt x="1244" y="313112"/>
                  </a:lnTo>
                  <a:lnTo>
                    <a:pt x="0" y="355932"/>
                  </a:lnTo>
                  <a:lnTo>
                    <a:pt x="4372" y="393755"/>
                  </a:lnTo>
                  <a:lnTo>
                    <a:pt x="16722" y="435954"/>
                  </a:lnTo>
                  <a:lnTo>
                    <a:pt x="45768" y="478833"/>
                  </a:lnTo>
                  <a:lnTo>
                    <a:pt x="62714" y="495890"/>
                  </a:lnTo>
                  <a:lnTo>
                    <a:pt x="80168" y="506779"/>
                  </a:lnTo>
                  <a:lnTo>
                    <a:pt x="95201" y="509634"/>
                  </a:lnTo>
                  <a:lnTo>
                    <a:pt x="101988" y="509006"/>
                  </a:lnTo>
                  <a:lnTo>
                    <a:pt x="151281" y="480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7" name="SMARTInkShape-1806"/>
            <p:cNvSpPr/>
            <p:nvPr>
              <p:custDataLst>
                <p:tags r:id="rId92"/>
              </p:custDataLst>
            </p:nvPr>
          </p:nvSpPr>
          <p:spPr bwMode="auto">
            <a:xfrm>
              <a:off x="3884792" y="4582171"/>
              <a:ext cx="17482" cy="297914"/>
            </a:xfrm>
            <a:custGeom>
              <a:avLst/>
              <a:gdLst/>
              <a:ahLst/>
              <a:cxnLst/>
              <a:rect l="0" t="0" r="0" b="0"/>
              <a:pathLst>
                <a:path w="17482" h="297914">
                  <a:moveTo>
                    <a:pt x="17481" y="7688"/>
                  </a:moveTo>
                  <a:lnTo>
                    <a:pt x="17481" y="7688"/>
                  </a:lnTo>
                  <a:lnTo>
                    <a:pt x="17481" y="0"/>
                  </a:lnTo>
                  <a:lnTo>
                    <a:pt x="12741" y="40894"/>
                  </a:lnTo>
                  <a:lnTo>
                    <a:pt x="9379" y="76462"/>
                  </a:lnTo>
                  <a:lnTo>
                    <a:pt x="8920" y="108038"/>
                  </a:lnTo>
                  <a:lnTo>
                    <a:pt x="3920" y="150641"/>
                  </a:lnTo>
                  <a:lnTo>
                    <a:pt x="896" y="188400"/>
                  </a:lnTo>
                  <a:lnTo>
                    <a:pt x="0" y="229463"/>
                  </a:lnTo>
                  <a:lnTo>
                    <a:pt x="689" y="267388"/>
                  </a:lnTo>
                  <a:lnTo>
                    <a:pt x="7320" y="297174"/>
                  </a:lnTo>
                  <a:lnTo>
                    <a:pt x="7731" y="297913"/>
                  </a:lnTo>
                  <a:lnTo>
                    <a:pt x="8004" y="297413"/>
                  </a:lnTo>
                  <a:lnTo>
                    <a:pt x="8187" y="296088"/>
                  </a:lnTo>
                  <a:lnTo>
                    <a:pt x="17481" y="275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8" name="SMARTInkShape-1807"/>
            <p:cNvSpPr/>
            <p:nvPr>
              <p:custDataLst>
                <p:tags r:id="rId93"/>
              </p:custDataLst>
            </p:nvPr>
          </p:nvSpPr>
          <p:spPr bwMode="auto">
            <a:xfrm>
              <a:off x="3893344" y="4536915"/>
              <a:ext cx="141687" cy="61875"/>
            </a:xfrm>
            <a:custGeom>
              <a:avLst/>
              <a:gdLst/>
              <a:ahLst/>
              <a:cxnLst/>
              <a:rect l="0" t="0" r="0" b="0"/>
              <a:pathLst>
                <a:path w="141687" h="61875">
                  <a:moveTo>
                    <a:pt x="0" y="61874"/>
                  </a:moveTo>
                  <a:lnTo>
                    <a:pt x="0" y="61874"/>
                  </a:lnTo>
                  <a:lnTo>
                    <a:pt x="4740" y="61874"/>
                  </a:lnTo>
                  <a:lnTo>
                    <a:pt x="45284" y="38541"/>
                  </a:lnTo>
                  <a:lnTo>
                    <a:pt x="81823" y="18501"/>
                  </a:lnTo>
                  <a:lnTo>
                    <a:pt x="115381" y="4174"/>
                  </a:lnTo>
                  <a:lnTo>
                    <a:pt x="138862" y="0"/>
                  </a:lnTo>
                  <a:lnTo>
                    <a:pt x="140200" y="1773"/>
                  </a:lnTo>
                  <a:lnTo>
                    <a:pt x="141686" y="9035"/>
                  </a:lnTo>
                  <a:lnTo>
                    <a:pt x="133945" y="35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9" name="SMARTInkShape-1808"/>
            <p:cNvSpPr/>
            <p:nvPr>
              <p:custDataLst>
                <p:tags r:id="rId94"/>
              </p:custDataLst>
            </p:nvPr>
          </p:nvSpPr>
          <p:spPr bwMode="auto">
            <a:xfrm>
              <a:off x="3929063" y="4688086"/>
              <a:ext cx="113578" cy="26790"/>
            </a:xfrm>
            <a:custGeom>
              <a:avLst/>
              <a:gdLst/>
              <a:ahLst/>
              <a:cxnLst/>
              <a:rect l="0" t="0" r="0" b="0"/>
              <a:pathLst>
                <a:path w="113578" h="26790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21909" y="7689"/>
                  </a:lnTo>
                  <a:lnTo>
                    <a:pt x="58619" y="1698"/>
                  </a:lnTo>
                  <a:lnTo>
                    <a:pt x="98523" y="1215"/>
                  </a:lnTo>
                  <a:lnTo>
                    <a:pt x="107618" y="4840"/>
                  </a:lnTo>
                  <a:lnTo>
                    <a:pt x="110441" y="8187"/>
                  </a:lnTo>
                  <a:lnTo>
                    <a:pt x="113577" y="17199"/>
                  </a:lnTo>
                  <a:lnTo>
                    <a:pt x="113421" y="20396"/>
                  </a:lnTo>
                  <a:lnTo>
                    <a:pt x="107156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0" name="SMARTInkShape-1809"/>
            <p:cNvSpPr/>
            <p:nvPr>
              <p:custDataLst>
                <p:tags r:id="rId95"/>
              </p:custDataLst>
            </p:nvPr>
          </p:nvSpPr>
          <p:spPr bwMode="auto">
            <a:xfrm>
              <a:off x="3911203" y="4830961"/>
              <a:ext cx="160736" cy="26422"/>
            </a:xfrm>
            <a:custGeom>
              <a:avLst/>
              <a:gdLst/>
              <a:ahLst/>
              <a:cxnLst/>
              <a:rect l="0" t="0" r="0" b="0"/>
              <a:pathLst>
                <a:path w="160736" h="26422">
                  <a:moveTo>
                    <a:pt x="0" y="17859"/>
                  </a:moveTo>
                  <a:lnTo>
                    <a:pt x="0" y="17859"/>
                  </a:lnTo>
                  <a:lnTo>
                    <a:pt x="38855" y="24927"/>
                  </a:lnTo>
                  <a:lnTo>
                    <a:pt x="79223" y="26421"/>
                  </a:lnTo>
                  <a:lnTo>
                    <a:pt x="114868" y="25724"/>
                  </a:lnTo>
                  <a:lnTo>
                    <a:pt x="16073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1" name="SMARTInkShape-1810"/>
            <p:cNvSpPr/>
            <p:nvPr>
              <p:custDataLst>
                <p:tags r:id="rId96"/>
              </p:custDataLst>
            </p:nvPr>
          </p:nvSpPr>
          <p:spPr bwMode="auto">
            <a:xfrm>
              <a:off x="4189355" y="4402813"/>
              <a:ext cx="79037" cy="468312"/>
            </a:xfrm>
            <a:custGeom>
              <a:avLst/>
              <a:gdLst/>
              <a:ahLst/>
              <a:cxnLst/>
              <a:rect l="0" t="0" r="0" b="0"/>
              <a:pathLst>
                <a:path w="79037" h="468312">
                  <a:moveTo>
                    <a:pt x="70106" y="17382"/>
                  </a:moveTo>
                  <a:lnTo>
                    <a:pt x="70106" y="17382"/>
                  </a:lnTo>
                  <a:lnTo>
                    <a:pt x="70106" y="4954"/>
                  </a:lnTo>
                  <a:lnTo>
                    <a:pt x="67129" y="3143"/>
                  </a:lnTo>
                  <a:lnTo>
                    <a:pt x="42300" y="0"/>
                  </a:lnTo>
                  <a:lnTo>
                    <a:pt x="22510" y="9145"/>
                  </a:lnTo>
                  <a:lnTo>
                    <a:pt x="7276" y="19682"/>
                  </a:lnTo>
                  <a:lnTo>
                    <a:pt x="2495" y="31303"/>
                  </a:lnTo>
                  <a:lnTo>
                    <a:pt x="1361" y="47382"/>
                  </a:lnTo>
                  <a:lnTo>
                    <a:pt x="8718" y="87396"/>
                  </a:lnTo>
                  <a:lnTo>
                    <a:pt x="19726" y="128998"/>
                  </a:lnTo>
                  <a:lnTo>
                    <a:pt x="24703" y="173106"/>
                  </a:lnTo>
                  <a:lnTo>
                    <a:pt x="25233" y="208712"/>
                  </a:lnTo>
                  <a:lnTo>
                    <a:pt x="25391" y="245390"/>
                  </a:lnTo>
                  <a:lnTo>
                    <a:pt x="22792" y="280401"/>
                  </a:lnTo>
                  <a:lnTo>
                    <a:pt x="15738" y="322194"/>
                  </a:lnTo>
                  <a:lnTo>
                    <a:pt x="7364" y="363350"/>
                  </a:lnTo>
                  <a:lnTo>
                    <a:pt x="386" y="403332"/>
                  </a:lnTo>
                  <a:lnTo>
                    <a:pt x="0" y="437467"/>
                  </a:lnTo>
                  <a:lnTo>
                    <a:pt x="5898" y="461006"/>
                  </a:lnTo>
                  <a:lnTo>
                    <a:pt x="11142" y="467556"/>
                  </a:lnTo>
                  <a:lnTo>
                    <a:pt x="14922" y="468311"/>
                  </a:lnTo>
                  <a:lnTo>
                    <a:pt x="24413" y="466503"/>
                  </a:lnTo>
                  <a:lnTo>
                    <a:pt x="32600" y="459747"/>
                  </a:lnTo>
                  <a:lnTo>
                    <a:pt x="79036" y="410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2" name="SMARTInkShape-1811"/>
            <p:cNvSpPr/>
            <p:nvPr>
              <p:custDataLst>
                <p:tags r:id="rId97"/>
              </p:custDataLst>
            </p:nvPr>
          </p:nvSpPr>
          <p:spPr bwMode="auto">
            <a:xfrm>
              <a:off x="4348915" y="4563080"/>
              <a:ext cx="151649" cy="169651"/>
            </a:xfrm>
            <a:custGeom>
              <a:avLst/>
              <a:gdLst/>
              <a:ahLst/>
              <a:cxnLst/>
              <a:rect l="0" t="0" r="0" b="0"/>
              <a:pathLst>
                <a:path w="151649" h="169651">
                  <a:moveTo>
                    <a:pt x="26632" y="8920"/>
                  </a:moveTo>
                  <a:lnTo>
                    <a:pt x="26632" y="8920"/>
                  </a:lnTo>
                  <a:lnTo>
                    <a:pt x="26632" y="1231"/>
                  </a:lnTo>
                  <a:lnTo>
                    <a:pt x="27624" y="817"/>
                  </a:lnTo>
                  <a:lnTo>
                    <a:pt x="56443" y="0"/>
                  </a:lnTo>
                  <a:lnTo>
                    <a:pt x="62371" y="2640"/>
                  </a:lnTo>
                  <a:lnTo>
                    <a:pt x="79002" y="17160"/>
                  </a:lnTo>
                  <a:lnTo>
                    <a:pt x="90876" y="33410"/>
                  </a:lnTo>
                  <a:lnTo>
                    <a:pt x="95938" y="50793"/>
                  </a:lnTo>
                  <a:lnTo>
                    <a:pt x="87957" y="77992"/>
                  </a:lnTo>
                  <a:lnTo>
                    <a:pt x="77765" y="96965"/>
                  </a:lnTo>
                  <a:lnTo>
                    <a:pt x="36355" y="134058"/>
                  </a:lnTo>
                  <a:lnTo>
                    <a:pt x="0" y="169498"/>
                  </a:lnTo>
                  <a:lnTo>
                    <a:pt x="25578" y="169650"/>
                  </a:lnTo>
                  <a:lnTo>
                    <a:pt x="33770" y="167006"/>
                  </a:lnTo>
                  <a:lnTo>
                    <a:pt x="41711" y="163517"/>
                  </a:lnTo>
                  <a:lnTo>
                    <a:pt x="81665" y="153841"/>
                  </a:lnTo>
                  <a:lnTo>
                    <a:pt x="110924" y="142681"/>
                  </a:lnTo>
                  <a:lnTo>
                    <a:pt x="151648" y="116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3" name="SMARTInkShape-1812"/>
            <p:cNvSpPr/>
            <p:nvPr>
              <p:custDataLst>
                <p:tags r:id="rId98"/>
              </p:custDataLst>
            </p:nvPr>
          </p:nvSpPr>
          <p:spPr bwMode="auto">
            <a:xfrm>
              <a:off x="4536281" y="4340030"/>
              <a:ext cx="106671" cy="516133"/>
            </a:xfrm>
            <a:custGeom>
              <a:avLst/>
              <a:gdLst/>
              <a:ahLst/>
              <a:cxnLst/>
              <a:rect l="0" t="0" r="0" b="0"/>
              <a:pathLst>
                <a:path w="106671" h="516133">
                  <a:moveTo>
                    <a:pt x="8930" y="53376"/>
                  </a:moveTo>
                  <a:lnTo>
                    <a:pt x="8930" y="53376"/>
                  </a:lnTo>
                  <a:lnTo>
                    <a:pt x="21359" y="20830"/>
                  </a:lnTo>
                  <a:lnTo>
                    <a:pt x="32313" y="11461"/>
                  </a:lnTo>
                  <a:lnTo>
                    <a:pt x="49924" y="3254"/>
                  </a:lnTo>
                  <a:lnTo>
                    <a:pt x="74117" y="253"/>
                  </a:lnTo>
                  <a:lnTo>
                    <a:pt x="81889" y="0"/>
                  </a:lnTo>
                  <a:lnTo>
                    <a:pt x="85350" y="2909"/>
                  </a:lnTo>
                  <a:lnTo>
                    <a:pt x="91843" y="14079"/>
                  </a:lnTo>
                  <a:lnTo>
                    <a:pt x="96335" y="41843"/>
                  </a:lnTo>
                  <a:lnTo>
                    <a:pt x="92926" y="79945"/>
                  </a:lnTo>
                  <a:lnTo>
                    <a:pt x="90372" y="113173"/>
                  </a:lnTo>
                  <a:lnTo>
                    <a:pt x="89616" y="151351"/>
                  </a:lnTo>
                  <a:lnTo>
                    <a:pt x="83223" y="195430"/>
                  </a:lnTo>
                  <a:lnTo>
                    <a:pt x="80931" y="238679"/>
                  </a:lnTo>
                  <a:lnTo>
                    <a:pt x="80479" y="280920"/>
                  </a:lnTo>
                  <a:lnTo>
                    <a:pt x="80390" y="321345"/>
                  </a:lnTo>
                  <a:lnTo>
                    <a:pt x="83018" y="363873"/>
                  </a:lnTo>
                  <a:lnTo>
                    <a:pt x="87436" y="397391"/>
                  </a:lnTo>
                  <a:lnTo>
                    <a:pt x="91392" y="433449"/>
                  </a:lnTo>
                  <a:lnTo>
                    <a:pt x="101617" y="472300"/>
                  </a:lnTo>
                  <a:lnTo>
                    <a:pt x="106670" y="512361"/>
                  </a:lnTo>
                  <a:lnTo>
                    <a:pt x="104848" y="514147"/>
                  </a:lnTo>
                  <a:lnTo>
                    <a:pt x="97532" y="516132"/>
                  </a:lnTo>
                  <a:lnTo>
                    <a:pt x="61241" y="510443"/>
                  </a:lnTo>
                  <a:lnTo>
                    <a:pt x="21799" y="509117"/>
                  </a:lnTo>
                  <a:lnTo>
                    <a:pt x="0" y="4998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4" name="SMARTInkShape-1813"/>
            <p:cNvSpPr/>
            <p:nvPr>
              <p:custDataLst>
                <p:tags r:id="rId99"/>
              </p:custDataLst>
            </p:nvPr>
          </p:nvSpPr>
          <p:spPr bwMode="auto">
            <a:xfrm>
              <a:off x="4714875" y="4366617"/>
              <a:ext cx="168482" cy="667272"/>
            </a:xfrm>
            <a:custGeom>
              <a:avLst/>
              <a:gdLst/>
              <a:ahLst/>
              <a:cxnLst/>
              <a:rect l="0" t="0" r="0" b="0"/>
              <a:pathLst>
                <a:path w="168482" h="667272">
                  <a:moveTo>
                    <a:pt x="17859" y="0"/>
                  </a:moveTo>
                  <a:lnTo>
                    <a:pt x="17859" y="0"/>
                  </a:lnTo>
                  <a:lnTo>
                    <a:pt x="30288" y="0"/>
                  </a:lnTo>
                  <a:lnTo>
                    <a:pt x="35951" y="2646"/>
                  </a:lnTo>
                  <a:lnTo>
                    <a:pt x="47671" y="12429"/>
                  </a:lnTo>
                  <a:lnTo>
                    <a:pt x="74085" y="53831"/>
                  </a:lnTo>
                  <a:lnTo>
                    <a:pt x="100560" y="90506"/>
                  </a:lnTo>
                  <a:lnTo>
                    <a:pt x="123326" y="134104"/>
                  </a:lnTo>
                  <a:lnTo>
                    <a:pt x="138977" y="177816"/>
                  </a:lnTo>
                  <a:lnTo>
                    <a:pt x="148555" y="217830"/>
                  </a:lnTo>
                  <a:lnTo>
                    <a:pt x="157677" y="256255"/>
                  </a:lnTo>
                  <a:lnTo>
                    <a:pt x="165671" y="297626"/>
                  </a:lnTo>
                  <a:lnTo>
                    <a:pt x="168481" y="336453"/>
                  </a:lnTo>
                  <a:lnTo>
                    <a:pt x="168321" y="378936"/>
                  </a:lnTo>
                  <a:lnTo>
                    <a:pt x="162431" y="422942"/>
                  </a:lnTo>
                  <a:lnTo>
                    <a:pt x="154402" y="466408"/>
                  </a:lnTo>
                  <a:lnTo>
                    <a:pt x="145739" y="504864"/>
                  </a:lnTo>
                  <a:lnTo>
                    <a:pt x="135896" y="541393"/>
                  </a:lnTo>
                  <a:lnTo>
                    <a:pt x="120853" y="576360"/>
                  </a:lnTo>
                  <a:lnTo>
                    <a:pt x="97992" y="615344"/>
                  </a:lnTo>
                  <a:lnTo>
                    <a:pt x="85224" y="632658"/>
                  </a:lnTo>
                  <a:lnTo>
                    <a:pt x="53593" y="661440"/>
                  </a:lnTo>
                  <a:lnTo>
                    <a:pt x="40687" y="666044"/>
                  </a:lnTo>
                  <a:lnTo>
                    <a:pt x="33077" y="667271"/>
                  </a:lnTo>
                  <a:lnTo>
                    <a:pt x="26021" y="665113"/>
                  </a:lnTo>
                  <a:lnTo>
                    <a:pt x="0" y="6429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5" name="SMARTInkShape-1814"/>
            <p:cNvSpPr/>
            <p:nvPr>
              <p:custDataLst>
                <p:tags r:id="rId100"/>
              </p:custDataLst>
            </p:nvPr>
          </p:nvSpPr>
          <p:spPr bwMode="auto">
            <a:xfrm>
              <a:off x="5054203" y="4495418"/>
              <a:ext cx="225545" cy="406981"/>
            </a:xfrm>
            <a:custGeom>
              <a:avLst/>
              <a:gdLst/>
              <a:ahLst/>
              <a:cxnLst/>
              <a:rect l="0" t="0" r="0" b="0"/>
              <a:pathLst>
                <a:path w="225545" h="406981">
                  <a:moveTo>
                    <a:pt x="8930" y="5145"/>
                  </a:moveTo>
                  <a:lnTo>
                    <a:pt x="8930" y="5145"/>
                  </a:lnTo>
                  <a:lnTo>
                    <a:pt x="8930" y="0"/>
                  </a:lnTo>
                  <a:lnTo>
                    <a:pt x="8930" y="2197"/>
                  </a:lnTo>
                  <a:lnTo>
                    <a:pt x="24180" y="25949"/>
                  </a:lnTo>
                  <a:lnTo>
                    <a:pt x="64864" y="69711"/>
                  </a:lnTo>
                  <a:lnTo>
                    <a:pt x="101149" y="107259"/>
                  </a:lnTo>
                  <a:lnTo>
                    <a:pt x="136917" y="150161"/>
                  </a:lnTo>
                  <a:lnTo>
                    <a:pt x="178593" y="192619"/>
                  </a:lnTo>
                  <a:lnTo>
                    <a:pt x="223214" y="234337"/>
                  </a:lnTo>
                  <a:lnTo>
                    <a:pt x="225207" y="239299"/>
                  </a:lnTo>
                  <a:lnTo>
                    <a:pt x="225544" y="243599"/>
                  </a:lnTo>
                  <a:lnTo>
                    <a:pt x="224777" y="247458"/>
                  </a:lnTo>
                  <a:lnTo>
                    <a:pt x="221289" y="251023"/>
                  </a:lnTo>
                  <a:lnTo>
                    <a:pt x="181350" y="271667"/>
                  </a:lnTo>
                  <a:lnTo>
                    <a:pt x="147572" y="294189"/>
                  </a:lnTo>
                  <a:lnTo>
                    <a:pt x="104152" y="317746"/>
                  </a:lnTo>
                  <a:lnTo>
                    <a:pt x="66104" y="346249"/>
                  </a:lnTo>
                  <a:lnTo>
                    <a:pt x="23347" y="379550"/>
                  </a:lnTo>
                  <a:lnTo>
                    <a:pt x="0" y="406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6" name="SMARTInkShape-1815"/>
            <p:cNvSpPr/>
            <p:nvPr>
              <p:custDataLst>
                <p:tags r:id="rId101"/>
              </p:custDataLst>
            </p:nvPr>
          </p:nvSpPr>
          <p:spPr bwMode="auto">
            <a:xfrm>
              <a:off x="5080992" y="4759523"/>
              <a:ext cx="241103" cy="232173"/>
            </a:xfrm>
            <a:custGeom>
              <a:avLst/>
              <a:gdLst/>
              <a:ahLst/>
              <a:cxnLst/>
              <a:rect l="0" t="0" r="0" b="0"/>
              <a:pathLst>
                <a:path w="241103" h="232173">
                  <a:moveTo>
                    <a:pt x="241102" y="0"/>
                  </a:moveTo>
                  <a:lnTo>
                    <a:pt x="241102" y="0"/>
                  </a:lnTo>
                  <a:lnTo>
                    <a:pt x="236361" y="4740"/>
                  </a:lnTo>
                  <a:lnTo>
                    <a:pt x="223886" y="28498"/>
                  </a:lnTo>
                  <a:lnTo>
                    <a:pt x="185961" y="71364"/>
                  </a:lnTo>
                  <a:lnTo>
                    <a:pt x="173930" y="82319"/>
                  </a:lnTo>
                  <a:lnTo>
                    <a:pt x="151415" y="96049"/>
                  </a:lnTo>
                  <a:lnTo>
                    <a:pt x="107199" y="136339"/>
                  </a:lnTo>
                  <a:lnTo>
                    <a:pt x="62589" y="172590"/>
                  </a:lnTo>
                  <a:lnTo>
                    <a:pt x="18936" y="212508"/>
                  </a:lnTo>
                  <a:lnTo>
                    <a:pt x="6052" y="221054"/>
                  </a:lnTo>
                  <a:lnTo>
                    <a:pt x="0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59" name="SMARTInkShape-Group475"/>
          <p:cNvGrpSpPr/>
          <p:nvPr/>
        </p:nvGrpSpPr>
        <p:grpSpPr>
          <a:xfrm>
            <a:off x="5581207" y="4380818"/>
            <a:ext cx="1357040" cy="672599"/>
            <a:chOff x="5581207" y="4380818"/>
            <a:chExt cx="1357040" cy="672599"/>
          </a:xfrm>
        </p:grpSpPr>
        <p:sp>
          <p:nvSpPr>
            <p:cNvPr id="425148" name="SMARTInkShape-1816"/>
            <p:cNvSpPr/>
            <p:nvPr>
              <p:custDataLst>
                <p:tags r:id="rId78"/>
              </p:custDataLst>
            </p:nvPr>
          </p:nvSpPr>
          <p:spPr bwMode="auto">
            <a:xfrm>
              <a:off x="5581207" y="4616648"/>
              <a:ext cx="49397" cy="371326"/>
            </a:xfrm>
            <a:custGeom>
              <a:avLst/>
              <a:gdLst/>
              <a:ahLst/>
              <a:cxnLst/>
              <a:rect l="0" t="0" r="0" b="0"/>
              <a:pathLst>
                <a:path w="49397" h="371326">
                  <a:moveTo>
                    <a:pt x="35566" y="0"/>
                  </a:moveTo>
                  <a:lnTo>
                    <a:pt x="35566" y="0"/>
                  </a:lnTo>
                  <a:lnTo>
                    <a:pt x="40307" y="4740"/>
                  </a:lnTo>
                  <a:lnTo>
                    <a:pt x="46590" y="44587"/>
                  </a:lnTo>
                  <a:lnTo>
                    <a:pt x="49396" y="62481"/>
                  </a:lnTo>
                  <a:lnTo>
                    <a:pt x="45758" y="100867"/>
                  </a:lnTo>
                  <a:lnTo>
                    <a:pt x="42224" y="134728"/>
                  </a:lnTo>
                  <a:lnTo>
                    <a:pt x="34893" y="169896"/>
                  </a:lnTo>
                  <a:lnTo>
                    <a:pt x="29082" y="208098"/>
                  </a:lnTo>
                  <a:lnTo>
                    <a:pt x="24716" y="245544"/>
                  </a:lnTo>
                  <a:lnTo>
                    <a:pt x="14351" y="289604"/>
                  </a:lnTo>
                  <a:lnTo>
                    <a:pt x="3742" y="328404"/>
                  </a:lnTo>
                  <a:lnTo>
                    <a:pt x="0" y="371325"/>
                  </a:lnTo>
                  <a:lnTo>
                    <a:pt x="9374" y="359723"/>
                  </a:lnTo>
                  <a:lnTo>
                    <a:pt x="29405" y="319666"/>
                  </a:lnTo>
                  <a:lnTo>
                    <a:pt x="35566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9" name="SMARTInkShape-1817"/>
            <p:cNvSpPr/>
            <p:nvPr>
              <p:custDataLst>
                <p:tags r:id="rId79"/>
              </p:custDataLst>
            </p:nvPr>
          </p:nvSpPr>
          <p:spPr bwMode="auto">
            <a:xfrm>
              <a:off x="5652492" y="4555654"/>
              <a:ext cx="141321" cy="60995"/>
            </a:xfrm>
            <a:custGeom>
              <a:avLst/>
              <a:gdLst/>
              <a:ahLst/>
              <a:cxnLst/>
              <a:rect l="0" t="0" r="0" b="0"/>
              <a:pathLst>
                <a:path w="141321" h="60995">
                  <a:moveTo>
                    <a:pt x="0" y="60994"/>
                  </a:moveTo>
                  <a:lnTo>
                    <a:pt x="0" y="60994"/>
                  </a:lnTo>
                  <a:lnTo>
                    <a:pt x="0" y="56254"/>
                  </a:lnTo>
                  <a:lnTo>
                    <a:pt x="14221" y="43825"/>
                  </a:lnTo>
                  <a:lnTo>
                    <a:pt x="54275" y="23112"/>
                  </a:lnTo>
                  <a:lnTo>
                    <a:pt x="70755" y="14392"/>
                  </a:lnTo>
                  <a:lnTo>
                    <a:pt x="109811" y="1892"/>
                  </a:lnTo>
                  <a:lnTo>
                    <a:pt x="121896" y="0"/>
                  </a:lnTo>
                  <a:lnTo>
                    <a:pt x="125913" y="488"/>
                  </a:lnTo>
                  <a:lnTo>
                    <a:pt x="128590" y="1805"/>
                  </a:lnTo>
                  <a:lnTo>
                    <a:pt x="130375" y="3675"/>
                  </a:lnTo>
                  <a:lnTo>
                    <a:pt x="135005" y="5754"/>
                  </a:lnTo>
                  <a:lnTo>
                    <a:pt x="137628" y="6308"/>
                  </a:lnTo>
                  <a:lnTo>
                    <a:pt x="139377" y="7669"/>
                  </a:lnTo>
                  <a:lnTo>
                    <a:pt x="141320" y="11828"/>
                  </a:lnTo>
                  <a:lnTo>
                    <a:pt x="139538" y="19630"/>
                  </a:lnTo>
                  <a:lnTo>
                    <a:pt x="125016" y="520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0" name="SMARTInkShape-1818"/>
            <p:cNvSpPr/>
            <p:nvPr>
              <p:custDataLst>
                <p:tags r:id="rId80"/>
              </p:custDataLst>
            </p:nvPr>
          </p:nvSpPr>
          <p:spPr bwMode="auto">
            <a:xfrm>
              <a:off x="5643563" y="4732734"/>
              <a:ext cx="130142" cy="44650"/>
            </a:xfrm>
            <a:custGeom>
              <a:avLst/>
              <a:gdLst/>
              <a:ahLst/>
              <a:cxnLst/>
              <a:rect l="0" t="0" r="0" b="0"/>
              <a:pathLst>
                <a:path w="130142" h="44650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12358" y="7068"/>
                  </a:lnTo>
                  <a:lnTo>
                    <a:pt x="52886" y="8767"/>
                  </a:lnTo>
                  <a:lnTo>
                    <a:pt x="96325" y="13638"/>
                  </a:lnTo>
                  <a:lnTo>
                    <a:pt x="119712" y="21349"/>
                  </a:lnTo>
                  <a:lnTo>
                    <a:pt x="127619" y="27018"/>
                  </a:lnTo>
                  <a:lnTo>
                    <a:pt x="129728" y="29918"/>
                  </a:lnTo>
                  <a:lnTo>
                    <a:pt x="130141" y="32844"/>
                  </a:lnTo>
                  <a:lnTo>
                    <a:pt x="125015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1" name="SMARTInkShape-1819"/>
            <p:cNvSpPr/>
            <p:nvPr>
              <p:custDataLst>
                <p:tags r:id="rId81"/>
              </p:custDataLst>
            </p:nvPr>
          </p:nvSpPr>
          <p:spPr bwMode="auto">
            <a:xfrm>
              <a:off x="5625703" y="4902398"/>
              <a:ext cx="151806" cy="25817"/>
            </a:xfrm>
            <a:custGeom>
              <a:avLst/>
              <a:gdLst/>
              <a:ahLst/>
              <a:cxnLst/>
              <a:rect l="0" t="0" r="0" b="0"/>
              <a:pathLst>
                <a:path w="151806" h="25817">
                  <a:moveTo>
                    <a:pt x="0" y="0"/>
                  </a:moveTo>
                  <a:lnTo>
                    <a:pt x="0" y="0"/>
                  </a:lnTo>
                  <a:lnTo>
                    <a:pt x="0" y="9481"/>
                  </a:lnTo>
                  <a:lnTo>
                    <a:pt x="1985" y="12274"/>
                  </a:lnTo>
                  <a:lnTo>
                    <a:pt x="5292" y="14136"/>
                  </a:lnTo>
                  <a:lnTo>
                    <a:pt x="39576" y="23506"/>
                  </a:lnTo>
                  <a:lnTo>
                    <a:pt x="75337" y="25816"/>
                  </a:lnTo>
                  <a:lnTo>
                    <a:pt x="115092" y="23951"/>
                  </a:lnTo>
                  <a:lnTo>
                    <a:pt x="151805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2" name="SMARTInkShape-1820"/>
            <p:cNvSpPr/>
            <p:nvPr>
              <p:custDataLst>
                <p:tags r:id="rId82"/>
              </p:custDataLst>
            </p:nvPr>
          </p:nvSpPr>
          <p:spPr bwMode="auto">
            <a:xfrm>
              <a:off x="5929929" y="4430734"/>
              <a:ext cx="97611" cy="536039"/>
            </a:xfrm>
            <a:custGeom>
              <a:avLst/>
              <a:gdLst/>
              <a:ahLst/>
              <a:cxnLst/>
              <a:rect l="0" t="0" r="0" b="0"/>
              <a:pathLst>
                <a:path w="97611" h="536039">
                  <a:moveTo>
                    <a:pt x="97610" y="16250"/>
                  </a:moveTo>
                  <a:lnTo>
                    <a:pt x="97610" y="16250"/>
                  </a:lnTo>
                  <a:lnTo>
                    <a:pt x="85181" y="3822"/>
                  </a:lnTo>
                  <a:lnTo>
                    <a:pt x="76873" y="804"/>
                  </a:lnTo>
                  <a:lnTo>
                    <a:pt x="71878" y="0"/>
                  </a:lnTo>
                  <a:lnTo>
                    <a:pt x="63684" y="1752"/>
                  </a:lnTo>
                  <a:lnTo>
                    <a:pt x="50847" y="10962"/>
                  </a:lnTo>
                  <a:lnTo>
                    <a:pt x="41108" y="21838"/>
                  </a:lnTo>
                  <a:lnTo>
                    <a:pt x="33471" y="36593"/>
                  </a:lnTo>
                  <a:lnTo>
                    <a:pt x="32063" y="55719"/>
                  </a:lnTo>
                  <a:lnTo>
                    <a:pt x="34502" y="100334"/>
                  </a:lnTo>
                  <a:lnTo>
                    <a:pt x="35976" y="140236"/>
                  </a:lnTo>
                  <a:lnTo>
                    <a:pt x="42147" y="176781"/>
                  </a:lnTo>
                  <a:lnTo>
                    <a:pt x="40827" y="211651"/>
                  </a:lnTo>
                  <a:lnTo>
                    <a:pt x="36654" y="243986"/>
                  </a:lnTo>
                  <a:lnTo>
                    <a:pt x="31492" y="281508"/>
                  </a:lnTo>
                  <a:lnTo>
                    <a:pt x="28537" y="313398"/>
                  </a:lnTo>
                  <a:lnTo>
                    <a:pt x="24227" y="351018"/>
                  </a:lnTo>
                  <a:lnTo>
                    <a:pt x="13882" y="390397"/>
                  </a:lnTo>
                  <a:lnTo>
                    <a:pt x="8421" y="434959"/>
                  </a:lnTo>
                  <a:lnTo>
                    <a:pt x="2502" y="475121"/>
                  </a:lnTo>
                  <a:lnTo>
                    <a:pt x="0" y="516812"/>
                  </a:lnTo>
                  <a:lnTo>
                    <a:pt x="650" y="527449"/>
                  </a:lnTo>
                  <a:lnTo>
                    <a:pt x="4245" y="535483"/>
                  </a:lnTo>
                  <a:lnTo>
                    <a:pt x="7586" y="536038"/>
                  </a:lnTo>
                  <a:lnTo>
                    <a:pt x="46984" y="513689"/>
                  </a:lnTo>
                  <a:lnTo>
                    <a:pt x="97610" y="489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3" name="SMARTInkShape-1821"/>
            <p:cNvSpPr/>
            <p:nvPr>
              <p:custDataLst>
                <p:tags r:id="rId83"/>
              </p:custDataLst>
            </p:nvPr>
          </p:nvSpPr>
          <p:spPr bwMode="auto">
            <a:xfrm>
              <a:off x="6143625" y="4583199"/>
              <a:ext cx="142876" cy="444216"/>
            </a:xfrm>
            <a:custGeom>
              <a:avLst/>
              <a:gdLst/>
              <a:ahLst/>
              <a:cxnLst/>
              <a:rect l="0" t="0" r="0" b="0"/>
              <a:pathLst>
                <a:path w="142876" h="444216">
                  <a:moveTo>
                    <a:pt x="0" y="444215"/>
                  </a:moveTo>
                  <a:lnTo>
                    <a:pt x="0" y="444215"/>
                  </a:lnTo>
                  <a:lnTo>
                    <a:pt x="4740" y="444215"/>
                  </a:lnTo>
                  <a:lnTo>
                    <a:pt x="6137" y="443223"/>
                  </a:lnTo>
                  <a:lnTo>
                    <a:pt x="7068" y="441569"/>
                  </a:lnTo>
                  <a:lnTo>
                    <a:pt x="8103" y="435102"/>
                  </a:lnTo>
                  <a:lnTo>
                    <a:pt x="8821" y="393626"/>
                  </a:lnTo>
                  <a:lnTo>
                    <a:pt x="8908" y="349371"/>
                  </a:lnTo>
                  <a:lnTo>
                    <a:pt x="11571" y="305646"/>
                  </a:lnTo>
                  <a:lnTo>
                    <a:pt x="15996" y="264251"/>
                  </a:lnTo>
                  <a:lnTo>
                    <a:pt x="17307" y="220567"/>
                  </a:lnTo>
                  <a:lnTo>
                    <a:pt x="20342" y="178850"/>
                  </a:lnTo>
                  <a:lnTo>
                    <a:pt x="24879" y="141354"/>
                  </a:lnTo>
                  <a:lnTo>
                    <a:pt x="28869" y="105109"/>
                  </a:lnTo>
                  <a:lnTo>
                    <a:pt x="36335" y="69234"/>
                  </a:lnTo>
                  <a:lnTo>
                    <a:pt x="45538" y="30040"/>
                  </a:lnTo>
                  <a:lnTo>
                    <a:pt x="53642" y="18374"/>
                  </a:lnTo>
                  <a:lnTo>
                    <a:pt x="74102" y="5391"/>
                  </a:lnTo>
                  <a:lnTo>
                    <a:pt x="94276" y="0"/>
                  </a:lnTo>
                  <a:lnTo>
                    <a:pt x="117561" y="3144"/>
                  </a:lnTo>
                  <a:lnTo>
                    <a:pt x="142875" y="245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4" name="SMARTInkShape-1822"/>
            <p:cNvSpPr/>
            <p:nvPr>
              <p:custDataLst>
                <p:tags r:id="rId84"/>
              </p:custDataLst>
            </p:nvPr>
          </p:nvSpPr>
          <p:spPr bwMode="auto">
            <a:xfrm>
              <a:off x="6125766" y="4741664"/>
              <a:ext cx="178594" cy="35720"/>
            </a:xfrm>
            <a:custGeom>
              <a:avLst/>
              <a:gdLst/>
              <a:ahLst/>
              <a:cxnLst/>
              <a:rect l="0" t="0" r="0" b="0"/>
              <a:pathLst>
                <a:path w="178594" h="35720">
                  <a:moveTo>
                    <a:pt x="0" y="35719"/>
                  </a:moveTo>
                  <a:lnTo>
                    <a:pt x="0" y="35719"/>
                  </a:lnTo>
                  <a:lnTo>
                    <a:pt x="34338" y="35719"/>
                  </a:lnTo>
                  <a:lnTo>
                    <a:pt x="78294" y="29582"/>
                  </a:lnTo>
                  <a:lnTo>
                    <a:pt x="119902" y="24695"/>
                  </a:lnTo>
                  <a:lnTo>
                    <a:pt x="1785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5" name="SMARTInkShape-1823"/>
            <p:cNvSpPr/>
            <p:nvPr>
              <p:custDataLst>
                <p:tags r:id="rId85"/>
              </p:custDataLst>
            </p:nvPr>
          </p:nvSpPr>
          <p:spPr bwMode="auto">
            <a:xfrm>
              <a:off x="6308499" y="4619131"/>
              <a:ext cx="94088" cy="264210"/>
            </a:xfrm>
            <a:custGeom>
              <a:avLst/>
              <a:gdLst/>
              <a:ahLst/>
              <a:cxnLst/>
              <a:rect l="0" t="0" r="0" b="0"/>
              <a:pathLst>
                <a:path w="94088" h="264210">
                  <a:moveTo>
                    <a:pt x="94087" y="15377"/>
                  </a:moveTo>
                  <a:lnTo>
                    <a:pt x="94087" y="15377"/>
                  </a:lnTo>
                  <a:lnTo>
                    <a:pt x="80821" y="3103"/>
                  </a:lnTo>
                  <a:lnTo>
                    <a:pt x="73970" y="0"/>
                  </a:lnTo>
                  <a:lnTo>
                    <a:pt x="70753" y="165"/>
                  </a:lnTo>
                  <a:lnTo>
                    <a:pt x="64534" y="2993"/>
                  </a:lnTo>
                  <a:lnTo>
                    <a:pt x="55454" y="14904"/>
                  </a:lnTo>
                  <a:lnTo>
                    <a:pt x="33450" y="59277"/>
                  </a:lnTo>
                  <a:lnTo>
                    <a:pt x="20042" y="95596"/>
                  </a:lnTo>
                  <a:lnTo>
                    <a:pt x="8832" y="134410"/>
                  </a:lnTo>
                  <a:lnTo>
                    <a:pt x="4995" y="176654"/>
                  </a:lnTo>
                  <a:lnTo>
                    <a:pt x="0" y="209345"/>
                  </a:lnTo>
                  <a:lnTo>
                    <a:pt x="6196" y="247058"/>
                  </a:lnTo>
                  <a:lnTo>
                    <a:pt x="8704" y="256151"/>
                  </a:lnTo>
                  <a:lnTo>
                    <a:pt x="14345" y="261221"/>
                  </a:lnTo>
                  <a:lnTo>
                    <a:pt x="22074" y="263609"/>
                  </a:lnTo>
                  <a:lnTo>
                    <a:pt x="31195" y="264209"/>
                  </a:lnTo>
                  <a:lnTo>
                    <a:pt x="49268" y="259584"/>
                  </a:lnTo>
                  <a:lnTo>
                    <a:pt x="94087" y="229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6" name="SMARTInkShape-1824"/>
            <p:cNvSpPr/>
            <p:nvPr>
              <p:custDataLst>
                <p:tags r:id="rId86"/>
              </p:custDataLst>
            </p:nvPr>
          </p:nvSpPr>
          <p:spPr bwMode="auto">
            <a:xfrm>
              <a:off x="6451909" y="4714875"/>
              <a:ext cx="164990" cy="155419"/>
            </a:xfrm>
            <a:custGeom>
              <a:avLst/>
              <a:gdLst/>
              <a:ahLst/>
              <a:cxnLst/>
              <a:rect l="0" t="0" r="0" b="0"/>
              <a:pathLst>
                <a:path w="164990" h="155419">
                  <a:moveTo>
                    <a:pt x="39974" y="0"/>
                  </a:moveTo>
                  <a:lnTo>
                    <a:pt x="39974" y="0"/>
                  </a:lnTo>
                  <a:lnTo>
                    <a:pt x="35233" y="0"/>
                  </a:lnTo>
                  <a:lnTo>
                    <a:pt x="33837" y="992"/>
                  </a:lnTo>
                  <a:lnTo>
                    <a:pt x="32906" y="2646"/>
                  </a:lnTo>
                  <a:lnTo>
                    <a:pt x="31412" y="7689"/>
                  </a:lnTo>
                  <a:lnTo>
                    <a:pt x="35894" y="13302"/>
                  </a:lnTo>
                  <a:lnTo>
                    <a:pt x="43452" y="15834"/>
                  </a:lnTo>
                  <a:lnTo>
                    <a:pt x="86590" y="22481"/>
                  </a:lnTo>
                  <a:lnTo>
                    <a:pt x="106471" y="26930"/>
                  </a:lnTo>
                  <a:lnTo>
                    <a:pt x="113515" y="31151"/>
                  </a:lnTo>
                  <a:lnTo>
                    <a:pt x="113806" y="35650"/>
                  </a:lnTo>
                  <a:lnTo>
                    <a:pt x="108838" y="48587"/>
                  </a:lnTo>
                  <a:lnTo>
                    <a:pt x="76824" y="87169"/>
                  </a:lnTo>
                  <a:lnTo>
                    <a:pt x="62304" y="100257"/>
                  </a:lnTo>
                  <a:lnTo>
                    <a:pt x="23292" y="124829"/>
                  </a:lnTo>
                  <a:lnTo>
                    <a:pt x="7755" y="135847"/>
                  </a:lnTo>
                  <a:lnTo>
                    <a:pt x="849" y="144051"/>
                  </a:lnTo>
                  <a:lnTo>
                    <a:pt x="0" y="147627"/>
                  </a:lnTo>
                  <a:lnTo>
                    <a:pt x="426" y="151004"/>
                  </a:lnTo>
                  <a:lnTo>
                    <a:pt x="1703" y="154248"/>
                  </a:lnTo>
                  <a:lnTo>
                    <a:pt x="5530" y="155418"/>
                  </a:lnTo>
                  <a:lnTo>
                    <a:pt x="46058" y="147736"/>
                  </a:lnTo>
                  <a:lnTo>
                    <a:pt x="88755" y="131156"/>
                  </a:lnTo>
                  <a:lnTo>
                    <a:pt x="128323" y="109582"/>
                  </a:lnTo>
                  <a:lnTo>
                    <a:pt x="164989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7" name="SMARTInkShape-1825"/>
            <p:cNvSpPr/>
            <p:nvPr>
              <p:custDataLst>
                <p:tags r:id="rId87"/>
              </p:custDataLst>
            </p:nvPr>
          </p:nvSpPr>
          <p:spPr bwMode="auto">
            <a:xfrm>
              <a:off x="6572250" y="4563070"/>
              <a:ext cx="131502" cy="299553"/>
            </a:xfrm>
            <a:custGeom>
              <a:avLst/>
              <a:gdLst/>
              <a:ahLst/>
              <a:cxnLst/>
              <a:rect l="0" t="0" r="0" b="0"/>
              <a:pathLst>
                <a:path w="131502" h="299553">
                  <a:moveTo>
                    <a:pt x="17859" y="0"/>
                  </a:moveTo>
                  <a:lnTo>
                    <a:pt x="17859" y="0"/>
                  </a:lnTo>
                  <a:lnTo>
                    <a:pt x="13119" y="0"/>
                  </a:lnTo>
                  <a:lnTo>
                    <a:pt x="12715" y="1985"/>
                  </a:lnTo>
                  <a:lnTo>
                    <a:pt x="14911" y="9481"/>
                  </a:lnTo>
                  <a:lnTo>
                    <a:pt x="54287" y="53968"/>
                  </a:lnTo>
                  <a:lnTo>
                    <a:pt x="95448" y="98075"/>
                  </a:lnTo>
                  <a:lnTo>
                    <a:pt x="118880" y="140246"/>
                  </a:lnTo>
                  <a:lnTo>
                    <a:pt x="129040" y="164034"/>
                  </a:lnTo>
                  <a:lnTo>
                    <a:pt x="131501" y="194344"/>
                  </a:lnTo>
                  <a:lnTo>
                    <a:pt x="128559" y="213375"/>
                  </a:lnTo>
                  <a:lnTo>
                    <a:pt x="111844" y="240824"/>
                  </a:lnTo>
                  <a:lnTo>
                    <a:pt x="72400" y="275773"/>
                  </a:lnTo>
                  <a:lnTo>
                    <a:pt x="28839" y="299552"/>
                  </a:lnTo>
                  <a:lnTo>
                    <a:pt x="0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8" name="SMARTInkShape-1826"/>
            <p:cNvSpPr/>
            <p:nvPr>
              <p:custDataLst>
                <p:tags r:id="rId88"/>
              </p:custDataLst>
            </p:nvPr>
          </p:nvSpPr>
          <p:spPr bwMode="auto">
            <a:xfrm>
              <a:off x="6732984" y="4380818"/>
              <a:ext cx="205263" cy="672599"/>
            </a:xfrm>
            <a:custGeom>
              <a:avLst/>
              <a:gdLst/>
              <a:ahLst/>
              <a:cxnLst/>
              <a:rect l="0" t="0" r="0" b="0"/>
              <a:pathLst>
                <a:path w="205263" h="672599">
                  <a:moveTo>
                    <a:pt x="107157" y="30448"/>
                  </a:moveTo>
                  <a:lnTo>
                    <a:pt x="107157" y="30448"/>
                  </a:lnTo>
                  <a:lnTo>
                    <a:pt x="107157" y="25707"/>
                  </a:lnTo>
                  <a:lnTo>
                    <a:pt x="112448" y="20734"/>
                  </a:lnTo>
                  <a:lnTo>
                    <a:pt x="153879" y="636"/>
                  </a:lnTo>
                  <a:lnTo>
                    <a:pt x="165294" y="0"/>
                  </a:lnTo>
                  <a:lnTo>
                    <a:pt x="173675" y="3025"/>
                  </a:lnTo>
                  <a:lnTo>
                    <a:pt x="180707" y="7676"/>
                  </a:lnTo>
                  <a:lnTo>
                    <a:pt x="184495" y="20989"/>
                  </a:lnTo>
                  <a:lnTo>
                    <a:pt x="186925" y="61872"/>
                  </a:lnTo>
                  <a:lnTo>
                    <a:pt x="193542" y="105005"/>
                  </a:lnTo>
                  <a:lnTo>
                    <a:pt x="195159" y="138329"/>
                  </a:lnTo>
                  <a:lnTo>
                    <a:pt x="195878" y="176291"/>
                  </a:lnTo>
                  <a:lnTo>
                    <a:pt x="196198" y="216314"/>
                  </a:lnTo>
                  <a:lnTo>
                    <a:pt x="196340" y="257252"/>
                  </a:lnTo>
                  <a:lnTo>
                    <a:pt x="193758" y="290661"/>
                  </a:lnTo>
                  <a:lnTo>
                    <a:pt x="189371" y="331782"/>
                  </a:lnTo>
                  <a:lnTo>
                    <a:pt x="185425" y="369102"/>
                  </a:lnTo>
                  <a:lnTo>
                    <a:pt x="180619" y="413232"/>
                  </a:lnTo>
                  <a:lnTo>
                    <a:pt x="180485" y="449613"/>
                  </a:lnTo>
                  <a:lnTo>
                    <a:pt x="183735" y="485626"/>
                  </a:lnTo>
                  <a:lnTo>
                    <a:pt x="188485" y="518830"/>
                  </a:lnTo>
                  <a:lnTo>
                    <a:pt x="194092" y="557477"/>
                  </a:lnTo>
                  <a:lnTo>
                    <a:pt x="202280" y="600979"/>
                  </a:lnTo>
                  <a:lnTo>
                    <a:pt x="205262" y="639966"/>
                  </a:lnTo>
                  <a:lnTo>
                    <a:pt x="202684" y="646295"/>
                  </a:lnTo>
                  <a:lnTo>
                    <a:pt x="200607" y="649372"/>
                  </a:lnTo>
                  <a:lnTo>
                    <a:pt x="188204" y="658443"/>
                  </a:lnTo>
                  <a:lnTo>
                    <a:pt x="160097" y="669405"/>
                  </a:lnTo>
                  <a:lnTo>
                    <a:pt x="123824" y="672598"/>
                  </a:lnTo>
                  <a:lnTo>
                    <a:pt x="93728" y="672043"/>
                  </a:lnTo>
                  <a:lnTo>
                    <a:pt x="60509" y="668489"/>
                  </a:lnTo>
                  <a:lnTo>
                    <a:pt x="0" y="6644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65" name="SMARTInkShape-Group476"/>
          <p:cNvGrpSpPr/>
          <p:nvPr/>
        </p:nvGrpSpPr>
        <p:grpSpPr>
          <a:xfrm>
            <a:off x="5697141" y="4822031"/>
            <a:ext cx="223067" cy="258962"/>
            <a:chOff x="5697141" y="4822031"/>
            <a:chExt cx="223067" cy="258962"/>
          </a:xfrm>
        </p:grpSpPr>
        <p:sp>
          <p:nvSpPr>
            <p:cNvPr id="425160" name="SMARTInkShape-1827"/>
            <p:cNvSpPr/>
            <p:nvPr>
              <p:custDataLst>
                <p:tags r:id="rId73"/>
              </p:custDataLst>
            </p:nvPr>
          </p:nvSpPr>
          <p:spPr bwMode="auto">
            <a:xfrm>
              <a:off x="5848945" y="4822031"/>
              <a:ext cx="71263" cy="258962"/>
            </a:xfrm>
            <a:custGeom>
              <a:avLst/>
              <a:gdLst/>
              <a:ahLst/>
              <a:cxnLst/>
              <a:rect l="0" t="0" r="0" b="0"/>
              <a:pathLst>
                <a:path w="71263" h="258962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38160" y="38419"/>
                  </a:lnTo>
                  <a:lnTo>
                    <a:pt x="53751" y="63308"/>
                  </a:lnTo>
                  <a:lnTo>
                    <a:pt x="68422" y="104616"/>
                  </a:lnTo>
                  <a:lnTo>
                    <a:pt x="71262" y="148680"/>
                  </a:lnTo>
                  <a:lnTo>
                    <a:pt x="63282" y="180733"/>
                  </a:lnTo>
                  <a:lnTo>
                    <a:pt x="42754" y="221601"/>
                  </a:lnTo>
                  <a:lnTo>
                    <a:pt x="22851" y="243350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1" name="SMARTInkShape-1828"/>
            <p:cNvSpPr/>
            <p:nvPr>
              <p:custDataLst>
                <p:tags r:id="rId74"/>
              </p:custDataLst>
            </p:nvPr>
          </p:nvSpPr>
          <p:spPr bwMode="auto">
            <a:xfrm>
              <a:off x="5805538" y="4920258"/>
              <a:ext cx="61268" cy="71251"/>
            </a:xfrm>
            <a:custGeom>
              <a:avLst/>
              <a:gdLst/>
              <a:ahLst/>
              <a:cxnLst/>
              <a:rect l="0" t="0" r="0" b="0"/>
              <a:pathLst>
                <a:path w="61268" h="71251">
                  <a:moveTo>
                    <a:pt x="7689" y="0"/>
                  </a:moveTo>
                  <a:lnTo>
                    <a:pt x="7689" y="0"/>
                  </a:lnTo>
                  <a:lnTo>
                    <a:pt x="0" y="7688"/>
                  </a:lnTo>
                  <a:lnTo>
                    <a:pt x="579" y="8102"/>
                  </a:lnTo>
                  <a:lnTo>
                    <a:pt x="32699" y="11561"/>
                  </a:lnTo>
                  <a:lnTo>
                    <a:pt x="36268" y="13661"/>
                  </a:lnTo>
                  <a:lnTo>
                    <a:pt x="38648" y="16052"/>
                  </a:lnTo>
                  <a:lnTo>
                    <a:pt x="41292" y="21355"/>
                  </a:lnTo>
                  <a:lnTo>
                    <a:pt x="42781" y="29920"/>
                  </a:lnTo>
                  <a:lnTo>
                    <a:pt x="41005" y="32844"/>
                  </a:lnTo>
                  <a:lnTo>
                    <a:pt x="14892" y="56747"/>
                  </a:lnTo>
                  <a:lnTo>
                    <a:pt x="8831" y="66643"/>
                  </a:lnTo>
                  <a:lnTo>
                    <a:pt x="3176" y="70017"/>
                  </a:lnTo>
                  <a:lnTo>
                    <a:pt x="3688" y="70490"/>
                  </a:lnTo>
                  <a:lnTo>
                    <a:pt x="11639" y="71250"/>
                  </a:lnTo>
                  <a:lnTo>
                    <a:pt x="24624" y="66641"/>
                  </a:lnTo>
                  <a:lnTo>
                    <a:pt x="32744" y="59053"/>
                  </a:lnTo>
                  <a:lnTo>
                    <a:pt x="61267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2" name="SMARTInkShape-1829"/>
            <p:cNvSpPr/>
            <p:nvPr>
              <p:custDataLst>
                <p:tags r:id="rId75"/>
              </p:custDataLst>
            </p:nvPr>
          </p:nvSpPr>
          <p:spPr bwMode="auto">
            <a:xfrm>
              <a:off x="5768733" y="4857750"/>
              <a:ext cx="53424" cy="157992"/>
            </a:xfrm>
            <a:custGeom>
              <a:avLst/>
              <a:gdLst/>
              <a:ahLst/>
              <a:cxnLst/>
              <a:rect l="0" t="0" r="0" b="0"/>
              <a:pathLst>
                <a:path w="53424" h="157992">
                  <a:moveTo>
                    <a:pt x="53423" y="0"/>
                  </a:moveTo>
                  <a:lnTo>
                    <a:pt x="53423" y="0"/>
                  </a:lnTo>
                  <a:lnTo>
                    <a:pt x="35332" y="20737"/>
                  </a:lnTo>
                  <a:lnTo>
                    <a:pt x="17684" y="63544"/>
                  </a:lnTo>
                  <a:lnTo>
                    <a:pt x="8769" y="84312"/>
                  </a:lnTo>
                  <a:lnTo>
                    <a:pt x="5794" y="88950"/>
                  </a:lnTo>
                  <a:lnTo>
                    <a:pt x="1608" y="109699"/>
                  </a:lnTo>
                  <a:lnTo>
                    <a:pt x="0" y="151477"/>
                  </a:lnTo>
                  <a:lnTo>
                    <a:pt x="1933" y="154563"/>
                  </a:lnTo>
                  <a:lnTo>
                    <a:pt x="5206" y="156620"/>
                  </a:lnTo>
                  <a:lnTo>
                    <a:pt x="9372" y="157991"/>
                  </a:lnTo>
                  <a:lnTo>
                    <a:pt x="13141" y="157914"/>
                  </a:lnTo>
                  <a:lnTo>
                    <a:pt x="26634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3" name="SMARTInkShape-1830"/>
            <p:cNvSpPr/>
            <p:nvPr>
              <p:custDataLst>
                <p:tags r:id="rId76"/>
              </p:custDataLst>
            </p:nvPr>
          </p:nvSpPr>
          <p:spPr bwMode="auto">
            <a:xfrm>
              <a:off x="5706070" y="4875645"/>
              <a:ext cx="65998" cy="101738"/>
            </a:xfrm>
            <a:custGeom>
              <a:avLst/>
              <a:gdLst/>
              <a:ahLst/>
              <a:cxnLst/>
              <a:rect l="0" t="0" r="0" b="0"/>
              <a:pathLst>
                <a:path w="65998" h="101738">
                  <a:moveTo>
                    <a:pt x="0" y="26753"/>
                  </a:moveTo>
                  <a:lnTo>
                    <a:pt x="0" y="26753"/>
                  </a:lnTo>
                  <a:lnTo>
                    <a:pt x="4741" y="22013"/>
                  </a:lnTo>
                  <a:lnTo>
                    <a:pt x="7068" y="17039"/>
                  </a:lnTo>
                  <a:lnTo>
                    <a:pt x="7689" y="14325"/>
                  </a:lnTo>
                  <a:lnTo>
                    <a:pt x="9094" y="12514"/>
                  </a:lnTo>
                  <a:lnTo>
                    <a:pt x="25148" y="1347"/>
                  </a:lnTo>
                  <a:lnTo>
                    <a:pt x="31044" y="374"/>
                  </a:lnTo>
                  <a:lnTo>
                    <a:pt x="55426" y="0"/>
                  </a:lnTo>
                  <a:lnTo>
                    <a:pt x="58779" y="2965"/>
                  </a:lnTo>
                  <a:lnTo>
                    <a:pt x="65150" y="14196"/>
                  </a:lnTo>
                  <a:lnTo>
                    <a:pt x="65997" y="26464"/>
                  </a:lnTo>
                  <a:lnTo>
                    <a:pt x="62074" y="39523"/>
                  </a:lnTo>
                  <a:lnTo>
                    <a:pt x="42595" y="76096"/>
                  </a:lnTo>
                  <a:lnTo>
                    <a:pt x="30837" y="86056"/>
                  </a:lnTo>
                  <a:lnTo>
                    <a:pt x="18667" y="93790"/>
                  </a:lnTo>
                  <a:lnTo>
                    <a:pt x="13258" y="100534"/>
                  </a:lnTo>
                  <a:lnTo>
                    <a:pt x="10823" y="101737"/>
                  </a:lnTo>
                  <a:lnTo>
                    <a:pt x="0" y="981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4" name="SMARTInkShape-1831"/>
            <p:cNvSpPr/>
            <p:nvPr>
              <p:custDataLst>
                <p:tags r:id="rId77"/>
              </p:custDataLst>
            </p:nvPr>
          </p:nvSpPr>
          <p:spPr bwMode="auto">
            <a:xfrm>
              <a:off x="5697141" y="4929188"/>
              <a:ext cx="1" cy="142865"/>
            </a:xfrm>
            <a:custGeom>
              <a:avLst/>
              <a:gdLst/>
              <a:ahLst/>
              <a:cxnLst/>
              <a:rect l="0" t="0" r="0" b="0"/>
              <a:pathLst>
                <a:path w="1" h="142865">
                  <a:moveTo>
                    <a:pt x="0" y="0"/>
                  </a:moveTo>
                  <a:lnTo>
                    <a:pt x="0" y="0"/>
                  </a:lnTo>
                  <a:lnTo>
                    <a:pt x="0" y="43471"/>
                  </a:lnTo>
                  <a:lnTo>
                    <a:pt x="0" y="85420"/>
                  </a:lnTo>
                  <a:lnTo>
                    <a:pt x="0" y="129974"/>
                  </a:lnTo>
                  <a:lnTo>
                    <a:pt x="0" y="142864"/>
                  </a:lnTo>
                  <a:lnTo>
                    <a:pt x="0" y="116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73" name="SMARTInkShape-Group477"/>
          <p:cNvGrpSpPr/>
          <p:nvPr/>
        </p:nvGrpSpPr>
        <p:grpSpPr>
          <a:xfrm>
            <a:off x="7984899" y="2536031"/>
            <a:ext cx="1087665" cy="1017986"/>
            <a:chOff x="7984899" y="2536031"/>
            <a:chExt cx="1087665" cy="1017986"/>
          </a:xfrm>
        </p:grpSpPr>
        <p:sp>
          <p:nvSpPr>
            <p:cNvPr id="425166" name="SMARTInkShape-1832"/>
            <p:cNvSpPr/>
            <p:nvPr>
              <p:custDataLst>
                <p:tags r:id="rId66"/>
              </p:custDataLst>
            </p:nvPr>
          </p:nvSpPr>
          <p:spPr bwMode="auto">
            <a:xfrm>
              <a:off x="7989311" y="2536031"/>
              <a:ext cx="364741" cy="926389"/>
            </a:xfrm>
            <a:custGeom>
              <a:avLst/>
              <a:gdLst/>
              <a:ahLst/>
              <a:cxnLst/>
              <a:rect l="0" t="0" r="0" b="0"/>
              <a:pathLst>
                <a:path w="364741" h="926389">
                  <a:moveTo>
                    <a:pt x="217072" y="0"/>
                  </a:moveTo>
                  <a:lnTo>
                    <a:pt x="217072" y="0"/>
                  </a:lnTo>
                  <a:lnTo>
                    <a:pt x="199948" y="0"/>
                  </a:lnTo>
                  <a:lnTo>
                    <a:pt x="204171" y="0"/>
                  </a:lnTo>
                  <a:lnTo>
                    <a:pt x="216446" y="14221"/>
                  </a:lnTo>
                  <a:lnTo>
                    <a:pt x="232235" y="47678"/>
                  </a:lnTo>
                  <a:lnTo>
                    <a:pt x="253434" y="92064"/>
                  </a:lnTo>
                  <a:lnTo>
                    <a:pt x="276504" y="134310"/>
                  </a:lnTo>
                  <a:lnTo>
                    <a:pt x="299031" y="178642"/>
                  </a:lnTo>
                  <a:lnTo>
                    <a:pt x="318185" y="220459"/>
                  </a:lnTo>
                  <a:lnTo>
                    <a:pt x="332552" y="258411"/>
                  </a:lnTo>
                  <a:lnTo>
                    <a:pt x="344945" y="299312"/>
                  </a:lnTo>
                  <a:lnTo>
                    <a:pt x="355954" y="339471"/>
                  </a:lnTo>
                  <a:lnTo>
                    <a:pt x="361804" y="381947"/>
                  </a:lnTo>
                  <a:lnTo>
                    <a:pt x="364740" y="401926"/>
                  </a:lnTo>
                  <a:lnTo>
                    <a:pt x="361809" y="435487"/>
                  </a:lnTo>
                  <a:lnTo>
                    <a:pt x="359507" y="470566"/>
                  </a:lnTo>
                  <a:lnTo>
                    <a:pt x="352981" y="506096"/>
                  </a:lnTo>
                  <a:lnTo>
                    <a:pt x="344764" y="540766"/>
                  </a:lnTo>
                  <a:lnTo>
                    <a:pt x="333099" y="582296"/>
                  </a:lnTo>
                  <a:lnTo>
                    <a:pt x="321565" y="614056"/>
                  </a:lnTo>
                  <a:lnTo>
                    <a:pt x="299888" y="651454"/>
                  </a:lnTo>
                  <a:lnTo>
                    <a:pt x="275507" y="688497"/>
                  </a:lnTo>
                  <a:lnTo>
                    <a:pt x="240411" y="730356"/>
                  </a:lnTo>
                  <a:lnTo>
                    <a:pt x="200295" y="767582"/>
                  </a:lnTo>
                  <a:lnTo>
                    <a:pt x="156579" y="803598"/>
                  </a:lnTo>
                  <a:lnTo>
                    <a:pt x="112371" y="839376"/>
                  </a:lnTo>
                  <a:lnTo>
                    <a:pt x="74682" y="870367"/>
                  </a:lnTo>
                  <a:lnTo>
                    <a:pt x="33090" y="907697"/>
                  </a:lnTo>
                  <a:lnTo>
                    <a:pt x="9816" y="923512"/>
                  </a:lnTo>
                  <a:lnTo>
                    <a:pt x="1596" y="926388"/>
                  </a:lnTo>
                  <a:lnTo>
                    <a:pt x="0" y="924178"/>
                  </a:lnTo>
                  <a:lnTo>
                    <a:pt x="871" y="913785"/>
                  </a:lnTo>
                  <a:lnTo>
                    <a:pt x="11689" y="8929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7" name="SMARTInkShape-1833"/>
            <p:cNvSpPr/>
            <p:nvPr>
              <p:custDataLst>
                <p:tags r:id="rId67"/>
              </p:custDataLst>
            </p:nvPr>
          </p:nvSpPr>
          <p:spPr bwMode="auto">
            <a:xfrm>
              <a:off x="7984899" y="3321844"/>
              <a:ext cx="167907" cy="232173"/>
            </a:xfrm>
            <a:custGeom>
              <a:avLst/>
              <a:gdLst/>
              <a:ahLst/>
              <a:cxnLst/>
              <a:rect l="0" t="0" r="0" b="0"/>
              <a:pathLst>
                <a:path w="167907" h="232173">
                  <a:moveTo>
                    <a:pt x="60749" y="0"/>
                  </a:moveTo>
                  <a:lnTo>
                    <a:pt x="60749" y="0"/>
                  </a:lnTo>
                  <a:lnTo>
                    <a:pt x="32970" y="8378"/>
                  </a:lnTo>
                  <a:lnTo>
                    <a:pt x="30323" y="8562"/>
                  </a:lnTo>
                  <a:lnTo>
                    <a:pt x="24737" y="11412"/>
                  </a:lnTo>
                  <a:lnTo>
                    <a:pt x="18947" y="16978"/>
                  </a:lnTo>
                  <a:lnTo>
                    <a:pt x="4178" y="42339"/>
                  </a:lnTo>
                  <a:lnTo>
                    <a:pt x="0" y="64469"/>
                  </a:lnTo>
                  <a:lnTo>
                    <a:pt x="4314" y="81239"/>
                  </a:lnTo>
                  <a:lnTo>
                    <a:pt x="17900" y="104769"/>
                  </a:lnTo>
                  <a:lnTo>
                    <a:pt x="57678" y="147578"/>
                  </a:lnTo>
                  <a:lnTo>
                    <a:pt x="95567" y="176877"/>
                  </a:lnTo>
                  <a:lnTo>
                    <a:pt x="133869" y="201996"/>
                  </a:lnTo>
                  <a:lnTo>
                    <a:pt x="167906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8" name="SMARTInkShape-1834"/>
            <p:cNvSpPr/>
            <p:nvPr>
              <p:custDataLst>
                <p:tags r:id="rId68"/>
              </p:custDataLst>
            </p:nvPr>
          </p:nvSpPr>
          <p:spPr bwMode="auto">
            <a:xfrm>
              <a:off x="8368812" y="3010914"/>
              <a:ext cx="212619" cy="199125"/>
            </a:xfrm>
            <a:custGeom>
              <a:avLst/>
              <a:gdLst/>
              <a:ahLst/>
              <a:cxnLst/>
              <a:rect l="0" t="0" r="0" b="0"/>
              <a:pathLst>
                <a:path w="212619" h="199125">
                  <a:moveTo>
                    <a:pt x="16165" y="16250"/>
                  </a:moveTo>
                  <a:lnTo>
                    <a:pt x="16165" y="16250"/>
                  </a:lnTo>
                  <a:lnTo>
                    <a:pt x="24286" y="9121"/>
                  </a:lnTo>
                  <a:lnTo>
                    <a:pt x="38524" y="2011"/>
                  </a:lnTo>
                  <a:lnTo>
                    <a:pt x="49584" y="0"/>
                  </a:lnTo>
                  <a:lnTo>
                    <a:pt x="63759" y="4398"/>
                  </a:lnTo>
                  <a:lnTo>
                    <a:pt x="85829" y="18030"/>
                  </a:lnTo>
                  <a:lnTo>
                    <a:pt x="97729" y="29940"/>
                  </a:lnTo>
                  <a:lnTo>
                    <a:pt x="116741" y="70455"/>
                  </a:lnTo>
                  <a:lnTo>
                    <a:pt x="116950" y="79176"/>
                  </a:lnTo>
                  <a:lnTo>
                    <a:pt x="111891" y="96803"/>
                  </a:lnTo>
                  <a:lnTo>
                    <a:pt x="100381" y="111913"/>
                  </a:lnTo>
                  <a:lnTo>
                    <a:pt x="58505" y="149970"/>
                  </a:lnTo>
                  <a:lnTo>
                    <a:pt x="14970" y="180602"/>
                  </a:lnTo>
                  <a:lnTo>
                    <a:pt x="0" y="193292"/>
                  </a:lnTo>
                  <a:lnTo>
                    <a:pt x="17769" y="199124"/>
                  </a:lnTo>
                  <a:lnTo>
                    <a:pt x="48170" y="197655"/>
                  </a:lnTo>
                  <a:lnTo>
                    <a:pt x="82312" y="190936"/>
                  </a:lnTo>
                  <a:lnTo>
                    <a:pt x="123268" y="184922"/>
                  </a:lnTo>
                  <a:lnTo>
                    <a:pt x="156930" y="171950"/>
                  </a:lnTo>
                  <a:lnTo>
                    <a:pt x="212618" y="1412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9" name="SMARTInkShape-1835"/>
            <p:cNvSpPr/>
            <p:nvPr>
              <p:custDataLst>
                <p:tags r:id="rId69"/>
              </p:custDataLst>
            </p:nvPr>
          </p:nvSpPr>
          <p:spPr bwMode="auto">
            <a:xfrm>
              <a:off x="8617148" y="3045023"/>
              <a:ext cx="151806" cy="31690"/>
            </a:xfrm>
            <a:custGeom>
              <a:avLst/>
              <a:gdLst/>
              <a:ahLst/>
              <a:cxnLst/>
              <a:rect l="0" t="0" r="0" b="0"/>
              <a:pathLst>
                <a:path w="151806" h="31690">
                  <a:moveTo>
                    <a:pt x="0" y="17860"/>
                  </a:moveTo>
                  <a:lnTo>
                    <a:pt x="0" y="17860"/>
                  </a:lnTo>
                  <a:lnTo>
                    <a:pt x="0" y="25548"/>
                  </a:lnTo>
                  <a:lnTo>
                    <a:pt x="4741" y="31162"/>
                  </a:lnTo>
                  <a:lnTo>
                    <a:pt x="9114" y="31689"/>
                  </a:lnTo>
                  <a:lnTo>
                    <a:pt x="45849" y="27631"/>
                  </a:lnTo>
                  <a:lnTo>
                    <a:pt x="81275" y="27039"/>
                  </a:lnTo>
                  <a:lnTo>
                    <a:pt x="122439" y="19710"/>
                  </a:lnTo>
                  <a:lnTo>
                    <a:pt x="142222" y="11573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70" name="SMARTInkShape-1836"/>
            <p:cNvSpPr/>
            <p:nvPr>
              <p:custDataLst>
                <p:tags r:id="rId70"/>
              </p:custDataLst>
            </p:nvPr>
          </p:nvSpPr>
          <p:spPr bwMode="auto">
            <a:xfrm>
              <a:off x="8725545" y="3009305"/>
              <a:ext cx="67498" cy="71438"/>
            </a:xfrm>
            <a:custGeom>
              <a:avLst/>
              <a:gdLst/>
              <a:ahLst/>
              <a:cxnLst/>
              <a:rect l="0" t="0" r="0" b="0"/>
              <a:pathLst>
                <a:path w="67498" h="71438">
                  <a:moveTo>
                    <a:pt x="7689" y="0"/>
                  </a:moveTo>
                  <a:lnTo>
                    <a:pt x="7689" y="0"/>
                  </a:lnTo>
                  <a:lnTo>
                    <a:pt x="2949" y="0"/>
                  </a:lnTo>
                  <a:lnTo>
                    <a:pt x="1552" y="992"/>
                  </a:lnTo>
                  <a:lnTo>
                    <a:pt x="621" y="2645"/>
                  </a:lnTo>
                  <a:lnTo>
                    <a:pt x="0" y="4740"/>
                  </a:lnTo>
                  <a:lnTo>
                    <a:pt x="579" y="7129"/>
                  </a:lnTo>
                  <a:lnTo>
                    <a:pt x="3868" y="12428"/>
                  </a:lnTo>
                  <a:lnTo>
                    <a:pt x="13928" y="15445"/>
                  </a:lnTo>
                  <a:lnTo>
                    <a:pt x="51175" y="19526"/>
                  </a:lnTo>
                  <a:lnTo>
                    <a:pt x="67497" y="33194"/>
                  </a:lnTo>
                  <a:lnTo>
                    <a:pt x="67404" y="35027"/>
                  </a:lnTo>
                  <a:lnTo>
                    <a:pt x="64656" y="39711"/>
                  </a:lnTo>
                  <a:lnTo>
                    <a:pt x="25549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71" name="SMARTInkShape-1837"/>
            <p:cNvSpPr/>
            <p:nvPr>
              <p:custDataLst>
                <p:tags r:id="rId71"/>
              </p:custDataLst>
            </p:nvPr>
          </p:nvSpPr>
          <p:spPr bwMode="auto">
            <a:xfrm>
              <a:off x="8867350" y="2897408"/>
              <a:ext cx="44479" cy="245843"/>
            </a:xfrm>
            <a:custGeom>
              <a:avLst/>
              <a:gdLst/>
              <a:ahLst/>
              <a:cxnLst/>
              <a:rect l="0" t="0" r="0" b="0"/>
              <a:pathLst>
                <a:path w="44479" h="245843">
                  <a:moveTo>
                    <a:pt x="44478" y="4740"/>
                  </a:moveTo>
                  <a:lnTo>
                    <a:pt x="44478" y="4740"/>
                  </a:lnTo>
                  <a:lnTo>
                    <a:pt x="44478" y="0"/>
                  </a:lnTo>
                  <a:lnTo>
                    <a:pt x="43486" y="588"/>
                  </a:lnTo>
                  <a:lnTo>
                    <a:pt x="15799" y="42642"/>
                  </a:lnTo>
                  <a:lnTo>
                    <a:pt x="10845" y="77376"/>
                  </a:lnTo>
                  <a:lnTo>
                    <a:pt x="6388" y="121670"/>
                  </a:lnTo>
                  <a:lnTo>
                    <a:pt x="693" y="161433"/>
                  </a:lnTo>
                  <a:lnTo>
                    <a:pt x="0" y="204327"/>
                  </a:lnTo>
                  <a:lnTo>
                    <a:pt x="898" y="218461"/>
                  </a:lnTo>
                  <a:lnTo>
                    <a:pt x="8759" y="2458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72" name="SMARTInkShape-1838"/>
            <p:cNvSpPr/>
            <p:nvPr>
              <p:custDataLst>
                <p:tags r:id="rId72"/>
              </p:custDataLst>
            </p:nvPr>
          </p:nvSpPr>
          <p:spPr bwMode="auto">
            <a:xfrm>
              <a:off x="8914616" y="2991445"/>
              <a:ext cx="157948" cy="241103"/>
            </a:xfrm>
            <a:custGeom>
              <a:avLst/>
              <a:gdLst/>
              <a:ahLst/>
              <a:cxnLst/>
              <a:rect l="0" t="0" r="0" b="0"/>
              <a:pathLst>
                <a:path w="157948" h="241103">
                  <a:moveTo>
                    <a:pt x="104368" y="0"/>
                  </a:moveTo>
                  <a:lnTo>
                    <a:pt x="104368" y="0"/>
                  </a:lnTo>
                  <a:lnTo>
                    <a:pt x="104368" y="34293"/>
                  </a:lnTo>
                  <a:lnTo>
                    <a:pt x="102384" y="38737"/>
                  </a:lnTo>
                  <a:lnTo>
                    <a:pt x="94888" y="46321"/>
                  </a:lnTo>
                  <a:lnTo>
                    <a:pt x="58470" y="64982"/>
                  </a:lnTo>
                  <a:lnTo>
                    <a:pt x="41306" y="73530"/>
                  </a:lnTo>
                  <a:lnTo>
                    <a:pt x="16892" y="80326"/>
                  </a:lnTo>
                  <a:lnTo>
                    <a:pt x="6619" y="88948"/>
                  </a:lnTo>
                  <a:lnTo>
                    <a:pt x="1392" y="96749"/>
                  </a:lnTo>
                  <a:lnTo>
                    <a:pt x="0" y="100218"/>
                  </a:lnTo>
                  <a:lnTo>
                    <a:pt x="3743" y="112010"/>
                  </a:lnTo>
                  <a:lnTo>
                    <a:pt x="13013" y="126181"/>
                  </a:lnTo>
                  <a:lnTo>
                    <a:pt x="51695" y="162260"/>
                  </a:lnTo>
                  <a:lnTo>
                    <a:pt x="92912" y="188802"/>
                  </a:lnTo>
                  <a:lnTo>
                    <a:pt x="133582" y="223355"/>
                  </a:lnTo>
                  <a:lnTo>
                    <a:pt x="157947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77" name="SMARTInkShape-Group478"/>
          <p:cNvGrpSpPr/>
          <p:nvPr/>
        </p:nvGrpSpPr>
        <p:grpSpPr>
          <a:xfrm>
            <a:off x="2750344" y="4670227"/>
            <a:ext cx="232173" cy="482204"/>
            <a:chOff x="2750344" y="4670227"/>
            <a:chExt cx="232173" cy="482204"/>
          </a:xfrm>
        </p:grpSpPr>
        <p:sp>
          <p:nvSpPr>
            <p:cNvPr id="425174" name="SMARTInkShape-1839"/>
            <p:cNvSpPr/>
            <p:nvPr>
              <p:custDataLst>
                <p:tags r:id="rId63"/>
              </p:custDataLst>
            </p:nvPr>
          </p:nvSpPr>
          <p:spPr bwMode="auto">
            <a:xfrm>
              <a:off x="2777133" y="4670227"/>
              <a:ext cx="205384" cy="50987"/>
            </a:xfrm>
            <a:custGeom>
              <a:avLst/>
              <a:gdLst/>
              <a:ahLst/>
              <a:cxnLst/>
              <a:rect l="0" t="0" r="0" b="0"/>
              <a:pathLst>
                <a:path w="205384" h="50987">
                  <a:moveTo>
                    <a:pt x="0" y="26789"/>
                  </a:moveTo>
                  <a:lnTo>
                    <a:pt x="0" y="26789"/>
                  </a:lnTo>
                  <a:lnTo>
                    <a:pt x="0" y="34477"/>
                  </a:lnTo>
                  <a:lnTo>
                    <a:pt x="4741" y="44831"/>
                  </a:lnTo>
                  <a:lnTo>
                    <a:pt x="9113" y="47747"/>
                  </a:lnTo>
                  <a:lnTo>
                    <a:pt x="21910" y="50986"/>
                  </a:lnTo>
                  <a:lnTo>
                    <a:pt x="60395" y="46168"/>
                  </a:lnTo>
                  <a:lnTo>
                    <a:pt x="79428" y="42347"/>
                  </a:lnTo>
                  <a:lnTo>
                    <a:pt x="114346" y="30727"/>
                  </a:lnTo>
                  <a:lnTo>
                    <a:pt x="154927" y="16931"/>
                  </a:lnTo>
                  <a:lnTo>
                    <a:pt x="2053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75" name="SMARTInkShape-1840"/>
            <p:cNvSpPr/>
            <p:nvPr>
              <p:custDataLst>
                <p:tags r:id="rId64"/>
              </p:custDataLst>
            </p:nvPr>
          </p:nvSpPr>
          <p:spPr bwMode="auto">
            <a:xfrm>
              <a:off x="2794992" y="4830961"/>
              <a:ext cx="142876" cy="62509"/>
            </a:xfrm>
            <a:custGeom>
              <a:avLst/>
              <a:gdLst/>
              <a:ahLst/>
              <a:cxnLst/>
              <a:rect l="0" t="0" r="0" b="0"/>
              <a:pathLst>
                <a:path w="142876" h="62509">
                  <a:moveTo>
                    <a:pt x="0" y="62508"/>
                  </a:moveTo>
                  <a:lnTo>
                    <a:pt x="0" y="62508"/>
                  </a:lnTo>
                  <a:lnTo>
                    <a:pt x="10106" y="54386"/>
                  </a:lnTo>
                  <a:lnTo>
                    <a:pt x="53537" y="29088"/>
                  </a:lnTo>
                  <a:lnTo>
                    <a:pt x="95575" y="9624"/>
                  </a:lnTo>
                  <a:lnTo>
                    <a:pt x="109947" y="4277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76" name="SMARTInkShape-1841"/>
            <p:cNvSpPr/>
            <p:nvPr>
              <p:custDataLst>
                <p:tags r:id="rId65"/>
              </p:custDataLst>
            </p:nvPr>
          </p:nvSpPr>
          <p:spPr bwMode="auto">
            <a:xfrm>
              <a:off x="2750344" y="5072063"/>
              <a:ext cx="205384" cy="80368"/>
            </a:xfrm>
            <a:custGeom>
              <a:avLst/>
              <a:gdLst/>
              <a:ahLst/>
              <a:cxnLst/>
              <a:rect l="0" t="0" r="0" b="0"/>
              <a:pathLst>
                <a:path w="205384" h="80368">
                  <a:moveTo>
                    <a:pt x="0" y="80367"/>
                  </a:moveTo>
                  <a:lnTo>
                    <a:pt x="0" y="80367"/>
                  </a:lnTo>
                  <a:lnTo>
                    <a:pt x="18962" y="80367"/>
                  </a:lnTo>
                  <a:lnTo>
                    <a:pt x="55780" y="66108"/>
                  </a:lnTo>
                  <a:lnTo>
                    <a:pt x="92705" y="49904"/>
                  </a:lnTo>
                  <a:lnTo>
                    <a:pt x="130209" y="29297"/>
                  </a:lnTo>
                  <a:lnTo>
                    <a:pt x="170348" y="12236"/>
                  </a:lnTo>
                  <a:lnTo>
                    <a:pt x="2053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80" name="SMARTInkShape-Group479"/>
          <p:cNvGrpSpPr/>
          <p:nvPr/>
        </p:nvGrpSpPr>
        <p:grpSpPr>
          <a:xfrm>
            <a:off x="7182515" y="4609696"/>
            <a:ext cx="443082" cy="1194602"/>
            <a:chOff x="7182515" y="4609696"/>
            <a:chExt cx="443082" cy="1194602"/>
          </a:xfrm>
        </p:grpSpPr>
        <p:sp>
          <p:nvSpPr>
            <p:cNvPr id="425178" name="SMARTInkShape-1842"/>
            <p:cNvSpPr/>
            <p:nvPr>
              <p:custDataLst>
                <p:tags r:id="rId61"/>
              </p:custDataLst>
            </p:nvPr>
          </p:nvSpPr>
          <p:spPr bwMode="auto">
            <a:xfrm>
              <a:off x="7182515" y="4609696"/>
              <a:ext cx="443082" cy="1051168"/>
            </a:xfrm>
            <a:custGeom>
              <a:avLst/>
              <a:gdLst/>
              <a:ahLst/>
              <a:cxnLst/>
              <a:rect l="0" t="0" r="0" b="0"/>
              <a:pathLst>
                <a:path w="443082" h="1051168">
                  <a:moveTo>
                    <a:pt x="157688" y="24812"/>
                  </a:moveTo>
                  <a:lnTo>
                    <a:pt x="157688" y="24812"/>
                  </a:lnTo>
                  <a:lnTo>
                    <a:pt x="157688" y="4694"/>
                  </a:lnTo>
                  <a:lnTo>
                    <a:pt x="159673" y="2471"/>
                  </a:lnTo>
                  <a:lnTo>
                    <a:pt x="167169" y="0"/>
                  </a:lnTo>
                  <a:lnTo>
                    <a:pt x="177116" y="1547"/>
                  </a:lnTo>
                  <a:lnTo>
                    <a:pt x="204410" y="15365"/>
                  </a:lnTo>
                  <a:lnTo>
                    <a:pt x="235979" y="48840"/>
                  </a:lnTo>
                  <a:lnTo>
                    <a:pt x="263188" y="92050"/>
                  </a:lnTo>
                  <a:lnTo>
                    <a:pt x="285941" y="131102"/>
                  </a:lnTo>
                  <a:lnTo>
                    <a:pt x="303617" y="165335"/>
                  </a:lnTo>
                  <a:lnTo>
                    <a:pt x="321422" y="200614"/>
                  </a:lnTo>
                  <a:lnTo>
                    <a:pt x="339265" y="237195"/>
                  </a:lnTo>
                  <a:lnTo>
                    <a:pt x="357119" y="279011"/>
                  </a:lnTo>
                  <a:lnTo>
                    <a:pt x="374978" y="321829"/>
                  </a:lnTo>
                  <a:lnTo>
                    <a:pt x="392837" y="361084"/>
                  </a:lnTo>
                  <a:lnTo>
                    <a:pt x="409704" y="403693"/>
                  </a:lnTo>
                  <a:lnTo>
                    <a:pt x="421426" y="447738"/>
                  </a:lnTo>
                  <a:lnTo>
                    <a:pt x="431184" y="492207"/>
                  </a:lnTo>
                  <a:lnTo>
                    <a:pt x="439366" y="535811"/>
                  </a:lnTo>
                  <a:lnTo>
                    <a:pt x="442232" y="575298"/>
                  </a:lnTo>
                  <a:lnTo>
                    <a:pt x="443081" y="617977"/>
                  </a:lnTo>
                  <a:lnTo>
                    <a:pt x="441348" y="661050"/>
                  </a:lnTo>
                  <a:lnTo>
                    <a:pt x="429149" y="700381"/>
                  </a:lnTo>
                  <a:lnTo>
                    <a:pt x="412966" y="742020"/>
                  </a:lnTo>
                  <a:lnTo>
                    <a:pt x="394612" y="779934"/>
                  </a:lnTo>
                  <a:lnTo>
                    <a:pt x="370763" y="816304"/>
                  </a:lnTo>
                  <a:lnTo>
                    <a:pt x="343852" y="852215"/>
                  </a:lnTo>
                  <a:lnTo>
                    <a:pt x="311184" y="886999"/>
                  </a:lnTo>
                  <a:lnTo>
                    <a:pt x="276370" y="916598"/>
                  </a:lnTo>
                  <a:lnTo>
                    <a:pt x="240919" y="943227"/>
                  </a:lnTo>
                  <a:lnTo>
                    <a:pt x="205279" y="964125"/>
                  </a:lnTo>
                  <a:lnTo>
                    <a:pt x="169584" y="982885"/>
                  </a:lnTo>
                  <a:lnTo>
                    <a:pt x="133873" y="1000020"/>
                  </a:lnTo>
                  <a:lnTo>
                    <a:pt x="99148" y="1012813"/>
                  </a:lnTo>
                  <a:lnTo>
                    <a:pt x="55795" y="1035442"/>
                  </a:lnTo>
                  <a:lnTo>
                    <a:pt x="12554" y="1048895"/>
                  </a:lnTo>
                  <a:lnTo>
                    <a:pt x="35" y="1051167"/>
                  </a:lnTo>
                  <a:lnTo>
                    <a:pt x="0" y="1050361"/>
                  </a:lnTo>
                  <a:lnTo>
                    <a:pt x="14813" y="1033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79" name="SMARTInkShape-1843"/>
            <p:cNvSpPr/>
            <p:nvPr>
              <p:custDataLst>
                <p:tags r:id="rId62"/>
              </p:custDataLst>
            </p:nvPr>
          </p:nvSpPr>
          <p:spPr bwMode="auto">
            <a:xfrm>
              <a:off x="7234324" y="5473898"/>
              <a:ext cx="195177" cy="330400"/>
            </a:xfrm>
            <a:custGeom>
              <a:avLst/>
              <a:gdLst/>
              <a:ahLst/>
              <a:cxnLst/>
              <a:rect l="0" t="0" r="0" b="0"/>
              <a:pathLst>
                <a:path w="195177" h="330400">
                  <a:moveTo>
                    <a:pt x="61231" y="0"/>
                  </a:moveTo>
                  <a:lnTo>
                    <a:pt x="61231" y="0"/>
                  </a:lnTo>
                  <a:lnTo>
                    <a:pt x="47928" y="0"/>
                  </a:lnTo>
                  <a:lnTo>
                    <a:pt x="42750" y="5292"/>
                  </a:lnTo>
                  <a:lnTo>
                    <a:pt x="28406" y="32447"/>
                  </a:lnTo>
                  <a:lnTo>
                    <a:pt x="18335" y="75000"/>
                  </a:lnTo>
                  <a:lnTo>
                    <a:pt x="9745" y="113910"/>
                  </a:lnTo>
                  <a:lnTo>
                    <a:pt x="8066" y="148949"/>
                  </a:lnTo>
                  <a:lnTo>
                    <a:pt x="3035" y="182489"/>
                  </a:lnTo>
                  <a:lnTo>
                    <a:pt x="0" y="222302"/>
                  </a:lnTo>
                  <a:lnTo>
                    <a:pt x="6105" y="264949"/>
                  </a:lnTo>
                  <a:lnTo>
                    <a:pt x="15021" y="286973"/>
                  </a:lnTo>
                  <a:lnTo>
                    <a:pt x="29789" y="305074"/>
                  </a:lnTo>
                  <a:lnTo>
                    <a:pt x="40973" y="313522"/>
                  </a:lnTo>
                  <a:lnTo>
                    <a:pt x="67906" y="319114"/>
                  </a:lnTo>
                  <a:lnTo>
                    <a:pt x="106426" y="321996"/>
                  </a:lnTo>
                  <a:lnTo>
                    <a:pt x="140657" y="327468"/>
                  </a:lnTo>
                  <a:lnTo>
                    <a:pt x="195176" y="330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88" name="SMARTInkShape-Group480"/>
          <p:cNvGrpSpPr/>
          <p:nvPr/>
        </p:nvGrpSpPr>
        <p:grpSpPr>
          <a:xfrm>
            <a:off x="7756032" y="4580930"/>
            <a:ext cx="1278614" cy="604770"/>
            <a:chOff x="7756032" y="4580930"/>
            <a:chExt cx="1278614" cy="604770"/>
          </a:xfrm>
        </p:grpSpPr>
        <p:sp>
          <p:nvSpPr>
            <p:cNvPr id="425181" name="SMARTInkShape-1844"/>
            <p:cNvSpPr/>
            <p:nvPr>
              <p:custDataLst>
                <p:tags r:id="rId54"/>
              </p:custDataLst>
            </p:nvPr>
          </p:nvSpPr>
          <p:spPr bwMode="auto">
            <a:xfrm>
              <a:off x="7756032" y="4956345"/>
              <a:ext cx="176819" cy="167868"/>
            </a:xfrm>
            <a:custGeom>
              <a:avLst/>
              <a:gdLst/>
              <a:ahLst/>
              <a:cxnLst/>
              <a:rect l="0" t="0" r="0" b="0"/>
              <a:pathLst>
                <a:path w="176819" h="167868">
                  <a:moveTo>
                    <a:pt x="30656" y="8561"/>
                  </a:moveTo>
                  <a:lnTo>
                    <a:pt x="30656" y="8561"/>
                  </a:lnTo>
                  <a:lnTo>
                    <a:pt x="39769" y="7569"/>
                  </a:lnTo>
                  <a:lnTo>
                    <a:pt x="76915" y="183"/>
                  </a:lnTo>
                  <a:lnTo>
                    <a:pt x="82331" y="0"/>
                  </a:lnTo>
                  <a:lnTo>
                    <a:pt x="93641" y="5086"/>
                  </a:lnTo>
                  <a:lnTo>
                    <a:pt x="108518" y="13816"/>
                  </a:lnTo>
                  <a:lnTo>
                    <a:pt x="112330" y="15041"/>
                  </a:lnTo>
                  <a:lnTo>
                    <a:pt x="113878" y="17841"/>
                  </a:lnTo>
                  <a:lnTo>
                    <a:pt x="112954" y="26245"/>
                  </a:lnTo>
                  <a:lnTo>
                    <a:pt x="97146" y="53947"/>
                  </a:lnTo>
                  <a:lnTo>
                    <a:pt x="63224" y="90716"/>
                  </a:lnTo>
                  <a:lnTo>
                    <a:pt x="20506" y="126220"/>
                  </a:lnTo>
                  <a:lnTo>
                    <a:pt x="4097" y="144968"/>
                  </a:lnTo>
                  <a:lnTo>
                    <a:pt x="1044" y="150100"/>
                  </a:lnTo>
                  <a:lnTo>
                    <a:pt x="0" y="154514"/>
                  </a:lnTo>
                  <a:lnTo>
                    <a:pt x="297" y="158449"/>
                  </a:lnTo>
                  <a:lnTo>
                    <a:pt x="1487" y="162065"/>
                  </a:lnTo>
                  <a:lnTo>
                    <a:pt x="5256" y="164475"/>
                  </a:lnTo>
                  <a:lnTo>
                    <a:pt x="24783" y="167867"/>
                  </a:lnTo>
                  <a:lnTo>
                    <a:pt x="60694" y="166367"/>
                  </a:lnTo>
                  <a:lnTo>
                    <a:pt x="104138" y="160164"/>
                  </a:lnTo>
                  <a:lnTo>
                    <a:pt x="147010" y="148041"/>
                  </a:lnTo>
                  <a:lnTo>
                    <a:pt x="176818" y="142831"/>
                  </a:lnTo>
                  <a:lnTo>
                    <a:pt x="173531" y="14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82" name="SMARTInkShape-1845"/>
            <p:cNvSpPr/>
            <p:nvPr>
              <p:custDataLst>
                <p:tags r:id="rId55"/>
              </p:custDataLst>
            </p:nvPr>
          </p:nvSpPr>
          <p:spPr bwMode="auto">
            <a:xfrm>
              <a:off x="7986926" y="4973836"/>
              <a:ext cx="230775" cy="44649"/>
            </a:xfrm>
            <a:custGeom>
              <a:avLst/>
              <a:gdLst/>
              <a:ahLst/>
              <a:cxnLst/>
              <a:rect l="0" t="0" r="0" b="0"/>
              <a:pathLst>
                <a:path w="230775" h="44649">
                  <a:moveTo>
                    <a:pt x="5144" y="44648"/>
                  </a:moveTo>
                  <a:lnTo>
                    <a:pt x="5144" y="44648"/>
                  </a:lnTo>
                  <a:lnTo>
                    <a:pt x="404" y="44648"/>
                  </a:lnTo>
                  <a:lnTo>
                    <a:pt x="0" y="43656"/>
                  </a:lnTo>
                  <a:lnTo>
                    <a:pt x="2196" y="39908"/>
                  </a:lnTo>
                  <a:lnTo>
                    <a:pt x="9125" y="37580"/>
                  </a:lnTo>
                  <a:lnTo>
                    <a:pt x="48280" y="28814"/>
                  </a:lnTo>
                  <a:lnTo>
                    <a:pt x="87480" y="20918"/>
                  </a:lnTo>
                  <a:lnTo>
                    <a:pt x="125845" y="18463"/>
                  </a:lnTo>
                  <a:lnTo>
                    <a:pt x="162601" y="13238"/>
                  </a:lnTo>
                  <a:lnTo>
                    <a:pt x="199958" y="14925"/>
                  </a:lnTo>
                  <a:lnTo>
                    <a:pt x="228991" y="9915"/>
                  </a:lnTo>
                  <a:lnTo>
                    <a:pt x="230774" y="8594"/>
                  </a:lnTo>
                  <a:lnTo>
                    <a:pt x="2283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83" name="SMARTInkShape-1846"/>
            <p:cNvSpPr/>
            <p:nvPr>
              <p:custDataLst>
                <p:tags r:id="rId56"/>
              </p:custDataLst>
            </p:nvPr>
          </p:nvSpPr>
          <p:spPr bwMode="auto">
            <a:xfrm>
              <a:off x="8135313" y="4938517"/>
              <a:ext cx="74806" cy="115687"/>
            </a:xfrm>
            <a:custGeom>
              <a:avLst/>
              <a:gdLst/>
              <a:ahLst/>
              <a:cxnLst/>
              <a:rect l="0" t="0" r="0" b="0"/>
              <a:pathLst>
                <a:path w="74806" h="115687">
                  <a:moveTo>
                    <a:pt x="8562" y="17460"/>
                  </a:moveTo>
                  <a:lnTo>
                    <a:pt x="8562" y="17460"/>
                  </a:lnTo>
                  <a:lnTo>
                    <a:pt x="873" y="9771"/>
                  </a:lnTo>
                  <a:lnTo>
                    <a:pt x="0" y="4157"/>
                  </a:lnTo>
                  <a:lnTo>
                    <a:pt x="869" y="2638"/>
                  </a:lnTo>
                  <a:lnTo>
                    <a:pt x="2441" y="1625"/>
                  </a:lnTo>
                  <a:lnTo>
                    <a:pt x="7826" y="500"/>
                  </a:lnTo>
                  <a:lnTo>
                    <a:pt x="16834" y="0"/>
                  </a:lnTo>
                  <a:lnTo>
                    <a:pt x="27452" y="5070"/>
                  </a:lnTo>
                  <a:lnTo>
                    <a:pt x="50437" y="24493"/>
                  </a:lnTo>
                  <a:lnTo>
                    <a:pt x="56939" y="33153"/>
                  </a:lnTo>
                  <a:lnTo>
                    <a:pt x="74264" y="68457"/>
                  </a:lnTo>
                  <a:lnTo>
                    <a:pt x="74805" y="80143"/>
                  </a:lnTo>
                  <a:lnTo>
                    <a:pt x="73560" y="86038"/>
                  </a:lnTo>
                  <a:lnTo>
                    <a:pt x="66885" y="95233"/>
                  </a:lnTo>
                  <a:lnTo>
                    <a:pt x="59288" y="102627"/>
                  </a:lnTo>
                  <a:lnTo>
                    <a:pt x="53210" y="1156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84" name="SMARTInkShape-1847"/>
            <p:cNvSpPr/>
            <p:nvPr>
              <p:custDataLst>
                <p:tags r:id="rId57"/>
              </p:custDataLst>
            </p:nvPr>
          </p:nvSpPr>
          <p:spPr bwMode="auto">
            <a:xfrm>
              <a:off x="8369312" y="4866218"/>
              <a:ext cx="221048" cy="319482"/>
            </a:xfrm>
            <a:custGeom>
              <a:avLst/>
              <a:gdLst/>
              <a:ahLst/>
              <a:cxnLst/>
              <a:rect l="0" t="0" r="0" b="0"/>
              <a:pathLst>
                <a:path w="221048" h="319482">
                  <a:moveTo>
                    <a:pt x="140680" y="54040"/>
                  </a:moveTo>
                  <a:lnTo>
                    <a:pt x="140680" y="54040"/>
                  </a:lnTo>
                  <a:lnTo>
                    <a:pt x="140680" y="49299"/>
                  </a:lnTo>
                  <a:lnTo>
                    <a:pt x="138034" y="44326"/>
                  </a:lnTo>
                  <a:lnTo>
                    <a:pt x="112001" y="4111"/>
                  </a:lnTo>
                  <a:lnTo>
                    <a:pt x="106678" y="910"/>
                  </a:lnTo>
                  <a:lnTo>
                    <a:pt x="92826" y="0"/>
                  </a:lnTo>
                  <a:lnTo>
                    <a:pt x="68292" y="9806"/>
                  </a:lnTo>
                  <a:lnTo>
                    <a:pt x="56252" y="19828"/>
                  </a:lnTo>
                  <a:lnTo>
                    <a:pt x="31005" y="55414"/>
                  </a:lnTo>
                  <a:lnTo>
                    <a:pt x="13141" y="98869"/>
                  </a:lnTo>
                  <a:lnTo>
                    <a:pt x="510" y="140715"/>
                  </a:lnTo>
                  <a:lnTo>
                    <a:pt x="0" y="156062"/>
                  </a:lnTo>
                  <a:lnTo>
                    <a:pt x="3080" y="176112"/>
                  </a:lnTo>
                  <a:lnTo>
                    <a:pt x="7275" y="184038"/>
                  </a:lnTo>
                  <a:lnTo>
                    <a:pt x="19874" y="195491"/>
                  </a:lnTo>
                  <a:lnTo>
                    <a:pt x="32749" y="201243"/>
                  </a:lnTo>
                  <a:lnTo>
                    <a:pt x="38960" y="202776"/>
                  </a:lnTo>
                  <a:lnTo>
                    <a:pt x="66664" y="200195"/>
                  </a:lnTo>
                  <a:lnTo>
                    <a:pt x="83310" y="193081"/>
                  </a:lnTo>
                  <a:lnTo>
                    <a:pt x="115376" y="172781"/>
                  </a:lnTo>
                  <a:lnTo>
                    <a:pt x="143448" y="139078"/>
                  </a:lnTo>
                  <a:lnTo>
                    <a:pt x="164213" y="94529"/>
                  </a:lnTo>
                  <a:lnTo>
                    <a:pt x="174597" y="50674"/>
                  </a:lnTo>
                  <a:lnTo>
                    <a:pt x="175866" y="35735"/>
                  </a:lnTo>
                  <a:lnTo>
                    <a:pt x="175051" y="33898"/>
                  </a:lnTo>
                  <a:lnTo>
                    <a:pt x="173516" y="33667"/>
                  </a:lnTo>
                  <a:lnTo>
                    <a:pt x="171500" y="34505"/>
                  </a:lnTo>
                  <a:lnTo>
                    <a:pt x="169261" y="43373"/>
                  </a:lnTo>
                  <a:lnTo>
                    <a:pt x="160559" y="87744"/>
                  </a:lnTo>
                  <a:lnTo>
                    <a:pt x="158938" y="127395"/>
                  </a:lnTo>
                  <a:lnTo>
                    <a:pt x="158618" y="170725"/>
                  </a:lnTo>
                  <a:lnTo>
                    <a:pt x="158563" y="211755"/>
                  </a:lnTo>
                  <a:lnTo>
                    <a:pt x="158550" y="244190"/>
                  </a:lnTo>
                  <a:lnTo>
                    <a:pt x="153802" y="276958"/>
                  </a:lnTo>
                  <a:lnTo>
                    <a:pt x="141372" y="299234"/>
                  </a:lnTo>
                  <a:lnTo>
                    <a:pt x="125120" y="313662"/>
                  </a:lnTo>
                  <a:lnTo>
                    <a:pt x="113590" y="318255"/>
                  </a:lnTo>
                  <a:lnTo>
                    <a:pt x="107736" y="319481"/>
                  </a:lnTo>
                  <a:lnTo>
                    <a:pt x="101851" y="318313"/>
                  </a:lnTo>
                  <a:lnTo>
                    <a:pt x="85077" y="308181"/>
                  </a:lnTo>
                  <a:lnTo>
                    <a:pt x="73384" y="297461"/>
                  </a:lnTo>
                  <a:lnTo>
                    <a:pt x="66784" y="287574"/>
                  </a:lnTo>
                  <a:lnTo>
                    <a:pt x="65835" y="271272"/>
                  </a:lnTo>
                  <a:lnTo>
                    <a:pt x="68570" y="242691"/>
                  </a:lnTo>
                  <a:lnTo>
                    <a:pt x="74235" y="231812"/>
                  </a:lnTo>
                  <a:lnTo>
                    <a:pt x="95513" y="207904"/>
                  </a:lnTo>
                  <a:lnTo>
                    <a:pt x="135675" y="178702"/>
                  </a:lnTo>
                  <a:lnTo>
                    <a:pt x="177985" y="146021"/>
                  </a:lnTo>
                  <a:lnTo>
                    <a:pt x="221047" y="116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85" name="SMARTInkShape-1848"/>
            <p:cNvSpPr/>
            <p:nvPr>
              <p:custDataLst>
                <p:tags r:id="rId58"/>
              </p:custDataLst>
            </p:nvPr>
          </p:nvSpPr>
          <p:spPr bwMode="auto">
            <a:xfrm>
              <a:off x="8626184" y="4607719"/>
              <a:ext cx="169559" cy="412668"/>
            </a:xfrm>
            <a:custGeom>
              <a:avLst/>
              <a:gdLst/>
              <a:ahLst/>
              <a:cxnLst/>
              <a:rect l="0" t="0" r="0" b="0"/>
              <a:pathLst>
                <a:path w="169559" h="412668">
                  <a:moveTo>
                    <a:pt x="169558" y="0"/>
                  </a:moveTo>
                  <a:lnTo>
                    <a:pt x="169558" y="0"/>
                  </a:lnTo>
                  <a:lnTo>
                    <a:pt x="155300" y="992"/>
                  </a:lnTo>
                  <a:lnTo>
                    <a:pt x="130730" y="12359"/>
                  </a:lnTo>
                  <a:lnTo>
                    <a:pt x="102248" y="33419"/>
                  </a:lnTo>
                  <a:lnTo>
                    <a:pt x="70220" y="76208"/>
                  </a:lnTo>
                  <a:lnTo>
                    <a:pt x="49688" y="115228"/>
                  </a:lnTo>
                  <a:lnTo>
                    <a:pt x="33389" y="149455"/>
                  </a:lnTo>
                  <a:lnTo>
                    <a:pt x="21835" y="184733"/>
                  </a:lnTo>
                  <a:lnTo>
                    <a:pt x="12127" y="219328"/>
                  </a:lnTo>
                  <a:lnTo>
                    <a:pt x="2604" y="260833"/>
                  </a:lnTo>
                  <a:lnTo>
                    <a:pt x="430" y="302215"/>
                  </a:lnTo>
                  <a:lnTo>
                    <a:pt x="0" y="340045"/>
                  </a:lnTo>
                  <a:lnTo>
                    <a:pt x="1910" y="372172"/>
                  </a:lnTo>
                  <a:lnTo>
                    <a:pt x="9389" y="391628"/>
                  </a:lnTo>
                  <a:lnTo>
                    <a:pt x="21973" y="404906"/>
                  </a:lnTo>
                  <a:lnTo>
                    <a:pt x="35504" y="412130"/>
                  </a:lnTo>
                  <a:lnTo>
                    <a:pt x="40501" y="412667"/>
                  </a:lnTo>
                  <a:lnTo>
                    <a:pt x="44825" y="412034"/>
                  </a:lnTo>
                  <a:lnTo>
                    <a:pt x="80261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86" name="SMARTInkShape-1849"/>
            <p:cNvSpPr/>
            <p:nvPr>
              <p:custDataLst>
                <p:tags r:id="rId59"/>
              </p:custDataLst>
            </p:nvPr>
          </p:nvSpPr>
          <p:spPr bwMode="auto">
            <a:xfrm>
              <a:off x="8760023" y="4786313"/>
              <a:ext cx="223244" cy="149851"/>
            </a:xfrm>
            <a:custGeom>
              <a:avLst/>
              <a:gdLst/>
              <a:ahLst/>
              <a:cxnLst/>
              <a:rect l="0" t="0" r="0" b="0"/>
              <a:pathLst>
                <a:path w="223244" h="149851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9714" y="7067"/>
                  </a:lnTo>
                  <a:lnTo>
                    <a:pt x="46285" y="11412"/>
                  </a:lnTo>
                  <a:lnTo>
                    <a:pt x="83376" y="18994"/>
                  </a:lnTo>
                  <a:lnTo>
                    <a:pt x="111191" y="33124"/>
                  </a:lnTo>
                  <a:lnTo>
                    <a:pt x="111830" y="35973"/>
                  </a:lnTo>
                  <a:lnTo>
                    <a:pt x="109895" y="44431"/>
                  </a:lnTo>
                  <a:lnTo>
                    <a:pt x="74851" y="85321"/>
                  </a:lnTo>
                  <a:lnTo>
                    <a:pt x="56684" y="99142"/>
                  </a:lnTo>
                  <a:lnTo>
                    <a:pt x="43475" y="104781"/>
                  </a:lnTo>
                  <a:lnTo>
                    <a:pt x="36521" y="114038"/>
                  </a:lnTo>
                  <a:lnTo>
                    <a:pt x="33277" y="120674"/>
                  </a:lnTo>
                  <a:lnTo>
                    <a:pt x="32107" y="126089"/>
                  </a:lnTo>
                  <a:lnTo>
                    <a:pt x="32318" y="130693"/>
                  </a:lnTo>
                  <a:lnTo>
                    <a:pt x="33452" y="134753"/>
                  </a:lnTo>
                  <a:lnTo>
                    <a:pt x="42649" y="141911"/>
                  </a:lnTo>
                  <a:lnTo>
                    <a:pt x="59270" y="148873"/>
                  </a:lnTo>
                  <a:lnTo>
                    <a:pt x="63325" y="149850"/>
                  </a:lnTo>
                  <a:lnTo>
                    <a:pt x="73124" y="148290"/>
                  </a:lnTo>
                  <a:lnTo>
                    <a:pt x="87070" y="145281"/>
                  </a:lnTo>
                  <a:lnTo>
                    <a:pt x="119837" y="141603"/>
                  </a:lnTo>
                  <a:lnTo>
                    <a:pt x="158131" y="120942"/>
                  </a:lnTo>
                  <a:lnTo>
                    <a:pt x="198365" y="93232"/>
                  </a:lnTo>
                  <a:lnTo>
                    <a:pt x="223243" y="6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87" name="SMARTInkShape-1850"/>
            <p:cNvSpPr/>
            <p:nvPr>
              <p:custDataLst>
                <p:tags r:id="rId60"/>
              </p:custDataLst>
            </p:nvPr>
          </p:nvSpPr>
          <p:spPr bwMode="auto">
            <a:xfrm>
              <a:off x="8885039" y="4580930"/>
              <a:ext cx="149607" cy="482204"/>
            </a:xfrm>
            <a:custGeom>
              <a:avLst/>
              <a:gdLst/>
              <a:ahLst/>
              <a:cxnLst/>
              <a:rect l="0" t="0" r="0" b="0"/>
              <a:pathLst>
                <a:path w="149607" h="482204">
                  <a:moveTo>
                    <a:pt x="0" y="0"/>
                  </a:moveTo>
                  <a:lnTo>
                    <a:pt x="0" y="0"/>
                  </a:lnTo>
                  <a:lnTo>
                    <a:pt x="32546" y="40234"/>
                  </a:lnTo>
                  <a:lnTo>
                    <a:pt x="69550" y="80961"/>
                  </a:lnTo>
                  <a:lnTo>
                    <a:pt x="100954" y="125094"/>
                  </a:lnTo>
                  <a:lnTo>
                    <a:pt x="122321" y="163395"/>
                  </a:lnTo>
                  <a:lnTo>
                    <a:pt x="136389" y="204144"/>
                  </a:lnTo>
                  <a:lnTo>
                    <a:pt x="147731" y="247985"/>
                  </a:lnTo>
                  <a:lnTo>
                    <a:pt x="149606" y="285033"/>
                  </a:lnTo>
                  <a:lnTo>
                    <a:pt x="146528" y="316189"/>
                  </a:lnTo>
                  <a:lnTo>
                    <a:pt x="139217" y="357717"/>
                  </a:lnTo>
                  <a:lnTo>
                    <a:pt x="120729" y="400176"/>
                  </a:lnTo>
                  <a:lnTo>
                    <a:pt x="95321" y="437226"/>
                  </a:lnTo>
                  <a:lnTo>
                    <a:pt x="35719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218" name="SMARTInkShape-Group481"/>
          <p:cNvGrpSpPr/>
          <p:nvPr/>
        </p:nvGrpSpPr>
        <p:grpSpPr>
          <a:xfrm>
            <a:off x="3071813" y="5295455"/>
            <a:ext cx="4125270" cy="1107132"/>
            <a:chOff x="3071813" y="5295455"/>
            <a:chExt cx="4125270" cy="1107132"/>
          </a:xfrm>
        </p:grpSpPr>
        <p:sp>
          <p:nvSpPr>
            <p:cNvPr id="425189" name="SMARTInkShape-1851"/>
            <p:cNvSpPr/>
            <p:nvPr>
              <p:custDataLst>
                <p:tags r:id="rId25"/>
              </p:custDataLst>
            </p:nvPr>
          </p:nvSpPr>
          <p:spPr bwMode="auto">
            <a:xfrm>
              <a:off x="3134320" y="5630860"/>
              <a:ext cx="133947" cy="771727"/>
            </a:xfrm>
            <a:custGeom>
              <a:avLst/>
              <a:gdLst/>
              <a:ahLst/>
              <a:cxnLst/>
              <a:rect l="0" t="0" r="0" b="0"/>
              <a:pathLst>
                <a:path w="133947" h="771727">
                  <a:moveTo>
                    <a:pt x="8930" y="771726"/>
                  </a:moveTo>
                  <a:lnTo>
                    <a:pt x="8930" y="771726"/>
                  </a:lnTo>
                  <a:lnTo>
                    <a:pt x="6284" y="731561"/>
                  </a:lnTo>
                  <a:lnTo>
                    <a:pt x="1862" y="693679"/>
                  </a:lnTo>
                  <a:lnTo>
                    <a:pt x="552" y="650044"/>
                  </a:lnTo>
                  <a:lnTo>
                    <a:pt x="164" y="611979"/>
                  </a:lnTo>
                  <a:lnTo>
                    <a:pt x="49" y="572919"/>
                  </a:lnTo>
                  <a:lnTo>
                    <a:pt x="15" y="529928"/>
                  </a:lnTo>
                  <a:lnTo>
                    <a:pt x="4" y="485770"/>
                  </a:lnTo>
                  <a:lnTo>
                    <a:pt x="1" y="441266"/>
                  </a:lnTo>
                  <a:lnTo>
                    <a:pt x="1" y="399307"/>
                  </a:lnTo>
                  <a:lnTo>
                    <a:pt x="0" y="364385"/>
                  </a:lnTo>
                  <a:lnTo>
                    <a:pt x="0" y="321177"/>
                  </a:lnTo>
                  <a:lnTo>
                    <a:pt x="0" y="286224"/>
                  </a:lnTo>
                  <a:lnTo>
                    <a:pt x="0" y="243010"/>
                  </a:lnTo>
                  <a:lnTo>
                    <a:pt x="993" y="200004"/>
                  </a:lnTo>
                  <a:lnTo>
                    <a:pt x="9714" y="157298"/>
                  </a:lnTo>
                  <a:lnTo>
                    <a:pt x="18092" y="121360"/>
                  </a:lnTo>
                  <a:lnTo>
                    <a:pt x="26858" y="83593"/>
                  </a:lnTo>
                  <a:lnTo>
                    <a:pt x="43450" y="43573"/>
                  </a:lnTo>
                  <a:lnTo>
                    <a:pt x="64799" y="13912"/>
                  </a:lnTo>
                  <a:lnTo>
                    <a:pt x="78740" y="3318"/>
                  </a:lnTo>
                  <a:lnTo>
                    <a:pt x="85235" y="493"/>
                  </a:lnTo>
                  <a:lnTo>
                    <a:pt x="97745" y="0"/>
                  </a:lnTo>
                  <a:lnTo>
                    <a:pt x="103859" y="1257"/>
                  </a:lnTo>
                  <a:lnTo>
                    <a:pt x="115943" y="10592"/>
                  </a:lnTo>
                  <a:lnTo>
                    <a:pt x="121944" y="17249"/>
                  </a:lnTo>
                  <a:lnTo>
                    <a:pt x="133946" y="57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0" name="SMARTInkShape-1852"/>
            <p:cNvSpPr/>
            <p:nvPr>
              <p:custDataLst>
                <p:tags r:id="rId26"/>
              </p:custDataLst>
            </p:nvPr>
          </p:nvSpPr>
          <p:spPr bwMode="auto">
            <a:xfrm>
              <a:off x="3071813" y="6000750"/>
              <a:ext cx="214313" cy="116087"/>
            </a:xfrm>
            <a:custGeom>
              <a:avLst/>
              <a:gdLst/>
              <a:ahLst/>
              <a:cxnLst/>
              <a:rect l="0" t="0" r="0" b="0"/>
              <a:pathLst>
                <a:path w="214313" h="116087">
                  <a:moveTo>
                    <a:pt x="0" y="116086"/>
                  </a:moveTo>
                  <a:lnTo>
                    <a:pt x="0" y="116086"/>
                  </a:lnTo>
                  <a:lnTo>
                    <a:pt x="0" y="106604"/>
                  </a:lnTo>
                  <a:lnTo>
                    <a:pt x="9480" y="86487"/>
                  </a:lnTo>
                  <a:lnTo>
                    <a:pt x="30462" y="61144"/>
                  </a:lnTo>
                  <a:lnTo>
                    <a:pt x="69103" y="37536"/>
                  </a:lnTo>
                  <a:lnTo>
                    <a:pt x="112832" y="22775"/>
                  </a:lnTo>
                  <a:lnTo>
                    <a:pt x="151162" y="16184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1" name="SMARTInkShape-1853"/>
            <p:cNvSpPr/>
            <p:nvPr>
              <p:custDataLst>
                <p:tags r:id="rId27"/>
              </p:custDataLst>
            </p:nvPr>
          </p:nvSpPr>
          <p:spPr bwMode="auto">
            <a:xfrm>
              <a:off x="3340503" y="5656277"/>
              <a:ext cx="151006" cy="494845"/>
            </a:xfrm>
            <a:custGeom>
              <a:avLst/>
              <a:gdLst/>
              <a:ahLst/>
              <a:cxnLst/>
              <a:rect l="0" t="0" r="0" b="0"/>
              <a:pathLst>
                <a:path w="151006" h="494845">
                  <a:moveTo>
                    <a:pt x="151005" y="5145"/>
                  </a:moveTo>
                  <a:lnTo>
                    <a:pt x="151005" y="5145"/>
                  </a:lnTo>
                  <a:lnTo>
                    <a:pt x="146264" y="5145"/>
                  </a:lnTo>
                  <a:lnTo>
                    <a:pt x="141291" y="2499"/>
                  </a:lnTo>
                  <a:lnTo>
                    <a:pt x="138576" y="404"/>
                  </a:lnTo>
                  <a:lnTo>
                    <a:pt x="135774" y="0"/>
                  </a:lnTo>
                  <a:lnTo>
                    <a:pt x="130014" y="2197"/>
                  </a:lnTo>
                  <a:lnTo>
                    <a:pt x="104607" y="25003"/>
                  </a:lnTo>
                  <a:lnTo>
                    <a:pt x="81591" y="67229"/>
                  </a:lnTo>
                  <a:lnTo>
                    <a:pt x="63320" y="103288"/>
                  </a:lnTo>
                  <a:lnTo>
                    <a:pt x="46739" y="147195"/>
                  </a:lnTo>
                  <a:lnTo>
                    <a:pt x="32027" y="187242"/>
                  </a:lnTo>
                  <a:lnTo>
                    <a:pt x="20943" y="226669"/>
                  </a:lnTo>
                  <a:lnTo>
                    <a:pt x="14486" y="258381"/>
                  </a:lnTo>
                  <a:lnTo>
                    <a:pt x="8309" y="289673"/>
                  </a:lnTo>
                  <a:lnTo>
                    <a:pt x="1899" y="332535"/>
                  </a:lnTo>
                  <a:lnTo>
                    <a:pt x="0" y="370371"/>
                  </a:lnTo>
                  <a:lnTo>
                    <a:pt x="4099" y="413970"/>
                  </a:lnTo>
                  <a:lnTo>
                    <a:pt x="16416" y="451605"/>
                  </a:lnTo>
                  <a:lnTo>
                    <a:pt x="32634" y="479954"/>
                  </a:lnTo>
                  <a:lnTo>
                    <a:pt x="44156" y="489023"/>
                  </a:lnTo>
                  <a:lnTo>
                    <a:pt x="58868" y="493053"/>
                  </a:lnTo>
                  <a:lnTo>
                    <a:pt x="81943" y="494844"/>
                  </a:lnTo>
                  <a:lnTo>
                    <a:pt x="100798" y="490349"/>
                  </a:lnTo>
                  <a:lnTo>
                    <a:pt x="151005" y="4605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2" name="SMARTInkShape-1854"/>
            <p:cNvSpPr/>
            <p:nvPr>
              <p:custDataLst>
                <p:tags r:id="rId28"/>
              </p:custDataLst>
            </p:nvPr>
          </p:nvSpPr>
          <p:spPr bwMode="auto">
            <a:xfrm>
              <a:off x="3687961" y="5604004"/>
              <a:ext cx="178595" cy="110997"/>
            </a:xfrm>
            <a:custGeom>
              <a:avLst/>
              <a:gdLst/>
              <a:ahLst/>
              <a:cxnLst/>
              <a:rect l="0" t="0" r="0" b="0"/>
              <a:pathLst>
                <a:path w="178595" h="110997">
                  <a:moveTo>
                    <a:pt x="0" y="110996"/>
                  </a:moveTo>
                  <a:lnTo>
                    <a:pt x="0" y="110996"/>
                  </a:lnTo>
                  <a:lnTo>
                    <a:pt x="0" y="81397"/>
                  </a:lnTo>
                  <a:lnTo>
                    <a:pt x="7937" y="65099"/>
                  </a:lnTo>
                  <a:lnTo>
                    <a:pt x="29141" y="41834"/>
                  </a:lnTo>
                  <a:lnTo>
                    <a:pt x="58232" y="20936"/>
                  </a:lnTo>
                  <a:lnTo>
                    <a:pt x="102490" y="7253"/>
                  </a:lnTo>
                  <a:lnTo>
                    <a:pt x="131570" y="0"/>
                  </a:lnTo>
                  <a:lnTo>
                    <a:pt x="146450" y="1472"/>
                  </a:lnTo>
                  <a:lnTo>
                    <a:pt x="157031" y="5433"/>
                  </a:lnTo>
                  <a:lnTo>
                    <a:pt x="161242" y="7878"/>
                  </a:lnTo>
                  <a:lnTo>
                    <a:pt x="168567" y="18533"/>
                  </a:lnTo>
                  <a:lnTo>
                    <a:pt x="178594" y="663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3" name="SMARTInkShape-1855"/>
            <p:cNvSpPr/>
            <p:nvPr>
              <p:custDataLst>
                <p:tags r:id="rId29"/>
              </p:custDataLst>
            </p:nvPr>
          </p:nvSpPr>
          <p:spPr bwMode="auto">
            <a:xfrm>
              <a:off x="3732609" y="5787679"/>
              <a:ext cx="133947" cy="52338"/>
            </a:xfrm>
            <a:custGeom>
              <a:avLst/>
              <a:gdLst/>
              <a:ahLst/>
              <a:cxnLst/>
              <a:rect l="0" t="0" r="0" b="0"/>
              <a:pathLst>
                <a:path w="133947" h="52338">
                  <a:moveTo>
                    <a:pt x="0" y="7688"/>
                  </a:moveTo>
                  <a:lnTo>
                    <a:pt x="0" y="7688"/>
                  </a:lnTo>
                  <a:lnTo>
                    <a:pt x="39166" y="6696"/>
                  </a:lnTo>
                  <a:lnTo>
                    <a:pt x="78899" y="0"/>
                  </a:lnTo>
                  <a:lnTo>
                    <a:pt x="113775" y="6132"/>
                  </a:lnTo>
                  <a:lnTo>
                    <a:pt x="128619" y="11296"/>
                  </a:lnTo>
                  <a:lnTo>
                    <a:pt x="133371" y="15054"/>
                  </a:lnTo>
                  <a:lnTo>
                    <a:pt x="133946" y="523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4" name="SMARTInkShape-1856"/>
            <p:cNvSpPr/>
            <p:nvPr>
              <p:custDataLst>
                <p:tags r:id="rId30"/>
              </p:custDataLst>
            </p:nvPr>
          </p:nvSpPr>
          <p:spPr bwMode="auto">
            <a:xfrm>
              <a:off x="3769569" y="5947172"/>
              <a:ext cx="177354" cy="60899"/>
            </a:xfrm>
            <a:custGeom>
              <a:avLst/>
              <a:gdLst/>
              <a:ahLst/>
              <a:cxnLst/>
              <a:rect l="0" t="0" r="0" b="0"/>
              <a:pathLst>
                <a:path w="177354" h="60899">
                  <a:moveTo>
                    <a:pt x="7689" y="44648"/>
                  </a:moveTo>
                  <a:lnTo>
                    <a:pt x="7689" y="44648"/>
                  </a:lnTo>
                  <a:lnTo>
                    <a:pt x="2948" y="49389"/>
                  </a:lnTo>
                  <a:lnTo>
                    <a:pt x="621" y="54362"/>
                  </a:lnTo>
                  <a:lnTo>
                    <a:pt x="0" y="57077"/>
                  </a:lnTo>
                  <a:lnTo>
                    <a:pt x="1571" y="58887"/>
                  </a:lnTo>
                  <a:lnTo>
                    <a:pt x="8608" y="60898"/>
                  </a:lnTo>
                  <a:lnTo>
                    <a:pt x="43553" y="48924"/>
                  </a:lnTo>
                  <a:lnTo>
                    <a:pt x="77074" y="39080"/>
                  </a:lnTo>
                  <a:lnTo>
                    <a:pt x="116020" y="26865"/>
                  </a:lnTo>
                  <a:lnTo>
                    <a:pt x="1773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5" name="SMARTInkShape-1857"/>
            <p:cNvSpPr/>
            <p:nvPr>
              <p:custDataLst>
                <p:tags r:id="rId31"/>
              </p:custDataLst>
            </p:nvPr>
          </p:nvSpPr>
          <p:spPr bwMode="auto">
            <a:xfrm>
              <a:off x="4009990" y="5514792"/>
              <a:ext cx="142316" cy="529801"/>
            </a:xfrm>
            <a:custGeom>
              <a:avLst/>
              <a:gdLst/>
              <a:ahLst/>
              <a:cxnLst/>
              <a:rect l="0" t="0" r="0" b="0"/>
              <a:pathLst>
                <a:path w="142316" h="529801">
                  <a:moveTo>
                    <a:pt x="97666" y="39474"/>
                  </a:moveTo>
                  <a:lnTo>
                    <a:pt x="97666" y="39474"/>
                  </a:lnTo>
                  <a:lnTo>
                    <a:pt x="92926" y="34733"/>
                  </a:lnTo>
                  <a:lnTo>
                    <a:pt x="90598" y="27115"/>
                  </a:lnTo>
                  <a:lnTo>
                    <a:pt x="87989" y="7456"/>
                  </a:lnTo>
                  <a:lnTo>
                    <a:pt x="84105" y="1100"/>
                  </a:lnTo>
                  <a:lnTo>
                    <a:pt x="81680" y="0"/>
                  </a:lnTo>
                  <a:lnTo>
                    <a:pt x="79071" y="260"/>
                  </a:lnTo>
                  <a:lnTo>
                    <a:pt x="52553" y="16560"/>
                  </a:lnTo>
                  <a:lnTo>
                    <a:pt x="28164" y="37988"/>
                  </a:lnTo>
                  <a:lnTo>
                    <a:pt x="12316" y="67733"/>
                  </a:lnTo>
                  <a:lnTo>
                    <a:pt x="1331" y="101624"/>
                  </a:lnTo>
                  <a:lnTo>
                    <a:pt x="0" y="122381"/>
                  </a:lnTo>
                  <a:lnTo>
                    <a:pt x="4980" y="138829"/>
                  </a:lnTo>
                  <a:lnTo>
                    <a:pt x="13649" y="162178"/>
                  </a:lnTo>
                  <a:lnTo>
                    <a:pt x="21509" y="186955"/>
                  </a:lnTo>
                  <a:lnTo>
                    <a:pt x="37203" y="230884"/>
                  </a:lnTo>
                  <a:lnTo>
                    <a:pt x="49857" y="272633"/>
                  </a:lnTo>
                  <a:lnTo>
                    <a:pt x="57924" y="313389"/>
                  </a:lnTo>
                  <a:lnTo>
                    <a:pt x="60160" y="345761"/>
                  </a:lnTo>
                  <a:lnTo>
                    <a:pt x="56677" y="383233"/>
                  </a:lnTo>
                  <a:lnTo>
                    <a:pt x="54102" y="422668"/>
                  </a:lnTo>
                  <a:lnTo>
                    <a:pt x="47095" y="465188"/>
                  </a:lnTo>
                  <a:lnTo>
                    <a:pt x="39743" y="504806"/>
                  </a:lnTo>
                  <a:lnTo>
                    <a:pt x="35561" y="527884"/>
                  </a:lnTo>
                  <a:lnTo>
                    <a:pt x="37411" y="528791"/>
                  </a:lnTo>
                  <a:lnTo>
                    <a:pt x="44759" y="529800"/>
                  </a:lnTo>
                  <a:lnTo>
                    <a:pt x="54639" y="524956"/>
                  </a:lnTo>
                  <a:lnTo>
                    <a:pt x="94785" y="493344"/>
                  </a:lnTo>
                  <a:lnTo>
                    <a:pt x="142315" y="459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6" name="SMARTInkShape-1858"/>
            <p:cNvSpPr/>
            <p:nvPr>
              <p:custDataLst>
                <p:tags r:id="rId32"/>
              </p:custDataLst>
            </p:nvPr>
          </p:nvSpPr>
          <p:spPr bwMode="auto">
            <a:xfrm>
              <a:off x="4261226" y="5699323"/>
              <a:ext cx="158970" cy="431984"/>
            </a:xfrm>
            <a:custGeom>
              <a:avLst/>
              <a:gdLst/>
              <a:ahLst/>
              <a:cxnLst/>
              <a:rect l="0" t="0" r="0" b="0"/>
              <a:pathLst>
                <a:path w="158970" h="431984">
                  <a:moveTo>
                    <a:pt x="105391" y="60325"/>
                  </a:moveTo>
                  <a:lnTo>
                    <a:pt x="105391" y="60325"/>
                  </a:lnTo>
                  <a:lnTo>
                    <a:pt x="104399" y="40923"/>
                  </a:lnTo>
                  <a:lnTo>
                    <a:pt x="92962" y="17471"/>
                  </a:lnTo>
                  <a:lnTo>
                    <a:pt x="82008" y="8867"/>
                  </a:lnTo>
                  <a:lnTo>
                    <a:pt x="68209" y="2728"/>
                  </a:lnTo>
                  <a:lnTo>
                    <a:pt x="55462" y="0"/>
                  </a:lnTo>
                  <a:lnTo>
                    <a:pt x="40537" y="6725"/>
                  </a:lnTo>
                  <a:lnTo>
                    <a:pt x="24973" y="20628"/>
                  </a:lnTo>
                  <a:lnTo>
                    <a:pt x="11441" y="40036"/>
                  </a:lnTo>
                  <a:lnTo>
                    <a:pt x="2148" y="78016"/>
                  </a:lnTo>
                  <a:lnTo>
                    <a:pt x="0" y="114899"/>
                  </a:lnTo>
                  <a:lnTo>
                    <a:pt x="5593" y="139003"/>
                  </a:lnTo>
                  <a:lnTo>
                    <a:pt x="10766" y="149202"/>
                  </a:lnTo>
                  <a:lnTo>
                    <a:pt x="28737" y="165262"/>
                  </a:lnTo>
                  <a:lnTo>
                    <a:pt x="52913" y="177848"/>
                  </a:lnTo>
                  <a:lnTo>
                    <a:pt x="64870" y="179365"/>
                  </a:lnTo>
                  <a:lnTo>
                    <a:pt x="69448" y="178380"/>
                  </a:lnTo>
                  <a:lnTo>
                    <a:pt x="85370" y="167513"/>
                  </a:lnTo>
                  <a:lnTo>
                    <a:pt x="102656" y="142245"/>
                  </a:lnTo>
                  <a:lnTo>
                    <a:pt x="106491" y="120878"/>
                  </a:lnTo>
                  <a:lnTo>
                    <a:pt x="100868" y="79562"/>
                  </a:lnTo>
                  <a:lnTo>
                    <a:pt x="97767" y="66025"/>
                  </a:lnTo>
                  <a:lnTo>
                    <a:pt x="113745" y="102852"/>
                  </a:lnTo>
                  <a:lnTo>
                    <a:pt x="125174" y="140615"/>
                  </a:lnTo>
                  <a:lnTo>
                    <a:pt x="131712" y="171416"/>
                  </a:lnTo>
                  <a:lnTo>
                    <a:pt x="135941" y="202964"/>
                  </a:lnTo>
                  <a:lnTo>
                    <a:pt x="134728" y="245023"/>
                  </a:lnTo>
                  <a:lnTo>
                    <a:pt x="137612" y="277351"/>
                  </a:lnTo>
                  <a:lnTo>
                    <a:pt x="135333" y="314798"/>
                  </a:lnTo>
                  <a:lnTo>
                    <a:pt x="133114" y="354227"/>
                  </a:lnTo>
                  <a:lnTo>
                    <a:pt x="126228" y="395751"/>
                  </a:lnTo>
                  <a:lnTo>
                    <a:pt x="118902" y="423932"/>
                  </a:lnTo>
                  <a:lnTo>
                    <a:pt x="114398" y="427746"/>
                  </a:lnTo>
                  <a:lnTo>
                    <a:pt x="101457" y="431983"/>
                  </a:lnTo>
                  <a:lnTo>
                    <a:pt x="88429" y="431220"/>
                  </a:lnTo>
                  <a:lnTo>
                    <a:pt x="82177" y="429627"/>
                  </a:lnTo>
                  <a:lnTo>
                    <a:pt x="69938" y="419921"/>
                  </a:lnTo>
                  <a:lnTo>
                    <a:pt x="47071" y="393209"/>
                  </a:lnTo>
                  <a:lnTo>
                    <a:pt x="40445" y="378930"/>
                  </a:lnTo>
                  <a:lnTo>
                    <a:pt x="40617" y="344676"/>
                  </a:lnTo>
                  <a:lnTo>
                    <a:pt x="47168" y="325278"/>
                  </a:lnTo>
                  <a:lnTo>
                    <a:pt x="67542" y="296658"/>
                  </a:lnTo>
                  <a:lnTo>
                    <a:pt x="110178" y="259859"/>
                  </a:lnTo>
                  <a:lnTo>
                    <a:pt x="158969" y="203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7" name="SMARTInkShape-1859"/>
            <p:cNvSpPr/>
            <p:nvPr>
              <p:custDataLst>
                <p:tags r:id="rId33"/>
              </p:custDataLst>
            </p:nvPr>
          </p:nvSpPr>
          <p:spPr bwMode="auto">
            <a:xfrm>
              <a:off x="4465338" y="5591225"/>
              <a:ext cx="115593" cy="347661"/>
            </a:xfrm>
            <a:custGeom>
              <a:avLst/>
              <a:gdLst/>
              <a:ahLst/>
              <a:cxnLst/>
              <a:rect l="0" t="0" r="0" b="0"/>
              <a:pathLst>
                <a:path w="115593" h="347661">
                  <a:moveTo>
                    <a:pt x="79873" y="7689"/>
                  </a:moveTo>
                  <a:lnTo>
                    <a:pt x="79873" y="7689"/>
                  </a:lnTo>
                  <a:lnTo>
                    <a:pt x="75133" y="2949"/>
                  </a:lnTo>
                  <a:lnTo>
                    <a:pt x="70159" y="621"/>
                  </a:lnTo>
                  <a:lnTo>
                    <a:pt x="67444" y="0"/>
                  </a:lnTo>
                  <a:lnTo>
                    <a:pt x="59135" y="7248"/>
                  </a:lnTo>
                  <a:lnTo>
                    <a:pt x="37632" y="40895"/>
                  </a:lnTo>
                  <a:lnTo>
                    <a:pt x="22398" y="79623"/>
                  </a:lnTo>
                  <a:lnTo>
                    <a:pt x="15713" y="121815"/>
                  </a:lnTo>
                  <a:lnTo>
                    <a:pt x="5133" y="163847"/>
                  </a:lnTo>
                  <a:lnTo>
                    <a:pt x="1173" y="198597"/>
                  </a:lnTo>
                  <a:lnTo>
                    <a:pt x="0" y="234028"/>
                  </a:lnTo>
                  <a:lnTo>
                    <a:pt x="596" y="276411"/>
                  </a:lnTo>
                  <a:lnTo>
                    <a:pt x="9238" y="319915"/>
                  </a:lnTo>
                  <a:lnTo>
                    <a:pt x="15738" y="331995"/>
                  </a:lnTo>
                  <a:lnTo>
                    <a:pt x="25241" y="343979"/>
                  </a:lnTo>
                  <a:lnTo>
                    <a:pt x="33530" y="346976"/>
                  </a:lnTo>
                  <a:lnTo>
                    <a:pt x="55969" y="347660"/>
                  </a:lnTo>
                  <a:lnTo>
                    <a:pt x="77186" y="336719"/>
                  </a:lnTo>
                  <a:lnTo>
                    <a:pt x="94554" y="319620"/>
                  </a:lnTo>
                  <a:lnTo>
                    <a:pt x="115592" y="2845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8" name="SMARTInkShape-1860"/>
            <p:cNvSpPr/>
            <p:nvPr>
              <p:custDataLst>
                <p:tags r:id="rId34"/>
              </p:custDataLst>
            </p:nvPr>
          </p:nvSpPr>
          <p:spPr bwMode="auto">
            <a:xfrm>
              <a:off x="4557926" y="5760125"/>
              <a:ext cx="174809" cy="129106"/>
            </a:xfrm>
            <a:custGeom>
              <a:avLst/>
              <a:gdLst/>
              <a:ahLst/>
              <a:cxnLst/>
              <a:rect l="0" t="0" r="0" b="0"/>
              <a:pathLst>
                <a:path w="174809" h="129106">
                  <a:moveTo>
                    <a:pt x="5144" y="17383"/>
                  </a:moveTo>
                  <a:lnTo>
                    <a:pt x="5144" y="17383"/>
                  </a:lnTo>
                  <a:lnTo>
                    <a:pt x="404" y="17383"/>
                  </a:lnTo>
                  <a:lnTo>
                    <a:pt x="0" y="16391"/>
                  </a:lnTo>
                  <a:lnTo>
                    <a:pt x="2196" y="12642"/>
                  </a:lnTo>
                  <a:lnTo>
                    <a:pt x="9011" y="4954"/>
                  </a:lnTo>
                  <a:lnTo>
                    <a:pt x="31536" y="1132"/>
                  </a:lnTo>
                  <a:lnTo>
                    <a:pt x="58605" y="0"/>
                  </a:lnTo>
                  <a:lnTo>
                    <a:pt x="76529" y="5027"/>
                  </a:lnTo>
                  <a:lnTo>
                    <a:pt x="91441" y="12883"/>
                  </a:lnTo>
                  <a:lnTo>
                    <a:pt x="98069" y="19683"/>
                  </a:lnTo>
                  <a:lnTo>
                    <a:pt x="98844" y="23877"/>
                  </a:lnTo>
                  <a:lnTo>
                    <a:pt x="97060" y="33829"/>
                  </a:lnTo>
                  <a:lnTo>
                    <a:pt x="85736" y="55329"/>
                  </a:lnTo>
                  <a:lnTo>
                    <a:pt x="47787" y="91498"/>
                  </a:lnTo>
                  <a:lnTo>
                    <a:pt x="17949" y="128412"/>
                  </a:lnTo>
                  <a:lnTo>
                    <a:pt x="19633" y="129105"/>
                  </a:lnTo>
                  <a:lnTo>
                    <a:pt x="35234" y="125341"/>
                  </a:lnTo>
                  <a:lnTo>
                    <a:pt x="74199" y="107606"/>
                  </a:lnTo>
                  <a:lnTo>
                    <a:pt x="116975" y="86431"/>
                  </a:lnTo>
                  <a:lnTo>
                    <a:pt x="174808" y="44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99" name="SMARTInkShape-1861"/>
            <p:cNvSpPr/>
            <p:nvPr>
              <p:custDataLst>
                <p:tags r:id="rId35"/>
              </p:custDataLst>
            </p:nvPr>
          </p:nvSpPr>
          <p:spPr bwMode="auto">
            <a:xfrm>
              <a:off x="4701205" y="5598914"/>
              <a:ext cx="110188" cy="366118"/>
            </a:xfrm>
            <a:custGeom>
              <a:avLst/>
              <a:gdLst/>
              <a:ahLst/>
              <a:cxnLst/>
              <a:rect l="0" t="0" r="0" b="0"/>
              <a:pathLst>
                <a:path w="110188" h="366118">
                  <a:moveTo>
                    <a:pt x="4740" y="0"/>
                  </a:moveTo>
                  <a:lnTo>
                    <a:pt x="4740" y="0"/>
                  </a:lnTo>
                  <a:lnTo>
                    <a:pt x="0" y="9481"/>
                  </a:lnTo>
                  <a:lnTo>
                    <a:pt x="588" y="14258"/>
                  </a:lnTo>
                  <a:lnTo>
                    <a:pt x="26518" y="53968"/>
                  </a:lnTo>
                  <a:lnTo>
                    <a:pt x="60206" y="95461"/>
                  </a:lnTo>
                  <a:lnTo>
                    <a:pt x="87281" y="130239"/>
                  </a:lnTo>
                  <a:lnTo>
                    <a:pt x="103721" y="172865"/>
                  </a:lnTo>
                  <a:lnTo>
                    <a:pt x="109474" y="217355"/>
                  </a:lnTo>
                  <a:lnTo>
                    <a:pt x="110187" y="259973"/>
                  </a:lnTo>
                  <a:lnTo>
                    <a:pt x="106837" y="282231"/>
                  </a:lnTo>
                  <a:lnTo>
                    <a:pt x="89892" y="316237"/>
                  </a:lnTo>
                  <a:lnTo>
                    <a:pt x="66020" y="346708"/>
                  </a:lnTo>
                  <a:lnTo>
                    <a:pt x="22600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0" name="SMARTInkShape-1862"/>
            <p:cNvSpPr/>
            <p:nvPr>
              <p:custDataLst>
                <p:tags r:id="rId36"/>
              </p:custDataLst>
            </p:nvPr>
          </p:nvSpPr>
          <p:spPr bwMode="auto">
            <a:xfrm>
              <a:off x="4852605" y="5431010"/>
              <a:ext cx="112228" cy="581433"/>
            </a:xfrm>
            <a:custGeom>
              <a:avLst/>
              <a:gdLst/>
              <a:ahLst/>
              <a:cxnLst/>
              <a:rect l="0" t="0" r="0" b="0"/>
              <a:pathLst>
                <a:path w="112228" h="581433">
                  <a:moveTo>
                    <a:pt x="5145" y="42888"/>
                  </a:moveTo>
                  <a:lnTo>
                    <a:pt x="5145" y="42888"/>
                  </a:lnTo>
                  <a:lnTo>
                    <a:pt x="5145" y="38148"/>
                  </a:lnTo>
                  <a:lnTo>
                    <a:pt x="2499" y="33174"/>
                  </a:lnTo>
                  <a:lnTo>
                    <a:pt x="405" y="30460"/>
                  </a:lnTo>
                  <a:lnTo>
                    <a:pt x="0" y="27657"/>
                  </a:lnTo>
                  <a:lnTo>
                    <a:pt x="2197" y="21898"/>
                  </a:lnTo>
                  <a:lnTo>
                    <a:pt x="9012" y="13077"/>
                  </a:lnTo>
                  <a:lnTo>
                    <a:pt x="36696" y="0"/>
                  </a:lnTo>
                  <a:lnTo>
                    <a:pt x="53850" y="3502"/>
                  </a:lnTo>
                  <a:lnTo>
                    <a:pt x="73044" y="15564"/>
                  </a:lnTo>
                  <a:lnTo>
                    <a:pt x="79971" y="23468"/>
                  </a:lnTo>
                  <a:lnTo>
                    <a:pt x="83050" y="31281"/>
                  </a:lnTo>
                  <a:lnTo>
                    <a:pt x="85188" y="67683"/>
                  </a:lnTo>
                  <a:lnTo>
                    <a:pt x="90157" y="105356"/>
                  </a:lnTo>
                  <a:lnTo>
                    <a:pt x="93172" y="138458"/>
                  </a:lnTo>
                  <a:lnTo>
                    <a:pt x="94066" y="181337"/>
                  </a:lnTo>
                  <a:lnTo>
                    <a:pt x="99071" y="217525"/>
                  </a:lnTo>
                  <a:lnTo>
                    <a:pt x="102097" y="261320"/>
                  </a:lnTo>
                  <a:lnTo>
                    <a:pt x="102805" y="294751"/>
                  </a:lnTo>
                  <a:lnTo>
                    <a:pt x="105849" y="339103"/>
                  </a:lnTo>
                  <a:lnTo>
                    <a:pt x="111027" y="380755"/>
                  </a:lnTo>
                  <a:lnTo>
                    <a:pt x="111924" y="418054"/>
                  </a:lnTo>
                  <a:lnTo>
                    <a:pt x="112227" y="455698"/>
                  </a:lnTo>
                  <a:lnTo>
                    <a:pt x="109640" y="499294"/>
                  </a:lnTo>
                  <a:lnTo>
                    <a:pt x="99869" y="536643"/>
                  </a:lnTo>
                  <a:lnTo>
                    <a:pt x="91310" y="561587"/>
                  </a:lnTo>
                  <a:lnTo>
                    <a:pt x="80151" y="573723"/>
                  </a:lnTo>
                  <a:lnTo>
                    <a:pt x="65270" y="581432"/>
                  </a:lnTo>
                  <a:lnTo>
                    <a:pt x="31934" y="5786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1" name="SMARTInkShape-1863"/>
            <p:cNvSpPr/>
            <p:nvPr>
              <p:custDataLst>
                <p:tags r:id="rId37"/>
              </p:custDataLst>
            </p:nvPr>
          </p:nvSpPr>
          <p:spPr bwMode="auto">
            <a:xfrm>
              <a:off x="4955977" y="5411391"/>
              <a:ext cx="230019" cy="660798"/>
            </a:xfrm>
            <a:custGeom>
              <a:avLst/>
              <a:gdLst/>
              <a:ahLst/>
              <a:cxnLst/>
              <a:rect l="0" t="0" r="0" b="0"/>
              <a:pathLst>
                <a:path w="230019" h="660798">
                  <a:moveTo>
                    <a:pt x="0" y="0"/>
                  </a:moveTo>
                  <a:lnTo>
                    <a:pt x="0" y="0"/>
                  </a:lnTo>
                  <a:lnTo>
                    <a:pt x="34338" y="17168"/>
                  </a:lnTo>
                  <a:lnTo>
                    <a:pt x="71580" y="33419"/>
                  </a:lnTo>
                  <a:lnTo>
                    <a:pt x="108213" y="56688"/>
                  </a:lnTo>
                  <a:lnTo>
                    <a:pt x="147203" y="86337"/>
                  </a:lnTo>
                  <a:lnTo>
                    <a:pt x="182801" y="116088"/>
                  </a:lnTo>
                  <a:lnTo>
                    <a:pt x="207921" y="152980"/>
                  </a:lnTo>
                  <a:lnTo>
                    <a:pt x="218261" y="178941"/>
                  </a:lnTo>
                  <a:lnTo>
                    <a:pt x="224904" y="217027"/>
                  </a:lnTo>
                  <a:lnTo>
                    <a:pt x="230018" y="253481"/>
                  </a:lnTo>
                  <a:lnTo>
                    <a:pt x="228888" y="293055"/>
                  </a:lnTo>
                  <a:lnTo>
                    <a:pt x="222269" y="332562"/>
                  </a:lnTo>
                  <a:lnTo>
                    <a:pt x="214024" y="373042"/>
                  </a:lnTo>
                  <a:lnTo>
                    <a:pt x="202651" y="410171"/>
                  </a:lnTo>
                  <a:lnTo>
                    <a:pt x="186713" y="446308"/>
                  </a:lnTo>
                  <a:lnTo>
                    <a:pt x="169423" y="482150"/>
                  </a:lnTo>
                  <a:lnTo>
                    <a:pt x="149087" y="515260"/>
                  </a:lnTo>
                  <a:lnTo>
                    <a:pt x="115549" y="557855"/>
                  </a:lnTo>
                  <a:lnTo>
                    <a:pt x="74012" y="599529"/>
                  </a:lnTo>
                  <a:lnTo>
                    <a:pt x="33298" y="642262"/>
                  </a:lnTo>
                  <a:lnTo>
                    <a:pt x="8929" y="6607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2" name="SMARTInkShape-1864"/>
            <p:cNvSpPr/>
            <p:nvPr>
              <p:custDataLst>
                <p:tags r:id="rId38"/>
              </p:custDataLst>
            </p:nvPr>
          </p:nvSpPr>
          <p:spPr bwMode="auto">
            <a:xfrm>
              <a:off x="5254309" y="5598914"/>
              <a:ext cx="278927" cy="377841"/>
            </a:xfrm>
            <a:custGeom>
              <a:avLst/>
              <a:gdLst/>
              <a:ahLst/>
              <a:cxnLst/>
              <a:rect l="0" t="0" r="0" b="0"/>
              <a:pathLst>
                <a:path w="278927" h="377841">
                  <a:moveTo>
                    <a:pt x="76714" y="0"/>
                  </a:moveTo>
                  <a:lnTo>
                    <a:pt x="76714" y="0"/>
                  </a:lnTo>
                  <a:lnTo>
                    <a:pt x="96142" y="12359"/>
                  </a:lnTo>
                  <a:lnTo>
                    <a:pt x="130682" y="43299"/>
                  </a:lnTo>
                  <a:lnTo>
                    <a:pt x="174789" y="69758"/>
                  </a:lnTo>
                  <a:lnTo>
                    <a:pt x="216604" y="99863"/>
                  </a:lnTo>
                  <a:lnTo>
                    <a:pt x="260250" y="130063"/>
                  </a:lnTo>
                  <a:lnTo>
                    <a:pt x="274742" y="139630"/>
                  </a:lnTo>
                  <a:lnTo>
                    <a:pt x="278828" y="145732"/>
                  </a:lnTo>
                  <a:lnTo>
                    <a:pt x="278926" y="148748"/>
                  </a:lnTo>
                  <a:lnTo>
                    <a:pt x="276388" y="154746"/>
                  </a:lnTo>
                  <a:lnTo>
                    <a:pt x="253409" y="178954"/>
                  </a:lnTo>
                  <a:lnTo>
                    <a:pt x="215715" y="209044"/>
                  </a:lnTo>
                  <a:lnTo>
                    <a:pt x="171808" y="244138"/>
                  </a:lnTo>
                  <a:lnTo>
                    <a:pt x="135957" y="267903"/>
                  </a:lnTo>
                  <a:lnTo>
                    <a:pt x="95693" y="291706"/>
                  </a:lnTo>
                  <a:lnTo>
                    <a:pt x="57140" y="321470"/>
                  </a:lnTo>
                  <a:lnTo>
                    <a:pt x="14840" y="357188"/>
                  </a:lnTo>
                  <a:lnTo>
                    <a:pt x="4567" y="368102"/>
                  </a:lnTo>
                  <a:lnTo>
                    <a:pt x="0" y="376260"/>
                  </a:lnTo>
                  <a:lnTo>
                    <a:pt x="767" y="377840"/>
                  </a:lnTo>
                  <a:lnTo>
                    <a:pt x="14207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3" name="SMARTInkShape-1865"/>
            <p:cNvSpPr/>
            <p:nvPr>
              <p:custDataLst>
                <p:tags r:id="rId39"/>
              </p:custDataLst>
            </p:nvPr>
          </p:nvSpPr>
          <p:spPr bwMode="auto">
            <a:xfrm>
              <a:off x="5357813" y="5831086"/>
              <a:ext cx="178594" cy="205384"/>
            </a:xfrm>
            <a:custGeom>
              <a:avLst/>
              <a:gdLst/>
              <a:ahLst/>
              <a:cxnLst/>
              <a:rect l="0" t="0" r="0" b="0"/>
              <a:pathLst>
                <a:path w="178594" h="205384">
                  <a:moveTo>
                    <a:pt x="178593" y="0"/>
                  </a:moveTo>
                  <a:lnTo>
                    <a:pt x="178593" y="0"/>
                  </a:lnTo>
                  <a:lnTo>
                    <a:pt x="145174" y="41108"/>
                  </a:lnTo>
                  <a:lnTo>
                    <a:pt x="112241" y="83310"/>
                  </a:lnTo>
                  <a:lnTo>
                    <a:pt x="71386" y="125013"/>
                  </a:lnTo>
                  <a:lnTo>
                    <a:pt x="33068" y="166025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4" name="SMARTInkShape-1866"/>
            <p:cNvSpPr/>
            <p:nvPr>
              <p:custDataLst>
                <p:tags r:id="rId40"/>
              </p:custDataLst>
            </p:nvPr>
          </p:nvSpPr>
          <p:spPr bwMode="auto">
            <a:xfrm>
              <a:off x="5715000" y="5625703"/>
              <a:ext cx="89298" cy="321470"/>
            </a:xfrm>
            <a:custGeom>
              <a:avLst/>
              <a:gdLst/>
              <a:ahLst/>
              <a:cxnLst/>
              <a:rect l="0" t="0" r="0" b="0"/>
              <a:pathLst>
                <a:path w="89298" h="321470">
                  <a:moveTo>
                    <a:pt x="89297" y="0"/>
                  </a:moveTo>
                  <a:lnTo>
                    <a:pt x="89297" y="0"/>
                  </a:lnTo>
                  <a:lnTo>
                    <a:pt x="75994" y="0"/>
                  </a:lnTo>
                  <a:lnTo>
                    <a:pt x="74475" y="1985"/>
                  </a:lnTo>
                  <a:lnTo>
                    <a:pt x="61902" y="45897"/>
                  </a:lnTo>
                  <a:lnTo>
                    <a:pt x="53398" y="79745"/>
                  </a:lnTo>
                  <a:lnTo>
                    <a:pt x="44595" y="119540"/>
                  </a:lnTo>
                  <a:lnTo>
                    <a:pt x="32732" y="159652"/>
                  </a:lnTo>
                  <a:lnTo>
                    <a:pt x="23809" y="191943"/>
                  </a:lnTo>
                  <a:lnTo>
                    <a:pt x="14882" y="231387"/>
                  </a:lnTo>
                  <a:lnTo>
                    <a:pt x="5952" y="269752"/>
                  </a:lnTo>
                  <a:lnTo>
                    <a:pt x="348" y="313596"/>
                  </a:lnTo>
                  <a:lnTo>
                    <a:pt x="0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5" name="SMARTInkShape-1867"/>
            <p:cNvSpPr/>
            <p:nvPr>
              <p:custDataLst>
                <p:tags r:id="rId41"/>
              </p:custDataLst>
            </p:nvPr>
          </p:nvSpPr>
          <p:spPr bwMode="auto">
            <a:xfrm>
              <a:off x="5777508" y="5484823"/>
              <a:ext cx="166267" cy="60514"/>
            </a:xfrm>
            <a:custGeom>
              <a:avLst/>
              <a:gdLst/>
              <a:ahLst/>
              <a:cxnLst/>
              <a:rect l="0" t="0" r="0" b="0"/>
              <a:pathLst>
                <a:path w="166267" h="60514">
                  <a:moveTo>
                    <a:pt x="0" y="51583"/>
                  </a:moveTo>
                  <a:lnTo>
                    <a:pt x="0" y="51583"/>
                  </a:lnTo>
                  <a:lnTo>
                    <a:pt x="0" y="39155"/>
                  </a:lnTo>
                  <a:lnTo>
                    <a:pt x="1984" y="36352"/>
                  </a:lnTo>
                  <a:lnTo>
                    <a:pt x="24718" y="22080"/>
                  </a:lnTo>
                  <a:lnTo>
                    <a:pt x="43728" y="13666"/>
                  </a:lnTo>
                  <a:lnTo>
                    <a:pt x="85477" y="5619"/>
                  </a:lnTo>
                  <a:lnTo>
                    <a:pt x="123884" y="261"/>
                  </a:lnTo>
                  <a:lnTo>
                    <a:pt x="145348" y="0"/>
                  </a:lnTo>
                  <a:lnTo>
                    <a:pt x="158196" y="3191"/>
                  </a:lnTo>
                  <a:lnTo>
                    <a:pt x="162019" y="5431"/>
                  </a:lnTo>
                  <a:lnTo>
                    <a:pt x="164567" y="7917"/>
                  </a:lnTo>
                  <a:lnTo>
                    <a:pt x="166266" y="10566"/>
                  </a:lnTo>
                  <a:lnTo>
                    <a:pt x="164422" y="15309"/>
                  </a:lnTo>
                  <a:lnTo>
                    <a:pt x="133945" y="605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6" name="SMARTInkShape-1868"/>
            <p:cNvSpPr/>
            <p:nvPr>
              <p:custDataLst>
                <p:tags r:id="rId42"/>
              </p:custDataLst>
            </p:nvPr>
          </p:nvSpPr>
          <p:spPr bwMode="auto">
            <a:xfrm>
              <a:off x="5804297" y="5652492"/>
              <a:ext cx="89298" cy="62509"/>
            </a:xfrm>
            <a:custGeom>
              <a:avLst/>
              <a:gdLst/>
              <a:ahLst/>
              <a:cxnLst/>
              <a:rect l="0" t="0" r="0" b="0"/>
              <a:pathLst>
                <a:path w="89298" h="62509">
                  <a:moveTo>
                    <a:pt x="0" y="0"/>
                  </a:moveTo>
                  <a:lnTo>
                    <a:pt x="0" y="0"/>
                  </a:lnTo>
                  <a:lnTo>
                    <a:pt x="12429" y="12429"/>
                  </a:lnTo>
                  <a:lnTo>
                    <a:pt x="30471" y="20991"/>
                  </a:lnTo>
                  <a:lnTo>
                    <a:pt x="56106" y="27628"/>
                  </a:lnTo>
                  <a:lnTo>
                    <a:pt x="89297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7" name="SMARTInkShape-1869"/>
            <p:cNvSpPr/>
            <p:nvPr>
              <p:custDataLst>
                <p:tags r:id="rId43"/>
              </p:custDataLst>
            </p:nvPr>
          </p:nvSpPr>
          <p:spPr bwMode="auto">
            <a:xfrm>
              <a:off x="5741789" y="5875734"/>
              <a:ext cx="205384" cy="30661"/>
            </a:xfrm>
            <a:custGeom>
              <a:avLst/>
              <a:gdLst/>
              <a:ahLst/>
              <a:cxnLst/>
              <a:rect l="0" t="0" r="0" b="0"/>
              <a:pathLst>
                <a:path w="205384" h="30661">
                  <a:moveTo>
                    <a:pt x="0" y="17860"/>
                  </a:moveTo>
                  <a:lnTo>
                    <a:pt x="0" y="17860"/>
                  </a:lnTo>
                  <a:lnTo>
                    <a:pt x="0" y="22600"/>
                  </a:lnTo>
                  <a:lnTo>
                    <a:pt x="5292" y="27573"/>
                  </a:lnTo>
                  <a:lnTo>
                    <a:pt x="9481" y="30288"/>
                  </a:lnTo>
                  <a:lnTo>
                    <a:pt x="22073" y="30660"/>
                  </a:lnTo>
                  <a:lnTo>
                    <a:pt x="63892" y="27554"/>
                  </a:lnTo>
                  <a:lnTo>
                    <a:pt x="101513" y="19812"/>
                  </a:lnTo>
                  <a:lnTo>
                    <a:pt x="138668" y="12595"/>
                  </a:lnTo>
                  <a:lnTo>
                    <a:pt x="179343" y="7008"/>
                  </a:lnTo>
                  <a:lnTo>
                    <a:pt x="2053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8" name="SMARTInkShape-1870"/>
            <p:cNvSpPr/>
            <p:nvPr>
              <p:custDataLst>
                <p:tags r:id="rId44"/>
              </p:custDataLst>
            </p:nvPr>
          </p:nvSpPr>
          <p:spPr bwMode="auto">
            <a:xfrm>
              <a:off x="6047153" y="5393749"/>
              <a:ext cx="111850" cy="583480"/>
            </a:xfrm>
            <a:custGeom>
              <a:avLst/>
              <a:gdLst/>
              <a:ahLst/>
              <a:cxnLst/>
              <a:rect l="0" t="0" r="0" b="0"/>
              <a:pathLst>
                <a:path w="111850" h="583480">
                  <a:moveTo>
                    <a:pt x="96472" y="17642"/>
                  </a:moveTo>
                  <a:lnTo>
                    <a:pt x="96472" y="17642"/>
                  </a:lnTo>
                  <a:lnTo>
                    <a:pt x="111849" y="2265"/>
                  </a:lnTo>
                  <a:lnTo>
                    <a:pt x="111684" y="1437"/>
                  </a:lnTo>
                  <a:lnTo>
                    <a:pt x="110582" y="885"/>
                  </a:lnTo>
                  <a:lnTo>
                    <a:pt x="96944" y="0"/>
                  </a:lnTo>
                  <a:lnTo>
                    <a:pt x="76107" y="4587"/>
                  </a:lnTo>
                  <a:lnTo>
                    <a:pt x="34295" y="23727"/>
                  </a:lnTo>
                  <a:lnTo>
                    <a:pt x="26504" y="30598"/>
                  </a:lnTo>
                  <a:lnTo>
                    <a:pt x="23038" y="35209"/>
                  </a:lnTo>
                  <a:lnTo>
                    <a:pt x="18159" y="65400"/>
                  </a:lnTo>
                  <a:lnTo>
                    <a:pt x="21454" y="101025"/>
                  </a:lnTo>
                  <a:lnTo>
                    <a:pt x="31456" y="143473"/>
                  </a:lnTo>
                  <a:lnTo>
                    <a:pt x="40056" y="183358"/>
                  </a:lnTo>
                  <a:lnTo>
                    <a:pt x="47896" y="224611"/>
                  </a:lnTo>
                  <a:lnTo>
                    <a:pt x="51048" y="266223"/>
                  </a:lnTo>
                  <a:lnTo>
                    <a:pt x="51671" y="303105"/>
                  </a:lnTo>
                  <a:lnTo>
                    <a:pt x="50801" y="345191"/>
                  </a:lnTo>
                  <a:lnTo>
                    <a:pt x="42104" y="383195"/>
                  </a:lnTo>
                  <a:lnTo>
                    <a:pt x="35572" y="424106"/>
                  </a:lnTo>
                  <a:lnTo>
                    <a:pt x="27153" y="463276"/>
                  </a:lnTo>
                  <a:lnTo>
                    <a:pt x="15935" y="499677"/>
                  </a:lnTo>
                  <a:lnTo>
                    <a:pt x="4165" y="540271"/>
                  </a:lnTo>
                  <a:lnTo>
                    <a:pt x="0" y="570031"/>
                  </a:lnTo>
                  <a:lnTo>
                    <a:pt x="407" y="576401"/>
                  </a:lnTo>
                  <a:lnTo>
                    <a:pt x="1671" y="580648"/>
                  </a:lnTo>
                  <a:lnTo>
                    <a:pt x="3506" y="583479"/>
                  </a:lnTo>
                  <a:lnTo>
                    <a:pt x="6713" y="583382"/>
                  </a:lnTo>
                  <a:lnTo>
                    <a:pt x="15569" y="577983"/>
                  </a:lnTo>
                  <a:lnTo>
                    <a:pt x="49061" y="539325"/>
                  </a:lnTo>
                  <a:lnTo>
                    <a:pt x="87542" y="499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09" name="SMARTInkShape-1871"/>
            <p:cNvSpPr/>
            <p:nvPr>
              <p:custDataLst>
                <p:tags r:id="rId45"/>
              </p:custDataLst>
            </p:nvPr>
          </p:nvSpPr>
          <p:spPr bwMode="auto">
            <a:xfrm>
              <a:off x="6340630" y="5438593"/>
              <a:ext cx="119497" cy="553228"/>
            </a:xfrm>
            <a:custGeom>
              <a:avLst/>
              <a:gdLst/>
              <a:ahLst/>
              <a:cxnLst/>
              <a:rect l="0" t="0" r="0" b="0"/>
              <a:pathLst>
                <a:path w="119497" h="553228">
                  <a:moveTo>
                    <a:pt x="17308" y="553227"/>
                  </a:moveTo>
                  <a:lnTo>
                    <a:pt x="17308" y="553227"/>
                  </a:lnTo>
                  <a:lnTo>
                    <a:pt x="14662" y="524086"/>
                  </a:lnTo>
                  <a:lnTo>
                    <a:pt x="9619" y="485514"/>
                  </a:lnTo>
                  <a:lnTo>
                    <a:pt x="8623" y="443830"/>
                  </a:lnTo>
                  <a:lnTo>
                    <a:pt x="8451" y="400097"/>
                  </a:lnTo>
                  <a:lnTo>
                    <a:pt x="8400" y="358145"/>
                  </a:lnTo>
                  <a:lnTo>
                    <a:pt x="8388" y="322326"/>
                  </a:lnTo>
                  <a:lnTo>
                    <a:pt x="5737" y="291193"/>
                  </a:lnTo>
                  <a:lnTo>
                    <a:pt x="1312" y="251353"/>
                  </a:lnTo>
                  <a:lnTo>
                    <a:pt x="0" y="211768"/>
                  </a:lnTo>
                  <a:lnTo>
                    <a:pt x="2257" y="173911"/>
                  </a:lnTo>
                  <a:lnTo>
                    <a:pt x="7169" y="129712"/>
                  </a:lnTo>
                  <a:lnTo>
                    <a:pt x="12760" y="94587"/>
                  </a:lnTo>
                  <a:lnTo>
                    <a:pt x="23538" y="50139"/>
                  </a:lnTo>
                  <a:lnTo>
                    <a:pt x="42921" y="15480"/>
                  </a:lnTo>
                  <a:lnTo>
                    <a:pt x="51181" y="6650"/>
                  </a:lnTo>
                  <a:lnTo>
                    <a:pt x="54773" y="4296"/>
                  </a:lnTo>
                  <a:lnTo>
                    <a:pt x="69308" y="982"/>
                  </a:lnTo>
                  <a:lnTo>
                    <a:pt x="86183" y="0"/>
                  </a:lnTo>
                  <a:lnTo>
                    <a:pt x="97859" y="5062"/>
                  </a:lnTo>
                  <a:lnTo>
                    <a:pt x="107678" y="12934"/>
                  </a:lnTo>
                  <a:lnTo>
                    <a:pt x="112042" y="19740"/>
                  </a:lnTo>
                  <a:lnTo>
                    <a:pt x="119240" y="38631"/>
                  </a:lnTo>
                  <a:lnTo>
                    <a:pt x="119496" y="54643"/>
                  </a:lnTo>
                  <a:lnTo>
                    <a:pt x="106604" y="106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0" name="SMARTInkShape-1872"/>
            <p:cNvSpPr/>
            <p:nvPr>
              <p:custDataLst>
                <p:tags r:id="rId46"/>
              </p:custDataLst>
            </p:nvPr>
          </p:nvSpPr>
          <p:spPr bwMode="auto">
            <a:xfrm>
              <a:off x="6322219" y="5652492"/>
              <a:ext cx="160735" cy="44650"/>
            </a:xfrm>
            <a:custGeom>
              <a:avLst/>
              <a:gdLst/>
              <a:ahLst/>
              <a:cxnLst/>
              <a:rect l="0" t="0" r="0" b="0"/>
              <a:pathLst>
                <a:path w="160735" h="44650">
                  <a:moveTo>
                    <a:pt x="0" y="44649"/>
                  </a:moveTo>
                  <a:lnTo>
                    <a:pt x="0" y="44649"/>
                  </a:lnTo>
                  <a:lnTo>
                    <a:pt x="0" y="39908"/>
                  </a:lnTo>
                  <a:lnTo>
                    <a:pt x="992" y="38512"/>
                  </a:lnTo>
                  <a:lnTo>
                    <a:pt x="2645" y="37580"/>
                  </a:lnTo>
                  <a:lnTo>
                    <a:pt x="45848" y="23399"/>
                  </a:lnTo>
                  <a:lnTo>
                    <a:pt x="81274" y="14761"/>
                  </a:lnTo>
                  <a:lnTo>
                    <a:pt x="123431" y="9089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1" name="SMARTInkShape-1873"/>
            <p:cNvSpPr/>
            <p:nvPr>
              <p:custDataLst>
                <p:tags r:id="rId47"/>
              </p:custDataLst>
            </p:nvPr>
          </p:nvSpPr>
          <p:spPr bwMode="auto">
            <a:xfrm>
              <a:off x="6497746" y="5465109"/>
              <a:ext cx="119153" cy="369270"/>
            </a:xfrm>
            <a:custGeom>
              <a:avLst/>
              <a:gdLst/>
              <a:ahLst/>
              <a:cxnLst/>
              <a:rect l="0" t="0" r="0" b="0"/>
              <a:pathLst>
                <a:path w="119153" h="369270">
                  <a:moveTo>
                    <a:pt x="119152" y="17719"/>
                  </a:moveTo>
                  <a:lnTo>
                    <a:pt x="119152" y="17719"/>
                  </a:lnTo>
                  <a:lnTo>
                    <a:pt x="119152" y="1468"/>
                  </a:lnTo>
                  <a:lnTo>
                    <a:pt x="118160" y="933"/>
                  </a:lnTo>
                  <a:lnTo>
                    <a:pt x="106724" y="0"/>
                  </a:lnTo>
                  <a:lnTo>
                    <a:pt x="93421" y="9382"/>
                  </a:lnTo>
                  <a:lnTo>
                    <a:pt x="81652" y="19990"/>
                  </a:lnTo>
                  <a:lnTo>
                    <a:pt x="62702" y="58610"/>
                  </a:lnTo>
                  <a:lnTo>
                    <a:pt x="38439" y="101460"/>
                  </a:lnTo>
                  <a:lnTo>
                    <a:pt x="26556" y="127308"/>
                  </a:lnTo>
                  <a:lnTo>
                    <a:pt x="19393" y="167946"/>
                  </a:lnTo>
                  <a:lnTo>
                    <a:pt x="8717" y="209671"/>
                  </a:lnTo>
                  <a:lnTo>
                    <a:pt x="0" y="253849"/>
                  </a:lnTo>
                  <a:lnTo>
                    <a:pt x="614" y="295161"/>
                  </a:lnTo>
                  <a:lnTo>
                    <a:pt x="9711" y="336554"/>
                  </a:lnTo>
                  <a:lnTo>
                    <a:pt x="15280" y="351577"/>
                  </a:lnTo>
                  <a:lnTo>
                    <a:pt x="26354" y="362223"/>
                  </a:lnTo>
                  <a:lnTo>
                    <a:pt x="42190" y="369269"/>
                  </a:lnTo>
                  <a:lnTo>
                    <a:pt x="101293" y="365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2" name="SMARTInkShape-1874"/>
            <p:cNvSpPr/>
            <p:nvPr>
              <p:custDataLst>
                <p:tags r:id="rId48"/>
              </p:custDataLst>
            </p:nvPr>
          </p:nvSpPr>
          <p:spPr bwMode="auto">
            <a:xfrm>
              <a:off x="6628129" y="5621577"/>
              <a:ext cx="131124" cy="342537"/>
            </a:xfrm>
            <a:custGeom>
              <a:avLst/>
              <a:gdLst/>
              <a:ahLst/>
              <a:cxnLst/>
              <a:rect l="0" t="0" r="0" b="0"/>
              <a:pathLst>
                <a:path w="131124" h="342537">
                  <a:moveTo>
                    <a:pt x="69137" y="84493"/>
                  </a:moveTo>
                  <a:lnTo>
                    <a:pt x="69137" y="84493"/>
                  </a:lnTo>
                  <a:lnTo>
                    <a:pt x="69137" y="47206"/>
                  </a:lnTo>
                  <a:lnTo>
                    <a:pt x="76825" y="9280"/>
                  </a:lnTo>
                  <a:lnTo>
                    <a:pt x="76246" y="6569"/>
                  </a:lnTo>
                  <a:lnTo>
                    <a:pt x="72958" y="912"/>
                  </a:lnTo>
                  <a:lnTo>
                    <a:pt x="68707" y="0"/>
                  </a:lnTo>
                  <a:lnTo>
                    <a:pt x="49497" y="3455"/>
                  </a:lnTo>
                  <a:lnTo>
                    <a:pt x="36926" y="8127"/>
                  </a:lnTo>
                  <a:lnTo>
                    <a:pt x="18692" y="25817"/>
                  </a:lnTo>
                  <a:lnTo>
                    <a:pt x="5463" y="54650"/>
                  </a:lnTo>
                  <a:lnTo>
                    <a:pt x="0" y="83588"/>
                  </a:lnTo>
                  <a:lnTo>
                    <a:pt x="4013" y="99304"/>
                  </a:lnTo>
                  <a:lnTo>
                    <a:pt x="7861" y="106273"/>
                  </a:lnTo>
                  <a:lnTo>
                    <a:pt x="13404" y="110920"/>
                  </a:lnTo>
                  <a:lnTo>
                    <a:pt x="27499" y="116082"/>
                  </a:lnTo>
                  <a:lnTo>
                    <a:pt x="41040" y="115730"/>
                  </a:lnTo>
                  <a:lnTo>
                    <a:pt x="53672" y="111275"/>
                  </a:lnTo>
                  <a:lnTo>
                    <a:pt x="69957" y="98603"/>
                  </a:lnTo>
                  <a:lnTo>
                    <a:pt x="83491" y="78733"/>
                  </a:lnTo>
                  <a:lnTo>
                    <a:pt x="85438" y="72672"/>
                  </a:lnTo>
                  <a:lnTo>
                    <a:pt x="86949" y="71652"/>
                  </a:lnTo>
                  <a:lnTo>
                    <a:pt x="88949" y="71963"/>
                  </a:lnTo>
                  <a:lnTo>
                    <a:pt x="96505" y="77143"/>
                  </a:lnTo>
                  <a:lnTo>
                    <a:pt x="99288" y="79593"/>
                  </a:lnTo>
                  <a:lnTo>
                    <a:pt x="113835" y="117411"/>
                  </a:lnTo>
                  <a:lnTo>
                    <a:pt x="125701" y="152952"/>
                  </a:lnTo>
                  <a:lnTo>
                    <a:pt x="129883" y="191318"/>
                  </a:lnTo>
                  <a:lnTo>
                    <a:pt x="131123" y="224624"/>
                  </a:lnTo>
                  <a:lnTo>
                    <a:pt x="126749" y="262825"/>
                  </a:lnTo>
                  <a:lnTo>
                    <a:pt x="119169" y="300823"/>
                  </a:lnTo>
                  <a:lnTo>
                    <a:pt x="101829" y="340589"/>
                  </a:lnTo>
                  <a:lnTo>
                    <a:pt x="96885" y="342536"/>
                  </a:lnTo>
                  <a:lnTo>
                    <a:pt x="83454" y="339408"/>
                  </a:lnTo>
                  <a:lnTo>
                    <a:pt x="63898" y="326491"/>
                  </a:lnTo>
                  <a:lnTo>
                    <a:pt x="54241" y="310449"/>
                  </a:lnTo>
                  <a:lnTo>
                    <a:pt x="44697" y="277293"/>
                  </a:lnTo>
                  <a:lnTo>
                    <a:pt x="47784" y="243594"/>
                  </a:lnTo>
                  <a:lnTo>
                    <a:pt x="57716" y="203012"/>
                  </a:lnTo>
                  <a:lnTo>
                    <a:pt x="63400" y="188100"/>
                  </a:lnTo>
                  <a:lnTo>
                    <a:pt x="104855" y="147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3" name="SMARTInkShape-1875"/>
            <p:cNvSpPr/>
            <p:nvPr>
              <p:custDataLst>
                <p:tags r:id="rId49"/>
              </p:custDataLst>
            </p:nvPr>
          </p:nvSpPr>
          <p:spPr bwMode="auto">
            <a:xfrm>
              <a:off x="6796924" y="5509617"/>
              <a:ext cx="87866" cy="252184"/>
            </a:xfrm>
            <a:custGeom>
              <a:avLst/>
              <a:gdLst/>
              <a:ahLst/>
              <a:cxnLst/>
              <a:rect l="0" t="0" r="0" b="0"/>
              <a:pathLst>
                <a:path w="87866" h="252184">
                  <a:moveTo>
                    <a:pt x="87865" y="0"/>
                  </a:moveTo>
                  <a:lnTo>
                    <a:pt x="87865" y="0"/>
                  </a:lnTo>
                  <a:lnTo>
                    <a:pt x="65505" y="992"/>
                  </a:lnTo>
                  <a:lnTo>
                    <a:pt x="54445" y="4741"/>
                  </a:lnTo>
                  <a:lnTo>
                    <a:pt x="45561" y="15005"/>
                  </a:lnTo>
                  <a:lnTo>
                    <a:pt x="22505" y="59523"/>
                  </a:lnTo>
                  <a:lnTo>
                    <a:pt x="12385" y="82570"/>
                  </a:lnTo>
                  <a:lnTo>
                    <a:pt x="3401" y="125306"/>
                  </a:lnTo>
                  <a:lnTo>
                    <a:pt x="0" y="147151"/>
                  </a:lnTo>
                  <a:lnTo>
                    <a:pt x="5980" y="190720"/>
                  </a:lnTo>
                  <a:lnTo>
                    <a:pt x="19361" y="224167"/>
                  </a:lnTo>
                  <a:lnTo>
                    <a:pt x="24336" y="232789"/>
                  </a:lnTo>
                  <a:lnTo>
                    <a:pt x="37802" y="245014"/>
                  </a:lnTo>
                  <a:lnTo>
                    <a:pt x="45560" y="249663"/>
                  </a:lnTo>
                  <a:lnTo>
                    <a:pt x="62118" y="252183"/>
                  </a:lnTo>
                  <a:lnTo>
                    <a:pt x="87865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4" name="SMARTInkShape-1876"/>
            <p:cNvSpPr/>
            <p:nvPr>
              <p:custDataLst>
                <p:tags r:id="rId50"/>
              </p:custDataLst>
            </p:nvPr>
          </p:nvSpPr>
          <p:spPr bwMode="auto">
            <a:xfrm>
              <a:off x="6875859" y="5625703"/>
              <a:ext cx="142876" cy="88857"/>
            </a:xfrm>
            <a:custGeom>
              <a:avLst/>
              <a:gdLst/>
              <a:ahLst/>
              <a:cxnLst/>
              <a:rect l="0" t="0" r="0" b="0"/>
              <a:pathLst>
                <a:path w="142876" h="88857">
                  <a:moveTo>
                    <a:pt x="0" y="0"/>
                  </a:moveTo>
                  <a:lnTo>
                    <a:pt x="0" y="0"/>
                  </a:lnTo>
                  <a:lnTo>
                    <a:pt x="41982" y="0"/>
                  </a:lnTo>
                  <a:lnTo>
                    <a:pt x="64364" y="0"/>
                  </a:lnTo>
                  <a:lnTo>
                    <a:pt x="69698" y="1985"/>
                  </a:lnTo>
                  <a:lnTo>
                    <a:pt x="73255" y="5292"/>
                  </a:lnTo>
                  <a:lnTo>
                    <a:pt x="75625" y="9481"/>
                  </a:lnTo>
                  <a:lnTo>
                    <a:pt x="76214" y="13266"/>
                  </a:lnTo>
                  <a:lnTo>
                    <a:pt x="75614" y="16782"/>
                  </a:lnTo>
                  <a:lnTo>
                    <a:pt x="71309" y="24325"/>
                  </a:lnTo>
                  <a:lnTo>
                    <a:pt x="42130" y="54877"/>
                  </a:lnTo>
                  <a:lnTo>
                    <a:pt x="7329" y="77587"/>
                  </a:lnTo>
                  <a:lnTo>
                    <a:pt x="5878" y="79506"/>
                  </a:lnTo>
                  <a:lnTo>
                    <a:pt x="5903" y="81778"/>
                  </a:lnTo>
                  <a:lnTo>
                    <a:pt x="6912" y="84284"/>
                  </a:lnTo>
                  <a:lnTo>
                    <a:pt x="10561" y="85955"/>
                  </a:lnTo>
                  <a:lnTo>
                    <a:pt x="50780" y="88856"/>
                  </a:lnTo>
                  <a:lnTo>
                    <a:pt x="92567" y="82171"/>
                  </a:lnTo>
                  <a:lnTo>
                    <a:pt x="118496" y="75983"/>
                  </a:lnTo>
                  <a:lnTo>
                    <a:pt x="142875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5" name="SMARTInkShape-1877"/>
            <p:cNvSpPr/>
            <p:nvPr>
              <p:custDataLst>
                <p:tags r:id="rId51"/>
              </p:custDataLst>
            </p:nvPr>
          </p:nvSpPr>
          <p:spPr bwMode="auto">
            <a:xfrm>
              <a:off x="6983016" y="5536406"/>
              <a:ext cx="73349" cy="223243"/>
            </a:xfrm>
            <a:custGeom>
              <a:avLst/>
              <a:gdLst/>
              <a:ahLst/>
              <a:cxnLst/>
              <a:rect l="0" t="0" r="0" b="0"/>
              <a:pathLst>
                <a:path w="73349" h="223243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14258" y="22361"/>
                  </a:lnTo>
                  <a:lnTo>
                    <a:pt x="53716" y="65243"/>
                  </a:lnTo>
                  <a:lnTo>
                    <a:pt x="64552" y="82575"/>
                  </a:lnTo>
                  <a:lnTo>
                    <a:pt x="72677" y="103507"/>
                  </a:lnTo>
                  <a:lnTo>
                    <a:pt x="73348" y="142345"/>
                  </a:lnTo>
                  <a:lnTo>
                    <a:pt x="62522" y="175791"/>
                  </a:lnTo>
                  <a:lnTo>
                    <a:pt x="42007" y="199812"/>
                  </a:lnTo>
                  <a:lnTo>
                    <a:pt x="0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6" name="SMARTInkShape-1878"/>
            <p:cNvSpPr/>
            <p:nvPr>
              <p:custDataLst>
                <p:tags r:id="rId52"/>
              </p:custDataLst>
            </p:nvPr>
          </p:nvSpPr>
          <p:spPr bwMode="auto">
            <a:xfrm>
              <a:off x="7036594" y="5486613"/>
              <a:ext cx="61587" cy="281966"/>
            </a:xfrm>
            <a:custGeom>
              <a:avLst/>
              <a:gdLst/>
              <a:ahLst/>
              <a:cxnLst/>
              <a:rect l="0" t="0" r="0" b="0"/>
              <a:pathLst>
                <a:path w="61587" h="281966">
                  <a:moveTo>
                    <a:pt x="0" y="5145"/>
                  </a:moveTo>
                  <a:lnTo>
                    <a:pt x="0" y="5145"/>
                  </a:lnTo>
                  <a:lnTo>
                    <a:pt x="4741" y="404"/>
                  </a:lnTo>
                  <a:lnTo>
                    <a:pt x="7128" y="0"/>
                  </a:lnTo>
                  <a:lnTo>
                    <a:pt x="9713" y="723"/>
                  </a:lnTo>
                  <a:lnTo>
                    <a:pt x="20737" y="9126"/>
                  </a:lnTo>
                  <a:lnTo>
                    <a:pt x="30052" y="19813"/>
                  </a:lnTo>
                  <a:lnTo>
                    <a:pt x="52011" y="64219"/>
                  </a:lnTo>
                  <a:lnTo>
                    <a:pt x="59398" y="93424"/>
                  </a:lnTo>
                  <a:lnTo>
                    <a:pt x="61586" y="130410"/>
                  </a:lnTo>
                  <a:lnTo>
                    <a:pt x="61333" y="173094"/>
                  </a:lnTo>
                  <a:lnTo>
                    <a:pt x="50111" y="212834"/>
                  </a:lnTo>
                  <a:lnTo>
                    <a:pt x="35629" y="250959"/>
                  </a:lnTo>
                  <a:lnTo>
                    <a:pt x="27080" y="266200"/>
                  </a:lnTo>
                  <a:lnTo>
                    <a:pt x="22022" y="271455"/>
                  </a:lnTo>
                  <a:lnTo>
                    <a:pt x="0" y="2819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17" name="SMARTInkShape-1879"/>
            <p:cNvSpPr/>
            <p:nvPr>
              <p:custDataLst>
                <p:tags r:id="rId53"/>
              </p:custDataLst>
            </p:nvPr>
          </p:nvSpPr>
          <p:spPr bwMode="auto">
            <a:xfrm>
              <a:off x="7027664" y="5295455"/>
              <a:ext cx="169419" cy="615999"/>
            </a:xfrm>
            <a:custGeom>
              <a:avLst/>
              <a:gdLst/>
              <a:ahLst/>
              <a:cxnLst/>
              <a:rect l="0" t="0" r="0" b="0"/>
              <a:pathLst>
                <a:path w="169419" h="615999">
                  <a:moveTo>
                    <a:pt x="44649" y="26639"/>
                  </a:moveTo>
                  <a:lnTo>
                    <a:pt x="44649" y="26639"/>
                  </a:lnTo>
                  <a:lnTo>
                    <a:pt x="44649" y="14210"/>
                  </a:lnTo>
                  <a:lnTo>
                    <a:pt x="47294" y="8548"/>
                  </a:lnTo>
                  <a:lnTo>
                    <a:pt x="49389" y="5648"/>
                  </a:lnTo>
                  <a:lnTo>
                    <a:pt x="54362" y="2426"/>
                  </a:lnTo>
                  <a:lnTo>
                    <a:pt x="65639" y="358"/>
                  </a:lnTo>
                  <a:lnTo>
                    <a:pt x="74460" y="0"/>
                  </a:lnTo>
                  <a:lnTo>
                    <a:pt x="76430" y="942"/>
                  </a:lnTo>
                  <a:lnTo>
                    <a:pt x="77742" y="2562"/>
                  </a:lnTo>
                  <a:lnTo>
                    <a:pt x="79201" y="7009"/>
                  </a:lnTo>
                  <a:lnTo>
                    <a:pt x="80366" y="51334"/>
                  </a:lnTo>
                  <a:lnTo>
                    <a:pt x="80367" y="53417"/>
                  </a:lnTo>
                  <a:lnTo>
                    <a:pt x="85108" y="53424"/>
                  </a:lnTo>
                  <a:lnTo>
                    <a:pt x="86504" y="52433"/>
                  </a:lnTo>
                  <a:lnTo>
                    <a:pt x="87435" y="50780"/>
                  </a:lnTo>
                  <a:lnTo>
                    <a:pt x="88056" y="48686"/>
                  </a:lnTo>
                  <a:lnTo>
                    <a:pt x="89461" y="47290"/>
                  </a:lnTo>
                  <a:lnTo>
                    <a:pt x="98847" y="42404"/>
                  </a:lnTo>
                  <a:lnTo>
                    <a:pt x="101617" y="40125"/>
                  </a:lnTo>
                  <a:lnTo>
                    <a:pt x="109986" y="37593"/>
                  </a:lnTo>
                  <a:lnTo>
                    <a:pt x="125854" y="33523"/>
                  </a:lnTo>
                  <a:lnTo>
                    <a:pt x="140478" y="26033"/>
                  </a:lnTo>
                  <a:lnTo>
                    <a:pt x="151608" y="17853"/>
                  </a:lnTo>
                  <a:lnTo>
                    <a:pt x="151747" y="22492"/>
                  </a:lnTo>
                  <a:lnTo>
                    <a:pt x="154425" y="27442"/>
                  </a:lnTo>
                  <a:lnTo>
                    <a:pt x="156528" y="30150"/>
                  </a:lnTo>
                  <a:lnTo>
                    <a:pt x="156219" y="41098"/>
                  </a:lnTo>
                  <a:lnTo>
                    <a:pt x="154759" y="55885"/>
                  </a:lnTo>
                  <a:lnTo>
                    <a:pt x="157531" y="78960"/>
                  </a:lnTo>
                  <a:lnTo>
                    <a:pt x="152755" y="119065"/>
                  </a:lnTo>
                  <a:lnTo>
                    <a:pt x="156826" y="159417"/>
                  </a:lnTo>
                  <a:lnTo>
                    <a:pt x="154818" y="197101"/>
                  </a:lnTo>
                  <a:lnTo>
                    <a:pt x="159759" y="241057"/>
                  </a:lnTo>
                  <a:lnTo>
                    <a:pt x="160445" y="281993"/>
                  </a:lnTo>
                  <a:lnTo>
                    <a:pt x="160606" y="314754"/>
                  </a:lnTo>
                  <a:lnTo>
                    <a:pt x="160696" y="358730"/>
                  </a:lnTo>
                  <a:lnTo>
                    <a:pt x="165467" y="400256"/>
                  </a:lnTo>
                  <a:lnTo>
                    <a:pt x="168835" y="433962"/>
                  </a:lnTo>
                  <a:lnTo>
                    <a:pt x="169418" y="473426"/>
                  </a:lnTo>
                  <a:lnTo>
                    <a:pt x="166970" y="511842"/>
                  </a:lnTo>
                  <a:lnTo>
                    <a:pt x="157225" y="552319"/>
                  </a:lnTo>
                  <a:lnTo>
                    <a:pt x="152016" y="595767"/>
                  </a:lnTo>
                  <a:lnTo>
                    <a:pt x="151806" y="607010"/>
                  </a:lnTo>
                  <a:lnTo>
                    <a:pt x="151805" y="598505"/>
                  </a:lnTo>
                  <a:lnTo>
                    <a:pt x="117372" y="605255"/>
                  </a:lnTo>
                  <a:lnTo>
                    <a:pt x="0" y="6159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219" name="SMARTInkShape-1880"/>
          <p:cNvSpPr/>
          <p:nvPr>
            <p:custDataLst>
              <p:tags r:id="rId13"/>
            </p:custDataLst>
          </p:nvPr>
        </p:nvSpPr>
        <p:spPr bwMode="auto">
          <a:xfrm>
            <a:off x="3710096" y="5680890"/>
            <a:ext cx="22514" cy="337720"/>
          </a:xfrm>
          <a:custGeom>
            <a:avLst/>
            <a:gdLst/>
            <a:ahLst/>
            <a:cxnLst/>
            <a:rect l="0" t="0" r="0" b="0"/>
            <a:pathLst>
              <a:path w="22514" h="337720">
                <a:moveTo>
                  <a:pt x="22513" y="16251"/>
                </a:moveTo>
                <a:lnTo>
                  <a:pt x="22513" y="16251"/>
                </a:lnTo>
                <a:lnTo>
                  <a:pt x="13033" y="11510"/>
                </a:lnTo>
                <a:lnTo>
                  <a:pt x="10240" y="9122"/>
                </a:lnTo>
                <a:lnTo>
                  <a:pt x="5317" y="2011"/>
                </a:lnTo>
                <a:lnTo>
                  <a:pt x="649" y="0"/>
                </a:lnTo>
                <a:lnTo>
                  <a:pt x="0" y="456"/>
                </a:lnTo>
                <a:lnTo>
                  <a:pt x="559" y="1752"/>
                </a:lnTo>
                <a:lnTo>
                  <a:pt x="1924" y="3608"/>
                </a:lnTo>
                <a:lnTo>
                  <a:pt x="4115" y="44217"/>
                </a:lnTo>
                <a:lnTo>
                  <a:pt x="4414" y="78620"/>
                </a:lnTo>
                <a:lnTo>
                  <a:pt x="4547" y="111770"/>
                </a:lnTo>
                <a:lnTo>
                  <a:pt x="4623" y="155678"/>
                </a:lnTo>
                <a:lnTo>
                  <a:pt x="4645" y="193822"/>
                </a:lnTo>
                <a:lnTo>
                  <a:pt x="4651" y="230260"/>
                </a:lnTo>
                <a:lnTo>
                  <a:pt x="4653" y="268838"/>
                </a:lnTo>
                <a:lnTo>
                  <a:pt x="4654" y="306396"/>
                </a:lnTo>
                <a:lnTo>
                  <a:pt x="5646" y="323798"/>
                </a:lnTo>
                <a:lnTo>
                  <a:pt x="7300" y="328439"/>
                </a:lnTo>
                <a:lnTo>
                  <a:pt x="13584" y="337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220" name="SMARTInkShape-1881"/>
          <p:cNvSpPr/>
          <p:nvPr>
            <p:custDataLst>
              <p:tags r:id="rId14"/>
            </p:custDataLst>
          </p:nvPr>
        </p:nvSpPr>
        <p:spPr bwMode="auto">
          <a:xfrm>
            <a:off x="2955727" y="6420445"/>
            <a:ext cx="312540" cy="44140"/>
          </a:xfrm>
          <a:custGeom>
            <a:avLst/>
            <a:gdLst/>
            <a:ahLst/>
            <a:cxnLst/>
            <a:rect l="0" t="0" r="0" b="0"/>
            <a:pathLst>
              <a:path w="312540" h="44140">
                <a:moveTo>
                  <a:pt x="0" y="17860"/>
                </a:moveTo>
                <a:lnTo>
                  <a:pt x="0" y="17860"/>
                </a:lnTo>
                <a:lnTo>
                  <a:pt x="4740" y="17860"/>
                </a:lnTo>
                <a:lnTo>
                  <a:pt x="9713" y="20505"/>
                </a:lnTo>
                <a:lnTo>
                  <a:pt x="17215" y="24988"/>
                </a:lnTo>
                <a:lnTo>
                  <a:pt x="59082" y="40783"/>
                </a:lnTo>
                <a:lnTo>
                  <a:pt x="96660" y="43503"/>
                </a:lnTo>
                <a:lnTo>
                  <a:pt x="128288" y="44139"/>
                </a:lnTo>
                <a:lnTo>
                  <a:pt x="170082" y="39757"/>
                </a:lnTo>
                <a:lnTo>
                  <a:pt x="207601" y="32175"/>
                </a:lnTo>
                <a:lnTo>
                  <a:pt x="248594" y="23645"/>
                </a:lnTo>
                <a:lnTo>
                  <a:pt x="287418" y="10093"/>
                </a:lnTo>
                <a:lnTo>
                  <a:pt x="31253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221" name="SMARTInkShape-1882"/>
          <p:cNvSpPr/>
          <p:nvPr>
            <p:custDataLst>
              <p:tags r:id="rId15"/>
            </p:custDataLst>
          </p:nvPr>
        </p:nvSpPr>
        <p:spPr bwMode="auto">
          <a:xfrm>
            <a:off x="6277570" y="6107906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0" y="17860"/>
                </a:moveTo>
                <a:lnTo>
                  <a:pt x="0" y="17860"/>
                </a:lnTo>
                <a:lnTo>
                  <a:pt x="4741" y="17860"/>
                </a:lnTo>
                <a:lnTo>
                  <a:pt x="6137" y="16867"/>
                </a:lnTo>
                <a:lnTo>
                  <a:pt x="7068" y="15214"/>
                </a:lnTo>
                <a:lnTo>
                  <a:pt x="7689" y="13119"/>
                </a:lnTo>
                <a:lnTo>
                  <a:pt x="9094" y="11723"/>
                </a:lnTo>
                <a:lnTo>
                  <a:pt x="13303" y="10171"/>
                </a:lnTo>
                <a:lnTo>
                  <a:pt x="29619" y="6448"/>
                </a:lnTo>
                <a:lnTo>
                  <a:pt x="42841" y="1911"/>
                </a:lnTo>
                <a:lnTo>
                  <a:pt x="7143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222" name="SMARTInkShape-1883"/>
          <p:cNvSpPr/>
          <p:nvPr>
            <p:custDataLst>
              <p:tags r:id="rId16"/>
            </p:custDataLst>
          </p:nvPr>
        </p:nvSpPr>
        <p:spPr bwMode="auto">
          <a:xfrm>
            <a:off x="1660922" y="1768078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0" y="0"/>
                </a:moveTo>
                <a:lnTo>
                  <a:pt x="0" y="0"/>
                </a:lnTo>
                <a:lnTo>
                  <a:pt x="43728" y="0"/>
                </a:lnTo>
                <a:lnTo>
                  <a:pt x="803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223" name="SMARTInkShape-1884"/>
          <p:cNvSpPr/>
          <p:nvPr>
            <p:custDataLst>
              <p:tags r:id="rId17"/>
            </p:custDataLst>
          </p:nvPr>
        </p:nvSpPr>
        <p:spPr bwMode="auto">
          <a:xfrm>
            <a:off x="2907006" y="5377264"/>
            <a:ext cx="414655" cy="1141138"/>
          </a:xfrm>
          <a:custGeom>
            <a:avLst/>
            <a:gdLst/>
            <a:ahLst/>
            <a:cxnLst/>
            <a:rect l="0" t="0" r="0" b="0"/>
            <a:pathLst>
              <a:path w="414655" h="1141138">
                <a:moveTo>
                  <a:pt x="21932" y="1061041"/>
                </a:moveTo>
                <a:lnTo>
                  <a:pt x="21932" y="1061041"/>
                </a:lnTo>
                <a:lnTo>
                  <a:pt x="9503" y="1061041"/>
                </a:lnTo>
                <a:lnTo>
                  <a:pt x="3840" y="1063686"/>
                </a:lnTo>
                <a:lnTo>
                  <a:pt x="941" y="1065781"/>
                </a:lnTo>
                <a:lnTo>
                  <a:pt x="0" y="1068169"/>
                </a:lnTo>
                <a:lnTo>
                  <a:pt x="365" y="1070754"/>
                </a:lnTo>
                <a:lnTo>
                  <a:pt x="1601" y="1073469"/>
                </a:lnTo>
                <a:lnTo>
                  <a:pt x="40527" y="1106087"/>
                </a:lnTo>
                <a:lnTo>
                  <a:pt x="53678" y="1115127"/>
                </a:lnTo>
                <a:lnTo>
                  <a:pt x="81719" y="1121053"/>
                </a:lnTo>
                <a:lnTo>
                  <a:pt x="115163" y="1122809"/>
                </a:lnTo>
                <a:lnTo>
                  <a:pt x="150207" y="1113848"/>
                </a:lnTo>
                <a:lnTo>
                  <a:pt x="192711" y="1106763"/>
                </a:lnTo>
                <a:lnTo>
                  <a:pt x="232275" y="1105902"/>
                </a:lnTo>
                <a:lnTo>
                  <a:pt x="275078" y="1112785"/>
                </a:lnTo>
                <a:lnTo>
                  <a:pt x="317669" y="1124171"/>
                </a:lnTo>
                <a:lnTo>
                  <a:pt x="347798" y="1130837"/>
                </a:lnTo>
                <a:lnTo>
                  <a:pt x="357923" y="1129103"/>
                </a:lnTo>
                <a:lnTo>
                  <a:pt x="369472" y="1123873"/>
                </a:lnTo>
                <a:lnTo>
                  <a:pt x="376326" y="1080603"/>
                </a:lnTo>
                <a:lnTo>
                  <a:pt x="379283" y="1045229"/>
                </a:lnTo>
                <a:lnTo>
                  <a:pt x="386003" y="1004321"/>
                </a:lnTo>
                <a:lnTo>
                  <a:pt x="394278" y="964639"/>
                </a:lnTo>
                <a:lnTo>
                  <a:pt x="402021" y="920030"/>
                </a:lnTo>
                <a:lnTo>
                  <a:pt x="405748" y="888511"/>
                </a:lnTo>
                <a:lnTo>
                  <a:pt x="410136" y="859345"/>
                </a:lnTo>
                <a:lnTo>
                  <a:pt x="412749" y="826539"/>
                </a:lnTo>
                <a:lnTo>
                  <a:pt x="414218" y="782538"/>
                </a:lnTo>
                <a:lnTo>
                  <a:pt x="414654" y="740066"/>
                </a:lnTo>
                <a:lnTo>
                  <a:pt x="413764" y="707049"/>
                </a:lnTo>
                <a:lnTo>
                  <a:pt x="408677" y="670735"/>
                </a:lnTo>
                <a:lnTo>
                  <a:pt x="406728" y="636273"/>
                </a:lnTo>
                <a:lnTo>
                  <a:pt x="406151" y="603793"/>
                </a:lnTo>
                <a:lnTo>
                  <a:pt x="404988" y="560765"/>
                </a:lnTo>
                <a:lnTo>
                  <a:pt x="399793" y="524866"/>
                </a:lnTo>
                <a:lnTo>
                  <a:pt x="396820" y="480825"/>
                </a:lnTo>
                <a:lnTo>
                  <a:pt x="387429" y="437768"/>
                </a:lnTo>
                <a:lnTo>
                  <a:pt x="378936" y="401771"/>
                </a:lnTo>
                <a:lnTo>
                  <a:pt x="370135" y="358694"/>
                </a:lnTo>
                <a:lnTo>
                  <a:pt x="361244" y="315502"/>
                </a:lnTo>
                <a:lnTo>
                  <a:pt x="354971" y="272940"/>
                </a:lnTo>
                <a:lnTo>
                  <a:pt x="350466" y="244123"/>
                </a:lnTo>
                <a:lnTo>
                  <a:pt x="344796" y="211868"/>
                </a:lnTo>
                <a:lnTo>
                  <a:pt x="343814" y="171457"/>
                </a:lnTo>
                <a:lnTo>
                  <a:pt x="343523" y="131261"/>
                </a:lnTo>
                <a:lnTo>
                  <a:pt x="343437" y="94216"/>
                </a:lnTo>
                <a:lnTo>
                  <a:pt x="336337" y="50981"/>
                </a:lnTo>
                <a:lnTo>
                  <a:pt x="332378" y="27545"/>
                </a:lnTo>
                <a:lnTo>
                  <a:pt x="327588" y="16318"/>
                </a:lnTo>
                <a:lnTo>
                  <a:pt x="320304" y="9006"/>
                </a:lnTo>
                <a:lnTo>
                  <a:pt x="317098" y="0"/>
                </a:lnTo>
                <a:lnTo>
                  <a:pt x="315943" y="461"/>
                </a:lnTo>
                <a:lnTo>
                  <a:pt x="304225" y="10976"/>
                </a:lnTo>
                <a:lnTo>
                  <a:pt x="271567" y="51564"/>
                </a:lnTo>
                <a:lnTo>
                  <a:pt x="229985" y="93932"/>
                </a:lnTo>
                <a:lnTo>
                  <a:pt x="186349" y="130527"/>
                </a:lnTo>
                <a:lnTo>
                  <a:pt x="147249" y="168015"/>
                </a:lnTo>
                <a:lnTo>
                  <a:pt x="126097" y="191616"/>
                </a:lnTo>
                <a:lnTo>
                  <a:pt x="108077" y="232676"/>
                </a:lnTo>
                <a:lnTo>
                  <a:pt x="107513" y="244080"/>
                </a:lnTo>
                <a:lnTo>
                  <a:pt x="110128" y="266660"/>
                </a:lnTo>
                <a:lnTo>
                  <a:pt x="113548" y="304771"/>
                </a:lnTo>
                <a:lnTo>
                  <a:pt x="117220" y="334991"/>
                </a:lnTo>
                <a:lnTo>
                  <a:pt x="118852" y="371573"/>
                </a:lnTo>
                <a:lnTo>
                  <a:pt x="119577" y="403045"/>
                </a:lnTo>
                <a:lnTo>
                  <a:pt x="119986" y="443076"/>
                </a:lnTo>
                <a:lnTo>
                  <a:pt x="117461" y="482719"/>
                </a:lnTo>
                <a:lnTo>
                  <a:pt x="113075" y="525884"/>
                </a:lnTo>
                <a:lnTo>
                  <a:pt x="111776" y="570093"/>
                </a:lnTo>
                <a:lnTo>
                  <a:pt x="110479" y="600748"/>
                </a:lnTo>
                <a:lnTo>
                  <a:pt x="106596" y="634216"/>
                </a:lnTo>
                <a:lnTo>
                  <a:pt x="104209" y="668934"/>
                </a:lnTo>
                <a:lnTo>
                  <a:pt x="102155" y="704209"/>
                </a:lnTo>
                <a:lnTo>
                  <a:pt x="97936" y="739729"/>
                </a:lnTo>
                <a:lnTo>
                  <a:pt x="95399" y="775361"/>
                </a:lnTo>
                <a:lnTo>
                  <a:pt x="94271" y="811040"/>
                </a:lnTo>
                <a:lnTo>
                  <a:pt x="93770" y="846742"/>
                </a:lnTo>
                <a:lnTo>
                  <a:pt x="93547" y="879807"/>
                </a:lnTo>
                <a:lnTo>
                  <a:pt x="93448" y="911039"/>
                </a:lnTo>
                <a:lnTo>
                  <a:pt x="93393" y="955521"/>
                </a:lnTo>
                <a:lnTo>
                  <a:pt x="93376" y="995269"/>
                </a:lnTo>
                <a:lnTo>
                  <a:pt x="94364" y="1039017"/>
                </a:lnTo>
                <a:lnTo>
                  <a:pt x="98110" y="1072088"/>
                </a:lnTo>
                <a:lnTo>
                  <a:pt x="101058" y="1109955"/>
                </a:lnTo>
                <a:lnTo>
                  <a:pt x="106671" y="1135286"/>
                </a:lnTo>
                <a:lnTo>
                  <a:pt x="109183" y="1139310"/>
                </a:lnTo>
                <a:lnTo>
                  <a:pt x="111849" y="1141002"/>
                </a:lnTo>
                <a:lnTo>
                  <a:pt x="114618" y="1141137"/>
                </a:lnTo>
                <a:lnTo>
                  <a:pt x="117457" y="1139243"/>
                </a:lnTo>
                <a:lnTo>
                  <a:pt x="155877" y="10878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226" name="SMARTInkShape-Group487"/>
          <p:cNvGrpSpPr/>
          <p:nvPr/>
        </p:nvGrpSpPr>
        <p:grpSpPr>
          <a:xfrm>
            <a:off x="3616578" y="5207781"/>
            <a:ext cx="400022" cy="1060861"/>
            <a:chOff x="3616578" y="5207781"/>
            <a:chExt cx="400022" cy="1060861"/>
          </a:xfrm>
        </p:grpSpPr>
        <p:sp>
          <p:nvSpPr>
            <p:cNvPr id="425224" name="SMARTInkShape-1885"/>
            <p:cNvSpPr/>
            <p:nvPr>
              <p:custDataLst>
                <p:tags r:id="rId23"/>
              </p:custDataLst>
            </p:nvPr>
          </p:nvSpPr>
          <p:spPr bwMode="auto">
            <a:xfrm>
              <a:off x="3616578" y="5438180"/>
              <a:ext cx="35665" cy="669727"/>
            </a:xfrm>
            <a:custGeom>
              <a:avLst/>
              <a:gdLst/>
              <a:ahLst/>
              <a:cxnLst/>
              <a:rect l="0" t="0" r="0" b="0"/>
              <a:pathLst>
                <a:path w="35665" h="669727">
                  <a:moveTo>
                    <a:pt x="35664" y="0"/>
                  </a:moveTo>
                  <a:lnTo>
                    <a:pt x="35664" y="0"/>
                  </a:lnTo>
                  <a:lnTo>
                    <a:pt x="30924" y="9481"/>
                  </a:lnTo>
                  <a:lnTo>
                    <a:pt x="24640" y="48542"/>
                  </a:lnTo>
                  <a:lnTo>
                    <a:pt x="14415" y="88302"/>
                  </a:lnTo>
                  <a:lnTo>
                    <a:pt x="8977" y="130956"/>
                  </a:lnTo>
                  <a:lnTo>
                    <a:pt x="2024" y="171719"/>
                  </a:lnTo>
                  <a:lnTo>
                    <a:pt x="561" y="205991"/>
                  </a:lnTo>
                  <a:lnTo>
                    <a:pt x="128" y="241281"/>
                  </a:lnTo>
                  <a:lnTo>
                    <a:pt x="0" y="279519"/>
                  </a:lnTo>
                  <a:lnTo>
                    <a:pt x="2607" y="319623"/>
                  </a:lnTo>
                  <a:lnTo>
                    <a:pt x="7018" y="356640"/>
                  </a:lnTo>
                  <a:lnTo>
                    <a:pt x="10971" y="392744"/>
                  </a:lnTo>
                  <a:lnTo>
                    <a:pt x="15780" y="428577"/>
                  </a:lnTo>
                  <a:lnTo>
                    <a:pt x="17205" y="466975"/>
                  </a:lnTo>
                  <a:lnTo>
                    <a:pt x="17627" y="504480"/>
                  </a:lnTo>
                  <a:lnTo>
                    <a:pt x="22510" y="548560"/>
                  </a:lnTo>
                  <a:lnTo>
                    <a:pt x="25483" y="583665"/>
                  </a:lnTo>
                  <a:lnTo>
                    <a:pt x="26364" y="623942"/>
                  </a:lnTo>
                  <a:lnTo>
                    <a:pt x="26735" y="669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25" name="SMARTInkShape-1886"/>
            <p:cNvSpPr/>
            <p:nvPr>
              <p:custDataLst>
                <p:tags r:id="rId24"/>
              </p:custDataLst>
            </p:nvPr>
          </p:nvSpPr>
          <p:spPr bwMode="auto">
            <a:xfrm>
              <a:off x="3652242" y="5207781"/>
              <a:ext cx="364358" cy="1060861"/>
            </a:xfrm>
            <a:custGeom>
              <a:avLst/>
              <a:gdLst/>
              <a:ahLst/>
              <a:cxnLst/>
              <a:rect l="0" t="0" r="0" b="0"/>
              <a:pathLst>
                <a:path w="364358" h="1060861">
                  <a:moveTo>
                    <a:pt x="53578" y="69664"/>
                  </a:moveTo>
                  <a:lnTo>
                    <a:pt x="53578" y="69664"/>
                  </a:lnTo>
                  <a:lnTo>
                    <a:pt x="92162" y="53441"/>
                  </a:lnTo>
                  <a:lnTo>
                    <a:pt x="129808" y="35738"/>
                  </a:lnTo>
                  <a:lnTo>
                    <a:pt x="169303" y="19299"/>
                  </a:lnTo>
                  <a:lnTo>
                    <a:pt x="203731" y="7203"/>
                  </a:lnTo>
                  <a:lnTo>
                    <a:pt x="243201" y="0"/>
                  </a:lnTo>
                  <a:lnTo>
                    <a:pt x="268513" y="3493"/>
                  </a:lnTo>
                  <a:lnTo>
                    <a:pt x="290124" y="15551"/>
                  </a:lnTo>
                  <a:lnTo>
                    <a:pt x="300262" y="31393"/>
                  </a:lnTo>
                  <a:lnTo>
                    <a:pt x="308901" y="57332"/>
                  </a:lnTo>
                  <a:lnTo>
                    <a:pt x="311821" y="98096"/>
                  </a:lnTo>
                  <a:lnTo>
                    <a:pt x="306261" y="141647"/>
                  </a:lnTo>
                  <a:lnTo>
                    <a:pt x="305387" y="179738"/>
                  </a:lnTo>
                  <a:lnTo>
                    <a:pt x="310832" y="217636"/>
                  </a:lnTo>
                  <a:lnTo>
                    <a:pt x="316942" y="258745"/>
                  </a:lnTo>
                  <a:lnTo>
                    <a:pt x="321567" y="301372"/>
                  </a:lnTo>
                  <a:lnTo>
                    <a:pt x="331006" y="344335"/>
                  </a:lnTo>
                  <a:lnTo>
                    <a:pt x="339508" y="377928"/>
                  </a:lnTo>
                  <a:lnTo>
                    <a:pt x="348311" y="421947"/>
                  </a:lnTo>
                  <a:lnTo>
                    <a:pt x="354235" y="455430"/>
                  </a:lnTo>
                  <a:lnTo>
                    <a:pt x="360175" y="490154"/>
                  </a:lnTo>
                  <a:lnTo>
                    <a:pt x="364357" y="533693"/>
                  </a:lnTo>
                  <a:lnTo>
                    <a:pt x="360855" y="571728"/>
                  </a:lnTo>
                  <a:lnTo>
                    <a:pt x="357912" y="613999"/>
                  </a:lnTo>
                  <a:lnTo>
                    <a:pt x="357402" y="647888"/>
                  </a:lnTo>
                  <a:lnTo>
                    <a:pt x="357251" y="686041"/>
                  </a:lnTo>
                  <a:lnTo>
                    <a:pt x="357216" y="720971"/>
                  </a:lnTo>
                  <a:lnTo>
                    <a:pt x="357196" y="760722"/>
                  </a:lnTo>
                  <a:lnTo>
                    <a:pt x="357192" y="789551"/>
                  </a:lnTo>
                  <a:lnTo>
                    <a:pt x="357189" y="822208"/>
                  </a:lnTo>
                  <a:lnTo>
                    <a:pt x="357188" y="856565"/>
                  </a:lnTo>
                  <a:lnTo>
                    <a:pt x="357188" y="900597"/>
                  </a:lnTo>
                  <a:lnTo>
                    <a:pt x="357188" y="933889"/>
                  </a:lnTo>
                  <a:lnTo>
                    <a:pt x="357188" y="978312"/>
                  </a:lnTo>
                  <a:lnTo>
                    <a:pt x="357188" y="995611"/>
                  </a:lnTo>
                  <a:lnTo>
                    <a:pt x="356196" y="999501"/>
                  </a:lnTo>
                  <a:lnTo>
                    <a:pt x="354542" y="1002095"/>
                  </a:lnTo>
                  <a:lnTo>
                    <a:pt x="348626" y="1006978"/>
                  </a:lnTo>
                  <a:lnTo>
                    <a:pt x="304494" y="993971"/>
                  </a:lnTo>
                  <a:lnTo>
                    <a:pt x="261929" y="989328"/>
                  </a:lnTo>
                  <a:lnTo>
                    <a:pt x="218537" y="982531"/>
                  </a:lnTo>
                  <a:lnTo>
                    <a:pt x="179846" y="981096"/>
                  </a:lnTo>
                  <a:lnTo>
                    <a:pt x="135957" y="980612"/>
                  </a:lnTo>
                  <a:lnTo>
                    <a:pt x="107753" y="985268"/>
                  </a:lnTo>
                  <a:lnTo>
                    <a:pt x="65233" y="1005657"/>
                  </a:lnTo>
                  <a:lnTo>
                    <a:pt x="45456" y="1018375"/>
                  </a:lnTo>
                  <a:lnTo>
                    <a:pt x="11647" y="1045052"/>
                  </a:lnTo>
                  <a:lnTo>
                    <a:pt x="0" y="1060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227" name="SMARTInkShape-1887"/>
          <p:cNvSpPr/>
          <p:nvPr>
            <p:custDataLst>
              <p:tags r:id="rId18"/>
            </p:custDataLst>
          </p:nvPr>
        </p:nvSpPr>
        <p:spPr bwMode="auto">
          <a:xfrm>
            <a:off x="3107899" y="6402586"/>
            <a:ext cx="124649" cy="16619"/>
          </a:xfrm>
          <a:custGeom>
            <a:avLst/>
            <a:gdLst/>
            <a:ahLst/>
            <a:cxnLst/>
            <a:rect l="0" t="0" r="0" b="0"/>
            <a:pathLst>
              <a:path w="124649" h="16619">
                <a:moveTo>
                  <a:pt x="8562" y="8930"/>
                </a:moveTo>
                <a:lnTo>
                  <a:pt x="8562" y="8930"/>
                </a:lnTo>
                <a:lnTo>
                  <a:pt x="0" y="8930"/>
                </a:lnTo>
                <a:lnTo>
                  <a:pt x="9222" y="13670"/>
                </a:lnTo>
                <a:lnTo>
                  <a:pt x="29263" y="16618"/>
                </a:lnTo>
                <a:lnTo>
                  <a:pt x="67846" y="10485"/>
                </a:lnTo>
                <a:lnTo>
                  <a:pt x="12464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228" name="SMARTInkShape-1888"/>
          <p:cNvSpPr/>
          <p:nvPr>
            <p:custDataLst>
              <p:tags r:id="rId19"/>
            </p:custDataLst>
          </p:nvPr>
        </p:nvSpPr>
        <p:spPr bwMode="auto">
          <a:xfrm>
            <a:off x="3732609" y="6170414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34339" y="4189"/>
                </a:lnTo>
                <a:lnTo>
                  <a:pt x="8929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232" name="SMARTInkShape-Group490"/>
          <p:cNvGrpSpPr/>
          <p:nvPr/>
        </p:nvGrpSpPr>
        <p:grpSpPr>
          <a:xfrm>
            <a:off x="5706787" y="6004780"/>
            <a:ext cx="624362" cy="406145"/>
            <a:chOff x="5706787" y="6004780"/>
            <a:chExt cx="624362" cy="406145"/>
          </a:xfrm>
        </p:grpSpPr>
        <p:sp>
          <p:nvSpPr>
            <p:cNvPr id="425229" name="SMARTInkShape-1889"/>
            <p:cNvSpPr/>
            <p:nvPr>
              <p:custDataLst>
                <p:tags r:id="rId20"/>
              </p:custDataLst>
            </p:nvPr>
          </p:nvSpPr>
          <p:spPr bwMode="auto">
            <a:xfrm>
              <a:off x="5795367" y="6072188"/>
              <a:ext cx="530568" cy="338737"/>
            </a:xfrm>
            <a:custGeom>
              <a:avLst/>
              <a:gdLst/>
              <a:ahLst/>
              <a:cxnLst/>
              <a:rect l="0" t="0" r="0" b="0"/>
              <a:pathLst>
                <a:path w="530568" h="338737">
                  <a:moveTo>
                    <a:pt x="0" y="0"/>
                  </a:moveTo>
                  <a:lnTo>
                    <a:pt x="0" y="0"/>
                  </a:lnTo>
                  <a:lnTo>
                    <a:pt x="0" y="34338"/>
                  </a:lnTo>
                  <a:lnTo>
                    <a:pt x="4741" y="71580"/>
                  </a:lnTo>
                  <a:lnTo>
                    <a:pt x="15231" y="115342"/>
                  </a:lnTo>
                  <a:lnTo>
                    <a:pt x="26858" y="158529"/>
                  </a:lnTo>
                  <a:lnTo>
                    <a:pt x="38709" y="196017"/>
                  </a:lnTo>
                  <a:lnTo>
                    <a:pt x="51596" y="232085"/>
                  </a:lnTo>
                  <a:lnTo>
                    <a:pt x="74868" y="270519"/>
                  </a:lnTo>
                  <a:lnTo>
                    <a:pt x="109409" y="312517"/>
                  </a:lnTo>
                  <a:lnTo>
                    <a:pt x="128770" y="325651"/>
                  </a:lnTo>
                  <a:lnTo>
                    <a:pt x="154902" y="334834"/>
                  </a:lnTo>
                  <a:lnTo>
                    <a:pt x="194174" y="337996"/>
                  </a:lnTo>
                  <a:lnTo>
                    <a:pt x="226198" y="338736"/>
                  </a:lnTo>
                  <a:lnTo>
                    <a:pt x="263475" y="334412"/>
                  </a:lnTo>
                  <a:lnTo>
                    <a:pt x="307593" y="331587"/>
                  </a:lnTo>
                  <a:lnTo>
                    <a:pt x="344147" y="326010"/>
                  </a:lnTo>
                  <a:lnTo>
                    <a:pt x="385149" y="314244"/>
                  </a:lnTo>
                  <a:lnTo>
                    <a:pt x="421806" y="299373"/>
                  </a:lnTo>
                  <a:lnTo>
                    <a:pt x="464818" y="270701"/>
                  </a:lnTo>
                  <a:lnTo>
                    <a:pt x="509330" y="231613"/>
                  </a:lnTo>
                  <a:lnTo>
                    <a:pt x="519065" y="220017"/>
                  </a:lnTo>
                  <a:lnTo>
                    <a:pt x="530567" y="180985"/>
                  </a:lnTo>
                  <a:lnTo>
                    <a:pt x="529496" y="147773"/>
                  </a:lnTo>
                  <a:lnTo>
                    <a:pt x="522895" y="127017"/>
                  </a:lnTo>
                  <a:lnTo>
                    <a:pt x="514840" y="118298"/>
                  </a:lnTo>
                  <a:lnTo>
                    <a:pt x="509914" y="114584"/>
                  </a:lnTo>
                  <a:lnTo>
                    <a:pt x="504441" y="105165"/>
                  </a:lnTo>
                  <a:lnTo>
                    <a:pt x="500063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30" name="SMARTInkShape-1890"/>
            <p:cNvSpPr/>
            <p:nvPr>
              <p:custDataLst>
                <p:tags r:id="rId21"/>
              </p:custDataLst>
            </p:nvPr>
          </p:nvSpPr>
          <p:spPr bwMode="auto">
            <a:xfrm>
              <a:off x="6278811" y="6082135"/>
              <a:ext cx="52338" cy="186507"/>
            </a:xfrm>
            <a:custGeom>
              <a:avLst/>
              <a:gdLst/>
              <a:ahLst/>
              <a:cxnLst/>
              <a:rect l="0" t="0" r="0" b="0"/>
              <a:pathLst>
                <a:path w="52338" h="186507">
                  <a:moveTo>
                    <a:pt x="7689" y="52560"/>
                  </a:moveTo>
                  <a:lnTo>
                    <a:pt x="7689" y="52560"/>
                  </a:lnTo>
                  <a:lnTo>
                    <a:pt x="1552" y="38302"/>
                  </a:lnTo>
                  <a:lnTo>
                    <a:pt x="0" y="27703"/>
                  </a:lnTo>
                  <a:lnTo>
                    <a:pt x="3868" y="10578"/>
                  </a:lnTo>
                  <a:lnTo>
                    <a:pt x="6133" y="6713"/>
                  </a:lnTo>
                  <a:lnTo>
                    <a:pt x="8637" y="4137"/>
                  </a:lnTo>
                  <a:lnTo>
                    <a:pt x="11297" y="2418"/>
                  </a:lnTo>
                  <a:lnTo>
                    <a:pt x="24523" y="0"/>
                  </a:lnTo>
                  <a:lnTo>
                    <a:pt x="32700" y="2080"/>
                  </a:lnTo>
                  <a:lnTo>
                    <a:pt x="36269" y="4024"/>
                  </a:lnTo>
                  <a:lnTo>
                    <a:pt x="40235" y="16767"/>
                  </a:lnTo>
                  <a:lnTo>
                    <a:pt x="41006" y="35660"/>
                  </a:lnTo>
                  <a:lnTo>
                    <a:pt x="35861" y="69601"/>
                  </a:lnTo>
                  <a:lnTo>
                    <a:pt x="29045" y="107660"/>
                  </a:lnTo>
                  <a:lnTo>
                    <a:pt x="27577" y="133819"/>
                  </a:lnTo>
                  <a:lnTo>
                    <a:pt x="33373" y="172952"/>
                  </a:lnTo>
                  <a:lnTo>
                    <a:pt x="35726" y="177470"/>
                  </a:lnTo>
                  <a:lnTo>
                    <a:pt x="39279" y="180482"/>
                  </a:lnTo>
                  <a:lnTo>
                    <a:pt x="52337" y="1865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231" name="SMARTInkShape-1891"/>
            <p:cNvSpPr/>
            <p:nvPr>
              <p:custDataLst>
                <p:tags r:id="rId22"/>
              </p:custDataLst>
            </p:nvPr>
          </p:nvSpPr>
          <p:spPr bwMode="auto">
            <a:xfrm>
              <a:off x="5706787" y="6004780"/>
              <a:ext cx="194128" cy="308510"/>
            </a:xfrm>
            <a:custGeom>
              <a:avLst/>
              <a:gdLst/>
              <a:ahLst/>
              <a:cxnLst/>
              <a:rect l="0" t="0" r="0" b="0"/>
              <a:pathLst>
                <a:path w="194128" h="308510">
                  <a:moveTo>
                    <a:pt x="177877" y="13829"/>
                  </a:moveTo>
                  <a:lnTo>
                    <a:pt x="177877" y="13829"/>
                  </a:lnTo>
                  <a:lnTo>
                    <a:pt x="182617" y="9089"/>
                  </a:lnTo>
                  <a:lnTo>
                    <a:pt x="187590" y="6761"/>
                  </a:lnTo>
                  <a:lnTo>
                    <a:pt x="190306" y="6141"/>
                  </a:lnTo>
                  <a:lnTo>
                    <a:pt x="192117" y="4735"/>
                  </a:lnTo>
                  <a:lnTo>
                    <a:pt x="194127" y="527"/>
                  </a:lnTo>
                  <a:lnTo>
                    <a:pt x="193671" y="0"/>
                  </a:lnTo>
                  <a:lnTo>
                    <a:pt x="154587" y="17079"/>
                  </a:lnTo>
                  <a:lnTo>
                    <a:pt x="116097" y="35895"/>
                  </a:lnTo>
                  <a:lnTo>
                    <a:pt x="75568" y="56074"/>
                  </a:lnTo>
                  <a:lnTo>
                    <a:pt x="35457" y="80173"/>
                  </a:lnTo>
                  <a:lnTo>
                    <a:pt x="7452" y="104452"/>
                  </a:lnTo>
                  <a:lnTo>
                    <a:pt x="2914" y="111322"/>
                  </a:lnTo>
                  <a:lnTo>
                    <a:pt x="896" y="119667"/>
                  </a:lnTo>
                  <a:lnTo>
                    <a:pt x="0" y="133298"/>
                  </a:lnTo>
                  <a:lnTo>
                    <a:pt x="4893" y="149278"/>
                  </a:lnTo>
                  <a:lnTo>
                    <a:pt x="21359" y="189995"/>
                  </a:lnTo>
                  <a:lnTo>
                    <a:pt x="37047" y="232403"/>
                  </a:lnTo>
                  <a:lnTo>
                    <a:pt x="43932" y="3085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43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grpSp>
        <p:nvGrpSpPr>
          <p:cNvPr id="5" name="SMARTInkShape-Group491"/>
          <p:cNvGrpSpPr/>
          <p:nvPr/>
        </p:nvGrpSpPr>
        <p:grpSpPr>
          <a:xfrm>
            <a:off x="2098477" y="2129993"/>
            <a:ext cx="437555" cy="557182"/>
            <a:chOff x="2098477" y="2129993"/>
            <a:chExt cx="437555" cy="557182"/>
          </a:xfrm>
        </p:grpSpPr>
        <p:sp>
          <p:nvSpPr>
            <p:cNvPr id="2" name="SMARTInkShape-1892"/>
            <p:cNvSpPr/>
            <p:nvPr>
              <p:custDataLst>
                <p:tags r:id="rId209"/>
              </p:custDataLst>
            </p:nvPr>
          </p:nvSpPr>
          <p:spPr bwMode="auto">
            <a:xfrm>
              <a:off x="2413024" y="2252550"/>
              <a:ext cx="123008" cy="434625"/>
            </a:xfrm>
            <a:custGeom>
              <a:avLst/>
              <a:gdLst/>
              <a:ahLst/>
              <a:cxnLst/>
              <a:rect l="0" t="0" r="0" b="0"/>
              <a:pathLst>
                <a:path w="123008" h="434625">
                  <a:moveTo>
                    <a:pt x="96218" y="69169"/>
                  </a:moveTo>
                  <a:lnTo>
                    <a:pt x="96218" y="69169"/>
                  </a:lnTo>
                  <a:lnTo>
                    <a:pt x="100959" y="64428"/>
                  </a:lnTo>
                  <a:lnTo>
                    <a:pt x="103286" y="56809"/>
                  </a:lnTo>
                  <a:lnTo>
                    <a:pt x="104780" y="35749"/>
                  </a:lnTo>
                  <a:lnTo>
                    <a:pt x="100299" y="18366"/>
                  </a:lnTo>
                  <a:lnTo>
                    <a:pt x="92687" y="5389"/>
                  </a:lnTo>
                  <a:lnTo>
                    <a:pt x="88903" y="2836"/>
                  </a:lnTo>
                  <a:lnTo>
                    <a:pt x="79407" y="0"/>
                  </a:lnTo>
                  <a:lnTo>
                    <a:pt x="68572" y="1385"/>
                  </a:lnTo>
                  <a:lnTo>
                    <a:pt x="58134" y="5308"/>
                  </a:lnTo>
                  <a:lnTo>
                    <a:pt x="50188" y="10359"/>
                  </a:lnTo>
                  <a:lnTo>
                    <a:pt x="35396" y="28262"/>
                  </a:lnTo>
                  <a:lnTo>
                    <a:pt x="29498" y="44043"/>
                  </a:lnTo>
                  <a:lnTo>
                    <a:pt x="27870" y="60978"/>
                  </a:lnTo>
                  <a:lnTo>
                    <a:pt x="32745" y="100244"/>
                  </a:lnTo>
                  <a:lnTo>
                    <a:pt x="38573" y="113076"/>
                  </a:lnTo>
                  <a:lnTo>
                    <a:pt x="49003" y="128003"/>
                  </a:lnTo>
                  <a:lnTo>
                    <a:pt x="51843" y="128235"/>
                  </a:lnTo>
                  <a:lnTo>
                    <a:pt x="60290" y="125847"/>
                  </a:lnTo>
                  <a:lnTo>
                    <a:pt x="68013" y="118833"/>
                  </a:lnTo>
                  <a:lnTo>
                    <a:pt x="77939" y="101082"/>
                  </a:lnTo>
                  <a:lnTo>
                    <a:pt x="84518" y="79617"/>
                  </a:lnTo>
                  <a:lnTo>
                    <a:pt x="87126" y="53685"/>
                  </a:lnTo>
                  <a:lnTo>
                    <a:pt x="88173" y="53885"/>
                  </a:lnTo>
                  <a:lnTo>
                    <a:pt x="91981" y="56754"/>
                  </a:lnTo>
                  <a:lnTo>
                    <a:pt x="94335" y="61336"/>
                  </a:lnTo>
                  <a:lnTo>
                    <a:pt x="102281" y="104470"/>
                  </a:lnTo>
                  <a:lnTo>
                    <a:pt x="104771" y="139106"/>
                  </a:lnTo>
                  <a:lnTo>
                    <a:pt x="111210" y="183158"/>
                  </a:lnTo>
                  <a:lnTo>
                    <a:pt x="113228" y="218257"/>
                  </a:lnTo>
                  <a:lnTo>
                    <a:pt x="113910" y="260381"/>
                  </a:lnTo>
                  <a:lnTo>
                    <a:pt x="114055" y="301826"/>
                  </a:lnTo>
                  <a:lnTo>
                    <a:pt x="111427" y="339801"/>
                  </a:lnTo>
                  <a:lnTo>
                    <a:pt x="101648" y="380485"/>
                  </a:lnTo>
                  <a:lnTo>
                    <a:pt x="91954" y="415061"/>
                  </a:lnTo>
                  <a:lnTo>
                    <a:pt x="84071" y="423982"/>
                  </a:lnTo>
                  <a:lnTo>
                    <a:pt x="74944" y="430262"/>
                  </a:lnTo>
                  <a:lnTo>
                    <a:pt x="67581" y="433053"/>
                  </a:lnTo>
                  <a:lnTo>
                    <a:pt x="48376" y="434624"/>
                  </a:lnTo>
                  <a:lnTo>
                    <a:pt x="37583" y="432346"/>
                  </a:lnTo>
                  <a:lnTo>
                    <a:pt x="28486" y="427034"/>
                  </a:lnTo>
                  <a:lnTo>
                    <a:pt x="14193" y="413879"/>
                  </a:lnTo>
                  <a:lnTo>
                    <a:pt x="5712" y="394751"/>
                  </a:lnTo>
                  <a:lnTo>
                    <a:pt x="279" y="371351"/>
                  </a:lnTo>
                  <a:lnTo>
                    <a:pt x="0" y="354284"/>
                  </a:lnTo>
                  <a:lnTo>
                    <a:pt x="3184" y="336777"/>
                  </a:lnTo>
                  <a:lnTo>
                    <a:pt x="25857" y="299441"/>
                  </a:lnTo>
                  <a:lnTo>
                    <a:pt x="53526" y="261731"/>
                  </a:lnTo>
                  <a:lnTo>
                    <a:pt x="65338" y="248018"/>
                  </a:lnTo>
                  <a:lnTo>
                    <a:pt x="103863" y="223983"/>
                  </a:lnTo>
                  <a:lnTo>
                    <a:pt x="123007" y="2120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1893"/>
            <p:cNvSpPr/>
            <p:nvPr>
              <p:custDataLst>
                <p:tags r:id="rId210"/>
              </p:custDataLst>
            </p:nvPr>
          </p:nvSpPr>
          <p:spPr bwMode="auto">
            <a:xfrm>
              <a:off x="2244030" y="2309276"/>
              <a:ext cx="117623" cy="234755"/>
            </a:xfrm>
            <a:custGeom>
              <a:avLst/>
              <a:gdLst/>
              <a:ahLst/>
              <a:cxnLst/>
              <a:rect l="0" t="0" r="0" b="0"/>
              <a:pathLst>
                <a:path w="117623" h="234755">
                  <a:moveTo>
                    <a:pt x="59829" y="57091"/>
                  </a:moveTo>
                  <a:lnTo>
                    <a:pt x="59829" y="57091"/>
                  </a:lnTo>
                  <a:lnTo>
                    <a:pt x="59829" y="44662"/>
                  </a:lnTo>
                  <a:lnTo>
                    <a:pt x="58837" y="42852"/>
                  </a:lnTo>
                  <a:lnTo>
                    <a:pt x="57183" y="41645"/>
                  </a:lnTo>
                  <a:lnTo>
                    <a:pt x="55089" y="40841"/>
                  </a:lnTo>
                  <a:lnTo>
                    <a:pt x="53693" y="39312"/>
                  </a:lnTo>
                  <a:lnTo>
                    <a:pt x="52141" y="34968"/>
                  </a:lnTo>
                  <a:lnTo>
                    <a:pt x="50735" y="33413"/>
                  </a:lnTo>
                  <a:lnTo>
                    <a:pt x="43320" y="30712"/>
                  </a:lnTo>
                  <a:lnTo>
                    <a:pt x="32889" y="35164"/>
                  </a:lnTo>
                  <a:lnTo>
                    <a:pt x="25366" y="42716"/>
                  </a:lnTo>
                  <a:lnTo>
                    <a:pt x="18716" y="54671"/>
                  </a:lnTo>
                  <a:lnTo>
                    <a:pt x="6362" y="94683"/>
                  </a:lnTo>
                  <a:lnTo>
                    <a:pt x="0" y="129084"/>
                  </a:lnTo>
                  <a:lnTo>
                    <a:pt x="761" y="164412"/>
                  </a:lnTo>
                  <a:lnTo>
                    <a:pt x="7270" y="192078"/>
                  </a:lnTo>
                  <a:lnTo>
                    <a:pt x="18359" y="210314"/>
                  </a:lnTo>
                  <a:lnTo>
                    <a:pt x="38983" y="232543"/>
                  </a:lnTo>
                  <a:lnTo>
                    <a:pt x="45934" y="234289"/>
                  </a:lnTo>
                  <a:lnTo>
                    <a:pt x="50566" y="234754"/>
                  </a:lnTo>
                  <a:lnTo>
                    <a:pt x="61004" y="229979"/>
                  </a:lnTo>
                  <a:lnTo>
                    <a:pt x="79133" y="215486"/>
                  </a:lnTo>
                  <a:lnTo>
                    <a:pt x="89141" y="201368"/>
                  </a:lnTo>
                  <a:lnTo>
                    <a:pt x="109412" y="158221"/>
                  </a:lnTo>
                  <a:lnTo>
                    <a:pt x="117622" y="114065"/>
                  </a:lnTo>
                  <a:lnTo>
                    <a:pt x="115269" y="76613"/>
                  </a:lnTo>
                  <a:lnTo>
                    <a:pt x="108912" y="38079"/>
                  </a:lnTo>
                  <a:lnTo>
                    <a:pt x="101051" y="21582"/>
                  </a:lnTo>
                  <a:lnTo>
                    <a:pt x="87698" y="10410"/>
                  </a:lnTo>
                  <a:lnTo>
                    <a:pt x="61693" y="816"/>
                  </a:lnTo>
                  <a:lnTo>
                    <a:pt x="45444" y="0"/>
                  </a:lnTo>
                  <a:lnTo>
                    <a:pt x="38333" y="1171"/>
                  </a:lnTo>
                  <a:lnTo>
                    <a:pt x="6251" y="303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1894"/>
            <p:cNvSpPr/>
            <p:nvPr>
              <p:custDataLst>
                <p:tags r:id="rId211"/>
              </p:custDataLst>
            </p:nvPr>
          </p:nvSpPr>
          <p:spPr bwMode="auto">
            <a:xfrm>
              <a:off x="2098477" y="2129993"/>
              <a:ext cx="125016" cy="472111"/>
            </a:xfrm>
            <a:custGeom>
              <a:avLst/>
              <a:gdLst/>
              <a:ahLst/>
              <a:cxnLst/>
              <a:rect l="0" t="0" r="0" b="0"/>
              <a:pathLst>
                <a:path w="125016" h="472111">
                  <a:moveTo>
                    <a:pt x="0" y="406038"/>
                  </a:moveTo>
                  <a:lnTo>
                    <a:pt x="0" y="406038"/>
                  </a:lnTo>
                  <a:lnTo>
                    <a:pt x="20117" y="368752"/>
                  </a:lnTo>
                  <a:lnTo>
                    <a:pt x="32978" y="328110"/>
                  </a:lnTo>
                  <a:lnTo>
                    <a:pt x="36485" y="313857"/>
                  </a:lnTo>
                  <a:lnTo>
                    <a:pt x="52259" y="272515"/>
                  </a:lnTo>
                  <a:lnTo>
                    <a:pt x="62117" y="232861"/>
                  </a:lnTo>
                  <a:lnTo>
                    <a:pt x="68675" y="194323"/>
                  </a:lnTo>
                  <a:lnTo>
                    <a:pt x="70210" y="162122"/>
                  </a:lnTo>
                  <a:lnTo>
                    <a:pt x="70892" y="127967"/>
                  </a:lnTo>
                  <a:lnTo>
                    <a:pt x="76474" y="85057"/>
                  </a:lnTo>
                  <a:lnTo>
                    <a:pt x="72297" y="44726"/>
                  </a:lnTo>
                  <a:lnTo>
                    <a:pt x="71512" y="19768"/>
                  </a:lnTo>
                  <a:lnTo>
                    <a:pt x="70495" y="17556"/>
                  </a:lnTo>
                  <a:lnTo>
                    <a:pt x="68825" y="16081"/>
                  </a:lnTo>
                  <a:lnTo>
                    <a:pt x="64323" y="13451"/>
                  </a:lnTo>
                  <a:lnTo>
                    <a:pt x="50448" y="876"/>
                  </a:lnTo>
                  <a:lnTo>
                    <a:pt x="47523" y="0"/>
                  </a:lnTo>
                  <a:lnTo>
                    <a:pt x="44580" y="409"/>
                  </a:lnTo>
                  <a:lnTo>
                    <a:pt x="41626" y="1673"/>
                  </a:lnTo>
                  <a:lnTo>
                    <a:pt x="27988" y="22415"/>
                  </a:lnTo>
                  <a:lnTo>
                    <a:pt x="18868" y="65971"/>
                  </a:lnTo>
                  <a:lnTo>
                    <a:pt x="12315" y="104966"/>
                  </a:lnTo>
                  <a:lnTo>
                    <a:pt x="10925" y="139230"/>
                  </a:lnTo>
                  <a:lnTo>
                    <a:pt x="14116" y="169386"/>
                  </a:lnTo>
                  <a:lnTo>
                    <a:pt x="16195" y="199987"/>
                  </a:lnTo>
                  <a:lnTo>
                    <a:pt x="20012" y="239814"/>
                  </a:lnTo>
                  <a:lnTo>
                    <a:pt x="24781" y="278404"/>
                  </a:lnTo>
                  <a:lnTo>
                    <a:pt x="28840" y="319603"/>
                  </a:lnTo>
                  <a:lnTo>
                    <a:pt x="33680" y="355954"/>
                  </a:lnTo>
                  <a:lnTo>
                    <a:pt x="37760" y="392852"/>
                  </a:lnTo>
                  <a:lnTo>
                    <a:pt x="43287" y="431986"/>
                  </a:lnTo>
                  <a:lnTo>
                    <a:pt x="53726" y="459367"/>
                  </a:lnTo>
                  <a:lnTo>
                    <a:pt x="61250" y="469427"/>
                  </a:lnTo>
                  <a:lnTo>
                    <a:pt x="64646" y="472110"/>
                  </a:lnTo>
                  <a:lnTo>
                    <a:pt x="69886" y="471914"/>
                  </a:lnTo>
                  <a:lnTo>
                    <a:pt x="83646" y="466405"/>
                  </a:lnTo>
                  <a:lnTo>
                    <a:pt x="125015" y="406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" name="SMARTInkShape-Group492"/>
          <p:cNvGrpSpPr/>
          <p:nvPr/>
        </p:nvGrpSpPr>
        <p:grpSpPr>
          <a:xfrm>
            <a:off x="2812960" y="1991320"/>
            <a:ext cx="1258727" cy="534688"/>
            <a:chOff x="2812960" y="1991320"/>
            <a:chExt cx="1258727" cy="534688"/>
          </a:xfrm>
        </p:grpSpPr>
        <p:sp>
          <p:nvSpPr>
            <p:cNvPr id="6" name="SMARTInkShape-1895"/>
            <p:cNvSpPr/>
            <p:nvPr>
              <p:custDataLst>
                <p:tags r:id="rId197"/>
              </p:custDataLst>
            </p:nvPr>
          </p:nvSpPr>
          <p:spPr bwMode="auto">
            <a:xfrm>
              <a:off x="3929063" y="1991320"/>
              <a:ext cx="142624" cy="500064"/>
            </a:xfrm>
            <a:custGeom>
              <a:avLst/>
              <a:gdLst/>
              <a:ahLst/>
              <a:cxnLst/>
              <a:rect l="0" t="0" r="0" b="0"/>
              <a:pathLst>
                <a:path w="142624" h="500064">
                  <a:moveTo>
                    <a:pt x="17859" y="0"/>
                  </a:moveTo>
                  <a:lnTo>
                    <a:pt x="17859" y="0"/>
                  </a:lnTo>
                  <a:lnTo>
                    <a:pt x="17859" y="4741"/>
                  </a:lnTo>
                  <a:lnTo>
                    <a:pt x="23150" y="9714"/>
                  </a:lnTo>
                  <a:lnTo>
                    <a:pt x="65972" y="48190"/>
                  </a:lnTo>
                  <a:lnTo>
                    <a:pt x="90830" y="87117"/>
                  </a:lnTo>
                  <a:lnTo>
                    <a:pt x="107610" y="114448"/>
                  </a:lnTo>
                  <a:lnTo>
                    <a:pt x="126318" y="158647"/>
                  </a:lnTo>
                  <a:lnTo>
                    <a:pt x="138575" y="196041"/>
                  </a:lnTo>
                  <a:lnTo>
                    <a:pt x="142025" y="240028"/>
                  </a:lnTo>
                  <a:lnTo>
                    <a:pt x="142623" y="280140"/>
                  </a:lnTo>
                  <a:lnTo>
                    <a:pt x="138084" y="320361"/>
                  </a:lnTo>
                  <a:lnTo>
                    <a:pt x="129198" y="361550"/>
                  </a:lnTo>
                  <a:lnTo>
                    <a:pt x="109194" y="400934"/>
                  </a:lnTo>
                  <a:lnTo>
                    <a:pt x="66108" y="443720"/>
                  </a:lnTo>
                  <a:lnTo>
                    <a:pt x="0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1896"/>
            <p:cNvSpPr/>
            <p:nvPr>
              <p:custDataLst>
                <p:tags r:id="rId198"/>
              </p:custDataLst>
            </p:nvPr>
          </p:nvSpPr>
          <p:spPr bwMode="auto">
            <a:xfrm>
              <a:off x="3801518" y="2143493"/>
              <a:ext cx="163264" cy="252313"/>
            </a:xfrm>
            <a:custGeom>
              <a:avLst/>
              <a:gdLst/>
              <a:ahLst/>
              <a:cxnLst/>
              <a:rect l="0" t="0" r="0" b="0"/>
              <a:pathLst>
                <a:path w="163264" h="252313">
                  <a:moveTo>
                    <a:pt x="47177" y="8562"/>
                  </a:moveTo>
                  <a:lnTo>
                    <a:pt x="47177" y="8562"/>
                  </a:lnTo>
                  <a:lnTo>
                    <a:pt x="47177" y="0"/>
                  </a:lnTo>
                  <a:lnTo>
                    <a:pt x="46185" y="14955"/>
                  </a:lnTo>
                  <a:lnTo>
                    <a:pt x="34749" y="58792"/>
                  </a:lnTo>
                  <a:lnTo>
                    <a:pt x="26186" y="97418"/>
                  </a:lnTo>
                  <a:lnTo>
                    <a:pt x="15397" y="136503"/>
                  </a:lnTo>
                  <a:lnTo>
                    <a:pt x="13618" y="172919"/>
                  </a:lnTo>
                  <a:lnTo>
                    <a:pt x="19301" y="217435"/>
                  </a:lnTo>
                  <a:lnTo>
                    <a:pt x="25196" y="230709"/>
                  </a:lnTo>
                  <a:lnTo>
                    <a:pt x="29547" y="237027"/>
                  </a:lnTo>
                  <a:lnTo>
                    <a:pt x="44964" y="246693"/>
                  </a:lnTo>
                  <a:lnTo>
                    <a:pt x="63061" y="252312"/>
                  </a:lnTo>
                  <a:lnTo>
                    <a:pt x="77718" y="251502"/>
                  </a:lnTo>
                  <a:lnTo>
                    <a:pt x="90848" y="245189"/>
                  </a:lnTo>
                  <a:lnTo>
                    <a:pt x="115445" y="224967"/>
                  </a:lnTo>
                  <a:lnTo>
                    <a:pt x="122167" y="216197"/>
                  </a:lnTo>
                  <a:lnTo>
                    <a:pt x="132973" y="190245"/>
                  </a:lnTo>
                  <a:lnTo>
                    <a:pt x="136013" y="147850"/>
                  </a:lnTo>
                  <a:lnTo>
                    <a:pt x="134399" y="107880"/>
                  </a:lnTo>
                  <a:lnTo>
                    <a:pt x="119675" y="67059"/>
                  </a:lnTo>
                  <a:lnTo>
                    <a:pt x="107353" y="45738"/>
                  </a:lnTo>
                  <a:lnTo>
                    <a:pt x="102177" y="39299"/>
                  </a:lnTo>
                  <a:lnTo>
                    <a:pt x="95750" y="35999"/>
                  </a:lnTo>
                  <a:lnTo>
                    <a:pt x="80671" y="34977"/>
                  </a:lnTo>
                  <a:lnTo>
                    <a:pt x="60189" y="39980"/>
                  </a:lnTo>
                  <a:lnTo>
                    <a:pt x="29352" y="57689"/>
                  </a:lnTo>
                  <a:lnTo>
                    <a:pt x="10366" y="74491"/>
                  </a:lnTo>
                  <a:lnTo>
                    <a:pt x="1713" y="86150"/>
                  </a:lnTo>
                  <a:lnTo>
                    <a:pt x="0" y="92037"/>
                  </a:lnTo>
                  <a:lnTo>
                    <a:pt x="744" y="103870"/>
                  </a:lnTo>
                  <a:lnTo>
                    <a:pt x="4381" y="113098"/>
                  </a:lnTo>
                  <a:lnTo>
                    <a:pt x="6740" y="116948"/>
                  </a:lnTo>
                  <a:lnTo>
                    <a:pt x="11290" y="118522"/>
                  </a:lnTo>
                  <a:lnTo>
                    <a:pt x="43591" y="116283"/>
                  </a:lnTo>
                  <a:lnTo>
                    <a:pt x="83600" y="99011"/>
                  </a:lnTo>
                  <a:lnTo>
                    <a:pt x="107248" y="86625"/>
                  </a:lnTo>
                  <a:lnTo>
                    <a:pt x="163263" y="442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1897"/>
            <p:cNvSpPr/>
            <p:nvPr>
              <p:custDataLst>
                <p:tags r:id="rId199"/>
              </p:custDataLst>
            </p:nvPr>
          </p:nvSpPr>
          <p:spPr bwMode="auto">
            <a:xfrm>
              <a:off x="3617128" y="2102262"/>
              <a:ext cx="24948" cy="335544"/>
            </a:xfrm>
            <a:custGeom>
              <a:avLst/>
              <a:gdLst/>
              <a:ahLst/>
              <a:cxnLst/>
              <a:rect l="0" t="0" r="0" b="0"/>
              <a:pathLst>
                <a:path w="24948" h="335544">
                  <a:moveTo>
                    <a:pt x="17255" y="5144"/>
                  </a:moveTo>
                  <a:lnTo>
                    <a:pt x="17255" y="5144"/>
                  </a:lnTo>
                  <a:lnTo>
                    <a:pt x="17255" y="0"/>
                  </a:lnTo>
                  <a:lnTo>
                    <a:pt x="17255" y="2196"/>
                  </a:lnTo>
                  <a:lnTo>
                    <a:pt x="24323" y="29475"/>
                  </a:lnTo>
                  <a:lnTo>
                    <a:pt x="24947" y="73098"/>
                  </a:lnTo>
                  <a:lnTo>
                    <a:pt x="19975" y="116560"/>
                  </a:lnTo>
                  <a:lnTo>
                    <a:pt x="18464" y="149912"/>
                  </a:lnTo>
                  <a:lnTo>
                    <a:pt x="12873" y="187937"/>
                  </a:lnTo>
                  <a:lnTo>
                    <a:pt x="9673" y="227536"/>
                  </a:lnTo>
                  <a:lnTo>
                    <a:pt x="2455" y="271103"/>
                  </a:lnTo>
                  <a:lnTo>
                    <a:pt x="0" y="308372"/>
                  </a:lnTo>
                  <a:lnTo>
                    <a:pt x="657" y="323467"/>
                  </a:lnTo>
                  <a:lnTo>
                    <a:pt x="2220" y="327492"/>
                  </a:lnTo>
                  <a:lnTo>
                    <a:pt x="4255" y="330176"/>
                  </a:lnTo>
                  <a:lnTo>
                    <a:pt x="17255" y="335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1898"/>
            <p:cNvSpPr/>
            <p:nvPr>
              <p:custDataLst>
                <p:tags r:id="rId200"/>
              </p:custDataLst>
            </p:nvPr>
          </p:nvSpPr>
          <p:spPr bwMode="auto">
            <a:xfrm>
              <a:off x="3303984" y="2080617"/>
              <a:ext cx="60350" cy="80368"/>
            </a:xfrm>
            <a:custGeom>
              <a:avLst/>
              <a:gdLst/>
              <a:ahLst/>
              <a:cxnLst/>
              <a:rect l="0" t="0" r="0" b="0"/>
              <a:pathLst>
                <a:path w="60350" h="80368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17170" y="4741"/>
                  </a:lnTo>
                  <a:lnTo>
                    <a:pt x="33011" y="16223"/>
                  </a:lnTo>
                  <a:lnTo>
                    <a:pt x="51574" y="36572"/>
                  </a:lnTo>
                  <a:lnTo>
                    <a:pt x="57648" y="48004"/>
                  </a:lnTo>
                  <a:lnTo>
                    <a:pt x="60349" y="59700"/>
                  </a:lnTo>
                  <a:lnTo>
                    <a:pt x="5357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1899"/>
            <p:cNvSpPr/>
            <p:nvPr>
              <p:custDataLst>
                <p:tags r:id="rId201"/>
              </p:custDataLst>
            </p:nvPr>
          </p:nvSpPr>
          <p:spPr bwMode="auto">
            <a:xfrm>
              <a:off x="3223617" y="2107406"/>
              <a:ext cx="116087" cy="35720"/>
            </a:xfrm>
            <a:custGeom>
              <a:avLst/>
              <a:gdLst/>
              <a:ahLst/>
              <a:cxnLst/>
              <a:rect l="0" t="0" r="0" b="0"/>
              <a:pathLst>
                <a:path w="116087" h="35720">
                  <a:moveTo>
                    <a:pt x="0" y="35719"/>
                  </a:moveTo>
                  <a:lnTo>
                    <a:pt x="0" y="35719"/>
                  </a:lnTo>
                  <a:lnTo>
                    <a:pt x="4741" y="30978"/>
                  </a:lnTo>
                  <a:lnTo>
                    <a:pt x="9714" y="28651"/>
                  </a:lnTo>
                  <a:lnTo>
                    <a:pt x="12429" y="28031"/>
                  </a:lnTo>
                  <a:lnTo>
                    <a:pt x="14239" y="26625"/>
                  </a:lnTo>
                  <a:lnTo>
                    <a:pt x="16251" y="22417"/>
                  </a:lnTo>
                  <a:lnTo>
                    <a:pt x="18771" y="20898"/>
                  </a:lnTo>
                  <a:lnTo>
                    <a:pt x="37075" y="18460"/>
                  </a:lnTo>
                  <a:lnTo>
                    <a:pt x="78624" y="15266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1900"/>
            <p:cNvSpPr/>
            <p:nvPr>
              <p:custDataLst>
                <p:tags r:id="rId202"/>
              </p:custDataLst>
            </p:nvPr>
          </p:nvSpPr>
          <p:spPr bwMode="auto">
            <a:xfrm>
              <a:off x="3420070" y="2286147"/>
              <a:ext cx="26788" cy="35173"/>
            </a:xfrm>
            <a:custGeom>
              <a:avLst/>
              <a:gdLst/>
              <a:ahLst/>
              <a:cxnLst/>
              <a:rect l="0" t="0" r="0" b="0"/>
              <a:pathLst>
                <a:path w="26788" h="35173">
                  <a:moveTo>
                    <a:pt x="17860" y="17712"/>
                  </a:moveTo>
                  <a:lnTo>
                    <a:pt x="17860" y="17712"/>
                  </a:lnTo>
                  <a:lnTo>
                    <a:pt x="17860" y="25401"/>
                  </a:lnTo>
                  <a:lnTo>
                    <a:pt x="26422" y="35172"/>
                  </a:lnTo>
                  <a:lnTo>
                    <a:pt x="26787" y="5498"/>
                  </a:lnTo>
                  <a:lnTo>
                    <a:pt x="25795" y="3616"/>
                  </a:lnTo>
                  <a:lnTo>
                    <a:pt x="24142" y="2362"/>
                  </a:lnTo>
                  <a:lnTo>
                    <a:pt x="19101" y="349"/>
                  </a:lnTo>
                  <a:lnTo>
                    <a:pt x="13487" y="0"/>
                  </a:lnTo>
                  <a:lnTo>
                    <a:pt x="8309" y="2564"/>
                  </a:lnTo>
                  <a:lnTo>
                    <a:pt x="0" y="87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1901"/>
            <p:cNvSpPr/>
            <p:nvPr>
              <p:custDataLst>
                <p:tags r:id="rId203"/>
              </p:custDataLst>
            </p:nvPr>
          </p:nvSpPr>
          <p:spPr bwMode="auto">
            <a:xfrm>
              <a:off x="3438645" y="2348508"/>
              <a:ext cx="17145" cy="114512"/>
            </a:xfrm>
            <a:custGeom>
              <a:avLst/>
              <a:gdLst/>
              <a:ahLst/>
              <a:cxnLst/>
              <a:rect l="0" t="0" r="0" b="0"/>
              <a:pathLst>
                <a:path w="17145" h="114512">
                  <a:moveTo>
                    <a:pt x="17144" y="0"/>
                  </a:moveTo>
                  <a:lnTo>
                    <a:pt x="17144" y="0"/>
                  </a:lnTo>
                  <a:lnTo>
                    <a:pt x="2905" y="26310"/>
                  </a:lnTo>
                  <a:lnTo>
                    <a:pt x="0" y="62119"/>
                  </a:lnTo>
                  <a:lnTo>
                    <a:pt x="371" y="104128"/>
                  </a:lnTo>
                  <a:lnTo>
                    <a:pt x="1993" y="108114"/>
                  </a:lnTo>
                  <a:lnTo>
                    <a:pt x="4067" y="110771"/>
                  </a:lnTo>
                  <a:lnTo>
                    <a:pt x="9017" y="113724"/>
                  </a:lnTo>
                  <a:lnTo>
                    <a:pt x="11726" y="114511"/>
                  </a:lnTo>
                  <a:lnTo>
                    <a:pt x="13532" y="114044"/>
                  </a:lnTo>
                  <a:lnTo>
                    <a:pt x="17144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1902"/>
            <p:cNvSpPr/>
            <p:nvPr>
              <p:custDataLst>
                <p:tags r:id="rId204"/>
              </p:custDataLst>
            </p:nvPr>
          </p:nvSpPr>
          <p:spPr bwMode="auto">
            <a:xfrm>
              <a:off x="3304229" y="2200488"/>
              <a:ext cx="53335" cy="216138"/>
            </a:xfrm>
            <a:custGeom>
              <a:avLst/>
              <a:gdLst/>
              <a:ahLst/>
              <a:cxnLst/>
              <a:rect l="0" t="0" r="0" b="0"/>
              <a:pathLst>
                <a:path w="53335" h="216138">
                  <a:moveTo>
                    <a:pt x="53334" y="5145"/>
                  </a:moveTo>
                  <a:lnTo>
                    <a:pt x="53334" y="5145"/>
                  </a:lnTo>
                  <a:lnTo>
                    <a:pt x="48593" y="404"/>
                  </a:lnTo>
                  <a:lnTo>
                    <a:pt x="47197" y="0"/>
                  </a:lnTo>
                  <a:lnTo>
                    <a:pt x="46266" y="723"/>
                  </a:lnTo>
                  <a:lnTo>
                    <a:pt x="44239" y="4172"/>
                  </a:lnTo>
                  <a:lnTo>
                    <a:pt x="27344" y="26796"/>
                  </a:lnTo>
                  <a:lnTo>
                    <a:pt x="12407" y="65609"/>
                  </a:lnTo>
                  <a:lnTo>
                    <a:pt x="2549" y="105613"/>
                  </a:lnTo>
                  <a:lnTo>
                    <a:pt x="583" y="139754"/>
                  </a:lnTo>
                  <a:lnTo>
                    <a:pt x="0" y="175006"/>
                  </a:lnTo>
                  <a:lnTo>
                    <a:pt x="1849" y="195732"/>
                  </a:lnTo>
                  <a:lnTo>
                    <a:pt x="9285" y="208251"/>
                  </a:lnTo>
                  <a:lnTo>
                    <a:pt x="15038" y="211987"/>
                  </a:lnTo>
                  <a:lnTo>
                    <a:pt x="29368" y="216137"/>
                  </a:lnTo>
                  <a:lnTo>
                    <a:pt x="53334" y="2105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1903"/>
            <p:cNvSpPr/>
            <p:nvPr>
              <p:custDataLst>
                <p:tags r:id="rId205"/>
              </p:custDataLst>
            </p:nvPr>
          </p:nvSpPr>
          <p:spPr bwMode="auto">
            <a:xfrm>
              <a:off x="3223617" y="2241752"/>
              <a:ext cx="91550" cy="160335"/>
            </a:xfrm>
            <a:custGeom>
              <a:avLst/>
              <a:gdLst/>
              <a:ahLst/>
              <a:cxnLst/>
              <a:rect l="0" t="0" r="0" b="0"/>
              <a:pathLst>
                <a:path w="91550" h="160335">
                  <a:moveTo>
                    <a:pt x="0" y="17459"/>
                  </a:moveTo>
                  <a:lnTo>
                    <a:pt x="0" y="17459"/>
                  </a:lnTo>
                  <a:lnTo>
                    <a:pt x="7689" y="9770"/>
                  </a:lnTo>
                  <a:lnTo>
                    <a:pt x="34156" y="500"/>
                  </a:lnTo>
                  <a:lnTo>
                    <a:pt x="39324" y="0"/>
                  </a:lnTo>
                  <a:lnTo>
                    <a:pt x="62033" y="9199"/>
                  </a:lnTo>
                  <a:lnTo>
                    <a:pt x="74865" y="19079"/>
                  </a:lnTo>
                  <a:lnTo>
                    <a:pt x="83875" y="31077"/>
                  </a:lnTo>
                  <a:lnTo>
                    <a:pt x="91187" y="46332"/>
                  </a:lnTo>
                  <a:lnTo>
                    <a:pt x="91549" y="54567"/>
                  </a:lnTo>
                  <a:lnTo>
                    <a:pt x="86660" y="71654"/>
                  </a:lnTo>
                  <a:lnTo>
                    <a:pt x="72751" y="98009"/>
                  </a:lnTo>
                  <a:lnTo>
                    <a:pt x="32645" y="142156"/>
                  </a:lnTo>
                  <a:lnTo>
                    <a:pt x="15846" y="154507"/>
                  </a:lnTo>
                  <a:lnTo>
                    <a:pt x="0" y="1603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1904"/>
            <p:cNvSpPr/>
            <p:nvPr>
              <p:custDataLst>
                <p:tags r:id="rId206"/>
              </p:custDataLst>
            </p:nvPr>
          </p:nvSpPr>
          <p:spPr bwMode="auto">
            <a:xfrm>
              <a:off x="3018389" y="2134195"/>
              <a:ext cx="107003" cy="391813"/>
            </a:xfrm>
            <a:custGeom>
              <a:avLst/>
              <a:gdLst/>
              <a:ahLst/>
              <a:cxnLst/>
              <a:rect l="0" t="0" r="0" b="0"/>
              <a:pathLst>
                <a:path w="107003" h="391813">
                  <a:moveTo>
                    <a:pt x="107002" y="0"/>
                  </a:moveTo>
                  <a:lnTo>
                    <a:pt x="107002" y="0"/>
                  </a:lnTo>
                  <a:lnTo>
                    <a:pt x="86011" y="0"/>
                  </a:lnTo>
                  <a:lnTo>
                    <a:pt x="80144" y="2646"/>
                  </a:lnTo>
                  <a:lnTo>
                    <a:pt x="63552" y="17170"/>
                  </a:lnTo>
                  <a:lnTo>
                    <a:pt x="45044" y="59085"/>
                  </a:lnTo>
                  <a:lnTo>
                    <a:pt x="29683" y="97960"/>
                  </a:lnTo>
                  <a:lnTo>
                    <a:pt x="17719" y="137604"/>
                  </a:lnTo>
                  <a:lnTo>
                    <a:pt x="8779" y="180670"/>
                  </a:lnTo>
                  <a:lnTo>
                    <a:pt x="2493" y="214928"/>
                  </a:lnTo>
                  <a:lnTo>
                    <a:pt x="368" y="257319"/>
                  </a:lnTo>
                  <a:lnTo>
                    <a:pt x="0" y="299485"/>
                  </a:lnTo>
                  <a:lnTo>
                    <a:pt x="868" y="339543"/>
                  </a:lnTo>
                  <a:lnTo>
                    <a:pt x="7976" y="366181"/>
                  </a:lnTo>
                  <a:lnTo>
                    <a:pt x="17019" y="384005"/>
                  </a:lnTo>
                  <a:lnTo>
                    <a:pt x="22208" y="388956"/>
                  </a:lnTo>
                  <a:lnTo>
                    <a:pt x="27653" y="391265"/>
                  </a:lnTo>
                  <a:lnTo>
                    <a:pt x="33266" y="391812"/>
                  </a:lnTo>
                  <a:lnTo>
                    <a:pt x="47441" y="387128"/>
                  </a:lnTo>
                  <a:lnTo>
                    <a:pt x="61679" y="378432"/>
                  </a:lnTo>
                  <a:lnTo>
                    <a:pt x="80213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1905"/>
            <p:cNvSpPr/>
            <p:nvPr>
              <p:custDataLst>
                <p:tags r:id="rId207"/>
              </p:custDataLst>
            </p:nvPr>
          </p:nvSpPr>
          <p:spPr bwMode="auto">
            <a:xfrm>
              <a:off x="2812960" y="2116835"/>
              <a:ext cx="123739" cy="181903"/>
            </a:xfrm>
            <a:custGeom>
              <a:avLst/>
              <a:gdLst/>
              <a:ahLst/>
              <a:cxnLst/>
              <a:rect l="0" t="0" r="0" b="0"/>
              <a:pathLst>
                <a:path w="123739" h="181903">
                  <a:moveTo>
                    <a:pt x="8821" y="44149"/>
                  </a:moveTo>
                  <a:lnTo>
                    <a:pt x="8821" y="44149"/>
                  </a:lnTo>
                  <a:lnTo>
                    <a:pt x="4081" y="39409"/>
                  </a:lnTo>
                  <a:lnTo>
                    <a:pt x="1753" y="31790"/>
                  </a:lnTo>
                  <a:lnTo>
                    <a:pt x="0" y="13464"/>
                  </a:lnTo>
                  <a:lnTo>
                    <a:pt x="2586" y="8022"/>
                  </a:lnTo>
                  <a:lnTo>
                    <a:pt x="4665" y="5182"/>
                  </a:lnTo>
                  <a:lnTo>
                    <a:pt x="9620" y="2026"/>
                  </a:lnTo>
                  <a:lnTo>
                    <a:pt x="20885" y="0"/>
                  </a:lnTo>
                  <a:lnTo>
                    <a:pt x="52068" y="592"/>
                  </a:lnTo>
                  <a:lnTo>
                    <a:pt x="74000" y="7651"/>
                  </a:lnTo>
                  <a:lnTo>
                    <a:pt x="111589" y="32924"/>
                  </a:lnTo>
                  <a:lnTo>
                    <a:pt x="118988" y="49744"/>
                  </a:lnTo>
                  <a:lnTo>
                    <a:pt x="123738" y="83399"/>
                  </a:lnTo>
                  <a:lnTo>
                    <a:pt x="119096" y="99297"/>
                  </a:lnTo>
                  <a:lnTo>
                    <a:pt x="110418" y="114300"/>
                  </a:lnTo>
                  <a:lnTo>
                    <a:pt x="68532" y="156088"/>
                  </a:lnTo>
                  <a:lnTo>
                    <a:pt x="36933" y="177731"/>
                  </a:lnTo>
                  <a:lnTo>
                    <a:pt x="33515" y="180829"/>
                  </a:lnTo>
                  <a:lnTo>
                    <a:pt x="30245" y="181902"/>
                  </a:lnTo>
                  <a:lnTo>
                    <a:pt x="17751" y="1780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1906"/>
            <p:cNvSpPr/>
            <p:nvPr>
              <p:custDataLst>
                <p:tags r:id="rId208"/>
              </p:custDataLst>
            </p:nvPr>
          </p:nvSpPr>
          <p:spPr bwMode="auto">
            <a:xfrm>
              <a:off x="2831079" y="2152055"/>
              <a:ext cx="8563" cy="341558"/>
            </a:xfrm>
            <a:custGeom>
              <a:avLst/>
              <a:gdLst/>
              <a:ahLst/>
              <a:cxnLst/>
              <a:rect l="0" t="0" r="0" b="0"/>
              <a:pathLst>
                <a:path w="8563" h="341558">
                  <a:moveTo>
                    <a:pt x="8562" y="0"/>
                  </a:moveTo>
                  <a:lnTo>
                    <a:pt x="8562" y="0"/>
                  </a:lnTo>
                  <a:lnTo>
                    <a:pt x="8562" y="42900"/>
                  </a:lnTo>
                  <a:lnTo>
                    <a:pt x="8562" y="80400"/>
                  </a:lnTo>
                  <a:lnTo>
                    <a:pt x="8562" y="122931"/>
                  </a:lnTo>
                  <a:lnTo>
                    <a:pt x="8562" y="157471"/>
                  </a:lnTo>
                  <a:lnTo>
                    <a:pt x="8562" y="200777"/>
                  </a:lnTo>
                  <a:lnTo>
                    <a:pt x="8562" y="241831"/>
                  </a:lnTo>
                  <a:lnTo>
                    <a:pt x="7569" y="278985"/>
                  </a:lnTo>
                  <a:lnTo>
                    <a:pt x="1494" y="317193"/>
                  </a:lnTo>
                  <a:lnTo>
                    <a:pt x="0" y="339696"/>
                  </a:lnTo>
                  <a:lnTo>
                    <a:pt x="869" y="341557"/>
                  </a:lnTo>
                  <a:lnTo>
                    <a:pt x="8562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3" name="SMARTInkShape-Group493"/>
          <p:cNvGrpSpPr/>
          <p:nvPr/>
        </p:nvGrpSpPr>
        <p:grpSpPr>
          <a:xfrm>
            <a:off x="4205883" y="2223524"/>
            <a:ext cx="133946" cy="107125"/>
            <a:chOff x="4205883" y="2223524"/>
            <a:chExt cx="133946" cy="107125"/>
          </a:xfrm>
        </p:grpSpPr>
        <p:sp>
          <p:nvSpPr>
            <p:cNvPr id="21" name="SMARTInkShape-1907"/>
            <p:cNvSpPr/>
            <p:nvPr>
              <p:custDataLst>
                <p:tags r:id="rId195"/>
              </p:custDataLst>
            </p:nvPr>
          </p:nvSpPr>
          <p:spPr bwMode="auto">
            <a:xfrm>
              <a:off x="4205883" y="2317087"/>
              <a:ext cx="133946" cy="13562"/>
            </a:xfrm>
            <a:custGeom>
              <a:avLst/>
              <a:gdLst/>
              <a:ahLst/>
              <a:cxnLst/>
              <a:rect l="0" t="0" r="0" b="0"/>
              <a:pathLst>
                <a:path w="133946" h="13562">
                  <a:moveTo>
                    <a:pt x="0" y="13561"/>
                  </a:moveTo>
                  <a:lnTo>
                    <a:pt x="0" y="13561"/>
                  </a:lnTo>
                  <a:lnTo>
                    <a:pt x="21249" y="13561"/>
                  </a:lnTo>
                  <a:lnTo>
                    <a:pt x="64056" y="5459"/>
                  </a:lnTo>
                  <a:lnTo>
                    <a:pt x="95886" y="2149"/>
                  </a:lnTo>
                  <a:lnTo>
                    <a:pt x="102620" y="0"/>
                  </a:lnTo>
                  <a:lnTo>
                    <a:pt x="115392" y="258"/>
                  </a:lnTo>
                  <a:lnTo>
                    <a:pt x="133945" y="46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1908"/>
            <p:cNvSpPr/>
            <p:nvPr>
              <p:custDataLst>
                <p:tags r:id="rId196"/>
              </p:custDataLst>
            </p:nvPr>
          </p:nvSpPr>
          <p:spPr bwMode="auto">
            <a:xfrm>
              <a:off x="4214813" y="2223524"/>
              <a:ext cx="83755" cy="17829"/>
            </a:xfrm>
            <a:custGeom>
              <a:avLst/>
              <a:gdLst/>
              <a:ahLst/>
              <a:cxnLst/>
              <a:rect l="0" t="0" r="0" b="0"/>
              <a:pathLst>
                <a:path w="83755" h="17829">
                  <a:moveTo>
                    <a:pt x="0" y="8898"/>
                  </a:moveTo>
                  <a:lnTo>
                    <a:pt x="0" y="8898"/>
                  </a:lnTo>
                  <a:lnTo>
                    <a:pt x="4740" y="4157"/>
                  </a:lnTo>
                  <a:lnTo>
                    <a:pt x="12358" y="1830"/>
                  </a:lnTo>
                  <a:lnTo>
                    <a:pt x="55542" y="77"/>
                  </a:lnTo>
                  <a:lnTo>
                    <a:pt x="71468" y="0"/>
                  </a:lnTo>
                  <a:lnTo>
                    <a:pt x="79058" y="2628"/>
                  </a:lnTo>
                  <a:lnTo>
                    <a:pt x="82470" y="4718"/>
                  </a:lnTo>
                  <a:lnTo>
                    <a:pt x="83754" y="7103"/>
                  </a:lnTo>
                  <a:lnTo>
                    <a:pt x="80367" y="178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" name="SMARTInkShape-Group494"/>
          <p:cNvGrpSpPr/>
          <p:nvPr/>
        </p:nvGrpSpPr>
        <p:grpSpPr>
          <a:xfrm>
            <a:off x="4679156" y="2060094"/>
            <a:ext cx="410033" cy="554724"/>
            <a:chOff x="4679156" y="2060094"/>
            <a:chExt cx="410033" cy="554724"/>
          </a:xfrm>
        </p:grpSpPr>
        <p:sp>
          <p:nvSpPr>
            <p:cNvPr id="24" name="SMARTInkShape-1909"/>
            <p:cNvSpPr/>
            <p:nvPr>
              <p:custDataLst>
                <p:tags r:id="rId192"/>
              </p:custDataLst>
            </p:nvPr>
          </p:nvSpPr>
          <p:spPr bwMode="auto">
            <a:xfrm>
              <a:off x="4950551" y="2188366"/>
              <a:ext cx="138638" cy="426452"/>
            </a:xfrm>
            <a:custGeom>
              <a:avLst/>
              <a:gdLst/>
              <a:ahLst/>
              <a:cxnLst/>
              <a:rect l="0" t="0" r="0" b="0"/>
              <a:pathLst>
                <a:path w="138638" h="426452">
                  <a:moveTo>
                    <a:pt x="94722" y="61915"/>
                  </a:moveTo>
                  <a:lnTo>
                    <a:pt x="94722" y="61915"/>
                  </a:lnTo>
                  <a:lnTo>
                    <a:pt x="93730" y="46665"/>
                  </a:lnTo>
                  <a:lnTo>
                    <a:pt x="85628" y="13110"/>
                  </a:lnTo>
                  <a:lnTo>
                    <a:pt x="81420" y="6159"/>
                  </a:lnTo>
                  <a:lnTo>
                    <a:pt x="76242" y="2408"/>
                  </a:lnTo>
                  <a:lnTo>
                    <a:pt x="67749" y="297"/>
                  </a:lnTo>
                  <a:lnTo>
                    <a:pt x="64834" y="0"/>
                  </a:lnTo>
                  <a:lnTo>
                    <a:pt x="56303" y="7608"/>
                  </a:lnTo>
                  <a:lnTo>
                    <a:pt x="34657" y="36746"/>
                  </a:lnTo>
                  <a:lnTo>
                    <a:pt x="28339" y="56351"/>
                  </a:lnTo>
                  <a:lnTo>
                    <a:pt x="24283" y="87054"/>
                  </a:lnTo>
                  <a:lnTo>
                    <a:pt x="28321" y="103980"/>
                  </a:lnTo>
                  <a:lnTo>
                    <a:pt x="38422" y="113022"/>
                  </a:lnTo>
                  <a:lnTo>
                    <a:pt x="45282" y="116822"/>
                  </a:lnTo>
                  <a:lnTo>
                    <a:pt x="51840" y="117372"/>
                  </a:lnTo>
                  <a:lnTo>
                    <a:pt x="64419" y="112690"/>
                  </a:lnTo>
                  <a:lnTo>
                    <a:pt x="82657" y="94158"/>
                  </a:lnTo>
                  <a:lnTo>
                    <a:pt x="89360" y="78230"/>
                  </a:lnTo>
                  <a:lnTo>
                    <a:pt x="102097" y="34346"/>
                  </a:lnTo>
                  <a:lnTo>
                    <a:pt x="102616" y="32621"/>
                  </a:lnTo>
                  <a:lnTo>
                    <a:pt x="102961" y="32464"/>
                  </a:lnTo>
                  <a:lnTo>
                    <a:pt x="103344" y="37912"/>
                  </a:lnTo>
                  <a:lnTo>
                    <a:pt x="106237" y="73747"/>
                  </a:lnTo>
                  <a:lnTo>
                    <a:pt x="113348" y="110069"/>
                  </a:lnTo>
                  <a:lnTo>
                    <a:pt x="119092" y="146959"/>
                  </a:lnTo>
                  <a:lnTo>
                    <a:pt x="123440" y="184678"/>
                  </a:lnTo>
                  <a:lnTo>
                    <a:pt x="128322" y="216688"/>
                  </a:lnTo>
                  <a:lnTo>
                    <a:pt x="133799" y="250758"/>
                  </a:lnTo>
                  <a:lnTo>
                    <a:pt x="136894" y="283098"/>
                  </a:lnTo>
                  <a:lnTo>
                    <a:pt x="138637" y="321258"/>
                  </a:lnTo>
                  <a:lnTo>
                    <a:pt x="138282" y="352309"/>
                  </a:lnTo>
                  <a:lnTo>
                    <a:pt x="123139" y="392644"/>
                  </a:lnTo>
                  <a:lnTo>
                    <a:pt x="109316" y="410381"/>
                  </a:lnTo>
                  <a:lnTo>
                    <a:pt x="101870" y="415226"/>
                  </a:lnTo>
                  <a:lnTo>
                    <a:pt x="73755" y="424474"/>
                  </a:lnTo>
                  <a:lnTo>
                    <a:pt x="53323" y="426451"/>
                  </a:lnTo>
                  <a:lnTo>
                    <a:pt x="36304" y="422038"/>
                  </a:lnTo>
                  <a:lnTo>
                    <a:pt x="22126" y="412470"/>
                  </a:lnTo>
                  <a:lnTo>
                    <a:pt x="9210" y="398295"/>
                  </a:lnTo>
                  <a:lnTo>
                    <a:pt x="2147" y="382074"/>
                  </a:lnTo>
                  <a:lnTo>
                    <a:pt x="0" y="363950"/>
                  </a:lnTo>
                  <a:lnTo>
                    <a:pt x="5361" y="332426"/>
                  </a:lnTo>
                  <a:lnTo>
                    <a:pt x="20069" y="303793"/>
                  </a:lnTo>
                  <a:lnTo>
                    <a:pt x="55169" y="262773"/>
                  </a:lnTo>
                  <a:lnTo>
                    <a:pt x="94722" y="231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1910"/>
            <p:cNvSpPr/>
            <p:nvPr>
              <p:custDataLst>
                <p:tags r:id="rId193"/>
              </p:custDataLst>
            </p:nvPr>
          </p:nvSpPr>
          <p:spPr bwMode="auto">
            <a:xfrm>
              <a:off x="4806412" y="2225738"/>
              <a:ext cx="134063" cy="195061"/>
            </a:xfrm>
            <a:custGeom>
              <a:avLst/>
              <a:gdLst/>
              <a:ahLst/>
              <a:cxnLst/>
              <a:rect l="0" t="0" r="0" b="0"/>
              <a:pathLst>
                <a:path w="134063" h="195061">
                  <a:moveTo>
                    <a:pt x="60268" y="33473"/>
                  </a:moveTo>
                  <a:lnTo>
                    <a:pt x="60268" y="33473"/>
                  </a:lnTo>
                  <a:lnTo>
                    <a:pt x="60268" y="28732"/>
                  </a:lnTo>
                  <a:lnTo>
                    <a:pt x="59276" y="27336"/>
                  </a:lnTo>
                  <a:lnTo>
                    <a:pt x="57622" y="26405"/>
                  </a:lnTo>
                  <a:lnTo>
                    <a:pt x="55527" y="25784"/>
                  </a:lnTo>
                  <a:lnTo>
                    <a:pt x="53139" y="26363"/>
                  </a:lnTo>
                  <a:lnTo>
                    <a:pt x="45036" y="31917"/>
                  </a:lnTo>
                  <a:lnTo>
                    <a:pt x="30764" y="47975"/>
                  </a:lnTo>
                  <a:lnTo>
                    <a:pt x="10485" y="86793"/>
                  </a:lnTo>
                  <a:lnTo>
                    <a:pt x="1971" y="108913"/>
                  </a:lnTo>
                  <a:lnTo>
                    <a:pt x="0" y="138728"/>
                  </a:lnTo>
                  <a:lnTo>
                    <a:pt x="5259" y="164871"/>
                  </a:lnTo>
                  <a:lnTo>
                    <a:pt x="14093" y="180774"/>
                  </a:lnTo>
                  <a:lnTo>
                    <a:pt x="23540" y="191875"/>
                  </a:lnTo>
                  <a:lnTo>
                    <a:pt x="29829" y="194637"/>
                  </a:lnTo>
                  <a:lnTo>
                    <a:pt x="44755" y="195060"/>
                  </a:lnTo>
                  <a:lnTo>
                    <a:pt x="74633" y="184979"/>
                  </a:lnTo>
                  <a:lnTo>
                    <a:pt x="89142" y="174892"/>
                  </a:lnTo>
                  <a:lnTo>
                    <a:pt x="116022" y="147507"/>
                  </a:lnTo>
                  <a:lnTo>
                    <a:pt x="131799" y="107940"/>
                  </a:lnTo>
                  <a:lnTo>
                    <a:pt x="134062" y="78145"/>
                  </a:lnTo>
                  <a:lnTo>
                    <a:pt x="127112" y="36126"/>
                  </a:lnTo>
                  <a:lnTo>
                    <a:pt x="118749" y="14808"/>
                  </a:lnTo>
                  <a:lnTo>
                    <a:pt x="111726" y="5334"/>
                  </a:lnTo>
                  <a:lnTo>
                    <a:pt x="100005" y="1123"/>
                  </a:lnTo>
                  <a:lnTo>
                    <a:pt x="92712" y="0"/>
                  </a:lnTo>
                  <a:lnTo>
                    <a:pt x="76672" y="4044"/>
                  </a:lnTo>
                  <a:lnTo>
                    <a:pt x="51602" y="18069"/>
                  </a:lnTo>
                  <a:lnTo>
                    <a:pt x="48537" y="22211"/>
                  </a:lnTo>
                  <a:lnTo>
                    <a:pt x="42408" y="424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1911"/>
            <p:cNvSpPr/>
            <p:nvPr>
              <p:custDataLst>
                <p:tags r:id="rId194"/>
              </p:custDataLst>
            </p:nvPr>
          </p:nvSpPr>
          <p:spPr bwMode="auto">
            <a:xfrm>
              <a:off x="4679156" y="2060094"/>
              <a:ext cx="107158" cy="390179"/>
            </a:xfrm>
            <a:custGeom>
              <a:avLst/>
              <a:gdLst/>
              <a:ahLst/>
              <a:cxnLst/>
              <a:rect l="0" t="0" r="0" b="0"/>
              <a:pathLst>
                <a:path w="107158" h="390179">
                  <a:moveTo>
                    <a:pt x="0" y="377711"/>
                  </a:moveTo>
                  <a:lnTo>
                    <a:pt x="0" y="377711"/>
                  </a:lnTo>
                  <a:lnTo>
                    <a:pt x="4741" y="377711"/>
                  </a:lnTo>
                  <a:lnTo>
                    <a:pt x="9714" y="375065"/>
                  </a:lnTo>
                  <a:lnTo>
                    <a:pt x="16224" y="368597"/>
                  </a:lnTo>
                  <a:lnTo>
                    <a:pt x="37500" y="336602"/>
                  </a:lnTo>
                  <a:lnTo>
                    <a:pt x="50365" y="299072"/>
                  </a:lnTo>
                  <a:lnTo>
                    <a:pt x="62462" y="261966"/>
                  </a:lnTo>
                  <a:lnTo>
                    <a:pt x="71424" y="224353"/>
                  </a:lnTo>
                  <a:lnTo>
                    <a:pt x="77385" y="190489"/>
                  </a:lnTo>
                  <a:lnTo>
                    <a:pt x="83341" y="158902"/>
                  </a:lnTo>
                  <a:lnTo>
                    <a:pt x="87533" y="117969"/>
                  </a:lnTo>
                  <a:lnTo>
                    <a:pt x="88774" y="80705"/>
                  </a:lnTo>
                  <a:lnTo>
                    <a:pt x="93883" y="44528"/>
                  </a:lnTo>
                  <a:lnTo>
                    <a:pt x="93650" y="28546"/>
                  </a:lnTo>
                  <a:lnTo>
                    <a:pt x="90157" y="10202"/>
                  </a:lnTo>
                  <a:lnTo>
                    <a:pt x="87886" y="6697"/>
                  </a:lnTo>
                  <a:lnTo>
                    <a:pt x="80071" y="157"/>
                  </a:lnTo>
                  <a:lnTo>
                    <a:pt x="75209" y="0"/>
                  </a:lnTo>
                  <a:lnTo>
                    <a:pt x="64515" y="5118"/>
                  </a:lnTo>
                  <a:lnTo>
                    <a:pt x="52078" y="19156"/>
                  </a:lnTo>
                  <a:lnTo>
                    <a:pt x="40561" y="50459"/>
                  </a:lnTo>
                  <a:lnTo>
                    <a:pt x="32413" y="84514"/>
                  </a:lnTo>
                  <a:lnTo>
                    <a:pt x="29288" y="117094"/>
                  </a:lnTo>
                  <a:lnTo>
                    <a:pt x="27900" y="150756"/>
                  </a:lnTo>
                  <a:lnTo>
                    <a:pt x="27119" y="187434"/>
                  </a:lnTo>
                  <a:lnTo>
                    <a:pt x="26887" y="222003"/>
                  </a:lnTo>
                  <a:lnTo>
                    <a:pt x="26818" y="254515"/>
                  </a:lnTo>
                  <a:lnTo>
                    <a:pt x="27790" y="297552"/>
                  </a:lnTo>
                  <a:lnTo>
                    <a:pt x="36505" y="340269"/>
                  </a:lnTo>
                  <a:lnTo>
                    <a:pt x="47780" y="377370"/>
                  </a:lnTo>
                  <a:lnTo>
                    <a:pt x="53682" y="383437"/>
                  </a:lnTo>
                  <a:lnTo>
                    <a:pt x="70822" y="390178"/>
                  </a:lnTo>
                  <a:lnTo>
                    <a:pt x="107157" y="3866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1" name="SMARTInkShape-Group495"/>
          <p:cNvGrpSpPr/>
          <p:nvPr/>
        </p:nvGrpSpPr>
        <p:grpSpPr>
          <a:xfrm>
            <a:off x="5306187" y="2027039"/>
            <a:ext cx="244025" cy="678639"/>
            <a:chOff x="5306187" y="2027039"/>
            <a:chExt cx="244025" cy="678639"/>
          </a:xfrm>
        </p:grpSpPr>
        <p:sp>
          <p:nvSpPr>
            <p:cNvPr id="28" name="SMARTInkShape-1912"/>
            <p:cNvSpPr/>
            <p:nvPr>
              <p:custDataLst>
                <p:tags r:id="rId189"/>
              </p:custDataLst>
            </p:nvPr>
          </p:nvSpPr>
          <p:spPr bwMode="auto">
            <a:xfrm>
              <a:off x="5350044" y="2536031"/>
              <a:ext cx="177434" cy="169647"/>
            </a:xfrm>
            <a:custGeom>
              <a:avLst/>
              <a:gdLst/>
              <a:ahLst/>
              <a:cxnLst/>
              <a:rect l="0" t="0" r="0" b="0"/>
              <a:pathLst>
                <a:path w="177434" h="169647">
                  <a:moveTo>
                    <a:pt x="7769" y="0"/>
                  </a:moveTo>
                  <a:lnTo>
                    <a:pt x="7769" y="0"/>
                  </a:lnTo>
                  <a:lnTo>
                    <a:pt x="47907" y="992"/>
                  </a:lnTo>
                  <a:lnTo>
                    <a:pt x="89472" y="11024"/>
                  </a:lnTo>
                  <a:lnTo>
                    <a:pt x="103745" y="18480"/>
                  </a:lnTo>
                  <a:lnTo>
                    <a:pt x="107472" y="21250"/>
                  </a:lnTo>
                  <a:lnTo>
                    <a:pt x="108964" y="26073"/>
                  </a:lnTo>
                  <a:lnTo>
                    <a:pt x="107976" y="39369"/>
                  </a:lnTo>
                  <a:lnTo>
                    <a:pt x="97101" y="63589"/>
                  </a:lnTo>
                  <a:lnTo>
                    <a:pt x="69512" y="96456"/>
                  </a:lnTo>
                  <a:lnTo>
                    <a:pt x="25638" y="134627"/>
                  </a:lnTo>
                  <a:lnTo>
                    <a:pt x="7662" y="153109"/>
                  </a:lnTo>
                  <a:lnTo>
                    <a:pt x="0" y="167288"/>
                  </a:lnTo>
                  <a:lnTo>
                    <a:pt x="7293" y="168608"/>
                  </a:lnTo>
                  <a:lnTo>
                    <a:pt x="51730" y="169525"/>
                  </a:lnTo>
                  <a:lnTo>
                    <a:pt x="95052" y="169646"/>
                  </a:lnTo>
                  <a:lnTo>
                    <a:pt x="138116" y="162594"/>
                  </a:lnTo>
                  <a:lnTo>
                    <a:pt x="177433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1913"/>
            <p:cNvSpPr/>
            <p:nvPr>
              <p:custDataLst>
                <p:tags r:id="rId190"/>
              </p:custDataLst>
            </p:nvPr>
          </p:nvSpPr>
          <p:spPr bwMode="auto">
            <a:xfrm>
              <a:off x="5306187" y="2027039"/>
              <a:ext cx="244025" cy="432144"/>
            </a:xfrm>
            <a:custGeom>
              <a:avLst/>
              <a:gdLst/>
              <a:ahLst/>
              <a:cxnLst/>
              <a:rect l="0" t="0" r="0" b="0"/>
              <a:pathLst>
                <a:path w="244025" h="432144">
                  <a:moveTo>
                    <a:pt x="221290" y="0"/>
                  </a:moveTo>
                  <a:lnTo>
                    <a:pt x="221290" y="0"/>
                  </a:lnTo>
                  <a:lnTo>
                    <a:pt x="213168" y="7129"/>
                  </a:lnTo>
                  <a:lnTo>
                    <a:pt x="171048" y="36571"/>
                  </a:lnTo>
                  <a:lnTo>
                    <a:pt x="127912" y="64440"/>
                  </a:lnTo>
                  <a:lnTo>
                    <a:pt x="89294" y="85342"/>
                  </a:lnTo>
                  <a:lnTo>
                    <a:pt x="49081" y="113101"/>
                  </a:lnTo>
                  <a:lnTo>
                    <a:pt x="31910" y="128872"/>
                  </a:lnTo>
                  <a:lnTo>
                    <a:pt x="23681" y="140289"/>
                  </a:lnTo>
                  <a:lnTo>
                    <a:pt x="19362" y="151978"/>
                  </a:lnTo>
                  <a:lnTo>
                    <a:pt x="16589" y="166171"/>
                  </a:lnTo>
                  <a:lnTo>
                    <a:pt x="18346" y="168327"/>
                  </a:lnTo>
                  <a:lnTo>
                    <a:pt x="29307" y="175111"/>
                  </a:lnTo>
                  <a:lnTo>
                    <a:pt x="41265" y="177562"/>
                  </a:lnTo>
                  <a:lnTo>
                    <a:pt x="79402" y="178458"/>
                  </a:lnTo>
                  <a:lnTo>
                    <a:pt x="121457" y="179559"/>
                  </a:lnTo>
                  <a:lnTo>
                    <a:pt x="154227" y="183731"/>
                  </a:lnTo>
                  <a:lnTo>
                    <a:pt x="177386" y="181549"/>
                  </a:lnTo>
                  <a:lnTo>
                    <a:pt x="202990" y="188695"/>
                  </a:lnTo>
                  <a:lnTo>
                    <a:pt x="209089" y="191281"/>
                  </a:lnTo>
                  <a:lnTo>
                    <a:pt x="212164" y="194990"/>
                  </a:lnTo>
                  <a:lnTo>
                    <a:pt x="213221" y="199446"/>
                  </a:lnTo>
                  <a:lnTo>
                    <a:pt x="212934" y="204402"/>
                  </a:lnTo>
                  <a:lnTo>
                    <a:pt x="207324" y="215199"/>
                  </a:lnTo>
                  <a:lnTo>
                    <a:pt x="175794" y="249339"/>
                  </a:lnTo>
                  <a:lnTo>
                    <a:pt x="139439" y="279473"/>
                  </a:lnTo>
                  <a:lnTo>
                    <a:pt x="98724" y="312105"/>
                  </a:lnTo>
                  <a:lnTo>
                    <a:pt x="58124" y="343798"/>
                  </a:lnTo>
                  <a:lnTo>
                    <a:pt x="23708" y="378428"/>
                  </a:lnTo>
                  <a:lnTo>
                    <a:pt x="976" y="418325"/>
                  </a:lnTo>
                  <a:lnTo>
                    <a:pt x="0" y="421759"/>
                  </a:lnTo>
                  <a:lnTo>
                    <a:pt x="2325" y="425040"/>
                  </a:lnTo>
                  <a:lnTo>
                    <a:pt x="12847" y="431331"/>
                  </a:lnTo>
                  <a:lnTo>
                    <a:pt x="27445" y="432143"/>
                  </a:lnTo>
                  <a:lnTo>
                    <a:pt x="55045" y="424376"/>
                  </a:lnTo>
                  <a:lnTo>
                    <a:pt x="85712" y="414798"/>
                  </a:lnTo>
                  <a:lnTo>
                    <a:pt x="118941" y="406669"/>
                  </a:lnTo>
                  <a:lnTo>
                    <a:pt x="157560" y="394338"/>
                  </a:lnTo>
                  <a:lnTo>
                    <a:pt x="194139" y="384401"/>
                  </a:lnTo>
                  <a:lnTo>
                    <a:pt x="237741" y="376279"/>
                  </a:lnTo>
                  <a:lnTo>
                    <a:pt x="244024" y="375412"/>
                  </a:lnTo>
                  <a:lnTo>
                    <a:pt x="239149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1914"/>
            <p:cNvSpPr/>
            <p:nvPr>
              <p:custDataLst>
                <p:tags r:id="rId191"/>
              </p:custDataLst>
            </p:nvPr>
          </p:nvSpPr>
          <p:spPr bwMode="auto">
            <a:xfrm>
              <a:off x="5357813" y="2134195"/>
              <a:ext cx="17860" cy="268427"/>
            </a:xfrm>
            <a:custGeom>
              <a:avLst/>
              <a:gdLst/>
              <a:ahLst/>
              <a:cxnLst/>
              <a:rect l="0" t="0" r="0" b="0"/>
              <a:pathLst>
                <a:path w="17860" h="268427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5144" y="8103"/>
                  </a:lnTo>
                  <a:lnTo>
                    <a:pt x="4421" y="8378"/>
                  </a:lnTo>
                  <a:lnTo>
                    <a:pt x="2947" y="8562"/>
                  </a:lnTo>
                  <a:lnTo>
                    <a:pt x="3956" y="16704"/>
                  </a:lnTo>
                  <a:lnTo>
                    <a:pt x="7947" y="46184"/>
                  </a:lnTo>
                  <a:lnTo>
                    <a:pt x="8638" y="81374"/>
                  </a:lnTo>
                  <a:lnTo>
                    <a:pt x="7879" y="125435"/>
                  </a:lnTo>
                  <a:lnTo>
                    <a:pt x="2775" y="165599"/>
                  </a:lnTo>
                  <a:lnTo>
                    <a:pt x="822" y="208919"/>
                  </a:lnTo>
                  <a:lnTo>
                    <a:pt x="243" y="249205"/>
                  </a:lnTo>
                  <a:lnTo>
                    <a:pt x="108" y="263886"/>
                  </a:lnTo>
                  <a:lnTo>
                    <a:pt x="1064" y="267205"/>
                  </a:lnTo>
                  <a:lnTo>
                    <a:pt x="2694" y="268426"/>
                  </a:lnTo>
                  <a:lnTo>
                    <a:pt x="4772" y="268248"/>
                  </a:lnTo>
                  <a:lnTo>
                    <a:pt x="17859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4976" name="SMARTInkShape-Group496"/>
          <p:cNvGrpSpPr/>
          <p:nvPr/>
        </p:nvGrpSpPr>
        <p:grpSpPr>
          <a:xfrm>
            <a:off x="5777508" y="1893094"/>
            <a:ext cx="1275493" cy="469785"/>
            <a:chOff x="5777508" y="1893094"/>
            <a:chExt cx="1275493" cy="469785"/>
          </a:xfrm>
        </p:grpSpPr>
        <p:sp>
          <p:nvSpPr>
            <p:cNvPr id="424960" name="SMARTInkShape-1915"/>
            <p:cNvSpPr/>
            <p:nvPr>
              <p:custDataLst>
                <p:tags r:id="rId175"/>
              </p:custDataLst>
            </p:nvPr>
          </p:nvSpPr>
          <p:spPr bwMode="auto">
            <a:xfrm>
              <a:off x="6849070" y="1893094"/>
              <a:ext cx="203931" cy="455415"/>
            </a:xfrm>
            <a:custGeom>
              <a:avLst/>
              <a:gdLst/>
              <a:ahLst/>
              <a:cxnLst/>
              <a:rect l="0" t="0" r="0" b="0"/>
              <a:pathLst>
                <a:path w="203931" h="455415">
                  <a:moveTo>
                    <a:pt x="80368" y="0"/>
                  </a:moveTo>
                  <a:lnTo>
                    <a:pt x="80368" y="0"/>
                  </a:lnTo>
                  <a:lnTo>
                    <a:pt x="80368" y="4740"/>
                  </a:lnTo>
                  <a:lnTo>
                    <a:pt x="109508" y="40164"/>
                  </a:lnTo>
                  <a:lnTo>
                    <a:pt x="144985" y="81577"/>
                  </a:lnTo>
                  <a:lnTo>
                    <a:pt x="170763" y="112876"/>
                  </a:lnTo>
                  <a:lnTo>
                    <a:pt x="190313" y="156278"/>
                  </a:lnTo>
                  <a:lnTo>
                    <a:pt x="200477" y="188187"/>
                  </a:lnTo>
                  <a:lnTo>
                    <a:pt x="203930" y="228179"/>
                  </a:lnTo>
                  <a:lnTo>
                    <a:pt x="202968" y="271448"/>
                  </a:lnTo>
                  <a:lnTo>
                    <a:pt x="190005" y="314695"/>
                  </a:lnTo>
                  <a:lnTo>
                    <a:pt x="164753" y="357429"/>
                  </a:lnTo>
                  <a:lnTo>
                    <a:pt x="145058" y="377764"/>
                  </a:lnTo>
                  <a:lnTo>
                    <a:pt x="116733" y="397349"/>
                  </a:lnTo>
                  <a:lnTo>
                    <a:pt x="80495" y="417596"/>
                  </a:lnTo>
                  <a:lnTo>
                    <a:pt x="38537" y="434567"/>
                  </a:lnTo>
                  <a:lnTo>
                    <a:pt x="0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1" name="SMARTInkShape-1916"/>
            <p:cNvSpPr/>
            <p:nvPr>
              <p:custDataLst>
                <p:tags r:id="rId176"/>
              </p:custDataLst>
            </p:nvPr>
          </p:nvSpPr>
          <p:spPr bwMode="auto">
            <a:xfrm>
              <a:off x="6805094" y="2072929"/>
              <a:ext cx="160063" cy="203068"/>
            </a:xfrm>
            <a:custGeom>
              <a:avLst/>
              <a:gdLst/>
              <a:ahLst/>
              <a:cxnLst/>
              <a:rect l="0" t="0" r="0" b="0"/>
              <a:pathLst>
                <a:path w="160063" h="203068">
                  <a:moveTo>
                    <a:pt x="61836" y="7688"/>
                  </a:moveTo>
                  <a:lnTo>
                    <a:pt x="61836" y="7688"/>
                  </a:lnTo>
                  <a:lnTo>
                    <a:pt x="69524" y="0"/>
                  </a:lnTo>
                  <a:lnTo>
                    <a:pt x="53487" y="20777"/>
                  </a:lnTo>
                  <a:lnTo>
                    <a:pt x="31597" y="61279"/>
                  </a:lnTo>
                  <a:lnTo>
                    <a:pt x="15063" y="100737"/>
                  </a:lnTo>
                  <a:lnTo>
                    <a:pt x="2730" y="144837"/>
                  </a:lnTo>
                  <a:lnTo>
                    <a:pt x="0" y="173245"/>
                  </a:lnTo>
                  <a:lnTo>
                    <a:pt x="4918" y="185779"/>
                  </a:lnTo>
                  <a:lnTo>
                    <a:pt x="14763" y="200514"/>
                  </a:lnTo>
                  <a:lnTo>
                    <a:pt x="35431" y="203067"/>
                  </a:lnTo>
                  <a:lnTo>
                    <a:pt x="53077" y="198372"/>
                  </a:lnTo>
                  <a:lnTo>
                    <a:pt x="83918" y="183930"/>
                  </a:lnTo>
                  <a:lnTo>
                    <a:pt x="102994" y="165080"/>
                  </a:lnTo>
                  <a:lnTo>
                    <a:pt x="127914" y="128626"/>
                  </a:lnTo>
                  <a:lnTo>
                    <a:pt x="134331" y="116282"/>
                  </a:lnTo>
                  <a:lnTo>
                    <a:pt x="138704" y="109530"/>
                  </a:lnTo>
                  <a:lnTo>
                    <a:pt x="140648" y="103222"/>
                  </a:lnTo>
                  <a:lnTo>
                    <a:pt x="138866" y="94465"/>
                  </a:lnTo>
                  <a:lnTo>
                    <a:pt x="121405" y="51331"/>
                  </a:lnTo>
                  <a:lnTo>
                    <a:pt x="116431" y="42737"/>
                  </a:lnTo>
                  <a:lnTo>
                    <a:pt x="90470" y="21160"/>
                  </a:lnTo>
                  <a:lnTo>
                    <a:pt x="71585" y="16321"/>
                  </a:lnTo>
                  <a:lnTo>
                    <a:pt x="53270" y="18470"/>
                  </a:lnTo>
                  <a:lnTo>
                    <a:pt x="35208" y="26040"/>
                  </a:lnTo>
                  <a:lnTo>
                    <a:pt x="22551" y="36019"/>
                  </a:lnTo>
                  <a:lnTo>
                    <a:pt x="14610" y="47069"/>
                  </a:lnTo>
                  <a:lnTo>
                    <a:pt x="11081" y="58594"/>
                  </a:lnTo>
                  <a:lnTo>
                    <a:pt x="13835" y="80980"/>
                  </a:lnTo>
                  <a:lnTo>
                    <a:pt x="18343" y="89872"/>
                  </a:lnTo>
                  <a:lnTo>
                    <a:pt x="20934" y="92243"/>
                  </a:lnTo>
                  <a:lnTo>
                    <a:pt x="38803" y="100320"/>
                  </a:lnTo>
                  <a:lnTo>
                    <a:pt x="67689" y="104257"/>
                  </a:lnTo>
                  <a:lnTo>
                    <a:pt x="91902" y="100683"/>
                  </a:lnTo>
                  <a:lnTo>
                    <a:pt x="121125" y="83860"/>
                  </a:lnTo>
                  <a:lnTo>
                    <a:pt x="160062" y="434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4" name="SMARTInkShape-1917"/>
            <p:cNvSpPr/>
            <p:nvPr>
              <p:custDataLst>
                <p:tags r:id="rId177"/>
              </p:custDataLst>
            </p:nvPr>
          </p:nvSpPr>
          <p:spPr bwMode="auto">
            <a:xfrm>
              <a:off x="6697276" y="1991538"/>
              <a:ext cx="17850" cy="363098"/>
            </a:xfrm>
            <a:custGeom>
              <a:avLst/>
              <a:gdLst/>
              <a:ahLst/>
              <a:cxnLst/>
              <a:rect l="0" t="0" r="0" b="0"/>
              <a:pathLst>
                <a:path w="17850" h="363098">
                  <a:moveTo>
                    <a:pt x="17849" y="17642"/>
                  </a:moveTo>
                  <a:lnTo>
                    <a:pt x="17849" y="17642"/>
                  </a:lnTo>
                  <a:lnTo>
                    <a:pt x="17849" y="518"/>
                  </a:lnTo>
                  <a:lnTo>
                    <a:pt x="13108" y="0"/>
                  </a:lnTo>
                  <a:lnTo>
                    <a:pt x="11712" y="920"/>
                  </a:lnTo>
                  <a:lnTo>
                    <a:pt x="10781" y="2525"/>
                  </a:lnTo>
                  <a:lnTo>
                    <a:pt x="9746" y="9931"/>
                  </a:lnTo>
                  <a:lnTo>
                    <a:pt x="9083" y="47023"/>
                  </a:lnTo>
                  <a:lnTo>
                    <a:pt x="8967" y="86209"/>
                  </a:lnTo>
                  <a:lnTo>
                    <a:pt x="8934" y="127586"/>
                  </a:lnTo>
                  <a:lnTo>
                    <a:pt x="8923" y="166634"/>
                  </a:lnTo>
                  <a:lnTo>
                    <a:pt x="7929" y="198954"/>
                  </a:lnTo>
                  <a:lnTo>
                    <a:pt x="4179" y="233163"/>
                  </a:lnTo>
                  <a:lnTo>
                    <a:pt x="1852" y="265564"/>
                  </a:lnTo>
                  <a:lnTo>
                    <a:pt x="542" y="303759"/>
                  </a:lnTo>
                  <a:lnTo>
                    <a:pt x="62" y="346104"/>
                  </a:lnTo>
                  <a:lnTo>
                    <a:pt x="0" y="363097"/>
                  </a:lnTo>
                  <a:lnTo>
                    <a:pt x="8919" y="3480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5" name="SMARTInkShape-1918"/>
            <p:cNvSpPr/>
            <p:nvPr>
              <p:custDataLst>
                <p:tags r:id="rId178"/>
              </p:custDataLst>
            </p:nvPr>
          </p:nvSpPr>
          <p:spPr bwMode="auto">
            <a:xfrm>
              <a:off x="6501748" y="2116336"/>
              <a:ext cx="150870" cy="159808"/>
            </a:xfrm>
            <a:custGeom>
              <a:avLst/>
              <a:gdLst/>
              <a:ahLst/>
              <a:cxnLst/>
              <a:rect l="0" t="0" r="0" b="0"/>
              <a:pathLst>
                <a:path w="150870" h="159808">
                  <a:moveTo>
                    <a:pt x="34783" y="0"/>
                  </a:moveTo>
                  <a:lnTo>
                    <a:pt x="34783" y="0"/>
                  </a:lnTo>
                  <a:lnTo>
                    <a:pt x="27095" y="0"/>
                  </a:lnTo>
                  <a:lnTo>
                    <a:pt x="54423" y="992"/>
                  </a:lnTo>
                  <a:lnTo>
                    <a:pt x="90240" y="10087"/>
                  </a:lnTo>
                  <a:lnTo>
                    <a:pt x="98457" y="18043"/>
                  </a:lnTo>
                  <a:lnTo>
                    <a:pt x="102771" y="28193"/>
                  </a:lnTo>
                  <a:lnTo>
                    <a:pt x="103920" y="33679"/>
                  </a:lnTo>
                  <a:lnTo>
                    <a:pt x="99906" y="47710"/>
                  </a:lnTo>
                  <a:lnTo>
                    <a:pt x="77016" y="88782"/>
                  </a:lnTo>
                  <a:lnTo>
                    <a:pt x="60856" y="104358"/>
                  </a:lnTo>
                  <a:lnTo>
                    <a:pt x="20056" y="139954"/>
                  </a:lnTo>
                  <a:lnTo>
                    <a:pt x="0" y="159807"/>
                  </a:lnTo>
                  <a:lnTo>
                    <a:pt x="27765" y="159559"/>
                  </a:lnTo>
                  <a:lnTo>
                    <a:pt x="71468" y="150984"/>
                  </a:lnTo>
                  <a:lnTo>
                    <a:pt x="98569" y="142632"/>
                  </a:lnTo>
                  <a:lnTo>
                    <a:pt x="109765" y="137806"/>
                  </a:lnTo>
                  <a:lnTo>
                    <a:pt x="126233" y="134097"/>
                  </a:lnTo>
                  <a:lnTo>
                    <a:pt x="137837" y="127155"/>
                  </a:lnTo>
                  <a:lnTo>
                    <a:pt x="150869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6" name="SMARTInkShape-1919"/>
            <p:cNvSpPr/>
            <p:nvPr>
              <p:custDataLst>
                <p:tags r:id="rId179"/>
              </p:custDataLst>
            </p:nvPr>
          </p:nvSpPr>
          <p:spPr bwMode="auto">
            <a:xfrm>
              <a:off x="6411516" y="2250281"/>
              <a:ext cx="26757" cy="80368"/>
            </a:xfrm>
            <a:custGeom>
              <a:avLst/>
              <a:gdLst/>
              <a:ahLst/>
              <a:cxnLst/>
              <a:rect l="0" t="0" r="0" b="0"/>
              <a:pathLst>
                <a:path w="26757" h="80368">
                  <a:moveTo>
                    <a:pt x="17859" y="0"/>
                  </a:moveTo>
                  <a:lnTo>
                    <a:pt x="17859" y="0"/>
                  </a:lnTo>
                  <a:lnTo>
                    <a:pt x="26680" y="0"/>
                  </a:lnTo>
                  <a:lnTo>
                    <a:pt x="26756" y="4741"/>
                  </a:lnTo>
                  <a:lnTo>
                    <a:pt x="18661" y="23353"/>
                  </a:lnTo>
                  <a:lnTo>
                    <a:pt x="6411" y="45284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7" name="SMARTInkShape-1920"/>
            <p:cNvSpPr/>
            <p:nvPr>
              <p:custDataLst>
                <p:tags r:id="rId180"/>
              </p:custDataLst>
            </p:nvPr>
          </p:nvSpPr>
          <p:spPr bwMode="auto">
            <a:xfrm>
              <a:off x="6216304" y="2035969"/>
              <a:ext cx="36174" cy="62509"/>
            </a:xfrm>
            <a:custGeom>
              <a:avLst/>
              <a:gdLst/>
              <a:ahLst/>
              <a:cxnLst/>
              <a:rect l="0" t="0" r="0" b="0"/>
              <a:pathLst>
                <a:path w="36174" h="62509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18984" y="0"/>
                  </a:lnTo>
                  <a:lnTo>
                    <a:pt x="33084" y="4740"/>
                  </a:lnTo>
                  <a:lnTo>
                    <a:pt x="35532" y="8121"/>
                  </a:lnTo>
                  <a:lnTo>
                    <a:pt x="36173" y="12359"/>
                  </a:lnTo>
                  <a:lnTo>
                    <a:pt x="25548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8" name="SMARTInkShape-1921"/>
            <p:cNvSpPr/>
            <p:nvPr>
              <p:custDataLst>
                <p:tags r:id="rId181"/>
              </p:custDataLst>
            </p:nvPr>
          </p:nvSpPr>
          <p:spPr bwMode="auto">
            <a:xfrm>
              <a:off x="6143625" y="2044898"/>
              <a:ext cx="89298" cy="17861"/>
            </a:xfrm>
            <a:custGeom>
              <a:avLst/>
              <a:gdLst/>
              <a:ahLst/>
              <a:cxnLst/>
              <a:rect l="0" t="0" r="0" b="0"/>
              <a:pathLst>
                <a:path w="89298" h="17861">
                  <a:moveTo>
                    <a:pt x="0" y="17860"/>
                  </a:moveTo>
                  <a:lnTo>
                    <a:pt x="0" y="17860"/>
                  </a:lnTo>
                  <a:lnTo>
                    <a:pt x="38160" y="17860"/>
                  </a:lnTo>
                  <a:lnTo>
                    <a:pt x="64791" y="16868"/>
                  </a:lnTo>
                  <a:lnTo>
                    <a:pt x="88979" y="9039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69" name="SMARTInkShape-1922"/>
            <p:cNvSpPr/>
            <p:nvPr>
              <p:custDataLst>
                <p:tags r:id="rId182"/>
              </p:custDataLst>
            </p:nvPr>
          </p:nvSpPr>
          <p:spPr bwMode="auto">
            <a:xfrm>
              <a:off x="6290285" y="2196703"/>
              <a:ext cx="14037" cy="33893"/>
            </a:xfrm>
            <a:custGeom>
              <a:avLst/>
              <a:gdLst/>
              <a:ahLst/>
              <a:cxnLst/>
              <a:rect l="0" t="0" r="0" b="0"/>
              <a:pathLst>
                <a:path w="14037" h="33893">
                  <a:moveTo>
                    <a:pt x="5145" y="0"/>
                  </a:moveTo>
                  <a:lnTo>
                    <a:pt x="5145" y="0"/>
                  </a:lnTo>
                  <a:lnTo>
                    <a:pt x="5145" y="20117"/>
                  </a:lnTo>
                  <a:lnTo>
                    <a:pt x="2499" y="26470"/>
                  </a:lnTo>
                  <a:lnTo>
                    <a:pt x="404" y="29553"/>
                  </a:lnTo>
                  <a:lnTo>
                    <a:pt x="0" y="31608"/>
                  </a:lnTo>
                  <a:lnTo>
                    <a:pt x="723" y="32979"/>
                  </a:lnTo>
                  <a:lnTo>
                    <a:pt x="2197" y="33892"/>
                  </a:lnTo>
                  <a:lnTo>
                    <a:pt x="4171" y="33509"/>
                  </a:lnTo>
                  <a:lnTo>
                    <a:pt x="12574" y="27870"/>
                  </a:lnTo>
                  <a:lnTo>
                    <a:pt x="13408" y="24624"/>
                  </a:lnTo>
                  <a:lnTo>
                    <a:pt x="14036" y="13515"/>
                  </a:lnTo>
                  <a:lnTo>
                    <a:pt x="13056" y="11986"/>
                  </a:lnTo>
                  <a:lnTo>
                    <a:pt x="11411" y="10968"/>
                  </a:lnTo>
                  <a:lnTo>
                    <a:pt x="5145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0" name="SMARTInkShape-1923"/>
            <p:cNvSpPr/>
            <p:nvPr>
              <p:custDataLst>
                <p:tags r:id="rId183"/>
              </p:custDataLst>
            </p:nvPr>
          </p:nvSpPr>
          <p:spPr bwMode="auto">
            <a:xfrm>
              <a:off x="6295430" y="2259579"/>
              <a:ext cx="26790" cy="67573"/>
            </a:xfrm>
            <a:custGeom>
              <a:avLst/>
              <a:gdLst/>
              <a:ahLst/>
              <a:cxnLst/>
              <a:rect l="0" t="0" r="0" b="0"/>
              <a:pathLst>
                <a:path w="26790" h="67573">
                  <a:moveTo>
                    <a:pt x="0" y="8562"/>
                  </a:moveTo>
                  <a:lnTo>
                    <a:pt x="0" y="8562"/>
                  </a:lnTo>
                  <a:lnTo>
                    <a:pt x="0" y="3821"/>
                  </a:lnTo>
                  <a:lnTo>
                    <a:pt x="992" y="2425"/>
                  </a:lnTo>
                  <a:lnTo>
                    <a:pt x="2645" y="1494"/>
                  </a:lnTo>
                  <a:lnTo>
                    <a:pt x="7688" y="0"/>
                  </a:lnTo>
                  <a:lnTo>
                    <a:pt x="8561" y="9222"/>
                  </a:lnTo>
                  <a:lnTo>
                    <a:pt x="6119" y="16462"/>
                  </a:lnTo>
                  <a:lnTo>
                    <a:pt x="4080" y="19781"/>
                  </a:lnTo>
                  <a:lnTo>
                    <a:pt x="537" y="52042"/>
                  </a:lnTo>
                  <a:lnTo>
                    <a:pt x="358" y="58384"/>
                  </a:lnTo>
                  <a:lnTo>
                    <a:pt x="2223" y="62613"/>
                  </a:lnTo>
                  <a:lnTo>
                    <a:pt x="5451" y="65432"/>
                  </a:lnTo>
                  <a:lnTo>
                    <a:pt x="9586" y="67311"/>
                  </a:lnTo>
                  <a:lnTo>
                    <a:pt x="13336" y="67572"/>
                  </a:lnTo>
                  <a:lnTo>
                    <a:pt x="26789" y="621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1" name="SMARTInkShape-1924"/>
            <p:cNvSpPr/>
            <p:nvPr>
              <p:custDataLst>
                <p:tags r:id="rId184"/>
              </p:custDataLst>
            </p:nvPr>
          </p:nvSpPr>
          <p:spPr bwMode="auto">
            <a:xfrm>
              <a:off x="6175445" y="2137980"/>
              <a:ext cx="75337" cy="158277"/>
            </a:xfrm>
            <a:custGeom>
              <a:avLst/>
              <a:gdLst/>
              <a:ahLst/>
              <a:cxnLst/>
              <a:rect l="0" t="0" r="0" b="0"/>
              <a:pathLst>
                <a:path w="75337" h="158277">
                  <a:moveTo>
                    <a:pt x="57477" y="5145"/>
                  </a:moveTo>
                  <a:lnTo>
                    <a:pt x="57477" y="5145"/>
                  </a:lnTo>
                  <a:lnTo>
                    <a:pt x="57477" y="404"/>
                  </a:lnTo>
                  <a:lnTo>
                    <a:pt x="56485" y="0"/>
                  </a:lnTo>
                  <a:lnTo>
                    <a:pt x="52736" y="2197"/>
                  </a:lnTo>
                  <a:lnTo>
                    <a:pt x="41253" y="13676"/>
                  </a:lnTo>
                  <a:lnTo>
                    <a:pt x="19977" y="46176"/>
                  </a:lnTo>
                  <a:lnTo>
                    <a:pt x="7111" y="84761"/>
                  </a:lnTo>
                  <a:lnTo>
                    <a:pt x="0" y="117921"/>
                  </a:lnTo>
                  <a:lnTo>
                    <a:pt x="3295" y="145055"/>
                  </a:lnTo>
                  <a:lnTo>
                    <a:pt x="7930" y="155963"/>
                  </a:lnTo>
                  <a:lnTo>
                    <a:pt x="13531" y="158276"/>
                  </a:lnTo>
                  <a:lnTo>
                    <a:pt x="30338" y="158200"/>
                  </a:lnTo>
                  <a:lnTo>
                    <a:pt x="75336" y="1480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2" name="SMARTInkShape-1925"/>
            <p:cNvSpPr/>
            <p:nvPr>
              <p:custDataLst>
                <p:tags r:id="rId185"/>
              </p:custDataLst>
            </p:nvPr>
          </p:nvSpPr>
          <p:spPr bwMode="auto">
            <a:xfrm>
              <a:off x="6116836" y="2131064"/>
              <a:ext cx="69276" cy="130538"/>
            </a:xfrm>
            <a:custGeom>
              <a:avLst/>
              <a:gdLst/>
              <a:ahLst/>
              <a:cxnLst/>
              <a:rect l="0" t="0" r="0" b="0"/>
              <a:pathLst>
                <a:path w="69276" h="130538">
                  <a:moveTo>
                    <a:pt x="0" y="20991"/>
                  </a:moveTo>
                  <a:lnTo>
                    <a:pt x="0" y="20991"/>
                  </a:lnTo>
                  <a:lnTo>
                    <a:pt x="20737" y="2899"/>
                  </a:lnTo>
                  <a:lnTo>
                    <a:pt x="25731" y="0"/>
                  </a:lnTo>
                  <a:lnTo>
                    <a:pt x="30053" y="51"/>
                  </a:lnTo>
                  <a:lnTo>
                    <a:pt x="33926" y="2070"/>
                  </a:lnTo>
                  <a:lnTo>
                    <a:pt x="60488" y="30611"/>
                  </a:lnTo>
                  <a:lnTo>
                    <a:pt x="64138" y="36334"/>
                  </a:lnTo>
                  <a:lnTo>
                    <a:pt x="69275" y="63350"/>
                  </a:lnTo>
                  <a:lnTo>
                    <a:pt x="65184" y="79835"/>
                  </a:lnTo>
                  <a:lnTo>
                    <a:pt x="41840" y="111789"/>
                  </a:lnTo>
                  <a:lnTo>
                    <a:pt x="24226" y="130537"/>
                  </a:lnTo>
                  <a:lnTo>
                    <a:pt x="8930" y="1281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3" name="SMARTInkShape-1926"/>
            <p:cNvSpPr/>
            <p:nvPr>
              <p:custDataLst>
                <p:tags r:id="rId186"/>
              </p:custDataLst>
            </p:nvPr>
          </p:nvSpPr>
          <p:spPr bwMode="auto">
            <a:xfrm>
              <a:off x="5974010" y="2018109"/>
              <a:ext cx="116038" cy="344770"/>
            </a:xfrm>
            <a:custGeom>
              <a:avLst/>
              <a:gdLst/>
              <a:ahLst/>
              <a:cxnLst/>
              <a:rect l="0" t="0" r="0" b="0"/>
              <a:pathLst>
                <a:path w="116038" h="344770">
                  <a:moveTo>
                    <a:pt x="116037" y="0"/>
                  </a:moveTo>
                  <a:lnTo>
                    <a:pt x="116037" y="0"/>
                  </a:lnTo>
                  <a:lnTo>
                    <a:pt x="111296" y="0"/>
                  </a:lnTo>
                  <a:lnTo>
                    <a:pt x="98867" y="4741"/>
                  </a:lnTo>
                  <a:lnTo>
                    <a:pt x="87358" y="12429"/>
                  </a:lnTo>
                  <a:lnTo>
                    <a:pt x="77664" y="25732"/>
                  </a:lnTo>
                  <a:lnTo>
                    <a:pt x="56524" y="68555"/>
                  </a:lnTo>
                  <a:lnTo>
                    <a:pt x="37656" y="112465"/>
                  </a:lnTo>
                  <a:lnTo>
                    <a:pt x="23581" y="147204"/>
                  </a:lnTo>
                  <a:lnTo>
                    <a:pt x="9433" y="186615"/>
                  </a:lnTo>
                  <a:lnTo>
                    <a:pt x="2760" y="214044"/>
                  </a:lnTo>
                  <a:lnTo>
                    <a:pt x="783" y="246314"/>
                  </a:lnTo>
                  <a:lnTo>
                    <a:pt x="197" y="284649"/>
                  </a:lnTo>
                  <a:lnTo>
                    <a:pt x="0" y="318936"/>
                  </a:lnTo>
                  <a:lnTo>
                    <a:pt x="5264" y="330596"/>
                  </a:lnTo>
                  <a:lnTo>
                    <a:pt x="9446" y="336483"/>
                  </a:lnTo>
                  <a:lnTo>
                    <a:pt x="16203" y="340408"/>
                  </a:lnTo>
                  <a:lnTo>
                    <a:pt x="34294" y="344769"/>
                  </a:lnTo>
                  <a:lnTo>
                    <a:pt x="42689" y="342956"/>
                  </a:lnTo>
                  <a:lnTo>
                    <a:pt x="89248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4" name="SMARTInkShape-1927"/>
            <p:cNvSpPr/>
            <p:nvPr>
              <p:custDataLst>
                <p:tags r:id="rId187"/>
              </p:custDataLst>
            </p:nvPr>
          </p:nvSpPr>
          <p:spPr bwMode="auto">
            <a:xfrm>
              <a:off x="5777508" y="2011049"/>
              <a:ext cx="129946" cy="176725"/>
            </a:xfrm>
            <a:custGeom>
              <a:avLst/>
              <a:gdLst/>
              <a:ahLst/>
              <a:cxnLst/>
              <a:rect l="0" t="0" r="0" b="0"/>
              <a:pathLst>
                <a:path w="129946" h="176725">
                  <a:moveTo>
                    <a:pt x="0" y="51709"/>
                  </a:moveTo>
                  <a:lnTo>
                    <a:pt x="0" y="51709"/>
                  </a:lnTo>
                  <a:lnTo>
                    <a:pt x="0" y="46968"/>
                  </a:lnTo>
                  <a:lnTo>
                    <a:pt x="2645" y="41995"/>
                  </a:lnTo>
                  <a:lnTo>
                    <a:pt x="24908" y="10834"/>
                  </a:lnTo>
                  <a:lnTo>
                    <a:pt x="34552" y="4438"/>
                  </a:lnTo>
                  <a:lnTo>
                    <a:pt x="51137" y="0"/>
                  </a:lnTo>
                  <a:lnTo>
                    <a:pt x="73360" y="3425"/>
                  </a:lnTo>
                  <a:lnTo>
                    <a:pt x="98796" y="15464"/>
                  </a:lnTo>
                  <a:lnTo>
                    <a:pt x="120444" y="36339"/>
                  </a:lnTo>
                  <a:lnTo>
                    <a:pt x="127944" y="55461"/>
                  </a:lnTo>
                  <a:lnTo>
                    <a:pt x="129945" y="66117"/>
                  </a:lnTo>
                  <a:lnTo>
                    <a:pt x="126875" y="85894"/>
                  </a:lnTo>
                  <a:lnTo>
                    <a:pt x="113991" y="111116"/>
                  </a:lnTo>
                  <a:lnTo>
                    <a:pt x="82829" y="154085"/>
                  </a:lnTo>
                  <a:lnTo>
                    <a:pt x="74515" y="162694"/>
                  </a:lnTo>
                  <a:lnTo>
                    <a:pt x="53578" y="1767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75" name="SMARTInkShape-1928"/>
            <p:cNvSpPr/>
            <p:nvPr>
              <p:custDataLst>
                <p:tags r:id="rId188"/>
              </p:custDataLst>
            </p:nvPr>
          </p:nvSpPr>
          <p:spPr bwMode="auto">
            <a:xfrm>
              <a:off x="5795367" y="2058441"/>
              <a:ext cx="17861" cy="287153"/>
            </a:xfrm>
            <a:custGeom>
              <a:avLst/>
              <a:gdLst/>
              <a:ahLst/>
              <a:cxnLst/>
              <a:rect l="0" t="0" r="0" b="0"/>
              <a:pathLst>
                <a:path w="17861" h="287153">
                  <a:moveTo>
                    <a:pt x="0" y="13247"/>
                  </a:moveTo>
                  <a:lnTo>
                    <a:pt x="0" y="13247"/>
                  </a:lnTo>
                  <a:lnTo>
                    <a:pt x="0" y="0"/>
                  </a:lnTo>
                  <a:lnTo>
                    <a:pt x="0" y="44608"/>
                  </a:lnTo>
                  <a:lnTo>
                    <a:pt x="2646" y="68179"/>
                  </a:lnTo>
                  <a:lnTo>
                    <a:pt x="7068" y="101953"/>
                  </a:lnTo>
                  <a:lnTo>
                    <a:pt x="8378" y="141725"/>
                  </a:lnTo>
                  <a:lnTo>
                    <a:pt x="8766" y="180299"/>
                  </a:lnTo>
                  <a:lnTo>
                    <a:pt x="6236" y="221493"/>
                  </a:lnTo>
                  <a:lnTo>
                    <a:pt x="1232" y="262080"/>
                  </a:lnTo>
                  <a:lnTo>
                    <a:pt x="108" y="287152"/>
                  </a:lnTo>
                  <a:lnTo>
                    <a:pt x="17860" y="2364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4977" name="SMARTInkShape-1929"/>
          <p:cNvSpPr/>
          <p:nvPr>
            <p:custDataLst>
              <p:tags r:id="rId1"/>
            </p:custDataLst>
          </p:nvPr>
        </p:nvSpPr>
        <p:spPr bwMode="auto">
          <a:xfrm>
            <a:off x="4723837" y="2724905"/>
            <a:ext cx="276789" cy="43299"/>
          </a:xfrm>
          <a:custGeom>
            <a:avLst/>
            <a:gdLst/>
            <a:ahLst/>
            <a:cxnLst/>
            <a:rect l="0" t="0" r="0" b="0"/>
            <a:pathLst>
              <a:path w="276789" h="43299">
                <a:moveTo>
                  <a:pt x="8897" y="16509"/>
                </a:moveTo>
                <a:lnTo>
                  <a:pt x="8897" y="16509"/>
                </a:lnTo>
                <a:lnTo>
                  <a:pt x="1209" y="8821"/>
                </a:lnTo>
                <a:lnTo>
                  <a:pt x="76" y="0"/>
                </a:lnTo>
                <a:lnTo>
                  <a:pt x="0" y="3790"/>
                </a:lnTo>
                <a:lnTo>
                  <a:pt x="2628" y="8541"/>
                </a:lnTo>
                <a:lnTo>
                  <a:pt x="8095" y="13960"/>
                </a:lnTo>
                <a:lnTo>
                  <a:pt x="30420" y="25523"/>
                </a:lnTo>
                <a:lnTo>
                  <a:pt x="67940" y="37362"/>
                </a:lnTo>
                <a:lnTo>
                  <a:pt x="102287" y="42126"/>
                </a:lnTo>
                <a:lnTo>
                  <a:pt x="138874" y="41958"/>
                </a:lnTo>
                <a:lnTo>
                  <a:pt x="182004" y="36162"/>
                </a:lnTo>
                <a:lnTo>
                  <a:pt x="223663" y="34604"/>
                </a:lnTo>
                <a:lnTo>
                  <a:pt x="267715" y="35382"/>
                </a:lnTo>
                <a:lnTo>
                  <a:pt x="270739" y="37028"/>
                </a:lnTo>
                <a:lnTo>
                  <a:pt x="276788" y="432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4978" name="SMARTInkShape-1930"/>
          <p:cNvSpPr/>
          <p:nvPr>
            <p:custDataLst>
              <p:tags r:id="rId2"/>
            </p:custDataLst>
          </p:nvPr>
        </p:nvSpPr>
        <p:spPr bwMode="auto">
          <a:xfrm>
            <a:off x="1705975" y="1790069"/>
            <a:ext cx="338925" cy="65390"/>
          </a:xfrm>
          <a:custGeom>
            <a:avLst/>
            <a:gdLst/>
            <a:ahLst/>
            <a:cxnLst/>
            <a:rect l="0" t="0" r="0" b="0"/>
            <a:pathLst>
              <a:path w="338925" h="65390">
                <a:moveTo>
                  <a:pt x="62103" y="4798"/>
                </a:moveTo>
                <a:lnTo>
                  <a:pt x="62103" y="4798"/>
                </a:lnTo>
                <a:lnTo>
                  <a:pt x="54415" y="12486"/>
                </a:lnTo>
                <a:lnTo>
                  <a:pt x="48801" y="13360"/>
                </a:lnTo>
                <a:lnTo>
                  <a:pt x="4198" y="13728"/>
                </a:lnTo>
                <a:lnTo>
                  <a:pt x="959" y="13728"/>
                </a:lnTo>
                <a:lnTo>
                  <a:pt x="505" y="14720"/>
                </a:lnTo>
                <a:lnTo>
                  <a:pt x="0" y="18468"/>
                </a:lnTo>
                <a:lnTo>
                  <a:pt x="857" y="19865"/>
                </a:lnTo>
                <a:lnTo>
                  <a:pt x="2421" y="20796"/>
                </a:lnTo>
                <a:lnTo>
                  <a:pt x="4456" y="21416"/>
                </a:lnTo>
                <a:lnTo>
                  <a:pt x="5812" y="22822"/>
                </a:lnTo>
                <a:lnTo>
                  <a:pt x="10635" y="32208"/>
                </a:lnTo>
                <a:lnTo>
                  <a:pt x="12908" y="34977"/>
                </a:lnTo>
                <a:lnTo>
                  <a:pt x="18080" y="38055"/>
                </a:lnTo>
                <a:lnTo>
                  <a:pt x="62352" y="55899"/>
                </a:lnTo>
                <a:lnTo>
                  <a:pt x="80036" y="60288"/>
                </a:lnTo>
                <a:lnTo>
                  <a:pt x="92894" y="64187"/>
                </a:lnTo>
                <a:lnTo>
                  <a:pt x="115875" y="65389"/>
                </a:lnTo>
                <a:lnTo>
                  <a:pt x="155125" y="58130"/>
                </a:lnTo>
                <a:lnTo>
                  <a:pt x="198176" y="44203"/>
                </a:lnTo>
                <a:lnTo>
                  <a:pt x="235662" y="33711"/>
                </a:lnTo>
                <a:lnTo>
                  <a:pt x="262964" y="22489"/>
                </a:lnTo>
                <a:lnTo>
                  <a:pt x="287910" y="8745"/>
                </a:lnTo>
                <a:lnTo>
                  <a:pt x="314005" y="0"/>
                </a:lnTo>
                <a:lnTo>
                  <a:pt x="316358" y="607"/>
                </a:lnTo>
                <a:lnTo>
                  <a:pt x="317927" y="2004"/>
                </a:lnTo>
                <a:lnTo>
                  <a:pt x="322316" y="3556"/>
                </a:lnTo>
                <a:lnTo>
                  <a:pt x="328477" y="4553"/>
                </a:lnTo>
                <a:lnTo>
                  <a:pt x="334285" y="9466"/>
                </a:lnTo>
                <a:lnTo>
                  <a:pt x="336862" y="14479"/>
                </a:lnTo>
                <a:lnTo>
                  <a:pt x="338924" y="2265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4979" name="SMARTInkShape-1931"/>
          <p:cNvSpPr/>
          <p:nvPr>
            <p:custDataLst>
              <p:tags r:id="rId3"/>
            </p:custDataLst>
          </p:nvPr>
        </p:nvSpPr>
        <p:spPr bwMode="auto">
          <a:xfrm>
            <a:off x="5259586" y="2822333"/>
            <a:ext cx="330399" cy="44098"/>
          </a:xfrm>
          <a:custGeom>
            <a:avLst/>
            <a:gdLst/>
            <a:ahLst/>
            <a:cxnLst/>
            <a:rect l="0" t="0" r="0" b="0"/>
            <a:pathLst>
              <a:path w="330399" h="44098">
                <a:moveTo>
                  <a:pt x="0" y="8378"/>
                </a:moveTo>
                <a:lnTo>
                  <a:pt x="0" y="8378"/>
                </a:lnTo>
                <a:lnTo>
                  <a:pt x="42900" y="8378"/>
                </a:lnTo>
                <a:lnTo>
                  <a:pt x="85167" y="2241"/>
                </a:lnTo>
                <a:lnTo>
                  <a:pt x="122619" y="0"/>
                </a:lnTo>
                <a:lnTo>
                  <a:pt x="160024" y="2257"/>
                </a:lnTo>
                <a:lnTo>
                  <a:pt x="203479" y="11910"/>
                </a:lnTo>
                <a:lnTo>
                  <a:pt x="241718" y="23370"/>
                </a:lnTo>
                <a:lnTo>
                  <a:pt x="274908" y="32223"/>
                </a:lnTo>
                <a:lnTo>
                  <a:pt x="319294" y="42337"/>
                </a:lnTo>
                <a:lnTo>
                  <a:pt x="330398" y="4409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4980" name="SMARTInkShape-1932"/>
          <p:cNvSpPr/>
          <p:nvPr>
            <p:custDataLst>
              <p:tags r:id="rId4"/>
            </p:custDataLst>
          </p:nvPr>
        </p:nvSpPr>
        <p:spPr bwMode="auto">
          <a:xfrm>
            <a:off x="2224733" y="1875234"/>
            <a:ext cx="275581" cy="44650"/>
          </a:xfrm>
          <a:custGeom>
            <a:avLst/>
            <a:gdLst/>
            <a:ahLst/>
            <a:cxnLst/>
            <a:rect l="0" t="0" r="0" b="0"/>
            <a:pathLst>
              <a:path w="275581" h="44650">
                <a:moveTo>
                  <a:pt x="7689" y="0"/>
                </a:moveTo>
                <a:lnTo>
                  <a:pt x="7689" y="0"/>
                </a:lnTo>
                <a:lnTo>
                  <a:pt x="0" y="15377"/>
                </a:lnTo>
                <a:lnTo>
                  <a:pt x="1571" y="16205"/>
                </a:lnTo>
                <a:lnTo>
                  <a:pt x="8608" y="17124"/>
                </a:lnTo>
                <a:lnTo>
                  <a:pt x="47351" y="10695"/>
                </a:lnTo>
                <a:lnTo>
                  <a:pt x="91811" y="14019"/>
                </a:lnTo>
                <a:lnTo>
                  <a:pt x="131723" y="16722"/>
                </a:lnTo>
                <a:lnTo>
                  <a:pt x="170250" y="23772"/>
                </a:lnTo>
                <a:lnTo>
                  <a:pt x="214020" y="28839"/>
                </a:lnTo>
                <a:lnTo>
                  <a:pt x="257478" y="35805"/>
                </a:lnTo>
                <a:lnTo>
                  <a:pt x="275580" y="4464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4981" name="SMARTInkShape-1933"/>
          <p:cNvSpPr/>
          <p:nvPr>
            <p:custDataLst>
              <p:tags r:id="rId5"/>
            </p:custDataLst>
          </p:nvPr>
        </p:nvSpPr>
        <p:spPr bwMode="auto">
          <a:xfrm>
            <a:off x="2616398" y="1812727"/>
            <a:ext cx="312541" cy="35719"/>
          </a:xfrm>
          <a:custGeom>
            <a:avLst/>
            <a:gdLst/>
            <a:ahLst/>
            <a:cxnLst/>
            <a:rect l="0" t="0" r="0" b="0"/>
            <a:pathLst>
              <a:path w="312541" h="35719">
                <a:moveTo>
                  <a:pt x="0" y="35718"/>
                </a:moveTo>
                <a:lnTo>
                  <a:pt x="0" y="35718"/>
                </a:lnTo>
                <a:lnTo>
                  <a:pt x="38174" y="35718"/>
                </a:lnTo>
                <a:lnTo>
                  <a:pt x="74569" y="35718"/>
                </a:lnTo>
                <a:lnTo>
                  <a:pt x="111979" y="35718"/>
                </a:lnTo>
                <a:lnTo>
                  <a:pt x="146474" y="33072"/>
                </a:lnTo>
                <a:lnTo>
                  <a:pt x="190779" y="27340"/>
                </a:lnTo>
                <a:lnTo>
                  <a:pt x="232601" y="25869"/>
                </a:lnTo>
                <a:lnTo>
                  <a:pt x="272522" y="17700"/>
                </a:lnTo>
                <a:lnTo>
                  <a:pt x="31254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4982" name="SMARTInkShape-1934"/>
          <p:cNvSpPr/>
          <p:nvPr>
            <p:custDataLst>
              <p:tags r:id="rId6"/>
            </p:custDataLst>
          </p:nvPr>
        </p:nvSpPr>
        <p:spPr bwMode="auto">
          <a:xfrm>
            <a:off x="3268266" y="1821656"/>
            <a:ext cx="169665" cy="50556"/>
          </a:xfrm>
          <a:custGeom>
            <a:avLst/>
            <a:gdLst/>
            <a:ahLst/>
            <a:cxnLst/>
            <a:rect l="0" t="0" r="0" b="0"/>
            <a:pathLst>
              <a:path w="169665" h="50556">
                <a:moveTo>
                  <a:pt x="0" y="0"/>
                </a:moveTo>
                <a:lnTo>
                  <a:pt x="0" y="0"/>
                </a:lnTo>
                <a:lnTo>
                  <a:pt x="19427" y="16782"/>
                </a:lnTo>
                <a:lnTo>
                  <a:pt x="59007" y="38270"/>
                </a:lnTo>
                <a:lnTo>
                  <a:pt x="78811" y="46775"/>
                </a:lnTo>
                <a:lnTo>
                  <a:pt x="97535" y="50555"/>
                </a:lnTo>
                <a:lnTo>
                  <a:pt x="138953" y="45852"/>
                </a:lnTo>
                <a:lnTo>
                  <a:pt x="169664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4983" name="SMARTInkShape-1935"/>
          <p:cNvSpPr/>
          <p:nvPr>
            <p:custDataLst>
              <p:tags r:id="rId7"/>
            </p:custDataLst>
          </p:nvPr>
        </p:nvSpPr>
        <p:spPr bwMode="auto">
          <a:xfrm>
            <a:off x="5743713" y="2384227"/>
            <a:ext cx="1221444" cy="167256"/>
          </a:xfrm>
          <a:custGeom>
            <a:avLst/>
            <a:gdLst/>
            <a:ahLst/>
            <a:cxnLst/>
            <a:rect l="0" t="0" r="0" b="0"/>
            <a:pathLst>
              <a:path w="1221444" h="167256">
                <a:moveTo>
                  <a:pt x="60584" y="0"/>
                </a:moveTo>
                <a:lnTo>
                  <a:pt x="60584" y="0"/>
                </a:lnTo>
                <a:lnTo>
                  <a:pt x="52463" y="7129"/>
                </a:lnTo>
                <a:lnTo>
                  <a:pt x="43414" y="12428"/>
                </a:lnTo>
                <a:lnTo>
                  <a:pt x="35424" y="23383"/>
                </a:lnTo>
                <a:lnTo>
                  <a:pt x="19127" y="63235"/>
                </a:lnTo>
                <a:lnTo>
                  <a:pt x="8798" y="102511"/>
                </a:lnTo>
                <a:lnTo>
                  <a:pt x="174" y="140793"/>
                </a:lnTo>
                <a:lnTo>
                  <a:pt x="0" y="152863"/>
                </a:lnTo>
                <a:lnTo>
                  <a:pt x="3231" y="161535"/>
                </a:lnTo>
                <a:lnTo>
                  <a:pt x="5481" y="164245"/>
                </a:lnTo>
                <a:lnTo>
                  <a:pt x="10628" y="167255"/>
                </a:lnTo>
                <a:lnTo>
                  <a:pt x="33324" y="164210"/>
                </a:lnTo>
                <a:lnTo>
                  <a:pt x="73933" y="152835"/>
                </a:lnTo>
                <a:lnTo>
                  <a:pt x="97613" y="153102"/>
                </a:lnTo>
                <a:lnTo>
                  <a:pt x="136383" y="159533"/>
                </a:lnTo>
                <a:lnTo>
                  <a:pt x="176723" y="159504"/>
                </a:lnTo>
                <a:lnTo>
                  <a:pt x="215160" y="154527"/>
                </a:lnTo>
                <a:lnTo>
                  <a:pt x="249259" y="151619"/>
                </a:lnTo>
                <a:lnTo>
                  <a:pt x="292766" y="144914"/>
                </a:lnTo>
                <a:lnTo>
                  <a:pt x="326824" y="137636"/>
                </a:lnTo>
                <a:lnTo>
                  <a:pt x="361610" y="134046"/>
                </a:lnTo>
                <a:lnTo>
                  <a:pt x="396060" y="127140"/>
                </a:lnTo>
                <a:lnTo>
                  <a:pt x="437516" y="118563"/>
                </a:lnTo>
                <a:lnTo>
                  <a:pt x="471908" y="114174"/>
                </a:lnTo>
                <a:lnTo>
                  <a:pt x="514344" y="108542"/>
                </a:lnTo>
                <a:lnTo>
                  <a:pt x="558519" y="107430"/>
                </a:lnTo>
                <a:lnTo>
                  <a:pt x="602817" y="107210"/>
                </a:lnTo>
                <a:lnTo>
                  <a:pt x="645264" y="107166"/>
                </a:lnTo>
                <a:lnTo>
                  <a:pt x="684738" y="108150"/>
                </a:lnTo>
                <a:lnTo>
                  <a:pt x="723844" y="114224"/>
                </a:lnTo>
                <a:lnTo>
                  <a:pt x="765766" y="118180"/>
                </a:lnTo>
                <a:lnTo>
                  <a:pt x="798654" y="121977"/>
                </a:lnTo>
                <a:lnTo>
                  <a:pt x="834896" y="124115"/>
                </a:lnTo>
                <a:lnTo>
                  <a:pt x="869337" y="125741"/>
                </a:lnTo>
                <a:lnTo>
                  <a:pt x="901810" y="131073"/>
                </a:lnTo>
                <a:lnTo>
                  <a:pt x="944836" y="133094"/>
                </a:lnTo>
                <a:lnTo>
                  <a:pt x="979743" y="134685"/>
                </a:lnTo>
                <a:lnTo>
                  <a:pt x="1019631" y="140999"/>
                </a:lnTo>
                <a:lnTo>
                  <a:pt x="1056034" y="147170"/>
                </a:lnTo>
                <a:lnTo>
                  <a:pt x="1098150" y="146663"/>
                </a:lnTo>
                <a:lnTo>
                  <a:pt x="1139652" y="150789"/>
                </a:lnTo>
                <a:lnTo>
                  <a:pt x="1180666" y="151604"/>
                </a:lnTo>
                <a:lnTo>
                  <a:pt x="1192736" y="151715"/>
                </a:lnTo>
                <a:lnTo>
                  <a:pt x="1196353" y="150753"/>
                </a:lnTo>
                <a:lnTo>
                  <a:pt x="1198762" y="149119"/>
                </a:lnTo>
                <a:lnTo>
                  <a:pt x="1200370" y="147037"/>
                </a:lnTo>
                <a:lnTo>
                  <a:pt x="1202155" y="142079"/>
                </a:lnTo>
                <a:lnTo>
                  <a:pt x="1203458" y="105518"/>
                </a:lnTo>
                <a:lnTo>
                  <a:pt x="1206192" y="79882"/>
                </a:lnTo>
                <a:lnTo>
                  <a:pt x="1221443" y="357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4992" name="SMARTInkShape-Group504"/>
          <p:cNvGrpSpPr/>
          <p:nvPr/>
        </p:nvGrpSpPr>
        <p:grpSpPr>
          <a:xfrm>
            <a:off x="8431825" y="383977"/>
            <a:ext cx="376542" cy="1174069"/>
            <a:chOff x="8431825" y="383977"/>
            <a:chExt cx="376542" cy="1174069"/>
          </a:xfrm>
        </p:grpSpPr>
        <p:sp>
          <p:nvSpPr>
            <p:cNvPr id="424984" name="SMARTInkShape-1936"/>
            <p:cNvSpPr/>
            <p:nvPr>
              <p:custDataLst>
                <p:tags r:id="rId167"/>
              </p:custDataLst>
            </p:nvPr>
          </p:nvSpPr>
          <p:spPr bwMode="auto">
            <a:xfrm>
              <a:off x="8470815" y="1149237"/>
              <a:ext cx="332985" cy="408809"/>
            </a:xfrm>
            <a:custGeom>
              <a:avLst/>
              <a:gdLst/>
              <a:ahLst/>
              <a:cxnLst/>
              <a:rect l="0" t="0" r="0" b="0"/>
              <a:pathLst>
                <a:path w="332985" h="408809">
                  <a:moveTo>
                    <a:pt x="119544" y="56271"/>
                  </a:moveTo>
                  <a:lnTo>
                    <a:pt x="119544" y="56271"/>
                  </a:lnTo>
                  <a:lnTo>
                    <a:pt x="83361" y="95100"/>
                  </a:lnTo>
                  <a:lnTo>
                    <a:pt x="60136" y="136055"/>
                  </a:lnTo>
                  <a:lnTo>
                    <a:pt x="37589" y="173652"/>
                  </a:lnTo>
                  <a:lnTo>
                    <a:pt x="18431" y="214468"/>
                  </a:lnTo>
                  <a:lnTo>
                    <a:pt x="7343" y="247011"/>
                  </a:lnTo>
                  <a:lnTo>
                    <a:pt x="885" y="280281"/>
                  </a:lnTo>
                  <a:lnTo>
                    <a:pt x="0" y="315573"/>
                  </a:lnTo>
                  <a:lnTo>
                    <a:pt x="3906" y="348126"/>
                  </a:lnTo>
                  <a:lnTo>
                    <a:pt x="17261" y="382194"/>
                  </a:lnTo>
                  <a:lnTo>
                    <a:pt x="28114" y="398240"/>
                  </a:lnTo>
                  <a:lnTo>
                    <a:pt x="50135" y="406695"/>
                  </a:lnTo>
                  <a:lnTo>
                    <a:pt x="88064" y="408808"/>
                  </a:lnTo>
                  <a:lnTo>
                    <a:pt x="120800" y="400505"/>
                  </a:lnTo>
                  <a:lnTo>
                    <a:pt x="155635" y="385477"/>
                  </a:lnTo>
                  <a:lnTo>
                    <a:pt x="188446" y="365811"/>
                  </a:lnTo>
                  <a:lnTo>
                    <a:pt x="226200" y="332499"/>
                  </a:lnTo>
                  <a:lnTo>
                    <a:pt x="262320" y="291118"/>
                  </a:lnTo>
                  <a:lnTo>
                    <a:pt x="295472" y="250607"/>
                  </a:lnTo>
                  <a:lnTo>
                    <a:pt x="312562" y="213732"/>
                  </a:lnTo>
                  <a:lnTo>
                    <a:pt x="323909" y="171387"/>
                  </a:lnTo>
                  <a:lnTo>
                    <a:pt x="330910" y="127421"/>
                  </a:lnTo>
                  <a:lnTo>
                    <a:pt x="332984" y="85621"/>
                  </a:lnTo>
                  <a:lnTo>
                    <a:pt x="330952" y="48100"/>
                  </a:lnTo>
                  <a:lnTo>
                    <a:pt x="324628" y="24858"/>
                  </a:lnTo>
                  <a:lnTo>
                    <a:pt x="311895" y="4606"/>
                  </a:lnTo>
                  <a:lnTo>
                    <a:pt x="300364" y="0"/>
                  </a:lnTo>
                  <a:lnTo>
                    <a:pt x="269031" y="173"/>
                  </a:lnTo>
                  <a:lnTo>
                    <a:pt x="237246" y="6864"/>
                  </a:lnTo>
                  <a:lnTo>
                    <a:pt x="205591" y="17445"/>
                  </a:lnTo>
                  <a:lnTo>
                    <a:pt x="171678" y="32070"/>
                  </a:lnTo>
                  <a:lnTo>
                    <a:pt x="83826" y="830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5" name="SMARTInkShape-1937"/>
            <p:cNvSpPr/>
            <p:nvPr>
              <p:custDataLst>
                <p:tags r:id="rId168"/>
              </p:custDataLst>
            </p:nvPr>
          </p:nvSpPr>
          <p:spPr bwMode="auto">
            <a:xfrm>
              <a:off x="8613277" y="1214805"/>
              <a:ext cx="102099" cy="187289"/>
            </a:xfrm>
            <a:custGeom>
              <a:avLst/>
              <a:gdLst/>
              <a:ahLst/>
              <a:cxnLst/>
              <a:rect l="0" t="0" r="0" b="0"/>
              <a:pathLst>
                <a:path w="102099" h="187289">
                  <a:moveTo>
                    <a:pt x="66379" y="8562"/>
                  </a:moveTo>
                  <a:lnTo>
                    <a:pt x="66379" y="8562"/>
                  </a:lnTo>
                  <a:lnTo>
                    <a:pt x="74068" y="874"/>
                  </a:lnTo>
                  <a:lnTo>
                    <a:pt x="65460" y="0"/>
                  </a:lnTo>
                  <a:lnTo>
                    <a:pt x="55718" y="5088"/>
                  </a:lnTo>
                  <a:lnTo>
                    <a:pt x="39077" y="21754"/>
                  </a:lnTo>
                  <a:lnTo>
                    <a:pt x="20417" y="49312"/>
                  </a:lnTo>
                  <a:lnTo>
                    <a:pt x="7177" y="87130"/>
                  </a:lnTo>
                  <a:lnTo>
                    <a:pt x="0" y="115185"/>
                  </a:lnTo>
                  <a:lnTo>
                    <a:pt x="1489" y="133341"/>
                  </a:lnTo>
                  <a:lnTo>
                    <a:pt x="12646" y="160297"/>
                  </a:lnTo>
                  <a:lnTo>
                    <a:pt x="33260" y="182395"/>
                  </a:lnTo>
                  <a:lnTo>
                    <a:pt x="42316" y="185966"/>
                  </a:lnTo>
                  <a:lnTo>
                    <a:pt x="62960" y="187288"/>
                  </a:lnTo>
                  <a:lnTo>
                    <a:pt x="102098" y="17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6" name="SMARTInkShape-1938"/>
            <p:cNvSpPr/>
            <p:nvPr>
              <p:custDataLst>
                <p:tags r:id="rId169"/>
              </p:custDataLst>
            </p:nvPr>
          </p:nvSpPr>
          <p:spPr bwMode="auto">
            <a:xfrm>
              <a:off x="8545711" y="1271801"/>
              <a:ext cx="60031" cy="148020"/>
            </a:xfrm>
            <a:custGeom>
              <a:avLst/>
              <a:gdLst/>
              <a:ahLst/>
              <a:cxnLst/>
              <a:rect l="0" t="0" r="0" b="0"/>
              <a:pathLst>
                <a:path w="60031" h="148020">
                  <a:moveTo>
                    <a:pt x="8930" y="5144"/>
                  </a:moveTo>
                  <a:lnTo>
                    <a:pt x="8930" y="5144"/>
                  </a:lnTo>
                  <a:lnTo>
                    <a:pt x="13670" y="404"/>
                  </a:lnTo>
                  <a:lnTo>
                    <a:pt x="17051" y="0"/>
                  </a:lnTo>
                  <a:lnTo>
                    <a:pt x="31290" y="4171"/>
                  </a:lnTo>
                  <a:lnTo>
                    <a:pt x="42349" y="9011"/>
                  </a:lnTo>
                  <a:lnTo>
                    <a:pt x="51232" y="17115"/>
                  </a:lnTo>
                  <a:lnTo>
                    <a:pt x="54991" y="22055"/>
                  </a:lnTo>
                  <a:lnTo>
                    <a:pt x="59167" y="35480"/>
                  </a:lnTo>
                  <a:lnTo>
                    <a:pt x="60030" y="51369"/>
                  </a:lnTo>
                  <a:lnTo>
                    <a:pt x="53947" y="77049"/>
                  </a:lnTo>
                  <a:lnTo>
                    <a:pt x="40018" y="101525"/>
                  </a:lnTo>
                  <a:lnTo>
                    <a:pt x="0" y="148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7" name="SMARTInkShape-1939"/>
            <p:cNvSpPr/>
            <p:nvPr>
              <p:custDataLst>
                <p:tags r:id="rId170"/>
              </p:custDataLst>
            </p:nvPr>
          </p:nvSpPr>
          <p:spPr bwMode="auto">
            <a:xfrm>
              <a:off x="8617148" y="910828"/>
              <a:ext cx="98228" cy="232173"/>
            </a:xfrm>
            <a:custGeom>
              <a:avLst/>
              <a:gdLst/>
              <a:ahLst/>
              <a:cxnLst/>
              <a:rect l="0" t="0" r="0" b="0"/>
              <a:pathLst>
                <a:path w="98228" h="232173">
                  <a:moveTo>
                    <a:pt x="98227" y="0"/>
                  </a:moveTo>
                  <a:lnTo>
                    <a:pt x="98227" y="0"/>
                  </a:lnTo>
                  <a:lnTo>
                    <a:pt x="85798" y="42027"/>
                  </a:lnTo>
                  <a:lnTo>
                    <a:pt x="74311" y="81834"/>
                  </a:lnTo>
                  <a:lnTo>
                    <a:pt x="63469" y="121261"/>
                  </a:lnTo>
                  <a:lnTo>
                    <a:pt x="43280" y="163370"/>
                  </a:lnTo>
                  <a:lnTo>
                    <a:pt x="24289" y="199439"/>
                  </a:lnTo>
                  <a:lnTo>
                    <a:pt x="0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8" name="SMARTInkShape-1940"/>
            <p:cNvSpPr/>
            <p:nvPr>
              <p:custDataLst>
                <p:tags r:id="rId171"/>
              </p:custDataLst>
            </p:nvPr>
          </p:nvSpPr>
          <p:spPr bwMode="auto">
            <a:xfrm>
              <a:off x="8495917" y="1026914"/>
              <a:ext cx="94443" cy="41267"/>
            </a:xfrm>
            <a:custGeom>
              <a:avLst/>
              <a:gdLst/>
              <a:ahLst/>
              <a:cxnLst/>
              <a:rect l="0" t="0" r="0" b="0"/>
              <a:pathLst>
                <a:path w="94443" h="41267">
                  <a:moveTo>
                    <a:pt x="5146" y="0"/>
                  </a:moveTo>
                  <a:lnTo>
                    <a:pt x="5146" y="0"/>
                  </a:lnTo>
                  <a:lnTo>
                    <a:pt x="405" y="0"/>
                  </a:lnTo>
                  <a:lnTo>
                    <a:pt x="0" y="2977"/>
                  </a:lnTo>
                  <a:lnTo>
                    <a:pt x="2198" y="14221"/>
                  </a:lnTo>
                  <a:lnTo>
                    <a:pt x="13753" y="32546"/>
                  </a:lnTo>
                  <a:lnTo>
                    <a:pt x="26830" y="39270"/>
                  </a:lnTo>
                  <a:lnTo>
                    <a:pt x="43556" y="41266"/>
                  </a:lnTo>
                  <a:lnTo>
                    <a:pt x="72310" y="36811"/>
                  </a:lnTo>
                  <a:lnTo>
                    <a:pt x="94442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89" name="SMARTInkShape-1941"/>
            <p:cNvSpPr/>
            <p:nvPr>
              <p:custDataLst>
                <p:tags r:id="rId172"/>
              </p:custDataLst>
            </p:nvPr>
          </p:nvSpPr>
          <p:spPr bwMode="auto">
            <a:xfrm>
              <a:off x="8599289" y="776883"/>
              <a:ext cx="26754" cy="294681"/>
            </a:xfrm>
            <a:custGeom>
              <a:avLst/>
              <a:gdLst/>
              <a:ahLst/>
              <a:cxnLst/>
              <a:rect l="0" t="0" r="0" b="0"/>
              <a:pathLst>
                <a:path w="26754" h="294681">
                  <a:moveTo>
                    <a:pt x="0" y="0"/>
                  </a:moveTo>
                  <a:lnTo>
                    <a:pt x="0" y="0"/>
                  </a:lnTo>
                  <a:lnTo>
                    <a:pt x="6137" y="14258"/>
                  </a:lnTo>
                  <a:lnTo>
                    <a:pt x="13302" y="51462"/>
                  </a:lnTo>
                  <a:lnTo>
                    <a:pt x="17951" y="90863"/>
                  </a:lnTo>
                  <a:lnTo>
                    <a:pt x="23730" y="130220"/>
                  </a:lnTo>
                  <a:lnTo>
                    <a:pt x="25883" y="171316"/>
                  </a:lnTo>
                  <a:lnTo>
                    <a:pt x="26609" y="215521"/>
                  </a:lnTo>
                  <a:lnTo>
                    <a:pt x="26753" y="257436"/>
                  </a:lnTo>
                  <a:lnTo>
                    <a:pt x="17859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0" name="SMARTInkShape-1942"/>
            <p:cNvSpPr/>
            <p:nvPr>
              <p:custDataLst>
                <p:tags r:id="rId173"/>
              </p:custDataLst>
            </p:nvPr>
          </p:nvSpPr>
          <p:spPr bwMode="auto">
            <a:xfrm>
              <a:off x="8431825" y="383977"/>
              <a:ext cx="376542" cy="409823"/>
            </a:xfrm>
            <a:custGeom>
              <a:avLst/>
              <a:gdLst/>
              <a:ahLst/>
              <a:cxnLst/>
              <a:rect l="0" t="0" r="0" b="0"/>
              <a:pathLst>
                <a:path w="376542" h="409823">
                  <a:moveTo>
                    <a:pt x="69238" y="0"/>
                  </a:moveTo>
                  <a:lnTo>
                    <a:pt x="69238" y="0"/>
                  </a:lnTo>
                  <a:lnTo>
                    <a:pt x="55017" y="4740"/>
                  </a:lnTo>
                  <a:lnTo>
                    <a:pt x="42742" y="15005"/>
                  </a:lnTo>
                  <a:lnTo>
                    <a:pt x="36691" y="21909"/>
                  </a:lnTo>
                  <a:lnTo>
                    <a:pt x="23434" y="55329"/>
                  </a:lnTo>
                  <a:lnTo>
                    <a:pt x="13223" y="87169"/>
                  </a:lnTo>
                  <a:lnTo>
                    <a:pt x="6970" y="116794"/>
                  </a:lnTo>
                  <a:lnTo>
                    <a:pt x="1876" y="150135"/>
                  </a:lnTo>
                  <a:lnTo>
                    <a:pt x="0" y="192210"/>
                  </a:lnTo>
                  <a:lnTo>
                    <a:pt x="5286" y="234662"/>
                  </a:lnTo>
                  <a:lnTo>
                    <a:pt x="13137" y="271825"/>
                  </a:lnTo>
                  <a:lnTo>
                    <a:pt x="27325" y="314198"/>
                  </a:lnTo>
                  <a:lnTo>
                    <a:pt x="38703" y="335104"/>
                  </a:lnTo>
                  <a:lnTo>
                    <a:pt x="74109" y="371122"/>
                  </a:lnTo>
                  <a:lnTo>
                    <a:pt x="118503" y="400017"/>
                  </a:lnTo>
                  <a:lnTo>
                    <a:pt x="133798" y="405988"/>
                  </a:lnTo>
                  <a:lnTo>
                    <a:pt x="177350" y="409822"/>
                  </a:lnTo>
                  <a:lnTo>
                    <a:pt x="199640" y="405054"/>
                  </a:lnTo>
                  <a:lnTo>
                    <a:pt x="238201" y="385825"/>
                  </a:lnTo>
                  <a:lnTo>
                    <a:pt x="273489" y="361925"/>
                  </a:lnTo>
                  <a:lnTo>
                    <a:pt x="300599" y="326924"/>
                  </a:lnTo>
                  <a:lnTo>
                    <a:pt x="319028" y="293650"/>
                  </a:lnTo>
                  <a:lnTo>
                    <a:pt x="337057" y="253364"/>
                  </a:lnTo>
                  <a:lnTo>
                    <a:pt x="349003" y="221747"/>
                  </a:lnTo>
                  <a:lnTo>
                    <a:pt x="360926" y="191158"/>
                  </a:lnTo>
                  <a:lnTo>
                    <a:pt x="369315" y="150787"/>
                  </a:lnTo>
                  <a:lnTo>
                    <a:pt x="376541" y="113689"/>
                  </a:lnTo>
                  <a:lnTo>
                    <a:pt x="375485" y="72822"/>
                  </a:lnTo>
                  <a:lnTo>
                    <a:pt x="366081" y="49232"/>
                  </a:lnTo>
                  <a:lnTo>
                    <a:pt x="352973" y="31803"/>
                  </a:lnTo>
                  <a:lnTo>
                    <a:pt x="340532" y="24056"/>
                  </a:lnTo>
                  <a:lnTo>
                    <a:pt x="283550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1" name="SMARTInkShape-1943"/>
            <p:cNvSpPr/>
            <p:nvPr>
              <p:custDataLst>
                <p:tags r:id="rId174"/>
              </p:custDataLst>
            </p:nvPr>
          </p:nvSpPr>
          <p:spPr bwMode="auto">
            <a:xfrm>
              <a:off x="8545866" y="384009"/>
              <a:ext cx="196299" cy="214158"/>
            </a:xfrm>
            <a:custGeom>
              <a:avLst/>
              <a:gdLst/>
              <a:ahLst/>
              <a:cxnLst/>
              <a:rect l="0" t="0" r="0" b="0"/>
              <a:pathLst>
                <a:path w="196299" h="214158">
                  <a:moveTo>
                    <a:pt x="17704" y="35686"/>
                  </a:moveTo>
                  <a:lnTo>
                    <a:pt x="17704" y="35686"/>
                  </a:lnTo>
                  <a:lnTo>
                    <a:pt x="8884" y="26866"/>
                  </a:lnTo>
                  <a:lnTo>
                    <a:pt x="16473" y="19078"/>
                  </a:lnTo>
                  <a:lnTo>
                    <a:pt x="24590" y="17082"/>
                  </a:lnTo>
                  <a:lnTo>
                    <a:pt x="32863" y="11763"/>
                  </a:lnTo>
                  <a:lnTo>
                    <a:pt x="41599" y="9746"/>
                  </a:lnTo>
                  <a:lnTo>
                    <a:pt x="60375" y="7980"/>
                  </a:lnTo>
                  <a:lnTo>
                    <a:pt x="81948" y="1219"/>
                  </a:lnTo>
                  <a:lnTo>
                    <a:pt x="118507" y="0"/>
                  </a:lnTo>
                  <a:lnTo>
                    <a:pt x="124683" y="2628"/>
                  </a:lnTo>
                  <a:lnTo>
                    <a:pt x="130735" y="6111"/>
                  </a:lnTo>
                  <a:lnTo>
                    <a:pt x="136732" y="7659"/>
                  </a:lnTo>
                  <a:lnTo>
                    <a:pt x="138728" y="9064"/>
                  </a:lnTo>
                  <a:lnTo>
                    <a:pt x="140058" y="10993"/>
                  </a:lnTo>
                  <a:lnTo>
                    <a:pt x="140946" y="13271"/>
                  </a:lnTo>
                  <a:lnTo>
                    <a:pt x="142529" y="14789"/>
                  </a:lnTo>
                  <a:lnTo>
                    <a:pt x="146935" y="16477"/>
                  </a:lnTo>
                  <a:lnTo>
                    <a:pt x="148506" y="17919"/>
                  </a:lnTo>
                  <a:lnTo>
                    <a:pt x="150252" y="22167"/>
                  </a:lnTo>
                  <a:lnTo>
                    <a:pt x="151527" y="38783"/>
                  </a:lnTo>
                  <a:lnTo>
                    <a:pt x="148949" y="44669"/>
                  </a:lnTo>
                  <a:lnTo>
                    <a:pt x="111747" y="84488"/>
                  </a:lnTo>
                  <a:lnTo>
                    <a:pt x="72970" y="126242"/>
                  </a:lnTo>
                  <a:lnTo>
                    <a:pt x="51184" y="146656"/>
                  </a:lnTo>
                  <a:lnTo>
                    <a:pt x="14770" y="190322"/>
                  </a:lnTo>
                  <a:lnTo>
                    <a:pt x="1613" y="203574"/>
                  </a:lnTo>
                  <a:lnTo>
                    <a:pt x="630" y="207207"/>
                  </a:lnTo>
                  <a:lnTo>
                    <a:pt x="0" y="212883"/>
                  </a:lnTo>
                  <a:lnTo>
                    <a:pt x="940" y="213349"/>
                  </a:lnTo>
                  <a:lnTo>
                    <a:pt x="7548" y="214157"/>
                  </a:lnTo>
                  <a:lnTo>
                    <a:pt x="44177" y="207127"/>
                  </a:lnTo>
                  <a:lnTo>
                    <a:pt x="83866" y="198049"/>
                  </a:lnTo>
                  <a:lnTo>
                    <a:pt x="120211" y="184225"/>
                  </a:lnTo>
                  <a:lnTo>
                    <a:pt x="164764" y="163914"/>
                  </a:lnTo>
                  <a:lnTo>
                    <a:pt x="196298" y="1428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4993" name="SMARTInkShape-1944"/>
          <p:cNvSpPr/>
          <p:nvPr>
            <p:custDataLst>
              <p:tags r:id="rId8"/>
            </p:custDataLst>
          </p:nvPr>
        </p:nvSpPr>
        <p:spPr bwMode="auto">
          <a:xfrm>
            <a:off x="4723805" y="2723555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26789"/>
                </a:moveTo>
                <a:lnTo>
                  <a:pt x="0" y="26789"/>
                </a:lnTo>
                <a:lnTo>
                  <a:pt x="0" y="22048"/>
                </a:lnTo>
                <a:lnTo>
                  <a:pt x="9481" y="9619"/>
                </a:lnTo>
                <a:lnTo>
                  <a:pt x="19427" y="4275"/>
                </a:lnTo>
                <a:lnTo>
                  <a:pt x="24857" y="2850"/>
                </a:lnTo>
                <a:lnTo>
                  <a:pt x="36183" y="3912"/>
                </a:lnTo>
                <a:lnTo>
                  <a:pt x="46839" y="7692"/>
                </a:lnTo>
                <a:lnTo>
                  <a:pt x="60401" y="14405"/>
                </a:lnTo>
                <a:lnTo>
                  <a:pt x="99125" y="17404"/>
                </a:lnTo>
                <a:lnTo>
                  <a:pt x="134762" y="12984"/>
                </a:lnTo>
                <a:lnTo>
                  <a:pt x="172000" y="5390"/>
                </a:lnTo>
                <a:lnTo>
                  <a:pt x="19645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4994" name="SMARTInkShape-1945"/>
          <p:cNvSpPr/>
          <p:nvPr>
            <p:custDataLst>
              <p:tags r:id="rId9"/>
            </p:custDataLst>
          </p:nvPr>
        </p:nvSpPr>
        <p:spPr bwMode="auto">
          <a:xfrm>
            <a:off x="5295305" y="2821781"/>
            <a:ext cx="258962" cy="17861"/>
          </a:xfrm>
          <a:custGeom>
            <a:avLst/>
            <a:gdLst/>
            <a:ahLst/>
            <a:cxnLst/>
            <a:rect l="0" t="0" r="0" b="0"/>
            <a:pathLst>
              <a:path w="258962" h="17861">
                <a:moveTo>
                  <a:pt x="0" y="0"/>
                </a:moveTo>
                <a:lnTo>
                  <a:pt x="0" y="0"/>
                </a:lnTo>
                <a:lnTo>
                  <a:pt x="0" y="4741"/>
                </a:lnTo>
                <a:lnTo>
                  <a:pt x="992" y="6137"/>
                </a:lnTo>
                <a:lnTo>
                  <a:pt x="2645" y="7068"/>
                </a:lnTo>
                <a:lnTo>
                  <a:pt x="26650" y="13302"/>
                </a:lnTo>
                <a:lnTo>
                  <a:pt x="68773" y="10192"/>
                </a:lnTo>
                <a:lnTo>
                  <a:pt x="108945" y="9179"/>
                </a:lnTo>
                <a:lnTo>
                  <a:pt x="150394" y="8979"/>
                </a:lnTo>
                <a:lnTo>
                  <a:pt x="191527" y="8936"/>
                </a:lnTo>
                <a:lnTo>
                  <a:pt x="258961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4997" name="SMARTInkShape-Group507"/>
          <p:cNvGrpSpPr/>
          <p:nvPr/>
        </p:nvGrpSpPr>
        <p:grpSpPr>
          <a:xfrm>
            <a:off x="2536031" y="1250556"/>
            <a:ext cx="669476" cy="624679"/>
            <a:chOff x="2536031" y="1250556"/>
            <a:chExt cx="669476" cy="624679"/>
          </a:xfrm>
        </p:grpSpPr>
        <p:sp>
          <p:nvSpPr>
            <p:cNvPr id="424995" name="SMARTInkShape-1946"/>
            <p:cNvSpPr/>
            <p:nvPr>
              <p:custDataLst>
                <p:tags r:id="rId165"/>
              </p:custDataLst>
            </p:nvPr>
          </p:nvSpPr>
          <p:spPr bwMode="auto">
            <a:xfrm>
              <a:off x="2536031" y="1250556"/>
              <a:ext cx="669476" cy="624679"/>
            </a:xfrm>
            <a:custGeom>
              <a:avLst/>
              <a:gdLst/>
              <a:ahLst/>
              <a:cxnLst/>
              <a:rect l="0" t="0" r="0" b="0"/>
              <a:pathLst>
                <a:path w="669476" h="624679">
                  <a:moveTo>
                    <a:pt x="0" y="124616"/>
                  </a:moveTo>
                  <a:lnTo>
                    <a:pt x="0" y="124616"/>
                  </a:lnTo>
                  <a:lnTo>
                    <a:pt x="29598" y="87329"/>
                  </a:lnTo>
                  <a:lnTo>
                    <a:pt x="62094" y="56402"/>
                  </a:lnTo>
                  <a:lnTo>
                    <a:pt x="90979" y="41909"/>
                  </a:lnTo>
                  <a:lnTo>
                    <a:pt x="130493" y="30484"/>
                  </a:lnTo>
                  <a:lnTo>
                    <a:pt x="170582" y="22188"/>
                  </a:lnTo>
                  <a:lnTo>
                    <a:pt x="212657" y="18082"/>
                  </a:lnTo>
                  <a:lnTo>
                    <a:pt x="252187" y="17644"/>
                  </a:lnTo>
                  <a:lnTo>
                    <a:pt x="290027" y="17514"/>
                  </a:lnTo>
                  <a:lnTo>
                    <a:pt x="325382" y="17476"/>
                  </a:lnTo>
                  <a:lnTo>
                    <a:pt x="364631" y="17464"/>
                  </a:lnTo>
                  <a:lnTo>
                    <a:pt x="403968" y="17460"/>
                  </a:lnTo>
                  <a:lnTo>
                    <a:pt x="445105" y="17460"/>
                  </a:lnTo>
                  <a:lnTo>
                    <a:pt x="480692" y="16467"/>
                  </a:lnTo>
                  <a:lnTo>
                    <a:pt x="520231" y="11323"/>
                  </a:lnTo>
                  <a:lnTo>
                    <a:pt x="563908" y="6436"/>
                  </a:lnTo>
                  <a:lnTo>
                    <a:pt x="607630" y="200"/>
                  </a:lnTo>
                  <a:lnTo>
                    <a:pt x="613446" y="0"/>
                  </a:lnTo>
                  <a:lnTo>
                    <a:pt x="617324" y="859"/>
                  </a:lnTo>
                  <a:lnTo>
                    <a:pt x="619909" y="2424"/>
                  </a:lnTo>
                  <a:lnTo>
                    <a:pt x="621632" y="4459"/>
                  </a:lnTo>
                  <a:lnTo>
                    <a:pt x="626193" y="6721"/>
                  </a:lnTo>
                  <a:lnTo>
                    <a:pt x="637205" y="8173"/>
                  </a:lnTo>
                  <a:lnTo>
                    <a:pt x="639116" y="9284"/>
                  </a:lnTo>
                  <a:lnTo>
                    <a:pt x="640390" y="11017"/>
                  </a:lnTo>
                  <a:lnTo>
                    <a:pt x="642798" y="15588"/>
                  </a:lnTo>
                  <a:lnTo>
                    <a:pt x="648739" y="23740"/>
                  </a:lnTo>
                  <a:lnTo>
                    <a:pt x="650477" y="29511"/>
                  </a:lnTo>
                  <a:lnTo>
                    <a:pt x="651813" y="73921"/>
                  </a:lnTo>
                  <a:lnTo>
                    <a:pt x="647116" y="112066"/>
                  </a:lnTo>
                  <a:lnTo>
                    <a:pt x="647441" y="126645"/>
                  </a:lnTo>
                  <a:lnTo>
                    <a:pt x="648916" y="131922"/>
                  </a:lnTo>
                  <a:lnTo>
                    <a:pt x="646140" y="167915"/>
                  </a:lnTo>
                  <a:lnTo>
                    <a:pt x="650917" y="208994"/>
                  </a:lnTo>
                  <a:lnTo>
                    <a:pt x="657816" y="248623"/>
                  </a:lnTo>
                  <a:lnTo>
                    <a:pt x="660208" y="289377"/>
                  </a:lnTo>
                  <a:lnTo>
                    <a:pt x="661528" y="304007"/>
                  </a:lnTo>
                  <a:lnTo>
                    <a:pt x="668876" y="344690"/>
                  </a:lnTo>
                  <a:lnTo>
                    <a:pt x="669475" y="379110"/>
                  </a:lnTo>
                  <a:lnTo>
                    <a:pt x="667031" y="421059"/>
                  </a:lnTo>
                  <a:lnTo>
                    <a:pt x="657288" y="462528"/>
                  </a:lnTo>
                  <a:lnTo>
                    <a:pt x="649433" y="506211"/>
                  </a:lnTo>
                  <a:lnTo>
                    <a:pt x="645825" y="513487"/>
                  </a:lnTo>
                  <a:lnTo>
                    <a:pt x="644221" y="520028"/>
                  </a:lnTo>
                  <a:lnTo>
                    <a:pt x="642801" y="522169"/>
                  </a:lnTo>
                  <a:lnTo>
                    <a:pt x="640862" y="523597"/>
                  </a:lnTo>
                  <a:lnTo>
                    <a:pt x="638578" y="524548"/>
                  </a:lnTo>
                  <a:lnTo>
                    <a:pt x="624189" y="543537"/>
                  </a:lnTo>
                  <a:lnTo>
                    <a:pt x="600849" y="558395"/>
                  </a:lnTo>
                  <a:lnTo>
                    <a:pt x="569290" y="561673"/>
                  </a:lnTo>
                  <a:lnTo>
                    <a:pt x="534353" y="563065"/>
                  </a:lnTo>
                  <a:lnTo>
                    <a:pt x="495554" y="569219"/>
                  </a:lnTo>
                  <a:lnTo>
                    <a:pt x="458713" y="570729"/>
                  </a:lnTo>
                  <a:lnTo>
                    <a:pt x="420122" y="570990"/>
                  </a:lnTo>
                  <a:lnTo>
                    <a:pt x="380056" y="578208"/>
                  </a:lnTo>
                  <a:lnTo>
                    <a:pt x="336513" y="586325"/>
                  </a:lnTo>
                  <a:lnTo>
                    <a:pt x="306658" y="592088"/>
                  </a:lnTo>
                  <a:lnTo>
                    <a:pt x="276852" y="597957"/>
                  </a:lnTo>
                  <a:lnTo>
                    <a:pt x="237473" y="604193"/>
                  </a:lnTo>
                  <a:lnTo>
                    <a:pt x="204308" y="608687"/>
                  </a:lnTo>
                  <a:lnTo>
                    <a:pt x="169346" y="613656"/>
                  </a:lnTo>
                  <a:lnTo>
                    <a:pt x="131457" y="615335"/>
                  </a:lnTo>
                  <a:lnTo>
                    <a:pt x="87515" y="615724"/>
                  </a:lnTo>
                  <a:lnTo>
                    <a:pt x="71438" y="6246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6" name="SMARTInkShape-1947"/>
            <p:cNvSpPr/>
            <p:nvPr>
              <p:custDataLst>
                <p:tags r:id="rId166"/>
              </p:custDataLst>
            </p:nvPr>
          </p:nvSpPr>
          <p:spPr bwMode="auto">
            <a:xfrm>
              <a:off x="2553891" y="1366242"/>
              <a:ext cx="26790" cy="464345"/>
            </a:xfrm>
            <a:custGeom>
              <a:avLst/>
              <a:gdLst/>
              <a:ahLst/>
              <a:cxnLst/>
              <a:rect l="0" t="0" r="0" b="0"/>
              <a:pathLst>
                <a:path w="26790" h="464345">
                  <a:moveTo>
                    <a:pt x="26789" y="0"/>
                  </a:moveTo>
                  <a:lnTo>
                    <a:pt x="26789" y="0"/>
                  </a:lnTo>
                  <a:lnTo>
                    <a:pt x="25797" y="38174"/>
                  </a:lnTo>
                  <a:lnTo>
                    <a:pt x="19100" y="80691"/>
                  </a:lnTo>
                  <a:lnTo>
                    <a:pt x="24241" y="121295"/>
                  </a:lnTo>
                  <a:lnTo>
                    <a:pt x="26286" y="158419"/>
                  </a:lnTo>
                  <a:lnTo>
                    <a:pt x="23994" y="193122"/>
                  </a:lnTo>
                  <a:lnTo>
                    <a:pt x="19677" y="227547"/>
                  </a:lnTo>
                  <a:lnTo>
                    <a:pt x="15752" y="263874"/>
                  </a:lnTo>
                  <a:lnTo>
                    <a:pt x="10277" y="302816"/>
                  </a:lnTo>
                  <a:lnTo>
                    <a:pt x="9329" y="344385"/>
                  </a:lnTo>
                  <a:lnTo>
                    <a:pt x="9048" y="380183"/>
                  </a:lnTo>
                  <a:lnTo>
                    <a:pt x="2816" y="418946"/>
                  </a:lnTo>
                  <a:lnTo>
                    <a:pt x="0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12" name="SMARTInkShape-Group508"/>
          <p:cNvGrpSpPr/>
          <p:nvPr/>
        </p:nvGrpSpPr>
        <p:grpSpPr>
          <a:xfrm>
            <a:off x="7148881" y="1913179"/>
            <a:ext cx="873649" cy="1069338"/>
            <a:chOff x="7148881" y="1913179"/>
            <a:chExt cx="873649" cy="1069338"/>
          </a:xfrm>
        </p:grpSpPr>
        <p:sp>
          <p:nvSpPr>
            <p:cNvPr id="424998" name="SMARTInkShape-1948"/>
            <p:cNvSpPr/>
            <p:nvPr>
              <p:custDataLst>
                <p:tags r:id="rId151"/>
              </p:custDataLst>
            </p:nvPr>
          </p:nvSpPr>
          <p:spPr bwMode="auto">
            <a:xfrm>
              <a:off x="7708084" y="1982391"/>
              <a:ext cx="69675" cy="269691"/>
            </a:xfrm>
            <a:custGeom>
              <a:avLst/>
              <a:gdLst/>
              <a:ahLst/>
              <a:cxnLst/>
              <a:rect l="0" t="0" r="0" b="0"/>
              <a:pathLst>
                <a:path w="69675" h="269691">
                  <a:moveTo>
                    <a:pt x="69674" y="0"/>
                  </a:moveTo>
                  <a:lnTo>
                    <a:pt x="69674" y="0"/>
                  </a:lnTo>
                  <a:lnTo>
                    <a:pt x="54296" y="0"/>
                  </a:lnTo>
                  <a:lnTo>
                    <a:pt x="39604" y="32546"/>
                  </a:lnTo>
                  <a:lnTo>
                    <a:pt x="30889" y="64764"/>
                  </a:lnTo>
                  <a:lnTo>
                    <a:pt x="22022" y="105730"/>
                  </a:lnTo>
                  <a:lnTo>
                    <a:pt x="13111" y="139806"/>
                  </a:lnTo>
                  <a:lnTo>
                    <a:pt x="4187" y="178235"/>
                  </a:lnTo>
                  <a:lnTo>
                    <a:pt x="0" y="216301"/>
                  </a:lnTo>
                  <a:lnTo>
                    <a:pt x="3500" y="247974"/>
                  </a:lnTo>
                  <a:lnTo>
                    <a:pt x="10820" y="266729"/>
                  </a:lnTo>
                  <a:lnTo>
                    <a:pt x="14562" y="269101"/>
                  </a:lnTo>
                  <a:lnTo>
                    <a:pt x="19043" y="269690"/>
                  </a:lnTo>
                  <a:lnTo>
                    <a:pt x="24013" y="269090"/>
                  </a:lnTo>
                  <a:lnTo>
                    <a:pt x="51394" y="254861"/>
                  </a:lnTo>
                  <a:lnTo>
                    <a:pt x="69674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999" name="SMARTInkShape-1949"/>
            <p:cNvSpPr/>
            <p:nvPr>
              <p:custDataLst>
                <p:tags r:id="rId152"/>
              </p:custDataLst>
            </p:nvPr>
          </p:nvSpPr>
          <p:spPr bwMode="auto">
            <a:xfrm>
              <a:off x="7781644" y="2089547"/>
              <a:ext cx="156849" cy="106821"/>
            </a:xfrm>
            <a:custGeom>
              <a:avLst/>
              <a:gdLst/>
              <a:ahLst/>
              <a:cxnLst/>
              <a:rect l="0" t="0" r="0" b="0"/>
              <a:pathLst>
                <a:path w="156849" h="106821">
                  <a:moveTo>
                    <a:pt x="5044" y="0"/>
                  </a:moveTo>
                  <a:lnTo>
                    <a:pt x="5044" y="0"/>
                  </a:lnTo>
                  <a:lnTo>
                    <a:pt x="43752" y="0"/>
                  </a:lnTo>
                  <a:lnTo>
                    <a:pt x="49698" y="2646"/>
                  </a:lnTo>
                  <a:lnTo>
                    <a:pt x="79458" y="29811"/>
                  </a:lnTo>
                  <a:lnTo>
                    <a:pt x="78465" y="33765"/>
                  </a:lnTo>
                  <a:lnTo>
                    <a:pt x="45505" y="65835"/>
                  </a:lnTo>
                  <a:lnTo>
                    <a:pt x="22655" y="81463"/>
                  </a:lnTo>
                  <a:lnTo>
                    <a:pt x="4860" y="87968"/>
                  </a:lnTo>
                  <a:lnTo>
                    <a:pt x="1944" y="90395"/>
                  </a:lnTo>
                  <a:lnTo>
                    <a:pt x="0" y="93005"/>
                  </a:lnTo>
                  <a:lnTo>
                    <a:pt x="690" y="95738"/>
                  </a:lnTo>
                  <a:lnTo>
                    <a:pt x="6746" y="101420"/>
                  </a:lnTo>
                  <a:lnTo>
                    <a:pt x="16053" y="104607"/>
                  </a:lnTo>
                  <a:lnTo>
                    <a:pt x="57279" y="106820"/>
                  </a:lnTo>
                  <a:lnTo>
                    <a:pt x="94074" y="104444"/>
                  </a:lnTo>
                  <a:lnTo>
                    <a:pt x="156848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0" name="SMARTInkShape-1950"/>
            <p:cNvSpPr/>
            <p:nvPr>
              <p:custDataLst>
                <p:tags r:id="rId153"/>
              </p:custDataLst>
            </p:nvPr>
          </p:nvSpPr>
          <p:spPr bwMode="auto">
            <a:xfrm>
              <a:off x="7786688" y="1919883"/>
              <a:ext cx="235842" cy="419696"/>
            </a:xfrm>
            <a:custGeom>
              <a:avLst/>
              <a:gdLst/>
              <a:ahLst/>
              <a:cxnLst/>
              <a:rect l="0" t="0" r="0" b="0"/>
              <a:pathLst>
                <a:path w="235842" h="419696">
                  <a:moveTo>
                    <a:pt x="125015" y="0"/>
                  </a:moveTo>
                  <a:lnTo>
                    <a:pt x="125015" y="0"/>
                  </a:lnTo>
                  <a:lnTo>
                    <a:pt x="129756" y="4740"/>
                  </a:lnTo>
                  <a:lnTo>
                    <a:pt x="139254" y="27505"/>
                  </a:lnTo>
                  <a:lnTo>
                    <a:pt x="141265" y="36367"/>
                  </a:lnTo>
                  <a:lnTo>
                    <a:pt x="163944" y="71529"/>
                  </a:lnTo>
                  <a:lnTo>
                    <a:pt x="191795" y="114046"/>
                  </a:lnTo>
                  <a:lnTo>
                    <a:pt x="212179" y="156142"/>
                  </a:lnTo>
                  <a:lnTo>
                    <a:pt x="228186" y="196538"/>
                  </a:lnTo>
                  <a:lnTo>
                    <a:pt x="235841" y="230102"/>
                  </a:lnTo>
                  <a:lnTo>
                    <a:pt x="232708" y="265183"/>
                  </a:lnTo>
                  <a:lnTo>
                    <a:pt x="224503" y="298728"/>
                  </a:lnTo>
                  <a:lnTo>
                    <a:pt x="215203" y="315000"/>
                  </a:lnTo>
                  <a:lnTo>
                    <a:pt x="189331" y="340057"/>
                  </a:lnTo>
                  <a:lnTo>
                    <a:pt x="152161" y="361925"/>
                  </a:lnTo>
                  <a:lnTo>
                    <a:pt x="116156" y="381678"/>
                  </a:lnTo>
                  <a:lnTo>
                    <a:pt x="80381" y="395429"/>
                  </a:lnTo>
                  <a:lnTo>
                    <a:pt x="43659" y="407699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1" name="SMARTInkShape-1951"/>
            <p:cNvSpPr/>
            <p:nvPr>
              <p:custDataLst>
                <p:tags r:id="rId154"/>
              </p:custDataLst>
            </p:nvPr>
          </p:nvSpPr>
          <p:spPr bwMode="auto">
            <a:xfrm>
              <a:off x="7304484" y="2428875"/>
              <a:ext cx="552520" cy="35720"/>
            </a:xfrm>
            <a:custGeom>
              <a:avLst/>
              <a:gdLst/>
              <a:ahLst/>
              <a:cxnLst/>
              <a:rect l="0" t="0" r="0" b="0"/>
              <a:pathLst>
                <a:path w="552520" h="35720">
                  <a:moveTo>
                    <a:pt x="0" y="35719"/>
                  </a:moveTo>
                  <a:lnTo>
                    <a:pt x="0" y="35719"/>
                  </a:lnTo>
                  <a:lnTo>
                    <a:pt x="40235" y="28030"/>
                  </a:lnTo>
                  <a:lnTo>
                    <a:pt x="77475" y="20897"/>
                  </a:lnTo>
                  <a:lnTo>
                    <a:pt x="121818" y="18259"/>
                  </a:lnTo>
                  <a:lnTo>
                    <a:pt x="165079" y="17978"/>
                  </a:lnTo>
                  <a:lnTo>
                    <a:pt x="203676" y="17912"/>
                  </a:lnTo>
                  <a:lnTo>
                    <a:pt x="243320" y="17883"/>
                  </a:lnTo>
                  <a:lnTo>
                    <a:pt x="287951" y="16874"/>
                  </a:lnTo>
                  <a:lnTo>
                    <a:pt x="327303" y="11724"/>
                  </a:lnTo>
                  <a:lnTo>
                    <a:pt x="368948" y="8766"/>
                  </a:lnTo>
                  <a:lnTo>
                    <a:pt x="406864" y="3038"/>
                  </a:lnTo>
                  <a:lnTo>
                    <a:pt x="443234" y="900"/>
                  </a:lnTo>
                  <a:lnTo>
                    <a:pt x="481131" y="267"/>
                  </a:lnTo>
                  <a:lnTo>
                    <a:pt x="525211" y="79"/>
                  </a:lnTo>
                  <a:lnTo>
                    <a:pt x="552519" y="10"/>
                  </a:lnTo>
                  <a:lnTo>
                    <a:pt x="52685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2" name="SMARTInkShape-1952"/>
            <p:cNvSpPr/>
            <p:nvPr>
              <p:custDataLst>
                <p:tags r:id="rId155"/>
              </p:custDataLst>
            </p:nvPr>
          </p:nvSpPr>
          <p:spPr bwMode="auto">
            <a:xfrm>
              <a:off x="7269065" y="2546893"/>
              <a:ext cx="205084" cy="371769"/>
            </a:xfrm>
            <a:custGeom>
              <a:avLst/>
              <a:gdLst/>
              <a:ahLst/>
              <a:cxnLst/>
              <a:rect l="0" t="0" r="0" b="0"/>
              <a:pathLst>
                <a:path w="205084" h="371769">
                  <a:moveTo>
                    <a:pt x="80068" y="96295"/>
                  </a:moveTo>
                  <a:lnTo>
                    <a:pt x="80068" y="96295"/>
                  </a:lnTo>
                  <a:lnTo>
                    <a:pt x="84809" y="91554"/>
                  </a:lnTo>
                  <a:lnTo>
                    <a:pt x="85212" y="89165"/>
                  </a:lnTo>
                  <a:lnTo>
                    <a:pt x="84489" y="86581"/>
                  </a:lnTo>
                  <a:lnTo>
                    <a:pt x="76201" y="75304"/>
                  </a:lnTo>
                  <a:lnTo>
                    <a:pt x="68096" y="72083"/>
                  </a:lnTo>
                  <a:lnTo>
                    <a:pt x="63157" y="71223"/>
                  </a:lnTo>
                  <a:lnTo>
                    <a:pt x="57880" y="72635"/>
                  </a:lnTo>
                  <a:lnTo>
                    <a:pt x="46725" y="79496"/>
                  </a:lnTo>
                  <a:lnTo>
                    <a:pt x="34029" y="94514"/>
                  </a:lnTo>
                  <a:lnTo>
                    <a:pt x="15705" y="129641"/>
                  </a:lnTo>
                  <a:lnTo>
                    <a:pt x="4821" y="168792"/>
                  </a:lnTo>
                  <a:lnTo>
                    <a:pt x="712" y="205644"/>
                  </a:lnTo>
                  <a:lnTo>
                    <a:pt x="0" y="242575"/>
                  </a:lnTo>
                  <a:lnTo>
                    <a:pt x="2405" y="285372"/>
                  </a:lnTo>
                  <a:lnTo>
                    <a:pt x="12078" y="319998"/>
                  </a:lnTo>
                  <a:lnTo>
                    <a:pt x="27511" y="350100"/>
                  </a:lnTo>
                  <a:lnTo>
                    <a:pt x="37858" y="362886"/>
                  </a:lnTo>
                  <a:lnTo>
                    <a:pt x="45764" y="368569"/>
                  </a:lnTo>
                  <a:lnTo>
                    <a:pt x="55793" y="371768"/>
                  </a:lnTo>
                  <a:lnTo>
                    <a:pt x="74529" y="367975"/>
                  </a:lnTo>
                  <a:lnTo>
                    <a:pt x="89451" y="360568"/>
                  </a:lnTo>
                  <a:lnTo>
                    <a:pt x="104897" y="337868"/>
                  </a:lnTo>
                  <a:lnTo>
                    <a:pt x="122749" y="299786"/>
                  </a:lnTo>
                  <a:lnTo>
                    <a:pt x="142654" y="262642"/>
                  </a:lnTo>
                  <a:lnTo>
                    <a:pt x="159275" y="225065"/>
                  </a:lnTo>
                  <a:lnTo>
                    <a:pt x="174172" y="185902"/>
                  </a:lnTo>
                  <a:lnTo>
                    <a:pt x="182492" y="143801"/>
                  </a:lnTo>
                  <a:lnTo>
                    <a:pt x="185822" y="119741"/>
                  </a:lnTo>
                  <a:lnTo>
                    <a:pt x="181310" y="103739"/>
                  </a:lnTo>
                  <a:lnTo>
                    <a:pt x="163808" y="61372"/>
                  </a:lnTo>
                  <a:lnTo>
                    <a:pt x="153607" y="40858"/>
                  </a:lnTo>
                  <a:lnTo>
                    <a:pt x="131927" y="14862"/>
                  </a:lnTo>
                  <a:lnTo>
                    <a:pt x="117372" y="4587"/>
                  </a:lnTo>
                  <a:lnTo>
                    <a:pt x="91011" y="0"/>
                  </a:lnTo>
                  <a:lnTo>
                    <a:pt x="74679" y="4218"/>
                  </a:lnTo>
                  <a:lnTo>
                    <a:pt x="59813" y="14692"/>
                  </a:lnTo>
                  <a:lnTo>
                    <a:pt x="37686" y="40917"/>
                  </a:lnTo>
                  <a:lnTo>
                    <a:pt x="31465" y="55477"/>
                  </a:lnTo>
                  <a:lnTo>
                    <a:pt x="27964" y="84311"/>
                  </a:lnTo>
                  <a:lnTo>
                    <a:pt x="31667" y="122730"/>
                  </a:lnTo>
                  <a:lnTo>
                    <a:pt x="36663" y="160753"/>
                  </a:lnTo>
                  <a:lnTo>
                    <a:pt x="57347" y="204424"/>
                  </a:lnTo>
                  <a:lnTo>
                    <a:pt x="85061" y="246528"/>
                  </a:lnTo>
                  <a:lnTo>
                    <a:pt x="100146" y="259968"/>
                  </a:lnTo>
                  <a:lnTo>
                    <a:pt x="141876" y="287182"/>
                  </a:lnTo>
                  <a:lnTo>
                    <a:pt x="185345" y="322006"/>
                  </a:lnTo>
                  <a:lnTo>
                    <a:pt x="205083" y="3373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3" name="SMARTInkShape-1953"/>
            <p:cNvSpPr/>
            <p:nvPr>
              <p:custDataLst>
                <p:tags r:id="rId156"/>
              </p:custDataLst>
            </p:nvPr>
          </p:nvSpPr>
          <p:spPr bwMode="auto">
            <a:xfrm>
              <a:off x="7733109" y="2500313"/>
              <a:ext cx="247849" cy="482204"/>
            </a:xfrm>
            <a:custGeom>
              <a:avLst/>
              <a:gdLst/>
              <a:ahLst/>
              <a:cxnLst/>
              <a:rect l="0" t="0" r="0" b="0"/>
              <a:pathLst>
                <a:path w="247849" h="482204">
                  <a:moveTo>
                    <a:pt x="98227" y="0"/>
                  </a:moveTo>
                  <a:lnTo>
                    <a:pt x="98227" y="0"/>
                  </a:lnTo>
                  <a:lnTo>
                    <a:pt x="98227" y="4740"/>
                  </a:lnTo>
                  <a:lnTo>
                    <a:pt x="103518" y="9713"/>
                  </a:lnTo>
                  <a:lnTo>
                    <a:pt x="146770" y="46285"/>
                  </a:lnTo>
                  <a:lnTo>
                    <a:pt x="188661" y="82383"/>
                  </a:lnTo>
                  <a:lnTo>
                    <a:pt x="206823" y="101910"/>
                  </a:lnTo>
                  <a:lnTo>
                    <a:pt x="234936" y="145991"/>
                  </a:lnTo>
                  <a:lnTo>
                    <a:pt x="245118" y="169595"/>
                  </a:lnTo>
                  <a:lnTo>
                    <a:pt x="247848" y="183193"/>
                  </a:lnTo>
                  <a:lnTo>
                    <a:pt x="244644" y="220966"/>
                  </a:lnTo>
                  <a:lnTo>
                    <a:pt x="237411" y="255640"/>
                  </a:lnTo>
                  <a:lnTo>
                    <a:pt x="225086" y="294023"/>
                  </a:lnTo>
                  <a:lnTo>
                    <a:pt x="201925" y="330268"/>
                  </a:lnTo>
                  <a:lnTo>
                    <a:pt x="168982" y="366091"/>
                  </a:lnTo>
                  <a:lnTo>
                    <a:pt x="132819" y="401830"/>
                  </a:lnTo>
                  <a:lnTo>
                    <a:pt x="98996" y="428623"/>
                  </a:lnTo>
                  <a:lnTo>
                    <a:pt x="57995" y="454421"/>
                  </a:lnTo>
                  <a:lnTo>
                    <a:pt x="19388" y="473089"/>
                  </a:lnTo>
                  <a:lnTo>
                    <a:pt x="0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4" name="SMARTInkShape-1954"/>
            <p:cNvSpPr/>
            <p:nvPr>
              <p:custDataLst>
                <p:tags r:id="rId157"/>
              </p:custDataLst>
            </p:nvPr>
          </p:nvSpPr>
          <p:spPr bwMode="auto">
            <a:xfrm>
              <a:off x="7733478" y="2661047"/>
              <a:ext cx="142507" cy="133782"/>
            </a:xfrm>
            <a:custGeom>
              <a:avLst/>
              <a:gdLst/>
              <a:ahLst/>
              <a:cxnLst/>
              <a:rect l="0" t="0" r="0" b="0"/>
              <a:pathLst>
                <a:path w="142507" h="133782">
                  <a:moveTo>
                    <a:pt x="8561" y="0"/>
                  </a:moveTo>
                  <a:lnTo>
                    <a:pt x="8561" y="0"/>
                  </a:lnTo>
                  <a:lnTo>
                    <a:pt x="0" y="8562"/>
                  </a:lnTo>
                  <a:lnTo>
                    <a:pt x="4481" y="8821"/>
                  </a:lnTo>
                  <a:lnTo>
                    <a:pt x="9394" y="11527"/>
                  </a:lnTo>
                  <a:lnTo>
                    <a:pt x="16868" y="16037"/>
                  </a:lnTo>
                  <a:lnTo>
                    <a:pt x="43275" y="29663"/>
                  </a:lnTo>
                  <a:lnTo>
                    <a:pt x="78205" y="60941"/>
                  </a:lnTo>
                  <a:lnTo>
                    <a:pt x="84163" y="69418"/>
                  </a:lnTo>
                  <a:lnTo>
                    <a:pt x="90162" y="79769"/>
                  </a:lnTo>
                  <a:lnTo>
                    <a:pt x="92726" y="82944"/>
                  </a:lnTo>
                  <a:lnTo>
                    <a:pt x="92453" y="86054"/>
                  </a:lnTo>
                  <a:lnTo>
                    <a:pt x="90286" y="89119"/>
                  </a:lnTo>
                  <a:lnTo>
                    <a:pt x="48055" y="117811"/>
                  </a:lnTo>
                  <a:lnTo>
                    <a:pt x="13400" y="132071"/>
                  </a:lnTo>
                  <a:lnTo>
                    <a:pt x="12779" y="132696"/>
                  </a:lnTo>
                  <a:lnTo>
                    <a:pt x="13358" y="133112"/>
                  </a:lnTo>
                  <a:lnTo>
                    <a:pt x="26155" y="133781"/>
                  </a:lnTo>
                  <a:lnTo>
                    <a:pt x="67089" y="126242"/>
                  </a:lnTo>
                  <a:lnTo>
                    <a:pt x="98836" y="117137"/>
                  </a:lnTo>
                  <a:lnTo>
                    <a:pt x="142506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5" name="SMARTInkShape-1955"/>
            <p:cNvSpPr/>
            <p:nvPr>
              <p:custDataLst>
                <p:tags r:id="rId158"/>
              </p:custDataLst>
            </p:nvPr>
          </p:nvSpPr>
          <p:spPr bwMode="auto">
            <a:xfrm>
              <a:off x="7643848" y="2601021"/>
              <a:ext cx="62473" cy="275129"/>
            </a:xfrm>
            <a:custGeom>
              <a:avLst/>
              <a:gdLst/>
              <a:ahLst/>
              <a:cxnLst/>
              <a:rect l="0" t="0" r="0" b="0"/>
              <a:pathLst>
                <a:path w="62473" h="275129">
                  <a:moveTo>
                    <a:pt x="44613" y="15377"/>
                  </a:moveTo>
                  <a:lnTo>
                    <a:pt x="44613" y="15377"/>
                  </a:lnTo>
                  <a:lnTo>
                    <a:pt x="44613" y="5897"/>
                  </a:lnTo>
                  <a:lnTo>
                    <a:pt x="43621" y="3104"/>
                  </a:lnTo>
                  <a:lnTo>
                    <a:pt x="41967" y="1242"/>
                  </a:lnTo>
                  <a:lnTo>
                    <a:pt x="39872" y="0"/>
                  </a:lnTo>
                  <a:lnTo>
                    <a:pt x="37484" y="1157"/>
                  </a:lnTo>
                  <a:lnTo>
                    <a:pt x="32184" y="7734"/>
                  </a:lnTo>
                  <a:lnTo>
                    <a:pt x="14802" y="51993"/>
                  </a:lnTo>
                  <a:lnTo>
                    <a:pt x="9069" y="88976"/>
                  </a:lnTo>
                  <a:lnTo>
                    <a:pt x="3102" y="127914"/>
                  </a:lnTo>
                  <a:lnTo>
                    <a:pt x="894" y="170871"/>
                  </a:lnTo>
                  <a:lnTo>
                    <a:pt x="240" y="212042"/>
                  </a:lnTo>
                  <a:lnTo>
                    <a:pt x="0" y="251962"/>
                  </a:lnTo>
                  <a:lnTo>
                    <a:pt x="4716" y="270905"/>
                  </a:lnTo>
                  <a:lnTo>
                    <a:pt x="8093" y="274034"/>
                  </a:lnTo>
                  <a:lnTo>
                    <a:pt x="12328" y="275128"/>
                  </a:lnTo>
                  <a:lnTo>
                    <a:pt x="17137" y="274865"/>
                  </a:lnTo>
                  <a:lnTo>
                    <a:pt x="62472" y="2296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6" name="SMARTInkShape-1956"/>
            <p:cNvSpPr/>
            <p:nvPr>
              <p:custDataLst>
                <p:tags r:id="rId159"/>
              </p:custDataLst>
            </p:nvPr>
          </p:nvSpPr>
          <p:spPr bwMode="auto">
            <a:xfrm>
              <a:off x="7527727" y="2670344"/>
              <a:ext cx="17860" cy="25041"/>
            </a:xfrm>
            <a:custGeom>
              <a:avLst/>
              <a:gdLst/>
              <a:ahLst/>
              <a:cxnLst/>
              <a:rect l="0" t="0" r="0" b="0"/>
              <a:pathLst>
                <a:path w="17860" h="25041">
                  <a:moveTo>
                    <a:pt x="0" y="8562"/>
                  </a:moveTo>
                  <a:lnTo>
                    <a:pt x="0" y="8562"/>
                  </a:lnTo>
                  <a:lnTo>
                    <a:pt x="4740" y="3821"/>
                  </a:lnTo>
                  <a:lnTo>
                    <a:pt x="9713" y="1494"/>
                  </a:lnTo>
                  <a:lnTo>
                    <a:pt x="16250" y="0"/>
                  </a:lnTo>
                  <a:lnTo>
                    <a:pt x="16786" y="870"/>
                  </a:lnTo>
                  <a:lnTo>
                    <a:pt x="17856" y="25040"/>
                  </a:lnTo>
                  <a:lnTo>
                    <a:pt x="17859" y="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7" name="SMARTInkShape-1957"/>
            <p:cNvSpPr/>
            <p:nvPr>
              <p:custDataLst>
                <p:tags r:id="rId160"/>
              </p:custDataLst>
            </p:nvPr>
          </p:nvSpPr>
          <p:spPr bwMode="auto">
            <a:xfrm>
              <a:off x="7538374" y="2768203"/>
              <a:ext cx="51861" cy="174431"/>
            </a:xfrm>
            <a:custGeom>
              <a:avLst/>
              <a:gdLst/>
              <a:ahLst/>
              <a:cxnLst/>
              <a:rect l="0" t="0" r="0" b="0"/>
              <a:pathLst>
                <a:path w="51861" h="174431">
                  <a:moveTo>
                    <a:pt x="25071" y="0"/>
                  </a:moveTo>
                  <a:lnTo>
                    <a:pt x="25071" y="0"/>
                  </a:lnTo>
                  <a:lnTo>
                    <a:pt x="6980" y="41475"/>
                  </a:lnTo>
                  <a:lnTo>
                    <a:pt x="0" y="79740"/>
                  </a:lnTo>
                  <a:lnTo>
                    <a:pt x="4758" y="122099"/>
                  </a:lnTo>
                  <a:lnTo>
                    <a:pt x="9373" y="157513"/>
                  </a:lnTo>
                  <a:lnTo>
                    <a:pt x="14125" y="169224"/>
                  </a:lnTo>
                  <a:lnTo>
                    <a:pt x="19545" y="174430"/>
                  </a:lnTo>
                  <a:lnTo>
                    <a:pt x="23371" y="173833"/>
                  </a:lnTo>
                  <a:lnTo>
                    <a:pt x="5186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8" name="SMARTInkShape-1958"/>
            <p:cNvSpPr/>
            <p:nvPr>
              <p:custDataLst>
                <p:tags r:id="rId161"/>
              </p:custDataLst>
            </p:nvPr>
          </p:nvSpPr>
          <p:spPr bwMode="auto">
            <a:xfrm>
              <a:off x="7599228" y="2090024"/>
              <a:ext cx="17796" cy="26064"/>
            </a:xfrm>
            <a:custGeom>
              <a:avLst/>
              <a:gdLst/>
              <a:ahLst/>
              <a:cxnLst/>
              <a:rect l="0" t="0" r="0" b="0"/>
              <a:pathLst>
                <a:path w="17796" h="26064">
                  <a:moveTo>
                    <a:pt x="17795" y="17382"/>
                  </a:moveTo>
                  <a:lnTo>
                    <a:pt x="17795" y="17382"/>
                  </a:lnTo>
                  <a:lnTo>
                    <a:pt x="17795" y="1132"/>
                  </a:lnTo>
                  <a:lnTo>
                    <a:pt x="8315" y="0"/>
                  </a:lnTo>
                  <a:lnTo>
                    <a:pt x="5522" y="833"/>
                  </a:lnTo>
                  <a:lnTo>
                    <a:pt x="3660" y="2380"/>
                  </a:lnTo>
                  <a:lnTo>
                    <a:pt x="2418" y="4404"/>
                  </a:lnTo>
                  <a:lnTo>
                    <a:pt x="0" y="25471"/>
                  </a:lnTo>
                  <a:lnTo>
                    <a:pt x="4695" y="26063"/>
                  </a:lnTo>
                  <a:lnTo>
                    <a:pt x="6086" y="25153"/>
                  </a:lnTo>
                  <a:lnTo>
                    <a:pt x="7012" y="23555"/>
                  </a:lnTo>
                  <a:lnTo>
                    <a:pt x="8622" y="12058"/>
                  </a:lnTo>
                  <a:lnTo>
                    <a:pt x="8866" y="8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09" name="SMARTInkShape-1959"/>
            <p:cNvSpPr/>
            <p:nvPr>
              <p:custDataLst>
                <p:tags r:id="rId162"/>
              </p:custDataLst>
            </p:nvPr>
          </p:nvSpPr>
          <p:spPr bwMode="auto">
            <a:xfrm>
              <a:off x="7595343" y="2196703"/>
              <a:ext cx="39541" cy="119199"/>
            </a:xfrm>
            <a:custGeom>
              <a:avLst/>
              <a:gdLst/>
              <a:ahLst/>
              <a:cxnLst/>
              <a:rect l="0" t="0" r="0" b="0"/>
              <a:pathLst>
                <a:path w="39541" h="119199">
                  <a:moveTo>
                    <a:pt x="21680" y="0"/>
                  </a:moveTo>
                  <a:lnTo>
                    <a:pt x="21680" y="0"/>
                  </a:lnTo>
                  <a:lnTo>
                    <a:pt x="16940" y="4741"/>
                  </a:lnTo>
                  <a:lnTo>
                    <a:pt x="14613" y="12359"/>
                  </a:lnTo>
                  <a:lnTo>
                    <a:pt x="5867" y="45284"/>
                  </a:lnTo>
                  <a:lnTo>
                    <a:pt x="431" y="58491"/>
                  </a:lnTo>
                  <a:lnTo>
                    <a:pt x="0" y="76267"/>
                  </a:lnTo>
                  <a:lnTo>
                    <a:pt x="3597" y="117777"/>
                  </a:lnTo>
                  <a:lnTo>
                    <a:pt x="4664" y="119198"/>
                  </a:lnTo>
                  <a:lnTo>
                    <a:pt x="6367" y="119153"/>
                  </a:lnTo>
                  <a:lnTo>
                    <a:pt x="10906" y="116457"/>
                  </a:lnTo>
                  <a:lnTo>
                    <a:pt x="20031" y="107377"/>
                  </a:lnTo>
                  <a:lnTo>
                    <a:pt x="39540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0" name="SMARTInkShape-1960"/>
            <p:cNvSpPr/>
            <p:nvPr>
              <p:custDataLst>
                <p:tags r:id="rId163"/>
              </p:custDataLst>
            </p:nvPr>
          </p:nvSpPr>
          <p:spPr bwMode="auto">
            <a:xfrm>
              <a:off x="7345454" y="1913179"/>
              <a:ext cx="200133" cy="372822"/>
            </a:xfrm>
            <a:custGeom>
              <a:avLst/>
              <a:gdLst/>
              <a:ahLst/>
              <a:cxnLst/>
              <a:rect l="0" t="0" r="0" b="0"/>
              <a:pathLst>
                <a:path w="200133" h="372822">
                  <a:moveTo>
                    <a:pt x="119765" y="96001"/>
                  </a:moveTo>
                  <a:lnTo>
                    <a:pt x="119765" y="96001"/>
                  </a:lnTo>
                  <a:lnTo>
                    <a:pt x="119765" y="91260"/>
                  </a:lnTo>
                  <a:lnTo>
                    <a:pt x="118773" y="89864"/>
                  </a:lnTo>
                  <a:lnTo>
                    <a:pt x="117119" y="88933"/>
                  </a:lnTo>
                  <a:lnTo>
                    <a:pt x="107336" y="87439"/>
                  </a:lnTo>
                  <a:lnTo>
                    <a:pt x="98774" y="87180"/>
                  </a:lnTo>
                  <a:lnTo>
                    <a:pt x="85213" y="91844"/>
                  </a:lnTo>
                  <a:lnTo>
                    <a:pt x="43283" y="120998"/>
                  </a:lnTo>
                  <a:lnTo>
                    <a:pt x="34179" y="130923"/>
                  </a:lnTo>
                  <a:lnTo>
                    <a:pt x="14811" y="169633"/>
                  </a:lnTo>
                  <a:lnTo>
                    <a:pt x="0" y="213993"/>
                  </a:lnTo>
                  <a:lnTo>
                    <a:pt x="2658" y="250828"/>
                  </a:lnTo>
                  <a:lnTo>
                    <a:pt x="5210" y="270977"/>
                  </a:lnTo>
                  <a:lnTo>
                    <a:pt x="20371" y="297435"/>
                  </a:lnTo>
                  <a:lnTo>
                    <a:pt x="27964" y="305582"/>
                  </a:lnTo>
                  <a:lnTo>
                    <a:pt x="44389" y="315746"/>
                  </a:lnTo>
                  <a:lnTo>
                    <a:pt x="84703" y="331081"/>
                  </a:lnTo>
                  <a:lnTo>
                    <a:pt x="99552" y="331780"/>
                  </a:lnTo>
                  <a:lnTo>
                    <a:pt x="106290" y="330577"/>
                  </a:lnTo>
                  <a:lnTo>
                    <a:pt x="119068" y="321304"/>
                  </a:lnTo>
                  <a:lnTo>
                    <a:pt x="154583" y="282620"/>
                  </a:lnTo>
                  <a:lnTo>
                    <a:pt x="175417" y="238757"/>
                  </a:lnTo>
                  <a:lnTo>
                    <a:pt x="184982" y="202570"/>
                  </a:lnTo>
                  <a:lnTo>
                    <a:pt x="194100" y="165170"/>
                  </a:lnTo>
                  <a:lnTo>
                    <a:pt x="198344" y="138434"/>
                  </a:lnTo>
                  <a:lnTo>
                    <a:pt x="193642" y="98356"/>
                  </a:lnTo>
                  <a:lnTo>
                    <a:pt x="189940" y="69909"/>
                  </a:lnTo>
                  <a:lnTo>
                    <a:pt x="182042" y="51662"/>
                  </a:lnTo>
                  <a:lnTo>
                    <a:pt x="171917" y="38922"/>
                  </a:lnTo>
                  <a:lnTo>
                    <a:pt x="134853" y="9042"/>
                  </a:lnTo>
                  <a:lnTo>
                    <a:pt x="110839" y="0"/>
                  </a:lnTo>
                  <a:lnTo>
                    <a:pt x="106869" y="1242"/>
                  </a:lnTo>
                  <a:lnTo>
                    <a:pt x="99812" y="7915"/>
                  </a:lnTo>
                  <a:lnTo>
                    <a:pt x="96014" y="20140"/>
                  </a:lnTo>
                  <a:lnTo>
                    <a:pt x="88835" y="56983"/>
                  </a:lnTo>
                  <a:lnTo>
                    <a:pt x="78855" y="100494"/>
                  </a:lnTo>
                  <a:lnTo>
                    <a:pt x="73209" y="135547"/>
                  </a:lnTo>
                  <a:lnTo>
                    <a:pt x="67574" y="180100"/>
                  </a:lnTo>
                  <a:lnTo>
                    <a:pt x="72597" y="219990"/>
                  </a:lnTo>
                  <a:lnTo>
                    <a:pt x="76354" y="247501"/>
                  </a:lnTo>
                  <a:lnTo>
                    <a:pt x="84266" y="265529"/>
                  </a:lnTo>
                  <a:lnTo>
                    <a:pt x="104616" y="287673"/>
                  </a:lnTo>
                  <a:lnTo>
                    <a:pt x="142231" y="314839"/>
                  </a:lnTo>
                  <a:lnTo>
                    <a:pt x="168961" y="332117"/>
                  </a:lnTo>
                  <a:lnTo>
                    <a:pt x="173398" y="333778"/>
                  </a:lnTo>
                  <a:lnTo>
                    <a:pt x="180974" y="340917"/>
                  </a:lnTo>
                  <a:lnTo>
                    <a:pt x="186657" y="349712"/>
                  </a:lnTo>
                  <a:lnTo>
                    <a:pt x="200132" y="372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1" name="SMARTInkShape-1961"/>
            <p:cNvSpPr/>
            <p:nvPr>
              <p:custDataLst>
                <p:tags r:id="rId164"/>
              </p:custDataLst>
            </p:nvPr>
          </p:nvSpPr>
          <p:spPr bwMode="auto">
            <a:xfrm>
              <a:off x="7148881" y="2169914"/>
              <a:ext cx="48448" cy="85087"/>
            </a:xfrm>
            <a:custGeom>
              <a:avLst/>
              <a:gdLst/>
              <a:ahLst/>
              <a:cxnLst/>
              <a:rect l="0" t="0" r="0" b="0"/>
              <a:pathLst>
                <a:path w="48448" h="85087">
                  <a:moveTo>
                    <a:pt x="48447" y="0"/>
                  </a:moveTo>
                  <a:lnTo>
                    <a:pt x="48447" y="0"/>
                  </a:lnTo>
                  <a:lnTo>
                    <a:pt x="43706" y="0"/>
                  </a:lnTo>
                  <a:lnTo>
                    <a:pt x="38734" y="2646"/>
                  </a:lnTo>
                  <a:lnTo>
                    <a:pt x="36018" y="4740"/>
                  </a:lnTo>
                  <a:lnTo>
                    <a:pt x="33002" y="9714"/>
                  </a:lnTo>
                  <a:lnTo>
                    <a:pt x="29676" y="17216"/>
                  </a:lnTo>
                  <a:lnTo>
                    <a:pt x="7349" y="57098"/>
                  </a:lnTo>
                  <a:lnTo>
                    <a:pt x="0" y="78434"/>
                  </a:lnTo>
                  <a:lnTo>
                    <a:pt x="274" y="82055"/>
                  </a:lnTo>
                  <a:lnTo>
                    <a:pt x="1448" y="84469"/>
                  </a:lnTo>
                  <a:lnTo>
                    <a:pt x="3224" y="85086"/>
                  </a:lnTo>
                  <a:lnTo>
                    <a:pt x="5400" y="84505"/>
                  </a:lnTo>
                  <a:lnTo>
                    <a:pt x="7843" y="83126"/>
                  </a:lnTo>
                  <a:lnTo>
                    <a:pt x="28866" y="54235"/>
                  </a:lnTo>
                  <a:lnTo>
                    <a:pt x="36362" y="38560"/>
                  </a:lnTo>
                  <a:lnTo>
                    <a:pt x="37414" y="34636"/>
                  </a:lnTo>
                  <a:lnTo>
                    <a:pt x="37123" y="31028"/>
                  </a:lnTo>
                  <a:lnTo>
                    <a:pt x="31644" y="19790"/>
                  </a:lnTo>
                  <a:lnTo>
                    <a:pt x="30300" y="20138"/>
                  </a:lnTo>
                  <a:lnTo>
                    <a:pt x="22053" y="26471"/>
                  </a:lnTo>
                  <a:lnTo>
                    <a:pt x="21776" y="31435"/>
                  </a:lnTo>
                  <a:lnTo>
                    <a:pt x="22729" y="32863"/>
                  </a:lnTo>
                  <a:lnTo>
                    <a:pt x="24356" y="33815"/>
                  </a:lnTo>
                  <a:lnTo>
                    <a:pt x="26433" y="34450"/>
                  </a:lnTo>
                  <a:lnTo>
                    <a:pt x="27818" y="33880"/>
                  </a:lnTo>
                  <a:lnTo>
                    <a:pt x="28741" y="32509"/>
                  </a:lnTo>
                  <a:lnTo>
                    <a:pt x="29357" y="30602"/>
                  </a:lnTo>
                  <a:lnTo>
                    <a:pt x="29767" y="30323"/>
                  </a:lnTo>
                  <a:lnTo>
                    <a:pt x="30223" y="32659"/>
                  </a:lnTo>
                  <a:lnTo>
                    <a:pt x="30588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18" name="SMARTInkShape-Group509"/>
          <p:cNvGrpSpPr/>
          <p:nvPr/>
        </p:nvGrpSpPr>
        <p:grpSpPr>
          <a:xfrm>
            <a:off x="5277445" y="1465710"/>
            <a:ext cx="2857501" cy="1579069"/>
            <a:chOff x="5277445" y="1465710"/>
            <a:chExt cx="2857501" cy="1579069"/>
          </a:xfrm>
        </p:grpSpPr>
        <p:sp>
          <p:nvSpPr>
            <p:cNvPr id="425013" name="SMARTInkShape-1962"/>
            <p:cNvSpPr/>
            <p:nvPr>
              <p:custDataLst>
                <p:tags r:id="rId146"/>
              </p:custDataLst>
            </p:nvPr>
          </p:nvSpPr>
          <p:spPr bwMode="auto">
            <a:xfrm>
              <a:off x="5277445" y="2815138"/>
              <a:ext cx="196454" cy="149519"/>
            </a:xfrm>
            <a:custGeom>
              <a:avLst/>
              <a:gdLst/>
              <a:ahLst/>
              <a:cxnLst/>
              <a:rect l="0" t="0" r="0" b="0"/>
              <a:pathLst>
                <a:path w="196454" h="149519">
                  <a:moveTo>
                    <a:pt x="0" y="140589"/>
                  </a:moveTo>
                  <a:lnTo>
                    <a:pt x="0" y="140589"/>
                  </a:lnTo>
                  <a:lnTo>
                    <a:pt x="4741" y="140589"/>
                  </a:lnTo>
                  <a:lnTo>
                    <a:pt x="25160" y="123807"/>
                  </a:lnTo>
                  <a:lnTo>
                    <a:pt x="65770" y="83727"/>
                  </a:lnTo>
                  <a:lnTo>
                    <a:pt x="100106" y="42344"/>
                  </a:lnTo>
                  <a:lnTo>
                    <a:pt x="128819" y="9287"/>
                  </a:lnTo>
                  <a:lnTo>
                    <a:pt x="130528" y="5429"/>
                  </a:lnTo>
                  <a:lnTo>
                    <a:pt x="132659" y="2857"/>
                  </a:lnTo>
                  <a:lnTo>
                    <a:pt x="137673" y="0"/>
                  </a:lnTo>
                  <a:lnTo>
                    <a:pt x="139407" y="230"/>
                  </a:lnTo>
                  <a:lnTo>
                    <a:pt x="140563" y="1375"/>
                  </a:lnTo>
                  <a:lnTo>
                    <a:pt x="149700" y="39610"/>
                  </a:lnTo>
                  <a:lnTo>
                    <a:pt x="160907" y="77537"/>
                  </a:lnTo>
                  <a:lnTo>
                    <a:pt x="177416" y="113692"/>
                  </a:lnTo>
                  <a:lnTo>
                    <a:pt x="196453" y="14951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4" name="SMARTInkShape-1963"/>
            <p:cNvSpPr/>
            <p:nvPr>
              <p:custDataLst>
                <p:tags r:id="rId147"/>
              </p:custDataLst>
            </p:nvPr>
          </p:nvSpPr>
          <p:spPr bwMode="auto">
            <a:xfrm>
              <a:off x="7938492" y="1741289"/>
              <a:ext cx="116087" cy="142876"/>
            </a:xfrm>
            <a:custGeom>
              <a:avLst/>
              <a:gdLst/>
              <a:ahLst/>
              <a:cxnLst/>
              <a:rect l="0" t="0" r="0" b="0"/>
              <a:pathLst>
                <a:path w="116087" h="142876">
                  <a:moveTo>
                    <a:pt x="116086" y="0"/>
                  </a:moveTo>
                  <a:lnTo>
                    <a:pt x="116086" y="0"/>
                  </a:lnTo>
                  <a:lnTo>
                    <a:pt x="111345" y="0"/>
                  </a:lnTo>
                  <a:lnTo>
                    <a:pt x="93726" y="14258"/>
                  </a:lnTo>
                  <a:lnTo>
                    <a:pt x="60390" y="53968"/>
                  </a:lnTo>
                  <a:lnTo>
                    <a:pt x="28875" y="95430"/>
                  </a:lnTo>
                  <a:lnTo>
                    <a:pt x="7036" y="125015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5" name="SMARTInkShape-1964"/>
            <p:cNvSpPr/>
            <p:nvPr>
              <p:custDataLst>
                <p:tags r:id="rId148"/>
              </p:custDataLst>
            </p:nvPr>
          </p:nvSpPr>
          <p:spPr bwMode="auto">
            <a:xfrm>
              <a:off x="7858125" y="1794867"/>
              <a:ext cx="98228" cy="89298"/>
            </a:xfrm>
            <a:custGeom>
              <a:avLst/>
              <a:gdLst/>
              <a:ahLst/>
              <a:cxnLst/>
              <a:rect l="0" t="0" r="0" b="0"/>
              <a:pathLst>
                <a:path w="98228" h="89298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8121" y="15231"/>
                  </a:lnTo>
                  <a:lnTo>
                    <a:pt x="17169" y="20991"/>
                  </a:lnTo>
                  <a:lnTo>
                    <a:pt x="25159" y="32150"/>
                  </a:lnTo>
                  <a:lnTo>
                    <a:pt x="37882" y="52521"/>
                  </a:lnTo>
                  <a:lnTo>
                    <a:pt x="64699" y="77182"/>
                  </a:lnTo>
                  <a:lnTo>
                    <a:pt x="98227" y="8929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6" name="SMARTInkShape-1965"/>
            <p:cNvSpPr/>
            <p:nvPr>
              <p:custDataLst>
                <p:tags r:id="rId149"/>
              </p:custDataLst>
            </p:nvPr>
          </p:nvSpPr>
          <p:spPr bwMode="auto">
            <a:xfrm>
              <a:off x="7920633" y="1465710"/>
              <a:ext cx="214313" cy="409525"/>
            </a:xfrm>
            <a:custGeom>
              <a:avLst/>
              <a:gdLst/>
              <a:ahLst/>
              <a:cxnLst/>
              <a:rect l="0" t="0" r="0" b="0"/>
              <a:pathLst>
                <a:path w="214313" h="409525">
                  <a:moveTo>
                    <a:pt x="214312" y="7688"/>
                  </a:moveTo>
                  <a:lnTo>
                    <a:pt x="214312" y="7688"/>
                  </a:lnTo>
                  <a:lnTo>
                    <a:pt x="206624" y="0"/>
                  </a:lnTo>
                  <a:lnTo>
                    <a:pt x="206210" y="578"/>
                  </a:lnTo>
                  <a:lnTo>
                    <a:pt x="205751" y="3867"/>
                  </a:lnTo>
                  <a:lnTo>
                    <a:pt x="200254" y="8636"/>
                  </a:lnTo>
                  <a:lnTo>
                    <a:pt x="191197" y="16047"/>
                  </a:lnTo>
                  <a:lnTo>
                    <a:pt x="163411" y="53438"/>
                  </a:lnTo>
                  <a:lnTo>
                    <a:pt x="133906" y="90062"/>
                  </a:lnTo>
                  <a:lnTo>
                    <a:pt x="105167" y="133960"/>
                  </a:lnTo>
                  <a:lnTo>
                    <a:pt x="87434" y="175543"/>
                  </a:lnTo>
                  <a:lnTo>
                    <a:pt x="65116" y="217454"/>
                  </a:lnTo>
                  <a:lnTo>
                    <a:pt x="47736" y="257814"/>
                  </a:lnTo>
                  <a:lnTo>
                    <a:pt x="28869" y="300329"/>
                  </a:lnTo>
                  <a:lnTo>
                    <a:pt x="15293" y="342425"/>
                  </a:lnTo>
                  <a:lnTo>
                    <a:pt x="2700" y="383993"/>
                  </a:lnTo>
                  <a:lnTo>
                    <a:pt x="0" y="40952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17" name="SMARTInkShape-1966"/>
            <p:cNvSpPr/>
            <p:nvPr>
              <p:custDataLst>
                <p:tags r:id="rId150"/>
              </p:custDataLst>
            </p:nvPr>
          </p:nvSpPr>
          <p:spPr bwMode="auto">
            <a:xfrm>
              <a:off x="5654355" y="1741465"/>
              <a:ext cx="2480591" cy="1303314"/>
            </a:xfrm>
            <a:custGeom>
              <a:avLst/>
              <a:gdLst/>
              <a:ahLst/>
              <a:cxnLst/>
              <a:rect l="0" t="0" r="0" b="0"/>
              <a:pathLst>
                <a:path w="2480591" h="1303314">
                  <a:moveTo>
                    <a:pt x="33856" y="142699"/>
                  </a:moveTo>
                  <a:lnTo>
                    <a:pt x="33856" y="142699"/>
                  </a:lnTo>
                  <a:lnTo>
                    <a:pt x="33856" y="133878"/>
                  </a:lnTo>
                  <a:lnTo>
                    <a:pt x="33856" y="176577"/>
                  </a:lnTo>
                  <a:lnTo>
                    <a:pt x="32864" y="185537"/>
                  </a:lnTo>
                  <a:lnTo>
                    <a:pt x="19616" y="226484"/>
                  </a:lnTo>
                  <a:lnTo>
                    <a:pt x="10178" y="270808"/>
                  </a:lnTo>
                  <a:lnTo>
                    <a:pt x="7340" y="315427"/>
                  </a:lnTo>
                  <a:lnTo>
                    <a:pt x="7103" y="357415"/>
                  </a:lnTo>
                  <a:lnTo>
                    <a:pt x="7072" y="401713"/>
                  </a:lnTo>
                  <a:lnTo>
                    <a:pt x="9714" y="428465"/>
                  </a:lnTo>
                  <a:lnTo>
                    <a:pt x="14756" y="464171"/>
                  </a:lnTo>
                  <a:lnTo>
                    <a:pt x="16744" y="506024"/>
                  </a:lnTo>
                  <a:lnTo>
                    <a:pt x="23016" y="543983"/>
                  </a:lnTo>
                  <a:lnTo>
                    <a:pt x="24549" y="584885"/>
                  </a:lnTo>
                  <a:lnTo>
                    <a:pt x="22867" y="625045"/>
                  </a:lnTo>
                  <a:lnTo>
                    <a:pt x="10776" y="667521"/>
                  </a:lnTo>
                  <a:lnTo>
                    <a:pt x="7799" y="709609"/>
                  </a:lnTo>
                  <a:lnTo>
                    <a:pt x="1075" y="748019"/>
                  </a:lnTo>
                  <a:lnTo>
                    <a:pt x="0" y="770301"/>
                  </a:lnTo>
                  <a:lnTo>
                    <a:pt x="6316" y="814448"/>
                  </a:lnTo>
                  <a:lnTo>
                    <a:pt x="7993" y="850045"/>
                  </a:lnTo>
                  <a:lnTo>
                    <a:pt x="14177" y="861826"/>
                  </a:lnTo>
                  <a:lnTo>
                    <a:pt x="21300" y="871601"/>
                  </a:lnTo>
                  <a:lnTo>
                    <a:pt x="23852" y="880781"/>
                  </a:lnTo>
                  <a:lnTo>
                    <a:pt x="24448" y="886793"/>
                  </a:lnTo>
                  <a:lnTo>
                    <a:pt x="27360" y="892772"/>
                  </a:lnTo>
                  <a:lnTo>
                    <a:pt x="30969" y="898737"/>
                  </a:lnTo>
                  <a:lnTo>
                    <a:pt x="33000" y="908665"/>
                  </a:lnTo>
                  <a:lnTo>
                    <a:pt x="33476" y="918368"/>
                  </a:lnTo>
                  <a:lnTo>
                    <a:pt x="34595" y="921749"/>
                  </a:lnTo>
                  <a:lnTo>
                    <a:pt x="36333" y="924003"/>
                  </a:lnTo>
                  <a:lnTo>
                    <a:pt x="38484" y="925506"/>
                  </a:lnTo>
                  <a:lnTo>
                    <a:pt x="39918" y="927500"/>
                  </a:lnTo>
                  <a:lnTo>
                    <a:pt x="41511" y="932361"/>
                  </a:lnTo>
                  <a:lnTo>
                    <a:pt x="42408" y="940677"/>
                  </a:lnTo>
                  <a:lnTo>
                    <a:pt x="39972" y="946486"/>
                  </a:lnTo>
                  <a:lnTo>
                    <a:pt x="37933" y="949424"/>
                  </a:lnTo>
                  <a:lnTo>
                    <a:pt x="37566" y="953367"/>
                  </a:lnTo>
                  <a:lnTo>
                    <a:pt x="43189" y="978290"/>
                  </a:lnTo>
                  <a:lnTo>
                    <a:pt x="55137" y="993887"/>
                  </a:lnTo>
                  <a:lnTo>
                    <a:pt x="60843" y="997255"/>
                  </a:lnTo>
                  <a:lnTo>
                    <a:pt x="96517" y="1007946"/>
                  </a:lnTo>
                  <a:lnTo>
                    <a:pt x="138019" y="1013496"/>
                  </a:lnTo>
                  <a:lnTo>
                    <a:pt x="176140" y="1025078"/>
                  </a:lnTo>
                  <a:lnTo>
                    <a:pt x="209686" y="1040154"/>
                  </a:lnTo>
                  <a:lnTo>
                    <a:pt x="249937" y="1048460"/>
                  </a:lnTo>
                  <a:lnTo>
                    <a:pt x="286506" y="1056766"/>
                  </a:lnTo>
                  <a:lnTo>
                    <a:pt x="322477" y="1065511"/>
                  </a:lnTo>
                  <a:lnTo>
                    <a:pt x="365042" y="1071218"/>
                  </a:lnTo>
                  <a:lnTo>
                    <a:pt x="404946" y="1078172"/>
                  </a:lnTo>
                  <a:lnTo>
                    <a:pt x="445213" y="1086516"/>
                  </a:lnTo>
                  <a:lnTo>
                    <a:pt x="488689" y="1098224"/>
                  </a:lnTo>
                  <a:lnTo>
                    <a:pt x="520762" y="1104150"/>
                  </a:lnTo>
                  <a:lnTo>
                    <a:pt x="558167" y="1110092"/>
                  </a:lnTo>
                  <a:lnTo>
                    <a:pt x="595297" y="1116039"/>
                  </a:lnTo>
                  <a:lnTo>
                    <a:pt x="629659" y="1120998"/>
                  </a:lnTo>
                  <a:lnTo>
                    <a:pt x="674293" y="1123789"/>
                  </a:lnTo>
                  <a:lnTo>
                    <a:pt x="710739" y="1124442"/>
                  </a:lnTo>
                  <a:lnTo>
                    <a:pt x="742151" y="1127378"/>
                  </a:lnTo>
                  <a:lnTo>
                    <a:pt x="782149" y="1131964"/>
                  </a:lnTo>
                  <a:lnTo>
                    <a:pt x="819135" y="1133322"/>
                  </a:lnTo>
                  <a:lnTo>
                    <a:pt x="863167" y="1136371"/>
                  </a:lnTo>
                  <a:lnTo>
                    <a:pt x="897540" y="1139956"/>
                  </a:lnTo>
                  <a:lnTo>
                    <a:pt x="938212" y="1142966"/>
                  </a:lnTo>
                  <a:lnTo>
                    <a:pt x="981770" y="1149724"/>
                  </a:lnTo>
                  <a:lnTo>
                    <a:pt x="1023557" y="1156093"/>
                  </a:lnTo>
                  <a:lnTo>
                    <a:pt x="1066612" y="1160769"/>
                  </a:lnTo>
                  <a:lnTo>
                    <a:pt x="1104808" y="1170218"/>
                  </a:lnTo>
                  <a:lnTo>
                    <a:pt x="1141017" y="1176898"/>
                  </a:lnTo>
                  <a:lnTo>
                    <a:pt x="1182969" y="1184355"/>
                  </a:lnTo>
                  <a:lnTo>
                    <a:pt x="1215709" y="1187541"/>
                  </a:lnTo>
                  <a:lnTo>
                    <a:pt x="1249025" y="1191802"/>
                  </a:lnTo>
                  <a:lnTo>
                    <a:pt x="1286983" y="1194358"/>
                  </a:lnTo>
                  <a:lnTo>
                    <a:pt x="1323035" y="1196486"/>
                  </a:lnTo>
                  <a:lnTo>
                    <a:pt x="1363043" y="1202270"/>
                  </a:lnTo>
                  <a:lnTo>
                    <a:pt x="1394543" y="1203971"/>
                  </a:lnTo>
                  <a:lnTo>
                    <a:pt x="1436266" y="1209669"/>
                  </a:lnTo>
                  <a:lnTo>
                    <a:pt x="1478789" y="1219491"/>
                  </a:lnTo>
                  <a:lnTo>
                    <a:pt x="1515853" y="1225106"/>
                  </a:lnTo>
                  <a:lnTo>
                    <a:pt x="1554652" y="1232189"/>
                  </a:lnTo>
                  <a:lnTo>
                    <a:pt x="1592173" y="1244428"/>
                  </a:lnTo>
                  <a:lnTo>
                    <a:pt x="1629980" y="1248335"/>
                  </a:lnTo>
                  <a:lnTo>
                    <a:pt x="1670550" y="1255792"/>
                  </a:lnTo>
                  <a:lnTo>
                    <a:pt x="1709206" y="1258978"/>
                  </a:lnTo>
                  <a:lnTo>
                    <a:pt x="1749103" y="1264773"/>
                  </a:lnTo>
                  <a:lnTo>
                    <a:pt x="1787162" y="1269880"/>
                  </a:lnTo>
                  <a:lnTo>
                    <a:pt x="1823354" y="1277374"/>
                  </a:lnTo>
                  <a:lnTo>
                    <a:pt x="1865807" y="1284054"/>
                  </a:lnTo>
                  <a:lnTo>
                    <a:pt x="1907559" y="1291511"/>
                  </a:lnTo>
                  <a:lnTo>
                    <a:pt x="1943253" y="1293705"/>
                  </a:lnTo>
                  <a:lnTo>
                    <a:pt x="1981831" y="1294355"/>
                  </a:lnTo>
                  <a:lnTo>
                    <a:pt x="2019443" y="1294575"/>
                  </a:lnTo>
                  <a:lnTo>
                    <a:pt x="2052913" y="1294613"/>
                  </a:lnTo>
                  <a:lnTo>
                    <a:pt x="2082674" y="1297270"/>
                  </a:lnTo>
                  <a:lnTo>
                    <a:pt x="2115247" y="1302316"/>
                  </a:lnTo>
                  <a:lnTo>
                    <a:pt x="2154497" y="1303313"/>
                  </a:lnTo>
                  <a:lnTo>
                    <a:pt x="2198718" y="1302560"/>
                  </a:lnTo>
                  <a:lnTo>
                    <a:pt x="2242187" y="1292534"/>
                  </a:lnTo>
                  <a:lnTo>
                    <a:pt x="2286236" y="1283653"/>
                  </a:lnTo>
                  <a:lnTo>
                    <a:pt x="2311548" y="1273517"/>
                  </a:lnTo>
                  <a:lnTo>
                    <a:pt x="2351508" y="1252314"/>
                  </a:lnTo>
                  <a:lnTo>
                    <a:pt x="2385552" y="1227529"/>
                  </a:lnTo>
                  <a:lnTo>
                    <a:pt x="2425448" y="1188852"/>
                  </a:lnTo>
                  <a:lnTo>
                    <a:pt x="2435578" y="1178825"/>
                  </a:lnTo>
                  <a:lnTo>
                    <a:pt x="2450165" y="1142916"/>
                  </a:lnTo>
                  <a:lnTo>
                    <a:pt x="2462601" y="1102898"/>
                  </a:lnTo>
                  <a:lnTo>
                    <a:pt x="2468976" y="1079069"/>
                  </a:lnTo>
                  <a:lnTo>
                    <a:pt x="2471130" y="1039611"/>
                  </a:lnTo>
                  <a:lnTo>
                    <a:pt x="2477692" y="999736"/>
                  </a:lnTo>
                  <a:lnTo>
                    <a:pt x="2479731" y="966262"/>
                  </a:lnTo>
                  <a:lnTo>
                    <a:pt x="2480336" y="930216"/>
                  </a:lnTo>
                  <a:lnTo>
                    <a:pt x="2480514" y="891534"/>
                  </a:lnTo>
                  <a:lnTo>
                    <a:pt x="2480576" y="853885"/>
                  </a:lnTo>
                  <a:lnTo>
                    <a:pt x="2480586" y="820411"/>
                  </a:lnTo>
                  <a:lnTo>
                    <a:pt x="2480590" y="783025"/>
                  </a:lnTo>
                  <a:lnTo>
                    <a:pt x="2475850" y="758074"/>
                  </a:lnTo>
                  <a:lnTo>
                    <a:pt x="2463421" y="736569"/>
                  </a:lnTo>
                  <a:lnTo>
                    <a:pt x="2425047" y="707139"/>
                  </a:lnTo>
                  <a:lnTo>
                    <a:pt x="2389914" y="691344"/>
                  </a:lnTo>
                  <a:lnTo>
                    <a:pt x="2351076" y="678669"/>
                  </a:lnTo>
                  <a:lnTo>
                    <a:pt x="2334723" y="673603"/>
                  </a:lnTo>
                  <a:lnTo>
                    <a:pt x="2291888" y="667705"/>
                  </a:lnTo>
                  <a:lnTo>
                    <a:pt x="2249949" y="662020"/>
                  </a:lnTo>
                  <a:lnTo>
                    <a:pt x="2212602" y="661035"/>
                  </a:lnTo>
                  <a:lnTo>
                    <a:pt x="2181898" y="660805"/>
                  </a:lnTo>
                  <a:lnTo>
                    <a:pt x="2149400" y="659711"/>
                  </a:lnTo>
                  <a:lnTo>
                    <a:pt x="2105198" y="654508"/>
                  </a:lnTo>
                  <a:lnTo>
                    <a:pt x="2069391" y="652526"/>
                  </a:lnTo>
                  <a:lnTo>
                    <a:pt x="2038875" y="652062"/>
                  </a:lnTo>
                  <a:lnTo>
                    <a:pt x="2008114" y="649210"/>
                  </a:lnTo>
                  <a:lnTo>
                    <a:pt x="1968196" y="644672"/>
                  </a:lnTo>
                  <a:lnTo>
                    <a:pt x="1929580" y="643328"/>
                  </a:lnTo>
                  <a:lnTo>
                    <a:pt x="1888372" y="640283"/>
                  </a:lnTo>
                  <a:lnTo>
                    <a:pt x="1852019" y="635744"/>
                  </a:lnTo>
                  <a:lnTo>
                    <a:pt x="1809829" y="631753"/>
                  </a:lnTo>
                  <a:lnTo>
                    <a:pt x="1765908" y="626932"/>
                  </a:lnTo>
                  <a:lnTo>
                    <a:pt x="1726768" y="622858"/>
                  </a:lnTo>
                  <a:lnTo>
                    <a:pt x="1683740" y="609750"/>
                  </a:lnTo>
                  <a:lnTo>
                    <a:pt x="1640922" y="590361"/>
                  </a:lnTo>
                  <a:lnTo>
                    <a:pt x="1600026" y="563972"/>
                  </a:lnTo>
                  <a:lnTo>
                    <a:pt x="1586557" y="551837"/>
                  </a:lnTo>
                  <a:lnTo>
                    <a:pt x="1582187" y="542489"/>
                  </a:lnTo>
                  <a:lnTo>
                    <a:pt x="1571208" y="502743"/>
                  </a:lnTo>
                  <a:lnTo>
                    <a:pt x="1571040" y="464769"/>
                  </a:lnTo>
                  <a:lnTo>
                    <a:pt x="1579532" y="421696"/>
                  </a:lnTo>
                  <a:lnTo>
                    <a:pt x="1585225" y="388084"/>
                  </a:lnTo>
                  <a:lnTo>
                    <a:pt x="1589558" y="349351"/>
                  </a:lnTo>
                  <a:lnTo>
                    <a:pt x="1597125" y="310093"/>
                  </a:lnTo>
                  <a:lnTo>
                    <a:pt x="1603005" y="267042"/>
                  </a:lnTo>
                  <a:lnTo>
                    <a:pt x="1604748" y="230805"/>
                  </a:lnTo>
                  <a:lnTo>
                    <a:pt x="1605335" y="186561"/>
                  </a:lnTo>
                  <a:lnTo>
                    <a:pt x="1605438" y="149301"/>
                  </a:lnTo>
                  <a:lnTo>
                    <a:pt x="1605472" y="113429"/>
                  </a:lnTo>
                  <a:lnTo>
                    <a:pt x="1602833" y="70183"/>
                  </a:lnTo>
                  <a:lnTo>
                    <a:pt x="1596386" y="26838"/>
                  </a:lnTo>
                  <a:lnTo>
                    <a:pt x="1592178" y="17453"/>
                  </a:lnTo>
                  <a:lnTo>
                    <a:pt x="1584355" y="9974"/>
                  </a:lnTo>
                  <a:lnTo>
                    <a:pt x="1575256" y="4335"/>
                  </a:lnTo>
                  <a:lnTo>
                    <a:pt x="1567904" y="1829"/>
                  </a:lnTo>
                  <a:lnTo>
                    <a:pt x="1528907" y="0"/>
                  </a:lnTo>
                  <a:lnTo>
                    <a:pt x="1488719" y="9561"/>
                  </a:lnTo>
                  <a:lnTo>
                    <a:pt x="1449802" y="17606"/>
                  </a:lnTo>
                  <a:lnTo>
                    <a:pt x="1417913" y="23503"/>
                  </a:lnTo>
                  <a:lnTo>
                    <a:pt x="1379469" y="25692"/>
                  </a:lnTo>
                  <a:lnTo>
                    <a:pt x="1338807" y="29077"/>
                  </a:lnTo>
                  <a:lnTo>
                    <a:pt x="1302112" y="34266"/>
                  </a:lnTo>
                  <a:lnTo>
                    <a:pt x="1266200" y="34298"/>
                  </a:lnTo>
                  <a:lnTo>
                    <a:pt x="1230443" y="28425"/>
                  </a:lnTo>
                  <a:lnTo>
                    <a:pt x="1193064" y="27150"/>
                  </a:lnTo>
                  <a:lnTo>
                    <a:pt x="1157270" y="26852"/>
                  </a:lnTo>
                  <a:lnTo>
                    <a:pt x="1118211" y="26719"/>
                  </a:lnTo>
                  <a:lnTo>
                    <a:pt x="1085638" y="26660"/>
                  </a:lnTo>
                  <a:lnTo>
                    <a:pt x="1044987" y="26627"/>
                  </a:lnTo>
                  <a:lnTo>
                    <a:pt x="1007807" y="26617"/>
                  </a:lnTo>
                  <a:lnTo>
                    <a:pt x="971655" y="26614"/>
                  </a:lnTo>
                  <a:lnTo>
                    <a:pt x="928625" y="26613"/>
                  </a:lnTo>
                  <a:lnTo>
                    <a:pt x="884333" y="26613"/>
                  </a:lnTo>
                  <a:lnTo>
                    <a:pt x="849191" y="25621"/>
                  </a:lnTo>
                  <a:lnTo>
                    <a:pt x="813643" y="20476"/>
                  </a:lnTo>
                  <a:lnTo>
                    <a:pt x="777975" y="18511"/>
                  </a:lnTo>
                  <a:lnTo>
                    <a:pt x="742272" y="17929"/>
                  </a:lnTo>
                  <a:lnTo>
                    <a:pt x="703581" y="17756"/>
                  </a:lnTo>
                  <a:lnTo>
                    <a:pt x="668524" y="17716"/>
                  </a:lnTo>
                  <a:lnTo>
                    <a:pt x="623963" y="17693"/>
                  </a:lnTo>
                  <a:lnTo>
                    <a:pt x="585623" y="17686"/>
                  </a:lnTo>
                  <a:lnTo>
                    <a:pt x="549128" y="17684"/>
                  </a:lnTo>
                  <a:lnTo>
                    <a:pt x="513179" y="17684"/>
                  </a:lnTo>
                  <a:lnTo>
                    <a:pt x="477392" y="17683"/>
                  </a:lnTo>
                  <a:lnTo>
                    <a:pt x="445626" y="17683"/>
                  </a:lnTo>
                  <a:lnTo>
                    <a:pt x="411334" y="17683"/>
                  </a:lnTo>
                  <a:lnTo>
                    <a:pt x="369715" y="17683"/>
                  </a:lnTo>
                  <a:lnTo>
                    <a:pt x="332248" y="18676"/>
                  </a:lnTo>
                  <a:lnTo>
                    <a:pt x="296011" y="23820"/>
                  </a:lnTo>
                  <a:lnTo>
                    <a:pt x="261132" y="25786"/>
                  </a:lnTo>
                  <a:lnTo>
                    <a:pt x="228527" y="26368"/>
                  </a:lnTo>
                  <a:lnTo>
                    <a:pt x="198759" y="26504"/>
                  </a:lnTo>
                  <a:lnTo>
                    <a:pt x="165686" y="26565"/>
                  </a:lnTo>
                  <a:lnTo>
                    <a:pt x="124179" y="26599"/>
                  </a:lnTo>
                  <a:lnTo>
                    <a:pt x="82896" y="26610"/>
                  </a:lnTo>
                  <a:lnTo>
                    <a:pt x="43653" y="27605"/>
                  </a:lnTo>
                  <a:lnTo>
                    <a:pt x="7067" y="3554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019" name="SMARTInkShape-1967"/>
          <p:cNvSpPr/>
          <p:nvPr>
            <p:custDataLst>
              <p:tags r:id="rId10"/>
            </p:custDataLst>
          </p:nvPr>
        </p:nvSpPr>
        <p:spPr bwMode="auto">
          <a:xfrm>
            <a:off x="5397411" y="2860350"/>
            <a:ext cx="31840" cy="324278"/>
          </a:xfrm>
          <a:custGeom>
            <a:avLst/>
            <a:gdLst/>
            <a:ahLst/>
            <a:cxnLst/>
            <a:rect l="0" t="0" r="0" b="0"/>
            <a:pathLst>
              <a:path w="31840" h="324278">
                <a:moveTo>
                  <a:pt x="31839" y="23939"/>
                </a:moveTo>
                <a:lnTo>
                  <a:pt x="31839" y="23939"/>
                </a:lnTo>
                <a:lnTo>
                  <a:pt x="31839" y="19198"/>
                </a:lnTo>
                <a:lnTo>
                  <a:pt x="24150" y="0"/>
                </a:lnTo>
                <a:lnTo>
                  <a:pt x="23736" y="1034"/>
                </a:lnTo>
                <a:lnTo>
                  <a:pt x="23018" y="36479"/>
                </a:lnTo>
                <a:lnTo>
                  <a:pt x="18201" y="71752"/>
                </a:lnTo>
                <a:lnTo>
                  <a:pt x="13211" y="103398"/>
                </a:lnTo>
                <a:lnTo>
                  <a:pt x="8676" y="137637"/>
                </a:lnTo>
                <a:lnTo>
                  <a:pt x="6124" y="178233"/>
                </a:lnTo>
                <a:lnTo>
                  <a:pt x="4376" y="212531"/>
                </a:lnTo>
                <a:lnTo>
                  <a:pt x="0" y="256097"/>
                </a:lnTo>
                <a:lnTo>
                  <a:pt x="4189" y="299030"/>
                </a:lnTo>
                <a:lnTo>
                  <a:pt x="5000" y="324277"/>
                </a:lnTo>
                <a:lnTo>
                  <a:pt x="5050" y="30968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020" name="SMARTInkShape-1968"/>
          <p:cNvSpPr/>
          <p:nvPr>
            <p:custDataLst>
              <p:tags r:id="rId11"/>
            </p:custDataLst>
          </p:nvPr>
        </p:nvSpPr>
        <p:spPr bwMode="auto">
          <a:xfrm>
            <a:off x="4089797" y="1821656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0"/>
                </a:moveTo>
                <a:lnTo>
                  <a:pt x="0" y="0"/>
                </a:lnTo>
                <a:lnTo>
                  <a:pt x="4740" y="0"/>
                </a:lnTo>
                <a:lnTo>
                  <a:pt x="6137" y="992"/>
                </a:lnTo>
                <a:lnTo>
                  <a:pt x="7068" y="2646"/>
                </a:lnTo>
                <a:lnTo>
                  <a:pt x="8920" y="8898"/>
                </a:lnTo>
                <a:lnTo>
                  <a:pt x="8929" y="16616"/>
                </a:lnTo>
                <a:lnTo>
                  <a:pt x="9921" y="17030"/>
                </a:lnTo>
                <a:lnTo>
                  <a:pt x="52409" y="17859"/>
                </a:lnTo>
                <a:lnTo>
                  <a:pt x="62508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021" name="SMARTInkShape-1969"/>
          <p:cNvSpPr/>
          <p:nvPr>
            <p:custDataLst>
              <p:tags r:id="rId12"/>
            </p:custDataLst>
          </p:nvPr>
        </p:nvSpPr>
        <p:spPr bwMode="auto">
          <a:xfrm>
            <a:off x="4598789" y="1812727"/>
            <a:ext cx="98228" cy="1"/>
          </a:xfrm>
          <a:custGeom>
            <a:avLst/>
            <a:gdLst/>
            <a:ahLst/>
            <a:cxnLst/>
            <a:rect l="0" t="0" r="0" b="0"/>
            <a:pathLst>
              <a:path w="98228" h="1">
                <a:moveTo>
                  <a:pt x="0" y="0"/>
                </a:moveTo>
                <a:lnTo>
                  <a:pt x="0" y="0"/>
                </a:lnTo>
                <a:lnTo>
                  <a:pt x="9822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032" name="SMARTInkShape-Group513"/>
          <p:cNvGrpSpPr/>
          <p:nvPr/>
        </p:nvGrpSpPr>
        <p:grpSpPr>
          <a:xfrm>
            <a:off x="3493798" y="3254191"/>
            <a:ext cx="1719849" cy="959716"/>
            <a:chOff x="3493798" y="3254191"/>
            <a:chExt cx="1719849" cy="959716"/>
          </a:xfrm>
        </p:grpSpPr>
        <p:sp>
          <p:nvSpPr>
            <p:cNvPr id="425022" name="SMARTInkShape-1970"/>
            <p:cNvSpPr/>
            <p:nvPr>
              <p:custDataLst>
                <p:tags r:id="rId136"/>
              </p:custDataLst>
            </p:nvPr>
          </p:nvSpPr>
          <p:spPr bwMode="auto">
            <a:xfrm>
              <a:off x="5054203" y="3254191"/>
              <a:ext cx="159444" cy="585576"/>
            </a:xfrm>
            <a:custGeom>
              <a:avLst/>
              <a:gdLst/>
              <a:ahLst/>
              <a:cxnLst/>
              <a:rect l="0" t="0" r="0" b="0"/>
              <a:pathLst>
                <a:path w="159444" h="585576">
                  <a:moveTo>
                    <a:pt x="0" y="5145"/>
                  </a:moveTo>
                  <a:lnTo>
                    <a:pt x="0" y="5145"/>
                  </a:lnTo>
                  <a:lnTo>
                    <a:pt x="0" y="0"/>
                  </a:lnTo>
                  <a:lnTo>
                    <a:pt x="0" y="2197"/>
                  </a:lnTo>
                  <a:lnTo>
                    <a:pt x="2646" y="6481"/>
                  </a:lnTo>
                  <a:lnTo>
                    <a:pt x="25160" y="46971"/>
                  </a:lnTo>
                  <a:lnTo>
                    <a:pt x="37882" y="66816"/>
                  </a:lnTo>
                  <a:lnTo>
                    <a:pt x="51574" y="87910"/>
                  </a:lnTo>
                  <a:lnTo>
                    <a:pt x="75326" y="130476"/>
                  </a:lnTo>
                  <a:lnTo>
                    <a:pt x="99560" y="174850"/>
                  </a:lnTo>
                  <a:lnTo>
                    <a:pt x="118922" y="211528"/>
                  </a:lnTo>
                  <a:lnTo>
                    <a:pt x="135976" y="253316"/>
                  </a:lnTo>
                  <a:lnTo>
                    <a:pt x="144769" y="272208"/>
                  </a:lnTo>
                  <a:lnTo>
                    <a:pt x="153061" y="308591"/>
                  </a:lnTo>
                  <a:lnTo>
                    <a:pt x="159219" y="349181"/>
                  </a:lnTo>
                  <a:lnTo>
                    <a:pt x="159443" y="391264"/>
                  </a:lnTo>
                  <a:lnTo>
                    <a:pt x="153517" y="434074"/>
                  </a:lnTo>
                  <a:lnTo>
                    <a:pt x="144485" y="465941"/>
                  </a:lnTo>
                  <a:lnTo>
                    <a:pt x="123231" y="506112"/>
                  </a:lnTo>
                  <a:lnTo>
                    <a:pt x="97600" y="547329"/>
                  </a:lnTo>
                  <a:lnTo>
                    <a:pt x="84057" y="560639"/>
                  </a:lnTo>
                  <a:lnTo>
                    <a:pt x="50963" y="580061"/>
                  </a:lnTo>
                  <a:lnTo>
                    <a:pt x="35719" y="585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3" name="SMARTInkShape-1971"/>
            <p:cNvSpPr/>
            <p:nvPr>
              <p:custDataLst>
                <p:tags r:id="rId137"/>
              </p:custDataLst>
            </p:nvPr>
          </p:nvSpPr>
          <p:spPr bwMode="auto">
            <a:xfrm>
              <a:off x="4891511" y="3473681"/>
              <a:ext cx="207342" cy="185160"/>
            </a:xfrm>
            <a:custGeom>
              <a:avLst/>
              <a:gdLst/>
              <a:ahLst/>
              <a:cxnLst/>
              <a:rect l="0" t="0" r="0" b="0"/>
              <a:pathLst>
                <a:path w="207342" h="185160">
                  <a:moveTo>
                    <a:pt x="19817" y="8897"/>
                  </a:moveTo>
                  <a:lnTo>
                    <a:pt x="19817" y="8897"/>
                  </a:lnTo>
                  <a:lnTo>
                    <a:pt x="27506" y="1208"/>
                  </a:lnTo>
                  <a:lnTo>
                    <a:pt x="33120" y="335"/>
                  </a:lnTo>
                  <a:lnTo>
                    <a:pt x="62134" y="0"/>
                  </a:lnTo>
                  <a:lnTo>
                    <a:pt x="73682" y="5273"/>
                  </a:lnTo>
                  <a:lnTo>
                    <a:pt x="92524" y="20088"/>
                  </a:lnTo>
                  <a:lnTo>
                    <a:pt x="96779" y="29084"/>
                  </a:lnTo>
                  <a:lnTo>
                    <a:pt x="97915" y="34261"/>
                  </a:lnTo>
                  <a:lnTo>
                    <a:pt x="90031" y="60509"/>
                  </a:lnTo>
                  <a:lnTo>
                    <a:pt x="62460" y="97806"/>
                  </a:lnTo>
                  <a:lnTo>
                    <a:pt x="23977" y="139464"/>
                  </a:lnTo>
                  <a:lnTo>
                    <a:pt x="509" y="169811"/>
                  </a:lnTo>
                  <a:lnTo>
                    <a:pt x="0" y="173720"/>
                  </a:lnTo>
                  <a:lnTo>
                    <a:pt x="1645" y="177318"/>
                  </a:lnTo>
                  <a:lnTo>
                    <a:pt x="4726" y="180709"/>
                  </a:lnTo>
                  <a:lnTo>
                    <a:pt x="16086" y="184476"/>
                  </a:lnTo>
                  <a:lnTo>
                    <a:pt x="33042" y="185159"/>
                  </a:lnTo>
                  <a:lnTo>
                    <a:pt x="76411" y="177512"/>
                  </a:lnTo>
                  <a:lnTo>
                    <a:pt x="114450" y="166448"/>
                  </a:lnTo>
                  <a:lnTo>
                    <a:pt x="158197" y="154708"/>
                  </a:lnTo>
                  <a:lnTo>
                    <a:pt x="194451" y="139860"/>
                  </a:lnTo>
                  <a:lnTo>
                    <a:pt x="207341" y="1249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4" name="SMARTInkShape-1972"/>
            <p:cNvSpPr/>
            <p:nvPr>
              <p:custDataLst>
                <p:tags r:id="rId138"/>
              </p:custDataLst>
            </p:nvPr>
          </p:nvSpPr>
          <p:spPr bwMode="auto">
            <a:xfrm>
              <a:off x="4763390" y="3330773"/>
              <a:ext cx="103291" cy="415795"/>
            </a:xfrm>
            <a:custGeom>
              <a:avLst/>
              <a:gdLst/>
              <a:ahLst/>
              <a:cxnLst/>
              <a:rect l="0" t="0" r="0" b="0"/>
              <a:pathLst>
                <a:path w="103291" h="415795">
                  <a:moveTo>
                    <a:pt x="76501" y="0"/>
                  </a:moveTo>
                  <a:lnTo>
                    <a:pt x="76501" y="0"/>
                  </a:lnTo>
                  <a:lnTo>
                    <a:pt x="71760" y="0"/>
                  </a:lnTo>
                  <a:lnTo>
                    <a:pt x="66787" y="5292"/>
                  </a:lnTo>
                  <a:lnTo>
                    <a:pt x="55510" y="29599"/>
                  </a:lnTo>
                  <a:lnTo>
                    <a:pt x="40762" y="71808"/>
                  </a:lnTo>
                  <a:lnTo>
                    <a:pt x="25896" y="116135"/>
                  </a:lnTo>
                  <a:lnTo>
                    <a:pt x="16638" y="154460"/>
                  </a:lnTo>
                  <a:lnTo>
                    <a:pt x="12131" y="188311"/>
                  </a:lnTo>
                  <a:lnTo>
                    <a:pt x="7157" y="223476"/>
                  </a:lnTo>
                  <a:lnTo>
                    <a:pt x="5477" y="266173"/>
                  </a:lnTo>
                  <a:lnTo>
                    <a:pt x="0" y="303270"/>
                  </a:lnTo>
                  <a:lnTo>
                    <a:pt x="3769" y="344553"/>
                  </a:lnTo>
                  <a:lnTo>
                    <a:pt x="7325" y="377587"/>
                  </a:lnTo>
                  <a:lnTo>
                    <a:pt x="17417" y="406528"/>
                  </a:lnTo>
                  <a:lnTo>
                    <a:pt x="22228" y="410917"/>
                  </a:lnTo>
                  <a:lnTo>
                    <a:pt x="35512" y="415794"/>
                  </a:lnTo>
                  <a:lnTo>
                    <a:pt x="59726" y="413799"/>
                  </a:lnTo>
                  <a:lnTo>
                    <a:pt x="74337" y="406823"/>
                  </a:lnTo>
                  <a:lnTo>
                    <a:pt x="86453" y="397107"/>
                  </a:lnTo>
                  <a:lnTo>
                    <a:pt x="103290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5" name="SMARTInkShape-1973"/>
            <p:cNvSpPr/>
            <p:nvPr>
              <p:custDataLst>
                <p:tags r:id="rId139"/>
              </p:custDataLst>
            </p:nvPr>
          </p:nvSpPr>
          <p:spPr bwMode="auto">
            <a:xfrm>
              <a:off x="4671944" y="3509367"/>
              <a:ext cx="32592" cy="52994"/>
            </a:xfrm>
            <a:custGeom>
              <a:avLst/>
              <a:gdLst/>
              <a:ahLst/>
              <a:cxnLst/>
              <a:rect l="0" t="0" r="0" b="0"/>
              <a:pathLst>
                <a:path w="32592" h="52994">
                  <a:moveTo>
                    <a:pt x="25072" y="26789"/>
                  </a:moveTo>
                  <a:lnTo>
                    <a:pt x="25072" y="26789"/>
                  </a:lnTo>
                  <a:lnTo>
                    <a:pt x="20331" y="26789"/>
                  </a:lnTo>
                  <a:lnTo>
                    <a:pt x="15358" y="32081"/>
                  </a:lnTo>
                  <a:lnTo>
                    <a:pt x="0" y="51601"/>
                  </a:lnTo>
                  <a:lnTo>
                    <a:pt x="1412" y="52261"/>
                  </a:lnTo>
                  <a:lnTo>
                    <a:pt x="8273" y="52993"/>
                  </a:lnTo>
                  <a:lnTo>
                    <a:pt x="11888" y="51203"/>
                  </a:lnTo>
                  <a:lnTo>
                    <a:pt x="18551" y="43924"/>
                  </a:lnTo>
                  <a:lnTo>
                    <a:pt x="22173" y="36720"/>
                  </a:lnTo>
                  <a:lnTo>
                    <a:pt x="23140" y="33409"/>
                  </a:lnTo>
                  <a:lnTo>
                    <a:pt x="24776" y="31203"/>
                  </a:lnTo>
                  <a:lnTo>
                    <a:pt x="26859" y="29732"/>
                  </a:lnTo>
                  <a:lnTo>
                    <a:pt x="29240" y="28751"/>
                  </a:lnTo>
                  <a:lnTo>
                    <a:pt x="30827" y="26113"/>
                  </a:lnTo>
                  <a:lnTo>
                    <a:pt x="32591" y="17889"/>
                  </a:lnTo>
                  <a:lnTo>
                    <a:pt x="30728" y="10266"/>
                  </a:lnTo>
                  <a:lnTo>
                    <a:pt x="250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6" name="SMARTInkShape-1974"/>
            <p:cNvSpPr/>
            <p:nvPr>
              <p:custDataLst>
                <p:tags r:id="rId140"/>
              </p:custDataLst>
            </p:nvPr>
          </p:nvSpPr>
          <p:spPr bwMode="auto">
            <a:xfrm>
              <a:off x="4670335" y="3652242"/>
              <a:ext cx="26682" cy="136654"/>
            </a:xfrm>
            <a:custGeom>
              <a:avLst/>
              <a:gdLst/>
              <a:ahLst/>
              <a:cxnLst/>
              <a:rect l="0" t="0" r="0" b="0"/>
              <a:pathLst>
                <a:path w="26682" h="136654">
                  <a:moveTo>
                    <a:pt x="8821" y="0"/>
                  </a:moveTo>
                  <a:lnTo>
                    <a:pt x="8821" y="0"/>
                  </a:lnTo>
                  <a:lnTo>
                    <a:pt x="7829" y="17216"/>
                  </a:lnTo>
                  <a:lnTo>
                    <a:pt x="1133" y="59410"/>
                  </a:lnTo>
                  <a:lnTo>
                    <a:pt x="0" y="100437"/>
                  </a:lnTo>
                  <a:lnTo>
                    <a:pt x="905" y="126261"/>
                  </a:lnTo>
                  <a:lnTo>
                    <a:pt x="4642" y="134830"/>
                  </a:lnTo>
                  <a:lnTo>
                    <a:pt x="7027" y="136519"/>
                  </a:lnTo>
                  <a:lnTo>
                    <a:pt x="9610" y="136653"/>
                  </a:lnTo>
                  <a:lnTo>
                    <a:pt x="12323" y="135751"/>
                  </a:lnTo>
                  <a:lnTo>
                    <a:pt x="17984" y="126810"/>
                  </a:lnTo>
                  <a:lnTo>
                    <a:pt x="26681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7" name="SMARTInkShape-1975"/>
            <p:cNvSpPr/>
            <p:nvPr>
              <p:custDataLst>
                <p:tags r:id="rId141"/>
              </p:custDataLst>
            </p:nvPr>
          </p:nvSpPr>
          <p:spPr bwMode="auto">
            <a:xfrm>
              <a:off x="4395648" y="3322577"/>
              <a:ext cx="212072" cy="427893"/>
            </a:xfrm>
            <a:custGeom>
              <a:avLst/>
              <a:gdLst/>
              <a:ahLst/>
              <a:cxnLst/>
              <a:rect l="0" t="0" r="0" b="0"/>
              <a:pathLst>
                <a:path w="212072" h="427893">
                  <a:moveTo>
                    <a:pt x="78125" y="79634"/>
                  </a:moveTo>
                  <a:lnTo>
                    <a:pt x="78125" y="79634"/>
                  </a:lnTo>
                  <a:lnTo>
                    <a:pt x="69564" y="71072"/>
                  </a:lnTo>
                  <a:lnTo>
                    <a:pt x="59824" y="80294"/>
                  </a:lnTo>
                  <a:lnTo>
                    <a:pt x="39653" y="120384"/>
                  </a:lnTo>
                  <a:lnTo>
                    <a:pt x="25826" y="153113"/>
                  </a:lnTo>
                  <a:lnTo>
                    <a:pt x="17509" y="182737"/>
                  </a:lnTo>
                  <a:lnTo>
                    <a:pt x="10505" y="213762"/>
                  </a:lnTo>
                  <a:lnTo>
                    <a:pt x="1976" y="254533"/>
                  </a:lnTo>
                  <a:lnTo>
                    <a:pt x="0" y="295608"/>
                  </a:lnTo>
                  <a:lnTo>
                    <a:pt x="7719" y="339805"/>
                  </a:lnTo>
                  <a:lnTo>
                    <a:pt x="18569" y="372026"/>
                  </a:lnTo>
                  <a:lnTo>
                    <a:pt x="40013" y="404840"/>
                  </a:lnTo>
                  <a:lnTo>
                    <a:pt x="62202" y="419518"/>
                  </a:lnTo>
                  <a:lnTo>
                    <a:pt x="68502" y="421317"/>
                  </a:lnTo>
                  <a:lnTo>
                    <a:pt x="73695" y="421524"/>
                  </a:lnTo>
                  <a:lnTo>
                    <a:pt x="93680" y="414429"/>
                  </a:lnTo>
                  <a:lnTo>
                    <a:pt x="131248" y="394254"/>
                  </a:lnTo>
                  <a:lnTo>
                    <a:pt x="144069" y="380200"/>
                  </a:lnTo>
                  <a:lnTo>
                    <a:pt x="169865" y="342183"/>
                  </a:lnTo>
                  <a:lnTo>
                    <a:pt x="185454" y="317609"/>
                  </a:lnTo>
                  <a:lnTo>
                    <a:pt x="195704" y="278321"/>
                  </a:lnTo>
                  <a:lnTo>
                    <a:pt x="208298" y="239486"/>
                  </a:lnTo>
                  <a:lnTo>
                    <a:pt x="209961" y="211334"/>
                  </a:lnTo>
                  <a:lnTo>
                    <a:pt x="204611" y="171462"/>
                  </a:lnTo>
                  <a:lnTo>
                    <a:pt x="199495" y="139298"/>
                  </a:lnTo>
                  <a:lnTo>
                    <a:pt x="187134" y="96674"/>
                  </a:lnTo>
                  <a:lnTo>
                    <a:pt x="163966" y="54741"/>
                  </a:lnTo>
                  <a:lnTo>
                    <a:pt x="134593" y="16567"/>
                  </a:lnTo>
                  <a:lnTo>
                    <a:pt x="114039" y="4834"/>
                  </a:lnTo>
                  <a:lnTo>
                    <a:pt x="104670" y="1741"/>
                  </a:lnTo>
                  <a:lnTo>
                    <a:pt x="79597" y="0"/>
                  </a:lnTo>
                  <a:lnTo>
                    <a:pt x="60920" y="4884"/>
                  </a:lnTo>
                  <a:lnTo>
                    <a:pt x="34158" y="19448"/>
                  </a:lnTo>
                  <a:lnTo>
                    <a:pt x="26173" y="33703"/>
                  </a:lnTo>
                  <a:lnTo>
                    <a:pt x="18745" y="64040"/>
                  </a:lnTo>
                  <a:lnTo>
                    <a:pt x="19190" y="95519"/>
                  </a:lnTo>
                  <a:lnTo>
                    <a:pt x="25143" y="116459"/>
                  </a:lnTo>
                  <a:lnTo>
                    <a:pt x="45229" y="155148"/>
                  </a:lnTo>
                  <a:lnTo>
                    <a:pt x="71024" y="192187"/>
                  </a:lnTo>
                  <a:lnTo>
                    <a:pt x="106855" y="234967"/>
                  </a:lnTo>
                  <a:lnTo>
                    <a:pt x="141073" y="276551"/>
                  </a:lnTo>
                  <a:lnTo>
                    <a:pt x="168301" y="316056"/>
                  </a:lnTo>
                  <a:lnTo>
                    <a:pt x="185006" y="357014"/>
                  </a:lnTo>
                  <a:lnTo>
                    <a:pt x="196049" y="400368"/>
                  </a:lnTo>
                  <a:lnTo>
                    <a:pt x="212071" y="427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8" name="SMARTInkShape-1976"/>
            <p:cNvSpPr/>
            <p:nvPr>
              <p:custDataLst>
                <p:tags r:id="rId142"/>
              </p:custDataLst>
            </p:nvPr>
          </p:nvSpPr>
          <p:spPr bwMode="auto">
            <a:xfrm>
              <a:off x="3857625" y="3973711"/>
              <a:ext cx="214314" cy="240196"/>
            </a:xfrm>
            <a:custGeom>
              <a:avLst/>
              <a:gdLst/>
              <a:ahLst/>
              <a:cxnLst/>
              <a:rect l="0" t="0" r="0" b="0"/>
              <a:pathLst>
                <a:path w="214314" h="24019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9"/>
                  </a:lnTo>
                  <a:lnTo>
                    <a:pt x="12429" y="13302"/>
                  </a:lnTo>
                  <a:lnTo>
                    <a:pt x="46295" y="17951"/>
                  </a:lnTo>
                  <a:lnTo>
                    <a:pt x="84603" y="23729"/>
                  </a:lnTo>
                  <a:lnTo>
                    <a:pt x="128315" y="28830"/>
                  </a:lnTo>
                  <a:lnTo>
                    <a:pt x="168114" y="41940"/>
                  </a:lnTo>
                  <a:lnTo>
                    <a:pt x="178236" y="47744"/>
                  </a:lnTo>
                  <a:lnTo>
                    <a:pt x="180339" y="51673"/>
                  </a:lnTo>
                  <a:lnTo>
                    <a:pt x="180750" y="56277"/>
                  </a:lnTo>
                  <a:lnTo>
                    <a:pt x="180031" y="61330"/>
                  </a:lnTo>
                  <a:lnTo>
                    <a:pt x="169539" y="82664"/>
                  </a:lnTo>
                  <a:lnTo>
                    <a:pt x="135942" y="114555"/>
                  </a:lnTo>
                  <a:lnTo>
                    <a:pt x="97118" y="140677"/>
                  </a:lnTo>
                  <a:lnTo>
                    <a:pt x="60500" y="165344"/>
                  </a:lnTo>
                  <a:lnTo>
                    <a:pt x="26708" y="197868"/>
                  </a:lnTo>
                  <a:lnTo>
                    <a:pt x="14284" y="216691"/>
                  </a:lnTo>
                  <a:lnTo>
                    <a:pt x="15476" y="220859"/>
                  </a:lnTo>
                  <a:lnTo>
                    <a:pt x="24737" y="230782"/>
                  </a:lnTo>
                  <a:lnTo>
                    <a:pt x="38776" y="236515"/>
                  </a:lnTo>
                  <a:lnTo>
                    <a:pt x="76782" y="240195"/>
                  </a:lnTo>
                  <a:lnTo>
                    <a:pt x="115378" y="239930"/>
                  </a:lnTo>
                  <a:lnTo>
                    <a:pt x="151665" y="233998"/>
                  </a:lnTo>
                  <a:lnTo>
                    <a:pt x="168610" y="230999"/>
                  </a:lnTo>
                  <a:lnTo>
                    <a:pt x="200876" y="214054"/>
                  </a:lnTo>
                  <a:lnTo>
                    <a:pt x="214313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29" name="SMARTInkShape-1977"/>
            <p:cNvSpPr/>
            <p:nvPr>
              <p:custDataLst>
                <p:tags r:id="rId143"/>
              </p:custDataLst>
            </p:nvPr>
          </p:nvSpPr>
          <p:spPr bwMode="auto">
            <a:xfrm>
              <a:off x="3865907" y="3261246"/>
              <a:ext cx="473922" cy="596380"/>
            </a:xfrm>
            <a:custGeom>
              <a:avLst/>
              <a:gdLst/>
              <a:ahLst/>
              <a:cxnLst/>
              <a:rect l="0" t="0" r="0" b="0"/>
              <a:pathLst>
                <a:path w="473922" h="596380">
                  <a:moveTo>
                    <a:pt x="473921" y="15949"/>
                  </a:moveTo>
                  <a:lnTo>
                    <a:pt x="473921" y="15949"/>
                  </a:lnTo>
                  <a:lnTo>
                    <a:pt x="473921" y="8261"/>
                  </a:lnTo>
                  <a:lnTo>
                    <a:pt x="472929" y="7847"/>
                  </a:lnTo>
                  <a:lnTo>
                    <a:pt x="433757" y="0"/>
                  </a:lnTo>
                  <a:lnTo>
                    <a:pt x="398521" y="1302"/>
                  </a:lnTo>
                  <a:lnTo>
                    <a:pt x="361953" y="7972"/>
                  </a:lnTo>
                  <a:lnTo>
                    <a:pt x="318190" y="19113"/>
                  </a:lnTo>
                  <a:lnTo>
                    <a:pt x="278456" y="30869"/>
                  </a:lnTo>
                  <a:lnTo>
                    <a:pt x="241945" y="45391"/>
                  </a:lnTo>
                  <a:lnTo>
                    <a:pt x="206069" y="62334"/>
                  </a:lnTo>
                  <a:lnTo>
                    <a:pt x="164033" y="78294"/>
                  </a:lnTo>
                  <a:lnTo>
                    <a:pt x="121474" y="103370"/>
                  </a:lnTo>
                  <a:lnTo>
                    <a:pt x="116917" y="106972"/>
                  </a:lnTo>
                  <a:lnTo>
                    <a:pt x="115864" y="111357"/>
                  </a:lnTo>
                  <a:lnTo>
                    <a:pt x="117146" y="116266"/>
                  </a:lnTo>
                  <a:lnTo>
                    <a:pt x="119985" y="121522"/>
                  </a:lnTo>
                  <a:lnTo>
                    <a:pt x="133723" y="130009"/>
                  </a:lnTo>
                  <a:lnTo>
                    <a:pt x="153058" y="136095"/>
                  </a:lnTo>
                  <a:lnTo>
                    <a:pt x="192517" y="140003"/>
                  </a:lnTo>
                  <a:lnTo>
                    <a:pt x="224186" y="143326"/>
                  </a:lnTo>
                  <a:lnTo>
                    <a:pt x="268626" y="147948"/>
                  </a:lnTo>
                  <a:lnTo>
                    <a:pt x="305275" y="149318"/>
                  </a:lnTo>
                  <a:lnTo>
                    <a:pt x="340177" y="154521"/>
                  </a:lnTo>
                  <a:lnTo>
                    <a:pt x="362084" y="162290"/>
                  </a:lnTo>
                  <a:lnTo>
                    <a:pt x="372291" y="173263"/>
                  </a:lnTo>
                  <a:lnTo>
                    <a:pt x="376402" y="180356"/>
                  </a:lnTo>
                  <a:lnTo>
                    <a:pt x="378324" y="196175"/>
                  </a:lnTo>
                  <a:lnTo>
                    <a:pt x="374879" y="213128"/>
                  </a:lnTo>
                  <a:lnTo>
                    <a:pt x="361783" y="238414"/>
                  </a:lnTo>
                  <a:lnTo>
                    <a:pt x="326901" y="278549"/>
                  </a:lnTo>
                  <a:lnTo>
                    <a:pt x="283241" y="321679"/>
                  </a:lnTo>
                  <a:lnTo>
                    <a:pt x="241334" y="356928"/>
                  </a:lnTo>
                  <a:lnTo>
                    <a:pt x="197046" y="393076"/>
                  </a:lnTo>
                  <a:lnTo>
                    <a:pt x="152445" y="429781"/>
                  </a:lnTo>
                  <a:lnTo>
                    <a:pt x="107803" y="467027"/>
                  </a:lnTo>
                  <a:lnTo>
                    <a:pt x="65801" y="497973"/>
                  </a:lnTo>
                  <a:lnTo>
                    <a:pt x="21639" y="539813"/>
                  </a:lnTo>
                  <a:lnTo>
                    <a:pt x="3670" y="562421"/>
                  </a:lnTo>
                  <a:lnTo>
                    <a:pt x="678" y="569771"/>
                  </a:lnTo>
                  <a:lnTo>
                    <a:pt x="0" y="583230"/>
                  </a:lnTo>
                  <a:lnTo>
                    <a:pt x="4184" y="587613"/>
                  </a:lnTo>
                  <a:lnTo>
                    <a:pt x="19417" y="592483"/>
                  </a:lnTo>
                  <a:lnTo>
                    <a:pt x="60542" y="595609"/>
                  </a:lnTo>
                  <a:lnTo>
                    <a:pt x="101004" y="596227"/>
                  </a:lnTo>
                  <a:lnTo>
                    <a:pt x="142179" y="591608"/>
                  </a:lnTo>
                  <a:lnTo>
                    <a:pt x="184135" y="588681"/>
                  </a:lnTo>
                  <a:lnTo>
                    <a:pt x="226106" y="581556"/>
                  </a:lnTo>
                  <a:lnTo>
                    <a:pt x="263021" y="578427"/>
                  </a:lnTo>
                  <a:lnTo>
                    <a:pt x="291708" y="573642"/>
                  </a:lnTo>
                  <a:lnTo>
                    <a:pt x="302979" y="575690"/>
                  </a:lnTo>
                  <a:lnTo>
                    <a:pt x="306382" y="577625"/>
                  </a:lnTo>
                  <a:lnTo>
                    <a:pt x="308650" y="579908"/>
                  </a:lnTo>
                  <a:lnTo>
                    <a:pt x="310163" y="582421"/>
                  </a:lnTo>
                  <a:lnTo>
                    <a:pt x="310178" y="585090"/>
                  </a:lnTo>
                  <a:lnTo>
                    <a:pt x="304257" y="5963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0" name="SMARTInkShape-1978"/>
            <p:cNvSpPr/>
            <p:nvPr>
              <p:custDataLst>
                <p:tags r:id="rId144"/>
              </p:custDataLst>
            </p:nvPr>
          </p:nvSpPr>
          <p:spPr bwMode="auto">
            <a:xfrm>
              <a:off x="3551468" y="3598664"/>
              <a:ext cx="163283" cy="209060"/>
            </a:xfrm>
            <a:custGeom>
              <a:avLst/>
              <a:gdLst/>
              <a:ahLst/>
              <a:cxnLst/>
              <a:rect l="0" t="0" r="0" b="0"/>
              <a:pathLst>
                <a:path w="163283" h="209060">
                  <a:moveTo>
                    <a:pt x="163282" y="0"/>
                  </a:moveTo>
                  <a:lnTo>
                    <a:pt x="163282" y="0"/>
                  </a:lnTo>
                  <a:lnTo>
                    <a:pt x="156153" y="8121"/>
                  </a:lnTo>
                  <a:lnTo>
                    <a:pt x="132810" y="42901"/>
                  </a:lnTo>
                  <a:lnTo>
                    <a:pt x="107176" y="85167"/>
                  </a:lnTo>
                  <a:lnTo>
                    <a:pt x="71048" y="128360"/>
                  </a:lnTo>
                  <a:lnTo>
                    <a:pt x="36508" y="170104"/>
                  </a:lnTo>
                  <a:lnTo>
                    <a:pt x="5746" y="206433"/>
                  </a:lnTo>
                  <a:lnTo>
                    <a:pt x="1703" y="209059"/>
                  </a:lnTo>
                  <a:lnTo>
                    <a:pt x="0" y="208826"/>
                  </a:lnTo>
                  <a:lnTo>
                    <a:pt x="11477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1" name="SMARTInkShape-1979"/>
            <p:cNvSpPr/>
            <p:nvPr>
              <p:custDataLst>
                <p:tags r:id="rId145"/>
              </p:custDataLst>
            </p:nvPr>
          </p:nvSpPr>
          <p:spPr bwMode="auto">
            <a:xfrm>
              <a:off x="3493798" y="3366492"/>
              <a:ext cx="236391" cy="318944"/>
            </a:xfrm>
            <a:custGeom>
              <a:avLst/>
              <a:gdLst/>
              <a:ahLst/>
              <a:cxnLst/>
              <a:rect l="0" t="0" r="0" b="0"/>
              <a:pathLst>
                <a:path w="236391" h="318944">
                  <a:moveTo>
                    <a:pt x="42358" y="0"/>
                  </a:moveTo>
                  <a:lnTo>
                    <a:pt x="42358" y="0"/>
                  </a:lnTo>
                  <a:lnTo>
                    <a:pt x="47099" y="4741"/>
                  </a:lnTo>
                  <a:lnTo>
                    <a:pt x="54718" y="7068"/>
                  </a:lnTo>
                  <a:lnTo>
                    <a:pt x="59528" y="7689"/>
                  </a:lnTo>
                  <a:lnTo>
                    <a:pt x="70164" y="13670"/>
                  </a:lnTo>
                  <a:lnTo>
                    <a:pt x="107931" y="43191"/>
                  </a:lnTo>
                  <a:lnTo>
                    <a:pt x="149232" y="72783"/>
                  </a:lnTo>
                  <a:lnTo>
                    <a:pt x="186372" y="98796"/>
                  </a:lnTo>
                  <a:lnTo>
                    <a:pt x="230638" y="127503"/>
                  </a:lnTo>
                  <a:lnTo>
                    <a:pt x="236390" y="132037"/>
                  </a:lnTo>
                  <a:lnTo>
                    <a:pt x="236205" y="132673"/>
                  </a:lnTo>
                  <a:lnTo>
                    <a:pt x="197638" y="150136"/>
                  </a:lnTo>
                  <a:lnTo>
                    <a:pt x="156779" y="170510"/>
                  </a:lnTo>
                  <a:lnTo>
                    <a:pt x="119971" y="193644"/>
                  </a:lnTo>
                  <a:lnTo>
                    <a:pt x="80360" y="230332"/>
                  </a:lnTo>
                  <a:lnTo>
                    <a:pt x="36539" y="268996"/>
                  </a:lnTo>
                  <a:lnTo>
                    <a:pt x="13611" y="295670"/>
                  </a:lnTo>
                  <a:lnTo>
                    <a:pt x="0" y="317680"/>
                  </a:lnTo>
                  <a:lnTo>
                    <a:pt x="229" y="318943"/>
                  </a:lnTo>
                  <a:lnTo>
                    <a:pt x="15569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36" name="SMARTInkShape-Group514"/>
          <p:cNvGrpSpPr/>
          <p:nvPr/>
        </p:nvGrpSpPr>
        <p:grpSpPr>
          <a:xfrm>
            <a:off x="5456039" y="3319493"/>
            <a:ext cx="508993" cy="687137"/>
            <a:chOff x="5456039" y="3319493"/>
            <a:chExt cx="508993" cy="687137"/>
          </a:xfrm>
        </p:grpSpPr>
        <p:sp>
          <p:nvSpPr>
            <p:cNvPr id="425033" name="SMARTInkShape-1980"/>
            <p:cNvSpPr/>
            <p:nvPr>
              <p:custDataLst>
                <p:tags r:id="rId133"/>
              </p:custDataLst>
            </p:nvPr>
          </p:nvSpPr>
          <p:spPr bwMode="auto">
            <a:xfrm>
              <a:off x="5791424" y="3512960"/>
              <a:ext cx="173608" cy="493670"/>
            </a:xfrm>
            <a:custGeom>
              <a:avLst/>
              <a:gdLst/>
              <a:ahLst/>
              <a:cxnLst/>
              <a:rect l="0" t="0" r="0" b="0"/>
              <a:pathLst>
                <a:path w="173608" h="493670">
                  <a:moveTo>
                    <a:pt x="120029" y="85704"/>
                  </a:moveTo>
                  <a:lnTo>
                    <a:pt x="120029" y="85704"/>
                  </a:lnTo>
                  <a:lnTo>
                    <a:pt x="103806" y="46147"/>
                  </a:lnTo>
                  <a:lnTo>
                    <a:pt x="77789" y="9572"/>
                  </a:lnTo>
                  <a:lnTo>
                    <a:pt x="63552" y="2258"/>
                  </a:lnTo>
                  <a:lnTo>
                    <a:pt x="48296" y="0"/>
                  </a:lnTo>
                  <a:lnTo>
                    <a:pt x="34900" y="2303"/>
                  </a:lnTo>
                  <a:lnTo>
                    <a:pt x="16202" y="13919"/>
                  </a:lnTo>
                  <a:lnTo>
                    <a:pt x="9392" y="21719"/>
                  </a:lnTo>
                  <a:lnTo>
                    <a:pt x="279" y="49032"/>
                  </a:lnTo>
                  <a:lnTo>
                    <a:pt x="0" y="67421"/>
                  </a:lnTo>
                  <a:lnTo>
                    <a:pt x="4175" y="84524"/>
                  </a:lnTo>
                  <a:lnTo>
                    <a:pt x="12645" y="98739"/>
                  </a:lnTo>
                  <a:lnTo>
                    <a:pt x="28570" y="113158"/>
                  </a:lnTo>
                  <a:lnTo>
                    <a:pt x="42670" y="117749"/>
                  </a:lnTo>
                  <a:lnTo>
                    <a:pt x="58858" y="118798"/>
                  </a:lnTo>
                  <a:lnTo>
                    <a:pt x="75975" y="115956"/>
                  </a:lnTo>
                  <a:lnTo>
                    <a:pt x="88212" y="108741"/>
                  </a:lnTo>
                  <a:lnTo>
                    <a:pt x="96959" y="97927"/>
                  </a:lnTo>
                  <a:lnTo>
                    <a:pt x="106468" y="75104"/>
                  </a:lnTo>
                  <a:lnTo>
                    <a:pt x="110919" y="34870"/>
                  </a:lnTo>
                  <a:lnTo>
                    <a:pt x="112056" y="68313"/>
                  </a:lnTo>
                  <a:lnTo>
                    <a:pt x="118218" y="106458"/>
                  </a:lnTo>
                  <a:lnTo>
                    <a:pt x="129189" y="147020"/>
                  </a:lnTo>
                  <a:lnTo>
                    <a:pt x="140910" y="188436"/>
                  </a:lnTo>
                  <a:lnTo>
                    <a:pt x="146838" y="219336"/>
                  </a:lnTo>
                  <a:lnTo>
                    <a:pt x="152780" y="253244"/>
                  </a:lnTo>
                  <a:lnTo>
                    <a:pt x="161703" y="297623"/>
                  </a:lnTo>
                  <a:lnTo>
                    <a:pt x="167655" y="334010"/>
                  </a:lnTo>
                  <a:lnTo>
                    <a:pt x="168316" y="370687"/>
                  </a:lnTo>
                  <a:lnTo>
                    <a:pt x="165302" y="405840"/>
                  </a:lnTo>
                  <a:lnTo>
                    <a:pt x="160656" y="438000"/>
                  </a:lnTo>
                  <a:lnTo>
                    <a:pt x="152638" y="460892"/>
                  </a:lnTo>
                  <a:lnTo>
                    <a:pt x="142459" y="476688"/>
                  </a:lnTo>
                  <a:lnTo>
                    <a:pt x="131321" y="487016"/>
                  </a:lnTo>
                  <a:lnTo>
                    <a:pt x="119756" y="492268"/>
                  </a:lnTo>
                  <a:lnTo>
                    <a:pt x="113894" y="493669"/>
                  </a:lnTo>
                  <a:lnTo>
                    <a:pt x="91422" y="490899"/>
                  </a:lnTo>
                  <a:lnTo>
                    <a:pt x="75393" y="483795"/>
                  </a:lnTo>
                  <a:lnTo>
                    <a:pt x="59620" y="461185"/>
                  </a:lnTo>
                  <a:lnTo>
                    <a:pt x="51859" y="419869"/>
                  </a:lnTo>
                  <a:lnTo>
                    <a:pt x="52690" y="389664"/>
                  </a:lnTo>
                  <a:lnTo>
                    <a:pt x="58735" y="352706"/>
                  </a:lnTo>
                  <a:lnTo>
                    <a:pt x="65006" y="336333"/>
                  </a:lnTo>
                  <a:lnTo>
                    <a:pt x="96613" y="297354"/>
                  </a:lnTo>
                  <a:lnTo>
                    <a:pt x="139099" y="260357"/>
                  </a:lnTo>
                  <a:lnTo>
                    <a:pt x="173607" y="228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4" name="SMARTInkShape-1981"/>
            <p:cNvSpPr/>
            <p:nvPr>
              <p:custDataLst>
                <p:tags r:id="rId134"/>
              </p:custDataLst>
            </p:nvPr>
          </p:nvSpPr>
          <p:spPr bwMode="auto">
            <a:xfrm>
              <a:off x="5586023" y="3571875"/>
              <a:ext cx="152021" cy="183546"/>
            </a:xfrm>
            <a:custGeom>
              <a:avLst/>
              <a:gdLst/>
              <a:ahLst/>
              <a:cxnLst/>
              <a:rect l="0" t="0" r="0" b="0"/>
              <a:pathLst>
                <a:path w="152021" h="183546">
                  <a:moveTo>
                    <a:pt x="93258" y="0"/>
                  </a:moveTo>
                  <a:lnTo>
                    <a:pt x="93258" y="0"/>
                  </a:lnTo>
                  <a:lnTo>
                    <a:pt x="64579" y="0"/>
                  </a:lnTo>
                  <a:lnTo>
                    <a:pt x="55376" y="5292"/>
                  </a:lnTo>
                  <a:lnTo>
                    <a:pt x="28170" y="29552"/>
                  </a:lnTo>
                  <a:lnTo>
                    <a:pt x="18962" y="43373"/>
                  </a:lnTo>
                  <a:lnTo>
                    <a:pt x="6961" y="80078"/>
                  </a:lnTo>
                  <a:lnTo>
                    <a:pt x="0" y="111921"/>
                  </a:lnTo>
                  <a:lnTo>
                    <a:pt x="1539" y="127795"/>
                  </a:lnTo>
                  <a:lnTo>
                    <a:pt x="12724" y="152628"/>
                  </a:lnTo>
                  <a:lnTo>
                    <a:pt x="28361" y="167384"/>
                  </a:lnTo>
                  <a:lnTo>
                    <a:pt x="46556" y="178572"/>
                  </a:lnTo>
                  <a:lnTo>
                    <a:pt x="61257" y="183545"/>
                  </a:lnTo>
                  <a:lnTo>
                    <a:pt x="90170" y="181604"/>
                  </a:lnTo>
                  <a:lnTo>
                    <a:pt x="109745" y="171994"/>
                  </a:lnTo>
                  <a:lnTo>
                    <a:pt x="134854" y="149849"/>
                  </a:lnTo>
                  <a:lnTo>
                    <a:pt x="141824" y="141571"/>
                  </a:lnTo>
                  <a:lnTo>
                    <a:pt x="149570" y="121791"/>
                  </a:lnTo>
                  <a:lnTo>
                    <a:pt x="152020" y="100762"/>
                  </a:lnTo>
                  <a:lnTo>
                    <a:pt x="145509" y="63009"/>
                  </a:lnTo>
                  <a:lnTo>
                    <a:pt x="139301" y="45863"/>
                  </a:lnTo>
                  <a:lnTo>
                    <a:pt x="129927" y="31628"/>
                  </a:lnTo>
                  <a:lnTo>
                    <a:pt x="116501" y="21333"/>
                  </a:lnTo>
                  <a:lnTo>
                    <a:pt x="101603" y="14442"/>
                  </a:lnTo>
                  <a:lnTo>
                    <a:pt x="88369" y="11380"/>
                  </a:lnTo>
                  <a:lnTo>
                    <a:pt x="65020" y="14396"/>
                  </a:lnTo>
                  <a:lnTo>
                    <a:pt x="3968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5" name="SMARTInkShape-1982"/>
            <p:cNvSpPr/>
            <p:nvPr>
              <p:custDataLst>
                <p:tags r:id="rId135"/>
              </p:custDataLst>
            </p:nvPr>
          </p:nvSpPr>
          <p:spPr bwMode="auto">
            <a:xfrm>
              <a:off x="5456039" y="3319493"/>
              <a:ext cx="114700" cy="487302"/>
            </a:xfrm>
            <a:custGeom>
              <a:avLst/>
              <a:gdLst/>
              <a:ahLst/>
              <a:cxnLst/>
              <a:rect l="0" t="0" r="0" b="0"/>
              <a:pathLst>
                <a:path w="114700" h="487302">
                  <a:moveTo>
                    <a:pt x="0" y="430976"/>
                  </a:moveTo>
                  <a:lnTo>
                    <a:pt x="0" y="430976"/>
                  </a:lnTo>
                  <a:lnTo>
                    <a:pt x="24858" y="393689"/>
                  </a:lnTo>
                  <a:lnTo>
                    <a:pt x="41982" y="358522"/>
                  </a:lnTo>
                  <a:lnTo>
                    <a:pt x="58417" y="321598"/>
                  </a:lnTo>
                  <a:lnTo>
                    <a:pt x="71217" y="278144"/>
                  </a:lnTo>
                  <a:lnTo>
                    <a:pt x="83300" y="236084"/>
                  </a:lnTo>
                  <a:lnTo>
                    <a:pt x="87520" y="203456"/>
                  </a:lnTo>
                  <a:lnTo>
                    <a:pt x="93511" y="163912"/>
                  </a:lnTo>
                  <a:lnTo>
                    <a:pt x="103432" y="120364"/>
                  </a:lnTo>
                  <a:lnTo>
                    <a:pt x="109067" y="83099"/>
                  </a:lnTo>
                  <a:lnTo>
                    <a:pt x="114699" y="51814"/>
                  </a:lnTo>
                  <a:lnTo>
                    <a:pt x="110934" y="27921"/>
                  </a:lnTo>
                  <a:lnTo>
                    <a:pt x="103536" y="11470"/>
                  </a:lnTo>
                  <a:lnTo>
                    <a:pt x="90319" y="312"/>
                  </a:lnTo>
                  <a:lnTo>
                    <a:pt x="86010" y="0"/>
                  </a:lnTo>
                  <a:lnTo>
                    <a:pt x="82145" y="1775"/>
                  </a:lnTo>
                  <a:lnTo>
                    <a:pt x="78575" y="4944"/>
                  </a:lnTo>
                  <a:lnTo>
                    <a:pt x="62664" y="46655"/>
                  </a:lnTo>
                  <a:lnTo>
                    <a:pt x="50633" y="87391"/>
                  </a:lnTo>
                  <a:lnTo>
                    <a:pt x="36941" y="121916"/>
                  </a:lnTo>
                  <a:lnTo>
                    <a:pt x="25057" y="157281"/>
                  </a:lnTo>
                  <a:lnTo>
                    <a:pt x="19992" y="197635"/>
                  </a:lnTo>
                  <a:lnTo>
                    <a:pt x="13751" y="241011"/>
                  </a:lnTo>
                  <a:lnTo>
                    <a:pt x="10358" y="280542"/>
                  </a:lnTo>
                  <a:lnTo>
                    <a:pt x="9353" y="322131"/>
                  </a:lnTo>
                  <a:lnTo>
                    <a:pt x="13796" y="361133"/>
                  </a:lnTo>
                  <a:lnTo>
                    <a:pt x="18049" y="402738"/>
                  </a:lnTo>
                  <a:lnTo>
                    <a:pt x="30183" y="443904"/>
                  </a:lnTo>
                  <a:lnTo>
                    <a:pt x="47891" y="479574"/>
                  </a:lnTo>
                  <a:lnTo>
                    <a:pt x="55350" y="487301"/>
                  </a:lnTo>
                  <a:lnTo>
                    <a:pt x="98227" y="484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56" name="SMARTInkShape-Group515"/>
          <p:cNvGrpSpPr/>
          <p:nvPr/>
        </p:nvGrpSpPr>
        <p:grpSpPr>
          <a:xfrm>
            <a:off x="6180739" y="3170039"/>
            <a:ext cx="1931038" cy="1294806"/>
            <a:chOff x="6180739" y="3170039"/>
            <a:chExt cx="1931038" cy="1294806"/>
          </a:xfrm>
        </p:grpSpPr>
        <p:sp>
          <p:nvSpPr>
            <p:cNvPr id="425037" name="SMARTInkShape-1983"/>
            <p:cNvSpPr/>
            <p:nvPr>
              <p:custDataLst>
                <p:tags r:id="rId114"/>
              </p:custDataLst>
            </p:nvPr>
          </p:nvSpPr>
          <p:spPr bwMode="auto">
            <a:xfrm>
              <a:off x="7614464" y="3857625"/>
              <a:ext cx="197059" cy="607220"/>
            </a:xfrm>
            <a:custGeom>
              <a:avLst/>
              <a:gdLst/>
              <a:ahLst/>
              <a:cxnLst/>
              <a:rect l="0" t="0" r="0" b="0"/>
              <a:pathLst>
                <a:path w="197059" h="607220">
                  <a:moveTo>
                    <a:pt x="11489" y="0"/>
                  </a:moveTo>
                  <a:lnTo>
                    <a:pt x="11489" y="0"/>
                  </a:lnTo>
                  <a:lnTo>
                    <a:pt x="2008" y="14221"/>
                  </a:lnTo>
                  <a:lnTo>
                    <a:pt x="0" y="29141"/>
                  </a:lnTo>
                  <a:lnTo>
                    <a:pt x="6794" y="62972"/>
                  </a:lnTo>
                  <a:lnTo>
                    <a:pt x="24319" y="103656"/>
                  </a:lnTo>
                  <a:lnTo>
                    <a:pt x="48364" y="139192"/>
                  </a:lnTo>
                  <a:lnTo>
                    <a:pt x="74340" y="178053"/>
                  </a:lnTo>
                  <a:lnTo>
                    <a:pt x="100887" y="216247"/>
                  </a:lnTo>
                  <a:lnTo>
                    <a:pt x="122865" y="252699"/>
                  </a:lnTo>
                  <a:lnTo>
                    <a:pt x="146684" y="293376"/>
                  </a:lnTo>
                  <a:lnTo>
                    <a:pt x="167853" y="332106"/>
                  </a:lnTo>
                  <a:lnTo>
                    <a:pt x="181952" y="368718"/>
                  </a:lnTo>
                  <a:lnTo>
                    <a:pt x="192415" y="404701"/>
                  </a:lnTo>
                  <a:lnTo>
                    <a:pt x="197058" y="440498"/>
                  </a:lnTo>
                  <a:lnTo>
                    <a:pt x="193693" y="471500"/>
                  </a:lnTo>
                  <a:lnTo>
                    <a:pt x="181672" y="499537"/>
                  </a:lnTo>
                  <a:lnTo>
                    <a:pt x="151710" y="535677"/>
                  </a:lnTo>
                  <a:lnTo>
                    <a:pt x="118962" y="561547"/>
                  </a:lnTo>
                  <a:lnTo>
                    <a:pt x="77287" y="582221"/>
                  </a:lnTo>
                  <a:lnTo>
                    <a:pt x="11489" y="607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8" name="SMARTInkShape-1984"/>
            <p:cNvSpPr/>
            <p:nvPr>
              <p:custDataLst>
                <p:tags r:id="rId115"/>
              </p:custDataLst>
            </p:nvPr>
          </p:nvSpPr>
          <p:spPr bwMode="auto">
            <a:xfrm>
              <a:off x="7402711" y="4018359"/>
              <a:ext cx="250032" cy="203822"/>
            </a:xfrm>
            <a:custGeom>
              <a:avLst/>
              <a:gdLst/>
              <a:ahLst/>
              <a:cxnLst/>
              <a:rect l="0" t="0" r="0" b="0"/>
              <a:pathLst>
                <a:path w="250032" h="203822">
                  <a:moveTo>
                    <a:pt x="0" y="0"/>
                  </a:moveTo>
                  <a:lnTo>
                    <a:pt x="0" y="0"/>
                  </a:lnTo>
                  <a:lnTo>
                    <a:pt x="9113" y="993"/>
                  </a:lnTo>
                  <a:lnTo>
                    <a:pt x="48241" y="16223"/>
                  </a:lnTo>
                  <a:lnTo>
                    <a:pt x="89770" y="42240"/>
                  </a:lnTo>
                  <a:lnTo>
                    <a:pt x="99429" y="51185"/>
                  </a:lnTo>
                  <a:lnTo>
                    <a:pt x="107512" y="67091"/>
                  </a:lnTo>
                  <a:lnTo>
                    <a:pt x="110370" y="74493"/>
                  </a:lnTo>
                  <a:lnTo>
                    <a:pt x="110899" y="90655"/>
                  </a:lnTo>
                  <a:lnTo>
                    <a:pt x="106835" y="106768"/>
                  </a:lnTo>
                  <a:lnTo>
                    <a:pt x="85412" y="135927"/>
                  </a:lnTo>
                  <a:lnTo>
                    <a:pt x="45092" y="177984"/>
                  </a:lnTo>
                  <a:lnTo>
                    <a:pt x="33931" y="188245"/>
                  </a:lnTo>
                  <a:lnTo>
                    <a:pt x="23062" y="195013"/>
                  </a:lnTo>
                  <a:lnTo>
                    <a:pt x="20172" y="200113"/>
                  </a:lnTo>
                  <a:lnTo>
                    <a:pt x="21385" y="201869"/>
                  </a:lnTo>
                  <a:lnTo>
                    <a:pt x="28025" y="203821"/>
                  </a:lnTo>
                  <a:lnTo>
                    <a:pt x="66492" y="195464"/>
                  </a:lnTo>
                  <a:lnTo>
                    <a:pt x="102053" y="184584"/>
                  </a:lnTo>
                  <a:lnTo>
                    <a:pt x="144292" y="167871"/>
                  </a:lnTo>
                  <a:lnTo>
                    <a:pt x="185065" y="151961"/>
                  </a:lnTo>
                  <a:lnTo>
                    <a:pt x="223102" y="135951"/>
                  </a:lnTo>
                  <a:lnTo>
                    <a:pt x="250031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39" name="SMARTInkShape-1985"/>
            <p:cNvSpPr/>
            <p:nvPr>
              <p:custDataLst>
                <p:tags r:id="rId116"/>
              </p:custDataLst>
            </p:nvPr>
          </p:nvSpPr>
          <p:spPr bwMode="auto">
            <a:xfrm>
              <a:off x="7226316" y="3906462"/>
              <a:ext cx="158537" cy="373156"/>
            </a:xfrm>
            <a:custGeom>
              <a:avLst/>
              <a:gdLst/>
              <a:ahLst/>
              <a:cxnLst/>
              <a:rect l="0" t="0" r="0" b="0"/>
              <a:pathLst>
                <a:path w="158537" h="373156">
                  <a:moveTo>
                    <a:pt x="113887" y="4741"/>
                  </a:moveTo>
                  <a:lnTo>
                    <a:pt x="113887" y="4741"/>
                  </a:lnTo>
                  <a:lnTo>
                    <a:pt x="104406" y="0"/>
                  </a:lnTo>
                  <a:lnTo>
                    <a:pt x="94460" y="319"/>
                  </a:lnTo>
                  <a:lnTo>
                    <a:pt x="83425" y="4760"/>
                  </a:lnTo>
                  <a:lnTo>
                    <a:pt x="54264" y="29340"/>
                  </a:lnTo>
                  <a:lnTo>
                    <a:pt x="31517" y="71924"/>
                  </a:lnTo>
                  <a:lnTo>
                    <a:pt x="16440" y="111057"/>
                  </a:lnTo>
                  <a:lnTo>
                    <a:pt x="6962" y="149021"/>
                  </a:lnTo>
                  <a:lnTo>
                    <a:pt x="1872" y="180982"/>
                  </a:lnTo>
                  <a:lnTo>
                    <a:pt x="0" y="215711"/>
                  </a:lnTo>
                  <a:lnTo>
                    <a:pt x="5107" y="254112"/>
                  </a:lnTo>
                  <a:lnTo>
                    <a:pt x="11541" y="286657"/>
                  </a:lnTo>
                  <a:lnTo>
                    <a:pt x="21767" y="311608"/>
                  </a:lnTo>
                  <a:lnTo>
                    <a:pt x="47294" y="349233"/>
                  </a:lnTo>
                  <a:lnTo>
                    <a:pt x="51632" y="356441"/>
                  </a:lnTo>
                  <a:lnTo>
                    <a:pt x="67036" y="367097"/>
                  </a:lnTo>
                  <a:lnTo>
                    <a:pt x="86119" y="373155"/>
                  </a:lnTo>
                  <a:lnTo>
                    <a:pt x="112605" y="370988"/>
                  </a:lnTo>
                  <a:lnTo>
                    <a:pt x="158536" y="3529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0" name="SMARTInkShape-1986"/>
            <p:cNvSpPr/>
            <p:nvPr>
              <p:custDataLst>
                <p:tags r:id="rId117"/>
              </p:custDataLst>
            </p:nvPr>
          </p:nvSpPr>
          <p:spPr bwMode="auto">
            <a:xfrm>
              <a:off x="7058332" y="4054078"/>
              <a:ext cx="37476" cy="60391"/>
            </a:xfrm>
            <a:custGeom>
              <a:avLst/>
              <a:gdLst/>
              <a:ahLst/>
              <a:cxnLst/>
              <a:rect l="0" t="0" r="0" b="0"/>
              <a:pathLst>
                <a:path w="37476" h="60391">
                  <a:moveTo>
                    <a:pt x="22910" y="17860"/>
                  </a:moveTo>
                  <a:lnTo>
                    <a:pt x="22910" y="17860"/>
                  </a:lnTo>
                  <a:lnTo>
                    <a:pt x="18169" y="17860"/>
                  </a:lnTo>
                  <a:lnTo>
                    <a:pt x="13197" y="20505"/>
                  </a:lnTo>
                  <a:lnTo>
                    <a:pt x="10481" y="22600"/>
                  </a:lnTo>
                  <a:lnTo>
                    <a:pt x="7465" y="27573"/>
                  </a:lnTo>
                  <a:lnTo>
                    <a:pt x="5765" y="38597"/>
                  </a:lnTo>
                  <a:lnTo>
                    <a:pt x="4376" y="47912"/>
                  </a:lnTo>
                  <a:lnTo>
                    <a:pt x="452" y="55359"/>
                  </a:lnTo>
                  <a:lnTo>
                    <a:pt x="0" y="57742"/>
                  </a:lnTo>
                  <a:lnTo>
                    <a:pt x="691" y="59331"/>
                  </a:lnTo>
                  <a:lnTo>
                    <a:pt x="2145" y="60390"/>
                  </a:lnTo>
                  <a:lnTo>
                    <a:pt x="9051" y="58921"/>
                  </a:lnTo>
                  <a:lnTo>
                    <a:pt x="13670" y="57140"/>
                  </a:lnTo>
                  <a:lnTo>
                    <a:pt x="29653" y="40412"/>
                  </a:lnTo>
                  <a:lnTo>
                    <a:pt x="37475" y="26085"/>
                  </a:lnTo>
                  <a:lnTo>
                    <a:pt x="318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1" name="SMARTInkShape-1987"/>
            <p:cNvSpPr/>
            <p:nvPr>
              <p:custDataLst>
                <p:tags r:id="rId118"/>
              </p:custDataLst>
            </p:nvPr>
          </p:nvSpPr>
          <p:spPr bwMode="auto">
            <a:xfrm>
              <a:off x="7081242" y="4205883"/>
              <a:ext cx="35720" cy="130021"/>
            </a:xfrm>
            <a:custGeom>
              <a:avLst/>
              <a:gdLst/>
              <a:ahLst/>
              <a:cxnLst/>
              <a:rect l="0" t="0" r="0" b="0"/>
              <a:pathLst>
                <a:path w="35720" h="130021">
                  <a:moveTo>
                    <a:pt x="0" y="0"/>
                  </a:moveTo>
                  <a:lnTo>
                    <a:pt x="0" y="0"/>
                  </a:lnTo>
                  <a:lnTo>
                    <a:pt x="0" y="38159"/>
                  </a:lnTo>
                  <a:lnTo>
                    <a:pt x="6137" y="72912"/>
                  </a:lnTo>
                  <a:lnTo>
                    <a:pt x="8378" y="111673"/>
                  </a:lnTo>
                  <a:lnTo>
                    <a:pt x="9677" y="124047"/>
                  </a:lnTo>
                  <a:lnTo>
                    <a:pt x="11412" y="127346"/>
                  </a:lnTo>
                  <a:lnTo>
                    <a:pt x="13561" y="129546"/>
                  </a:lnTo>
                  <a:lnTo>
                    <a:pt x="15987" y="130020"/>
                  </a:lnTo>
                  <a:lnTo>
                    <a:pt x="18595" y="129344"/>
                  </a:lnTo>
                  <a:lnTo>
                    <a:pt x="21326" y="127901"/>
                  </a:lnTo>
                  <a:lnTo>
                    <a:pt x="35719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2" name="SMARTInkShape-1988"/>
            <p:cNvSpPr/>
            <p:nvPr>
              <p:custDataLst>
                <p:tags r:id="rId119"/>
              </p:custDataLst>
            </p:nvPr>
          </p:nvSpPr>
          <p:spPr bwMode="auto">
            <a:xfrm>
              <a:off x="6726706" y="3939789"/>
              <a:ext cx="292029" cy="380184"/>
            </a:xfrm>
            <a:custGeom>
              <a:avLst/>
              <a:gdLst/>
              <a:ahLst/>
              <a:cxnLst/>
              <a:rect l="0" t="0" r="0" b="0"/>
              <a:pathLst>
                <a:path w="292029" h="380184">
                  <a:moveTo>
                    <a:pt x="113435" y="24992"/>
                  </a:moveTo>
                  <a:lnTo>
                    <a:pt x="113435" y="24992"/>
                  </a:lnTo>
                  <a:lnTo>
                    <a:pt x="113435" y="20251"/>
                  </a:lnTo>
                  <a:lnTo>
                    <a:pt x="112442" y="18855"/>
                  </a:lnTo>
                  <a:lnTo>
                    <a:pt x="110789" y="17924"/>
                  </a:lnTo>
                  <a:lnTo>
                    <a:pt x="104341" y="16308"/>
                  </a:lnTo>
                  <a:lnTo>
                    <a:pt x="100132" y="16171"/>
                  </a:lnTo>
                  <a:lnTo>
                    <a:pt x="82704" y="30316"/>
                  </a:lnTo>
                  <a:lnTo>
                    <a:pt x="48232" y="73572"/>
                  </a:lnTo>
                  <a:lnTo>
                    <a:pt x="30520" y="114807"/>
                  </a:lnTo>
                  <a:lnTo>
                    <a:pt x="18270" y="151102"/>
                  </a:lnTo>
                  <a:lnTo>
                    <a:pt x="6295" y="192815"/>
                  </a:lnTo>
                  <a:lnTo>
                    <a:pt x="0" y="223546"/>
                  </a:lnTo>
                  <a:lnTo>
                    <a:pt x="779" y="260432"/>
                  </a:lnTo>
                  <a:lnTo>
                    <a:pt x="7295" y="297489"/>
                  </a:lnTo>
                  <a:lnTo>
                    <a:pt x="23125" y="341418"/>
                  </a:lnTo>
                  <a:lnTo>
                    <a:pt x="39232" y="359433"/>
                  </a:lnTo>
                  <a:lnTo>
                    <a:pt x="59620" y="372070"/>
                  </a:lnTo>
                  <a:lnTo>
                    <a:pt x="99754" y="380183"/>
                  </a:lnTo>
                  <a:lnTo>
                    <a:pt x="126249" y="378942"/>
                  </a:lnTo>
                  <a:lnTo>
                    <a:pt x="145919" y="373795"/>
                  </a:lnTo>
                  <a:lnTo>
                    <a:pt x="187303" y="349146"/>
                  </a:lnTo>
                  <a:lnTo>
                    <a:pt x="222282" y="317478"/>
                  </a:lnTo>
                  <a:lnTo>
                    <a:pt x="243141" y="287492"/>
                  </a:lnTo>
                  <a:lnTo>
                    <a:pt x="257148" y="243991"/>
                  </a:lnTo>
                  <a:lnTo>
                    <a:pt x="262842" y="207621"/>
                  </a:lnTo>
                  <a:lnTo>
                    <a:pt x="264529" y="163771"/>
                  </a:lnTo>
                  <a:lnTo>
                    <a:pt x="260288" y="127296"/>
                  </a:lnTo>
                  <a:lnTo>
                    <a:pt x="248007" y="88157"/>
                  </a:lnTo>
                  <a:lnTo>
                    <a:pt x="232114" y="64972"/>
                  </a:lnTo>
                  <a:lnTo>
                    <a:pt x="203500" y="40476"/>
                  </a:lnTo>
                  <a:lnTo>
                    <a:pt x="164321" y="19902"/>
                  </a:lnTo>
                  <a:lnTo>
                    <a:pt x="122009" y="4270"/>
                  </a:lnTo>
                  <a:lnTo>
                    <a:pt x="95470" y="0"/>
                  </a:lnTo>
                  <a:lnTo>
                    <a:pt x="54691" y="5687"/>
                  </a:lnTo>
                  <a:lnTo>
                    <a:pt x="39040" y="10790"/>
                  </a:lnTo>
                  <a:lnTo>
                    <a:pt x="28116" y="21657"/>
                  </a:lnTo>
                  <a:lnTo>
                    <a:pt x="20944" y="35416"/>
                  </a:lnTo>
                  <a:lnTo>
                    <a:pt x="17758" y="48146"/>
                  </a:lnTo>
                  <a:lnTo>
                    <a:pt x="20704" y="71209"/>
                  </a:lnTo>
                  <a:lnTo>
                    <a:pt x="27861" y="92154"/>
                  </a:lnTo>
                  <a:lnTo>
                    <a:pt x="51809" y="123048"/>
                  </a:lnTo>
                  <a:lnTo>
                    <a:pt x="89369" y="165990"/>
                  </a:lnTo>
                  <a:lnTo>
                    <a:pt x="133395" y="203421"/>
                  </a:lnTo>
                  <a:lnTo>
                    <a:pt x="177989" y="239290"/>
                  </a:lnTo>
                  <a:lnTo>
                    <a:pt x="219987" y="272376"/>
                  </a:lnTo>
                  <a:lnTo>
                    <a:pt x="262550" y="295694"/>
                  </a:lnTo>
                  <a:lnTo>
                    <a:pt x="292028" y="3107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3" name="SMARTInkShape-1989"/>
            <p:cNvSpPr/>
            <p:nvPr>
              <p:custDataLst>
                <p:tags r:id="rId120"/>
              </p:custDataLst>
            </p:nvPr>
          </p:nvSpPr>
          <p:spPr bwMode="auto">
            <a:xfrm>
              <a:off x="6403639" y="3768328"/>
              <a:ext cx="1534854" cy="151806"/>
            </a:xfrm>
            <a:custGeom>
              <a:avLst/>
              <a:gdLst/>
              <a:ahLst/>
              <a:cxnLst/>
              <a:rect l="0" t="0" r="0" b="0"/>
              <a:pathLst>
                <a:path w="1534854" h="151806">
                  <a:moveTo>
                    <a:pt x="1534853" y="0"/>
                  </a:moveTo>
                  <a:lnTo>
                    <a:pt x="1534853" y="0"/>
                  </a:lnTo>
                  <a:lnTo>
                    <a:pt x="1525372" y="4741"/>
                  </a:lnTo>
                  <a:lnTo>
                    <a:pt x="1482235" y="8562"/>
                  </a:lnTo>
                  <a:lnTo>
                    <a:pt x="1439215" y="11527"/>
                  </a:lnTo>
                  <a:lnTo>
                    <a:pt x="1401674" y="15983"/>
                  </a:lnTo>
                  <a:lnTo>
                    <a:pt x="1365416" y="17303"/>
                  </a:lnTo>
                  <a:lnTo>
                    <a:pt x="1326892" y="20340"/>
                  </a:lnTo>
                  <a:lnTo>
                    <a:pt x="1297567" y="23923"/>
                  </a:lnTo>
                  <a:lnTo>
                    <a:pt x="1264690" y="25515"/>
                  </a:lnTo>
                  <a:lnTo>
                    <a:pt x="1230233" y="28869"/>
                  </a:lnTo>
                  <a:lnTo>
                    <a:pt x="1194084" y="33666"/>
                  </a:lnTo>
                  <a:lnTo>
                    <a:pt x="1154866" y="39106"/>
                  </a:lnTo>
                  <a:lnTo>
                    <a:pt x="1114285" y="42185"/>
                  </a:lnTo>
                  <a:lnTo>
                    <a:pt x="1072106" y="44546"/>
                  </a:lnTo>
                  <a:lnTo>
                    <a:pt x="1049746" y="46564"/>
                  </a:lnTo>
                  <a:lnTo>
                    <a:pt x="1026901" y="48903"/>
                  </a:lnTo>
                  <a:lnTo>
                    <a:pt x="1003734" y="51453"/>
                  </a:lnTo>
                  <a:lnTo>
                    <a:pt x="980352" y="54146"/>
                  </a:lnTo>
                  <a:lnTo>
                    <a:pt x="956826" y="56933"/>
                  </a:lnTo>
                  <a:lnTo>
                    <a:pt x="933205" y="58791"/>
                  </a:lnTo>
                  <a:lnTo>
                    <a:pt x="909521" y="60030"/>
                  </a:lnTo>
                  <a:lnTo>
                    <a:pt x="885793" y="60856"/>
                  </a:lnTo>
                  <a:lnTo>
                    <a:pt x="862037" y="63391"/>
                  </a:lnTo>
                  <a:lnTo>
                    <a:pt x="838262" y="67065"/>
                  </a:lnTo>
                  <a:lnTo>
                    <a:pt x="814475" y="71499"/>
                  </a:lnTo>
                  <a:lnTo>
                    <a:pt x="790678" y="75447"/>
                  </a:lnTo>
                  <a:lnTo>
                    <a:pt x="766878" y="79072"/>
                  </a:lnTo>
                  <a:lnTo>
                    <a:pt x="743072" y="82480"/>
                  </a:lnTo>
                  <a:lnTo>
                    <a:pt x="719265" y="85745"/>
                  </a:lnTo>
                  <a:lnTo>
                    <a:pt x="695456" y="88913"/>
                  </a:lnTo>
                  <a:lnTo>
                    <a:pt x="671645" y="92017"/>
                  </a:lnTo>
                  <a:lnTo>
                    <a:pt x="647834" y="95080"/>
                  </a:lnTo>
                  <a:lnTo>
                    <a:pt x="624024" y="98113"/>
                  </a:lnTo>
                  <a:lnTo>
                    <a:pt x="600211" y="101127"/>
                  </a:lnTo>
                  <a:lnTo>
                    <a:pt x="576399" y="105121"/>
                  </a:lnTo>
                  <a:lnTo>
                    <a:pt x="552587" y="109768"/>
                  </a:lnTo>
                  <a:lnTo>
                    <a:pt x="528774" y="114850"/>
                  </a:lnTo>
                  <a:lnTo>
                    <a:pt x="505955" y="119231"/>
                  </a:lnTo>
                  <a:lnTo>
                    <a:pt x="462078" y="126744"/>
                  </a:lnTo>
                  <a:lnTo>
                    <a:pt x="419426" y="133390"/>
                  </a:lnTo>
                  <a:lnTo>
                    <a:pt x="378311" y="138660"/>
                  </a:lnTo>
                  <a:lnTo>
                    <a:pt x="340194" y="141002"/>
                  </a:lnTo>
                  <a:lnTo>
                    <a:pt x="306055" y="144688"/>
                  </a:lnTo>
                  <a:lnTo>
                    <a:pt x="273353" y="148641"/>
                  </a:lnTo>
                  <a:lnTo>
                    <a:pt x="238976" y="150399"/>
                  </a:lnTo>
                  <a:lnTo>
                    <a:pt x="206499" y="151180"/>
                  </a:lnTo>
                  <a:lnTo>
                    <a:pt x="162970" y="151620"/>
                  </a:lnTo>
                  <a:lnTo>
                    <a:pt x="124937" y="151750"/>
                  </a:lnTo>
                  <a:lnTo>
                    <a:pt x="83241" y="151789"/>
                  </a:lnTo>
                  <a:lnTo>
                    <a:pt x="52286" y="151797"/>
                  </a:lnTo>
                  <a:lnTo>
                    <a:pt x="8013" y="151803"/>
                  </a:lnTo>
                  <a:lnTo>
                    <a:pt x="0" y="151804"/>
                  </a:lnTo>
                  <a:lnTo>
                    <a:pt x="7877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4" name="SMARTInkShape-1990"/>
            <p:cNvSpPr/>
            <p:nvPr>
              <p:custDataLst>
                <p:tags r:id="rId121"/>
              </p:custDataLst>
            </p:nvPr>
          </p:nvSpPr>
          <p:spPr bwMode="auto">
            <a:xfrm>
              <a:off x="7795617" y="3170039"/>
              <a:ext cx="316160" cy="553642"/>
            </a:xfrm>
            <a:custGeom>
              <a:avLst/>
              <a:gdLst/>
              <a:ahLst/>
              <a:cxnLst/>
              <a:rect l="0" t="0" r="0" b="0"/>
              <a:pathLst>
                <a:path w="316160" h="553642">
                  <a:moveTo>
                    <a:pt x="98227" y="0"/>
                  </a:moveTo>
                  <a:lnTo>
                    <a:pt x="98227" y="0"/>
                  </a:lnTo>
                  <a:lnTo>
                    <a:pt x="115009" y="19427"/>
                  </a:lnTo>
                  <a:lnTo>
                    <a:pt x="124537" y="31455"/>
                  </a:lnTo>
                  <a:lnTo>
                    <a:pt x="162992" y="68721"/>
                  </a:lnTo>
                  <a:lnTo>
                    <a:pt x="191830" y="103706"/>
                  </a:lnTo>
                  <a:lnTo>
                    <a:pt x="219353" y="142193"/>
                  </a:lnTo>
                  <a:lnTo>
                    <a:pt x="243898" y="179451"/>
                  </a:lnTo>
                  <a:lnTo>
                    <a:pt x="267855" y="221354"/>
                  </a:lnTo>
                  <a:lnTo>
                    <a:pt x="291696" y="263329"/>
                  </a:lnTo>
                  <a:lnTo>
                    <a:pt x="308385" y="303701"/>
                  </a:lnTo>
                  <a:lnTo>
                    <a:pt x="316159" y="339245"/>
                  </a:lnTo>
                  <a:lnTo>
                    <a:pt x="314810" y="370049"/>
                  </a:lnTo>
                  <a:lnTo>
                    <a:pt x="308471" y="411379"/>
                  </a:lnTo>
                  <a:lnTo>
                    <a:pt x="297832" y="433859"/>
                  </a:lnTo>
                  <a:lnTo>
                    <a:pt x="275109" y="460603"/>
                  </a:lnTo>
                  <a:lnTo>
                    <a:pt x="236023" y="487417"/>
                  </a:lnTo>
                  <a:lnTo>
                    <a:pt x="201784" y="510537"/>
                  </a:lnTo>
                  <a:lnTo>
                    <a:pt x="161762" y="526758"/>
                  </a:lnTo>
                  <a:lnTo>
                    <a:pt x="118484" y="542589"/>
                  </a:lnTo>
                  <a:lnTo>
                    <a:pt x="86394" y="548729"/>
                  </a:lnTo>
                  <a:lnTo>
                    <a:pt x="54273" y="551457"/>
                  </a:lnTo>
                  <a:lnTo>
                    <a:pt x="0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5" name="SMARTInkShape-1991"/>
            <p:cNvSpPr/>
            <p:nvPr>
              <p:custDataLst>
                <p:tags r:id="rId122"/>
              </p:custDataLst>
            </p:nvPr>
          </p:nvSpPr>
          <p:spPr bwMode="auto">
            <a:xfrm>
              <a:off x="7696876" y="3373251"/>
              <a:ext cx="182651" cy="277023"/>
            </a:xfrm>
            <a:custGeom>
              <a:avLst/>
              <a:gdLst/>
              <a:ahLst/>
              <a:cxnLst/>
              <a:rect l="0" t="0" r="0" b="0"/>
              <a:pathLst>
                <a:path w="182651" h="277023">
                  <a:moveTo>
                    <a:pt x="63022" y="37890"/>
                  </a:moveTo>
                  <a:lnTo>
                    <a:pt x="63022" y="37890"/>
                  </a:lnTo>
                  <a:lnTo>
                    <a:pt x="63022" y="33149"/>
                  </a:lnTo>
                  <a:lnTo>
                    <a:pt x="60377" y="28176"/>
                  </a:lnTo>
                  <a:lnTo>
                    <a:pt x="56886" y="22658"/>
                  </a:lnTo>
                  <a:lnTo>
                    <a:pt x="54645" y="11032"/>
                  </a:lnTo>
                  <a:lnTo>
                    <a:pt x="54201" y="3921"/>
                  </a:lnTo>
                  <a:lnTo>
                    <a:pt x="49385" y="12170"/>
                  </a:lnTo>
                  <a:lnTo>
                    <a:pt x="39860" y="38873"/>
                  </a:lnTo>
                  <a:lnTo>
                    <a:pt x="31970" y="75110"/>
                  </a:lnTo>
                  <a:lnTo>
                    <a:pt x="28225" y="112600"/>
                  </a:lnTo>
                  <a:lnTo>
                    <a:pt x="27713" y="141539"/>
                  </a:lnTo>
                  <a:lnTo>
                    <a:pt x="30131" y="174245"/>
                  </a:lnTo>
                  <a:lnTo>
                    <a:pt x="37071" y="215544"/>
                  </a:lnTo>
                  <a:lnTo>
                    <a:pt x="43551" y="232933"/>
                  </a:lnTo>
                  <a:lnTo>
                    <a:pt x="58355" y="252887"/>
                  </a:lnTo>
                  <a:lnTo>
                    <a:pt x="76302" y="265524"/>
                  </a:lnTo>
                  <a:lnTo>
                    <a:pt x="99037" y="274560"/>
                  </a:lnTo>
                  <a:lnTo>
                    <a:pt x="112433" y="277022"/>
                  </a:lnTo>
                  <a:lnTo>
                    <a:pt x="127647" y="272824"/>
                  </a:lnTo>
                  <a:lnTo>
                    <a:pt x="150300" y="259305"/>
                  </a:lnTo>
                  <a:lnTo>
                    <a:pt x="166935" y="242731"/>
                  </a:lnTo>
                  <a:lnTo>
                    <a:pt x="174690" y="228149"/>
                  </a:lnTo>
                  <a:lnTo>
                    <a:pt x="182650" y="194033"/>
                  </a:lnTo>
                  <a:lnTo>
                    <a:pt x="180102" y="152187"/>
                  </a:lnTo>
                  <a:lnTo>
                    <a:pt x="176757" y="117727"/>
                  </a:lnTo>
                  <a:lnTo>
                    <a:pt x="166738" y="75267"/>
                  </a:lnTo>
                  <a:lnTo>
                    <a:pt x="148654" y="42570"/>
                  </a:lnTo>
                  <a:lnTo>
                    <a:pt x="127539" y="24756"/>
                  </a:lnTo>
                  <a:lnTo>
                    <a:pt x="90407" y="6217"/>
                  </a:lnTo>
                  <a:lnTo>
                    <a:pt x="67256" y="0"/>
                  </a:lnTo>
                  <a:lnTo>
                    <a:pt x="47044" y="545"/>
                  </a:lnTo>
                  <a:lnTo>
                    <a:pt x="18931" y="11170"/>
                  </a:lnTo>
                  <a:lnTo>
                    <a:pt x="6054" y="21384"/>
                  </a:lnTo>
                  <a:lnTo>
                    <a:pt x="1231" y="26886"/>
                  </a:lnTo>
                  <a:lnTo>
                    <a:pt x="0" y="33530"/>
                  </a:lnTo>
                  <a:lnTo>
                    <a:pt x="3924" y="48851"/>
                  </a:lnTo>
                  <a:lnTo>
                    <a:pt x="12549" y="64729"/>
                  </a:lnTo>
                  <a:lnTo>
                    <a:pt x="26369" y="69662"/>
                  </a:lnTo>
                  <a:lnTo>
                    <a:pt x="61754" y="69793"/>
                  </a:lnTo>
                  <a:lnTo>
                    <a:pt x="102003" y="63548"/>
                  </a:lnTo>
                  <a:lnTo>
                    <a:pt x="142270" y="52549"/>
                  </a:lnTo>
                  <a:lnTo>
                    <a:pt x="161249" y="468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6" name="SMARTInkShape-1992"/>
            <p:cNvSpPr/>
            <p:nvPr>
              <p:custDataLst>
                <p:tags r:id="rId123"/>
              </p:custDataLst>
            </p:nvPr>
          </p:nvSpPr>
          <p:spPr bwMode="auto">
            <a:xfrm>
              <a:off x="7556247" y="3241477"/>
              <a:ext cx="69707" cy="410766"/>
            </a:xfrm>
            <a:custGeom>
              <a:avLst/>
              <a:gdLst/>
              <a:ahLst/>
              <a:cxnLst/>
              <a:rect l="0" t="0" r="0" b="0"/>
              <a:pathLst>
                <a:path w="69707" h="410766">
                  <a:moveTo>
                    <a:pt x="69706" y="0"/>
                  </a:moveTo>
                  <a:lnTo>
                    <a:pt x="69706" y="0"/>
                  </a:lnTo>
                  <a:lnTo>
                    <a:pt x="64965" y="42026"/>
                  </a:lnTo>
                  <a:lnTo>
                    <a:pt x="54475" y="80841"/>
                  </a:lnTo>
                  <a:lnTo>
                    <a:pt x="42849" y="123051"/>
                  </a:lnTo>
                  <a:lnTo>
                    <a:pt x="30998" y="165086"/>
                  </a:lnTo>
                  <a:lnTo>
                    <a:pt x="25238" y="205470"/>
                  </a:lnTo>
                  <a:lnTo>
                    <a:pt x="18276" y="241017"/>
                  </a:lnTo>
                  <a:lnTo>
                    <a:pt x="12783" y="271821"/>
                  </a:lnTo>
                  <a:lnTo>
                    <a:pt x="4112" y="313152"/>
                  </a:lnTo>
                  <a:lnTo>
                    <a:pt x="0" y="341053"/>
                  </a:lnTo>
                  <a:lnTo>
                    <a:pt x="4747" y="379540"/>
                  </a:lnTo>
                  <a:lnTo>
                    <a:pt x="6109" y="391265"/>
                  </a:lnTo>
                  <a:lnTo>
                    <a:pt x="8456" y="395780"/>
                  </a:lnTo>
                  <a:lnTo>
                    <a:pt x="25058" y="410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7" name="SMARTInkShape-1993"/>
            <p:cNvSpPr/>
            <p:nvPr>
              <p:custDataLst>
                <p:tags r:id="rId124"/>
              </p:custDataLst>
            </p:nvPr>
          </p:nvSpPr>
          <p:spPr bwMode="auto">
            <a:xfrm>
              <a:off x="7205312" y="3492749"/>
              <a:ext cx="233119" cy="211065"/>
            </a:xfrm>
            <a:custGeom>
              <a:avLst/>
              <a:gdLst/>
              <a:ahLst/>
              <a:cxnLst/>
              <a:rect l="0" t="0" r="0" b="0"/>
              <a:pathLst>
                <a:path w="233119" h="211065">
                  <a:moveTo>
                    <a:pt x="27735" y="7689"/>
                  </a:moveTo>
                  <a:lnTo>
                    <a:pt x="27735" y="7689"/>
                  </a:lnTo>
                  <a:lnTo>
                    <a:pt x="22994" y="2948"/>
                  </a:lnTo>
                  <a:lnTo>
                    <a:pt x="22590" y="1551"/>
                  </a:lnTo>
                  <a:lnTo>
                    <a:pt x="23313" y="621"/>
                  </a:lnTo>
                  <a:lnTo>
                    <a:pt x="24787" y="0"/>
                  </a:lnTo>
                  <a:lnTo>
                    <a:pt x="64763" y="11296"/>
                  </a:lnTo>
                  <a:lnTo>
                    <a:pt x="106560" y="15567"/>
                  </a:lnTo>
                  <a:lnTo>
                    <a:pt x="150624" y="16480"/>
                  </a:lnTo>
                  <a:lnTo>
                    <a:pt x="159412" y="19203"/>
                  </a:lnTo>
                  <a:lnTo>
                    <a:pt x="163144" y="21318"/>
                  </a:lnTo>
                  <a:lnTo>
                    <a:pt x="164641" y="25704"/>
                  </a:lnTo>
                  <a:lnTo>
                    <a:pt x="163658" y="38516"/>
                  </a:lnTo>
                  <a:lnTo>
                    <a:pt x="154622" y="51486"/>
                  </a:lnTo>
                  <a:lnTo>
                    <a:pt x="114551" y="87981"/>
                  </a:lnTo>
                  <a:lnTo>
                    <a:pt x="73048" y="117811"/>
                  </a:lnTo>
                  <a:lnTo>
                    <a:pt x="33015" y="154531"/>
                  </a:lnTo>
                  <a:lnTo>
                    <a:pt x="10779" y="178528"/>
                  </a:lnTo>
                  <a:lnTo>
                    <a:pt x="1017" y="195734"/>
                  </a:lnTo>
                  <a:lnTo>
                    <a:pt x="0" y="201513"/>
                  </a:lnTo>
                  <a:lnTo>
                    <a:pt x="1308" y="205366"/>
                  </a:lnTo>
                  <a:lnTo>
                    <a:pt x="4163" y="207934"/>
                  </a:lnTo>
                  <a:lnTo>
                    <a:pt x="15274" y="210788"/>
                  </a:lnTo>
                  <a:lnTo>
                    <a:pt x="30134" y="211064"/>
                  </a:lnTo>
                  <a:lnTo>
                    <a:pt x="66574" y="203157"/>
                  </a:lnTo>
                  <a:lnTo>
                    <a:pt x="106955" y="192041"/>
                  </a:lnTo>
                  <a:lnTo>
                    <a:pt x="145531" y="184395"/>
                  </a:lnTo>
                  <a:lnTo>
                    <a:pt x="184618" y="169263"/>
                  </a:lnTo>
                  <a:lnTo>
                    <a:pt x="233118" y="1505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8" name="SMARTInkShape-1994"/>
            <p:cNvSpPr/>
            <p:nvPr>
              <p:custDataLst>
                <p:tags r:id="rId125"/>
              </p:custDataLst>
            </p:nvPr>
          </p:nvSpPr>
          <p:spPr bwMode="auto">
            <a:xfrm>
              <a:off x="7027664" y="3699741"/>
              <a:ext cx="62509" cy="59658"/>
            </a:xfrm>
            <a:custGeom>
              <a:avLst/>
              <a:gdLst/>
              <a:ahLst/>
              <a:cxnLst/>
              <a:rect l="0" t="0" r="0" b="0"/>
              <a:pathLst>
                <a:path w="62509" h="59658">
                  <a:moveTo>
                    <a:pt x="62508" y="23939"/>
                  </a:moveTo>
                  <a:lnTo>
                    <a:pt x="62508" y="23939"/>
                  </a:lnTo>
                  <a:lnTo>
                    <a:pt x="55379" y="15817"/>
                  </a:lnTo>
                  <a:lnTo>
                    <a:pt x="47277" y="3562"/>
                  </a:lnTo>
                  <a:lnTo>
                    <a:pt x="41517" y="0"/>
                  </a:lnTo>
                  <a:lnTo>
                    <a:pt x="38592" y="42"/>
                  </a:lnTo>
                  <a:lnTo>
                    <a:pt x="32697" y="2735"/>
                  </a:lnTo>
                  <a:lnTo>
                    <a:pt x="23799" y="14569"/>
                  </a:lnTo>
                  <a:lnTo>
                    <a:pt x="0" y="596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49" name="SMARTInkShape-1995"/>
            <p:cNvSpPr/>
            <p:nvPr>
              <p:custDataLst>
                <p:tags r:id="rId126"/>
              </p:custDataLst>
            </p:nvPr>
          </p:nvSpPr>
          <p:spPr bwMode="auto">
            <a:xfrm>
              <a:off x="6884821" y="3514541"/>
              <a:ext cx="25040" cy="39476"/>
            </a:xfrm>
            <a:custGeom>
              <a:avLst/>
              <a:gdLst/>
              <a:ahLst/>
              <a:cxnLst/>
              <a:rect l="0" t="0" r="0" b="0"/>
              <a:pathLst>
                <a:path w="25040" h="39476">
                  <a:moveTo>
                    <a:pt x="8898" y="39475"/>
                  </a:moveTo>
                  <a:lnTo>
                    <a:pt x="8898" y="39475"/>
                  </a:lnTo>
                  <a:lnTo>
                    <a:pt x="336" y="30913"/>
                  </a:lnTo>
                  <a:lnTo>
                    <a:pt x="0" y="38265"/>
                  </a:lnTo>
                  <a:lnTo>
                    <a:pt x="982" y="38668"/>
                  </a:lnTo>
                  <a:lnTo>
                    <a:pt x="4718" y="39116"/>
                  </a:lnTo>
                  <a:lnTo>
                    <a:pt x="9686" y="36669"/>
                  </a:lnTo>
                  <a:lnTo>
                    <a:pt x="12400" y="34628"/>
                  </a:lnTo>
                  <a:lnTo>
                    <a:pt x="20960" y="22274"/>
                  </a:lnTo>
                  <a:lnTo>
                    <a:pt x="25039" y="10786"/>
                  </a:lnTo>
                  <a:lnTo>
                    <a:pt x="24619" y="7450"/>
                  </a:lnTo>
                  <a:lnTo>
                    <a:pt x="21508" y="1098"/>
                  </a:lnTo>
                  <a:lnTo>
                    <a:pt x="19289" y="0"/>
                  </a:lnTo>
                  <a:lnTo>
                    <a:pt x="8898" y="3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0" name="SMARTInkShape-1996"/>
            <p:cNvSpPr/>
            <p:nvPr>
              <p:custDataLst>
                <p:tags r:id="rId127"/>
              </p:custDataLst>
            </p:nvPr>
          </p:nvSpPr>
          <p:spPr bwMode="auto">
            <a:xfrm>
              <a:off x="6894374" y="3652242"/>
              <a:ext cx="26135" cy="71439"/>
            </a:xfrm>
            <a:custGeom>
              <a:avLst/>
              <a:gdLst/>
              <a:ahLst/>
              <a:cxnLst/>
              <a:rect l="0" t="0" r="0" b="0"/>
              <a:pathLst>
                <a:path w="26135" h="71439">
                  <a:moveTo>
                    <a:pt x="8274" y="0"/>
                  </a:moveTo>
                  <a:lnTo>
                    <a:pt x="8274" y="0"/>
                  </a:lnTo>
                  <a:lnTo>
                    <a:pt x="3130" y="0"/>
                  </a:lnTo>
                  <a:lnTo>
                    <a:pt x="5327" y="0"/>
                  </a:lnTo>
                  <a:lnTo>
                    <a:pt x="5317" y="992"/>
                  </a:lnTo>
                  <a:lnTo>
                    <a:pt x="1555" y="7129"/>
                  </a:lnTo>
                  <a:lnTo>
                    <a:pt x="0" y="16223"/>
                  </a:lnTo>
                  <a:lnTo>
                    <a:pt x="394" y="53149"/>
                  </a:lnTo>
                  <a:lnTo>
                    <a:pt x="4110" y="62648"/>
                  </a:lnTo>
                  <a:lnTo>
                    <a:pt x="7482" y="65578"/>
                  </a:lnTo>
                  <a:lnTo>
                    <a:pt x="26134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1" name="SMARTInkShape-1997"/>
            <p:cNvSpPr/>
            <p:nvPr>
              <p:custDataLst>
                <p:tags r:id="rId128"/>
              </p:custDataLst>
            </p:nvPr>
          </p:nvSpPr>
          <p:spPr bwMode="auto">
            <a:xfrm>
              <a:off x="6708368" y="3464719"/>
              <a:ext cx="96055" cy="241102"/>
            </a:xfrm>
            <a:custGeom>
              <a:avLst/>
              <a:gdLst/>
              <a:ahLst/>
              <a:cxnLst/>
              <a:rect l="0" t="0" r="0" b="0"/>
              <a:pathLst>
                <a:path w="96055" h="241102">
                  <a:moveTo>
                    <a:pt x="78195" y="0"/>
                  </a:moveTo>
                  <a:lnTo>
                    <a:pt x="78195" y="0"/>
                  </a:lnTo>
                  <a:lnTo>
                    <a:pt x="73454" y="0"/>
                  </a:lnTo>
                  <a:lnTo>
                    <a:pt x="61025" y="4740"/>
                  </a:lnTo>
                  <a:lnTo>
                    <a:pt x="44775" y="17169"/>
                  </a:lnTo>
                  <a:lnTo>
                    <a:pt x="17363" y="55542"/>
                  </a:lnTo>
                  <a:lnTo>
                    <a:pt x="5159" y="90430"/>
                  </a:lnTo>
                  <a:lnTo>
                    <a:pt x="0" y="117965"/>
                  </a:lnTo>
                  <a:lnTo>
                    <a:pt x="3211" y="152912"/>
                  </a:lnTo>
                  <a:lnTo>
                    <a:pt x="14178" y="193915"/>
                  </a:lnTo>
                  <a:lnTo>
                    <a:pt x="28910" y="214663"/>
                  </a:lnTo>
                  <a:lnTo>
                    <a:pt x="46835" y="227535"/>
                  </a:lnTo>
                  <a:lnTo>
                    <a:pt x="96054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2" name="SMARTInkShape-1998"/>
            <p:cNvSpPr/>
            <p:nvPr>
              <p:custDataLst>
                <p:tags r:id="rId129"/>
              </p:custDataLst>
            </p:nvPr>
          </p:nvSpPr>
          <p:spPr bwMode="auto">
            <a:xfrm>
              <a:off x="6599039" y="3519538"/>
              <a:ext cx="121720" cy="198031"/>
            </a:xfrm>
            <a:custGeom>
              <a:avLst/>
              <a:gdLst/>
              <a:ahLst/>
              <a:cxnLst/>
              <a:rect l="0" t="0" r="0" b="0"/>
              <a:pathLst>
                <a:path w="121720" h="198031">
                  <a:moveTo>
                    <a:pt x="0" y="7689"/>
                  </a:moveTo>
                  <a:lnTo>
                    <a:pt x="0" y="7689"/>
                  </a:lnTo>
                  <a:lnTo>
                    <a:pt x="4741" y="2948"/>
                  </a:lnTo>
                  <a:lnTo>
                    <a:pt x="9713" y="621"/>
                  </a:lnTo>
                  <a:lnTo>
                    <a:pt x="12429" y="0"/>
                  </a:lnTo>
                  <a:lnTo>
                    <a:pt x="45189" y="6556"/>
                  </a:lnTo>
                  <a:lnTo>
                    <a:pt x="52495" y="9831"/>
                  </a:lnTo>
                  <a:lnTo>
                    <a:pt x="94545" y="40679"/>
                  </a:lnTo>
                  <a:lnTo>
                    <a:pt x="117598" y="62904"/>
                  </a:lnTo>
                  <a:lnTo>
                    <a:pt x="121719" y="77539"/>
                  </a:lnTo>
                  <a:lnTo>
                    <a:pt x="121393" y="108091"/>
                  </a:lnTo>
                  <a:lnTo>
                    <a:pt x="112394" y="144489"/>
                  </a:lnTo>
                  <a:lnTo>
                    <a:pt x="101547" y="158116"/>
                  </a:lnTo>
                  <a:lnTo>
                    <a:pt x="62761" y="188085"/>
                  </a:lnTo>
                  <a:lnTo>
                    <a:pt x="49061" y="196344"/>
                  </a:lnTo>
                  <a:lnTo>
                    <a:pt x="43621" y="197951"/>
                  </a:lnTo>
                  <a:lnTo>
                    <a:pt x="39002" y="198030"/>
                  </a:lnTo>
                  <a:lnTo>
                    <a:pt x="34931" y="197091"/>
                  </a:lnTo>
                  <a:lnTo>
                    <a:pt x="17859" y="177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3" name="SMARTInkShape-1999"/>
            <p:cNvSpPr/>
            <p:nvPr>
              <p:custDataLst>
                <p:tags r:id="rId130"/>
              </p:custDataLst>
            </p:nvPr>
          </p:nvSpPr>
          <p:spPr bwMode="auto">
            <a:xfrm>
              <a:off x="6429792" y="3259336"/>
              <a:ext cx="187107" cy="504429"/>
            </a:xfrm>
            <a:custGeom>
              <a:avLst/>
              <a:gdLst/>
              <a:ahLst/>
              <a:cxnLst/>
              <a:rect l="0" t="0" r="0" b="0"/>
              <a:pathLst>
                <a:path w="187107" h="504429">
                  <a:moveTo>
                    <a:pt x="187106" y="0"/>
                  </a:moveTo>
                  <a:lnTo>
                    <a:pt x="187106" y="0"/>
                  </a:lnTo>
                  <a:lnTo>
                    <a:pt x="182366" y="0"/>
                  </a:lnTo>
                  <a:lnTo>
                    <a:pt x="146941" y="22073"/>
                  </a:lnTo>
                  <a:lnTo>
                    <a:pt x="104537" y="56926"/>
                  </a:lnTo>
                  <a:lnTo>
                    <a:pt x="81282" y="81359"/>
                  </a:lnTo>
                  <a:lnTo>
                    <a:pt x="55333" y="125146"/>
                  </a:lnTo>
                  <a:lnTo>
                    <a:pt x="33158" y="167889"/>
                  </a:lnTo>
                  <a:lnTo>
                    <a:pt x="21548" y="202762"/>
                  </a:lnTo>
                  <a:lnTo>
                    <a:pt x="12816" y="238230"/>
                  </a:lnTo>
                  <a:lnTo>
                    <a:pt x="8795" y="274867"/>
                  </a:lnTo>
                  <a:lnTo>
                    <a:pt x="2754" y="315709"/>
                  </a:lnTo>
                  <a:lnTo>
                    <a:pt x="522" y="356363"/>
                  </a:lnTo>
                  <a:lnTo>
                    <a:pt x="0" y="391878"/>
                  </a:lnTo>
                  <a:lnTo>
                    <a:pt x="4447" y="431958"/>
                  </a:lnTo>
                  <a:lnTo>
                    <a:pt x="16789" y="467426"/>
                  </a:lnTo>
                  <a:lnTo>
                    <a:pt x="32696" y="485888"/>
                  </a:lnTo>
                  <a:lnTo>
                    <a:pt x="52995" y="498724"/>
                  </a:lnTo>
                  <a:lnTo>
                    <a:pt x="75247" y="504428"/>
                  </a:lnTo>
                  <a:lnTo>
                    <a:pt x="93073" y="504318"/>
                  </a:lnTo>
                  <a:lnTo>
                    <a:pt x="108603" y="499969"/>
                  </a:lnTo>
                  <a:lnTo>
                    <a:pt x="142458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4" name="SMARTInkShape-2000"/>
            <p:cNvSpPr/>
            <p:nvPr>
              <p:custDataLst>
                <p:tags r:id="rId131"/>
              </p:custDataLst>
            </p:nvPr>
          </p:nvSpPr>
          <p:spPr bwMode="auto">
            <a:xfrm>
              <a:off x="6223992" y="3253717"/>
              <a:ext cx="200294" cy="282440"/>
            </a:xfrm>
            <a:custGeom>
              <a:avLst/>
              <a:gdLst/>
              <a:ahLst/>
              <a:cxnLst/>
              <a:rect l="0" t="0" r="0" b="0"/>
              <a:pathLst>
                <a:path w="200294" h="282440">
                  <a:moveTo>
                    <a:pt x="0" y="68127"/>
                  </a:moveTo>
                  <a:lnTo>
                    <a:pt x="0" y="68127"/>
                  </a:lnTo>
                  <a:lnTo>
                    <a:pt x="0" y="55698"/>
                  </a:lnTo>
                  <a:lnTo>
                    <a:pt x="4741" y="42395"/>
                  </a:lnTo>
                  <a:lnTo>
                    <a:pt x="17170" y="25886"/>
                  </a:lnTo>
                  <a:lnTo>
                    <a:pt x="38160" y="8427"/>
                  </a:lnTo>
                  <a:lnTo>
                    <a:pt x="54664" y="1906"/>
                  </a:lnTo>
                  <a:lnTo>
                    <a:pt x="72912" y="0"/>
                  </a:lnTo>
                  <a:lnTo>
                    <a:pt x="111674" y="6861"/>
                  </a:lnTo>
                  <a:lnTo>
                    <a:pt x="127023" y="14108"/>
                  </a:lnTo>
                  <a:lnTo>
                    <a:pt x="170649" y="52813"/>
                  </a:lnTo>
                  <a:lnTo>
                    <a:pt x="183075" y="71968"/>
                  </a:lnTo>
                  <a:lnTo>
                    <a:pt x="196163" y="109896"/>
                  </a:lnTo>
                  <a:lnTo>
                    <a:pt x="200293" y="135308"/>
                  </a:lnTo>
                  <a:lnTo>
                    <a:pt x="196048" y="171927"/>
                  </a:lnTo>
                  <a:lnTo>
                    <a:pt x="182663" y="205928"/>
                  </a:lnTo>
                  <a:lnTo>
                    <a:pt x="165137" y="229453"/>
                  </a:lnTo>
                  <a:lnTo>
                    <a:pt x="122817" y="261210"/>
                  </a:lnTo>
                  <a:lnTo>
                    <a:pt x="104411" y="275267"/>
                  </a:lnTo>
                  <a:lnTo>
                    <a:pt x="71438" y="2824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55" name="SMARTInkShape-2001"/>
            <p:cNvSpPr/>
            <p:nvPr>
              <p:custDataLst>
                <p:tags r:id="rId132"/>
              </p:custDataLst>
            </p:nvPr>
          </p:nvSpPr>
          <p:spPr bwMode="auto">
            <a:xfrm>
              <a:off x="6180739" y="3375422"/>
              <a:ext cx="52184" cy="398179"/>
            </a:xfrm>
            <a:custGeom>
              <a:avLst/>
              <a:gdLst/>
              <a:ahLst/>
              <a:cxnLst/>
              <a:rect l="0" t="0" r="0" b="0"/>
              <a:pathLst>
                <a:path w="52184" h="398179">
                  <a:moveTo>
                    <a:pt x="52183" y="0"/>
                  </a:moveTo>
                  <a:lnTo>
                    <a:pt x="52183" y="0"/>
                  </a:lnTo>
                  <a:lnTo>
                    <a:pt x="51191" y="38584"/>
                  </a:lnTo>
                  <a:lnTo>
                    <a:pt x="45054" y="73168"/>
                  </a:lnTo>
                  <a:lnTo>
                    <a:pt x="39754" y="107264"/>
                  </a:lnTo>
                  <a:lnTo>
                    <a:pt x="34092" y="145569"/>
                  </a:lnTo>
                  <a:lnTo>
                    <a:pt x="28267" y="182767"/>
                  </a:lnTo>
                  <a:lnTo>
                    <a:pt x="22372" y="212530"/>
                  </a:lnTo>
                  <a:lnTo>
                    <a:pt x="16444" y="246924"/>
                  </a:lnTo>
                  <a:lnTo>
                    <a:pt x="11494" y="284369"/>
                  </a:lnTo>
                  <a:lnTo>
                    <a:pt x="9294" y="320855"/>
                  </a:lnTo>
                  <a:lnTo>
                    <a:pt x="3315" y="365384"/>
                  </a:lnTo>
                  <a:lnTo>
                    <a:pt x="0" y="389492"/>
                  </a:lnTo>
                  <a:lnTo>
                    <a:pt x="527" y="393606"/>
                  </a:lnTo>
                  <a:lnTo>
                    <a:pt x="1871" y="396349"/>
                  </a:lnTo>
                  <a:lnTo>
                    <a:pt x="3759" y="398178"/>
                  </a:lnTo>
                  <a:lnTo>
                    <a:pt x="16464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057" name="SMARTInkShape-2002"/>
          <p:cNvSpPr/>
          <p:nvPr>
            <p:custDataLst>
              <p:tags r:id="rId13"/>
            </p:custDataLst>
          </p:nvPr>
        </p:nvSpPr>
        <p:spPr bwMode="auto">
          <a:xfrm>
            <a:off x="4455914" y="3830836"/>
            <a:ext cx="285751" cy="71438"/>
          </a:xfrm>
          <a:custGeom>
            <a:avLst/>
            <a:gdLst/>
            <a:ahLst/>
            <a:cxnLst/>
            <a:rect l="0" t="0" r="0" b="0"/>
            <a:pathLst>
              <a:path w="285751" h="71438">
                <a:moveTo>
                  <a:pt x="0" y="0"/>
                </a:moveTo>
                <a:lnTo>
                  <a:pt x="0" y="0"/>
                </a:lnTo>
                <a:lnTo>
                  <a:pt x="43251" y="18091"/>
                </a:lnTo>
                <a:lnTo>
                  <a:pt x="82406" y="34552"/>
                </a:lnTo>
                <a:lnTo>
                  <a:pt x="123525" y="51138"/>
                </a:lnTo>
                <a:lnTo>
                  <a:pt x="162387" y="59139"/>
                </a:lnTo>
                <a:lnTo>
                  <a:pt x="204938" y="67979"/>
                </a:lnTo>
                <a:lnTo>
                  <a:pt x="238875" y="70413"/>
                </a:lnTo>
                <a:lnTo>
                  <a:pt x="285750" y="714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058" name="SMARTInkShape-2003"/>
          <p:cNvSpPr/>
          <p:nvPr>
            <p:custDataLst>
              <p:tags r:id="rId14"/>
            </p:custDataLst>
          </p:nvPr>
        </p:nvSpPr>
        <p:spPr bwMode="auto">
          <a:xfrm>
            <a:off x="3920133" y="4411266"/>
            <a:ext cx="3946923" cy="258962"/>
          </a:xfrm>
          <a:custGeom>
            <a:avLst/>
            <a:gdLst/>
            <a:ahLst/>
            <a:cxnLst/>
            <a:rect l="0" t="0" r="0" b="0"/>
            <a:pathLst>
              <a:path w="3946923" h="258962">
                <a:moveTo>
                  <a:pt x="0" y="0"/>
                </a:moveTo>
                <a:lnTo>
                  <a:pt x="0" y="0"/>
                </a:lnTo>
                <a:lnTo>
                  <a:pt x="37287" y="12428"/>
                </a:lnTo>
                <a:lnTo>
                  <a:pt x="77884" y="16786"/>
                </a:lnTo>
                <a:lnTo>
                  <a:pt x="115595" y="20293"/>
                </a:lnTo>
                <a:lnTo>
                  <a:pt x="151708" y="25505"/>
                </a:lnTo>
                <a:lnTo>
                  <a:pt x="180204" y="28864"/>
                </a:lnTo>
                <a:lnTo>
                  <a:pt x="213044" y="32672"/>
                </a:lnTo>
                <a:lnTo>
                  <a:pt x="254837" y="35808"/>
                </a:lnTo>
                <a:lnTo>
                  <a:pt x="298198" y="41587"/>
                </a:lnTo>
                <a:lnTo>
                  <a:pt x="342465" y="44733"/>
                </a:lnTo>
                <a:lnTo>
                  <a:pt x="387001" y="51508"/>
                </a:lnTo>
                <a:lnTo>
                  <a:pt x="416739" y="56957"/>
                </a:lnTo>
                <a:lnTo>
                  <a:pt x="449139" y="60041"/>
                </a:lnTo>
                <a:lnTo>
                  <a:pt x="482391" y="61411"/>
                </a:lnTo>
                <a:lnTo>
                  <a:pt x="513706" y="62020"/>
                </a:lnTo>
                <a:lnTo>
                  <a:pt x="546806" y="64937"/>
                </a:lnTo>
                <a:lnTo>
                  <a:pt x="581360" y="68548"/>
                </a:lnTo>
                <a:lnTo>
                  <a:pt x="616562" y="70153"/>
                </a:lnTo>
                <a:lnTo>
                  <a:pt x="652051" y="70866"/>
                </a:lnTo>
                <a:lnTo>
                  <a:pt x="687668" y="71183"/>
                </a:lnTo>
                <a:lnTo>
                  <a:pt x="723341" y="71324"/>
                </a:lnTo>
                <a:lnTo>
                  <a:pt x="761685" y="71387"/>
                </a:lnTo>
                <a:lnTo>
                  <a:pt x="801878" y="71415"/>
                </a:lnTo>
                <a:lnTo>
                  <a:pt x="842893" y="71427"/>
                </a:lnTo>
                <a:lnTo>
                  <a:pt x="881627" y="71433"/>
                </a:lnTo>
                <a:lnTo>
                  <a:pt x="919678" y="71435"/>
                </a:lnTo>
                <a:lnTo>
                  <a:pt x="959740" y="71436"/>
                </a:lnTo>
                <a:lnTo>
                  <a:pt x="1000697" y="68791"/>
                </a:lnTo>
                <a:lnTo>
                  <a:pt x="1042051" y="65300"/>
                </a:lnTo>
                <a:lnTo>
                  <a:pt x="1083581" y="63748"/>
                </a:lnTo>
                <a:lnTo>
                  <a:pt x="1125191" y="63059"/>
                </a:lnTo>
                <a:lnTo>
                  <a:pt x="1166834" y="62752"/>
                </a:lnTo>
                <a:lnTo>
                  <a:pt x="1208494" y="62616"/>
                </a:lnTo>
                <a:lnTo>
                  <a:pt x="1250160" y="62555"/>
                </a:lnTo>
                <a:lnTo>
                  <a:pt x="1291829" y="62529"/>
                </a:lnTo>
                <a:lnTo>
                  <a:pt x="1333501" y="62517"/>
                </a:lnTo>
                <a:lnTo>
                  <a:pt x="1372527" y="62512"/>
                </a:lnTo>
                <a:lnTo>
                  <a:pt x="1410707" y="62509"/>
                </a:lnTo>
                <a:lnTo>
                  <a:pt x="1450828" y="62508"/>
                </a:lnTo>
                <a:lnTo>
                  <a:pt x="1489164" y="62508"/>
                </a:lnTo>
                <a:lnTo>
                  <a:pt x="1526045" y="62507"/>
                </a:lnTo>
                <a:lnTo>
                  <a:pt x="1562281" y="62507"/>
                </a:lnTo>
                <a:lnTo>
                  <a:pt x="1600876" y="62507"/>
                </a:lnTo>
                <a:lnTo>
                  <a:pt x="1640188" y="62507"/>
                </a:lnTo>
                <a:lnTo>
                  <a:pt x="1677503" y="62507"/>
                </a:lnTo>
                <a:lnTo>
                  <a:pt x="1713932" y="65153"/>
                </a:lnTo>
                <a:lnTo>
                  <a:pt x="1750959" y="68644"/>
                </a:lnTo>
                <a:lnTo>
                  <a:pt x="1790566" y="70196"/>
                </a:lnTo>
                <a:lnTo>
                  <a:pt x="1828674" y="70885"/>
                </a:lnTo>
                <a:lnTo>
                  <a:pt x="1865455" y="72184"/>
                </a:lnTo>
                <a:lnTo>
                  <a:pt x="1901645" y="76069"/>
                </a:lnTo>
                <a:lnTo>
                  <a:pt x="1940220" y="78456"/>
                </a:lnTo>
                <a:lnTo>
                  <a:pt x="1979523" y="80510"/>
                </a:lnTo>
                <a:lnTo>
                  <a:pt x="2016835" y="84730"/>
                </a:lnTo>
                <a:lnTo>
                  <a:pt x="2053262" y="89913"/>
                </a:lnTo>
                <a:lnTo>
                  <a:pt x="2090287" y="94531"/>
                </a:lnTo>
                <a:lnTo>
                  <a:pt x="2129894" y="96584"/>
                </a:lnTo>
                <a:lnTo>
                  <a:pt x="2168002" y="100142"/>
                </a:lnTo>
                <a:lnTo>
                  <a:pt x="2204783" y="104039"/>
                </a:lnTo>
                <a:lnTo>
                  <a:pt x="2240973" y="105771"/>
                </a:lnTo>
                <a:lnTo>
                  <a:pt x="2279548" y="109186"/>
                </a:lnTo>
                <a:lnTo>
                  <a:pt x="2318851" y="113019"/>
                </a:lnTo>
                <a:lnTo>
                  <a:pt x="2356163" y="114722"/>
                </a:lnTo>
                <a:lnTo>
                  <a:pt x="2395236" y="118126"/>
                </a:lnTo>
                <a:lnTo>
                  <a:pt x="2435752" y="121953"/>
                </a:lnTo>
                <a:lnTo>
                  <a:pt x="2476911" y="123654"/>
                </a:lnTo>
                <a:lnTo>
                  <a:pt x="2518354" y="127056"/>
                </a:lnTo>
                <a:lnTo>
                  <a:pt x="2559925" y="130883"/>
                </a:lnTo>
                <a:lnTo>
                  <a:pt x="2601551" y="132584"/>
                </a:lnTo>
                <a:lnTo>
                  <a:pt x="2640558" y="133340"/>
                </a:lnTo>
                <a:lnTo>
                  <a:pt x="2678729" y="134668"/>
                </a:lnTo>
                <a:lnTo>
                  <a:pt x="2718845" y="138566"/>
                </a:lnTo>
                <a:lnTo>
                  <a:pt x="2759827" y="140959"/>
                </a:lnTo>
                <a:lnTo>
                  <a:pt x="2801191" y="143016"/>
                </a:lnTo>
                <a:lnTo>
                  <a:pt x="2842726" y="147236"/>
                </a:lnTo>
                <a:lnTo>
                  <a:pt x="2884337" y="149774"/>
                </a:lnTo>
                <a:lnTo>
                  <a:pt x="2924990" y="151894"/>
                </a:lnTo>
                <a:lnTo>
                  <a:pt x="2962901" y="156144"/>
                </a:lnTo>
                <a:lnTo>
                  <a:pt x="3002241" y="161339"/>
                </a:lnTo>
                <a:lnTo>
                  <a:pt x="3042876" y="165964"/>
                </a:lnTo>
                <a:lnTo>
                  <a:pt x="3084088" y="168019"/>
                </a:lnTo>
                <a:lnTo>
                  <a:pt x="3125555" y="171579"/>
                </a:lnTo>
                <a:lnTo>
                  <a:pt x="3167135" y="175476"/>
                </a:lnTo>
                <a:lnTo>
                  <a:pt x="3208766" y="177208"/>
                </a:lnTo>
                <a:lnTo>
                  <a:pt x="3250421" y="180623"/>
                </a:lnTo>
                <a:lnTo>
                  <a:pt x="3292084" y="185448"/>
                </a:lnTo>
                <a:lnTo>
                  <a:pt x="3333753" y="190900"/>
                </a:lnTo>
                <a:lnTo>
                  <a:pt x="3378069" y="196631"/>
                </a:lnTo>
                <a:lnTo>
                  <a:pt x="3400998" y="199548"/>
                </a:lnTo>
                <a:lnTo>
                  <a:pt x="3444997" y="205435"/>
                </a:lnTo>
                <a:lnTo>
                  <a:pt x="3487704" y="210367"/>
                </a:lnTo>
                <a:lnTo>
                  <a:pt x="3529836" y="212558"/>
                </a:lnTo>
                <a:lnTo>
                  <a:pt x="3571711" y="216179"/>
                </a:lnTo>
                <a:lnTo>
                  <a:pt x="3612482" y="221095"/>
                </a:lnTo>
                <a:lnTo>
                  <a:pt x="3650445" y="226587"/>
                </a:lnTo>
                <a:lnTo>
                  <a:pt x="3687162" y="232335"/>
                </a:lnTo>
                <a:lnTo>
                  <a:pt x="3723324" y="238197"/>
                </a:lnTo>
                <a:lnTo>
                  <a:pt x="3759241" y="244110"/>
                </a:lnTo>
                <a:lnTo>
                  <a:pt x="3792401" y="247399"/>
                </a:lnTo>
                <a:lnTo>
                  <a:pt x="3823676" y="249853"/>
                </a:lnTo>
                <a:lnTo>
                  <a:pt x="3854112" y="254252"/>
                </a:lnTo>
                <a:lnTo>
                  <a:pt x="3886821" y="256868"/>
                </a:lnTo>
                <a:lnTo>
                  <a:pt x="3928121" y="258340"/>
                </a:lnTo>
                <a:lnTo>
                  <a:pt x="3946922" y="2589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063" name="SMARTInkShape-Group518"/>
          <p:cNvGrpSpPr/>
          <p:nvPr/>
        </p:nvGrpSpPr>
        <p:grpSpPr>
          <a:xfrm>
            <a:off x="4188427" y="4679307"/>
            <a:ext cx="562168" cy="358655"/>
            <a:chOff x="4188427" y="4679307"/>
            <a:chExt cx="562168" cy="358655"/>
          </a:xfrm>
        </p:grpSpPr>
        <p:sp>
          <p:nvSpPr>
            <p:cNvPr id="425059" name="SMARTInkShape-2004"/>
            <p:cNvSpPr/>
            <p:nvPr>
              <p:custDataLst>
                <p:tags r:id="rId110"/>
              </p:custDataLst>
            </p:nvPr>
          </p:nvSpPr>
          <p:spPr bwMode="auto">
            <a:xfrm>
              <a:off x="4218598" y="4679307"/>
              <a:ext cx="127825" cy="35569"/>
            </a:xfrm>
            <a:custGeom>
              <a:avLst/>
              <a:gdLst/>
              <a:ahLst/>
              <a:cxnLst/>
              <a:rect l="0" t="0" r="0" b="0"/>
              <a:pathLst>
                <a:path w="127825" h="35569">
                  <a:moveTo>
                    <a:pt x="5144" y="26638"/>
                  </a:moveTo>
                  <a:lnTo>
                    <a:pt x="5144" y="26638"/>
                  </a:lnTo>
                  <a:lnTo>
                    <a:pt x="0" y="26638"/>
                  </a:lnTo>
                  <a:lnTo>
                    <a:pt x="2196" y="26638"/>
                  </a:lnTo>
                  <a:lnTo>
                    <a:pt x="39224" y="14210"/>
                  </a:lnTo>
                  <a:lnTo>
                    <a:pt x="82650" y="2426"/>
                  </a:lnTo>
                  <a:lnTo>
                    <a:pt x="122275" y="0"/>
                  </a:lnTo>
                  <a:lnTo>
                    <a:pt x="124904" y="942"/>
                  </a:lnTo>
                  <a:lnTo>
                    <a:pt x="126656" y="2562"/>
                  </a:lnTo>
                  <a:lnTo>
                    <a:pt x="127824" y="4634"/>
                  </a:lnTo>
                  <a:lnTo>
                    <a:pt x="112300" y="355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0" name="SMARTInkShape-2005"/>
            <p:cNvSpPr/>
            <p:nvPr>
              <p:custDataLst>
                <p:tags r:id="rId111"/>
              </p:custDataLst>
            </p:nvPr>
          </p:nvSpPr>
          <p:spPr bwMode="auto">
            <a:xfrm>
              <a:off x="4214813" y="4835083"/>
              <a:ext cx="133946" cy="30357"/>
            </a:xfrm>
            <a:custGeom>
              <a:avLst/>
              <a:gdLst/>
              <a:ahLst/>
              <a:cxnLst/>
              <a:rect l="0" t="0" r="0" b="0"/>
              <a:pathLst>
                <a:path w="133946" h="30357">
                  <a:moveTo>
                    <a:pt x="0" y="22667"/>
                  </a:moveTo>
                  <a:lnTo>
                    <a:pt x="0" y="22667"/>
                  </a:lnTo>
                  <a:lnTo>
                    <a:pt x="0" y="30356"/>
                  </a:lnTo>
                  <a:lnTo>
                    <a:pt x="37286" y="19059"/>
                  </a:lnTo>
                  <a:lnTo>
                    <a:pt x="79954" y="6516"/>
                  </a:lnTo>
                  <a:lnTo>
                    <a:pt x="107846" y="0"/>
                  </a:lnTo>
                  <a:lnTo>
                    <a:pt x="133945" y="48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1" name="SMARTInkShape-2006"/>
            <p:cNvSpPr/>
            <p:nvPr>
              <p:custDataLst>
                <p:tags r:id="rId112"/>
              </p:custDataLst>
            </p:nvPr>
          </p:nvSpPr>
          <p:spPr bwMode="auto">
            <a:xfrm>
              <a:off x="4321969" y="4805792"/>
              <a:ext cx="428626" cy="208402"/>
            </a:xfrm>
            <a:custGeom>
              <a:avLst/>
              <a:gdLst/>
              <a:ahLst/>
              <a:cxnLst/>
              <a:rect l="0" t="0" r="0" b="0"/>
              <a:pathLst>
                <a:path w="428626" h="208402">
                  <a:moveTo>
                    <a:pt x="0" y="176974"/>
                  </a:moveTo>
                  <a:lnTo>
                    <a:pt x="0" y="176974"/>
                  </a:lnTo>
                  <a:lnTo>
                    <a:pt x="4740" y="172233"/>
                  </a:lnTo>
                  <a:lnTo>
                    <a:pt x="26513" y="167879"/>
                  </a:lnTo>
                  <a:lnTo>
                    <a:pt x="29581" y="165949"/>
                  </a:lnTo>
                  <a:lnTo>
                    <a:pt x="31627" y="163671"/>
                  </a:lnTo>
                  <a:lnTo>
                    <a:pt x="36546" y="161139"/>
                  </a:lnTo>
                  <a:lnTo>
                    <a:pt x="43048" y="159514"/>
                  </a:lnTo>
                  <a:lnTo>
                    <a:pt x="48915" y="154492"/>
                  </a:lnTo>
                  <a:lnTo>
                    <a:pt x="60778" y="118550"/>
                  </a:lnTo>
                  <a:lnTo>
                    <a:pt x="70338" y="81885"/>
                  </a:lnTo>
                  <a:lnTo>
                    <a:pt x="82136" y="45060"/>
                  </a:lnTo>
                  <a:lnTo>
                    <a:pt x="96356" y="3850"/>
                  </a:lnTo>
                  <a:lnTo>
                    <a:pt x="95988" y="2027"/>
                  </a:lnTo>
                  <a:lnTo>
                    <a:pt x="94749" y="811"/>
                  </a:lnTo>
                  <a:lnTo>
                    <a:pt x="92932" y="0"/>
                  </a:lnTo>
                  <a:lnTo>
                    <a:pt x="85620" y="4392"/>
                  </a:lnTo>
                  <a:lnTo>
                    <a:pt x="76749" y="12958"/>
                  </a:lnTo>
                  <a:lnTo>
                    <a:pt x="55098" y="49884"/>
                  </a:lnTo>
                  <a:lnTo>
                    <a:pt x="47745" y="78132"/>
                  </a:lnTo>
                  <a:lnTo>
                    <a:pt x="48697" y="85283"/>
                  </a:lnTo>
                  <a:lnTo>
                    <a:pt x="51316" y="91042"/>
                  </a:lnTo>
                  <a:lnTo>
                    <a:pt x="58526" y="99094"/>
                  </a:lnTo>
                  <a:lnTo>
                    <a:pt x="65037" y="102673"/>
                  </a:lnTo>
                  <a:lnTo>
                    <a:pt x="86252" y="105285"/>
                  </a:lnTo>
                  <a:lnTo>
                    <a:pt x="93135" y="110202"/>
                  </a:lnTo>
                  <a:lnTo>
                    <a:pt x="95963" y="117862"/>
                  </a:lnTo>
                  <a:lnTo>
                    <a:pt x="100201" y="133331"/>
                  </a:lnTo>
                  <a:lnTo>
                    <a:pt x="106049" y="144679"/>
                  </a:lnTo>
                  <a:lnTo>
                    <a:pt x="141660" y="188726"/>
                  </a:lnTo>
                  <a:lnTo>
                    <a:pt x="155234" y="196418"/>
                  </a:lnTo>
                  <a:lnTo>
                    <a:pt x="161036" y="197874"/>
                  </a:lnTo>
                  <a:lnTo>
                    <a:pt x="165896" y="197853"/>
                  </a:lnTo>
                  <a:lnTo>
                    <a:pt x="185566" y="190688"/>
                  </a:lnTo>
                  <a:lnTo>
                    <a:pt x="202708" y="177840"/>
                  </a:lnTo>
                  <a:lnTo>
                    <a:pt x="233411" y="136357"/>
                  </a:lnTo>
                  <a:lnTo>
                    <a:pt x="248304" y="103534"/>
                  </a:lnTo>
                  <a:lnTo>
                    <a:pt x="260544" y="67130"/>
                  </a:lnTo>
                  <a:lnTo>
                    <a:pt x="265713" y="45429"/>
                  </a:lnTo>
                  <a:lnTo>
                    <a:pt x="264277" y="36488"/>
                  </a:lnTo>
                  <a:lnTo>
                    <a:pt x="262505" y="32715"/>
                  </a:lnTo>
                  <a:lnTo>
                    <a:pt x="255244" y="25877"/>
                  </a:lnTo>
                  <a:lnTo>
                    <a:pt x="250530" y="22664"/>
                  </a:lnTo>
                  <a:lnTo>
                    <a:pt x="245403" y="22507"/>
                  </a:lnTo>
                  <a:lnTo>
                    <a:pt x="234414" y="27624"/>
                  </a:lnTo>
                  <a:lnTo>
                    <a:pt x="221812" y="41661"/>
                  </a:lnTo>
                  <a:lnTo>
                    <a:pt x="201164" y="81519"/>
                  </a:lnTo>
                  <a:lnTo>
                    <a:pt x="199594" y="86548"/>
                  </a:lnTo>
                  <a:lnTo>
                    <a:pt x="202124" y="112588"/>
                  </a:lnTo>
                  <a:lnTo>
                    <a:pt x="213898" y="140698"/>
                  </a:lnTo>
                  <a:lnTo>
                    <a:pt x="218997" y="146837"/>
                  </a:lnTo>
                  <a:lnTo>
                    <a:pt x="229954" y="153658"/>
                  </a:lnTo>
                  <a:lnTo>
                    <a:pt x="252020" y="157497"/>
                  </a:lnTo>
                  <a:lnTo>
                    <a:pt x="286890" y="153894"/>
                  </a:lnTo>
                  <a:lnTo>
                    <a:pt x="303785" y="146542"/>
                  </a:lnTo>
                  <a:lnTo>
                    <a:pt x="332197" y="120912"/>
                  </a:lnTo>
                  <a:lnTo>
                    <a:pt x="348239" y="95870"/>
                  </a:lnTo>
                  <a:lnTo>
                    <a:pt x="355420" y="55598"/>
                  </a:lnTo>
                  <a:lnTo>
                    <a:pt x="355671" y="32090"/>
                  </a:lnTo>
                  <a:lnTo>
                    <a:pt x="352214" y="15346"/>
                  </a:lnTo>
                  <a:lnTo>
                    <a:pt x="348911" y="9691"/>
                  </a:lnTo>
                  <a:lnTo>
                    <a:pt x="344724" y="5921"/>
                  </a:lnTo>
                  <a:lnTo>
                    <a:pt x="339949" y="3407"/>
                  </a:lnTo>
                  <a:lnTo>
                    <a:pt x="334781" y="3716"/>
                  </a:lnTo>
                  <a:lnTo>
                    <a:pt x="323747" y="9351"/>
                  </a:lnTo>
                  <a:lnTo>
                    <a:pt x="306379" y="33160"/>
                  </a:lnTo>
                  <a:lnTo>
                    <a:pt x="298146" y="60609"/>
                  </a:lnTo>
                  <a:lnTo>
                    <a:pt x="295707" y="97075"/>
                  </a:lnTo>
                  <a:lnTo>
                    <a:pt x="299724" y="139299"/>
                  </a:lnTo>
                  <a:lnTo>
                    <a:pt x="311939" y="178489"/>
                  </a:lnTo>
                  <a:lnTo>
                    <a:pt x="322525" y="195176"/>
                  </a:lnTo>
                  <a:lnTo>
                    <a:pt x="328125" y="201015"/>
                  </a:lnTo>
                  <a:lnTo>
                    <a:pt x="347578" y="207502"/>
                  </a:lnTo>
                  <a:lnTo>
                    <a:pt x="372760" y="208401"/>
                  </a:lnTo>
                  <a:lnTo>
                    <a:pt x="428625" y="1948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2" name="SMARTInkShape-2007"/>
            <p:cNvSpPr/>
            <p:nvPr>
              <p:custDataLst>
                <p:tags r:id="rId113"/>
              </p:custDataLst>
            </p:nvPr>
          </p:nvSpPr>
          <p:spPr bwMode="auto">
            <a:xfrm>
              <a:off x="4188427" y="4741664"/>
              <a:ext cx="44246" cy="296298"/>
            </a:xfrm>
            <a:custGeom>
              <a:avLst/>
              <a:gdLst/>
              <a:ahLst/>
              <a:cxnLst/>
              <a:rect l="0" t="0" r="0" b="0"/>
              <a:pathLst>
                <a:path w="44246" h="296298">
                  <a:moveTo>
                    <a:pt x="44245" y="0"/>
                  </a:moveTo>
                  <a:lnTo>
                    <a:pt x="44245" y="0"/>
                  </a:lnTo>
                  <a:lnTo>
                    <a:pt x="34531" y="38855"/>
                  </a:lnTo>
                  <a:lnTo>
                    <a:pt x="26154" y="80304"/>
                  </a:lnTo>
                  <a:lnTo>
                    <a:pt x="21321" y="113081"/>
                  </a:lnTo>
                  <a:lnTo>
                    <a:pt x="17609" y="149261"/>
                  </a:lnTo>
                  <a:lnTo>
                    <a:pt x="10614" y="193893"/>
                  </a:lnTo>
                  <a:lnTo>
                    <a:pt x="6499" y="227775"/>
                  </a:lnTo>
                  <a:lnTo>
                    <a:pt x="1642" y="266588"/>
                  </a:lnTo>
                  <a:lnTo>
                    <a:pt x="0" y="296297"/>
                  </a:lnTo>
                  <a:lnTo>
                    <a:pt x="2422" y="289776"/>
                  </a:lnTo>
                  <a:lnTo>
                    <a:pt x="17456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71" name="SMARTInkShape-Group519"/>
          <p:cNvGrpSpPr/>
          <p:nvPr/>
        </p:nvGrpSpPr>
        <p:grpSpPr>
          <a:xfrm>
            <a:off x="5000625" y="4554141"/>
            <a:ext cx="1000126" cy="573199"/>
            <a:chOff x="5000625" y="4554141"/>
            <a:chExt cx="1000126" cy="573199"/>
          </a:xfrm>
        </p:grpSpPr>
        <p:sp>
          <p:nvSpPr>
            <p:cNvPr id="425064" name="SMARTInkShape-2008"/>
            <p:cNvSpPr/>
            <p:nvPr>
              <p:custDataLst>
                <p:tags r:id="rId103"/>
              </p:custDataLst>
            </p:nvPr>
          </p:nvSpPr>
          <p:spPr bwMode="auto">
            <a:xfrm>
              <a:off x="5956102" y="4572000"/>
              <a:ext cx="44649" cy="151806"/>
            </a:xfrm>
            <a:custGeom>
              <a:avLst/>
              <a:gdLst/>
              <a:ahLst/>
              <a:cxnLst/>
              <a:rect l="0" t="0" r="0" b="0"/>
              <a:pathLst>
                <a:path w="44649" h="151806">
                  <a:moveTo>
                    <a:pt x="44648" y="0"/>
                  </a:moveTo>
                  <a:lnTo>
                    <a:pt x="44648" y="0"/>
                  </a:lnTo>
                  <a:lnTo>
                    <a:pt x="34935" y="38855"/>
                  </a:lnTo>
                  <a:lnTo>
                    <a:pt x="26557" y="75012"/>
                  </a:lnTo>
                  <a:lnTo>
                    <a:pt x="14837" y="117453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5" name="SMARTInkShape-2009"/>
            <p:cNvSpPr/>
            <p:nvPr>
              <p:custDataLst>
                <p:tags r:id="rId104"/>
              </p:custDataLst>
            </p:nvPr>
          </p:nvSpPr>
          <p:spPr bwMode="auto">
            <a:xfrm>
              <a:off x="5902523" y="4554141"/>
              <a:ext cx="26791" cy="133946"/>
            </a:xfrm>
            <a:custGeom>
              <a:avLst/>
              <a:gdLst/>
              <a:ahLst/>
              <a:cxnLst/>
              <a:rect l="0" t="0" r="0" b="0"/>
              <a:pathLst>
                <a:path w="26791" h="133946">
                  <a:moveTo>
                    <a:pt x="26790" y="0"/>
                  </a:moveTo>
                  <a:lnTo>
                    <a:pt x="26790" y="0"/>
                  </a:lnTo>
                  <a:lnTo>
                    <a:pt x="20653" y="43728"/>
                  </a:lnTo>
                  <a:lnTo>
                    <a:pt x="16703" y="71164"/>
                  </a:lnTo>
                  <a:lnTo>
                    <a:pt x="2592" y="111309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6" name="SMARTInkShape-2010"/>
            <p:cNvSpPr/>
            <p:nvPr>
              <p:custDataLst>
                <p:tags r:id="rId105"/>
              </p:custDataLst>
            </p:nvPr>
          </p:nvSpPr>
          <p:spPr bwMode="auto">
            <a:xfrm>
              <a:off x="5197078" y="4754497"/>
              <a:ext cx="669728" cy="372843"/>
            </a:xfrm>
            <a:custGeom>
              <a:avLst/>
              <a:gdLst/>
              <a:ahLst/>
              <a:cxnLst/>
              <a:rect l="0" t="0" r="0" b="0"/>
              <a:pathLst>
                <a:path w="669728" h="372843">
                  <a:moveTo>
                    <a:pt x="0" y="67534"/>
                  </a:moveTo>
                  <a:lnTo>
                    <a:pt x="0" y="67534"/>
                  </a:lnTo>
                  <a:lnTo>
                    <a:pt x="0" y="62794"/>
                  </a:lnTo>
                  <a:lnTo>
                    <a:pt x="992" y="61397"/>
                  </a:lnTo>
                  <a:lnTo>
                    <a:pt x="2646" y="60466"/>
                  </a:lnTo>
                  <a:lnTo>
                    <a:pt x="4741" y="59846"/>
                  </a:lnTo>
                  <a:lnTo>
                    <a:pt x="7129" y="60424"/>
                  </a:lnTo>
                  <a:lnTo>
                    <a:pt x="12429" y="63713"/>
                  </a:lnTo>
                  <a:lnTo>
                    <a:pt x="20991" y="80623"/>
                  </a:lnTo>
                  <a:lnTo>
                    <a:pt x="25644" y="114989"/>
                  </a:lnTo>
                  <a:lnTo>
                    <a:pt x="26450" y="153473"/>
                  </a:lnTo>
                  <a:lnTo>
                    <a:pt x="25696" y="193318"/>
                  </a:lnTo>
                  <a:lnTo>
                    <a:pt x="19087" y="237495"/>
                  </a:lnTo>
                  <a:lnTo>
                    <a:pt x="15759" y="249898"/>
                  </a:lnTo>
                  <a:lnTo>
                    <a:pt x="13483" y="254594"/>
                  </a:lnTo>
                  <a:lnTo>
                    <a:pt x="10973" y="256733"/>
                  </a:lnTo>
                  <a:lnTo>
                    <a:pt x="8308" y="257167"/>
                  </a:lnTo>
                  <a:lnTo>
                    <a:pt x="5539" y="256464"/>
                  </a:lnTo>
                  <a:lnTo>
                    <a:pt x="4685" y="253018"/>
                  </a:lnTo>
                  <a:lnTo>
                    <a:pt x="14563" y="210438"/>
                  </a:lnTo>
                  <a:lnTo>
                    <a:pt x="18867" y="189472"/>
                  </a:lnTo>
                  <a:lnTo>
                    <a:pt x="37094" y="158869"/>
                  </a:lnTo>
                  <a:lnTo>
                    <a:pt x="47244" y="147815"/>
                  </a:lnTo>
                  <a:lnTo>
                    <a:pt x="55063" y="142902"/>
                  </a:lnTo>
                  <a:lnTo>
                    <a:pt x="59529" y="142584"/>
                  </a:lnTo>
                  <a:lnTo>
                    <a:pt x="69783" y="144877"/>
                  </a:lnTo>
                  <a:lnTo>
                    <a:pt x="91453" y="161226"/>
                  </a:lnTo>
                  <a:lnTo>
                    <a:pt x="125895" y="201314"/>
                  </a:lnTo>
                  <a:lnTo>
                    <a:pt x="130368" y="211659"/>
                  </a:lnTo>
                  <a:lnTo>
                    <a:pt x="133347" y="221878"/>
                  </a:lnTo>
                  <a:lnTo>
                    <a:pt x="137979" y="229728"/>
                  </a:lnTo>
                  <a:lnTo>
                    <a:pt x="161310" y="247996"/>
                  </a:lnTo>
                  <a:lnTo>
                    <a:pt x="170251" y="251919"/>
                  </a:lnTo>
                  <a:lnTo>
                    <a:pt x="182823" y="248371"/>
                  </a:lnTo>
                  <a:lnTo>
                    <a:pt x="197341" y="239187"/>
                  </a:lnTo>
                  <a:lnTo>
                    <a:pt x="210407" y="225184"/>
                  </a:lnTo>
                  <a:lnTo>
                    <a:pt x="227836" y="185804"/>
                  </a:lnTo>
                  <a:lnTo>
                    <a:pt x="236730" y="154502"/>
                  </a:lnTo>
                  <a:lnTo>
                    <a:pt x="238814" y="111823"/>
                  </a:lnTo>
                  <a:lnTo>
                    <a:pt x="235786" y="89202"/>
                  </a:lnTo>
                  <a:lnTo>
                    <a:pt x="232596" y="81979"/>
                  </a:lnTo>
                  <a:lnTo>
                    <a:pt x="228486" y="77165"/>
                  </a:lnTo>
                  <a:lnTo>
                    <a:pt x="223762" y="73954"/>
                  </a:lnTo>
                  <a:lnTo>
                    <a:pt x="218627" y="73799"/>
                  </a:lnTo>
                  <a:lnTo>
                    <a:pt x="207632" y="78917"/>
                  </a:lnTo>
                  <a:lnTo>
                    <a:pt x="198775" y="93099"/>
                  </a:lnTo>
                  <a:lnTo>
                    <a:pt x="182869" y="134658"/>
                  </a:lnTo>
                  <a:lnTo>
                    <a:pt x="180494" y="158552"/>
                  </a:lnTo>
                  <a:lnTo>
                    <a:pt x="188637" y="195154"/>
                  </a:lnTo>
                  <a:lnTo>
                    <a:pt x="194138" y="216914"/>
                  </a:lnTo>
                  <a:lnTo>
                    <a:pt x="197886" y="221691"/>
                  </a:lnTo>
                  <a:lnTo>
                    <a:pt x="209988" y="229644"/>
                  </a:lnTo>
                  <a:lnTo>
                    <a:pt x="225289" y="231195"/>
                  </a:lnTo>
                  <a:lnTo>
                    <a:pt x="233536" y="230220"/>
                  </a:lnTo>
                  <a:lnTo>
                    <a:pt x="250638" y="221198"/>
                  </a:lnTo>
                  <a:lnTo>
                    <a:pt x="281129" y="195893"/>
                  </a:lnTo>
                  <a:lnTo>
                    <a:pt x="306261" y="153376"/>
                  </a:lnTo>
                  <a:lnTo>
                    <a:pt x="323357" y="126593"/>
                  </a:lnTo>
                  <a:lnTo>
                    <a:pt x="333163" y="91537"/>
                  </a:lnTo>
                  <a:lnTo>
                    <a:pt x="332288" y="74564"/>
                  </a:lnTo>
                  <a:lnTo>
                    <a:pt x="329674" y="68252"/>
                  </a:lnTo>
                  <a:lnTo>
                    <a:pt x="321477" y="58593"/>
                  </a:lnTo>
                  <a:lnTo>
                    <a:pt x="316514" y="57605"/>
                  </a:lnTo>
                  <a:lnTo>
                    <a:pt x="311220" y="58930"/>
                  </a:lnTo>
                  <a:lnTo>
                    <a:pt x="294288" y="70276"/>
                  </a:lnTo>
                  <a:lnTo>
                    <a:pt x="284584" y="79667"/>
                  </a:lnTo>
                  <a:lnTo>
                    <a:pt x="280271" y="87148"/>
                  </a:lnTo>
                  <a:lnTo>
                    <a:pt x="281000" y="96426"/>
                  </a:lnTo>
                  <a:lnTo>
                    <a:pt x="289552" y="118551"/>
                  </a:lnTo>
                  <a:lnTo>
                    <a:pt x="300338" y="127581"/>
                  </a:lnTo>
                  <a:lnTo>
                    <a:pt x="314062" y="133909"/>
                  </a:lnTo>
                  <a:lnTo>
                    <a:pt x="332944" y="139456"/>
                  </a:lnTo>
                  <a:lnTo>
                    <a:pt x="363084" y="158891"/>
                  </a:lnTo>
                  <a:lnTo>
                    <a:pt x="385724" y="163725"/>
                  </a:lnTo>
                  <a:lnTo>
                    <a:pt x="418056" y="164367"/>
                  </a:lnTo>
                  <a:lnTo>
                    <a:pt x="428227" y="160841"/>
                  </a:lnTo>
                  <a:lnTo>
                    <a:pt x="436055" y="150676"/>
                  </a:lnTo>
                  <a:lnTo>
                    <a:pt x="449165" y="115156"/>
                  </a:lnTo>
                  <a:lnTo>
                    <a:pt x="453562" y="76793"/>
                  </a:lnTo>
                  <a:lnTo>
                    <a:pt x="454056" y="45918"/>
                  </a:lnTo>
                  <a:lnTo>
                    <a:pt x="442937" y="9272"/>
                  </a:lnTo>
                  <a:lnTo>
                    <a:pt x="437301" y="1953"/>
                  </a:lnTo>
                  <a:lnTo>
                    <a:pt x="434409" y="0"/>
                  </a:lnTo>
                  <a:lnTo>
                    <a:pt x="431489" y="1676"/>
                  </a:lnTo>
                  <a:lnTo>
                    <a:pt x="422639" y="18255"/>
                  </a:lnTo>
                  <a:lnTo>
                    <a:pt x="413405" y="47878"/>
                  </a:lnTo>
                  <a:lnTo>
                    <a:pt x="411287" y="77873"/>
                  </a:lnTo>
                  <a:lnTo>
                    <a:pt x="416289" y="92303"/>
                  </a:lnTo>
                  <a:lnTo>
                    <a:pt x="424135" y="103348"/>
                  </a:lnTo>
                  <a:lnTo>
                    <a:pt x="430929" y="108256"/>
                  </a:lnTo>
                  <a:lnTo>
                    <a:pt x="435122" y="107580"/>
                  </a:lnTo>
                  <a:lnTo>
                    <a:pt x="445072" y="101538"/>
                  </a:lnTo>
                  <a:lnTo>
                    <a:pt x="453464" y="89593"/>
                  </a:lnTo>
                  <a:lnTo>
                    <a:pt x="461120" y="68778"/>
                  </a:lnTo>
                  <a:lnTo>
                    <a:pt x="463707" y="48708"/>
                  </a:lnTo>
                  <a:lnTo>
                    <a:pt x="462927" y="46053"/>
                  </a:lnTo>
                  <a:lnTo>
                    <a:pt x="461415" y="44284"/>
                  </a:lnTo>
                  <a:lnTo>
                    <a:pt x="459415" y="43104"/>
                  </a:lnTo>
                  <a:lnTo>
                    <a:pt x="459073" y="45295"/>
                  </a:lnTo>
                  <a:lnTo>
                    <a:pt x="463454" y="82979"/>
                  </a:lnTo>
                  <a:lnTo>
                    <a:pt x="471295" y="125302"/>
                  </a:lnTo>
                  <a:lnTo>
                    <a:pt x="477623" y="164824"/>
                  </a:lnTo>
                  <a:lnTo>
                    <a:pt x="480846" y="206494"/>
                  </a:lnTo>
                  <a:lnTo>
                    <a:pt x="484246" y="236781"/>
                  </a:lnTo>
                  <a:lnTo>
                    <a:pt x="486446" y="276432"/>
                  </a:lnTo>
                  <a:lnTo>
                    <a:pt x="483042" y="307014"/>
                  </a:lnTo>
                  <a:lnTo>
                    <a:pt x="480778" y="311524"/>
                  </a:lnTo>
                  <a:lnTo>
                    <a:pt x="472970" y="319179"/>
                  </a:lnTo>
                  <a:lnTo>
                    <a:pt x="469103" y="320626"/>
                  </a:lnTo>
                  <a:lnTo>
                    <a:pt x="465532" y="320598"/>
                  </a:lnTo>
                  <a:lnTo>
                    <a:pt x="462160" y="319587"/>
                  </a:lnTo>
                  <a:lnTo>
                    <a:pt x="455766" y="313172"/>
                  </a:lnTo>
                  <a:lnTo>
                    <a:pt x="446588" y="295759"/>
                  </a:lnTo>
                  <a:lnTo>
                    <a:pt x="443577" y="288145"/>
                  </a:lnTo>
                  <a:lnTo>
                    <a:pt x="442877" y="269101"/>
                  </a:lnTo>
                  <a:lnTo>
                    <a:pt x="447002" y="226149"/>
                  </a:lnTo>
                  <a:lnTo>
                    <a:pt x="458750" y="189486"/>
                  </a:lnTo>
                  <a:lnTo>
                    <a:pt x="479482" y="152017"/>
                  </a:lnTo>
                  <a:lnTo>
                    <a:pt x="511260" y="110952"/>
                  </a:lnTo>
                  <a:lnTo>
                    <a:pt x="537626" y="76511"/>
                  </a:lnTo>
                  <a:lnTo>
                    <a:pt x="544629" y="58829"/>
                  </a:lnTo>
                  <a:lnTo>
                    <a:pt x="544687" y="53930"/>
                  </a:lnTo>
                  <a:lnTo>
                    <a:pt x="543703" y="52512"/>
                  </a:lnTo>
                  <a:lnTo>
                    <a:pt x="542054" y="51566"/>
                  </a:lnTo>
                  <a:lnTo>
                    <a:pt x="539963" y="50936"/>
                  </a:lnTo>
                  <a:lnTo>
                    <a:pt x="538569" y="51508"/>
                  </a:lnTo>
                  <a:lnTo>
                    <a:pt x="537640" y="52881"/>
                  </a:lnTo>
                  <a:lnTo>
                    <a:pt x="531408" y="66954"/>
                  </a:lnTo>
                  <a:lnTo>
                    <a:pt x="532942" y="92608"/>
                  </a:lnTo>
                  <a:lnTo>
                    <a:pt x="539680" y="111123"/>
                  </a:lnTo>
                  <a:lnTo>
                    <a:pt x="544334" y="114453"/>
                  </a:lnTo>
                  <a:lnTo>
                    <a:pt x="557442" y="118152"/>
                  </a:lnTo>
                  <a:lnTo>
                    <a:pt x="567897" y="117151"/>
                  </a:lnTo>
                  <a:lnTo>
                    <a:pt x="572075" y="115495"/>
                  </a:lnTo>
                  <a:lnTo>
                    <a:pt x="587435" y="98943"/>
                  </a:lnTo>
                  <a:lnTo>
                    <a:pt x="593465" y="78186"/>
                  </a:lnTo>
                  <a:lnTo>
                    <a:pt x="597337" y="38660"/>
                  </a:lnTo>
                  <a:lnTo>
                    <a:pt x="598007" y="27559"/>
                  </a:lnTo>
                  <a:lnTo>
                    <a:pt x="597109" y="27986"/>
                  </a:lnTo>
                  <a:lnTo>
                    <a:pt x="593465" y="33751"/>
                  </a:lnTo>
                  <a:lnTo>
                    <a:pt x="595317" y="62375"/>
                  </a:lnTo>
                  <a:lnTo>
                    <a:pt x="604831" y="99073"/>
                  </a:lnTo>
                  <a:lnTo>
                    <a:pt x="612354" y="141041"/>
                  </a:lnTo>
                  <a:lnTo>
                    <a:pt x="615024" y="178500"/>
                  </a:lnTo>
                  <a:lnTo>
                    <a:pt x="616808" y="211868"/>
                  </a:lnTo>
                  <a:lnTo>
                    <a:pt x="622187" y="255159"/>
                  </a:lnTo>
                  <a:lnTo>
                    <a:pt x="624221" y="290145"/>
                  </a:lnTo>
                  <a:lnTo>
                    <a:pt x="623833" y="329064"/>
                  </a:lnTo>
                  <a:lnTo>
                    <a:pt x="617874" y="358345"/>
                  </a:lnTo>
                  <a:lnTo>
                    <a:pt x="612615" y="369755"/>
                  </a:lnTo>
                  <a:lnTo>
                    <a:pt x="609825" y="372202"/>
                  </a:lnTo>
                  <a:lnTo>
                    <a:pt x="606972" y="372842"/>
                  </a:lnTo>
                  <a:lnTo>
                    <a:pt x="604078" y="372275"/>
                  </a:lnTo>
                  <a:lnTo>
                    <a:pt x="578680" y="351125"/>
                  </a:lnTo>
                  <a:lnTo>
                    <a:pt x="568887" y="322658"/>
                  </a:lnTo>
                  <a:lnTo>
                    <a:pt x="564442" y="287545"/>
                  </a:lnTo>
                  <a:lnTo>
                    <a:pt x="569077" y="243101"/>
                  </a:lnTo>
                  <a:lnTo>
                    <a:pt x="570423" y="230562"/>
                  </a:lnTo>
                  <a:lnTo>
                    <a:pt x="576313" y="219035"/>
                  </a:lnTo>
                  <a:lnTo>
                    <a:pt x="587530" y="207298"/>
                  </a:lnTo>
                  <a:lnTo>
                    <a:pt x="628830" y="182389"/>
                  </a:lnTo>
                  <a:lnTo>
                    <a:pt x="669727" y="1568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7" name="SMARTInkShape-2011"/>
            <p:cNvSpPr/>
            <p:nvPr>
              <p:custDataLst>
                <p:tags r:id="rId106"/>
              </p:custDataLst>
            </p:nvPr>
          </p:nvSpPr>
          <p:spPr bwMode="auto">
            <a:xfrm>
              <a:off x="5018484" y="4920258"/>
              <a:ext cx="142876" cy="53579"/>
            </a:xfrm>
            <a:custGeom>
              <a:avLst/>
              <a:gdLst/>
              <a:ahLst/>
              <a:cxnLst/>
              <a:rect l="0" t="0" r="0" b="0"/>
              <a:pathLst>
                <a:path w="142876" h="53579">
                  <a:moveTo>
                    <a:pt x="0" y="53578"/>
                  </a:moveTo>
                  <a:lnTo>
                    <a:pt x="0" y="53578"/>
                  </a:lnTo>
                  <a:lnTo>
                    <a:pt x="9114" y="52586"/>
                  </a:lnTo>
                  <a:lnTo>
                    <a:pt x="50589" y="41149"/>
                  </a:lnTo>
                  <a:lnTo>
                    <a:pt x="93852" y="23525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8" name="SMARTInkShape-2012"/>
            <p:cNvSpPr/>
            <p:nvPr>
              <p:custDataLst>
                <p:tags r:id="rId107"/>
              </p:custDataLst>
            </p:nvPr>
          </p:nvSpPr>
          <p:spPr bwMode="auto">
            <a:xfrm>
              <a:off x="5009555" y="4822540"/>
              <a:ext cx="133946" cy="26172"/>
            </a:xfrm>
            <a:custGeom>
              <a:avLst/>
              <a:gdLst/>
              <a:ahLst/>
              <a:cxnLst/>
              <a:rect l="0" t="0" r="0" b="0"/>
              <a:pathLst>
                <a:path w="133946" h="26172">
                  <a:moveTo>
                    <a:pt x="0" y="17351"/>
                  </a:moveTo>
                  <a:lnTo>
                    <a:pt x="0" y="17351"/>
                  </a:lnTo>
                  <a:lnTo>
                    <a:pt x="0" y="25039"/>
                  </a:lnTo>
                  <a:lnTo>
                    <a:pt x="24857" y="26171"/>
                  </a:lnTo>
                  <a:lnTo>
                    <a:pt x="52976" y="19130"/>
                  </a:lnTo>
                  <a:lnTo>
                    <a:pt x="87772" y="5287"/>
                  </a:lnTo>
                  <a:lnTo>
                    <a:pt x="130312" y="0"/>
                  </a:lnTo>
                  <a:lnTo>
                    <a:pt x="133507" y="823"/>
                  </a:lnTo>
                  <a:lnTo>
                    <a:pt x="133945" y="8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69" name="SMARTInkShape-2013"/>
            <p:cNvSpPr/>
            <p:nvPr>
              <p:custDataLst>
                <p:tags r:id="rId108"/>
              </p:custDataLst>
            </p:nvPr>
          </p:nvSpPr>
          <p:spPr bwMode="auto">
            <a:xfrm>
              <a:off x="5000625" y="4666249"/>
              <a:ext cx="136059" cy="39697"/>
            </a:xfrm>
            <a:custGeom>
              <a:avLst/>
              <a:gdLst/>
              <a:ahLst/>
              <a:cxnLst/>
              <a:rect l="0" t="0" r="0" b="0"/>
              <a:pathLst>
                <a:path w="136059" h="39697">
                  <a:moveTo>
                    <a:pt x="0" y="39696"/>
                  </a:moveTo>
                  <a:lnTo>
                    <a:pt x="0" y="39696"/>
                  </a:lnTo>
                  <a:lnTo>
                    <a:pt x="4740" y="39696"/>
                  </a:lnTo>
                  <a:lnTo>
                    <a:pt x="42900" y="27268"/>
                  </a:lnTo>
                  <a:lnTo>
                    <a:pt x="81999" y="12838"/>
                  </a:lnTo>
                  <a:lnTo>
                    <a:pt x="123246" y="0"/>
                  </a:lnTo>
                  <a:lnTo>
                    <a:pt x="133490" y="1548"/>
                  </a:lnTo>
                  <a:lnTo>
                    <a:pt x="135626" y="4342"/>
                  </a:lnTo>
                  <a:lnTo>
                    <a:pt x="136058" y="8190"/>
                  </a:lnTo>
                  <a:lnTo>
                    <a:pt x="135354" y="12739"/>
                  </a:lnTo>
                  <a:lnTo>
                    <a:pt x="116086" y="396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0" name="SMARTInkShape-2014"/>
            <p:cNvSpPr/>
            <p:nvPr>
              <p:custDataLst>
                <p:tags r:id="rId109"/>
              </p:custDataLst>
            </p:nvPr>
          </p:nvSpPr>
          <p:spPr bwMode="auto">
            <a:xfrm>
              <a:off x="5000635" y="4690568"/>
              <a:ext cx="17850" cy="277844"/>
            </a:xfrm>
            <a:custGeom>
              <a:avLst/>
              <a:gdLst/>
              <a:ahLst/>
              <a:cxnLst/>
              <a:rect l="0" t="0" r="0" b="0"/>
              <a:pathLst>
                <a:path w="17850" h="277844">
                  <a:moveTo>
                    <a:pt x="17849" y="15377"/>
                  </a:moveTo>
                  <a:lnTo>
                    <a:pt x="17849" y="15377"/>
                  </a:lnTo>
                  <a:lnTo>
                    <a:pt x="17849" y="0"/>
                  </a:lnTo>
                  <a:lnTo>
                    <a:pt x="13109" y="44503"/>
                  </a:lnTo>
                  <a:lnTo>
                    <a:pt x="10161" y="80672"/>
                  </a:lnTo>
                  <a:lnTo>
                    <a:pt x="9472" y="109882"/>
                  </a:lnTo>
                  <a:lnTo>
                    <a:pt x="9083" y="154503"/>
                  </a:lnTo>
                  <a:lnTo>
                    <a:pt x="6322" y="190214"/>
                  </a:lnTo>
                  <a:lnTo>
                    <a:pt x="1241" y="228948"/>
                  </a:lnTo>
                  <a:lnTo>
                    <a:pt x="39" y="273293"/>
                  </a:lnTo>
                  <a:lnTo>
                    <a:pt x="12" y="277843"/>
                  </a:lnTo>
                  <a:lnTo>
                    <a:pt x="0" y="276557"/>
                  </a:lnTo>
                  <a:lnTo>
                    <a:pt x="8920" y="2475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74" name="SMARTInkShape-Group520"/>
          <p:cNvGrpSpPr/>
          <p:nvPr/>
        </p:nvGrpSpPr>
        <p:grpSpPr>
          <a:xfrm>
            <a:off x="4080867" y="4580930"/>
            <a:ext cx="98228" cy="125016"/>
            <a:chOff x="4080867" y="4580930"/>
            <a:chExt cx="98228" cy="125016"/>
          </a:xfrm>
        </p:grpSpPr>
        <p:sp>
          <p:nvSpPr>
            <p:cNvPr id="425072" name="SMARTInkShape-2015"/>
            <p:cNvSpPr/>
            <p:nvPr>
              <p:custDataLst>
                <p:tags r:id="rId101"/>
              </p:custDataLst>
            </p:nvPr>
          </p:nvSpPr>
          <p:spPr bwMode="auto">
            <a:xfrm>
              <a:off x="4098727" y="4625578"/>
              <a:ext cx="80368" cy="62509"/>
            </a:xfrm>
            <a:custGeom>
              <a:avLst/>
              <a:gdLst/>
              <a:ahLst/>
              <a:cxnLst/>
              <a:rect l="0" t="0" r="0" b="0"/>
              <a:pathLst>
                <a:path w="80368" h="62509">
                  <a:moveTo>
                    <a:pt x="0" y="0"/>
                  </a:moveTo>
                  <a:lnTo>
                    <a:pt x="0" y="0"/>
                  </a:lnTo>
                  <a:lnTo>
                    <a:pt x="8121" y="26532"/>
                  </a:lnTo>
                  <a:lnTo>
                    <a:pt x="17169" y="40234"/>
                  </a:lnTo>
                  <a:lnTo>
                    <a:pt x="80367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3" name="SMARTInkShape-2016"/>
            <p:cNvSpPr/>
            <p:nvPr>
              <p:custDataLst>
                <p:tags r:id="rId102"/>
              </p:custDataLst>
            </p:nvPr>
          </p:nvSpPr>
          <p:spPr bwMode="auto">
            <a:xfrm>
              <a:off x="4080867" y="4580930"/>
              <a:ext cx="62509" cy="125016"/>
            </a:xfrm>
            <a:custGeom>
              <a:avLst/>
              <a:gdLst/>
              <a:ahLst/>
              <a:cxnLst/>
              <a:rect l="0" t="0" r="0" b="0"/>
              <a:pathLst>
                <a:path w="62509" h="12501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17170" y="14221"/>
                  </a:lnTo>
                  <a:lnTo>
                    <a:pt x="38155" y="51830"/>
                  </a:lnTo>
                  <a:lnTo>
                    <a:pt x="53086" y="93737"/>
                  </a:lnTo>
                  <a:lnTo>
                    <a:pt x="62508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085" name="SMARTInkShape-Group521"/>
          <p:cNvGrpSpPr/>
          <p:nvPr/>
        </p:nvGrpSpPr>
        <p:grpSpPr>
          <a:xfrm>
            <a:off x="6384906" y="4689337"/>
            <a:ext cx="1486677" cy="543461"/>
            <a:chOff x="6384906" y="4689337"/>
            <a:chExt cx="1486677" cy="543461"/>
          </a:xfrm>
        </p:grpSpPr>
        <p:sp>
          <p:nvSpPr>
            <p:cNvPr id="425075" name="SMARTInkShape-2017"/>
            <p:cNvSpPr/>
            <p:nvPr>
              <p:custDataLst>
                <p:tags r:id="rId91"/>
              </p:custDataLst>
            </p:nvPr>
          </p:nvSpPr>
          <p:spPr bwMode="auto">
            <a:xfrm>
              <a:off x="7724180" y="4741664"/>
              <a:ext cx="147403" cy="491134"/>
            </a:xfrm>
            <a:custGeom>
              <a:avLst/>
              <a:gdLst/>
              <a:ahLst/>
              <a:cxnLst/>
              <a:rect l="0" t="0" r="0" b="0"/>
              <a:pathLst>
                <a:path w="147403" h="491134">
                  <a:moveTo>
                    <a:pt x="26789" y="0"/>
                  </a:moveTo>
                  <a:lnTo>
                    <a:pt x="26789" y="0"/>
                  </a:lnTo>
                  <a:lnTo>
                    <a:pt x="35686" y="0"/>
                  </a:lnTo>
                  <a:lnTo>
                    <a:pt x="42841" y="8121"/>
                  </a:lnTo>
                  <a:lnTo>
                    <a:pt x="77958" y="50802"/>
                  </a:lnTo>
                  <a:lnTo>
                    <a:pt x="95178" y="77430"/>
                  </a:lnTo>
                  <a:lnTo>
                    <a:pt x="110001" y="113673"/>
                  </a:lnTo>
                  <a:lnTo>
                    <a:pt x="122110" y="154838"/>
                  </a:lnTo>
                  <a:lnTo>
                    <a:pt x="135840" y="191619"/>
                  </a:lnTo>
                  <a:lnTo>
                    <a:pt x="144131" y="231217"/>
                  </a:lnTo>
                  <a:lnTo>
                    <a:pt x="147402" y="249607"/>
                  </a:lnTo>
                  <a:lnTo>
                    <a:pt x="144063" y="290958"/>
                  </a:lnTo>
                  <a:lnTo>
                    <a:pt x="140580" y="324004"/>
                  </a:lnTo>
                  <a:lnTo>
                    <a:pt x="125775" y="362428"/>
                  </a:lnTo>
                  <a:lnTo>
                    <a:pt x="109878" y="400115"/>
                  </a:lnTo>
                  <a:lnTo>
                    <a:pt x="78178" y="438700"/>
                  </a:lnTo>
                  <a:lnTo>
                    <a:pt x="43766" y="474064"/>
                  </a:lnTo>
                  <a:lnTo>
                    <a:pt x="23881" y="484532"/>
                  </a:lnTo>
                  <a:lnTo>
                    <a:pt x="0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6" name="SMARTInkShape-2018"/>
            <p:cNvSpPr/>
            <p:nvPr>
              <p:custDataLst>
                <p:tags r:id="rId92"/>
              </p:custDataLst>
            </p:nvPr>
          </p:nvSpPr>
          <p:spPr bwMode="auto">
            <a:xfrm>
              <a:off x="7634883" y="4957723"/>
              <a:ext cx="25149" cy="32367"/>
            </a:xfrm>
            <a:custGeom>
              <a:avLst/>
              <a:gdLst/>
              <a:ahLst/>
              <a:cxnLst/>
              <a:rect l="0" t="0" r="0" b="0"/>
              <a:pathLst>
                <a:path w="25149" h="32367">
                  <a:moveTo>
                    <a:pt x="0" y="25043"/>
                  </a:moveTo>
                  <a:lnTo>
                    <a:pt x="0" y="25043"/>
                  </a:lnTo>
                  <a:lnTo>
                    <a:pt x="0" y="16221"/>
                  </a:lnTo>
                  <a:lnTo>
                    <a:pt x="4741" y="20886"/>
                  </a:lnTo>
                  <a:lnTo>
                    <a:pt x="7068" y="25841"/>
                  </a:lnTo>
                  <a:lnTo>
                    <a:pt x="7688" y="28551"/>
                  </a:lnTo>
                  <a:lnTo>
                    <a:pt x="9094" y="30358"/>
                  </a:lnTo>
                  <a:lnTo>
                    <a:pt x="13303" y="32366"/>
                  </a:lnTo>
                  <a:lnTo>
                    <a:pt x="15814" y="31909"/>
                  </a:lnTo>
                  <a:lnTo>
                    <a:pt x="21250" y="28756"/>
                  </a:lnTo>
                  <a:lnTo>
                    <a:pt x="23096" y="26525"/>
                  </a:lnTo>
                  <a:lnTo>
                    <a:pt x="25148" y="21402"/>
                  </a:lnTo>
                  <a:lnTo>
                    <a:pt x="24702" y="18647"/>
                  </a:lnTo>
                  <a:lnTo>
                    <a:pt x="19505" y="7096"/>
                  </a:lnTo>
                  <a:lnTo>
                    <a:pt x="18956" y="4149"/>
                  </a:lnTo>
                  <a:lnTo>
                    <a:pt x="17598" y="2184"/>
                  </a:lnTo>
                  <a:lnTo>
                    <a:pt x="15700" y="873"/>
                  </a:lnTo>
                  <a:lnTo>
                    <a:pt x="13444" y="0"/>
                  </a:lnTo>
                  <a:lnTo>
                    <a:pt x="11939" y="410"/>
                  </a:lnTo>
                  <a:lnTo>
                    <a:pt x="10936" y="1675"/>
                  </a:lnTo>
                  <a:lnTo>
                    <a:pt x="9821" y="5728"/>
                  </a:lnTo>
                  <a:lnTo>
                    <a:pt x="9326" y="10836"/>
                  </a:lnTo>
                  <a:lnTo>
                    <a:pt x="10186" y="12595"/>
                  </a:lnTo>
                  <a:lnTo>
                    <a:pt x="17859" y="161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7" name="SMARTInkShape-2019"/>
            <p:cNvSpPr/>
            <p:nvPr>
              <p:custDataLst>
                <p:tags r:id="rId93"/>
              </p:custDataLst>
            </p:nvPr>
          </p:nvSpPr>
          <p:spPr bwMode="auto">
            <a:xfrm>
              <a:off x="7643813" y="5089922"/>
              <a:ext cx="26790" cy="92125"/>
            </a:xfrm>
            <a:custGeom>
              <a:avLst/>
              <a:gdLst/>
              <a:ahLst/>
              <a:cxnLst/>
              <a:rect l="0" t="0" r="0" b="0"/>
              <a:pathLst>
                <a:path w="26790" h="92125">
                  <a:moveTo>
                    <a:pt x="0" y="0"/>
                  </a:moveTo>
                  <a:lnTo>
                    <a:pt x="0" y="0"/>
                  </a:lnTo>
                  <a:lnTo>
                    <a:pt x="7688" y="7689"/>
                  </a:lnTo>
                  <a:lnTo>
                    <a:pt x="8561" y="13302"/>
                  </a:lnTo>
                  <a:lnTo>
                    <a:pt x="6119" y="18479"/>
                  </a:lnTo>
                  <a:lnTo>
                    <a:pt x="4080" y="21249"/>
                  </a:lnTo>
                  <a:lnTo>
                    <a:pt x="806" y="46089"/>
                  </a:lnTo>
                  <a:lnTo>
                    <a:pt x="31" y="90449"/>
                  </a:lnTo>
                  <a:lnTo>
                    <a:pt x="13" y="92124"/>
                  </a:lnTo>
                  <a:lnTo>
                    <a:pt x="9" y="91182"/>
                  </a:lnTo>
                  <a:lnTo>
                    <a:pt x="26789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8" name="SMARTInkShape-2020"/>
            <p:cNvSpPr/>
            <p:nvPr>
              <p:custDataLst>
                <p:tags r:id="rId94"/>
              </p:custDataLst>
            </p:nvPr>
          </p:nvSpPr>
          <p:spPr bwMode="auto">
            <a:xfrm>
              <a:off x="7386290" y="4786970"/>
              <a:ext cx="181215" cy="345191"/>
            </a:xfrm>
            <a:custGeom>
              <a:avLst/>
              <a:gdLst/>
              <a:ahLst/>
              <a:cxnLst/>
              <a:rect l="0" t="0" r="0" b="0"/>
              <a:pathLst>
                <a:path w="181215" h="345191">
                  <a:moveTo>
                    <a:pt x="114648" y="35061"/>
                  </a:moveTo>
                  <a:lnTo>
                    <a:pt x="114648" y="35061"/>
                  </a:lnTo>
                  <a:lnTo>
                    <a:pt x="114648" y="30321"/>
                  </a:lnTo>
                  <a:lnTo>
                    <a:pt x="109356" y="25348"/>
                  </a:lnTo>
                  <a:lnTo>
                    <a:pt x="100389" y="20822"/>
                  </a:lnTo>
                  <a:lnTo>
                    <a:pt x="89790" y="18811"/>
                  </a:lnTo>
                  <a:lnTo>
                    <a:pt x="67926" y="22419"/>
                  </a:lnTo>
                  <a:lnTo>
                    <a:pt x="36356" y="38234"/>
                  </a:lnTo>
                  <a:lnTo>
                    <a:pt x="19131" y="56506"/>
                  </a:lnTo>
                  <a:lnTo>
                    <a:pt x="6200" y="80772"/>
                  </a:lnTo>
                  <a:lnTo>
                    <a:pt x="825" y="102073"/>
                  </a:lnTo>
                  <a:lnTo>
                    <a:pt x="0" y="141307"/>
                  </a:lnTo>
                  <a:lnTo>
                    <a:pt x="8363" y="181982"/>
                  </a:lnTo>
                  <a:lnTo>
                    <a:pt x="19570" y="219195"/>
                  </a:lnTo>
                  <a:lnTo>
                    <a:pt x="36483" y="261786"/>
                  </a:lnTo>
                  <a:lnTo>
                    <a:pt x="43201" y="279730"/>
                  </a:lnTo>
                  <a:lnTo>
                    <a:pt x="74131" y="315951"/>
                  </a:lnTo>
                  <a:lnTo>
                    <a:pt x="79442" y="318652"/>
                  </a:lnTo>
                  <a:lnTo>
                    <a:pt x="90936" y="320385"/>
                  </a:lnTo>
                  <a:lnTo>
                    <a:pt x="96833" y="317975"/>
                  </a:lnTo>
                  <a:lnTo>
                    <a:pt x="99795" y="315944"/>
                  </a:lnTo>
                  <a:lnTo>
                    <a:pt x="122367" y="282640"/>
                  </a:lnTo>
                  <a:lnTo>
                    <a:pt x="143531" y="242767"/>
                  </a:lnTo>
                  <a:lnTo>
                    <a:pt x="152289" y="229570"/>
                  </a:lnTo>
                  <a:lnTo>
                    <a:pt x="170954" y="186773"/>
                  </a:lnTo>
                  <a:lnTo>
                    <a:pt x="181079" y="149763"/>
                  </a:lnTo>
                  <a:lnTo>
                    <a:pt x="181214" y="132672"/>
                  </a:lnTo>
                  <a:lnTo>
                    <a:pt x="176697" y="94695"/>
                  </a:lnTo>
                  <a:lnTo>
                    <a:pt x="169192" y="69928"/>
                  </a:lnTo>
                  <a:lnTo>
                    <a:pt x="148497" y="35500"/>
                  </a:lnTo>
                  <a:lnTo>
                    <a:pt x="128573" y="14716"/>
                  </a:lnTo>
                  <a:lnTo>
                    <a:pt x="112379" y="4339"/>
                  </a:lnTo>
                  <a:lnTo>
                    <a:pt x="100856" y="823"/>
                  </a:lnTo>
                  <a:lnTo>
                    <a:pt x="94297" y="0"/>
                  </a:lnTo>
                  <a:lnTo>
                    <a:pt x="85428" y="10218"/>
                  </a:lnTo>
                  <a:lnTo>
                    <a:pt x="76856" y="26996"/>
                  </a:lnTo>
                  <a:lnTo>
                    <a:pt x="71354" y="67312"/>
                  </a:lnTo>
                  <a:lnTo>
                    <a:pt x="70401" y="105471"/>
                  </a:lnTo>
                  <a:lnTo>
                    <a:pt x="72162" y="128863"/>
                  </a:lnTo>
                  <a:lnTo>
                    <a:pt x="89461" y="168132"/>
                  </a:lnTo>
                  <a:lnTo>
                    <a:pt x="111698" y="208395"/>
                  </a:lnTo>
                  <a:lnTo>
                    <a:pt x="133101" y="248040"/>
                  </a:lnTo>
                  <a:lnTo>
                    <a:pt x="145250" y="273122"/>
                  </a:lnTo>
                  <a:lnTo>
                    <a:pt x="156822" y="311665"/>
                  </a:lnTo>
                  <a:lnTo>
                    <a:pt x="168085" y="342175"/>
                  </a:lnTo>
                  <a:lnTo>
                    <a:pt x="170117" y="343983"/>
                  </a:lnTo>
                  <a:lnTo>
                    <a:pt x="172463" y="345190"/>
                  </a:lnTo>
                  <a:lnTo>
                    <a:pt x="174027" y="345000"/>
                  </a:lnTo>
                  <a:lnTo>
                    <a:pt x="177155" y="3297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79" name="SMARTInkShape-2021"/>
            <p:cNvSpPr/>
            <p:nvPr>
              <p:custDataLst>
                <p:tags r:id="rId95"/>
              </p:custDataLst>
            </p:nvPr>
          </p:nvSpPr>
          <p:spPr bwMode="auto">
            <a:xfrm>
              <a:off x="7221061" y="5018484"/>
              <a:ext cx="65565" cy="80369"/>
            </a:xfrm>
            <a:custGeom>
              <a:avLst/>
              <a:gdLst/>
              <a:ahLst/>
              <a:cxnLst/>
              <a:rect l="0" t="0" r="0" b="0"/>
              <a:pathLst>
                <a:path w="65565" h="80369">
                  <a:moveTo>
                    <a:pt x="65564" y="0"/>
                  </a:moveTo>
                  <a:lnTo>
                    <a:pt x="65564" y="0"/>
                  </a:lnTo>
                  <a:lnTo>
                    <a:pt x="65564" y="12429"/>
                  </a:lnTo>
                  <a:lnTo>
                    <a:pt x="56083" y="25731"/>
                  </a:lnTo>
                  <a:lnTo>
                    <a:pt x="36094" y="46020"/>
                  </a:lnTo>
                  <a:lnTo>
                    <a:pt x="1449" y="73401"/>
                  </a:lnTo>
                  <a:lnTo>
                    <a:pt x="0" y="75723"/>
                  </a:lnTo>
                  <a:lnTo>
                    <a:pt x="3056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0" name="SMARTInkShape-2022"/>
            <p:cNvSpPr/>
            <p:nvPr>
              <p:custDataLst>
                <p:tags r:id="rId96"/>
              </p:custDataLst>
            </p:nvPr>
          </p:nvSpPr>
          <p:spPr bwMode="auto">
            <a:xfrm>
              <a:off x="6922376" y="4768821"/>
              <a:ext cx="201017" cy="293290"/>
            </a:xfrm>
            <a:custGeom>
              <a:avLst/>
              <a:gdLst/>
              <a:ahLst/>
              <a:cxnLst/>
              <a:rect l="0" t="0" r="0" b="0"/>
              <a:pathLst>
                <a:path w="201017" h="293290">
                  <a:moveTo>
                    <a:pt x="105288" y="8562"/>
                  </a:moveTo>
                  <a:lnTo>
                    <a:pt x="105288" y="8562"/>
                  </a:lnTo>
                  <a:lnTo>
                    <a:pt x="97599" y="873"/>
                  </a:lnTo>
                  <a:lnTo>
                    <a:pt x="91985" y="0"/>
                  </a:lnTo>
                  <a:lnTo>
                    <a:pt x="86808" y="2442"/>
                  </a:lnTo>
                  <a:lnTo>
                    <a:pt x="53683" y="33388"/>
                  </a:lnTo>
                  <a:lnTo>
                    <a:pt x="32660" y="68661"/>
                  </a:lnTo>
                  <a:lnTo>
                    <a:pt x="21158" y="104732"/>
                  </a:lnTo>
                  <a:lnTo>
                    <a:pt x="11238" y="141898"/>
                  </a:lnTo>
                  <a:lnTo>
                    <a:pt x="7886" y="180531"/>
                  </a:lnTo>
                  <a:lnTo>
                    <a:pt x="102" y="220532"/>
                  </a:lnTo>
                  <a:lnTo>
                    <a:pt x="0" y="234732"/>
                  </a:lnTo>
                  <a:lnTo>
                    <a:pt x="6512" y="259460"/>
                  </a:lnTo>
                  <a:lnTo>
                    <a:pt x="19576" y="282663"/>
                  </a:lnTo>
                  <a:lnTo>
                    <a:pt x="26845" y="289134"/>
                  </a:lnTo>
                  <a:lnTo>
                    <a:pt x="60983" y="293289"/>
                  </a:lnTo>
                  <a:lnTo>
                    <a:pt x="103298" y="291464"/>
                  </a:lnTo>
                  <a:lnTo>
                    <a:pt x="121271" y="286101"/>
                  </a:lnTo>
                  <a:lnTo>
                    <a:pt x="135873" y="277102"/>
                  </a:lnTo>
                  <a:lnTo>
                    <a:pt x="171473" y="237621"/>
                  </a:lnTo>
                  <a:lnTo>
                    <a:pt x="187847" y="217873"/>
                  </a:lnTo>
                  <a:lnTo>
                    <a:pt x="198432" y="188760"/>
                  </a:lnTo>
                  <a:lnTo>
                    <a:pt x="201016" y="160842"/>
                  </a:lnTo>
                  <a:lnTo>
                    <a:pt x="193504" y="124742"/>
                  </a:lnTo>
                  <a:lnTo>
                    <a:pt x="187159" y="107822"/>
                  </a:lnTo>
                  <a:lnTo>
                    <a:pt x="151498" y="64031"/>
                  </a:lnTo>
                  <a:lnTo>
                    <a:pt x="118287" y="31502"/>
                  </a:lnTo>
                  <a:lnTo>
                    <a:pt x="111726" y="28679"/>
                  </a:lnTo>
                  <a:lnTo>
                    <a:pt x="80995" y="26620"/>
                  </a:lnTo>
                  <a:lnTo>
                    <a:pt x="63474" y="31220"/>
                  </a:lnTo>
                  <a:lnTo>
                    <a:pt x="51647" y="41452"/>
                  </a:lnTo>
                  <a:lnTo>
                    <a:pt x="30057" y="67537"/>
                  </a:lnTo>
                  <a:lnTo>
                    <a:pt x="27204" y="78099"/>
                  </a:lnTo>
                  <a:lnTo>
                    <a:pt x="28582" y="89407"/>
                  </a:lnTo>
                  <a:lnTo>
                    <a:pt x="32500" y="100055"/>
                  </a:lnTo>
                  <a:lnTo>
                    <a:pt x="37550" y="108095"/>
                  </a:lnTo>
                  <a:lnTo>
                    <a:pt x="55452" y="118200"/>
                  </a:lnTo>
                  <a:lnTo>
                    <a:pt x="94206" y="130866"/>
                  </a:lnTo>
                  <a:lnTo>
                    <a:pt x="118712" y="134212"/>
                  </a:lnTo>
                  <a:lnTo>
                    <a:pt x="129660" y="139608"/>
                  </a:lnTo>
                  <a:lnTo>
                    <a:pt x="139601" y="141219"/>
                  </a:lnTo>
                  <a:lnTo>
                    <a:pt x="181269" y="133607"/>
                  </a:lnTo>
                  <a:lnTo>
                    <a:pt x="181738" y="132605"/>
                  </a:lnTo>
                  <a:lnTo>
                    <a:pt x="176726" y="12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1" name="SMARTInkShape-2023"/>
            <p:cNvSpPr/>
            <p:nvPr>
              <p:custDataLst>
                <p:tags r:id="rId97"/>
              </p:custDataLst>
            </p:nvPr>
          </p:nvSpPr>
          <p:spPr bwMode="auto">
            <a:xfrm>
              <a:off x="6675186" y="4697492"/>
              <a:ext cx="129237" cy="459567"/>
            </a:xfrm>
            <a:custGeom>
              <a:avLst/>
              <a:gdLst/>
              <a:ahLst/>
              <a:cxnLst/>
              <a:rect l="0" t="0" r="0" b="0"/>
              <a:pathLst>
                <a:path w="129237" h="459567">
                  <a:moveTo>
                    <a:pt x="120306" y="17383"/>
                  </a:moveTo>
                  <a:lnTo>
                    <a:pt x="120306" y="17383"/>
                  </a:lnTo>
                  <a:lnTo>
                    <a:pt x="120306" y="12643"/>
                  </a:lnTo>
                  <a:lnTo>
                    <a:pt x="117661" y="7669"/>
                  </a:lnTo>
                  <a:lnTo>
                    <a:pt x="115565" y="4954"/>
                  </a:lnTo>
                  <a:lnTo>
                    <a:pt x="110593" y="1937"/>
                  </a:lnTo>
                  <a:lnTo>
                    <a:pt x="99315" y="0"/>
                  </a:lnTo>
                  <a:lnTo>
                    <a:pt x="90803" y="5027"/>
                  </a:lnTo>
                  <a:lnTo>
                    <a:pt x="74854" y="21659"/>
                  </a:lnTo>
                  <a:lnTo>
                    <a:pt x="64386" y="38135"/>
                  </a:lnTo>
                  <a:lnTo>
                    <a:pt x="49582" y="75759"/>
                  </a:lnTo>
                  <a:lnTo>
                    <a:pt x="44225" y="90953"/>
                  </a:lnTo>
                  <a:lnTo>
                    <a:pt x="38140" y="127606"/>
                  </a:lnTo>
                  <a:lnTo>
                    <a:pt x="27678" y="168030"/>
                  </a:lnTo>
                  <a:lnTo>
                    <a:pt x="16056" y="211807"/>
                  </a:lnTo>
                  <a:lnTo>
                    <a:pt x="8168" y="246859"/>
                  </a:lnTo>
                  <a:lnTo>
                    <a:pt x="4398" y="284364"/>
                  </a:lnTo>
                  <a:lnTo>
                    <a:pt x="0" y="315627"/>
                  </a:lnTo>
                  <a:lnTo>
                    <a:pt x="1427" y="352475"/>
                  </a:lnTo>
                  <a:lnTo>
                    <a:pt x="3392" y="391726"/>
                  </a:lnTo>
                  <a:lnTo>
                    <a:pt x="13455" y="425294"/>
                  </a:lnTo>
                  <a:lnTo>
                    <a:pt x="33746" y="449351"/>
                  </a:lnTo>
                  <a:lnTo>
                    <a:pt x="49128" y="459566"/>
                  </a:lnTo>
                  <a:lnTo>
                    <a:pt x="61883" y="459310"/>
                  </a:lnTo>
                  <a:lnTo>
                    <a:pt x="77473" y="454897"/>
                  </a:lnTo>
                  <a:lnTo>
                    <a:pt x="94324" y="446320"/>
                  </a:lnTo>
                  <a:lnTo>
                    <a:pt x="109090" y="430603"/>
                  </a:lnTo>
                  <a:lnTo>
                    <a:pt x="129236" y="392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2" name="SMARTInkShape-2024"/>
            <p:cNvSpPr/>
            <p:nvPr>
              <p:custDataLst>
                <p:tags r:id="rId98"/>
              </p:custDataLst>
            </p:nvPr>
          </p:nvSpPr>
          <p:spPr bwMode="auto">
            <a:xfrm>
              <a:off x="6438305" y="4857750"/>
              <a:ext cx="151805" cy="4741"/>
            </a:xfrm>
            <a:custGeom>
              <a:avLst/>
              <a:gdLst/>
              <a:ahLst/>
              <a:cxnLst/>
              <a:rect l="0" t="0" r="0" b="0"/>
              <a:pathLst>
                <a:path w="151805" h="4741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15005" y="4421"/>
                  </a:lnTo>
                  <a:lnTo>
                    <a:pt x="54378" y="582"/>
                  </a:lnTo>
                  <a:lnTo>
                    <a:pt x="98332" y="76"/>
                  </a:lnTo>
                  <a:lnTo>
                    <a:pt x="15180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3" name="SMARTInkShape-2025"/>
            <p:cNvSpPr/>
            <p:nvPr>
              <p:custDataLst>
                <p:tags r:id="rId99"/>
              </p:custDataLst>
            </p:nvPr>
          </p:nvSpPr>
          <p:spPr bwMode="auto">
            <a:xfrm>
              <a:off x="6429375" y="4689337"/>
              <a:ext cx="160063" cy="25539"/>
            </a:xfrm>
            <a:custGeom>
              <a:avLst/>
              <a:gdLst/>
              <a:ahLst/>
              <a:cxnLst/>
              <a:rect l="0" t="0" r="0" b="0"/>
              <a:pathLst>
                <a:path w="160063" h="25539">
                  <a:moveTo>
                    <a:pt x="0" y="16608"/>
                  </a:moveTo>
                  <a:lnTo>
                    <a:pt x="0" y="16608"/>
                  </a:lnTo>
                  <a:lnTo>
                    <a:pt x="0" y="11868"/>
                  </a:lnTo>
                  <a:lnTo>
                    <a:pt x="992" y="10471"/>
                  </a:lnTo>
                  <a:lnTo>
                    <a:pt x="2646" y="9541"/>
                  </a:lnTo>
                  <a:lnTo>
                    <a:pt x="10105" y="8506"/>
                  </a:lnTo>
                  <a:lnTo>
                    <a:pt x="47233" y="7842"/>
                  </a:lnTo>
                  <a:lnTo>
                    <a:pt x="88043" y="2970"/>
                  </a:lnTo>
                  <a:lnTo>
                    <a:pt x="106234" y="0"/>
                  </a:lnTo>
                  <a:lnTo>
                    <a:pt x="144980" y="7917"/>
                  </a:lnTo>
                  <a:lnTo>
                    <a:pt x="160062" y="16211"/>
                  </a:lnTo>
                  <a:lnTo>
                    <a:pt x="151805" y="255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4" name="SMARTInkShape-2026"/>
            <p:cNvSpPr/>
            <p:nvPr>
              <p:custDataLst>
                <p:tags r:id="rId100"/>
              </p:custDataLst>
            </p:nvPr>
          </p:nvSpPr>
          <p:spPr bwMode="auto">
            <a:xfrm>
              <a:off x="6384906" y="4714875"/>
              <a:ext cx="44470" cy="352869"/>
            </a:xfrm>
            <a:custGeom>
              <a:avLst/>
              <a:gdLst/>
              <a:ahLst/>
              <a:cxnLst/>
              <a:rect l="0" t="0" r="0" b="0"/>
              <a:pathLst>
                <a:path w="44470" h="352869">
                  <a:moveTo>
                    <a:pt x="44469" y="0"/>
                  </a:moveTo>
                  <a:lnTo>
                    <a:pt x="44469" y="0"/>
                  </a:lnTo>
                  <a:lnTo>
                    <a:pt x="44469" y="39166"/>
                  </a:lnTo>
                  <a:lnTo>
                    <a:pt x="43477" y="72348"/>
                  </a:lnTo>
                  <a:lnTo>
                    <a:pt x="38332" y="116025"/>
                  </a:lnTo>
                  <a:lnTo>
                    <a:pt x="35375" y="150133"/>
                  </a:lnTo>
                  <a:lnTo>
                    <a:pt x="25989" y="194065"/>
                  </a:lnTo>
                  <a:lnTo>
                    <a:pt x="19321" y="236441"/>
                  </a:lnTo>
                  <a:lnTo>
                    <a:pt x="11867" y="274907"/>
                  </a:lnTo>
                  <a:lnTo>
                    <a:pt x="4420" y="318399"/>
                  </a:lnTo>
                  <a:lnTo>
                    <a:pt x="224" y="352868"/>
                  </a:lnTo>
                  <a:lnTo>
                    <a:pt x="0" y="349976"/>
                  </a:lnTo>
                  <a:lnTo>
                    <a:pt x="836" y="313206"/>
                  </a:lnTo>
                  <a:lnTo>
                    <a:pt x="8750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086" name="SMARTInkShape-2027"/>
          <p:cNvSpPr/>
          <p:nvPr>
            <p:custDataLst>
              <p:tags r:id="rId15"/>
            </p:custDataLst>
          </p:nvPr>
        </p:nvSpPr>
        <p:spPr bwMode="auto">
          <a:xfrm>
            <a:off x="2080617" y="2652128"/>
            <a:ext cx="1997432" cy="124151"/>
          </a:xfrm>
          <a:custGeom>
            <a:avLst/>
            <a:gdLst/>
            <a:ahLst/>
            <a:cxnLst/>
            <a:rect l="0" t="0" r="0" b="0"/>
            <a:pathLst>
              <a:path w="1997432" h="124151">
                <a:moveTo>
                  <a:pt x="0" y="107145"/>
                </a:moveTo>
                <a:lnTo>
                  <a:pt x="0" y="107145"/>
                </a:lnTo>
                <a:lnTo>
                  <a:pt x="0" y="102405"/>
                </a:lnTo>
                <a:lnTo>
                  <a:pt x="1985" y="101008"/>
                </a:lnTo>
                <a:lnTo>
                  <a:pt x="9481" y="99457"/>
                </a:lnTo>
                <a:lnTo>
                  <a:pt x="51463" y="110753"/>
                </a:lnTo>
                <a:lnTo>
                  <a:pt x="84727" y="115024"/>
                </a:lnTo>
                <a:lnTo>
                  <a:pt x="121126" y="116756"/>
                </a:lnTo>
                <a:lnTo>
                  <a:pt x="157487" y="122120"/>
                </a:lnTo>
                <a:lnTo>
                  <a:pt x="193397" y="124150"/>
                </a:lnTo>
                <a:lnTo>
                  <a:pt x="230164" y="123759"/>
                </a:lnTo>
                <a:lnTo>
                  <a:pt x="272036" y="118793"/>
                </a:lnTo>
                <a:lnTo>
                  <a:pt x="301153" y="117283"/>
                </a:lnTo>
                <a:lnTo>
                  <a:pt x="333276" y="113966"/>
                </a:lnTo>
                <a:lnTo>
                  <a:pt x="367396" y="110177"/>
                </a:lnTo>
                <a:lnTo>
                  <a:pt x="402404" y="108493"/>
                </a:lnTo>
                <a:lnTo>
                  <a:pt x="437808" y="105098"/>
                </a:lnTo>
                <a:lnTo>
                  <a:pt x="474378" y="101274"/>
                </a:lnTo>
                <a:lnTo>
                  <a:pt x="513783" y="99575"/>
                </a:lnTo>
                <a:lnTo>
                  <a:pt x="551801" y="98820"/>
                </a:lnTo>
                <a:lnTo>
                  <a:pt x="589534" y="97492"/>
                </a:lnTo>
                <a:lnTo>
                  <a:pt x="629455" y="93595"/>
                </a:lnTo>
                <a:lnTo>
                  <a:pt x="670349" y="91201"/>
                </a:lnTo>
                <a:lnTo>
                  <a:pt x="711675" y="90137"/>
                </a:lnTo>
                <a:lnTo>
                  <a:pt x="753193" y="89664"/>
                </a:lnTo>
                <a:lnTo>
                  <a:pt x="794797" y="89454"/>
                </a:lnTo>
                <a:lnTo>
                  <a:pt x="836439" y="89361"/>
                </a:lnTo>
                <a:lnTo>
                  <a:pt x="878097" y="89319"/>
                </a:lnTo>
                <a:lnTo>
                  <a:pt x="922409" y="86655"/>
                </a:lnTo>
                <a:lnTo>
                  <a:pt x="945338" y="84555"/>
                </a:lnTo>
                <a:lnTo>
                  <a:pt x="989335" y="82223"/>
                </a:lnTo>
                <a:lnTo>
                  <a:pt x="1033033" y="80194"/>
                </a:lnTo>
                <a:lnTo>
                  <a:pt x="1055798" y="78263"/>
                </a:lnTo>
                <a:lnTo>
                  <a:pt x="1078912" y="75985"/>
                </a:lnTo>
                <a:lnTo>
                  <a:pt x="1123116" y="73453"/>
                </a:lnTo>
                <a:lnTo>
                  <a:pt x="1166905" y="71335"/>
                </a:lnTo>
                <a:lnTo>
                  <a:pt x="1189694" y="69381"/>
                </a:lnTo>
                <a:lnTo>
                  <a:pt x="1212825" y="67086"/>
                </a:lnTo>
                <a:lnTo>
                  <a:pt x="1257046" y="61891"/>
                </a:lnTo>
                <a:lnTo>
                  <a:pt x="1300844" y="56275"/>
                </a:lnTo>
                <a:lnTo>
                  <a:pt x="1323635" y="53388"/>
                </a:lnTo>
                <a:lnTo>
                  <a:pt x="1346768" y="50471"/>
                </a:lnTo>
                <a:lnTo>
                  <a:pt x="1390990" y="47230"/>
                </a:lnTo>
                <a:lnTo>
                  <a:pt x="1433796" y="44797"/>
                </a:lnTo>
                <a:lnTo>
                  <a:pt x="1475972" y="40409"/>
                </a:lnTo>
                <a:lnTo>
                  <a:pt x="1517868" y="35152"/>
                </a:lnTo>
                <a:lnTo>
                  <a:pt x="1559639" y="30500"/>
                </a:lnTo>
                <a:lnTo>
                  <a:pt x="1601355" y="28432"/>
                </a:lnTo>
                <a:lnTo>
                  <a:pt x="1640401" y="24867"/>
                </a:lnTo>
                <a:lnTo>
                  <a:pt x="1677599" y="20968"/>
                </a:lnTo>
                <a:lnTo>
                  <a:pt x="1713974" y="19235"/>
                </a:lnTo>
                <a:lnTo>
                  <a:pt x="1749985" y="15819"/>
                </a:lnTo>
                <a:lnTo>
                  <a:pt x="1784842" y="11986"/>
                </a:lnTo>
                <a:lnTo>
                  <a:pt x="1816870" y="10282"/>
                </a:lnTo>
                <a:lnTo>
                  <a:pt x="1858052" y="4582"/>
                </a:lnTo>
                <a:lnTo>
                  <a:pt x="1895389" y="1350"/>
                </a:lnTo>
                <a:lnTo>
                  <a:pt x="1924872" y="594"/>
                </a:lnTo>
                <a:lnTo>
                  <a:pt x="1964356" y="168"/>
                </a:lnTo>
                <a:lnTo>
                  <a:pt x="1997431" y="0"/>
                </a:lnTo>
                <a:lnTo>
                  <a:pt x="1993706" y="2640"/>
                </a:lnTo>
                <a:lnTo>
                  <a:pt x="1946672" y="1784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097" name="SMARTInkShape-Group523"/>
          <p:cNvGrpSpPr/>
          <p:nvPr/>
        </p:nvGrpSpPr>
        <p:grpSpPr>
          <a:xfrm>
            <a:off x="687586" y="1930209"/>
            <a:ext cx="1143001" cy="1043378"/>
            <a:chOff x="687586" y="1930209"/>
            <a:chExt cx="1143001" cy="1043378"/>
          </a:xfrm>
        </p:grpSpPr>
        <p:sp>
          <p:nvSpPr>
            <p:cNvPr id="425087" name="SMARTInkShape-2028"/>
            <p:cNvSpPr/>
            <p:nvPr>
              <p:custDataLst>
                <p:tags r:id="rId81"/>
              </p:custDataLst>
            </p:nvPr>
          </p:nvSpPr>
          <p:spPr bwMode="auto">
            <a:xfrm>
              <a:off x="1669852" y="2562820"/>
              <a:ext cx="160735" cy="60026"/>
            </a:xfrm>
            <a:custGeom>
              <a:avLst/>
              <a:gdLst/>
              <a:ahLst/>
              <a:cxnLst/>
              <a:rect l="0" t="0" r="0" b="0"/>
              <a:pathLst>
                <a:path w="160735" h="60026">
                  <a:moveTo>
                    <a:pt x="0" y="44649"/>
                  </a:moveTo>
                  <a:lnTo>
                    <a:pt x="0" y="44649"/>
                  </a:lnTo>
                  <a:lnTo>
                    <a:pt x="0" y="54130"/>
                  </a:lnTo>
                  <a:lnTo>
                    <a:pt x="3968" y="56922"/>
                  </a:lnTo>
                  <a:lnTo>
                    <a:pt x="18962" y="60025"/>
                  </a:lnTo>
                  <a:lnTo>
                    <a:pt x="44975" y="57032"/>
                  </a:lnTo>
                  <a:lnTo>
                    <a:pt x="85576" y="41987"/>
                  </a:lnTo>
                  <a:lnTo>
                    <a:pt x="117408" y="31665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8" name="SMARTInkShape-2029"/>
            <p:cNvSpPr/>
            <p:nvPr>
              <p:custDataLst>
                <p:tags r:id="rId82"/>
              </p:custDataLst>
            </p:nvPr>
          </p:nvSpPr>
          <p:spPr bwMode="auto">
            <a:xfrm>
              <a:off x="1669852" y="2455664"/>
              <a:ext cx="125016" cy="26790"/>
            </a:xfrm>
            <a:custGeom>
              <a:avLst/>
              <a:gdLst/>
              <a:ahLst/>
              <a:cxnLst/>
              <a:rect l="0" t="0" r="0" b="0"/>
              <a:pathLst>
                <a:path w="125016" h="26790">
                  <a:moveTo>
                    <a:pt x="0" y="26789"/>
                  </a:moveTo>
                  <a:lnTo>
                    <a:pt x="0" y="26789"/>
                  </a:lnTo>
                  <a:lnTo>
                    <a:pt x="23352" y="25797"/>
                  </a:lnTo>
                  <a:lnTo>
                    <a:pt x="63231" y="14360"/>
                  </a:lnTo>
                  <a:lnTo>
                    <a:pt x="93116" y="9645"/>
                  </a:lnTo>
                  <a:lnTo>
                    <a:pt x="106869" y="8255"/>
                  </a:lnTo>
                  <a:lnTo>
                    <a:pt x="125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89" name="SMARTInkShape-2030"/>
            <p:cNvSpPr/>
            <p:nvPr>
              <p:custDataLst>
                <p:tags r:id="rId83"/>
              </p:custDataLst>
            </p:nvPr>
          </p:nvSpPr>
          <p:spPr bwMode="auto">
            <a:xfrm>
              <a:off x="1678781" y="2286000"/>
              <a:ext cx="151806" cy="17860"/>
            </a:xfrm>
            <a:custGeom>
              <a:avLst/>
              <a:gdLst/>
              <a:ahLst/>
              <a:cxnLst/>
              <a:rect l="0" t="0" r="0" b="0"/>
              <a:pathLst>
                <a:path w="151806" h="17860">
                  <a:moveTo>
                    <a:pt x="0" y="17859"/>
                  </a:moveTo>
                  <a:lnTo>
                    <a:pt x="0" y="17859"/>
                  </a:lnTo>
                  <a:lnTo>
                    <a:pt x="37519" y="17859"/>
                  </a:lnTo>
                  <a:lnTo>
                    <a:pt x="80605" y="16867"/>
                  </a:lnTo>
                  <a:lnTo>
                    <a:pt x="120307" y="5430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0" name="SMARTInkShape-2031"/>
            <p:cNvSpPr/>
            <p:nvPr>
              <p:custDataLst>
                <p:tags r:id="rId84"/>
              </p:custDataLst>
            </p:nvPr>
          </p:nvSpPr>
          <p:spPr bwMode="auto">
            <a:xfrm>
              <a:off x="1384102" y="2214563"/>
              <a:ext cx="176484" cy="366118"/>
            </a:xfrm>
            <a:custGeom>
              <a:avLst/>
              <a:gdLst/>
              <a:ahLst/>
              <a:cxnLst/>
              <a:rect l="0" t="0" r="0" b="0"/>
              <a:pathLst>
                <a:path w="176484" h="366118">
                  <a:moveTo>
                    <a:pt x="0" y="0"/>
                  </a:moveTo>
                  <a:lnTo>
                    <a:pt x="0" y="0"/>
                  </a:lnTo>
                  <a:lnTo>
                    <a:pt x="9113" y="992"/>
                  </a:lnTo>
                  <a:lnTo>
                    <a:pt x="53386" y="15231"/>
                  </a:lnTo>
                  <a:lnTo>
                    <a:pt x="74467" y="25899"/>
                  </a:lnTo>
                  <a:lnTo>
                    <a:pt x="117160" y="65014"/>
                  </a:lnTo>
                  <a:lnTo>
                    <a:pt x="135627" y="97141"/>
                  </a:lnTo>
                  <a:lnTo>
                    <a:pt x="153349" y="136156"/>
                  </a:lnTo>
                  <a:lnTo>
                    <a:pt x="165412" y="170100"/>
                  </a:lnTo>
                  <a:lnTo>
                    <a:pt x="171470" y="210760"/>
                  </a:lnTo>
                  <a:lnTo>
                    <a:pt x="176483" y="246333"/>
                  </a:lnTo>
                  <a:lnTo>
                    <a:pt x="175322" y="278370"/>
                  </a:lnTo>
                  <a:lnTo>
                    <a:pt x="166041" y="320011"/>
                  </a:lnTo>
                  <a:lnTo>
                    <a:pt x="154653" y="348778"/>
                  </a:lnTo>
                  <a:lnTo>
                    <a:pt x="133945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1" name="SMARTInkShape-2032"/>
            <p:cNvSpPr/>
            <p:nvPr>
              <p:custDataLst>
                <p:tags r:id="rId85"/>
              </p:custDataLst>
            </p:nvPr>
          </p:nvSpPr>
          <p:spPr bwMode="auto">
            <a:xfrm>
              <a:off x="1308075" y="2351119"/>
              <a:ext cx="129606" cy="208353"/>
            </a:xfrm>
            <a:custGeom>
              <a:avLst/>
              <a:gdLst/>
              <a:ahLst/>
              <a:cxnLst/>
              <a:rect l="0" t="0" r="0" b="0"/>
              <a:pathLst>
                <a:path w="129606" h="208353">
                  <a:moveTo>
                    <a:pt x="40308" y="15248"/>
                  </a:moveTo>
                  <a:lnTo>
                    <a:pt x="40308" y="15248"/>
                  </a:lnTo>
                  <a:lnTo>
                    <a:pt x="31746" y="6686"/>
                  </a:lnTo>
                  <a:lnTo>
                    <a:pt x="26747" y="6427"/>
                  </a:lnTo>
                  <a:lnTo>
                    <a:pt x="21713" y="14304"/>
                  </a:lnTo>
                  <a:lnTo>
                    <a:pt x="8461" y="53011"/>
                  </a:lnTo>
                  <a:lnTo>
                    <a:pt x="5354" y="93961"/>
                  </a:lnTo>
                  <a:lnTo>
                    <a:pt x="0" y="135748"/>
                  </a:lnTo>
                  <a:lnTo>
                    <a:pt x="1686" y="165715"/>
                  </a:lnTo>
                  <a:lnTo>
                    <a:pt x="16763" y="200396"/>
                  </a:lnTo>
                  <a:lnTo>
                    <a:pt x="21635" y="204165"/>
                  </a:lnTo>
                  <a:lnTo>
                    <a:pt x="34985" y="208352"/>
                  </a:lnTo>
                  <a:lnTo>
                    <a:pt x="48195" y="207567"/>
                  </a:lnTo>
                  <a:lnTo>
                    <a:pt x="54496" y="205969"/>
                  </a:lnTo>
                  <a:lnTo>
                    <a:pt x="66788" y="196255"/>
                  </a:lnTo>
                  <a:lnTo>
                    <a:pt x="101062" y="155259"/>
                  </a:lnTo>
                  <a:lnTo>
                    <a:pt x="113321" y="130485"/>
                  </a:lnTo>
                  <a:lnTo>
                    <a:pt x="118496" y="94813"/>
                  </a:lnTo>
                  <a:lnTo>
                    <a:pt x="119252" y="58709"/>
                  </a:lnTo>
                  <a:lnTo>
                    <a:pt x="115743" y="41509"/>
                  </a:lnTo>
                  <a:lnTo>
                    <a:pt x="103449" y="19832"/>
                  </a:lnTo>
                  <a:lnTo>
                    <a:pt x="91979" y="5582"/>
                  </a:lnTo>
                  <a:lnTo>
                    <a:pt x="80140" y="1030"/>
                  </a:lnTo>
                  <a:lnTo>
                    <a:pt x="64957" y="0"/>
                  </a:lnTo>
                  <a:lnTo>
                    <a:pt x="41658" y="4997"/>
                  </a:lnTo>
                  <a:lnTo>
                    <a:pt x="31647" y="10031"/>
                  </a:lnTo>
                  <a:lnTo>
                    <a:pt x="15693" y="27924"/>
                  </a:lnTo>
                  <a:lnTo>
                    <a:pt x="9524" y="46348"/>
                  </a:lnTo>
                  <a:lnTo>
                    <a:pt x="7879" y="56817"/>
                  </a:lnTo>
                  <a:lnTo>
                    <a:pt x="11343" y="76387"/>
                  </a:lnTo>
                  <a:lnTo>
                    <a:pt x="15045" y="85773"/>
                  </a:lnTo>
                  <a:lnTo>
                    <a:pt x="19497" y="92030"/>
                  </a:lnTo>
                  <a:lnTo>
                    <a:pt x="29736" y="98983"/>
                  </a:lnTo>
                  <a:lnTo>
                    <a:pt x="46193" y="99427"/>
                  </a:lnTo>
                  <a:lnTo>
                    <a:pt x="65744" y="95325"/>
                  </a:lnTo>
                  <a:lnTo>
                    <a:pt x="84355" y="86887"/>
                  </a:lnTo>
                  <a:lnTo>
                    <a:pt x="99903" y="71231"/>
                  </a:lnTo>
                  <a:lnTo>
                    <a:pt x="129605" y="241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2" name="SMARTInkShape-2033"/>
            <p:cNvSpPr/>
            <p:nvPr>
              <p:custDataLst>
                <p:tags r:id="rId86"/>
              </p:custDataLst>
            </p:nvPr>
          </p:nvSpPr>
          <p:spPr bwMode="auto">
            <a:xfrm>
              <a:off x="723305" y="2187773"/>
              <a:ext cx="8931" cy="685439"/>
            </a:xfrm>
            <a:custGeom>
              <a:avLst/>
              <a:gdLst/>
              <a:ahLst/>
              <a:cxnLst/>
              <a:rect l="0" t="0" r="0" b="0"/>
              <a:pathLst>
                <a:path w="8931" h="685439">
                  <a:moveTo>
                    <a:pt x="0" y="0"/>
                  </a:moveTo>
                  <a:lnTo>
                    <a:pt x="0" y="0"/>
                  </a:lnTo>
                  <a:lnTo>
                    <a:pt x="4740" y="31391"/>
                  </a:lnTo>
                  <a:lnTo>
                    <a:pt x="7068" y="62238"/>
                  </a:lnTo>
                  <a:lnTo>
                    <a:pt x="8102" y="96123"/>
                  </a:lnTo>
                  <a:lnTo>
                    <a:pt x="8684" y="139496"/>
                  </a:lnTo>
                  <a:lnTo>
                    <a:pt x="8821" y="172131"/>
                  </a:lnTo>
                  <a:lnTo>
                    <a:pt x="8881" y="203834"/>
                  </a:lnTo>
                  <a:lnTo>
                    <a:pt x="8908" y="236445"/>
                  </a:lnTo>
                  <a:lnTo>
                    <a:pt x="8920" y="274089"/>
                  </a:lnTo>
                  <a:lnTo>
                    <a:pt x="8925" y="311325"/>
                  </a:lnTo>
                  <a:lnTo>
                    <a:pt x="7935" y="347718"/>
                  </a:lnTo>
                  <a:lnTo>
                    <a:pt x="4188" y="383737"/>
                  </a:lnTo>
                  <a:lnTo>
                    <a:pt x="1861" y="419589"/>
                  </a:lnTo>
                  <a:lnTo>
                    <a:pt x="827" y="455367"/>
                  </a:lnTo>
                  <a:lnTo>
                    <a:pt x="368" y="491112"/>
                  </a:lnTo>
                  <a:lnTo>
                    <a:pt x="163" y="524197"/>
                  </a:lnTo>
                  <a:lnTo>
                    <a:pt x="48" y="568068"/>
                  </a:lnTo>
                  <a:lnTo>
                    <a:pt x="14" y="606202"/>
                  </a:lnTo>
                  <a:lnTo>
                    <a:pt x="3" y="645162"/>
                  </a:lnTo>
                  <a:lnTo>
                    <a:pt x="993" y="681264"/>
                  </a:lnTo>
                  <a:lnTo>
                    <a:pt x="2646" y="684364"/>
                  </a:lnTo>
                  <a:lnTo>
                    <a:pt x="4741" y="685438"/>
                  </a:lnTo>
                  <a:lnTo>
                    <a:pt x="6137" y="683177"/>
                  </a:lnTo>
                  <a:lnTo>
                    <a:pt x="8930" y="6607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3" name="SMARTInkShape-2034"/>
            <p:cNvSpPr/>
            <p:nvPr>
              <p:custDataLst>
                <p:tags r:id="rId87"/>
              </p:custDataLst>
            </p:nvPr>
          </p:nvSpPr>
          <p:spPr bwMode="auto">
            <a:xfrm>
              <a:off x="687586" y="1930209"/>
              <a:ext cx="971573" cy="1043378"/>
            </a:xfrm>
            <a:custGeom>
              <a:avLst/>
              <a:gdLst/>
              <a:ahLst/>
              <a:cxnLst/>
              <a:rect l="0" t="0" r="0" b="0"/>
              <a:pathLst>
                <a:path w="971573" h="1043378">
                  <a:moveTo>
                    <a:pt x="62508" y="186127"/>
                  </a:moveTo>
                  <a:lnTo>
                    <a:pt x="62508" y="186127"/>
                  </a:lnTo>
                  <a:lnTo>
                    <a:pt x="71989" y="186127"/>
                  </a:lnTo>
                  <a:lnTo>
                    <a:pt x="108405" y="169345"/>
                  </a:lnTo>
                  <a:lnTo>
                    <a:pt x="151969" y="147390"/>
                  </a:lnTo>
                  <a:lnTo>
                    <a:pt x="190202" y="133128"/>
                  </a:lnTo>
                  <a:lnTo>
                    <a:pt x="224036" y="121145"/>
                  </a:lnTo>
                  <a:lnTo>
                    <a:pt x="259196" y="107672"/>
                  </a:lnTo>
                  <a:lnTo>
                    <a:pt x="294749" y="97397"/>
                  </a:lnTo>
                  <a:lnTo>
                    <a:pt x="330419" y="88068"/>
                  </a:lnTo>
                  <a:lnTo>
                    <a:pt x="368769" y="79020"/>
                  </a:lnTo>
                  <a:lnTo>
                    <a:pt x="408906" y="67410"/>
                  </a:lnTo>
                  <a:lnTo>
                    <a:pt x="448579" y="54048"/>
                  </a:lnTo>
                  <a:lnTo>
                    <a:pt x="489108" y="43805"/>
                  </a:lnTo>
                  <a:lnTo>
                    <a:pt x="528897" y="34486"/>
                  </a:lnTo>
                  <a:lnTo>
                    <a:pt x="569460" y="25441"/>
                  </a:lnTo>
                  <a:lnTo>
                    <a:pt x="606614" y="16477"/>
                  </a:lnTo>
                  <a:lnTo>
                    <a:pt x="642758" y="10183"/>
                  </a:lnTo>
                  <a:lnTo>
                    <a:pt x="678603" y="5672"/>
                  </a:lnTo>
                  <a:lnTo>
                    <a:pt x="721530" y="0"/>
                  </a:lnTo>
                  <a:lnTo>
                    <a:pt x="759049" y="3757"/>
                  </a:lnTo>
                  <a:lnTo>
                    <a:pt x="799929" y="13916"/>
                  </a:lnTo>
                  <a:lnTo>
                    <a:pt x="825641" y="25246"/>
                  </a:lnTo>
                  <a:lnTo>
                    <a:pt x="827248" y="27279"/>
                  </a:lnTo>
                  <a:lnTo>
                    <a:pt x="830025" y="32184"/>
                  </a:lnTo>
                  <a:lnTo>
                    <a:pt x="837961" y="41598"/>
                  </a:lnTo>
                  <a:lnTo>
                    <a:pt x="841401" y="42517"/>
                  </a:lnTo>
                  <a:lnTo>
                    <a:pt x="851694" y="43107"/>
                  </a:lnTo>
                  <a:lnTo>
                    <a:pt x="853546" y="44147"/>
                  </a:lnTo>
                  <a:lnTo>
                    <a:pt x="854781" y="45833"/>
                  </a:lnTo>
                  <a:lnTo>
                    <a:pt x="856762" y="50928"/>
                  </a:lnTo>
                  <a:lnTo>
                    <a:pt x="858146" y="60055"/>
                  </a:lnTo>
                  <a:lnTo>
                    <a:pt x="863358" y="75461"/>
                  </a:lnTo>
                  <a:lnTo>
                    <a:pt x="870549" y="115403"/>
                  </a:lnTo>
                  <a:lnTo>
                    <a:pt x="880345" y="151541"/>
                  </a:lnTo>
                  <a:lnTo>
                    <a:pt x="883937" y="185360"/>
                  </a:lnTo>
                  <a:lnTo>
                    <a:pt x="890844" y="227351"/>
                  </a:lnTo>
                  <a:lnTo>
                    <a:pt x="896324" y="260011"/>
                  </a:lnTo>
                  <a:lnTo>
                    <a:pt x="900247" y="297646"/>
                  </a:lnTo>
                  <a:lnTo>
                    <a:pt x="908701" y="337030"/>
                  </a:lnTo>
                  <a:lnTo>
                    <a:pt x="919926" y="373472"/>
                  </a:lnTo>
                  <a:lnTo>
                    <a:pt x="928737" y="408324"/>
                  </a:lnTo>
                  <a:lnTo>
                    <a:pt x="937632" y="451062"/>
                  </a:lnTo>
                  <a:lnTo>
                    <a:pt x="946551" y="486215"/>
                  </a:lnTo>
                  <a:lnTo>
                    <a:pt x="955478" y="523419"/>
                  </a:lnTo>
                  <a:lnTo>
                    <a:pt x="961430" y="555308"/>
                  </a:lnTo>
                  <a:lnTo>
                    <a:pt x="967383" y="589325"/>
                  </a:lnTo>
                  <a:lnTo>
                    <a:pt x="971572" y="622982"/>
                  </a:lnTo>
                  <a:lnTo>
                    <a:pt x="968073" y="659745"/>
                  </a:lnTo>
                  <a:lnTo>
                    <a:pt x="965493" y="702056"/>
                  </a:lnTo>
                  <a:lnTo>
                    <a:pt x="963629" y="740403"/>
                  </a:lnTo>
                  <a:lnTo>
                    <a:pt x="952006" y="779759"/>
                  </a:lnTo>
                  <a:lnTo>
                    <a:pt x="947026" y="799841"/>
                  </a:lnTo>
                  <a:lnTo>
                    <a:pt x="945874" y="800653"/>
                  </a:lnTo>
                  <a:lnTo>
                    <a:pt x="939513" y="801795"/>
                  </a:lnTo>
                  <a:lnTo>
                    <a:pt x="934160" y="802062"/>
                  </a:lnTo>
                  <a:lnTo>
                    <a:pt x="890424" y="794160"/>
                  </a:lnTo>
                  <a:lnTo>
                    <a:pt x="852521" y="796152"/>
                  </a:lnTo>
                  <a:lnTo>
                    <a:pt x="821122" y="803107"/>
                  </a:lnTo>
                  <a:lnTo>
                    <a:pt x="779407" y="811451"/>
                  </a:lnTo>
                  <a:lnTo>
                    <a:pt x="739266" y="820208"/>
                  </a:lnTo>
                  <a:lnTo>
                    <a:pt x="698599" y="831732"/>
                  </a:lnTo>
                  <a:lnTo>
                    <a:pt x="658768" y="845068"/>
                  </a:lnTo>
                  <a:lnTo>
                    <a:pt x="629138" y="853044"/>
                  </a:lnTo>
                  <a:lnTo>
                    <a:pt x="596124" y="863204"/>
                  </a:lnTo>
                  <a:lnTo>
                    <a:pt x="564254" y="874334"/>
                  </a:lnTo>
                  <a:lnTo>
                    <a:pt x="532561" y="884903"/>
                  </a:lnTo>
                  <a:lnTo>
                    <a:pt x="498631" y="892908"/>
                  </a:lnTo>
                  <a:lnTo>
                    <a:pt x="466353" y="902418"/>
                  </a:lnTo>
                  <a:lnTo>
                    <a:pt x="434479" y="912267"/>
                  </a:lnTo>
                  <a:lnTo>
                    <a:pt x="400469" y="919952"/>
                  </a:lnTo>
                  <a:lnTo>
                    <a:pt x="368156" y="929321"/>
                  </a:lnTo>
                  <a:lnTo>
                    <a:pt x="337257" y="939107"/>
                  </a:lnTo>
                  <a:lnTo>
                    <a:pt x="306989" y="946764"/>
                  </a:lnTo>
                  <a:lnTo>
                    <a:pt x="276999" y="956120"/>
                  </a:lnTo>
                  <a:lnTo>
                    <a:pt x="247134" y="965901"/>
                  </a:lnTo>
                  <a:lnTo>
                    <a:pt x="203422" y="976985"/>
                  </a:lnTo>
                  <a:lnTo>
                    <a:pt x="164894" y="987545"/>
                  </a:lnTo>
                  <a:lnTo>
                    <a:pt x="129335" y="1001809"/>
                  </a:lnTo>
                  <a:lnTo>
                    <a:pt x="90150" y="1016020"/>
                  </a:lnTo>
                  <a:lnTo>
                    <a:pt x="53747" y="1028382"/>
                  </a:lnTo>
                  <a:lnTo>
                    <a:pt x="0" y="10433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4" name="SMARTInkShape-2035"/>
            <p:cNvSpPr/>
            <p:nvPr>
              <p:custDataLst>
                <p:tags r:id="rId88"/>
              </p:custDataLst>
            </p:nvPr>
          </p:nvSpPr>
          <p:spPr bwMode="auto">
            <a:xfrm>
              <a:off x="1147335" y="2236207"/>
              <a:ext cx="76033" cy="451981"/>
            </a:xfrm>
            <a:custGeom>
              <a:avLst/>
              <a:gdLst/>
              <a:ahLst/>
              <a:cxnLst/>
              <a:rect l="0" t="0" r="0" b="0"/>
              <a:pathLst>
                <a:path w="76033" h="451981">
                  <a:moveTo>
                    <a:pt x="76032" y="5145"/>
                  </a:moveTo>
                  <a:lnTo>
                    <a:pt x="76032" y="5145"/>
                  </a:lnTo>
                  <a:lnTo>
                    <a:pt x="76032" y="0"/>
                  </a:lnTo>
                  <a:lnTo>
                    <a:pt x="76032" y="2196"/>
                  </a:lnTo>
                  <a:lnTo>
                    <a:pt x="63603" y="39224"/>
                  </a:lnTo>
                  <a:lnTo>
                    <a:pt x="52117" y="76258"/>
                  </a:lnTo>
                  <a:lnTo>
                    <a:pt x="40293" y="114883"/>
                  </a:lnTo>
                  <a:lnTo>
                    <a:pt x="31378" y="148784"/>
                  </a:lnTo>
                  <a:lnTo>
                    <a:pt x="25098" y="183965"/>
                  </a:lnTo>
                  <a:lnTo>
                    <a:pt x="20592" y="222170"/>
                  </a:lnTo>
                  <a:lnTo>
                    <a:pt x="12973" y="262263"/>
                  </a:lnTo>
                  <a:lnTo>
                    <a:pt x="7077" y="299278"/>
                  </a:lnTo>
                  <a:lnTo>
                    <a:pt x="5330" y="335381"/>
                  </a:lnTo>
                  <a:lnTo>
                    <a:pt x="0" y="378395"/>
                  </a:lnTo>
                  <a:lnTo>
                    <a:pt x="237" y="394606"/>
                  </a:lnTo>
                  <a:lnTo>
                    <a:pt x="8474" y="425924"/>
                  </a:lnTo>
                  <a:lnTo>
                    <a:pt x="21509" y="447209"/>
                  </a:lnTo>
                  <a:lnTo>
                    <a:pt x="25793" y="450667"/>
                  </a:lnTo>
                  <a:lnTo>
                    <a:pt x="29641" y="451980"/>
                  </a:lnTo>
                  <a:lnTo>
                    <a:pt x="33198" y="451863"/>
                  </a:lnTo>
                  <a:lnTo>
                    <a:pt x="67103" y="433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5" name="SMARTInkShape-2036"/>
            <p:cNvSpPr/>
            <p:nvPr>
              <p:custDataLst>
                <p:tags r:id="rId89"/>
              </p:custDataLst>
            </p:nvPr>
          </p:nvSpPr>
          <p:spPr bwMode="auto">
            <a:xfrm>
              <a:off x="982266" y="2282928"/>
              <a:ext cx="98227" cy="337807"/>
            </a:xfrm>
            <a:custGeom>
              <a:avLst/>
              <a:gdLst/>
              <a:ahLst/>
              <a:cxnLst/>
              <a:rect l="0" t="0" r="0" b="0"/>
              <a:pathLst>
                <a:path w="98227" h="337807">
                  <a:moveTo>
                    <a:pt x="0" y="315611"/>
                  </a:moveTo>
                  <a:lnTo>
                    <a:pt x="0" y="315611"/>
                  </a:lnTo>
                  <a:lnTo>
                    <a:pt x="0" y="323300"/>
                  </a:lnTo>
                  <a:lnTo>
                    <a:pt x="0" y="319432"/>
                  </a:lnTo>
                  <a:lnTo>
                    <a:pt x="20117" y="278660"/>
                  </a:lnTo>
                  <a:lnTo>
                    <a:pt x="29552" y="243257"/>
                  </a:lnTo>
                  <a:lnTo>
                    <a:pt x="41630" y="201108"/>
                  </a:lnTo>
                  <a:lnTo>
                    <a:pt x="50924" y="164119"/>
                  </a:lnTo>
                  <a:lnTo>
                    <a:pt x="57794" y="123409"/>
                  </a:lnTo>
                  <a:lnTo>
                    <a:pt x="62569" y="79134"/>
                  </a:lnTo>
                  <a:lnTo>
                    <a:pt x="69392" y="43930"/>
                  </a:lnTo>
                  <a:lnTo>
                    <a:pt x="69536" y="25200"/>
                  </a:lnTo>
                  <a:lnTo>
                    <a:pt x="66293" y="13568"/>
                  </a:lnTo>
                  <a:lnTo>
                    <a:pt x="58889" y="1441"/>
                  </a:lnTo>
                  <a:lnTo>
                    <a:pt x="56126" y="0"/>
                  </a:lnTo>
                  <a:lnTo>
                    <a:pt x="53292" y="32"/>
                  </a:lnTo>
                  <a:lnTo>
                    <a:pt x="50411" y="1045"/>
                  </a:lnTo>
                  <a:lnTo>
                    <a:pt x="44564" y="7463"/>
                  </a:lnTo>
                  <a:lnTo>
                    <a:pt x="41615" y="11952"/>
                  </a:lnTo>
                  <a:lnTo>
                    <a:pt x="29754" y="54803"/>
                  </a:lnTo>
                  <a:lnTo>
                    <a:pt x="21825" y="93585"/>
                  </a:lnTo>
                  <a:lnTo>
                    <a:pt x="18642" y="136560"/>
                  </a:lnTo>
                  <a:lnTo>
                    <a:pt x="19199" y="167572"/>
                  </a:lnTo>
                  <a:lnTo>
                    <a:pt x="22754" y="201199"/>
                  </a:lnTo>
                  <a:lnTo>
                    <a:pt x="26984" y="243769"/>
                  </a:lnTo>
                  <a:lnTo>
                    <a:pt x="34372" y="284028"/>
                  </a:lnTo>
                  <a:lnTo>
                    <a:pt x="50977" y="324353"/>
                  </a:lnTo>
                  <a:lnTo>
                    <a:pt x="57714" y="332064"/>
                  </a:lnTo>
                  <a:lnTo>
                    <a:pt x="67322" y="337806"/>
                  </a:lnTo>
                  <a:lnTo>
                    <a:pt x="98226" y="3334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096" name="SMARTInkShape-2037"/>
            <p:cNvSpPr/>
            <p:nvPr>
              <p:custDataLst>
                <p:tags r:id="rId90"/>
              </p:custDataLst>
            </p:nvPr>
          </p:nvSpPr>
          <p:spPr bwMode="auto">
            <a:xfrm>
              <a:off x="839391" y="2289311"/>
              <a:ext cx="98227" cy="398526"/>
            </a:xfrm>
            <a:custGeom>
              <a:avLst/>
              <a:gdLst/>
              <a:ahLst/>
              <a:cxnLst/>
              <a:rect l="0" t="0" r="0" b="0"/>
              <a:pathLst>
                <a:path w="98227" h="398526">
                  <a:moveTo>
                    <a:pt x="0" y="398525"/>
                  </a:moveTo>
                  <a:lnTo>
                    <a:pt x="0" y="398525"/>
                  </a:lnTo>
                  <a:lnTo>
                    <a:pt x="4740" y="393784"/>
                  </a:lnTo>
                  <a:lnTo>
                    <a:pt x="18091" y="358360"/>
                  </a:lnTo>
                  <a:lnTo>
                    <a:pt x="32773" y="313971"/>
                  </a:lnTo>
                  <a:lnTo>
                    <a:pt x="41681" y="278442"/>
                  </a:lnTo>
                  <a:lnTo>
                    <a:pt x="50934" y="236119"/>
                  </a:lnTo>
                  <a:lnTo>
                    <a:pt x="57796" y="194576"/>
                  </a:lnTo>
                  <a:lnTo>
                    <a:pt x="61577" y="150578"/>
                  </a:lnTo>
                  <a:lnTo>
                    <a:pt x="63224" y="115487"/>
                  </a:lnTo>
                  <a:lnTo>
                    <a:pt x="67571" y="80946"/>
                  </a:lnTo>
                  <a:lnTo>
                    <a:pt x="63083" y="37086"/>
                  </a:lnTo>
                  <a:lnTo>
                    <a:pt x="62763" y="25888"/>
                  </a:lnTo>
                  <a:lnTo>
                    <a:pt x="57329" y="14296"/>
                  </a:lnTo>
                  <a:lnTo>
                    <a:pt x="49292" y="4514"/>
                  </a:lnTo>
                  <a:lnTo>
                    <a:pt x="42413" y="167"/>
                  </a:lnTo>
                  <a:lnTo>
                    <a:pt x="39189" y="0"/>
                  </a:lnTo>
                  <a:lnTo>
                    <a:pt x="32961" y="2460"/>
                  </a:lnTo>
                  <a:lnTo>
                    <a:pt x="23877" y="23645"/>
                  </a:lnTo>
                  <a:lnTo>
                    <a:pt x="14902" y="59797"/>
                  </a:lnTo>
                  <a:lnTo>
                    <a:pt x="11584" y="90221"/>
                  </a:lnTo>
                  <a:lnTo>
                    <a:pt x="9716" y="132881"/>
                  </a:lnTo>
                  <a:lnTo>
                    <a:pt x="11808" y="164373"/>
                  </a:lnTo>
                  <a:lnTo>
                    <a:pt x="16664" y="201681"/>
                  </a:lnTo>
                  <a:lnTo>
                    <a:pt x="24752" y="239697"/>
                  </a:lnTo>
                  <a:lnTo>
                    <a:pt x="33020" y="276830"/>
                  </a:lnTo>
                  <a:lnTo>
                    <a:pt x="42057" y="314404"/>
                  </a:lnTo>
                  <a:lnTo>
                    <a:pt x="50444" y="358711"/>
                  </a:lnTo>
                  <a:lnTo>
                    <a:pt x="53642" y="374712"/>
                  </a:lnTo>
                  <a:lnTo>
                    <a:pt x="57906" y="382319"/>
                  </a:lnTo>
                  <a:lnTo>
                    <a:pt x="61424" y="383752"/>
                  </a:lnTo>
                  <a:lnTo>
                    <a:pt x="70625" y="382699"/>
                  </a:lnTo>
                  <a:lnTo>
                    <a:pt x="98226" y="353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098" name="SMARTInkShape-2038"/>
          <p:cNvSpPr/>
          <p:nvPr>
            <p:custDataLst>
              <p:tags r:id="rId16"/>
            </p:custDataLst>
          </p:nvPr>
        </p:nvSpPr>
        <p:spPr bwMode="auto">
          <a:xfrm>
            <a:off x="6474868" y="5179619"/>
            <a:ext cx="1259097" cy="75634"/>
          </a:xfrm>
          <a:custGeom>
            <a:avLst/>
            <a:gdLst/>
            <a:ahLst/>
            <a:cxnLst/>
            <a:rect l="0" t="0" r="0" b="0"/>
            <a:pathLst>
              <a:path w="1259097" h="75634">
                <a:moveTo>
                  <a:pt x="25945" y="17459"/>
                </a:moveTo>
                <a:lnTo>
                  <a:pt x="25945" y="17459"/>
                </a:lnTo>
                <a:lnTo>
                  <a:pt x="25945" y="12719"/>
                </a:lnTo>
                <a:lnTo>
                  <a:pt x="24952" y="11322"/>
                </a:lnTo>
                <a:lnTo>
                  <a:pt x="23299" y="10391"/>
                </a:lnTo>
                <a:lnTo>
                  <a:pt x="0" y="0"/>
                </a:lnTo>
                <a:lnTo>
                  <a:pt x="33792" y="13937"/>
                </a:lnTo>
                <a:lnTo>
                  <a:pt x="77388" y="24492"/>
                </a:lnTo>
                <a:lnTo>
                  <a:pt x="113962" y="30506"/>
                </a:lnTo>
                <a:lnTo>
                  <a:pt x="144438" y="34172"/>
                </a:lnTo>
                <a:lnTo>
                  <a:pt x="174520" y="39108"/>
                </a:lnTo>
                <a:lnTo>
                  <a:pt x="207071" y="41964"/>
                </a:lnTo>
                <a:lnTo>
                  <a:pt x="240390" y="43233"/>
                </a:lnTo>
                <a:lnTo>
                  <a:pt x="271736" y="43797"/>
                </a:lnTo>
                <a:lnTo>
                  <a:pt x="304849" y="46693"/>
                </a:lnTo>
                <a:lnTo>
                  <a:pt x="339410" y="50295"/>
                </a:lnTo>
                <a:lnTo>
                  <a:pt x="374614" y="51897"/>
                </a:lnTo>
                <a:lnTo>
                  <a:pt x="412750" y="52609"/>
                </a:lnTo>
                <a:lnTo>
                  <a:pt x="451858" y="52925"/>
                </a:lnTo>
                <a:lnTo>
                  <a:pt x="489083" y="53065"/>
                </a:lnTo>
                <a:lnTo>
                  <a:pt x="528117" y="53128"/>
                </a:lnTo>
                <a:lnTo>
                  <a:pt x="567625" y="53156"/>
                </a:lnTo>
                <a:lnTo>
                  <a:pt x="605027" y="53168"/>
                </a:lnTo>
                <a:lnTo>
                  <a:pt x="644140" y="53173"/>
                </a:lnTo>
                <a:lnTo>
                  <a:pt x="683683" y="53176"/>
                </a:lnTo>
                <a:lnTo>
                  <a:pt x="721101" y="53177"/>
                </a:lnTo>
                <a:lnTo>
                  <a:pt x="760221" y="50532"/>
                </a:lnTo>
                <a:lnTo>
                  <a:pt x="800758" y="47040"/>
                </a:lnTo>
                <a:lnTo>
                  <a:pt x="841926" y="45489"/>
                </a:lnTo>
                <a:lnTo>
                  <a:pt x="880728" y="44800"/>
                </a:lnTo>
                <a:lnTo>
                  <a:pt x="917817" y="44494"/>
                </a:lnTo>
                <a:lnTo>
                  <a:pt x="954145" y="44357"/>
                </a:lnTo>
                <a:lnTo>
                  <a:pt x="990134" y="44296"/>
                </a:lnTo>
                <a:lnTo>
                  <a:pt x="1024981" y="44270"/>
                </a:lnTo>
                <a:lnTo>
                  <a:pt x="1057005" y="44257"/>
                </a:lnTo>
                <a:lnTo>
                  <a:pt x="1098184" y="48991"/>
                </a:lnTo>
                <a:lnTo>
                  <a:pt x="1135521" y="51937"/>
                </a:lnTo>
                <a:lnTo>
                  <a:pt x="1171720" y="57550"/>
                </a:lnTo>
                <a:lnTo>
                  <a:pt x="1212320" y="65497"/>
                </a:lnTo>
                <a:lnTo>
                  <a:pt x="1253468" y="70308"/>
                </a:lnTo>
                <a:lnTo>
                  <a:pt x="1258035" y="70550"/>
                </a:lnTo>
                <a:lnTo>
                  <a:pt x="1259096" y="71705"/>
                </a:lnTo>
                <a:lnTo>
                  <a:pt x="1257820" y="73467"/>
                </a:lnTo>
                <a:lnTo>
                  <a:pt x="1254983" y="75633"/>
                </a:lnTo>
                <a:lnTo>
                  <a:pt x="1213593" y="710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103" name="SMARTInkShape-Group525"/>
          <p:cNvGrpSpPr/>
          <p:nvPr/>
        </p:nvGrpSpPr>
        <p:grpSpPr>
          <a:xfrm>
            <a:off x="3214688" y="3000863"/>
            <a:ext cx="607213" cy="2156775"/>
            <a:chOff x="3214688" y="3000863"/>
            <a:chExt cx="607213" cy="2156775"/>
          </a:xfrm>
        </p:grpSpPr>
        <p:sp>
          <p:nvSpPr>
            <p:cNvPr id="425099" name="SMARTInkShape-2039"/>
            <p:cNvSpPr/>
            <p:nvPr>
              <p:custDataLst>
                <p:tags r:id="rId77"/>
              </p:custDataLst>
            </p:nvPr>
          </p:nvSpPr>
          <p:spPr bwMode="auto">
            <a:xfrm>
              <a:off x="3277195" y="3196828"/>
              <a:ext cx="44650" cy="739423"/>
            </a:xfrm>
            <a:custGeom>
              <a:avLst/>
              <a:gdLst/>
              <a:ahLst/>
              <a:cxnLst/>
              <a:rect l="0" t="0" r="0" b="0"/>
              <a:pathLst>
                <a:path w="44650" h="739423">
                  <a:moveTo>
                    <a:pt x="44649" y="0"/>
                  </a:moveTo>
                  <a:lnTo>
                    <a:pt x="44649" y="0"/>
                  </a:lnTo>
                  <a:lnTo>
                    <a:pt x="44649" y="42027"/>
                  </a:lnTo>
                  <a:lnTo>
                    <a:pt x="39908" y="84882"/>
                  </a:lnTo>
                  <a:lnTo>
                    <a:pt x="36960" y="125803"/>
                  </a:lnTo>
                  <a:lnTo>
                    <a:pt x="36087" y="167803"/>
                  </a:lnTo>
                  <a:lnTo>
                    <a:pt x="31088" y="211666"/>
                  </a:lnTo>
                  <a:lnTo>
                    <a:pt x="26054" y="243894"/>
                  </a:lnTo>
                  <a:lnTo>
                    <a:pt x="21502" y="279054"/>
                  </a:lnTo>
                  <a:lnTo>
                    <a:pt x="19478" y="317831"/>
                  </a:lnTo>
                  <a:lnTo>
                    <a:pt x="18579" y="355571"/>
                  </a:lnTo>
                  <a:lnTo>
                    <a:pt x="17187" y="392188"/>
                  </a:lnTo>
                  <a:lnTo>
                    <a:pt x="13262" y="428306"/>
                  </a:lnTo>
                  <a:lnTo>
                    <a:pt x="10855" y="464202"/>
                  </a:lnTo>
                  <a:lnTo>
                    <a:pt x="9785" y="499999"/>
                  </a:lnTo>
                  <a:lnTo>
                    <a:pt x="9310" y="535753"/>
                  </a:lnTo>
                  <a:lnTo>
                    <a:pt x="4302" y="579870"/>
                  </a:lnTo>
                  <a:lnTo>
                    <a:pt x="1275" y="618077"/>
                  </a:lnTo>
                  <a:lnTo>
                    <a:pt x="378" y="659274"/>
                  </a:lnTo>
                  <a:lnTo>
                    <a:pt x="112" y="698159"/>
                  </a:lnTo>
                  <a:lnTo>
                    <a:pt x="10" y="739422"/>
                  </a:lnTo>
                  <a:lnTo>
                    <a:pt x="0" y="7054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0" name="SMARTInkShape-2040"/>
            <p:cNvSpPr/>
            <p:nvPr>
              <p:custDataLst>
                <p:tags r:id="rId78"/>
              </p:custDataLst>
            </p:nvPr>
          </p:nvSpPr>
          <p:spPr bwMode="auto">
            <a:xfrm>
              <a:off x="3260577" y="3940208"/>
              <a:ext cx="123776" cy="310324"/>
            </a:xfrm>
            <a:custGeom>
              <a:avLst/>
              <a:gdLst/>
              <a:ahLst/>
              <a:cxnLst/>
              <a:rect l="0" t="0" r="0" b="0"/>
              <a:pathLst>
                <a:path w="123776" h="310324">
                  <a:moveTo>
                    <a:pt x="7689" y="131730"/>
                  </a:moveTo>
                  <a:lnTo>
                    <a:pt x="7689" y="131730"/>
                  </a:lnTo>
                  <a:lnTo>
                    <a:pt x="0" y="124041"/>
                  </a:lnTo>
                  <a:lnTo>
                    <a:pt x="579" y="123627"/>
                  </a:lnTo>
                  <a:lnTo>
                    <a:pt x="3867" y="123168"/>
                  </a:lnTo>
                  <a:lnTo>
                    <a:pt x="42413" y="97654"/>
                  </a:lnTo>
                  <a:lnTo>
                    <a:pt x="71764" y="74948"/>
                  </a:lnTo>
                  <a:lnTo>
                    <a:pt x="106743" y="33773"/>
                  </a:lnTo>
                  <a:lnTo>
                    <a:pt x="119381" y="13124"/>
                  </a:lnTo>
                  <a:lnTo>
                    <a:pt x="121822" y="5264"/>
                  </a:lnTo>
                  <a:lnTo>
                    <a:pt x="121481" y="2770"/>
                  </a:lnTo>
                  <a:lnTo>
                    <a:pt x="120261" y="1108"/>
                  </a:lnTo>
                  <a:lnTo>
                    <a:pt x="118456" y="0"/>
                  </a:lnTo>
                  <a:lnTo>
                    <a:pt x="117252" y="2238"/>
                  </a:lnTo>
                  <a:lnTo>
                    <a:pt x="115162" y="40006"/>
                  </a:lnTo>
                  <a:lnTo>
                    <a:pt x="119679" y="73243"/>
                  </a:lnTo>
                  <a:lnTo>
                    <a:pt x="121955" y="104413"/>
                  </a:lnTo>
                  <a:lnTo>
                    <a:pt x="122966" y="138440"/>
                  </a:lnTo>
                  <a:lnTo>
                    <a:pt x="123535" y="179910"/>
                  </a:lnTo>
                  <a:lnTo>
                    <a:pt x="123704" y="218325"/>
                  </a:lnTo>
                  <a:lnTo>
                    <a:pt x="123754" y="259693"/>
                  </a:lnTo>
                  <a:lnTo>
                    <a:pt x="123775" y="3103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1" name="SMARTInkShape-2041"/>
            <p:cNvSpPr/>
            <p:nvPr>
              <p:custDataLst>
                <p:tags r:id="rId79"/>
              </p:custDataLst>
            </p:nvPr>
          </p:nvSpPr>
          <p:spPr bwMode="auto">
            <a:xfrm>
              <a:off x="3214688" y="3965517"/>
              <a:ext cx="174809" cy="1192121"/>
            </a:xfrm>
            <a:custGeom>
              <a:avLst/>
              <a:gdLst/>
              <a:ahLst/>
              <a:cxnLst/>
              <a:rect l="0" t="0" r="0" b="0"/>
              <a:pathLst>
                <a:path w="174809" h="1192121">
                  <a:moveTo>
                    <a:pt x="169664" y="17124"/>
                  </a:moveTo>
                  <a:lnTo>
                    <a:pt x="169664" y="17124"/>
                  </a:lnTo>
                  <a:lnTo>
                    <a:pt x="174404" y="7642"/>
                  </a:lnTo>
                  <a:lnTo>
                    <a:pt x="174808" y="4850"/>
                  </a:lnTo>
                  <a:lnTo>
                    <a:pt x="174086" y="2988"/>
                  </a:lnTo>
                  <a:lnTo>
                    <a:pt x="170537" y="0"/>
                  </a:lnTo>
                  <a:lnTo>
                    <a:pt x="165182" y="8963"/>
                  </a:lnTo>
                  <a:lnTo>
                    <a:pt x="154484" y="49172"/>
                  </a:lnTo>
                  <a:lnTo>
                    <a:pt x="145462" y="90482"/>
                  </a:lnTo>
                  <a:lnTo>
                    <a:pt x="143641" y="124849"/>
                  </a:lnTo>
                  <a:lnTo>
                    <a:pt x="140456" y="162813"/>
                  </a:lnTo>
                  <a:lnTo>
                    <a:pt x="133228" y="205481"/>
                  </a:lnTo>
                  <a:lnTo>
                    <a:pt x="124803" y="249543"/>
                  </a:lnTo>
                  <a:lnTo>
                    <a:pt x="119960" y="280163"/>
                  </a:lnTo>
                  <a:lnTo>
                    <a:pt x="117807" y="313616"/>
                  </a:lnTo>
                  <a:lnTo>
                    <a:pt x="114205" y="348327"/>
                  </a:lnTo>
                  <a:lnTo>
                    <a:pt x="109297" y="383599"/>
                  </a:lnTo>
                  <a:lnTo>
                    <a:pt x="103808" y="419118"/>
                  </a:lnTo>
                  <a:lnTo>
                    <a:pt x="100707" y="457395"/>
                  </a:lnTo>
                  <a:lnTo>
                    <a:pt x="98337" y="496565"/>
                  </a:lnTo>
                  <a:lnTo>
                    <a:pt x="93976" y="533818"/>
                  </a:lnTo>
                  <a:lnTo>
                    <a:pt x="88731" y="572865"/>
                  </a:lnTo>
                  <a:lnTo>
                    <a:pt x="84084" y="612377"/>
                  </a:lnTo>
                  <a:lnTo>
                    <a:pt x="82019" y="649782"/>
                  </a:lnTo>
                  <a:lnTo>
                    <a:pt x="78455" y="686250"/>
                  </a:lnTo>
                  <a:lnTo>
                    <a:pt x="74556" y="722302"/>
                  </a:lnTo>
                  <a:lnTo>
                    <a:pt x="72823" y="758169"/>
                  </a:lnTo>
                  <a:lnTo>
                    <a:pt x="69408" y="793954"/>
                  </a:lnTo>
                  <a:lnTo>
                    <a:pt x="64582" y="828709"/>
                  </a:lnTo>
                  <a:lnTo>
                    <a:pt x="59130" y="860693"/>
                  </a:lnTo>
                  <a:lnTo>
                    <a:pt x="56045" y="894090"/>
                  </a:lnTo>
                  <a:lnTo>
                    <a:pt x="53682" y="927785"/>
                  </a:lnTo>
                  <a:lnTo>
                    <a:pt x="49325" y="959296"/>
                  </a:lnTo>
                  <a:lnTo>
                    <a:pt x="46034" y="1000188"/>
                  </a:lnTo>
                  <a:lnTo>
                    <a:pt x="40318" y="1042180"/>
                  </a:lnTo>
                  <a:lnTo>
                    <a:pt x="32341" y="1076560"/>
                  </a:lnTo>
                  <a:lnTo>
                    <a:pt x="26893" y="1120981"/>
                  </a:lnTo>
                  <a:lnTo>
                    <a:pt x="14504" y="1163862"/>
                  </a:lnTo>
                  <a:lnTo>
                    <a:pt x="1730" y="1192120"/>
                  </a:lnTo>
                  <a:lnTo>
                    <a:pt x="0" y="11244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2" name="SMARTInkShape-2042"/>
            <p:cNvSpPr/>
            <p:nvPr>
              <p:custDataLst>
                <p:tags r:id="rId80"/>
              </p:custDataLst>
            </p:nvPr>
          </p:nvSpPr>
          <p:spPr bwMode="auto">
            <a:xfrm>
              <a:off x="3268266" y="3000863"/>
              <a:ext cx="553635" cy="963919"/>
            </a:xfrm>
            <a:custGeom>
              <a:avLst/>
              <a:gdLst/>
              <a:ahLst/>
              <a:cxnLst/>
              <a:rect l="0" t="0" r="0" b="0"/>
              <a:pathLst>
                <a:path w="553635" h="963919">
                  <a:moveTo>
                    <a:pt x="80367" y="79879"/>
                  </a:moveTo>
                  <a:lnTo>
                    <a:pt x="80367" y="79879"/>
                  </a:lnTo>
                  <a:lnTo>
                    <a:pt x="85107" y="70398"/>
                  </a:lnTo>
                  <a:lnTo>
                    <a:pt x="95372" y="63098"/>
                  </a:lnTo>
                  <a:lnTo>
                    <a:pt x="133753" y="47279"/>
                  </a:lnTo>
                  <a:lnTo>
                    <a:pt x="171011" y="32273"/>
                  </a:lnTo>
                  <a:lnTo>
                    <a:pt x="214490" y="24441"/>
                  </a:lnTo>
                  <a:lnTo>
                    <a:pt x="254807" y="18768"/>
                  </a:lnTo>
                  <a:lnTo>
                    <a:pt x="294851" y="10518"/>
                  </a:lnTo>
                  <a:lnTo>
                    <a:pt x="337304" y="1980"/>
                  </a:lnTo>
                  <a:lnTo>
                    <a:pt x="379387" y="0"/>
                  </a:lnTo>
                  <a:lnTo>
                    <a:pt x="419781" y="601"/>
                  </a:lnTo>
                  <a:lnTo>
                    <a:pt x="459657" y="9245"/>
                  </a:lnTo>
                  <a:lnTo>
                    <a:pt x="493492" y="24422"/>
                  </a:lnTo>
                  <a:lnTo>
                    <a:pt x="519053" y="45910"/>
                  </a:lnTo>
                  <a:lnTo>
                    <a:pt x="529281" y="65184"/>
                  </a:lnTo>
                  <a:lnTo>
                    <a:pt x="539951" y="108187"/>
                  </a:lnTo>
                  <a:lnTo>
                    <a:pt x="544293" y="145003"/>
                  </a:lnTo>
                  <a:lnTo>
                    <a:pt x="544587" y="179432"/>
                  </a:lnTo>
                  <a:lnTo>
                    <a:pt x="549414" y="216312"/>
                  </a:lnTo>
                  <a:lnTo>
                    <a:pt x="552388" y="257115"/>
                  </a:lnTo>
                  <a:lnTo>
                    <a:pt x="553269" y="291144"/>
                  </a:lnTo>
                  <a:lnTo>
                    <a:pt x="553476" y="321280"/>
                  </a:lnTo>
                  <a:lnTo>
                    <a:pt x="553567" y="354848"/>
                  </a:lnTo>
                  <a:lnTo>
                    <a:pt x="553619" y="396059"/>
                  </a:lnTo>
                  <a:lnTo>
                    <a:pt x="553634" y="433405"/>
                  </a:lnTo>
                  <a:lnTo>
                    <a:pt x="552646" y="470598"/>
                  </a:lnTo>
                  <a:lnTo>
                    <a:pt x="546511" y="511604"/>
                  </a:lnTo>
                  <a:lnTo>
                    <a:pt x="538409" y="550323"/>
                  </a:lnTo>
                  <a:lnTo>
                    <a:pt x="530717" y="591781"/>
                  </a:lnTo>
                  <a:lnTo>
                    <a:pt x="527004" y="630634"/>
                  </a:lnTo>
                  <a:lnTo>
                    <a:pt x="521054" y="672132"/>
                  </a:lnTo>
                  <a:lnTo>
                    <a:pt x="517857" y="710004"/>
                  </a:lnTo>
                  <a:lnTo>
                    <a:pt x="512060" y="749337"/>
                  </a:lnTo>
                  <a:lnTo>
                    <a:pt x="510355" y="784544"/>
                  </a:lnTo>
                  <a:lnTo>
                    <a:pt x="504656" y="824450"/>
                  </a:lnTo>
                  <a:lnTo>
                    <a:pt x="501423" y="864606"/>
                  </a:lnTo>
                  <a:lnTo>
                    <a:pt x="500242" y="908237"/>
                  </a:lnTo>
                  <a:lnTo>
                    <a:pt x="500069" y="952719"/>
                  </a:lnTo>
                  <a:lnTo>
                    <a:pt x="500065" y="958279"/>
                  </a:lnTo>
                  <a:lnTo>
                    <a:pt x="499072" y="960159"/>
                  </a:lnTo>
                  <a:lnTo>
                    <a:pt x="497418" y="961412"/>
                  </a:lnTo>
                  <a:lnTo>
                    <a:pt x="492374" y="963423"/>
                  </a:lnTo>
                  <a:lnTo>
                    <a:pt x="481583" y="956785"/>
                  </a:lnTo>
                  <a:lnTo>
                    <a:pt x="478813" y="956186"/>
                  </a:lnTo>
                  <a:lnTo>
                    <a:pt x="441151" y="926580"/>
                  </a:lnTo>
                  <a:lnTo>
                    <a:pt x="397548" y="920714"/>
                  </a:lnTo>
                  <a:lnTo>
                    <a:pt x="358563" y="919697"/>
                  </a:lnTo>
                  <a:lnTo>
                    <a:pt x="321876" y="919396"/>
                  </a:lnTo>
                  <a:lnTo>
                    <a:pt x="285871" y="921953"/>
                  </a:lnTo>
                  <a:lnTo>
                    <a:pt x="247421" y="928994"/>
                  </a:lnTo>
                  <a:lnTo>
                    <a:pt x="207255" y="934719"/>
                  </a:lnTo>
                  <a:lnTo>
                    <a:pt x="170218" y="939061"/>
                  </a:lnTo>
                  <a:lnTo>
                    <a:pt x="126889" y="949417"/>
                  </a:lnTo>
                  <a:lnTo>
                    <a:pt x="87682" y="954880"/>
                  </a:lnTo>
                  <a:lnTo>
                    <a:pt x="51335" y="960799"/>
                  </a:lnTo>
                  <a:lnTo>
                    <a:pt x="0" y="9639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29" name="SMARTInkShape-Group526"/>
          <p:cNvGrpSpPr/>
          <p:nvPr/>
        </p:nvGrpSpPr>
        <p:grpSpPr>
          <a:xfrm>
            <a:off x="2357438" y="5408457"/>
            <a:ext cx="3812977" cy="1029849"/>
            <a:chOff x="2357438" y="5408457"/>
            <a:chExt cx="3812977" cy="1029849"/>
          </a:xfrm>
        </p:grpSpPr>
        <p:sp>
          <p:nvSpPr>
            <p:cNvPr id="425104" name="SMARTInkShape-2043"/>
            <p:cNvSpPr/>
            <p:nvPr>
              <p:custDataLst>
                <p:tags r:id="rId52"/>
              </p:custDataLst>
            </p:nvPr>
          </p:nvSpPr>
          <p:spPr bwMode="auto">
            <a:xfrm>
              <a:off x="5958365" y="5937728"/>
              <a:ext cx="212050" cy="473789"/>
            </a:xfrm>
            <a:custGeom>
              <a:avLst/>
              <a:gdLst/>
              <a:ahLst/>
              <a:cxnLst/>
              <a:rect l="0" t="0" r="0" b="0"/>
              <a:pathLst>
                <a:path w="212050" h="473789">
                  <a:moveTo>
                    <a:pt x="149541" y="313053"/>
                  </a:moveTo>
                  <a:lnTo>
                    <a:pt x="149541" y="313053"/>
                  </a:lnTo>
                  <a:lnTo>
                    <a:pt x="149541" y="308313"/>
                  </a:lnTo>
                  <a:lnTo>
                    <a:pt x="140060" y="291143"/>
                  </a:lnTo>
                  <a:lnTo>
                    <a:pt x="108936" y="252658"/>
                  </a:lnTo>
                  <a:lnTo>
                    <a:pt x="89044" y="227150"/>
                  </a:lnTo>
                  <a:lnTo>
                    <a:pt x="67124" y="213737"/>
                  </a:lnTo>
                  <a:lnTo>
                    <a:pt x="51258" y="208220"/>
                  </a:lnTo>
                  <a:lnTo>
                    <a:pt x="35533" y="206585"/>
                  </a:lnTo>
                  <a:lnTo>
                    <a:pt x="29880" y="210325"/>
                  </a:lnTo>
                  <a:lnTo>
                    <a:pt x="18306" y="225062"/>
                  </a:lnTo>
                  <a:lnTo>
                    <a:pt x="5374" y="255673"/>
                  </a:lnTo>
                  <a:lnTo>
                    <a:pt x="0" y="289878"/>
                  </a:lnTo>
                  <a:lnTo>
                    <a:pt x="5312" y="329862"/>
                  </a:lnTo>
                  <a:lnTo>
                    <a:pt x="15917" y="366424"/>
                  </a:lnTo>
                  <a:lnTo>
                    <a:pt x="22684" y="383406"/>
                  </a:lnTo>
                  <a:lnTo>
                    <a:pt x="38642" y="404123"/>
                  </a:lnTo>
                  <a:lnTo>
                    <a:pt x="74046" y="430193"/>
                  </a:lnTo>
                  <a:lnTo>
                    <a:pt x="89199" y="431923"/>
                  </a:lnTo>
                  <a:lnTo>
                    <a:pt x="97406" y="430995"/>
                  </a:lnTo>
                  <a:lnTo>
                    <a:pt x="111818" y="422027"/>
                  </a:lnTo>
                  <a:lnTo>
                    <a:pt x="132499" y="396756"/>
                  </a:lnTo>
                  <a:lnTo>
                    <a:pt x="138208" y="359682"/>
                  </a:lnTo>
                  <a:lnTo>
                    <a:pt x="139543" y="325178"/>
                  </a:lnTo>
                  <a:lnTo>
                    <a:pt x="139145" y="289669"/>
                  </a:lnTo>
                  <a:lnTo>
                    <a:pt x="134334" y="247365"/>
                  </a:lnTo>
                  <a:lnTo>
                    <a:pt x="131476" y="208703"/>
                  </a:lnTo>
                  <a:lnTo>
                    <a:pt x="124786" y="167261"/>
                  </a:lnTo>
                  <a:lnTo>
                    <a:pt x="117512" y="128413"/>
                  </a:lnTo>
                  <a:lnTo>
                    <a:pt x="113924" y="86917"/>
                  </a:lnTo>
                  <a:lnTo>
                    <a:pt x="108010" y="48053"/>
                  </a:lnTo>
                  <a:lnTo>
                    <a:pt x="105508" y="4209"/>
                  </a:lnTo>
                  <a:lnTo>
                    <a:pt x="105303" y="0"/>
                  </a:lnTo>
                  <a:lnTo>
                    <a:pt x="109755" y="17781"/>
                  </a:lnTo>
                  <a:lnTo>
                    <a:pt x="112014" y="49198"/>
                  </a:lnTo>
                  <a:lnTo>
                    <a:pt x="113019" y="86644"/>
                  </a:lnTo>
                  <a:lnTo>
                    <a:pt x="113465" y="119822"/>
                  </a:lnTo>
                  <a:lnTo>
                    <a:pt x="113664" y="153751"/>
                  </a:lnTo>
                  <a:lnTo>
                    <a:pt x="114744" y="188674"/>
                  </a:lnTo>
                  <a:lnTo>
                    <a:pt x="118532" y="224039"/>
                  </a:lnTo>
                  <a:lnTo>
                    <a:pt x="123522" y="259601"/>
                  </a:lnTo>
                  <a:lnTo>
                    <a:pt x="129047" y="294257"/>
                  </a:lnTo>
                  <a:lnTo>
                    <a:pt x="134811" y="326197"/>
                  </a:lnTo>
                  <a:lnTo>
                    <a:pt x="143325" y="356929"/>
                  </a:lnTo>
                  <a:lnTo>
                    <a:pt x="159275" y="399475"/>
                  </a:lnTo>
                  <a:lnTo>
                    <a:pt x="212049" y="4737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5" name="SMARTInkShape-2044"/>
            <p:cNvSpPr/>
            <p:nvPr>
              <p:custDataLst>
                <p:tags r:id="rId53"/>
              </p:custDataLst>
            </p:nvPr>
          </p:nvSpPr>
          <p:spPr bwMode="auto">
            <a:xfrm>
              <a:off x="5412594" y="6189882"/>
              <a:ext cx="489930" cy="209720"/>
            </a:xfrm>
            <a:custGeom>
              <a:avLst/>
              <a:gdLst/>
              <a:ahLst/>
              <a:cxnLst/>
              <a:rect l="0" t="0" r="0" b="0"/>
              <a:pathLst>
                <a:path w="489930" h="209720">
                  <a:moveTo>
                    <a:pt x="70234" y="16251"/>
                  </a:moveTo>
                  <a:lnTo>
                    <a:pt x="70234" y="16251"/>
                  </a:lnTo>
                  <a:lnTo>
                    <a:pt x="65494" y="16251"/>
                  </a:lnTo>
                  <a:lnTo>
                    <a:pt x="24173" y="0"/>
                  </a:lnTo>
                  <a:lnTo>
                    <a:pt x="20675" y="456"/>
                  </a:lnTo>
                  <a:lnTo>
                    <a:pt x="14143" y="3609"/>
                  </a:lnTo>
                  <a:lnTo>
                    <a:pt x="4887" y="25183"/>
                  </a:lnTo>
                  <a:lnTo>
                    <a:pt x="0" y="62884"/>
                  </a:lnTo>
                  <a:lnTo>
                    <a:pt x="145" y="99962"/>
                  </a:lnTo>
                  <a:lnTo>
                    <a:pt x="3696" y="120925"/>
                  </a:lnTo>
                  <a:lnTo>
                    <a:pt x="20753" y="154201"/>
                  </a:lnTo>
                  <a:lnTo>
                    <a:pt x="44659" y="189196"/>
                  </a:lnTo>
                  <a:lnTo>
                    <a:pt x="55169" y="197032"/>
                  </a:lnTo>
                  <a:lnTo>
                    <a:pt x="80075" y="205738"/>
                  </a:lnTo>
                  <a:lnTo>
                    <a:pt x="99743" y="204316"/>
                  </a:lnTo>
                  <a:lnTo>
                    <a:pt x="107766" y="201159"/>
                  </a:lnTo>
                  <a:lnTo>
                    <a:pt x="119326" y="189713"/>
                  </a:lnTo>
                  <a:lnTo>
                    <a:pt x="126780" y="175697"/>
                  </a:lnTo>
                  <a:lnTo>
                    <a:pt x="130092" y="162852"/>
                  </a:lnTo>
                  <a:lnTo>
                    <a:pt x="127217" y="130244"/>
                  </a:lnTo>
                  <a:lnTo>
                    <a:pt x="115340" y="89163"/>
                  </a:lnTo>
                  <a:lnTo>
                    <a:pt x="93549" y="46087"/>
                  </a:lnTo>
                  <a:lnTo>
                    <a:pt x="64215" y="11091"/>
                  </a:lnTo>
                  <a:lnTo>
                    <a:pt x="55308" y="7850"/>
                  </a:lnTo>
                  <a:lnTo>
                    <a:pt x="32181" y="6894"/>
                  </a:lnTo>
                  <a:lnTo>
                    <a:pt x="23037" y="10013"/>
                  </a:lnTo>
                  <a:lnTo>
                    <a:pt x="10232" y="21416"/>
                  </a:lnTo>
                  <a:lnTo>
                    <a:pt x="3879" y="41697"/>
                  </a:lnTo>
                  <a:lnTo>
                    <a:pt x="2048" y="63279"/>
                  </a:lnTo>
                  <a:lnTo>
                    <a:pt x="4541" y="76178"/>
                  </a:lnTo>
                  <a:lnTo>
                    <a:pt x="16263" y="98499"/>
                  </a:lnTo>
                  <a:lnTo>
                    <a:pt x="41785" y="119224"/>
                  </a:lnTo>
                  <a:lnTo>
                    <a:pt x="65002" y="128452"/>
                  </a:lnTo>
                  <a:lnTo>
                    <a:pt x="89189" y="131186"/>
                  </a:lnTo>
                  <a:lnTo>
                    <a:pt x="106440" y="126533"/>
                  </a:lnTo>
                  <a:lnTo>
                    <a:pt x="121052" y="118843"/>
                  </a:lnTo>
                  <a:lnTo>
                    <a:pt x="127546" y="112118"/>
                  </a:lnTo>
                  <a:lnTo>
                    <a:pt x="131202" y="93273"/>
                  </a:lnTo>
                  <a:lnTo>
                    <a:pt x="132540" y="49753"/>
                  </a:lnTo>
                  <a:lnTo>
                    <a:pt x="132734" y="11406"/>
                  </a:lnTo>
                  <a:lnTo>
                    <a:pt x="135387" y="50313"/>
                  </a:lnTo>
                  <a:lnTo>
                    <a:pt x="145101" y="87198"/>
                  </a:lnTo>
                  <a:lnTo>
                    <a:pt x="161421" y="130476"/>
                  </a:lnTo>
                  <a:lnTo>
                    <a:pt x="170624" y="144077"/>
                  </a:lnTo>
                  <a:lnTo>
                    <a:pt x="180336" y="152437"/>
                  </a:lnTo>
                  <a:lnTo>
                    <a:pt x="187960" y="156153"/>
                  </a:lnTo>
                  <a:lnTo>
                    <a:pt x="199948" y="152513"/>
                  </a:lnTo>
                  <a:lnTo>
                    <a:pt x="207311" y="148764"/>
                  </a:lnTo>
                  <a:lnTo>
                    <a:pt x="218139" y="136661"/>
                  </a:lnTo>
                  <a:lnTo>
                    <a:pt x="233175" y="99898"/>
                  </a:lnTo>
                  <a:lnTo>
                    <a:pt x="243715" y="66691"/>
                  </a:lnTo>
                  <a:lnTo>
                    <a:pt x="240946" y="29265"/>
                  </a:lnTo>
                  <a:lnTo>
                    <a:pt x="240597" y="21950"/>
                  </a:lnTo>
                  <a:lnTo>
                    <a:pt x="239371" y="18066"/>
                  </a:lnTo>
                  <a:lnTo>
                    <a:pt x="237563" y="16469"/>
                  </a:lnTo>
                  <a:lnTo>
                    <a:pt x="235365" y="16396"/>
                  </a:lnTo>
                  <a:lnTo>
                    <a:pt x="233899" y="19324"/>
                  </a:lnTo>
                  <a:lnTo>
                    <a:pt x="226081" y="61953"/>
                  </a:lnTo>
                  <a:lnTo>
                    <a:pt x="230129" y="100946"/>
                  </a:lnTo>
                  <a:lnTo>
                    <a:pt x="240571" y="140060"/>
                  </a:lnTo>
                  <a:lnTo>
                    <a:pt x="251673" y="173982"/>
                  </a:lnTo>
                  <a:lnTo>
                    <a:pt x="268462" y="202629"/>
                  </a:lnTo>
                  <a:lnTo>
                    <a:pt x="273823" y="205987"/>
                  </a:lnTo>
                  <a:lnTo>
                    <a:pt x="287718" y="209719"/>
                  </a:lnTo>
                  <a:lnTo>
                    <a:pt x="294598" y="207738"/>
                  </a:lnTo>
                  <a:lnTo>
                    <a:pt x="307535" y="197598"/>
                  </a:lnTo>
                  <a:lnTo>
                    <a:pt x="325974" y="170415"/>
                  </a:lnTo>
                  <a:lnTo>
                    <a:pt x="334524" y="132484"/>
                  </a:lnTo>
                  <a:lnTo>
                    <a:pt x="337414" y="93634"/>
                  </a:lnTo>
                  <a:lnTo>
                    <a:pt x="337914" y="56267"/>
                  </a:lnTo>
                  <a:lnTo>
                    <a:pt x="338083" y="15519"/>
                  </a:lnTo>
                  <a:lnTo>
                    <a:pt x="338097" y="9810"/>
                  </a:lnTo>
                  <a:lnTo>
                    <a:pt x="339098" y="6996"/>
                  </a:lnTo>
                  <a:lnTo>
                    <a:pt x="340758" y="6113"/>
                  </a:lnTo>
                  <a:lnTo>
                    <a:pt x="342857" y="6515"/>
                  </a:lnTo>
                  <a:lnTo>
                    <a:pt x="347835" y="14901"/>
                  </a:lnTo>
                  <a:lnTo>
                    <a:pt x="362336" y="58919"/>
                  </a:lnTo>
                  <a:lnTo>
                    <a:pt x="364405" y="89061"/>
                  </a:lnTo>
                  <a:lnTo>
                    <a:pt x="357684" y="122685"/>
                  </a:lnTo>
                  <a:lnTo>
                    <a:pt x="348650" y="146181"/>
                  </a:lnTo>
                  <a:lnTo>
                    <a:pt x="359623" y="104868"/>
                  </a:lnTo>
                  <a:lnTo>
                    <a:pt x="379826" y="61391"/>
                  </a:lnTo>
                  <a:lnTo>
                    <a:pt x="381800" y="58250"/>
                  </a:lnTo>
                  <a:lnTo>
                    <a:pt x="384109" y="56157"/>
                  </a:lnTo>
                  <a:lnTo>
                    <a:pt x="389320" y="53831"/>
                  </a:lnTo>
                  <a:lnTo>
                    <a:pt x="394943" y="52796"/>
                  </a:lnTo>
                  <a:lnTo>
                    <a:pt x="397832" y="54505"/>
                  </a:lnTo>
                  <a:lnTo>
                    <a:pt x="428216" y="95252"/>
                  </a:lnTo>
                  <a:lnTo>
                    <a:pt x="489929" y="1591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6" name="SMARTInkShape-2045"/>
            <p:cNvSpPr/>
            <p:nvPr>
              <p:custDataLst>
                <p:tags r:id="rId54"/>
              </p:custDataLst>
            </p:nvPr>
          </p:nvSpPr>
          <p:spPr bwMode="auto">
            <a:xfrm>
              <a:off x="5116711" y="5954030"/>
              <a:ext cx="225733" cy="451090"/>
            </a:xfrm>
            <a:custGeom>
              <a:avLst/>
              <a:gdLst/>
              <a:ahLst/>
              <a:cxnLst/>
              <a:rect l="0" t="0" r="0" b="0"/>
              <a:pathLst>
                <a:path w="225733" h="451090">
                  <a:moveTo>
                    <a:pt x="0" y="37790"/>
                  </a:moveTo>
                  <a:lnTo>
                    <a:pt x="0" y="37790"/>
                  </a:lnTo>
                  <a:lnTo>
                    <a:pt x="0" y="25362"/>
                  </a:lnTo>
                  <a:lnTo>
                    <a:pt x="7937" y="17053"/>
                  </a:lnTo>
                  <a:lnTo>
                    <a:pt x="22379" y="7737"/>
                  </a:lnTo>
                  <a:lnTo>
                    <a:pt x="42027" y="290"/>
                  </a:lnTo>
                  <a:lnTo>
                    <a:pt x="80142" y="0"/>
                  </a:lnTo>
                  <a:lnTo>
                    <a:pt x="116078" y="3647"/>
                  </a:lnTo>
                  <a:lnTo>
                    <a:pt x="160559" y="31164"/>
                  </a:lnTo>
                  <a:lnTo>
                    <a:pt x="166570" y="36349"/>
                  </a:lnTo>
                  <a:lnTo>
                    <a:pt x="179772" y="62609"/>
                  </a:lnTo>
                  <a:lnTo>
                    <a:pt x="180487" y="100266"/>
                  </a:lnTo>
                  <a:lnTo>
                    <a:pt x="164933" y="142842"/>
                  </a:lnTo>
                  <a:lnTo>
                    <a:pt x="134106" y="187358"/>
                  </a:lnTo>
                  <a:lnTo>
                    <a:pt x="95595" y="225117"/>
                  </a:lnTo>
                  <a:lnTo>
                    <a:pt x="80190" y="235148"/>
                  </a:lnTo>
                  <a:lnTo>
                    <a:pt x="57474" y="242116"/>
                  </a:lnTo>
                  <a:lnTo>
                    <a:pt x="68954" y="233379"/>
                  </a:lnTo>
                  <a:lnTo>
                    <a:pt x="95947" y="227703"/>
                  </a:lnTo>
                  <a:lnTo>
                    <a:pt x="138640" y="231923"/>
                  </a:lnTo>
                  <a:lnTo>
                    <a:pt x="154553" y="233212"/>
                  </a:lnTo>
                  <a:lnTo>
                    <a:pt x="184148" y="248159"/>
                  </a:lnTo>
                  <a:lnTo>
                    <a:pt x="208572" y="271440"/>
                  </a:lnTo>
                  <a:lnTo>
                    <a:pt x="223636" y="292448"/>
                  </a:lnTo>
                  <a:lnTo>
                    <a:pt x="225732" y="307737"/>
                  </a:lnTo>
                  <a:lnTo>
                    <a:pt x="221334" y="330433"/>
                  </a:lnTo>
                  <a:lnTo>
                    <a:pt x="201478" y="370101"/>
                  </a:lnTo>
                  <a:lnTo>
                    <a:pt x="177437" y="397088"/>
                  </a:lnTo>
                  <a:lnTo>
                    <a:pt x="136439" y="423123"/>
                  </a:lnTo>
                  <a:lnTo>
                    <a:pt x="114179" y="437382"/>
                  </a:lnTo>
                  <a:lnTo>
                    <a:pt x="75250" y="451089"/>
                  </a:lnTo>
                  <a:lnTo>
                    <a:pt x="52626" y="449350"/>
                  </a:lnTo>
                  <a:lnTo>
                    <a:pt x="41038" y="446109"/>
                  </a:lnTo>
                  <a:lnTo>
                    <a:pt x="32320" y="439979"/>
                  </a:lnTo>
                  <a:lnTo>
                    <a:pt x="19986" y="422585"/>
                  </a:lnTo>
                  <a:lnTo>
                    <a:pt x="17859" y="3860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7" name="SMARTInkShape-2046"/>
            <p:cNvSpPr/>
            <p:nvPr>
              <p:custDataLst>
                <p:tags r:id="rId55"/>
              </p:custDataLst>
            </p:nvPr>
          </p:nvSpPr>
          <p:spPr bwMode="auto">
            <a:xfrm>
              <a:off x="5143904" y="5982891"/>
              <a:ext cx="53175" cy="383977"/>
            </a:xfrm>
            <a:custGeom>
              <a:avLst/>
              <a:gdLst/>
              <a:ahLst/>
              <a:cxnLst/>
              <a:rect l="0" t="0" r="0" b="0"/>
              <a:pathLst>
                <a:path w="53175" h="383977">
                  <a:moveTo>
                    <a:pt x="53174" y="0"/>
                  </a:moveTo>
                  <a:lnTo>
                    <a:pt x="53174" y="0"/>
                  </a:lnTo>
                  <a:lnTo>
                    <a:pt x="48434" y="0"/>
                  </a:lnTo>
                  <a:lnTo>
                    <a:pt x="43461" y="2645"/>
                  </a:lnTo>
                  <a:lnTo>
                    <a:pt x="40745" y="4740"/>
                  </a:lnTo>
                  <a:lnTo>
                    <a:pt x="29259" y="37610"/>
                  </a:lnTo>
                  <a:lnTo>
                    <a:pt x="21394" y="77731"/>
                  </a:lnTo>
                  <a:lnTo>
                    <a:pt x="19206" y="109953"/>
                  </a:lnTo>
                  <a:lnTo>
                    <a:pt x="13234" y="152082"/>
                  </a:lnTo>
                  <a:lnTo>
                    <a:pt x="10618" y="187977"/>
                  </a:lnTo>
                  <a:lnTo>
                    <a:pt x="8464" y="225428"/>
                  </a:lnTo>
                  <a:lnTo>
                    <a:pt x="2664" y="266223"/>
                  </a:lnTo>
                  <a:lnTo>
                    <a:pt x="960" y="297906"/>
                  </a:lnTo>
                  <a:lnTo>
                    <a:pt x="0" y="339732"/>
                  </a:lnTo>
                  <a:lnTo>
                    <a:pt x="8526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8" name="SMARTInkShape-2047"/>
            <p:cNvSpPr/>
            <p:nvPr>
              <p:custDataLst>
                <p:tags r:id="rId56"/>
              </p:custDataLst>
            </p:nvPr>
          </p:nvSpPr>
          <p:spPr bwMode="auto">
            <a:xfrm>
              <a:off x="4127400" y="6154586"/>
              <a:ext cx="792859" cy="283720"/>
            </a:xfrm>
            <a:custGeom>
              <a:avLst/>
              <a:gdLst/>
              <a:ahLst/>
              <a:cxnLst/>
              <a:rect l="0" t="0" r="0" b="0"/>
              <a:pathLst>
                <a:path w="792859" h="283720">
                  <a:moveTo>
                    <a:pt x="87413" y="78336"/>
                  </a:moveTo>
                  <a:lnTo>
                    <a:pt x="87413" y="78336"/>
                  </a:lnTo>
                  <a:lnTo>
                    <a:pt x="45109" y="36032"/>
                  </a:lnTo>
                  <a:lnTo>
                    <a:pt x="41351" y="32274"/>
                  </a:lnTo>
                  <a:lnTo>
                    <a:pt x="31883" y="28098"/>
                  </a:lnTo>
                  <a:lnTo>
                    <a:pt x="26581" y="26984"/>
                  </a:lnTo>
                  <a:lnTo>
                    <a:pt x="22053" y="28227"/>
                  </a:lnTo>
                  <a:lnTo>
                    <a:pt x="14377" y="34898"/>
                  </a:lnTo>
                  <a:lnTo>
                    <a:pt x="4477" y="59292"/>
                  </a:lnTo>
                  <a:lnTo>
                    <a:pt x="0" y="96395"/>
                  </a:lnTo>
                  <a:lnTo>
                    <a:pt x="5617" y="140111"/>
                  </a:lnTo>
                  <a:lnTo>
                    <a:pt x="15442" y="173259"/>
                  </a:lnTo>
                  <a:lnTo>
                    <a:pt x="34338" y="199396"/>
                  </a:lnTo>
                  <a:lnTo>
                    <a:pt x="43319" y="206554"/>
                  </a:lnTo>
                  <a:lnTo>
                    <a:pt x="63434" y="210584"/>
                  </a:lnTo>
                  <a:lnTo>
                    <a:pt x="70434" y="208173"/>
                  </a:lnTo>
                  <a:lnTo>
                    <a:pt x="97279" y="184326"/>
                  </a:lnTo>
                  <a:lnTo>
                    <a:pt x="101719" y="169430"/>
                  </a:lnTo>
                  <a:lnTo>
                    <a:pt x="104219" y="136084"/>
                  </a:lnTo>
                  <a:lnTo>
                    <a:pt x="102314" y="102722"/>
                  </a:lnTo>
                  <a:lnTo>
                    <a:pt x="90000" y="61152"/>
                  </a:lnTo>
                  <a:lnTo>
                    <a:pt x="79360" y="39730"/>
                  </a:lnTo>
                  <a:lnTo>
                    <a:pt x="60222" y="17950"/>
                  </a:lnTo>
                  <a:lnTo>
                    <a:pt x="51184" y="11810"/>
                  </a:lnTo>
                  <a:lnTo>
                    <a:pt x="35778" y="8353"/>
                  </a:lnTo>
                  <a:lnTo>
                    <a:pt x="24445" y="12837"/>
                  </a:lnTo>
                  <a:lnTo>
                    <a:pt x="18645" y="16811"/>
                  </a:lnTo>
                  <a:lnTo>
                    <a:pt x="14779" y="21444"/>
                  </a:lnTo>
                  <a:lnTo>
                    <a:pt x="3323" y="58399"/>
                  </a:lnTo>
                  <a:lnTo>
                    <a:pt x="4399" y="91390"/>
                  </a:lnTo>
                  <a:lnTo>
                    <a:pt x="13807" y="109274"/>
                  </a:lnTo>
                  <a:lnTo>
                    <a:pt x="20482" y="116820"/>
                  </a:lnTo>
                  <a:lnTo>
                    <a:pt x="27910" y="120859"/>
                  </a:lnTo>
                  <a:lnTo>
                    <a:pt x="44100" y="122701"/>
                  </a:lnTo>
                  <a:lnTo>
                    <a:pt x="65208" y="118160"/>
                  </a:lnTo>
                  <a:lnTo>
                    <a:pt x="84031" y="105790"/>
                  </a:lnTo>
                  <a:lnTo>
                    <a:pt x="122331" y="61722"/>
                  </a:lnTo>
                  <a:lnTo>
                    <a:pt x="127737" y="55077"/>
                  </a:lnTo>
                  <a:lnTo>
                    <a:pt x="131492" y="44453"/>
                  </a:lnTo>
                  <a:lnTo>
                    <a:pt x="133933" y="58230"/>
                  </a:lnTo>
                  <a:lnTo>
                    <a:pt x="146174" y="85940"/>
                  </a:lnTo>
                  <a:lnTo>
                    <a:pt x="154102" y="110023"/>
                  </a:lnTo>
                  <a:lnTo>
                    <a:pt x="169818" y="153717"/>
                  </a:lnTo>
                  <a:lnTo>
                    <a:pt x="185515" y="195627"/>
                  </a:lnTo>
                  <a:lnTo>
                    <a:pt x="192529" y="210832"/>
                  </a:lnTo>
                  <a:lnTo>
                    <a:pt x="209416" y="227402"/>
                  </a:lnTo>
                  <a:lnTo>
                    <a:pt x="211089" y="218340"/>
                  </a:lnTo>
                  <a:lnTo>
                    <a:pt x="213244" y="176184"/>
                  </a:lnTo>
                  <a:lnTo>
                    <a:pt x="222107" y="138124"/>
                  </a:lnTo>
                  <a:lnTo>
                    <a:pt x="236339" y="95212"/>
                  </a:lnTo>
                  <a:lnTo>
                    <a:pt x="246396" y="73196"/>
                  </a:lnTo>
                  <a:lnTo>
                    <a:pt x="252660" y="81674"/>
                  </a:lnTo>
                  <a:lnTo>
                    <a:pt x="277194" y="125139"/>
                  </a:lnTo>
                  <a:lnTo>
                    <a:pt x="296623" y="153072"/>
                  </a:lnTo>
                  <a:lnTo>
                    <a:pt x="302103" y="156200"/>
                  </a:lnTo>
                  <a:lnTo>
                    <a:pt x="304953" y="157035"/>
                  </a:lnTo>
                  <a:lnTo>
                    <a:pt x="307846" y="155606"/>
                  </a:lnTo>
                  <a:lnTo>
                    <a:pt x="313706" y="148728"/>
                  </a:lnTo>
                  <a:lnTo>
                    <a:pt x="317843" y="124218"/>
                  </a:lnTo>
                  <a:lnTo>
                    <a:pt x="319240" y="86517"/>
                  </a:lnTo>
                  <a:lnTo>
                    <a:pt x="320475" y="56396"/>
                  </a:lnTo>
                  <a:lnTo>
                    <a:pt x="328142" y="19255"/>
                  </a:lnTo>
                  <a:lnTo>
                    <a:pt x="328266" y="19105"/>
                  </a:lnTo>
                  <a:lnTo>
                    <a:pt x="335568" y="57902"/>
                  </a:lnTo>
                  <a:lnTo>
                    <a:pt x="338594" y="73223"/>
                  </a:lnTo>
                  <a:lnTo>
                    <a:pt x="351455" y="102177"/>
                  </a:lnTo>
                  <a:lnTo>
                    <a:pt x="381431" y="142359"/>
                  </a:lnTo>
                  <a:lnTo>
                    <a:pt x="388744" y="152431"/>
                  </a:lnTo>
                  <a:lnTo>
                    <a:pt x="398608" y="160215"/>
                  </a:lnTo>
                  <a:lnTo>
                    <a:pt x="409607" y="164336"/>
                  </a:lnTo>
                  <a:lnTo>
                    <a:pt x="446863" y="172343"/>
                  </a:lnTo>
                  <a:lnTo>
                    <a:pt x="487624" y="168449"/>
                  </a:lnTo>
                  <a:lnTo>
                    <a:pt x="498779" y="162704"/>
                  </a:lnTo>
                  <a:lnTo>
                    <a:pt x="504532" y="158393"/>
                  </a:lnTo>
                  <a:lnTo>
                    <a:pt x="513569" y="145667"/>
                  </a:lnTo>
                  <a:lnTo>
                    <a:pt x="521590" y="124413"/>
                  </a:lnTo>
                  <a:lnTo>
                    <a:pt x="524301" y="89973"/>
                  </a:lnTo>
                  <a:lnTo>
                    <a:pt x="518699" y="47929"/>
                  </a:lnTo>
                  <a:lnTo>
                    <a:pt x="513917" y="24337"/>
                  </a:lnTo>
                  <a:lnTo>
                    <a:pt x="511648" y="18524"/>
                  </a:lnTo>
                  <a:lnTo>
                    <a:pt x="508150" y="14649"/>
                  </a:lnTo>
                  <a:lnTo>
                    <a:pt x="498972" y="10343"/>
                  </a:lnTo>
                  <a:lnTo>
                    <a:pt x="494738" y="12171"/>
                  </a:lnTo>
                  <a:lnTo>
                    <a:pt x="477673" y="35007"/>
                  </a:lnTo>
                  <a:lnTo>
                    <a:pt x="463770" y="64064"/>
                  </a:lnTo>
                  <a:lnTo>
                    <a:pt x="456564" y="104093"/>
                  </a:lnTo>
                  <a:lnTo>
                    <a:pt x="455121" y="142661"/>
                  </a:lnTo>
                  <a:lnTo>
                    <a:pt x="458536" y="163811"/>
                  </a:lnTo>
                  <a:lnTo>
                    <a:pt x="468653" y="181147"/>
                  </a:lnTo>
                  <a:lnTo>
                    <a:pt x="489920" y="203706"/>
                  </a:lnTo>
                  <a:lnTo>
                    <a:pt x="495650" y="205572"/>
                  </a:lnTo>
                  <a:lnTo>
                    <a:pt x="509953" y="204999"/>
                  </a:lnTo>
                  <a:lnTo>
                    <a:pt x="534740" y="199099"/>
                  </a:lnTo>
                  <a:lnTo>
                    <a:pt x="552131" y="185917"/>
                  </a:lnTo>
                  <a:lnTo>
                    <a:pt x="587549" y="149857"/>
                  </a:lnTo>
                  <a:lnTo>
                    <a:pt x="609546" y="113528"/>
                  </a:lnTo>
                  <a:lnTo>
                    <a:pt x="626635" y="76210"/>
                  </a:lnTo>
                  <a:lnTo>
                    <a:pt x="629684" y="55233"/>
                  </a:lnTo>
                  <a:lnTo>
                    <a:pt x="619368" y="13396"/>
                  </a:lnTo>
                  <a:lnTo>
                    <a:pt x="616532" y="4825"/>
                  </a:lnTo>
                  <a:lnTo>
                    <a:pt x="613792" y="2539"/>
                  </a:lnTo>
                  <a:lnTo>
                    <a:pt x="605455" y="0"/>
                  </a:lnTo>
                  <a:lnTo>
                    <a:pt x="592490" y="6809"/>
                  </a:lnTo>
                  <a:lnTo>
                    <a:pt x="579782" y="17773"/>
                  </a:lnTo>
                  <a:lnTo>
                    <a:pt x="574134" y="25952"/>
                  </a:lnTo>
                  <a:lnTo>
                    <a:pt x="566214" y="50357"/>
                  </a:lnTo>
                  <a:lnTo>
                    <a:pt x="565789" y="68878"/>
                  </a:lnTo>
                  <a:lnTo>
                    <a:pt x="573600" y="100280"/>
                  </a:lnTo>
                  <a:lnTo>
                    <a:pt x="584285" y="113224"/>
                  </a:lnTo>
                  <a:lnTo>
                    <a:pt x="622957" y="148856"/>
                  </a:lnTo>
                  <a:lnTo>
                    <a:pt x="660253" y="179185"/>
                  </a:lnTo>
                  <a:lnTo>
                    <a:pt x="687767" y="217944"/>
                  </a:lnTo>
                  <a:lnTo>
                    <a:pt x="723064" y="257871"/>
                  </a:lnTo>
                  <a:lnTo>
                    <a:pt x="792858" y="283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09" name="SMARTInkShape-2048"/>
            <p:cNvSpPr/>
            <p:nvPr>
              <p:custDataLst>
                <p:tags r:id="rId57"/>
              </p:custDataLst>
            </p:nvPr>
          </p:nvSpPr>
          <p:spPr bwMode="auto">
            <a:xfrm>
              <a:off x="3876007" y="6000750"/>
              <a:ext cx="240580" cy="380265"/>
            </a:xfrm>
            <a:custGeom>
              <a:avLst/>
              <a:gdLst/>
              <a:ahLst/>
              <a:cxnLst/>
              <a:rect l="0" t="0" r="0" b="0"/>
              <a:pathLst>
                <a:path w="240580" h="380265">
                  <a:moveTo>
                    <a:pt x="79845" y="0"/>
                  </a:moveTo>
                  <a:lnTo>
                    <a:pt x="79845" y="0"/>
                  </a:lnTo>
                  <a:lnTo>
                    <a:pt x="78852" y="9113"/>
                  </a:lnTo>
                  <a:lnTo>
                    <a:pt x="72156" y="41108"/>
                  </a:lnTo>
                  <a:lnTo>
                    <a:pt x="70168" y="84775"/>
                  </a:lnTo>
                  <a:lnTo>
                    <a:pt x="63859" y="117723"/>
                  </a:lnTo>
                  <a:lnTo>
                    <a:pt x="55705" y="161881"/>
                  </a:lnTo>
                  <a:lnTo>
                    <a:pt x="47005" y="199989"/>
                  </a:lnTo>
                  <a:lnTo>
                    <a:pt x="38144" y="233550"/>
                  </a:lnTo>
                  <a:lnTo>
                    <a:pt x="29234" y="276898"/>
                  </a:lnTo>
                  <a:lnTo>
                    <a:pt x="17335" y="319720"/>
                  </a:lnTo>
                  <a:lnTo>
                    <a:pt x="3446" y="358758"/>
                  </a:lnTo>
                  <a:lnTo>
                    <a:pt x="0" y="380264"/>
                  </a:lnTo>
                  <a:lnTo>
                    <a:pt x="16693" y="338675"/>
                  </a:lnTo>
                  <a:lnTo>
                    <a:pt x="37641" y="312594"/>
                  </a:lnTo>
                  <a:lnTo>
                    <a:pt x="59693" y="298261"/>
                  </a:lnTo>
                  <a:lnTo>
                    <a:pt x="81539" y="295151"/>
                  </a:lnTo>
                  <a:lnTo>
                    <a:pt x="121385" y="304455"/>
                  </a:lnTo>
                  <a:lnTo>
                    <a:pt x="164361" y="318897"/>
                  </a:lnTo>
                  <a:lnTo>
                    <a:pt x="189584" y="320961"/>
                  </a:lnTo>
                  <a:lnTo>
                    <a:pt x="240579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0" name="SMARTInkShape-2049"/>
            <p:cNvSpPr/>
            <p:nvPr>
              <p:custDataLst>
                <p:tags r:id="rId58"/>
              </p:custDataLst>
            </p:nvPr>
          </p:nvSpPr>
          <p:spPr bwMode="auto">
            <a:xfrm>
              <a:off x="2873180" y="5981123"/>
              <a:ext cx="805852" cy="418437"/>
            </a:xfrm>
            <a:custGeom>
              <a:avLst/>
              <a:gdLst/>
              <a:ahLst/>
              <a:cxnLst/>
              <a:rect l="0" t="0" r="0" b="0"/>
              <a:pathLst>
                <a:path w="805852" h="418437">
                  <a:moveTo>
                    <a:pt x="64687" y="225010"/>
                  </a:moveTo>
                  <a:lnTo>
                    <a:pt x="64687" y="225010"/>
                  </a:lnTo>
                  <a:lnTo>
                    <a:pt x="64687" y="215528"/>
                  </a:lnTo>
                  <a:lnTo>
                    <a:pt x="62041" y="208228"/>
                  </a:lnTo>
                  <a:lnTo>
                    <a:pt x="59947" y="204892"/>
                  </a:lnTo>
                  <a:lnTo>
                    <a:pt x="47518" y="195457"/>
                  </a:lnTo>
                  <a:lnTo>
                    <a:pt x="34236" y="194678"/>
                  </a:lnTo>
                  <a:lnTo>
                    <a:pt x="26527" y="195858"/>
                  </a:lnTo>
                  <a:lnTo>
                    <a:pt x="15316" y="202462"/>
                  </a:lnTo>
                  <a:lnTo>
                    <a:pt x="7026" y="213004"/>
                  </a:lnTo>
                  <a:lnTo>
                    <a:pt x="34" y="227611"/>
                  </a:lnTo>
                  <a:lnTo>
                    <a:pt x="0" y="262051"/>
                  </a:lnTo>
                  <a:lnTo>
                    <a:pt x="6274" y="303674"/>
                  </a:lnTo>
                  <a:lnTo>
                    <a:pt x="17283" y="341788"/>
                  </a:lnTo>
                  <a:lnTo>
                    <a:pt x="23114" y="359263"/>
                  </a:lnTo>
                  <a:lnTo>
                    <a:pt x="34304" y="371660"/>
                  </a:lnTo>
                  <a:lnTo>
                    <a:pt x="52047" y="381571"/>
                  </a:lnTo>
                  <a:lnTo>
                    <a:pt x="56260" y="382962"/>
                  </a:lnTo>
                  <a:lnTo>
                    <a:pt x="61054" y="379921"/>
                  </a:lnTo>
                  <a:lnTo>
                    <a:pt x="71671" y="365958"/>
                  </a:lnTo>
                  <a:lnTo>
                    <a:pt x="87527" y="325649"/>
                  </a:lnTo>
                  <a:lnTo>
                    <a:pt x="100214" y="285348"/>
                  </a:lnTo>
                  <a:lnTo>
                    <a:pt x="107534" y="244205"/>
                  </a:lnTo>
                  <a:lnTo>
                    <a:pt x="108980" y="200285"/>
                  </a:lnTo>
                  <a:lnTo>
                    <a:pt x="109230" y="164216"/>
                  </a:lnTo>
                  <a:lnTo>
                    <a:pt x="108312" y="123543"/>
                  </a:lnTo>
                  <a:lnTo>
                    <a:pt x="102197" y="85915"/>
                  </a:lnTo>
                  <a:lnTo>
                    <a:pt x="94102" y="50623"/>
                  </a:lnTo>
                  <a:lnTo>
                    <a:pt x="82699" y="7465"/>
                  </a:lnTo>
                  <a:lnTo>
                    <a:pt x="78315" y="0"/>
                  </a:lnTo>
                  <a:lnTo>
                    <a:pt x="74765" y="589"/>
                  </a:lnTo>
                  <a:lnTo>
                    <a:pt x="65528" y="9181"/>
                  </a:lnTo>
                  <a:lnTo>
                    <a:pt x="60100" y="25568"/>
                  </a:lnTo>
                  <a:lnTo>
                    <a:pt x="57044" y="62398"/>
                  </a:lnTo>
                  <a:lnTo>
                    <a:pt x="56139" y="105721"/>
                  </a:lnTo>
                  <a:lnTo>
                    <a:pt x="58516" y="143693"/>
                  </a:lnTo>
                  <a:lnTo>
                    <a:pt x="65505" y="180080"/>
                  </a:lnTo>
                  <a:lnTo>
                    <a:pt x="73859" y="215996"/>
                  </a:lnTo>
                  <a:lnTo>
                    <a:pt x="82618" y="251774"/>
                  </a:lnTo>
                  <a:lnTo>
                    <a:pt x="91498" y="287510"/>
                  </a:lnTo>
                  <a:lnTo>
                    <a:pt x="103387" y="330400"/>
                  </a:lnTo>
                  <a:lnTo>
                    <a:pt x="117274" y="368528"/>
                  </a:lnTo>
                  <a:lnTo>
                    <a:pt x="139469" y="399715"/>
                  </a:lnTo>
                  <a:lnTo>
                    <a:pt x="159770" y="415435"/>
                  </a:lnTo>
                  <a:lnTo>
                    <a:pt x="169748" y="418436"/>
                  </a:lnTo>
                  <a:lnTo>
                    <a:pt x="188771" y="416480"/>
                  </a:lnTo>
                  <a:lnTo>
                    <a:pt x="204502" y="406350"/>
                  </a:lnTo>
                  <a:lnTo>
                    <a:pt x="241367" y="362092"/>
                  </a:lnTo>
                  <a:lnTo>
                    <a:pt x="247391" y="350097"/>
                  </a:lnTo>
                  <a:lnTo>
                    <a:pt x="257713" y="311156"/>
                  </a:lnTo>
                  <a:lnTo>
                    <a:pt x="259133" y="273906"/>
                  </a:lnTo>
                  <a:lnTo>
                    <a:pt x="252718" y="239277"/>
                  </a:lnTo>
                  <a:lnTo>
                    <a:pt x="243837" y="222752"/>
                  </a:lnTo>
                  <a:lnTo>
                    <a:pt x="237699" y="218544"/>
                  </a:lnTo>
                  <a:lnTo>
                    <a:pt x="222941" y="216513"/>
                  </a:lnTo>
                  <a:lnTo>
                    <a:pt x="209106" y="221564"/>
                  </a:lnTo>
                  <a:lnTo>
                    <a:pt x="197334" y="230423"/>
                  </a:lnTo>
                  <a:lnTo>
                    <a:pt x="188795" y="240976"/>
                  </a:lnTo>
                  <a:lnTo>
                    <a:pt x="183150" y="267554"/>
                  </a:lnTo>
                  <a:lnTo>
                    <a:pt x="181477" y="305304"/>
                  </a:lnTo>
                  <a:lnTo>
                    <a:pt x="182897" y="343103"/>
                  </a:lnTo>
                  <a:lnTo>
                    <a:pt x="190316" y="364146"/>
                  </a:lnTo>
                  <a:lnTo>
                    <a:pt x="202874" y="381437"/>
                  </a:lnTo>
                  <a:lnTo>
                    <a:pt x="225708" y="403965"/>
                  </a:lnTo>
                  <a:lnTo>
                    <a:pt x="238448" y="408725"/>
                  </a:lnTo>
                  <a:lnTo>
                    <a:pt x="246012" y="409995"/>
                  </a:lnTo>
                  <a:lnTo>
                    <a:pt x="253039" y="408856"/>
                  </a:lnTo>
                  <a:lnTo>
                    <a:pt x="266139" y="402300"/>
                  </a:lnTo>
                  <a:lnTo>
                    <a:pt x="297988" y="367537"/>
                  </a:lnTo>
                  <a:lnTo>
                    <a:pt x="308218" y="337796"/>
                  </a:lnTo>
                  <a:lnTo>
                    <a:pt x="312792" y="302304"/>
                  </a:lnTo>
                  <a:lnTo>
                    <a:pt x="322708" y="258627"/>
                  </a:lnTo>
                  <a:lnTo>
                    <a:pt x="323021" y="258335"/>
                  </a:lnTo>
                  <a:lnTo>
                    <a:pt x="323230" y="259133"/>
                  </a:lnTo>
                  <a:lnTo>
                    <a:pt x="330695" y="269527"/>
                  </a:lnTo>
                  <a:lnTo>
                    <a:pt x="336040" y="282498"/>
                  </a:lnTo>
                  <a:lnTo>
                    <a:pt x="336432" y="295539"/>
                  </a:lnTo>
                  <a:lnTo>
                    <a:pt x="335283" y="308942"/>
                  </a:lnTo>
                  <a:lnTo>
                    <a:pt x="338230" y="333223"/>
                  </a:lnTo>
                  <a:lnTo>
                    <a:pt x="333518" y="362732"/>
                  </a:lnTo>
                  <a:lnTo>
                    <a:pt x="333205" y="363457"/>
                  </a:lnTo>
                  <a:lnTo>
                    <a:pt x="332996" y="362949"/>
                  </a:lnTo>
                  <a:lnTo>
                    <a:pt x="332856" y="361618"/>
                  </a:lnTo>
                  <a:lnTo>
                    <a:pt x="345031" y="324850"/>
                  </a:lnTo>
                  <a:lnTo>
                    <a:pt x="352371" y="285868"/>
                  </a:lnTo>
                  <a:lnTo>
                    <a:pt x="359940" y="265531"/>
                  </a:lnTo>
                  <a:lnTo>
                    <a:pt x="362726" y="260953"/>
                  </a:lnTo>
                  <a:lnTo>
                    <a:pt x="365575" y="258895"/>
                  </a:lnTo>
                  <a:lnTo>
                    <a:pt x="368466" y="258514"/>
                  </a:lnTo>
                  <a:lnTo>
                    <a:pt x="371386" y="259252"/>
                  </a:lnTo>
                  <a:lnTo>
                    <a:pt x="373333" y="262720"/>
                  </a:lnTo>
                  <a:lnTo>
                    <a:pt x="384013" y="305343"/>
                  </a:lnTo>
                  <a:lnTo>
                    <a:pt x="402912" y="342463"/>
                  </a:lnTo>
                  <a:lnTo>
                    <a:pt x="432182" y="377625"/>
                  </a:lnTo>
                  <a:lnTo>
                    <a:pt x="451718" y="388078"/>
                  </a:lnTo>
                  <a:lnTo>
                    <a:pt x="466877" y="392720"/>
                  </a:lnTo>
                  <a:lnTo>
                    <a:pt x="469735" y="392379"/>
                  </a:lnTo>
                  <a:lnTo>
                    <a:pt x="471641" y="391159"/>
                  </a:lnTo>
                  <a:lnTo>
                    <a:pt x="484832" y="371214"/>
                  </a:lnTo>
                  <a:lnTo>
                    <a:pt x="489543" y="354482"/>
                  </a:lnTo>
                  <a:lnTo>
                    <a:pt x="492195" y="317170"/>
                  </a:lnTo>
                  <a:lnTo>
                    <a:pt x="492981" y="275688"/>
                  </a:lnTo>
                  <a:lnTo>
                    <a:pt x="493247" y="233550"/>
                  </a:lnTo>
                  <a:lnTo>
                    <a:pt x="493269" y="227727"/>
                  </a:lnTo>
                  <a:lnTo>
                    <a:pt x="494275" y="223845"/>
                  </a:lnTo>
                  <a:lnTo>
                    <a:pt x="495939" y="221257"/>
                  </a:lnTo>
                  <a:lnTo>
                    <a:pt x="498040" y="219531"/>
                  </a:lnTo>
                  <a:lnTo>
                    <a:pt x="503020" y="217614"/>
                  </a:lnTo>
                  <a:lnTo>
                    <a:pt x="514302" y="216383"/>
                  </a:lnTo>
                  <a:lnTo>
                    <a:pt x="537074" y="224650"/>
                  </a:lnTo>
                  <a:lnTo>
                    <a:pt x="537567" y="222204"/>
                  </a:lnTo>
                  <a:lnTo>
                    <a:pt x="537698" y="220162"/>
                  </a:lnTo>
                  <a:lnTo>
                    <a:pt x="533143" y="207809"/>
                  </a:lnTo>
                  <a:lnTo>
                    <a:pt x="530780" y="204613"/>
                  </a:lnTo>
                  <a:lnTo>
                    <a:pt x="525509" y="201061"/>
                  </a:lnTo>
                  <a:lnTo>
                    <a:pt x="512223" y="199062"/>
                  </a:lnTo>
                  <a:lnTo>
                    <a:pt x="504032" y="201240"/>
                  </a:lnTo>
                  <a:lnTo>
                    <a:pt x="500459" y="203210"/>
                  </a:lnTo>
                  <a:lnTo>
                    <a:pt x="493843" y="213337"/>
                  </a:lnTo>
                  <a:lnTo>
                    <a:pt x="486251" y="234610"/>
                  </a:lnTo>
                  <a:lnTo>
                    <a:pt x="484936" y="259384"/>
                  </a:lnTo>
                  <a:lnTo>
                    <a:pt x="497758" y="301326"/>
                  </a:lnTo>
                  <a:lnTo>
                    <a:pt x="518690" y="341934"/>
                  </a:lnTo>
                  <a:lnTo>
                    <a:pt x="540188" y="363393"/>
                  </a:lnTo>
                  <a:lnTo>
                    <a:pt x="555929" y="372837"/>
                  </a:lnTo>
                  <a:lnTo>
                    <a:pt x="581098" y="375636"/>
                  </a:lnTo>
                  <a:lnTo>
                    <a:pt x="621767" y="369592"/>
                  </a:lnTo>
                  <a:lnTo>
                    <a:pt x="626573" y="369023"/>
                  </a:lnTo>
                  <a:lnTo>
                    <a:pt x="637207" y="360453"/>
                  </a:lnTo>
                  <a:lnTo>
                    <a:pt x="655461" y="335439"/>
                  </a:lnTo>
                  <a:lnTo>
                    <a:pt x="667629" y="305251"/>
                  </a:lnTo>
                  <a:lnTo>
                    <a:pt x="670005" y="291762"/>
                  </a:lnTo>
                  <a:lnTo>
                    <a:pt x="666602" y="258789"/>
                  </a:lnTo>
                  <a:lnTo>
                    <a:pt x="662700" y="214300"/>
                  </a:lnTo>
                  <a:lnTo>
                    <a:pt x="658554" y="205367"/>
                  </a:lnTo>
                  <a:lnTo>
                    <a:pt x="656060" y="205961"/>
                  </a:lnTo>
                  <a:lnTo>
                    <a:pt x="650642" y="214559"/>
                  </a:lnTo>
                  <a:lnTo>
                    <a:pt x="646754" y="231394"/>
                  </a:lnTo>
                  <a:lnTo>
                    <a:pt x="645602" y="267912"/>
                  </a:lnTo>
                  <a:lnTo>
                    <a:pt x="640520" y="302214"/>
                  </a:lnTo>
                  <a:lnTo>
                    <a:pt x="646952" y="340710"/>
                  </a:lnTo>
                  <a:lnTo>
                    <a:pt x="666166" y="374054"/>
                  </a:lnTo>
                  <a:lnTo>
                    <a:pt x="684899" y="388155"/>
                  </a:lnTo>
                  <a:lnTo>
                    <a:pt x="715113" y="399026"/>
                  </a:lnTo>
                  <a:lnTo>
                    <a:pt x="734765" y="400577"/>
                  </a:lnTo>
                  <a:lnTo>
                    <a:pt x="767150" y="394879"/>
                  </a:lnTo>
                  <a:lnTo>
                    <a:pt x="805851" y="3768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1" name="SMARTInkShape-2050"/>
            <p:cNvSpPr/>
            <p:nvPr>
              <p:custDataLst>
                <p:tags r:id="rId59"/>
              </p:custDataLst>
            </p:nvPr>
          </p:nvSpPr>
          <p:spPr bwMode="auto">
            <a:xfrm>
              <a:off x="2714625" y="6179344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0" y="0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2" name="SMARTInkShape-2051"/>
            <p:cNvSpPr/>
            <p:nvPr>
              <p:custDataLst>
                <p:tags r:id="rId60"/>
              </p:custDataLst>
            </p:nvPr>
          </p:nvSpPr>
          <p:spPr bwMode="auto">
            <a:xfrm>
              <a:off x="2598539" y="6232922"/>
              <a:ext cx="250032" cy="192606"/>
            </a:xfrm>
            <a:custGeom>
              <a:avLst/>
              <a:gdLst/>
              <a:ahLst/>
              <a:cxnLst/>
              <a:rect l="0" t="0" r="0" b="0"/>
              <a:pathLst>
                <a:path w="250032" h="192606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12359"/>
                  </a:lnTo>
                  <a:lnTo>
                    <a:pt x="9677" y="51421"/>
                  </a:lnTo>
                  <a:lnTo>
                    <a:pt x="15949" y="87291"/>
                  </a:lnTo>
                  <a:lnTo>
                    <a:pt x="17294" y="124421"/>
                  </a:lnTo>
                  <a:lnTo>
                    <a:pt x="17748" y="163042"/>
                  </a:lnTo>
                  <a:lnTo>
                    <a:pt x="18830" y="187795"/>
                  </a:lnTo>
                  <a:lnTo>
                    <a:pt x="20491" y="190681"/>
                  </a:lnTo>
                  <a:lnTo>
                    <a:pt x="22590" y="192605"/>
                  </a:lnTo>
                  <a:lnTo>
                    <a:pt x="24982" y="190911"/>
                  </a:lnTo>
                  <a:lnTo>
                    <a:pt x="33089" y="173313"/>
                  </a:lnTo>
                  <a:lnTo>
                    <a:pt x="44717" y="134960"/>
                  </a:lnTo>
                  <a:lnTo>
                    <a:pt x="50953" y="104811"/>
                  </a:lnTo>
                  <a:lnTo>
                    <a:pt x="57800" y="63808"/>
                  </a:lnTo>
                  <a:lnTo>
                    <a:pt x="61888" y="35681"/>
                  </a:lnTo>
                  <a:lnTo>
                    <a:pt x="62095" y="35694"/>
                  </a:lnTo>
                  <a:lnTo>
                    <a:pt x="76161" y="75857"/>
                  </a:lnTo>
                  <a:lnTo>
                    <a:pt x="111993" y="120112"/>
                  </a:lnTo>
                  <a:lnTo>
                    <a:pt x="116334" y="124722"/>
                  </a:lnTo>
                  <a:lnTo>
                    <a:pt x="129095" y="129847"/>
                  </a:lnTo>
                  <a:lnTo>
                    <a:pt x="143696" y="131131"/>
                  </a:lnTo>
                  <a:lnTo>
                    <a:pt x="156800" y="128395"/>
                  </a:lnTo>
                  <a:lnTo>
                    <a:pt x="162080" y="124292"/>
                  </a:lnTo>
                  <a:lnTo>
                    <a:pt x="170593" y="111795"/>
                  </a:lnTo>
                  <a:lnTo>
                    <a:pt x="172268" y="106280"/>
                  </a:lnTo>
                  <a:lnTo>
                    <a:pt x="172392" y="101611"/>
                  </a:lnTo>
                  <a:lnTo>
                    <a:pt x="169031" y="62402"/>
                  </a:lnTo>
                  <a:lnTo>
                    <a:pt x="162023" y="19768"/>
                  </a:lnTo>
                  <a:lnTo>
                    <a:pt x="161116" y="12141"/>
                  </a:lnTo>
                  <a:lnTo>
                    <a:pt x="161981" y="12063"/>
                  </a:lnTo>
                  <a:lnTo>
                    <a:pt x="165588" y="14621"/>
                  </a:lnTo>
                  <a:lnTo>
                    <a:pt x="173197" y="31121"/>
                  </a:lnTo>
                  <a:lnTo>
                    <a:pt x="178520" y="68508"/>
                  </a:lnTo>
                  <a:lnTo>
                    <a:pt x="185451" y="104997"/>
                  </a:lnTo>
                  <a:lnTo>
                    <a:pt x="189555" y="136943"/>
                  </a:lnTo>
                  <a:lnTo>
                    <a:pt x="195091" y="165515"/>
                  </a:lnTo>
                  <a:lnTo>
                    <a:pt x="197529" y="169875"/>
                  </a:lnTo>
                  <a:lnTo>
                    <a:pt x="201139" y="172781"/>
                  </a:lnTo>
                  <a:lnTo>
                    <a:pt x="205530" y="174718"/>
                  </a:lnTo>
                  <a:lnTo>
                    <a:pt x="209450" y="174026"/>
                  </a:lnTo>
                  <a:lnTo>
                    <a:pt x="216451" y="167964"/>
                  </a:lnTo>
                  <a:lnTo>
                    <a:pt x="230711" y="148655"/>
                  </a:lnTo>
                  <a:lnTo>
                    <a:pt x="245186" y="106166"/>
                  </a:lnTo>
                  <a:lnTo>
                    <a:pt x="250031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3" name="SMARTInkShape-2052"/>
            <p:cNvSpPr/>
            <p:nvPr>
              <p:custDataLst>
                <p:tags r:id="rId61"/>
              </p:custDataLst>
            </p:nvPr>
          </p:nvSpPr>
          <p:spPr bwMode="auto">
            <a:xfrm>
              <a:off x="2357438" y="6357938"/>
              <a:ext cx="169665" cy="26790"/>
            </a:xfrm>
            <a:custGeom>
              <a:avLst/>
              <a:gdLst/>
              <a:ahLst/>
              <a:cxnLst/>
              <a:rect l="0" t="0" r="0" b="0"/>
              <a:pathLst>
                <a:path w="169665" h="26790">
                  <a:moveTo>
                    <a:pt x="0" y="26789"/>
                  </a:moveTo>
                  <a:lnTo>
                    <a:pt x="0" y="26789"/>
                  </a:lnTo>
                  <a:lnTo>
                    <a:pt x="38346" y="25796"/>
                  </a:lnTo>
                  <a:lnTo>
                    <a:pt x="77253" y="18686"/>
                  </a:lnTo>
                  <a:lnTo>
                    <a:pt x="116851" y="13227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4" name="SMARTInkShape-2053"/>
            <p:cNvSpPr/>
            <p:nvPr>
              <p:custDataLst>
                <p:tags r:id="rId62"/>
              </p:custDataLst>
            </p:nvPr>
          </p:nvSpPr>
          <p:spPr bwMode="auto">
            <a:xfrm>
              <a:off x="2366367" y="6237097"/>
              <a:ext cx="116087" cy="31545"/>
            </a:xfrm>
            <a:custGeom>
              <a:avLst/>
              <a:gdLst/>
              <a:ahLst/>
              <a:cxnLst/>
              <a:rect l="0" t="0" r="0" b="0"/>
              <a:pathLst>
                <a:path w="116087" h="31545">
                  <a:moveTo>
                    <a:pt x="0" y="31544"/>
                  </a:moveTo>
                  <a:lnTo>
                    <a:pt x="0" y="31544"/>
                  </a:lnTo>
                  <a:lnTo>
                    <a:pt x="21910" y="31544"/>
                  </a:lnTo>
                  <a:lnTo>
                    <a:pt x="34873" y="26252"/>
                  </a:lnTo>
                  <a:lnTo>
                    <a:pt x="64105" y="11426"/>
                  </a:lnTo>
                  <a:lnTo>
                    <a:pt x="87939" y="2987"/>
                  </a:lnTo>
                  <a:lnTo>
                    <a:pt x="91368" y="600"/>
                  </a:lnTo>
                  <a:lnTo>
                    <a:pt x="95639" y="0"/>
                  </a:lnTo>
                  <a:lnTo>
                    <a:pt x="116086" y="47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5" name="SMARTInkShape-2054"/>
            <p:cNvSpPr/>
            <p:nvPr>
              <p:custDataLst>
                <p:tags r:id="rId63"/>
              </p:custDataLst>
            </p:nvPr>
          </p:nvSpPr>
          <p:spPr bwMode="auto">
            <a:xfrm>
              <a:off x="2402086" y="6054328"/>
              <a:ext cx="125017" cy="26790"/>
            </a:xfrm>
            <a:custGeom>
              <a:avLst/>
              <a:gdLst/>
              <a:ahLst/>
              <a:cxnLst/>
              <a:rect l="0" t="0" r="0" b="0"/>
              <a:pathLst>
                <a:path w="125017" h="26790">
                  <a:moveTo>
                    <a:pt x="0" y="26789"/>
                  </a:moveTo>
                  <a:lnTo>
                    <a:pt x="0" y="26789"/>
                  </a:lnTo>
                  <a:lnTo>
                    <a:pt x="26310" y="12550"/>
                  </a:lnTo>
                  <a:lnTo>
                    <a:pt x="66438" y="9407"/>
                  </a:lnTo>
                  <a:lnTo>
                    <a:pt x="110988" y="855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6" name="SMARTInkShape-2055"/>
            <p:cNvSpPr/>
            <p:nvPr>
              <p:custDataLst>
                <p:tags r:id="rId64"/>
              </p:custDataLst>
            </p:nvPr>
          </p:nvSpPr>
          <p:spPr bwMode="auto">
            <a:xfrm>
              <a:off x="5948968" y="5424161"/>
              <a:ext cx="132150" cy="460504"/>
            </a:xfrm>
            <a:custGeom>
              <a:avLst/>
              <a:gdLst/>
              <a:ahLst/>
              <a:cxnLst/>
              <a:rect l="0" t="0" r="0" b="0"/>
              <a:pathLst>
                <a:path w="132150" h="460504">
                  <a:moveTo>
                    <a:pt x="87501" y="255120"/>
                  </a:moveTo>
                  <a:lnTo>
                    <a:pt x="87501" y="255120"/>
                  </a:lnTo>
                  <a:lnTo>
                    <a:pt x="86509" y="246007"/>
                  </a:lnTo>
                  <a:lnTo>
                    <a:pt x="80372" y="227615"/>
                  </a:lnTo>
                  <a:lnTo>
                    <a:pt x="66510" y="208185"/>
                  </a:lnTo>
                  <a:lnTo>
                    <a:pt x="63585" y="206963"/>
                  </a:lnTo>
                  <a:lnTo>
                    <a:pt x="60643" y="207140"/>
                  </a:lnTo>
                  <a:lnTo>
                    <a:pt x="57689" y="208250"/>
                  </a:lnTo>
                  <a:lnTo>
                    <a:pt x="51762" y="214776"/>
                  </a:lnTo>
                  <a:lnTo>
                    <a:pt x="26853" y="256282"/>
                  </a:lnTo>
                  <a:lnTo>
                    <a:pt x="7297" y="299086"/>
                  </a:lnTo>
                  <a:lnTo>
                    <a:pt x="4266" y="305267"/>
                  </a:lnTo>
                  <a:lnTo>
                    <a:pt x="0" y="337668"/>
                  </a:lnTo>
                  <a:lnTo>
                    <a:pt x="3476" y="369206"/>
                  </a:lnTo>
                  <a:lnTo>
                    <a:pt x="7672" y="375826"/>
                  </a:lnTo>
                  <a:lnTo>
                    <a:pt x="13446" y="380239"/>
                  </a:lnTo>
                  <a:lnTo>
                    <a:pt x="20271" y="383181"/>
                  </a:lnTo>
                  <a:lnTo>
                    <a:pt x="35793" y="383804"/>
                  </a:lnTo>
                  <a:lnTo>
                    <a:pt x="44099" y="382581"/>
                  </a:lnTo>
                  <a:lnTo>
                    <a:pt x="51621" y="377797"/>
                  </a:lnTo>
                  <a:lnTo>
                    <a:pt x="75305" y="346895"/>
                  </a:lnTo>
                  <a:lnTo>
                    <a:pt x="94572" y="306873"/>
                  </a:lnTo>
                  <a:lnTo>
                    <a:pt x="97920" y="274483"/>
                  </a:lnTo>
                  <a:lnTo>
                    <a:pt x="97092" y="239913"/>
                  </a:lnTo>
                  <a:lnTo>
                    <a:pt x="96627" y="197146"/>
                  </a:lnTo>
                  <a:lnTo>
                    <a:pt x="95496" y="154488"/>
                  </a:lnTo>
                  <a:lnTo>
                    <a:pt x="89318" y="116273"/>
                  </a:lnTo>
                  <a:lnTo>
                    <a:pt x="82196" y="79815"/>
                  </a:lnTo>
                  <a:lnTo>
                    <a:pt x="76642" y="37231"/>
                  </a:lnTo>
                  <a:lnTo>
                    <a:pt x="62363" y="0"/>
                  </a:lnTo>
                  <a:lnTo>
                    <a:pt x="61812" y="1697"/>
                  </a:lnTo>
                  <a:lnTo>
                    <a:pt x="60857" y="43264"/>
                  </a:lnTo>
                  <a:lnTo>
                    <a:pt x="65495" y="79349"/>
                  </a:lnTo>
                  <a:lnTo>
                    <a:pt x="68413" y="119916"/>
                  </a:lnTo>
                  <a:lnTo>
                    <a:pt x="74018" y="163355"/>
                  </a:lnTo>
                  <a:lnTo>
                    <a:pt x="81962" y="207646"/>
                  </a:lnTo>
                  <a:lnTo>
                    <a:pt x="85039" y="239974"/>
                  </a:lnTo>
                  <a:lnTo>
                    <a:pt x="87399" y="273193"/>
                  </a:lnTo>
                  <a:lnTo>
                    <a:pt x="91755" y="304493"/>
                  </a:lnTo>
                  <a:lnTo>
                    <a:pt x="96999" y="334942"/>
                  </a:lnTo>
                  <a:lnTo>
                    <a:pt x="103628" y="365010"/>
                  </a:lnTo>
                  <a:lnTo>
                    <a:pt x="117525" y="408837"/>
                  </a:lnTo>
                  <a:lnTo>
                    <a:pt x="132149" y="4605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7" name="SMARTInkShape-2056"/>
            <p:cNvSpPr/>
            <p:nvPr>
              <p:custDataLst>
                <p:tags r:id="rId65"/>
              </p:custDataLst>
            </p:nvPr>
          </p:nvSpPr>
          <p:spPr bwMode="auto">
            <a:xfrm>
              <a:off x="5485161" y="5637939"/>
              <a:ext cx="444153" cy="208420"/>
            </a:xfrm>
            <a:custGeom>
              <a:avLst/>
              <a:gdLst/>
              <a:ahLst/>
              <a:cxnLst/>
              <a:rect l="0" t="0" r="0" b="0"/>
              <a:pathLst>
                <a:path w="444153" h="208420">
                  <a:moveTo>
                    <a:pt x="69105" y="77061"/>
                  </a:moveTo>
                  <a:lnTo>
                    <a:pt x="69105" y="77061"/>
                  </a:lnTo>
                  <a:lnTo>
                    <a:pt x="69105" y="72321"/>
                  </a:lnTo>
                  <a:lnTo>
                    <a:pt x="66459" y="67347"/>
                  </a:lnTo>
                  <a:lnTo>
                    <a:pt x="51935" y="51329"/>
                  </a:lnTo>
                  <a:lnTo>
                    <a:pt x="30945" y="39561"/>
                  </a:lnTo>
                  <a:lnTo>
                    <a:pt x="15354" y="34530"/>
                  </a:lnTo>
                  <a:lnTo>
                    <a:pt x="11443" y="35809"/>
                  </a:lnTo>
                  <a:lnTo>
                    <a:pt x="4451" y="42520"/>
                  </a:lnTo>
                  <a:lnTo>
                    <a:pt x="682" y="54764"/>
                  </a:lnTo>
                  <a:lnTo>
                    <a:pt x="0" y="72112"/>
                  </a:lnTo>
                  <a:lnTo>
                    <a:pt x="7645" y="115734"/>
                  </a:lnTo>
                  <a:lnTo>
                    <a:pt x="22610" y="155833"/>
                  </a:lnTo>
                  <a:lnTo>
                    <a:pt x="53550" y="186751"/>
                  </a:lnTo>
                  <a:lnTo>
                    <a:pt x="78717" y="202276"/>
                  </a:lnTo>
                  <a:lnTo>
                    <a:pt x="95545" y="208419"/>
                  </a:lnTo>
                  <a:lnTo>
                    <a:pt x="108637" y="204565"/>
                  </a:lnTo>
                  <a:lnTo>
                    <a:pt x="131815" y="190662"/>
                  </a:lnTo>
                  <a:lnTo>
                    <a:pt x="136663" y="179144"/>
                  </a:lnTo>
                  <a:lnTo>
                    <a:pt x="137826" y="162119"/>
                  </a:lnTo>
                  <a:lnTo>
                    <a:pt x="132902" y="124643"/>
                  </a:lnTo>
                  <a:lnTo>
                    <a:pt x="125159" y="85095"/>
                  </a:lnTo>
                  <a:lnTo>
                    <a:pt x="111008" y="49801"/>
                  </a:lnTo>
                  <a:lnTo>
                    <a:pt x="84861" y="13434"/>
                  </a:lnTo>
                  <a:lnTo>
                    <a:pt x="75115" y="4134"/>
                  </a:lnTo>
                  <a:lnTo>
                    <a:pt x="67476" y="0"/>
                  </a:lnTo>
                  <a:lnTo>
                    <a:pt x="58129" y="809"/>
                  </a:lnTo>
                  <a:lnTo>
                    <a:pt x="52858" y="2414"/>
                  </a:lnTo>
                  <a:lnTo>
                    <a:pt x="48351" y="6460"/>
                  </a:lnTo>
                  <a:lnTo>
                    <a:pt x="30812" y="33147"/>
                  </a:lnTo>
                  <a:lnTo>
                    <a:pt x="29927" y="48284"/>
                  </a:lnTo>
                  <a:lnTo>
                    <a:pt x="33833" y="67248"/>
                  </a:lnTo>
                  <a:lnTo>
                    <a:pt x="42184" y="85598"/>
                  </a:lnTo>
                  <a:lnTo>
                    <a:pt x="47189" y="91682"/>
                  </a:lnTo>
                  <a:lnTo>
                    <a:pt x="80047" y="111728"/>
                  </a:lnTo>
                  <a:lnTo>
                    <a:pt x="96788" y="114627"/>
                  </a:lnTo>
                  <a:lnTo>
                    <a:pt x="105420" y="114011"/>
                  </a:lnTo>
                  <a:lnTo>
                    <a:pt x="120302" y="108035"/>
                  </a:lnTo>
                  <a:lnTo>
                    <a:pt x="137191" y="98806"/>
                  </a:lnTo>
                  <a:lnTo>
                    <a:pt x="141285" y="97511"/>
                  </a:lnTo>
                  <a:lnTo>
                    <a:pt x="156527" y="86207"/>
                  </a:lnTo>
                  <a:lnTo>
                    <a:pt x="162529" y="73188"/>
                  </a:lnTo>
                  <a:lnTo>
                    <a:pt x="166382" y="50058"/>
                  </a:lnTo>
                  <a:lnTo>
                    <a:pt x="162309" y="34444"/>
                  </a:lnTo>
                  <a:lnTo>
                    <a:pt x="161007" y="31782"/>
                  </a:lnTo>
                  <a:lnTo>
                    <a:pt x="160138" y="31000"/>
                  </a:lnTo>
                  <a:lnTo>
                    <a:pt x="159560" y="31471"/>
                  </a:lnTo>
                  <a:lnTo>
                    <a:pt x="158745" y="41614"/>
                  </a:lnTo>
                  <a:lnTo>
                    <a:pt x="168160" y="78273"/>
                  </a:lnTo>
                  <a:lnTo>
                    <a:pt x="176506" y="98917"/>
                  </a:lnTo>
                  <a:lnTo>
                    <a:pt x="201852" y="136826"/>
                  </a:lnTo>
                  <a:lnTo>
                    <a:pt x="210124" y="143310"/>
                  </a:lnTo>
                  <a:lnTo>
                    <a:pt x="213719" y="145040"/>
                  </a:lnTo>
                  <a:lnTo>
                    <a:pt x="217108" y="145200"/>
                  </a:lnTo>
                  <a:lnTo>
                    <a:pt x="223519" y="142733"/>
                  </a:lnTo>
                  <a:lnTo>
                    <a:pt x="225626" y="140686"/>
                  </a:lnTo>
                  <a:lnTo>
                    <a:pt x="227966" y="135766"/>
                  </a:lnTo>
                  <a:lnTo>
                    <a:pt x="229593" y="97752"/>
                  </a:lnTo>
                  <a:lnTo>
                    <a:pt x="229806" y="55238"/>
                  </a:lnTo>
                  <a:lnTo>
                    <a:pt x="229829" y="47443"/>
                  </a:lnTo>
                  <a:lnTo>
                    <a:pt x="232484" y="87480"/>
                  </a:lnTo>
                  <a:lnTo>
                    <a:pt x="239552" y="107929"/>
                  </a:lnTo>
                  <a:lnTo>
                    <a:pt x="259650" y="148709"/>
                  </a:lnTo>
                  <a:lnTo>
                    <a:pt x="261620" y="150623"/>
                  </a:lnTo>
                  <a:lnTo>
                    <a:pt x="262932" y="150907"/>
                  </a:lnTo>
                  <a:lnTo>
                    <a:pt x="263807" y="150104"/>
                  </a:lnTo>
                  <a:lnTo>
                    <a:pt x="271349" y="127428"/>
                  </a:lnTo>
                  <a:lnTo>
                    <a:pt x="278814" y="85567"/>
                  </a:lnTo>
                  <a:lnTo>
                    <a:pt x="287753" y="44804"/>
                  </a:lnTo>
                  <a:lnTo>
                    <a:pt x="295726" y="31344"/>
                  </a:lnTo>
                  <a:lnTo>
                    <a:pt x="298569" y="31700"/>
                  </a:lnTo>
                  <a:lnTo>
                    <a:pt x="304372" y="40034"/>
                  </a:lnTo>
                  <a:lnTo>
                    <a:pt x="315191" y="70629"/>
                  </a:lnTo>
                  <a:lnTo>
                    <a:pt x="318356" y="108569"/>
                  </a:lnTo>
                  <a:lnTo>
                    <a:pt x="317797" y="121822"/>
                  </a:lnTo>
                  <a:lnTo>
                    <a:pt x="311003" y="146002"/>
                  </a:lnTo>
                  <a:lnTo>
                    <a:pt x="310560" y="155988"/>
                  </a:lnTo>
                  <a:lnTo>
                    <a:pt x="309450" y="158452"/>
                  </a:lnTo>
                  <a:lnTo>
                    <a:pt x="307718" y="159103"/>
                  </a:lnTo>
                  <a:lnTo>
                    <a:pt x="305571" y="158544"/>
                  </a:lnTo>
                  <a:lnTo>
                    <a:pt x="305831" y="147341"/>
                  </a:lnTo>
                  <a:lnTo>
                    <a:pt x="314082" y="103070"/>
                  </a:lnTo>
                  <a:lnTo>
                    <a:pt x="326259" y="61803"/>
                  </a:lnTo>
                  <a:lnTo>
                    <a:pt x="342943" y="36674"/>
                  </a:lnTo>
                  <a:lnTo>
                    <a:pt x="354522" y="28935"/>
                  </a:lnTo>
                  <a:lnTo>
                    <a:pt x="358602" y="29102"/>
                  </a:lnTo>
                  <a:lnTo>
                    <a:pt x="362313" y="31198"/>
                  </a:lnTo>
                  <a:lnTo>
                    <a:pt x="372278" y="43627"/>
                  </a:lnTo>
                  <a:lnTo>
                    <a:pt x="384534" y="70346"/>
                  </a:lnTo>
                  <a:lnTo>
                    <a:pt x="391365" y="91022"/>
                  </a:lnTo>
                  <a:lnTo>
                    <a:pt x="399524" y="101786"/>
                  </a:lnTo>
                  <a:lnTo>
                    <a:pt x="420015" y="114263"/>
                  </a:lnTo>
                  <a:lnTo>
                    <a:pt x="444152" y="1217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8" name="SMARTInkShape-2057"/>
            <p:cNvSpPr/>
            <p:nvPr>
              <p:custDataLst>
                <p:tags r:id="rId66"/>
              </p:custDataLst>
            </p:nvPr>
          </p:nvSpPr>
          <p:spPr bwMode="auto">
            <a:xfrm>
              <a:off x="5253506" y="5456039"/>
              <a:ext cx="185450" cy="380148"/>
            </a:xfrm>
            <a:custGeom>
              <a:avLst/>
              <a:gdLst/>
              <a:ahLst/>
              <a:cxnLst/>
              <a:rect l="0" t="0" r="0" b="0"/>
              <a:pathLst>
                <a:path w="185450" h="380148">
                  <a:moveTo>
                    <a:pt x="23939" y="0"/>
                  </a:moveTo>
                  <a:lnTo>
                    <a:pt x="23939" y="0"/>
                  </a:lnTo>
                  <a:lnTo>
                    <a:pt x="0" y="0"/>
                  </a:lnTo>
                  <a:lnTo>
                    <a:pt x="41045" y="0"/>
                  </a:lnTo>
                  <a:lnTo>
                    <a:pt x="82661" y="2646"/>
                  </a:lnTo>
                  <a:lnTo>
                    <a:pt x="121044" y="9713"/>
                  </a:lnTo>
                  <a:lnTo>
                    <a:pt x="160088" y="20991"/>
                  </a:lnTo>
                  <a:lnTo>
                    <a:pt x="171431" y="29504"/>
                  </a:lnTo>
                  <a:lnTo>
                    <a:pt x="175846" y="34551"/>
                  </a:lnTo>
                  <a:lnTo>
                    <a:pt x="180750" y="50745"/>
                  </a:lnTo>
                  <a:lnTo>
                    <a:pt x="182058" y="60618"/>
                  </a:lnTo>
                  <a:lnTo>
                    <a:pt x="180945" y="68194"/>
                  </a:lnTo>
                  <a:lnTo>
                    <a:pt x="178219" y="74236"/>
                  </a:lnTo>
                  <a:lnTo>
                    <a:pt x="142624" y="113273"/>
                  </a:lnTo>
                  <a:lnTo>
                    <a:pt x="100315" y="148654"/>
                  </a:lnTo>
                  <a:lnTo>
                    <a:pt x="58499" y="173695"/>
                  </a:lnTo>
                  <a:lnTo>
                    <a:pt x="49883" y="176416"/>
                  </a:lnTo>
                  <a:lnTo>
                    <a:pt x="49172" y="177142"/>
                  </a:lnTo>
                  <a:lnTo>
                    <a:pt x="53675" y="177949"/>
                  </a:lnTo>
                  <a:lnTo>
                    <a:pt x="90657" y="181155"/>
                  </a:lnTo>
                  <a:lnTo>
                    <a:pt x="125423" y="191006"/>
                  </a:lnTo>
                  <a:lnTo>
                    <a:pt x="164597" y="222231"/>
                  </a:lnTo>
                  <a:lnTo>
                    <a:pt x="171290" y="228521"/>
                  </a:lnTo>
                  <a:lnTo>
                    <a:pt x="185449" y="256336"/>
                  </a:lnTo>
                  <a:lnTo>
                    <a:pt x="184687" y="278299"/>
                  </a:lnTo>
                  <a:lnTo>
                    <a:pt x="176742" y="301290"/>
                  </a:lnTo>
                  <a:lnTo>
                    <a:pt x="152680" y="343096"/>
                  </a:lnTo>
                  <a:lnTo>
                    <a:pt x="148462" y="350769"/>
                  </a:lnTo>
                  <a:lnTo>
                    <a:pt x="123563" y="371051"/>
                  </a:lnTo>
                  <a:lnTo>
                    <a:pt x="102282" y="378232"/>
                  </a:lnTo>
                  <a:lnTo>
                    <a:pt x="91050" y="380147"/>
                  </a:lnTo>
                  <a:lnTo>
                    <a:pt x="70633" y="376983"/>
                  </a:lnTo>
                  <a:lnTo>
                    <a:pt x="61022" y="373361"/>
                  </a:lnTo>
                  <a:lnTo>
                    <a:pt x="45051" y="358753"/>
                  </a:lnTo>
                  <a:lnTo>
                    <a:pt x="38014" y="349301"/>
                  </a:lnTo>
                  <a:lnTo>
                    <a:pt x="32840" y="325571"/>
                  </a:lnTo>
                  <a:lnTo>
                    <a:pt x="35507" y="292257"/>
                  </a:lnTo>
                  <a:lnTo>
                    <a:pt x="37604" y="284135"/>
                  </a:lnTo>
                  <a:lnTo>
                    <a:pt x="86447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19" name="SMARTInkShape-2058"/>
            <p:cNvSpPr/>
            <p:nvPr>
              <p:custDataLst>
                <p:tags r:id="rId67"/>
              </p:custDataLst>
            </p:nvPr>
          </p:nvSpPr>
          <p:spPr bwMode="auto">
            <a:xfrm>
              <a:off x="5268516" y="5492999"/>
              <a:ext cx="22600" cy="293440"/>
            </a:xfrm>
            <a:custGeom>
              <a:avLst/>
              <a:gdLst/>
              <a:ahLst/>
              <a:cxnLst/>
              <a:rect l="0" t="0" r="0" b="0"/>
              <a:pathLst>
                <a:path w="22600" h="293440">
                  <a:moveTo>
                    <a:pt x="17859" y="7689"/>
                  </a:moveTo>
                  <a:lnTo>
                    <a:pt x="17859" y="7689"/>
                  </a:lnTo>
                  <a:lnTo>
                    <a:pt x="17859" y="0"/>
                  </a:lnTo>
                  <a:lnTo>
                    <a:pt x="22599" y="13348"/>
                  </a:lnTo>
                  <a:lnTo>
                    <a:pt x="20807" y="50375"/>
                  </a:lnTo>
                  <a:lnTo>
                    <a:pt x="18732" y="89569"/>
                  </a:lnTo>
                  <a:lnTo>
                    <a:pt x="13377" y="126317"/>
                  </a:lnTo>
                  <a:lnTo>
                    <a:pt x="5507" y="162341"/>
                  </a:lnTo>
                  <a:lnTo>
                    <a:pt x="1631" y="198150"/>
                  </a:lnTo>
                  <a:lnTo>
                    <a:pt x="322" y="239669"/>
                  </a:lnTo>
                  <a:lnTo>
                    <a:pt x="42" y="282561"/>
                  </a:lnTo>
                  <a:lnTo>
                    <a:pt x="0" y="2934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0" name="SMARTInkShape-2059"/>
            <p:cNvSpPr/>
            <p:nvPr>
              <p:custDataLst>
                <p:tags r:id="rId68"/>
              </p:custDataLst>
            </p:nvPr>
          </p:nvSpPr>
          <p:spPr bwMode="auto">
            <a:xfrm>
              <a:off x="4255245" y="5522271"/>
              <a:ext cx="852537" cy="299886"/>
            </a:xfrm>
            <a:custGeom>
              <a:avLst/>
              <a:gdLst/>
              <a:ahLst/>
              <a:cxnLst/>
              <a:rect l="0" t="0" r="0" b="0"/>
              <a:pathLst>
                <a:path w="852537" h="299886">
                  <a:moveTo>
                    <a:pt x="39935" y="23065"/>
                  </a:moveTo>
                  <a:lnTo>
                    <a:pt x="39935" y="23065"/>
                  </a:lnTo>
                  <a:lnTo>
                    <a:pt x="47623" y="0"/>
                  </a:lnTo>
                  <a:lnTo>
                    <a:pt x="48037" y="742"/>
                  </a:lnTo>
                  <a:lnTo>
                    <a:pt x="48496" y="6860"/>
                  </a:lnTo>
                  <a:lnTo>
                    <a:pt x="41144" y="50783"/>
                  </a:lnTo>
                  <a:lnTo>
                    <a:pt x="35552" y="86399"/>
                  </a:lnTo>
                  <a:lnTo>
                    <a:pt x="30381" y="116698"/>
                  </a:lnTo>
                  <a:lnTo>
                    <a:pt x="24774" y="149015"/>
                  </a:lnTo>
                  <a:lnTo>
                    <a:pt x="17032" y="193116"/>
                  </a:lnTo>
                  <a:lnTo>
                    <a:pt x="11267" y="235690"/>
                  </a:lnTo>
                  <a:lnTo>
                    <a:pt x="0" y="272690"/>
                  </a:lnTo>
                  <a:lnTo>
                    <a:pt x="413" y="275802"/>
                  </a:lnTo>
                  <a:lnTo>
                    <a:pt x="1680" y="277876"/>
                  </a:lnTo>
                  <a:lnTo>
                    <a:pt x="4510" y="277275"/>
                  </a:lnTo>
                  <a:lnTo>
                    <a:pt x="12946" y="271316"/>
                  </a:lnTo>
                  <a:lnTo>
                    <a:pt x="50872" y="232248"/>
                  </a:lnTo>
                  <a:lnTo>
                    <a:pt x="58140" y="228997"/>
                  </a:lnTo>
                  <a:lnTo>
                    <a:pt x="71508" y="228030"/>
                  </a:lnTo>
                  <a:lnTo>
                    <a:pt x="94931" y="233065"/>
                  </a:lnTo>
                  <a:lnTo>
                    <a:pt x="138348" y="256237"/>
                  </a:lnTo>
                  <a:lnTo>
                    <a:pt x="173917" y="274506"/>
                  </a:lnTo>
                  <a:lnTo>
                    <a:pt x="195940" y="279797"/>
                  </a:lnTo>
                  <a:lnTo>
                    <a:pt x="219773" y="276625"/>
                  </a:lnTo>
                  <a:lnTo>
                    <a:pt x="240946" y="264661"/>
                  </a:lnTo>
                  <a:lnTo>
                    <a:pt x="258749" y="248977"/>
                  </a:lnTo>
                  <a:lnTo>
                    <a:pt x="271820" y="225153"/>
                  </a:lnTo>
                  <a:lnTo>
                    <a:pt x="278305" y="200683"/>
                  </a:lnTo>
                  <a:lnTo>
                    <a:pt x="279216" y="192078"/>
                  </a:lnTo>
                  <a:lnTo>
                    <a:pt x="274935" y="174580"/>
                  </a:lnTo>
                  <a:lnTo>
                    <a:pt x="260759" y="148575"/>
                  </a:lnTo>
                  <a:lnTo>
                    <a:pt x="246696" y="137203"/>
                  </a:lnTo>
                  <a:lnTo>
                    <a:pt x="241275" y="135867"/>
                  </a:lnTo>
                  <a:lnTo>
                    <a:pt x="229961" y="137030"/>
                  </a:lnTo>
                  <a:lnTo>
                    <a:pt x="225158" y="140714"/>
                  </a:lnTo>
                  <a:lnTo>
                    <a:pt x="217176" y="152744"/>
                  </a:lnTo>
                  <a:lnTo>
                    <a:pt x="211844" y="180992"/>
                  </a:lnTo>
                  <a:lnTo>
                    <a:pt x="216179" y="224108"/>
                  </a:lnTo>
                  <a:lnTo>
                    <a:pt x="217484" y="240078"/>
                  </a:lnTo>
                  <a:lnTo>
                    <a:pt x="223356" y="253792"/>
                  </a:lnTo>
                  <a:lnTo>
                    <a:pt x="232580" y="265508"/>
                  </a:lnTo>
                  <a:lnTo>
                    <a:pt x="243295" y="274023"/>
                  </a:lnTo>
                  <a:lnTo>
                    <a:pt x="249922" y="274707"/>
                  </a:lnTo>
                  <a:lnTo>
                    <a:pt x="265223" y="270174"/>
                  </a:lnTo>
                  <a:lnTo>
                    <a:pt x="276654" y="258899"/>
                  </a:lnTo>
                  <a:lnTo>
                    <a:pt x="281091" y="251725"/>
                  </a:lnTo>
                  <a:lnTo>
                    <a:pt x="287337" y="217926"/>
                  </a:lnTo>
                  <a:lnTo>
                    <a:pt x="284447" y="181233"/>
                  </a:lnTo>
                  <a:lnTo>
                    <a:pt x="277261" y="162484"/>
                  </a:lnTo>
                  <a:lnTo>
                    <a:pt x="272566" y="154707"/>
                  </a:lnTo>
                  <a:lnTo>
                    <a:pt x="259412" y="143419"/>
                  </a:lnTo>
                  <a:lnTo>
                    <a:pt x="251737" y="139019"/>
                  </a:lnTo>
                  <a:lnTo>
                    <a:pt x="244637" y="139063"/>
                  </a:lnTo>
                  <a:lnTo>
                    <a:pt x="237918" y="142069"/>
                  </a:lnTo>
                  <a:lnTo>
                    <a:pt x="231455" y="147049"/>
                  </a:lnTo>
                  <a:lnTo>
                    <a:pt x="224274" y="157875"/>
                  </a:lnTo>
                  <a:lnTo>
                    <a:pt x="222359" y="163539"/>
                  </a:lnTo>
                  <a:lnTo>
                    <a:pt x="223066" y="168308"/>
                  </a:lnTo>
                  <a:lnTo>
                    <a:pt x="225522" y="172480"/>
                  </a:lnTo>
                  <a:lnTo>
                    <a:pt x="229144" y="176253"/>
                  </a:lnTo>
                  <a:lnTo>
                    <a:pt x="243752" y="180445"/>
                  </a:lnTo>
                  <a:lnTo>
                    <a:pt x="262481" y="181317"/>
                  </a:lnTo>
                  <a:lnTo>
                    <a:pt x="280727" y="178396"/>
                  </a:lnTo>
                  <a:lnTo>
                    <a:pt x="296112" y="171145"/>
                  </a:lnTo>
                  <a:lnTo>
                    <a:pt x="313284" y="161198"/>
                  </a:lnTo>
                  <a:lnTo>
                    <a:pt x="321166" y="157879"/>
                  </a:lnTo>
                  <a:lnTo>
                    <a:pt x="337388" y="144826"/>
                  </a:lnTo>
                  <a:lnTo>
                    <a:pt x="339440" y="144919"/>
                  </a:lnTo>
                  <a:lnTo>
                    <a:pt x="340808" y="146965"/>
                  </a:lnTo>
                  <a:lnTo>
                    <a:pt x="350313" y="184203"/>
                  </a:lnTo>
                  <a:lnTo>
                    <a:pt x="357677" y="217543"/>
                  </a:lnTo>
                  <a:lnTo>
                    <a:pt x="363313" y="259073"/>
                  </a:lnTo>
                  <a:lnTo>
                    <a:pt x="368946" y="282232"/>
                  </a:lnTo>
                  <a:lnTo>
                    <a:pt x="370401" y="284148"/>
                  </a:lnTo>
                  <a:lnTo>
                    <a:pt x="372362" y="284433"/>
                  </a:lnTo>
                  <a:lnTo>
                    <a:pt x="374662" y="283630"/>
                  </a:lnTo>
                  <a:lnTo>
                    <a:pt x="379864" y="277447"/>
                  </a:lnTo>
                  <a:lnTo>
                    <a:pt x="384491" y="268084"/>
                  </a:lnTo>
                  <a:lnTo>
                    <a:pt x="394233" y="223598"/>
                  </a:lnTo>
                  <a:lnTo>
                    <a:pt x="401482" y="183161"/>
                  </a:lnTo>
                  <a:lnTo>
                    <a:pt x="404698" y="171042"/>
                  </a:lnTo>
                  <a:lnTo>
                    <a:pt x="406141" y="171326"/>
                  </a:lnTo>
                  <a:lnTo>
                    <a:pt x="410391" y="176933"/>
                  </a:lnTo>
                  <a:lnTo>
                    <a:pt x="419319" y="220483"/>
                  </a:lnTo>
                  <a:lnTo>
                    <a:pt x="427291" y="237112"/>
                  </a:lnTo>
                  <a:lnTo>
                    <a:pt x="457212" y="270358"/>
                  </a:lnTo>
                  <a:lnTo>
                    <a:pt x="462979" y="273255"/>
                  </a:lnTo>
                  <a:lnTo>
                    <a:pt x="474678" y="273828"/>
                  </a:lnTo>
                  <a:lnTo>
                    <a:pt x="479584" y="271600"/>
                  </a:lnTo>
                  <a:lnTo>
                    <a:pt x="487681" y="263832"/>
                  </a:lnTo>
                  <a:lnTo>
                    <a:pt x="491940" y="253766"/>
                  </a:lnTo>
                  <a:lnTo>
                    <a:pt x="494900" y="211019"/>
                  </a:lnTo>
                  <a:lnTo>
                    <a:pt x="495260" y="170729"/>
                  </a:lnTo>
                  <a:lnTo>
                    <a:pt x="496301" y="156162"/>
                  </a:lnTo>
                  <a:lnTo>
                    <a:pt x="503032" y="134029"/>
                  </a:lnTo>
                  <a:lnTo>
                    <a:pt x="504440" y="133752"/>
                  </a:lnTo>
                  <a:lnTo>
                    <a:pt x="508649" y="136090"/>
                  </a:lnTo>
                  <a:lnTo>
                    <a:pt x="511182" y="145728"/>
                  </a:lnTo>
                  <a:lnTo>
                    <a:pt x="519078" y="183673"/>
                  </a:lnTo>
                  <a:lnTo>
                    <a:pt x="523216" y="204708"/>
                  </a:lnTo>
                  <a:lnTo>
                    <a:pt x="541386" y="235334"/>
                  </a:lnTo>
                  <a:lnTo>
                    <a:pt x="558268" y="251985"/>
                  </a:lnTo>
                  <a:lnTo>
                    <a:pt x="564084" y="256045"/>
                  </a:lnTo>
                  <a:lnTo>
                    <a:pt x="578484" y="260557"/>
                  </a:lnTo>
                  <a:lnTo>
                    <a:pt x="593813" y="261570"/>
                  </a:lnTo>
                  <a:lnTo>
                    <a:pt x="607241" y="258713"/>
                  </a:lnTo>
                  <a:lnTo>
                    <a:pt x="631038" y="242657"/>
                  </a:lnTo>
                  <a:lnTo>
                    <a:pt x="642930" y="231114"/>
                  </a:lnTo>
                  <a:lnTo>
                    <a:pt x="649576" y="221033"/>
                  </a:lnTo>
                  <a:lnTo>
                    <a:pt x="657872" y="178401"/>
                  </a:lnTo>
                  <a:lnTo>
                    <a:pt x="660252" y="171271"/>
                  </a:lnTo>
                  <a:lnTo>
                    <a:pt x="657935" y="132303"/>
                  </a:lnTo>
                  <a:lnTo>
                    <a:pt x="655640" y="107026"/>
                  </a:lnTo>
                  <a:lnTo>
                    <a:pt x="653803" y="102852"/>
                  </a:lnTo>
                  <a:lnTo>
                    <a:pt x="651587" y="100068"/>
                  </a:lnTo>
                  <a:lnTo>
                    <a:pt x="649117" y="99205"/>
                  </a:lnTo>
                  <a:lnTo>
                    <a:pt x="646478" y="99622"/>
                  </a:lnTo>
                  <a:lnTo>
                    <a:pt x="643727" y="100892"/>
                  </a:lnTo>
                  <a:lnTo>
                    <a:pt x="635114" y="121641"/>
                  </a:lnTo>
                  <a:lnTo>
                    <a:pt x="630444" y="164208"/>
                  </a:lnTo>
                  <a:lnTo>
                    <a:pt x="629521" y="205543"/>
                  </a:lnTo>
                  <a:lnTo>
                    <a:pt x="629446" y="213178"/>
                  </a:lnTo>
                  <a:lnTo>
                    <a:pt x="634653" y="226952"/>
                  </a:lnTo>
                  <a:lnTo>
                    <a:pt x="666539" y="265291"/>
                  </a:lnTo>
                  <a:lnTo>
                    <a:pt x="678590" y="269627"/>
                  </a:lnTo>
                  <a:lnTo>
                    <a:pt x="685970" y="270784"/>
                  </a:lnTo>
                  <a:lnTo>
                    <a:pt x="702108" y="266777"/>
                  </a:lnTo>
                  <a:lnTo>
                    <a:pt x="727241" y="252775"/>
                  </a:lnTo>
                  <a:lnTo>
                    <a:pt x="754665" y="208304"/>
                  </a:lnTo>
                  <a:lnTo>
                    <a:pt x="766983" y="179484"/>
                  </a:lnTo>
                  <a:lnTo>
                    <a:pt x="775885" y="137747"/>
                  </a:lnTo>
                  <a:lnTo>
                    <a:pt x="773933" y="97973"/>
                  </a:lnTo>
                  <a:lnTo>
                    <a:pt x="772953" y="86785"/>
                  </a:lnTo>
                  <a:lnTo>
                    <a:pt x="770707" y="83404"/>
                  </a:lnTo>
                  <a:lnTo>
                    <a:pt x="767226" y="81151"/>
                  </a:lnTo>
                  <a:lnTo>
                    <a:pt x="762920" y="79648"/>
                  </a:lnTo>
                  <a:lnTo>
                    <a:pt x="758066" y="81623"/>
                  </a:lnTo>
                  <a:lnTo>
                    <a:pt x="742745" y="97631"/>
                  </a:lnTo>
                  <a:lnTo>
                    <a:pt x="734949" y="109453"/>
                  </a:lnTo>
                  <a:lnTo>
                    <a:pt x="733468" y="123967"/>
                  </a:lnTo>
                  <a:lnTo>
                    <a:pt x="736117" y="138356"/>
                  </a:lnTo>
                  <a:lnTo>
                    <a:pt x="740602" y="148058"/>
                  </a:lnTo>
                  <a:lnTo>
                    <a:pt x="748548" y="155677"/>
                  </a:lnTo>
                  <a:lnTo>
                    <a:pt x="769818" y="173394"/>
                  </a:lnTo>
                  <a:lnTo>
                    <a:pt x="782497" y="194937"/>
                  </a:lnTo>
                  <a:lnTo>
                    <a:pt x="795670" y="229876"/>
                  </a:lnTo>
                  <a:lnTo>
                    <a:pt x="807826" y="268674"/>
                  </a:lnTo>
                  <a:lnTo>
                    <a:pt x="810823" y="276101"/>
                  </a:lnTo>
                  <a:lnTo>
                    <a:pt x="816790" y="282045"/>
                  </a:lnTo>
                  <a:lnTo>
                    <a:pt x="852536" y="299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1" name="SMARTInkShape-2060"/>
            <p:cNvSpPr/>
            <p:nvPr>
              <p:custDataLst>
                <p:tags r:id="rId69"/>
              </p:custDataLst>
            </p:nvPr>
          </p:nvSpPr>
          <p:spPr bwMode="auto">
            <a:xfrm>
              <a:off x="3841669" y="5408457"/>
              <a:ext cx="257059" cy="386911"/>
            </a:xfrm>
            <a:custGeom>
              <a:avLst/>
              <a:gdLst/>
              <a:ahLst/>
              <a:cxnLst/>
              <a:rect l="0" t="0" r="0" b="0"/>
              <a:pathLst>
                <a:path w="257059" h="386911">
                  <a:moveTo>
                    <a:pt x="69534" y="226176"/>
                  </a:moveTo>
                  <a:lnTo>
                    <a:pt x="69534" y="226176"/>
                  </a:lnTo>
                  <a:lnTo>
                    <a:pt x="69534" y="221435"/>
                  </a:lnTo>
                  <a:lnTo>
                    <a:pt x="64794" y="209006"/>
                  </a:lnTo>
                  <a:lnTo>
                    <a:pt x="57105" y="197497"/>
                  </a:lnTo>
                  <a:lnTo>
                    <a:pt x="43803" y="187803"/>
                  </a:lnTo>
                  <a:lnTo>
                    <a:pt x="27294" y="183387"/>
                  </a:lnTo>
                  <a:lnTo>
                    <a:pt x="22522" y="184751"/>
                  </a:lnTo>
                  <a:lnTo>
                    <a:pt x="14575" y="191559"/>
                  </a:lnTo>
                  <a:lnTo>
                    <a:pt x="4523" y="216029"/>
                  </a:lnTo>
                  <a:lnTo>
                    <a:pt x="0" y="248415"/>
                  </a:lnTo>
                  <a:lnTo>
                    <a:pt x="3401" y="287887"/>
                  </a:lnTo>
                  <a:lnTo>
                    <a:pt x="10693" y="312039"/>
                  </a:lnTo>
                  <a:lnTo>
                    <a:pt x="14431" y="315168"/>
                  </a:lnTo>
                  <a:lnTo>
                    <a:pt x="18909" y="316262"/>
                  </a:lnTo>
                  <a:lnTo>
                    <a:pt x="23877" y="315999"/>
                  </a:lnTo>
                  <a:lnTo>
                    <a:pt x="28182" y="312846"/>
                  </a:lnTo>
                  <a:lnTo>
                    <a:pt x="35611" y="301407"/>
                  </a:lnTo>
                  <a:lnTo>
                    <a:pt x="41336" y="263673"/>
                  </a:lnTo>
                  <a:lnTo>
                    <a:pt x="42560" y="222220"/>
                  </a:lnTo>
                  <a:lnTo>
                    <a:pt x="42709" y="212055"/>
                  </a:lnTo>
                  <a:lnTo>
                    <a:pt x="42743" y="253064"/>
                  </a:lnTo>
                  <a:lnTo>
                    <a:pt x="44728" y="270868"/>
                  </a:lnTo>
                  <a:lnTo>
                    <a:pt x="58122" y="305997"/>
                  </a:lnTo>
                  <a:lnTo>
                    <a:pt x="64793" y="313907"/>
                  </a:lnTo>
                  <a:lnTo>
                    <a:pt x="69350" y="317406"/>
                  </a:lnTo>
                  <a:lnTo>
                    <a:pt x="84996" y="318647"/>
                  </a:lnTo>
                  <a:lnTo>
                    <a:pt x="103196" y="314899"/>
                  </a:lnTo>
                  <a:lnTo>
                    <a:pt x="117898" y="306619"/>
                  </a:lnTo>
                  <a:lnTo>
                    <a:pt x="128402" y="291032"/>
                  </a:lnTo>
                  <a:lnTo>
                    <a:pt x="146445" y="248497"/>
                  </a:lnTo>
                  <a:lnTo>
                    <a:pt x="155713" y="213166"/>
                  </a:lnTo>
                  <a:lnTo>
                    <a:pt x="164742" y="179988"/>
                  </a:lnTo>
                  <a:lnTo>
                    <a:pt x="172709" y="135761"/>
                  </a:lnTo>
                  <a:lnTo>
                    <a:pt x="175511" y="96640"/>
                  </a:lnTo>
                  <a:lnTo>
                    <a:pt x="176341" y="59913"/>
                  </a:lnTo>
                  <a:lnTo>
                    <a:pt x="176621" y="19885"/>
                  </a:lnTo>
                  <a:lnTo>
                    <a:pt x="175668" y="9475"/>
                  </a:lnTo>
                  <a:lnTo>
                    <a:pt x="171936" y="1541"/>
                  </a:lnTo>
                  <a:lnTo>
                    <a:pt x="170545" y="21"/>
                  </a:lnTo>
                  <a:lnTo>
                    <a:pt x="169616" y="0"/>
                  </a:lnTo>
                  <a:lnTo>
                    <a:pt x="155732" y="22942"/>
                  </a:lnTo>
                  <a:lnTo>
                    <a:pt x="145761" y="55356"/>
                  </a:lnTo>
                  <a:lnTo>
                    <a:pt x="138140" y="81795"/>
                  </a:lnTo>
                  <a:lnTo>
                    <a:pt x="134752" y="113389"/>
                  </a:lnTo>
                  <a:lnTo>
                    <a:pt x="132845" y="155165"/>
                  </a:lnTo>
                  <a:lnTo>
                    <a:pt x="135045" y="188331"/>
                  </a:lnTo>
                  <a:lnTo>
                    <a:pt x="139329" y="225231"/>
                  </a:lnTo>
                  <a:lnTo>
                    <a:pt x="144542" y="261474"/>
                  </a:lnTo>
                  <a:lnTo>
                    <a:pt x="153054" y="301127"/>
                  </a:lnTo>
                  <a:lnTo>
                    <a:pt x="171341" y="336468"/>
                  </a:lnTo>
                  <a:lnTo>
                    <a:pt x="200351" y="362593"/>
                  </a:lnTo>
                  <a:lnTo>
                    <a:pt x="231451" y="381077"/>
                  </a:lnTo>
                  <a:lnTo>
                    <a:pt x="257058" y="3869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2" name="SMARTInkShape-2061"/>
            <p:cNvSpPr/>
            <p:nvPr>
              <p:custDataLst>
                <p:tags r:id="rId70"/>
              </p:custDataLst>
            </p:nvPr>
          </p:nvSpPr>
          <p:spPr bwMode="auto">
            <a:xfrm>
              <a:off x="3555293" y="5581531"/>
              <a:ext cx="239825" cy="195978"/>
            </a:xfrm>
            <a:custGeom>
              <a:avLst/>
              <a:gdLst/>
              <a:ahLst/>
              <a:cxnLst/>
              <a:rect l="0" t="0" r="0" b="0"/>
              <a:pathLst>
                <a:path w="239825" h="195978">
                  <a:moveTo>
                    <a:pt x="96949" y="17383"/>
                  </a:moveTo>
                  <a:lnTo>
                    <a:pt x="96949" y="17383"/>
                  </a:lnTo>
                  <a:lnTo>
                    <a:pt x="67834" y="1937"/>
                  </a:lnTo>
                  <a:lnTo>
                    <a:pt x="45888" y="0"/>
                  </a:lnTo>
                  <a:lnTo>
                    <a:pt x="34238" y="5027"/>
                  </a:lnTo>
                  <a:lnTo>
                    <a:pt x="28352" y="9146"/>
                  </a:lnTo>
                  <a:lnTo>
                    <a:pt x="19167" y="21660"/>
                  </a:lnTo>
                  <a:lnTo>
                    <a:pt x="3032" y="52305"/>
                  </a:lnTo>
                  <a:lnTo>
                    <a:pt x="0" y="87041"/>
                  </a:lnTo>
                  <a:lnTo>
                    <a:pt x="93" y="125776"/>
                  </a:lnTo>
                  <a:lnTo>
                    <a:pt x="6956" y="152136"/>
                  </a:lnTo>
                  <a:lnTo>
                    <a:pt x="21116" y="176372"/>
                  </a:lnTo>
                  <a:lnTo>
                    <a:pt x="32157" y="186602"/>
                  </a:lnTo>
                  <a:lnTo>
                    <a:pt x="38872" y="187742"/>
                  </a:lnTo>
                  <a:lnTo>
                    <a:pt x="54270" y="183718"/>
                  </a:lnTo>
                  <a:lnTo>
                    <a:pt x="65743" y="172669"/>
                  </a:lnTo>
                  <a:lnTo>
                    <a:pt x="77781" y="147068"/>
                  </a:lnTo>
                  <a:lnTo>
                    <a:pt x="85997" y="112342"/>
                  </a:lnTo>
                  <a:lnTo>
                    <a:pt x="82680" y="78371"/>
                  </a:lnTo>
                  <a:lnTo>
                    <a:pt x="72670" y="37698"/>
                  </a:lnTo>
                  <a:lnTo>
                    <a:pt x="66976" y="22774"/>
                  </a:lnTo>
                  <a:lnTo>
                    <a:pt x="63076" y="18000"/>
                  </a:lnTo>
                  <a:lnTo>
                    <a:pt x="53452" y="12697"/>
                  </a:lnTo>
                  <a:lnTo>
                    <a:pt x="47115" y="14259"/>
                  </a:lnTo>
                  <a:lnTo>
                    <a:pt x="32136" y="23932"/>
                  </a:lnTo>
                  <a:lnTo>
                    <a:pt x="20850" y="40799"/>
                  </a:lnTo>
                  <a:lnTo>
                    <a:pt x="11563" y="69962"/>
                  </a:lnTo>
                  <a:lnTo>
                    <a:pt x="10259" y="79225"/>
                  </a:lnTo>
                  <a:lnTo>
                    <a:pt x="14102" y="94808"/>
                  </a:lnTo>
                  <a:lnTo>
                    <a:pt x="21433" y="106364"/>
                  </a:lnTo>
                  <a:lnTo>
                    <a:pt x="27998" y="111501"/>
                  </a:lnTo>
                  <a:lnTo>
                    <a:pt x="32131" y="111878"/>
                  </a:lnTo>
                  <a:lnTo>
                    <a:pt x="42013" y="109651"/>
                  </a:lnTo>
                  <a:lnTo>
                    <a:pt x="67727" y="90289"/>
                  </a:lnTo>
                  <a:lnTo>
                    <a:pt x="75032" y="82528"/>
                  </a:lnTo>
                  <a:lnTo>
                    <a:pt x="102832" y="47570"/>
                  </a:lnTo>
                  <a:lnTo>
                    <a:pt x="107170" y="45682"/>
                  </a:lnTo>
                  <a:lnTo>
                    <a:pt x="109717" y="45179"/>
                  </a:lnTo>
                  <a:lnTo>
                    <a:pt x="117837" y="49911"/>
                  </a:lnTo>
                  <a:lnTo>
                    <a:pt x="122781" y="53951"/>
                  </a:lnTo>
                  <a:lnTo>
                    <a:pt x="128274" y="66378"/>
                  </a:lnTo>
                  <a:lnTo>
                    <a:pt x="131800" y="103349"/>
                  </a:lnTo>
                  <a:lnTo>
                    <a:pt x="132554" y="143822"/>
                  </a:lnTo>
                  <a:lnTo>
                    <a:pt x="132661" y="183080"/>
                  </a:lnTo>
                  <a:lnTo>
                    <a:pt x="138804" y="144079"/>
                  </a:lnTo>
                  <a:lnTo>
                    <a:pt x="146338" y="108592"/>
                  </a:lnTo>
                  <a:lnTo>
                    <a:pt x="161606" y="64173"/>
                  </a:lnTo>
                  <a:lnTo>
                    <a:pt x="168210" y="44692"/>
                  </a:lnTo>
                  <a:lnTo>
                    <a:pt x="180800" y="81504"/>
                  </a:lnTo>
                  <a:lnTo>
                    <a:pt x="192300" y="122065"/>
                  </a:lnTo>
                  <a:lnTo>
                    <a:pt x="207095" y="164121"/>
                  </a:lnTo>
                  <a:lnTo>
                    <a:pt x="239824" y="195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3" name="SMARTInkShape-2062"/>
            <p:cNvSpPr/>
            <p:nvPr>
              <p:custDataLst>
                <p:tags r:id="rId71"/>
              </p:custDataLst>
            </p:nvPr>
          </p:nvSpPr>
          <p:spPr bwMode="auto">
            <a:xfrm>
              <a:off x="3376663" y="5473898"/>
              <a:ext cx="52338" cy="8931"/>
            </a:xfrm>
            <a:custGeom>
              <a:avLst/>
              <a:gdLst/>
              <a:ahLst/>
              <a:cxnLst/>
              <a:rect l="0" t="0" r="0" b="0"/>
              <a:pathLst>
                <a:path w="52338" h="8931">
                  <a:moveTo>
                    <a:pt x="7689" y="8930"/>
                  </a:moveTo>
                  <a:lnTo>
                    <a:pt x="7689" y="8930"/>
                  </a:lnTo>
                  <a:lnTo>
                    <a:pt x="0" y="8930"/>
                  </a:lnTo>
                  <a:lnTo>
                    <a:pt x="523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4" name="SMARTInkShape-2063"/>
            <p:cNvSpPr/>
            <p:nvPr>
              <p:custDataLst>
                <p:tags r:id="rId72"/>
              </p:custDataLst>
            </p:nvPr>
          </p:nvSpPr>
          <p:spPr bwMode="auto">
            <a:xfrm>
              <a:off x="3518297" y="5536406"/>
              <a:ext cx="8931" cy="5146"/>
            </a:xfrm>
            <a:custGeom>
              <a:avLst/>
              <a:gdLst/>
              <a:ahLst/>
              <a:cxnLst/>
              <a:rect l="0" t="0" r="0" b="0"/>
              <a:pathLst>
                <a:path w="8931" h="5146">
                  <a:moveTo>
                    <a:pt x="8930" y="0"/>
                  </a:moveTo>
                  <a:lnTo>
                    <a:pt x="8930" y="0"/>
                  </a:lnTo>
                  <a:lnTo>
                    <a:pt x="4189" y="4741"/>
                  </a:lnTo>
                  <a:lnTo>
                    <a:pt x="2793" y="5145"/>
                  </a:lnTo>
                  <a:lnTo>
                    <a:pt x="1862" y="442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5" name="SMARTInkShape-2064"/>
            <p:cNvSpPr/>
            <p:nvPr>
              <p:custDataLst>
                <p:tags r:id="rId73"/>
              </p:custDataLst>
            </p:nvPr>
          </p:nvSpPr>
          <p:spPr bwMode="auto">
            <a:xfrm>
              <a:off x="3206431" y="5433635"/>
              <a:ext cx="329726" cy="376191"/>
            </a:xfrm>
            <a:custGeom>
              <a:avLst/>
              <a:gdLst/>
              <a:ahLst/>
              <a:cxnLst/>
              <a:rect l="0" t="0" r="0" b="0"/>
              <a:pathLst>
                <a:path w="329726" h="376191">
                  <a:moveTo>
                    <a:pt x="88624" y="209928"/>
                  </a:moveTo>
                  <a:lnTo>
                    <a:pt x="88624" y="209928"/>
                  </a:lnTo>
                  <a:lnTo>
                    <a:pt x="88624" y="205187"/>
                  </a:lnTo>
                  <a:lnTo>
                    <a:pt x="83883" y="192758"/>
                  </a:lnTo>
                  <a:lnTo>
                    <a:pt x="67633" y="166813"/>
                  </a:lnTo>
                  <a:lnTo>
                    <a:pt x="63716" y="163325"/>
                  </a:lnTo>
                  <a:lnTo>
                    <a:pt x="54072" y="159450"/>
                  </a:lnTo>
                  <a:lnTo>
                    <a:pt x="48722" y="160401"/>
                  </a:lnTo>
                  <a:lnTo>
                    <a:pt x="37486" y="166749"/>
                  </a:lnTo>
                  <a:lnTo>
                    <a:pt x="20004" y="186220"/>
                  </a:lnTo>
                  <a:lnTo>
                    <a:pt x="6997" y="220321"/>
                  </a:lnTo>
                  <a:lnTo>
                    <a:pt x="1599" y="261844"/>
                  </a:lnTo>
                  <a:lnTo>
                    <a:pt x="0" y="291346"/>
                  </a:lnTo>
                  <a:lnTo>
                    <a:pt x="4918" y="308621"/>
                  </a:lnTo>
                  <a:lnTo>
                    <a:pt x="18843" y="332435"/>
                  </a:lnTo>
                  <a:lnTo>
                    <a:pt x="24244" y="339224"/>
                  </a:lnTo>
                  <a:lnTo>
                    <a:pt x="29829" y="342758"/>
                  </a:lnTo>
                  <a:lnTo>
                    <a:pt x="35536" y="344122"/>
                  </a:lnTo>
                  <a:lnTo>
                    <a:pt x="41326" y="344039"/>
                  </a:lnTo>
                  <a:lnTo>
                    <a:pt x="53050" y="338655"/>
                  </a:lnTo>
                  <a:lnTo>
                    <a:pt x="58955" y="334441"/>
                  </a:lnTo>
                  <a:lnTo>
                    <a:pt x="68161" y="321822"/>
                  </a:lnTo>
                  <a:lnTo>
                    <a:pt x="76277" y="300628"/>
                  </a:lnTo>
                  <a:lnTo>
                    <a:pt x="79019" y="270948"/>
                  </a:lnTo>
                  <a:lnTo>
                    <a:pt x="74102" y="253915"/>
                  </a:lnTo>
                  <a:lnTo>
                    <a:pt x="57313" y="212817"/>
                  </a:lnTo>
                  <a:lnTo>
                    <a:pt x="53776" y="200687"/>
                  </a:lnTo>
                  <a:lnTo>
                    <a:pt x="53292" y="196890"/>
                  </a:lnTo>
                  <a:lnTo>
                    <a:pt x="53163" y="197267"/>
                  </a:lnTo>
                  <a:lnTo>
                    <a:pt x="53931" y="222886"/>
                  </a:lnTo>
                  <a:lnTo>
                    <a:pt x="59980" y="262244"/>
                  </a:lnTo>
                  <a:lnTo>
                    <a:pt x="63931" y="295212"/>
                  </a:lnTo>
                  <a:lnTo>
                    <a:pt x="74031" y="333754"/>
                  </a:lnTo>
                  <a:lnTo>
                    <a:pt x="90482" y="368112"/>
                  </a:lnTo>
                  <a:lnTo>
                    <a:pt x="95815" y="371939"/>
                  </a:lnTo>
                  <a:lnTo>
                    <a:pt x="109679" y="376190"/>
                  </a:lnTo>
                  <a:lnTo>
                    <a:pt x="116551" y="375339"/>
                  </a:lnTo>
                  <a:lnTo>
                    <a:pt x="129479" y="369103"/>
                  </a:lnTo>
                  <a:lnTo>
                    <a:pt x="152654" y="349695"/>
                  </a:lnTo>
                  <a:lnTo>
                    <a:pt x="161730" y="336207"/>
                  </a:lnTo>
                  <a:lnTo>
                    <a:pt x="172297" y="297159"/>
                  </a:lnTo>
                  <a:lnTo>
                    <a:pt x="180995" y="265539"/>
                  </a:lnTo>
                  <a:lnTo>
                    <a:pt x="184248" y="235967"/>
                  </a:lnTo>
                  <a:lnTo>
                    <a:pt x="185694" y="202649"/>
                  </a:lnTo>
                  <a:lnTo>
                    <a:pt x="186508" y="160587"/>
                  </a:lnTo>
                  <a:lnTo>
                    <a:pt x="186749" y="117146"/>
                  </a:lnTo>
                  <a:lnTo>
                    <a:pt x="186820" y="72854"/>
                  </a:lnTo>
                  <a:lnTo>
                    <a:pt x="185849" y="31289"/>
                  </a:lnTo>
                  <a:lnTo>
                    <a:pt x="179161" y="705"/>
                  </a:lnTo>
                  <a:lnTo>
                    <a:pt x="178747" y="0"/>
                  </a:lnTo>
                  <a:lnTo>
                    <a:pt x="178472" y="523"/>
                  </a:lnTo>
                  <a:lnTo>
                    <a:pt x="177993" y="35508"/>
                  </a:lnTo>
                  <a:lnTo>
                    <a:pt x="177953" y="68246"/>
                  </a:lnTo>
                  <a:lnTo>
                    <a:pt x="177930" y="111503"/>
                  </a:lnTo>
                  <a:lnTo>
                    <a:pt x="177924" y="149456"/>
                  </a:lnTo>
                  <a:lnTo>
                    <a:pt x="177921" y="185836"/>
                  </a:lnTo>
                  <a:lnTo>
                    <a:pt x="177921" y="221751"/>
                  </a:lnTo>
                  <a:lnTo>
                    <a:pt x="182661" y="257528"/>
                  </a:lnTo>
                  <a:lnTo>
                    <a:pt x="187015" y="298044"/>
                  </a:lnTo>
                  <a:lnTo>
                    <a:pt x="193734" y="323679"/>
                  </a:lnTo>
                  <a:lnTo>
                    <a:pt x="204894" y="342236"/>
                  </a:lnTo>
                  <a:lnTo>
                    <a:pt x="211912" y="350715"/>
                  </a:lnTo>
                  <a:lnTo>
                    <a:pt x="219675" y="307978"/>
                  </a:lnTo>
                  <a:lnTo>
                    <a:pt x="226928" y="266300"/>
                  </a:lnTo>
                  <a:lnTo>
                    <a:pt x="230596" y="225179"/>
                  </a:lnTo>
                  <a:lnTo>
                    <a:pt x="231380" y="211936"/>
                  </a:lnTo>
                  <a:lnTo>
                    <a:pt x="243917" y="247390"/>
                  </a:lnTo>
                  <a:lnTo>
                    <a:pt x="250268" y="287846"/>
                  </a:lnTo>
                  <a:lnTo>
                    <a:pt x="264594" y="329880"/>
                  </a:lnTo>
                  <a:lnTo>
                    <a:pt x="271343" y="342946"/>
                  </a:lnTo>
                  <a:lnTo>
                    <a:pt x="287105" y="362762"/>
                  </a:lnTo>
                  <a:lnTo>
                    <a:pt x="290397" y="363410"/>
                  </a:lnTo>
                  <a:lnTo>
                    <a:pt x="293585" y="361859"/>
                  </a:lnTo>
                  <a:lnTo>
                    <a:pt x="307842" y="346866"/>
                  </a:lnTo>
                  <a:lnTo>
                    <a:pt x="313717" y="334947"/>
                  </a:lnTo>
                  <a:lnTo>
                    <a:pt x="316076" y="331969"/>
                  </a:lnTo>
                  <a:lnTo>
                    <a:pt x="329725" y="2635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6" name="SMARTInkShape-2065"/>
            <p:cNvSpPr/>
            <p:nvPr>
              <p:custDataLst>
                <p:tags r:id="rId74"/>
              </p:custDataLst>
            </p:nvPr>
          </p:nvSpPr>
          <p:spPr bwMode="auto">
            <a:xfrm>
              <a:off x="3081142" y="5527477"/>
              <a:ext cx="44250" cy="8930"/>
            </a:xfrm>
            <a:custGeom>
              <a:avLst/>
              <a:gdLst/>
              <a:ahLst/>
              <a:cxnLst/>
              <a:rect l="0" t="0" r="0" b="0"/>
              <a:pathLst>
                <a:path w="44250" h="8930">
                  <a:moveTo>
                    <a:pt x="17460" y="0"/>
                  </a:moveTo>
                  <a:lnTo>
                    <a:pt x="17460" y="0"/>
                  </a:lnTo>
                  <a:lnTo>
                    <a:pt x="4157" y="0"/>
                  </a:lnTo>
                  <a:lnTo>
                    <a:pt x="2638" y="991"/>
                  </a:lnTo>
                  <a:lnTo>
                    <a:pt x="1626" y="2645"/>
                  </a:lnTo>
                  <a:lnTo>
                    <a:pt x="0" y="7688"/>
                  </a:lnTo>
                  <a:lnTo>
                    <a:pt x="44249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7" name="SMARTInkShape-2066"/>
            <p:cNvSpPr/>
            <p:nvPr>
              <p:custDataLst>
                <p:tags r:id="rId75"/>
              </p:custDataLst>
            </p:nvPr>
          </p:nvSpPr>
          <p:spPr bwMode="auto">
            <a:xfrm>
              <a:off x="2795135" y="5606327"/>
              <a:ext cx="365975" cy="227726"/>
            </a:xfrm>
            <a:custGeom>
              <a:avLst/>
              <a:gdLst/>
              <a:ahLst/>
              <a:cxnLst/>
              <a:rect l="0" t="0" r="0" b="0"/>
              <a:pathLst>
                <a:path w="365975" h="227726">
                  <a:moveTo>
                    <a:pt x="80224" y="55095"/>
                  </a:moveTo>
                  <a:lnTo>
                    <a:pt x="80224" y="55095"/>
                  </a:lnTo>
                  <a:lnTo>
                    <a:pt x="80224" y="36133"/>
                  </a:lnTo>
                  <a:lnTo>
                    <a:pt x="74933" y="21532"/>
                  </a:lnTo>
                  <a:lnTo>
                    <a:pt x="65966" y="9420"/>
                  </a:lnTo>
                  <a:lnTo>
                    <a:pt x="55367" y="730"/>
                  </a:lnTo>
                  <a:lnTo>
                    <a:pt x="50754" y="0"/>
                  </a:lnTo>
                  <a:lnTo>
                    <a:pt x="46687" y="1497"/>
                  </a:lnTo>
                  <a:lnTo>
                    <a:pt x="23549" y="27640"/>
                  </a:lnTo>
                  <a:lnTo>
                    <a:pt x="15348" y="45869"/>
                  </a:lnTo>
                  <a:lnTo>
                    <a:pt x="3514" y="89782"/>
                  </a:lnTo>
                  <a:lnTo>
                    <a:pt x="580" y="127394"/>
                  </a:lnTo>
                  <a:lnTo>
                    <a:pt x="0" y="167272"/>
                  </a:lnTo>
                  <a:lnTo>
                    <a:pt x="5212" y="179696"/>
                  </a:lnTo>
                  <a:lnTo>
                    <a:pt x="9380" y="185788"/>
                  </a:lnTo>
                  <a:lnTo>
                    <a:pt x="16128" y="187864"/>
                  </a:lnTo>
                  <a:lnTo>
                    <a:pt x="34209" y="184879"/>
                  </a:lnTo>
                  <a:lnTo>
                    <a:pt x="50182" y="171647"/>
                  </a:lnTo>
                  <a:lnTo>
                    <a:pt x="76605" y="130814"/>
                  </a:lnTo>
                  <a:lnTo>
                    <a:pt x="85436" y="105752"/>
                  </a:lnTo>
                  <a:lnTo>
                    <a:pt x="88420" y="67233"/>
                  </a:lnTo>
                  <a:lnTo>
                    <a:pt x="88828" y="51890"/>
                  </a:lnTo>
                  <a:lnTo>
                    <a:pt x="87944" y="47998"/>
                  </a:lnTo>
                  <a:lnTo>
                    <a:pt x="86363" y="46395"/>
                  </a:lnTo>
                  <a:lnTo>
                    <a:pt x="84317" y="46318"/>
                  </a:lnTo>
                  <a:lnTo>
                    <a:pt x="79397" y="48879"/>
                  </a:lnTo>
                  <a:lnTo>
                    <a:pt x="76697" y="50951"/>
                  </a:lnTo>
                  <a:lnTo>
                    <a:pt x="73695" y="63836"/>
                  </a:lnTo>
                  <a:lnTo>
                    <a:pt x="69360" y="88112"/>
                  </a:lnTo>
                  <a:lnTo>
                    <a:pt x="67029" y="94966"/>
                  </a:lnTo>
                  <a:lnTo>
                    <a:pt x="68487" y="123573"/>
                  </a:lnTo>
                  <a:lnTo>
                    <a:pt x="79944" y="152445"/>
                  </a:lnTo>
                  <a:lnTo>
                    <a:pt x="91166" y="170370"/>
                  </a:lnTo>
                  <a:lnTo>
                    <a:pt x="96448" y="173617"/>
                  </a:lnTo>
                  <a:lnTo>
                    <a:pt x="110255" y="177224"/>
                  </a:lnTo>
                  <a:lnTo>
                    <a:pt x="126314" y="173536"/>
                  </a:lnTo>
                  <a:lnTo>
                    <a:pt x="149443" y="160303"/>
                  </a:lnTo>
                  <a:lnTo>
                    <a:pt x="156136" y="154999"/>
                  </a:lnTo>
                  <a:lnTo>
                    <a:pt x="166218" y="138523"/>
                  </a:lnTo>
                  <a:lnTo>
                    <a:pt x="182977" y="95369"/>
                  </a:lnTo>
                  <a:lnTo>
                    <a:pt x="186511" y="54709"/>
                  </a:lnTo>
                  <a:lnTo>
                    <a:pt x="186801" y="48884"/>
                  </a:lnTo>
                  <a:lnTo>
                    <a:pt x="186002" y="45001"/>
                  </a:lnTo>
                  <a:lnTo>
                    <a:pt x="184477" y="42413"/>
                  </a:lnTo>
                  <a:lnTo>
                    <a:pt x="182469" y="40687"/>
                  </a:lnTo>
                  <a:lnTo>
                    <a:pt x="180137" y="41521"/>
                  </a:lnTo>
                  <a:lnTo>
                    <a:pt x="174901" y="47739"/>
                  </a:lnTo>
                  <a:lnTo>
                    <a:pt x="163162" y="77975"/>
                  </a:lnTo>
                  <a:lnTo>
                    <a:pt x="161099" y="97759"/>
                  </a:lnTo>
                  <a:lnTo>
                    <a:pt x="162914" y="101397"/>
                  </a:lnTo>
                  <a:lnTo>
                    <a:pt x="166109" y="103822"/>
                  </a:lnTo>
                  <a:lnTo>
                    <a:pt x="177440" y="107235"/>
                  </a:lnTo>
                  <a:lnTo>
                    <a:pt x="190158" y="108389"/>
                  </a:lnTo>
                  <a:lnTo>
                    <a:pt x="196221" y="105900"/>
                  </a:lnTo>
                  <a:lnTo>
                    <a:pt x="199228" y="103848"/>
                  </a:lnTo>
                  <a:lnTo>
                    <a:pt x="202224" y="103472"/>
                  </a:lnTo>
                  <a:lnTo>
                    <a:pt x="208199" y="105700"/>
                  </a:lnTo>
                  <a:lnTo>
                    <a:pt x="226256" y="128480"/>
                  </a:lnTo>
                  <a:lnTo>
                    <a:pt x="249725" y="172896"/>
                  </a:lnTo>
                  <a:lnTo>
                    <a:pt x="252756" y="175301"/>
                  </a:lnTo>
                  <a:lnTo>
                    <a:pt x="256761" y="174920"/>
                  </a:lnTo>
                  <a:lnTo>
                    <a:pt x="266503" y="169204"/>
                  </a:lnTo>
                  <a:lnTo>
                    <a:pt x="272155" y="162696"/>
                  </a:lnTo>
                  <a:lnTo>
                    <a:pt x="273663" y="159571"/>
                  </a:lnTo>
                  <a:lnTo>
                    <a:pt x="278927" y="122357"/>
                  </a:lnTo>
                  <a:lnTo>
                    <a:pt x="284288" y="78083"/>
                  </a:lnTo>
                  <a:lnTo>
                    <a:pt x="285434" y="38695"/>
                  </a:lnTo>
                  <a:lnTo>
                    <a:pt x="285573" y="23192"/>
                  </a:lnTo>
                  <a:lnTo>
                    <a:pt x="285604" y="61738"/>
                  </a:lnTo>
                  <a:lnTo>
                    <a:pt x="285606" y="99617"/>
                  </a:lnTo>
                  <a:lnTo>
                    <a:pt x="292736" y="137458"/>
                  </a:lnTo>
                  <a:lnTo>
                    <a:pt x="303699" y="181093"/>
                  </a:lnTo>
                  <a:lnTo>
                    <a:pt x="310678" y="213708"/>
                  </a:lnTo>
                  <a:lnTo>
                    <a:pt x="313235" y="218384"/>
                  </a:lnTo>
                  <a:lnTo>
                    <a:pt x="321368" y="226225"/>
                  </a:lnTo>
                  <a:lnTo>
                    <a:pt x="325323" y="227721"/>
                  </a:lnTo>
                  <a:lnTo>
                    <a:pt x="328951" y="227725"/>
                  </a:lnTo>
                  <a:lnTo>
                    <a:pt x="332363" y="226737"/>
                  </a:lnTo>
                  <a:lnTo>
                    <a:pt x="338799" y="220346"/>
                  </a:lnTo>
                  <a:lnTo>
                    <a:pt x="355756" y="190594"/>
                  </a:lnTo>
                  <a:lnTo>
                    <a:pt x="365974" y="1443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28" name="SMARTInkShape-2067"/>
            <p:cNvSpPr/>
            <p:nvPr>
              <p:custDataLst>
                <p:tags r:id="rId76"/>
              </p:custDataLst>
            </p:nvPr>
          </p:nvSpPr>
          <p:spPr bwMode="auto">
            <a:xfrm>
              <a:off x="2580680" y="5438180"/>
              <a:ext cx="178594" cy="410487"/>
            </a:xfrm>
            <a:custGeom>
              <a:avLst/>
              <a:gdLst/>
              <a:ahLst/>
              <a:cxnLst/>
              <a:rect l="0" t="0" r="0" b="0"/>
              <a:pathLst>
                <a:path w="178594" h="410487">
                  <a:moveTo>
                    <a:pt x="0" y="0"/>
                  </a:moveTo>
                  <a:lnTo>
                    <a:pt x="0" y="0"/>
                  </a:lnTo>
                  <a:lnTo>
                    <a:pt x="13266" y="23371"/>
                  </a:lnTo>
                  <a:lnTo>
                    <a:pt x="23333" y="58959"/>
                  </a:lnTo>
                  <a:lnTo>
                    <a:pt x="32600" y="95080"/>
                  </a:lnTo>
                  <a:lnTo>
                    <a:pt x="41629" y="130918"/>
                  </a:lnTo>
                  <a:lnTo>
                    <a:pt x="49597" y="167665"/>
                  </a:lnTo>
                  <a:lnTo>
                    <a:pt x="53390" y="209530"/>
                  </a:lnTo>
                  <a:lnTo>
                    <a:pt x="59365" y="252362"/>
                  </a:lnTo>
                  <a:lnTo>
                    <a:pt x="62569" y="290630"/>
                  </a:lnTo>
                  <a:lnTo>
                    <a:pt x="68368" y="326111"/>
                  </a:lnTo>
                  <a:lnTo>
                    <a:pt x="73477" y="367916"/>
                  </a:lnTo>
                  <a:lnTo>
                    <a:pt x="80452" y="408650"/>
                  </a:lnTo>
                  <a:lnTo>
                    <a:pt x="82408" y="410348"/>
                  </a:lnTo>
                  <a:lnTo>
                    <a:pt x="84704" y="410486"/>
                  </a:lnTo>
                  <a:lnTo>
                    <a:pt x="98406" y="367452"/>
                  </a:lnTo>
                  <a:lnTo>
                    <a:pt x="107209" y="334432"/>
                  </a:lnTo>
                  <a:lnTo>
                    <a:pt x="116101" y="295875"/>
                  </a:lnTo>
                  <a:lnTo>
                    <a:pt x="125020" y="254023"/>
                  </a:lnTo>
                  <a:lnTo>
                    <a:pt x="130970" y="222040"/>
                  </a:lnTo>
                  <a:lnTo>
                    <a:pt x="136923" y="191288"/>
                  </a:lnTo>
                  <a:lnTo>
                    <a:pt x="150592" y="150825"/>
                  </a:lnTo>
                  <a:lnTo>
                    <a:pt x="162469" y="108960"/>
                  </a:lnTo>
                  <a:lnTo>
                    <a:pt x="172273" y="84098"/>
                  </a:lnTo>
                  <a:lnTo>
                    <a:pt x="174380" y="80870"/>
                  </a:lnTo>
                  <a:lnTo>
                    <a:pt x="175784" y="79710"/>
                  </a:lnTo>
                  <a:lnTo>
                    <a:pt x="176721" y="79929"/>
                  </a:lnTo>
                  <a:lnTo>
                    <a:pt x="178593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130" name="SMARTInkShape-2068"/>
          <p:cNvSpPr/>
          <p:nvPr>
            <p:custDataLst>
              <p:tags r:id="rId17"/>
            </p:custDataLst>
          </p:nvPr>
        </p:nvSpPr>
        <p:spPr bwMode="auto">
          <a:xfrm>
            <a:off x="2339578" y="6134695"/>
            <a:ext cx="44650" cy="285751"/>
          </a:xfrm>
          <a:custGeom>
            <a:avLst/>
            <a:gdLst/>
            <a:ahLst/>
            <a:cxnLst/>
            <a:rect l="0" t="0" r="0" b="0"/>
            <a:pathLst>
              <a:path w="44650" h="285751">
                <a:moveTo>
                  <a:pt x="44649" y="0"/>
                </a:moveTo>
                <a:lnTo>
                  <a:pt x="44649" y="0"/>
                </a:lnTo>
                <a:lnTo>
                  <a:pt x="39908" y="0"/>
                </a:lnTo>
                <a:lnTo>
                  <a:pt x="34935" y="10583"/>
                </a:lnTo>
                <a:lnTo>
                  <a:pt x="30410" y="30501"/>
                </a:lnTo>
                <a:lnTo>
                  <a:pt x="26870" y="73199"/>
                </a:lnTo>
                <a:lnTo>
                  <a:pt x="20970" y="110875"/>
                </a:lnTo>
                <a:lnTo>
                  <a:pt x="17789" y="144308"/>
                </a:lnTo>
                <a:lnTo>
                  <a:pt x="11996" y="187618"/>
                </a:lnTo>
                <a:lnTo>
                  <a:pt x="8846" y="221616"/>
                </a:lnTo>
                <a:lnTo>
                  <a:pt x="2041" y="265511"/>
                </a:lnTo>
                <a:lnTo>
                  <a:pt x="0" y="2857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141" name="SMARTInkShape-Group528"/>
          <p:cNvGrpSpPr/>
          <p:nvPr/>
        </p:nvGrpSpPr>
        <p:grpSpPr>
          <a:xfrm>
            <a:off x="6430228" y="5804297"/>
            <a:ext cx="1193479" cy="783321"/>
            <a:chOff x="6430228" y="5804297"/>
            <a:chExt cx="1193479" cy="783321"/>
          </a:xfrm>
        </p:grpSpPr>
        <p:sp>
          <p:nvSpPr>
            <p:cNvPr id="425131" name="SMARTInkShape-2069"/>
            <p:cNvSpPr/>
            <p:nvPr>
              <p:custDataLst>
                <p:tags r:id="rId42"/>
              </p:custDataLst>
            </p:nvPr>
          </p:nvSpPr>
          <p:spPr bwMode="auto">
            <a:xfrm>
              <a:off x="6590109" y="6027561"/>
              <a:ext cx="146599" cy="53557"/>
            </a:xfrm>
            <a:custGeom>
              <a:avLst/>
              <a:gdLst/>
              <a:ahLst/>
              <a:cxnLst/>
              <a:rect l="0" t="0" r="0" b="0"/>
              <a:pathLst>
                <a:path w="146599" h="53557">
                  <a:moveTo>
                    <a:pt x="0" y="8908"/>
                  </a:moveTo>
                  <a:lnTo>
                    <a:pt x="0" y="8908"/>
                  </a:lnTo>
                  <a:lnTo>
                    <a:pt x="0" y="1219"/>
                  </a:lnTo>
                  <a:lnTo>
                    <a:pt x="993" y="805"/>
                  </a:lnTo>
                  <a:lnTo>
                    <a:pt x="39167" y="0"/>
                  </a:lnTo>
                  <a:lnTo>
                    <a:pt x="76345" y="2628"/>
                  </a:lnTo>
                  <a:lnTo>
                    <a:pt x="116732" y="10065"/>
                  </a:lnTo>
                  <a:lnTo>
                    <a:pt x="140090" y="21929"/>
                  </a:lnTo>
                  <a:lnTo>
                    <a:pt x="146598" y="28916"/>
                  </a:lnTo>
                  <a:lnTo>
                    <a:pt x="142875" y="535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2" name="SMARTInkShape-2070"/>
            <p:cNvSpPr/>
            <p:nvPr>
              <p:custDataLst>
                <p:tags r:id="rId43"/>
              </p:custDataLst>
            </p:nvPr>
          </p:nvSpPr>
          <p:spPr bwMode="auto">
            <a:xfrm>
              <a:off x="6518672" y="6188273"/>
              <a:ext cx="80368" cy="258962"/>
            </a:xfrm>
            <a:custGeom>
              <a:avLst/>
              <a:gdLst/>
              <a:ahLst/>
              <a:cxnLst/>
              <a:rect l="0" t="0" r="0" b="0"/>
              <a:pathLst>
                <a:path w="80368" h="258962">
                  <a:moveTo>
                    <a:pt x="80367" y="0"/>
                  </a:moveTo>
                  <a:lnTo>
                    <a:pt x="80367" y="0"/>
                  </a:lnTo>
                  <a:lnTo>
                    <a:pt x="75626" y="0"/>
                  </a:lnTo>
                  <a:lnTo>
                    <a:pt x="70654" y="7938"/>
                  </a:lnTo>
                  <a:lnTo>
                    <a:pt x="53510" y="47208"/>
                  </a:lnTo>
                  <a:lnTo>
                    <a:pt x="38686" y="89634"/>
                  </a:lnTo>
                  <a:lnTo>
                    <a:pt x="23811" y="133990"/>
                  </a:lnTo>
                  <a:lnTo>
                    <a:pt x="8930" y="178600"/>
                  </a:lnTo>
                  <a:lnTo>
                    <a:pt x="1764" y="214314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3" name="SMARTInkShape-2071"/>
            <p:cNvSpPr/>
            <p:nvPr>
              <p:custDataLst>
                <p:tags r:id="rId44"/>
              </p:custDataLst>
            </p:nvPr>
          </p:nvSpPr>
          <p:spPr bwMode="auto">
            <a:xfrm>
              <a:off x="6585792" y="6188273"/>
              <a:ext cx="138264" cy="44650"/>
            </a:xfrm>
            <a:custGeom>
              <a:avLst/>
              <a:gdLst/>
              <a:ahLst/>
              <a:cxnLst/>
              <a:rect l="0" t="0" r="0" b="0"/>
              <a:pathLst>
                <a:path w="138264" h="44650">
                  <a:moveTo>
                    <a:pt x="13247" y="0"/>
                  </a:moveTo>
                  <a:lnTo>
                    <a:pt x="13247" y="0"/>
                  </a:lnTo>
                  <a:lnTo>
                    <a:pt x="8506" y="4741"/>
                  </a:lnTo>
                  <a:lnTo>
                    <a:pt x="3534" y="7068"/>
                  </a:lnTo>
                  <a:lnTo>
                    <a:pt x="818" y="7689"/>
                  </a:lnTo>
                  <a:lnTo>
                    <a:pt x="0" y="9094"/>
                  </a:lnTo>
                  <a:lnTo>
                    <a:pt x="446" y="11024"/>
                  </a:lnTo>
                  <a:lnTo>
                    <a:pt x="1738" y="13303"/>
                  </a:lnTo>
                  <a:lnTo>
                    <a:pt x="4581" y="14822"/>
                  </a:lnTo>
                  <a:lnTo>
                    <a:pt x="21043" y="16960"/>
                  </a:lnTo>
                  <a:lnTo>
                    <a:pt x="64249" y="17682"/>
                  </a:lnTo>
                  <a:lnTo>
                    <a:pt x="102035" y="22565"/>
                  </a:lnTo>
                  <a:lnTo>
                    <a:pt x="119702" y="30278"/>
                  </a:lnTo>
                  <a:lnTo>
                    <a:pt x="138263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4" name="SMARTInkShape-2072"/>
            <p:cNvSpPr/>
            <p:nvPr>
              <p:custDataLst>
                <p:tags r:id="rId45"/>
              </p:custDataLst>
            </p:nvPr>
          </p:nvSpPr>
          <p:spPr bwMode="auto">
            <a:xfrm>
              <a:off x="6560761" y="6322219"/>
              <a:ext cx="279381" cy="62140"/>
            </a:xfrm>
            <a:custGeom>
              <a:avLst/>
              <a:gdLst/>
              <a:ahLst/>
              <a:cxnLst/>
              <a:rect l="0" t="0" r="0" b="0"/>
              <a:pathLst>
                <a:path w="279381" h="62140">
                  <a:moveTo>
                    <a:pt x="11489" y="53578"/>
                  </a:moveTo>
                  <a:lnTo>
                    <a:pt x="11489" y="53578"/>
                  </a:lnTo>
                  <a:lnTo>
                    <a:pt x="208" y="59715"/>
                  </a:lnTo>
                  <a:lnTo>
                    <a:pt x="0" y="60646"/>
                  </a:lnTo>
                  <a:lnTo>
                    <a:pt x="852" y="61267"/>
                  </a:lnTo>
                  <a:lnTo>
                    <a:pt x="16275" y="62139"/>
                  </a:lnTo>
                  <a:lnTo>
                    <a:pt x="59413" y="52745"/>
                  </a:lnTo>
                  <a:lnTo>
                    <a:pt x="99669" y="46247"/>
                  </a:lnTo>
                  <a:lnTo>
                    <a:pt x="142641" y="37791"/>
                  </a:lnTo>
                  <a:lnTo>
                    <a:pt x="181961" y="29855"/>
                  </a:lnTo>
                  <a:lnTo>
                    <a:pt x="222323" y="22102"/>
                  </a:lnTo>
                  <a:lnTo>
                    <a:pt x="2793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5" name="SMARTInkShape-2073"/>
            <p:cNvSpPr/>
            <p:nvPr>
              <p:custDataLst>
                <p:tags r:id="rId46"/>
              </p:custDataLst>
            </p:nvPr>
          </p:nvSpPr>
          <p:spPr bwMode="auto">
            <a:xfrm>
              <a:off x="6837261" y="6134695"/>
              <a:ext cx="172545" cy="270086"/>
            </a:xfrm>
            <a:custGeom>
              <a:avLst/>
              <a:gdLst/>
              <a:ahLst/>
              <a:cxnLst/>
              <a:rect l="0" t="0" r="0" b="0"/>
              <a:pathLst>
                <a:path w="172545" h="270086">
                  <a:moveTo>
                    <a:pt x="74317" y="0"/>
                  </a:moveTo>
                  <a:lnTo>
                    <a:pt x="74317" y="0"/>
                  </a:lnTo>
                  <a:lnTo>
                    <a:pt x="74317" y="37287"/>
                  </a:lnTo>
                  <a:lnTo>
                    <a:pt x="67249" y="77928"/>
                  </a:lnTo>
                  <a:lnTo>
                    <a:pt x="61014" y="113179"/>
                  </a:lnTo>
                  <a:lnTo>
                    <a:pt x="43100" y="156375"/>
                  </a:lnTo>
                  <a:lnTo>
                    <a:pt x="20452" y="191367"/>
                  </a:lnTo>
                  <a:lnTo>
                    <a:pt x="1611" y="226427"/>
                  </a:lnTo>
                  <a:lnTo>
                    <a:pt x="0" y="242517"/>
                  </a:lnTo>
                  <a:lnTo>
                    <a:pt x="960" y="250975"/>
                  </a:lnTo>
                  <a:lnTo>
                    <a:pt x="4576" y="257606"/>
                  </a:lnTo>
                  <a:lnTo>
                    <a:pt x="16532" y="267619"/>
                  </a:lnTo>
                  <a:lnTo>
                    <a:pt x="34414" y="270085"/>
                  </a:lnTo>
                  <a:lnTo>
                    <a:pt x="69439" y="263249"/>
                  </a:lnTo>
                  <a:lnTo>
                    <a:pt x="108591" y="246010"/>
                  </a:lnTo>
                  <a:lnTo>
                    <a:pt x="147894" y="222999"/>
                  </a:lnTo>
                  <a:lnTo>
                    <a:pt x="172544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6" name="SMARTInkShape-2074"/>
            <p:cNvSpPr/>
            <p:nvPr>
              <p:custDataLst>
                <p:tags r:id="rId47"/>
              </p:custDataLst>
            </p:nvPr>
          </p:nvSpPr>
          <p:spPr bwMode="auto">
            <a:xfrm>
              <a:off x="7063383" y="6093633"/>
              <a:ext cx="26790" cy="256868"/>
            </a:xfrm>
            <a:custGeom>
              <a:avLst/>
              <a:gdLst/>
              <a:ahLst/>
              <a:cxnLst/>
              <a:rect l="0" t="0" r="0" b="0"/>
              <a:pathLst>
                <a:path w="26790" h="256868">
                  <a:moveTo>
                    <a:pt x="0" y="41062"/>
                  </a:moveTo>
                  <a:lnTo>
                    <a:pt x="0" y="41062"/>
                  </a:lnTo>
                  <a:lnTo>
                    <a:pt x="992" y="20667"/>
                  </a:lnTo>
                  <a:lnTo>
                    <a:pt x="4741" y="8516"/>
                  </a:lnTo>
                  <a:lnTo>
                    <a:pt x="7128" y="4482"/>
                  </a:lnTo>
                  <a:lnTo>
                    <a:pt x="12429" y="0"/>
                  </a:lnTo>
                  <a:lnTo>
                    <a:pt x="14238" y="1781"/>
                  </a:lnTo>
                  <a:lnTo>
                    <a:pt x="16786" y="20494"/>
                  </a:lnTo>
                  <a:lnTo>
                    <a:pt x="17648" y="64964"/>
                  </a:lnTo>
                  <a:lnTo>
                    <a:pt x="17796" y="101722"/>
                  </a:lnTo>
                  <a:lnTo>
                    <a:pt x="17831" y="133507"/>
                  </a:lnTo>
                  <a:lnTo>
                    <a:pt x="17847" y="167477"/>
                  </a:lnTo>
                  <a:lnTo>
                    <a:pt x="17857" y="211260"/>
                  </a:lnTo>
                  <a:lnTo>
                    <a:pt x="18851" y="241532"/>
                  </a:lnTo>
                  <a:lnTo>
                    <a:pt x="22599" y="253521"/>
                  </a:lnTo>
                  <a:lnTo>
                    <a:pt x="23995" y="256124"/>
                  </a:lnTo>
                  <a:lnTo>
                    <a:pt x="24927" y="256867"/>
                  </a:lnTo>
                  <a:lnTo>
                    <a:pt x="25547" y="256369"/>
                  </a:lnTo>
                  <a:lnTo>
                    <a:pt x="26789" y="192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7" name="SMARTInkShape-2075"/>
            <p:cNvSpPr/>
            <p:nvPr>
              <p:custDataLst>
                <p:tags r:id="rId48"/>
              </p:custDataLst>
            </p:nvPr>
          </p:nvSpPr>
          <p:spPr bwMode="auto">
            <a:xfrm>
              <a:off x="7062250" y="6005048"/>
              <a:ext cx="154038" cy="333253"/>
            </a:xfrm>
            <a:custGeom>
              <a:avLst/>
              <a:gdLst/>
              <a:ahLst/>
              <a:cxnLst/>
              <a:rect l="0" t="0" r="0" b="0"/>
              <a:pathLst>
                <a:path w="154038" h="333253">
                  <a:moveTo>
                    <a:pt x="10063" y="13561"/>
                  </a:moveTo>
                  <a:lnTo>
                    <a:pt x="10063" y="13561"/>
                  </a:lnTo>
                  <a:lnTo>
                    <a:pt x="10063" y="5873"/>
                  </a:lnTo>
                  <a:lnTo>
                    <a:pt x="11055" y="5459"/>
                  </a:lnTo>
                  <a:lnTo>
                    <a:pt x="22421" y="2149"/>
                  </a:lnTo>
                  <a:lnTo>
                    <a:pt x="27232" y="0"/>
                  </a:lnTo>
                  <a:lnTo>
                    <a:pt x="71501" y="3768"/>
                  </a:lnTo>
                  <a:lnTo>
                    <a:pt x="97499" y="13856"/>
                  </a:lnTo>
                  <a:lnTo>
                    <a:pt x="120857" y="34154"/>
                  </a:lnTo>
                  <a:lnTo>
                    <a:pt x="130864" y="49539"/>
                  </a:lnTo>
                  <a:lnTo>
                    <a:pt x="129089" y="74603"/>
                  </a:lnTo>
                  <a:lnTo>
                    <a:pt x="119518" y="93277"/>
                  </a:lnTo>
                  <a:lnTo>
                    <a:pt x="91909" y="132354"/>
                  </a:lnTo>
                  <a:lnTo>
                    <a:pt x="52651" y="163255"/>
                  </a:lnTo>
                  <a:lnTo>
                    <a:pt x="9587" y="184118"/>
                  </a:lnTo>
                  <a:lnTo>
                    <a:pt x="922" y="188582"/>
                  </a:lnTo>
                  <a:lnTo>
                    <a:pt x="0" y="189773"/>
                  </a:lnTo>
                  <a:lnTo>
                    <a:pt x="378" y="190568"/>
                  </a:lnTo>
                  <a:lnTo>
                    <a:pt x="42533" y="187524"/>
                  </a:lnTo>
                  <a:lnTo>
                    <a:pt x="83184" y="193429"/>
                  </a:lnTo>
                  <a:lnTo>
                    <a:pt x="121356" y="204108"/>
                  </a:lnTo>
                  <a:lnTo>
                    <a:pt x="139893" y="214334"/>
                  </a:lnTo>
                  <a:lnTo>
                    <a:pt x="151439" y="225494"/>
                  </a:lnTo>
                  <a:lnTo>
                    <a:pt x="153923" y="232240"/>
                  </a:lnTo>
                  <a:lnTo>
                    <a:pt x="154037" y="247674"/>
                  </a:lnTo>
                  <a:lnTo>
                    <a:pt x="148135" y="261809"/>
                  </a:lnTo>
                  <a:lnTo>
                    <a:pt x="115724" y="300419"/>
                  </a:lnTo>
                  <a:lnTo>
                    <a:pt x="83406" y="323015"/>
                  </a:lnTo>
                  <a:lnTo>
                    <a:pt x="62552" y="331029"/>
                  </a:lnTo>
                  <a:lnTo>
                    <a:pt x="49597" y="333252"/>
                  </a:lnTo>
                  <a:lnTo>
                    <a:pt x="45348" y="331860"/>
                  </a:lnTo>
                  <a:lnTo>
                    <a:pt x="42516" y="328948"/>
                  </a:lnTo>
                  <a:lnTo>
                    <a:pt x="40627" y="325022"/>
                  </a:lnTo>
                  <a:lnTo>
                    <a:pt x="42346" y="319428"/>
                  </a:lnTo>
                  <a:lnTo>
                    <a:pt x="63641" y="290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8" name="SMARTInkShape-2076"/>
            <p:cNvSpPr/>
            <p:nvPr>
              <p:custDataLst>
                <p:tags r:id="rId49"/>
              </p:custDataLst>
            </p:nvPr>
          </p:nvSpPr>
          <p:spPr bwMode="auto">
            <a:xfrm>
              <a:off x="7260306" y="6101459"/>
              <a:ext cx="261815" cy="289650"/>
            </a:xfrm>
            <a:custGeom>
              <a:avLst/>
              <a:gdLst/>
              <a:ahLst/>
              <a:cxnLst/>
              <a:rect l="0" t="0" r="0" b="0"/>
              <a:pathLst>
                <a:path w="261815" h="289650">
                  <a:moveTo>
                    <a:pt x="169194" y="15377"/>
                  </a:moveTo>
                  <a:lnTo>
                    <a:pt x="169194" y="15377"/>
                  </a:lnTo>
                  <a:lnTo>
                    <a:pt x="169194" y="5895"/>
                  </a:lnTo>
                  <a:lnTo>
                    <a:pt x="166217" y="3102"/>
                  </a:lnTo>
                  <a:lnTo>
                    <a:pt x="154973" y="0"/>
                  </a:lnTo>
                  <a:lnTo>
                    <a:pt x="112219" y="5137"/>
                  </a:lnTo>
                  <a:lnTo>
                    <a:pt x="78932" y="18352"/>
                  </a:lnTo>
                  <a:lnTo>
                    <a:pt x="62601" y="29598"/>
                  </a:lnTo>
                  <a:lnTo>
                    <a:pt x="23652" y="72212"/>
                  </a:lnTo>
                  <a:lnTo>
                    <a:pt x="7560" y="96709"/>
                  </a:lnTo>
                  <a:lnTo>
                    <a:pt x="1909" y="123811"/>
                  </a:lnTo>
                  <a:lnTo>
                    <a:pt x="0" y="165376"/>
                  </a:lnTo>
                  <a:lnTo>
                    <a:pt x="2315" y="193436"/>
                  </a:lnTo>
                  <a:lnTo>
                    <a:pt x="15772" y="237556"/>
                  </a:lnTo>
                  <a:lnTo>
                    <a:pt x="31572" y="258258"/>
                  </a:lnTo>
                  <a:lnTo>
                    <a:pt x="54665" y="275967"/>
                  </a:lnTo>
                  <a:lnTo>
                    <a:pt x="81351" y="286948"/>
                  </a:lnTo>
                  <a:lnTo>
                    <a:pt x="115936" y="289649"/>
                  </a:lnTo>
                  <a:lnTo>
                    <a:pt x="160029" y="283615"/>
                  </a:lnTo>
                  <a:lnTo>
                    <a:pt x="203102" y="266946"/>
                  </a:lnTo>
                  <a:lnTo>
                    <a:pt x="228519" y="254289"/>
                  </a:lnTo>
                  <a:lnTo>
                    <a:pt x="235533" y="249066"/>
                  </a:lnTo>
                  <a:lnTo>
                    <a:pt x="245972" y="230033"/>
                  </a:lnTo>
                  <a:lnTo>
                    <a:pt x="260758" y="186872"/>
                  </a:lnTo>
                  <a:lnTo>
                    <a:pt x="261814" y="167996"/>
                  </a:lnTo>
                  <a:lnTo>
                    <a:pt x="254407" y="126883"/>
                  </a:lnTo>
                  <a:lnTo>
                    <a:pt x="241517" y="92292"/>
                  </a:lnTo>
                  <a:lnTo>
                    <a:pt x="218389" y="53169"/>
                  </a:lnTo>
                  <a:lnTo>
                    <a:pt x="193693" y="31756"/>
                  </a:lnTo>
                  <a:lnTo>
                    <a:pt x="151335" y="64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39" name="SMARTInkShape-2077"/>
            <p:cNvSpPr/>
            <p:nvPr>
              <p:custDataLst>
                <p:tags r:id="rId50"/>
              </p:custDataLst>
            </p:nvPr>
          </p:nvSpPr>
          <p:spPr bwMode="auto">
            <a:xfrm>
              <a:off x="6430228" y="5938242"/>
              <a:ext cx="427773" cy="649376"/>
            </a:xfrm>
            <a:custGeom>
              <a:avLst/>
              <a:gdLst/>
              <a:ahLst/>
              <a:cxnLst/>
              <a:rect l="0" t="0" r="0" b="0"/>
              <a:pathLst>
                <a:path w="427773" h="649376">
                  <a:moveTo>
                    <a:pt x="106303" y="0"/>
                  </a:moveTo>
                  <a:lnTo>
                    <a:pt x="106303" y="0"/>
                  </a:lnTo>
                  <a:lnTo>
                    <a:pt x="70120" y="38829"/>
                  </a:lnTo>
                  <a:lnTo>
                    <a:pt x="40758" y="81769"/>
                  </a:lnTo>
                  <a:lnTo>
                    <a:pt x="23933" y="115399"/>
                  </a:lnTo>
                  <a:lnTo>
                    <a:pt x="12224" y="156342"/>
                  </a:lnTo>
                  <a:lnTo>
                    <a:pt x="3462" y="200884"/>
                  </a:lnTo>
                  <a:lnTo>
                    <a:pt x="1065" y="234141"/>
                  </a:lnTo>
                  <a:lnTo>
                    <a:pt x="0" y="268766"/>
                  </a:lnTo>
                  <a:lnTo>
                    <a:pt x="518" y="303999"/>
                  </a:lnTo>
                  <a:lnTo>
                    <a:pt x="4056" y="339501"/>
                  </a:lnTo>
                  <a:lnTo>
                    <a:pt x="8936" y="375124"/>
                  </a:lnTo>
                  <a:lnTo>
                    <a:pt x="15403" y="410800"/>
                  </a:lnTo>
                  <a:lnTo>
                    <a:pt x="24893" y="446500"/>
                  </a:lnTo>
                  <a:lnTo>
                    <a:pt x="35725" y="479565"/>
                  </a:lnTo>
                  <a:lnTo>
                    <a:pt x="55626" y="523424"/>
                  </a:lnTo>
                  <a:lnTo>
                    <a:pt x="83019" y="561555"/>
                  </a:lnTo>
                  <a:lnTo>
                    <a:pt x="116272" y="595342"/>
                  </a:lnTo>
                  <a:lnTo>
                    <a:pt x="153906" y="621559"/>
                  </a:lnTo>
                  <a:lnTo>
                    <a:pt x="196476" y="639249"/>
                  </a:lnTo>
                  <a:lnTo>
                    <a:pt x="227739" y="646259"/>
                  </a:lnTo>
                  <a:lnTo>
                    <a:pt x="264785" y="649375"/>
                  </a:lnTo>
                  <a:lnTo>
                    <a:pt x="304401" y="648113"/>
                  </a:lnTo>
                  <a:lnTo>
                    <a:pt x="345159" y="643253"/>
                  </a:lnTo>
                  <a:lnTo>
                    <a:pt x="427772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0" name="SMARTInkShape-2078"/>
            <p:cNvSpPr/>
            <p:nvPr>
              <p:custDataLst>
                <p:tags r:id="rId51"/>
              </p:custDataLst>
            </p:nvPr>
          </p:nvSpPr>
          <p:spPr bwMode="auto">
            <a:xfrm>
              <a:off x="7500938" y="5804297"/>
              <a:ext cx="122769" cy="750095"/>
            </a:xfrm>
            <a:custGeom>
              <a:avLst/>
              <a:gdLst/>
              <a:ahLst/>
              <a:cxnLst/>
              <a:rect l="0" t="0" r="0" b="0"/>
              <a:pathLst>
                <a:path w="122769" h="750095">
                  <a:moveTo>
                    <a:pt x="17859" y="0"/>
                  </a:moveTo>
                  <a:lnTo>
                    <a:pt x="17859" y="0"/>
                  </a:lnTo>
                  <a:lnTo>
                    <a:pt x="13118" y="0"/>
                  </a:lnTo>
                  <a:lnTo>
                    <a:pt x="12714" y="2976"/>
                  </a:lnTo>
                  <a:lnTo>
                    <a:pt x="26466" y="46768"/>
                  </a:lnTo>
                  <a:lnTo>
                    <a:pt x="37717" y="83089"/>
                  </a:lnTo>
                  <a:lnTo>
                    <a:pt x="47335" y="118987"/>
                  </a:lnTo>
                  <a:lnTo>
                    <a:pt x="56468" y="154759"/>
                  </a:lnTo>
                  <a:lnTo>
                    <a:pt x="70198" y="195233"/>
                  </a:lnTo>
                  <a:lnTo>
                    <a:pt x="78494" y="226669"/>
                  </a:lnTo>
                  <a:lnTo>
                    <a:pt x="86479" y="259492"/>
                  </a:lnTo>
                  <a:lnTo>
                    <a:pt x="96643" y="290616"/>
                  </a:lnTo>
                  <a:lnTo>
                    <a:pt x="105130" y="323631"/>
                  </a:lnTo>
                  <a:lnTo>
                    <a:pt x="112208" y="359141"/>
                  </a:lnTo>
                  <a:lnTo>
                    <a:pt x="118662" y="398074"/>
                  </a:lnTo>
                  <a:lnTo>
                    <a:pt x="122191" y="435883"/>
                  </a:lnTo>
                  <a:lnTo>
                    <a:pt x="122768" y="472530"/>
                  </a:lnTo>
                  <a:lnTo>
                    <a:pt x="119717" y="508661"/>
                  </a:lnTo>
                  <a:lnTo>
                    <a:pt x="112408" y="544564"/>
                  </a:lnTo>
                  <a:lnTo>
                    <a:pt x="102544" y="580364"/>
                  </a:lnTo>
                  <a:lnTo>
                    <a:pt x="91546" y="616119"/>
                  </a:lnTo>
                  <a:lnTo>
                    <a:pt x="74752" y="649208"/>
                  </a:lnTo>
                  <a:lnTo>
                    <a:pt x="53067" y="681443"/>
                  </a:lnTo>
                  <a:lnTo>
                    <a:pt x="0" y="7500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142" name="SMARTInkShape-2079"/>
          <p:cNvSpPr/>
          <p:nvPr>
            <p:custDataLst>
              <p:tags r:id="rId18"/>
            </p:custDataLst>
          </p:nvPr>
        </p:nvSpPr>
        <p:spPr bwMode="auto">
          <a:xfrm>
            <a:off x="3821906" y="794742"/>
            <a:ext cx="3205759" cy="98228"/>
          </a:xfrm>
          <a:custGeom>
            <a:avLst/>
            <a:gdLst/>
            <a:ahLst/>
            <a:cxnLst/>
            <a:rect l="0" t="0" r="0" b="0"/>
            <a:pathLst>
              <a:path w="3205759" h="98228">
                <a:moveTo>
                  <a:pt x="0" y="98227"/>
                </a:moveTo>
                <a:lnTo>
                  <a:pt x="0" y="98227"/>
                </a:lnTo>
                <a:lnTo>
                  <a:pt x="16586" y="98227"/>
                </a:lnTo>
                <a:lnTo>
                  <a:pt x="42111" y="88140"/>
                </a:lnTo>
                <a:lnTo>
                  <a:pt x="65828" y="72679"/>
                </a:lnTo>
                <a:lnTo>
                  <a:pt x="107594" y="56718"/>
                </a:lnTo>
                <a:lnTo>
                  <a:pt x="151862" y="41694"/>
                </a:lnTo>
                <a:lnTo>
                  <a:pt x="194664" y="29770"/>
                </a:lnTo>
                <a:lnTo>
                  <a:pt x="230540" y="21829"/>
                </a:lnTo>
                <a:lnTo>
                  <a:pt x="272148" y="18044"/>
                </a:lnTo>
                <a:lnTo>
                  <a:pt x="315895" y="12071"/>
                </a:lnTo>
                <a:lnTo>
                  <a:pt x="360277" y="9861"/>
                </a:lnTo>
                <a:lnTo>
                  <a:pt x="389980" y="9344"/>
                </a:lnTo>
                <a:lnTo>
                  <a:pt x="422364" y="6468"/>
                </a:lnTo>
                <a:lnTo>
                  <a:pt x="455608" y="2875"/>
                </a:lnTo>
                <a:lnTo>
                  <a:pt x="486919" y="1278"/>
                </a:lnTo>
                <a:lnTo>
                  <a:pt x="522664" y="568"/>
                </a:lnTo>
                <a:lnTo>
                  <a:pt x="560709" y="252"/>
                </a:lnTo>
                <a:lnTo>
                  <a:pt x="597462" y="112"/>
                </a:lnTo>
                <a:lnTo>
                  <a:pt x="633640" y="50"/>
                </a:lnTo>
                <a:lnTo>
                  <a:pt x="670555" y="22"/>
                </a:lnTo>
                <a:lnTo>
                  <a:pt x="710113" y="10"/>
                </a:lnTo>
                <a:lnTo>
                  <a:pt x="748200" y="5"/>
                </a:lnTo>
                <a:lnTo>
                  <a:pt x="785963" y="2"/>
                </a:lnTo>
                <a:lnTo>
                  <a:pt x="825898" y="1"/>
                </a:lnTo>
                <a:lnTo>
                  <a:pt x="866798" y="1"/>
                </a:lnTo>
                <a:lnTo>
                  <a:pt x="908126" y="0"/>
                </a:lnTo>
                <a:lnTo>
                  <a:pt x="949646" y="0"/>
                </a:lnTo>
                <a:lnTo>
                  <a:pt x="993895" y="0"/>
                </a:lnTo>
                <a:lnTo>
                  <a:pt x="1016808" y="0"/>
                </a:lnTo>
                <a:lnTo>
                  <a:pt x="1040020" y="0"/>
                </a:lnTo>
                <a:lnTo>
                  <a:pt x="1063433" y="0"/>
                </a:lnTo>
                <a:lnTo>
                  <a:pt x="1086979" y="0"/>
                </a:lnTo>
                <a:lnTo>
                  <a:pt x="1110613" y="0"/>
                </a:lnTo>
                <a:lnTo>
                  <a:pt x="1134307" y="0"/>
                </a:lnTo>
                <a:lnTo>
                  <a:pt x="1158041" y="0"/>
                </a:lnTo>
                <a:lnTo>
                  <a:pt x="1181801" y="0"/>
                </a:lnTo>
                <a:lnTo>
                  <a:pt x="1205579" y="0"/>
                </a:lnTo>
                <a:lnTo>
                  <a:pt x="1229368" y="0"/>
                </a:lnTo>
                <a:lnTo>
                  <a:pt x="1253164" y="0"/>
                </a:lnTo>
                <a:lnTo>
                  <a:pt x="1276966" y="0"/>
                </a:lnTo>
                <a:lnTo>
                  <a:pt x="1300772" y="0"/>
                </a:lnTo>
                <a:lnTo>
                  <a:pt x="1324580" y="0"/>
                </a:lnTo>
                <a:lnTo>
                  <a:pt x="1348389" y="0"/>
                </a:lnTo>
                <a:lnTo>
                  <a:pt x="1372199" y="0"/>
                </a:lnTo>
                <a:lnTo>
                  <a:pt x="1396011" y="992"/>
                </a:lnTo>
                <a:lnTo>
                  <a:pt x="1419822" y="2646"/>
                </a:lnTo>
                <a:lnTo>
                  <a:pt x="1443634" y="4741"/>
                </a:lnTo>
                <a:lnTo>
                  <a:pt x="1466454" y="6137"/>
                </a:lnTo>
                <a:lnTo>
                  <a:pt x="1510331" y="7689"/>
                </a:lnTo>
                <a:lnTo>
                  <a:pt x="1532746" y="9095"/>
                </a:lnTo>
                <a:lnTo>
                  <a:pt x="1555628" y="11024"/>
                </a:lnTo>
                <a:lnTo>
                  <a:pt x="1578820" y="13302"/>
                </a:lnTo>
                <a:lnTo>
                  <a:pt x="1602219" y="14822"/>
                </a:lnTo>
                <a:lnTo>
                  <a:pt x="1625755" y="15834"/>
                </a:lnTo>
                <a:lnTo>
                  <a:pt x="1649384" y="16509"/>
                </a:lnTo>
                <a:lnTo>
                  <a:pt x="1673074" y="17952"/>
                </a:lnTo>
                <a:lnTo>
                  <a:pt x="1696804" y="19905"/>
                </a:lnTo>
                <a:lnTo>
                  <a:pt x="1720562" y="22200"/>
                </a:lnTo>
                <a:lnTo>
                  <a:pt x="1743346" y="24722"/>
                </a:lnTo>
                <a:lnTo>
                  <a:pt x="1787183" y="30170"/>
                </a:lnTo>
                <a:lnTo>
                  <a:pt x="1809588" y="33012"/>
                </a:lnTo>
                <a:lnTo>
                  <a:pt x="1832462" y="35898"/>
                </a:lnTo>
                <a:lnTo>
                  <a:pt x="1855650" y="38815"/>
                </a:lnTo>
                <a:lnTo>
                  <a:pt x="1899934" y="44702"/>
                </a:lnTo>
                <a:lnTo>
                  <a:pt x="1943759" y="49633"/>
                </a:lnTo>
                <a:lnTo>
                  <a:pt x="1966558" y="50948"/>
                </a:lnTo>
                <a:lnTo>
                  <a:pt x="1989695" y="51825"/>
                </a:lnTo>
                <a:lnTo>
                  <a:pt x="2033924" y="55445"/>
                </a:lnTo>
                <a:lnTo>
                  <a:pt x="2076732" y="59369"/>
                </a:lnTo>
                <a:lnTo>
                  <a:pt x="2118909" y="61113"/>
                </a:lnTo>
                <a:lnTo>
                  <a:pt x="2160805" y="64534"/>
                </a:lnTo>
                <a:lnTo>
                  <a:pt x="2202577" y="68369"/>
                </a:lnTo>
                <a:lnTo>
                  <a:pt x="2244293" y="70074"/>
                </a:lnTo>
                <a:lnTo>
                  <a:pt x="2285984" y="70832"/>
                </a:lnTo>
                <a:lnTo>
                  <a:pt x="2326673" y="71168"/>
                </a:lnTo>
                <a:lnTo>
                  <a:pt x="2364600" y="71318"/>
                </a:lnTo>
                <a:lnTo>
                  <a:pt x="2403947" y="71384"/>
                </a:lnTo>
                <a:lnTo>
                  <a:pt x="2444585" y="71414"/>
                </a:lnTo>
                <a:lnTo>
                  <a:pt x="2485797" y="71427"/>
                </a:lnTo>
                <a:lnTo>
                  <a:pt x="2524619" y="71433"/>
                </a:lnTo>
                <a:lnTo>
                  <a:pt x="2561717" y="70443"/>
                </a:lnTo>
                <a:lnTo>
                  <a:pt x="2598049" y="66696"/>
                </a:lnTo>
                <a:lnTo>
                  <a:pt x="2634040" y="64369"/>
                </a:lnTo>
                <a:lnTo>
                  <a:pt x="2669880" y="63335"/>
                </a:lnTo>
                <a:lnTo>
                  <a:pt x="2705652" y="62876"/>
                </a:lnTo>
                <a:lnTo>
                  <a:pt x="2738749" y="62671"/>
                </a:lnTo>
                <a:lnTo>
                  <a:pt x="2770988" y="62581"/>
                </a:lnTo>
                <a:lnTo>
                  <a:pt x="2805159" y="62540"/>
                </a:lnTo>
                <a:lnTo>
                  <a:pt x="2837545" y="59876"/>
                </a:lnTo>
                <a:lnTo>
                  <a:pt x="2881023" y="55444"/>
                </a:lnTo>
                <a:lnTo>
                  <a:pt x="2921685" y="51485"/>
                </a:lnTo>
                <a:lnTo>
                  <a:pt x="2962508" y="46674"/>
                </a:lnTo>
                <a:lnTo>
                  <a:pt x="2999739" y="42603"/>
                </a:lnTo>
                <a:lnTo>
                  <a:pt x="3035906" y="35113"/>
                </a:lnTo>
                <a:lnTo>
                  <a:pt x="3077048" y="26610"/>
                </a:lnTo>
                <a:lnTo>
                  <a:pt x="3119004" y="17806"/>
                </a:lnTo>
                <a:lnTo>
                  <a:pt x="3163061" y="9107"/>
                </a:lnTo>
                <a:lnTo>
                  <a:pt x="320575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143" name="SMARTInkShape-2080"/>
          <p:cNvSpPr/>
          <p:nvPr>
            <p:custDataLst>
              <p:tags r:id="rId19"/>
            </p:custDataLst>
          </p:nvPr>
        </p:nvSpPr>
        <p:spPr bwMode="auto">
          <a:xfrm>
            <a:off x="2232422" y="2625328"/>
            <a:ext cx="1553767" cy="169665"/>
          </a:xfrm>
          <a:custGeom>
            <a:avLst/>
            <a:gdLst/>
            <a:ahLst/>
            <a:cxnLst/>
            <a:rect l="0" t="0" r="0" b="0"/>
            <a:pathLst>
              <a:path w="1553767" h="169665">
                <a:moveTo>
                  <a:pt x="0" y="169664"/>
                </a:moveTo>
                <a:lnTo>
                  <a:pt x="0" y="169664"/>
                </a:lnTo>
                <a:lnTo>
                  <a:pt x="38854" y="167018"/>
                </a:lnTo>
                <a:lnTo>
                  <a:pt x="83389" y="160570"/>
                </a:lnTo>
                <a:lnTo>
                  <a:pt x="115879" y="153851"/>
                </a:lnTo>
                <a:lnTo>
                  <a:pt x="154499" y="146568"/>
                </a:lnTo>
                <a:lnTo>
                  <a:pt x="188653" y="142977"/>
                </a:lnTo>
                <a:lnTo>
                  <a:pt x="218783" y="138621"/>
                </a:lnTo>
                <a:lnTo>
                  <a:pt x="254664" y="133377"/>
                </a:lnTo>
                <a:lnTo>
                  <a:pt x="289793" y="128732"/>
                </a:lnTo>
                <a:lnTo>
                  <a:pt x="327297" y="125125"/>
                </a:lnTo>
                <a:lnTo>
                  <a:pt x="363104" y="118213"/>
                </a:lnTo>
                <a:lnTo>
                  <a:pt x="399841" y="110873"/>
                </a:lnTo>
                <a:lnTo>
                  <a:pt x="441704" y="108258"/>
                </a:lnTo>
                <a:lnTo>
                  <a:pt x="484535" y="107483"/>
                </a:lnTo>
                <a:lnTo>
                  <a:pt x="523794" y="107253"/>
                </a:lnTo>
                <a:lnTo>
                  <a:pt x="566405" y="107185"/>
                </a:lnTo>
                <a:lnTo>
                  <a:pt x="610449" y="107165"/>
                </a:lnTo>
                <a:lnTo>
                  <a:pt x="654919" y="107159"/>
                </a:lnTo>
                <a:lnTo>
                  <a:pt x="699515" y="107157"/>
                </a:lnTo>
                <a:lnTo>
                  <a:pt x="744147" y="107156"/>
                </a:lnTo>
                <a:lnTo>
                  <a:pt x="788791" y="107156"/>
                </a:lnTo>
                <a:lnTo>
                  <a:pt x="833438" y="107156"/>
                </a:lnTo>
                <a:lnTo>
                  <a:pt x="878086" y="106164"/>
                </a:lnTo>
                <a:lnTo>
                  <a:pt x="922734" y="100027"/>
                </a:lnTo>
                <a:lnTo>
                  <a:pt x="952500" y="94727"/>
                </a:lnTo>
                <a:lnTo>
                  <a:pt x="984911" y="91710"/>
                </a:lnTo>
                <a:lnTo>
                  <a:pt x="1017176" y="89378"/>
                </a:lnTo>
                <a:lnTo>
                  <a:pt x="1058645" y="82486"/>
                </a:lnTo>
                <a:lnTo>
                  <a:pt x="1101910" y="74160"/>
                </a:lnTo>
                <a:lnTo>
                  <a:pt x="1146149" y="65409"/>
                </a:lnTo>
                <a:lnTo>
                  <a:pt x="1189684" y="56532"/>
                </a:lnTo>
                <a:lnTo>
                  <a:pt x="1229152" y="48611"/>
                </a:lnTo>
                <a:lnTo>
                  <a:pt x="1270832" y="44830"/>
                </a:lnTo>
                <a:lnTo>
                  <a:pt x="1308758" y="37867"/>
                </a:lnTo>
                <a:lnTo>
                  <a:pt x="1345131" y="30513"/>
                </a:lnTo>
                <a:lnTo>
                  <a:pt x="1380051" y="26900"/>
                </a:lnTo>
                <a:lnTo>
                  <a:pt x="1421666" y="17293"/>
                </a:lnTo>
                <a:lnTo>
                  <a:pt x="1461377" y="11408"/>
                </a:lnTo>
                <a:lnTo>
                  <a:pt x="1502910" y="7018"/>
                </a:lnTo>
                <a:lnTo>
                  <a:pt x="155376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25161" name="SMARTInkShape-Group531"/>
          <p:cNvGrpSpPr/>
          <p:nvPr/>
        </p:nvGrpSpPr>
        <p:grpSpPr>
          <a:xfrm>
            <a:off x="187524" y="3196828"/>
            <a:ext cx="2567593" cy="891209"/>
            <a:chOff x="187524" y="3196828"/>
            <a:chExt cx="2567593" cy="891209"/>
          </a:xfrm>
        </p:grpSpPr>
        <p:sp>
          <p:nvSpPr>
            <p:cNvPr id="425144" name="SMARTInkShape-2081"/>
            <p:cNvSpPr/>
            <p:nvPr>
              <p:custDataLst>
                <p:tags r:id="rId25"/>
              </p:custDataLst>
            </p:nvPr>
          </p:nvSpPr>
          <p:spPr bwMode="auto">
            <a:xfrm>
              <a:off x="187524" y="3688945"/>
              <a:ext cx="169665" cy="399092"/>
            </a:xfrm>
            <a:custGeom>
              <a:avLst/>
              <a:gdLst/>
              <a:ahLst/>
              <a:cxnLst/>
              <a:rect l="0" t="0" r="0" b="0"/>
              <a:pathLst>
                <a:path w="169665" h="399092">
                  <a:moveTo>
                    <a:pt x="0" y="356203"/>
                  </a:moveTo>
                  <a:lnTo>
                    <a:pt x="0" y="356203"/>
                  </a:lnTo>
                  <a:lnTo>
                    <a:pt x="4740" y="356203"/>
                  </a:lnTo>
                  <a:lnTo>
                    <a:pt x="6136" y="357196"/>
                  </a:lnTo>
                  <a:lnTo>
                    <a:pt x="7067" y="358849"/>
                  </a:lnTo>
                  <a:lnTo>
                    <a:pt x="7688" y="360944"/>
                  </a:lnTo>
                  <a:lnTo>
                    <a:pt x="8102" y="361348"/>
                  </a:lnTo>
                  <a:lnTo>
                    <a:pt x="8378" y="360625"/>
                  </a:lnTo>
                  <a:lnTo>
                    <a:pt x="8561" y="359151"/>
                  </a:lnTo>
                  <a:lnTo>
                    <a:pt x="22123" y="340543"/>
                  </a:lnTo>
                  <a:lnTo>
                    <a:pt x="35385" y="303354"/>
                  </a:lnTo>
                  <a:lnTo>
                    <a:pt x="47195" y="270761"/>
                  </a:lnTo>
                  <a:lnTo>
                    <a:pt x="60616" y="234975"/>
                  </a:lnTo>
                  <a:lnTo>
                    <a:pt x="68231" y="205521"/>
                  </a:lnTo>
                  <a:lnTo>
                    <a:pt x="73133" y="172650"/>
                  </a:lnTo>
                  <a:lnTo>
                    <a:pt x="78938" y="131320"/>
                  </a:lnTo>
                  <a:lnTo>
                    <a:pt x="80084" y="90781"/>
                  </a:lnTo>
                  <a:lnTo>
                    <a:pt x="77665" y="53082"/>
                  </a:lnTo>
                  <a:lnTo>
                    <a:pt x="67061" y="10232"/>
                  </a:lnTo>
                  <a:lnTo>
                    <a:pt x="62907" y="0"/>
                  </a:lnTo>
                  <a:lnTo>
                    <a:pt x="55492" y="40646"/>
                  </a:lnTo>
                  <a:lnTo>
                    <a:pt x="54429" y="69112"/>
                  </a:lnTo>
                  <a:lnTo>
                    <a:pt x="53956" y="104915"/>
                  </a:lnTo>
                  <a:lnTo>
                    <a:pt x="53690" y="145156"/>
                  </a:lnTo>
                  <a:lnTo>
                    <a:pt x="56273" y="174100"/>
                  </a:lnTo>
                  <a:lnTo>
                    <a:pt x="59737" y="205815"/>
                  </a:lnTo>
                  <a:lnTo>
                    <a:pt x="61276" y="236448"/>
                  </a:lnTo>
                  <a:lnTo>
                    <a:pt x="61960" y="269244"/>
                  </a:lnTo>
                  <a:lnTo>
                    <a:pt x="64991" y="313240"/>
                  </a:lnTo>
                  <a:lnTo>
                    <a:pt x="71580" y="352897"/>
                  </a:lnTo>
                  <a:lnTo>
                    <a:pt x="78315" y="378595"/>
                  </a:lnTo>
                  <a:lnTo>
                    <a:pt x="86594" y="388965"/>
                  </a:lnTo>
                  <a:lnTo>
                    <a:pt x="92395" y="394908"/>
                  </a:lnTo>
                  <a:lnTo>
                    <a:pt x="100926" y="398210"/>
                  </a:lnTo>
                  <a:lnTo>
                    <a:pt x="105979" y="399091"/>
                  </a:lnTo>
                  <a:lnTo>
                    <a:pt x="119531" y="392131"/>
                  </a:lnTo>
                  <a:lnTo>
                    <a:pt x="147744" y="368151"/>
                  </a:lnTo>
                  <a:lnTo>
                    <a:pt x="169664" y="329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5" name="SMARTInkShape-2082"/>
            <p:cNvSpPr/>
            <p:nvPr>
              <p:custDataLst>
                <p:tags r:id="rId26"/>
              </p:custDataLst>
            </p:nvPr>
          </p:nvSpPr>
          <p:spPr bwMode="auto">
            <a:xfrm>
              <a:off x="366117" y="3608398"/>
              <a:ext cx="187525" cy="427822"/>
            </a:xfrm>
            <a:custGeom>
              <a:avLst/>
              <a:gdLst/>
              <a:ahLst/>
              <a:cxnLst/>
              <a:rect l="0" t="0" r="0" b="0"/>
              <a:pathLst>
                <a:path w="187525" h="427822">
                  <a:moveTo>
                    <a:pt x="0" y="427821"/>
                  </a:moveTo>
                  <a:lnTo>
                    <a:pt x="0" y="427821"/>
                  </a:lnTo>
                  <a:lnTo>
                    <a:pt x="4741" y="427821"/>
                  </a:lnTo>
                  <a:lnTo>
                    <a:pt x="9714" y="417237"/>
                  </a:lnTo>
                  <a:lnTo>
                    <a:pt x="20991" y="378105"/>
                  </a:lnTo>
                  <a:lnTo>
                    <a:pt x="32773" y="339287"/>
                  </a:lnTo>
                  <a:lnTo>
                    <a:pt x="44655" y="302956"/>
                  </a:lnTo>
                  <a:lnTo>
                    <a:pt x="53580" y="270769"/>
                  </a:lnTo>
                  <a:lnTo>
                    <a:pt x="59863" y="232459"/>
                  </a:lnTo>
                  <a:lnTo>
                    <a:pt x="64370" y="193327"/>
                  </a:lnTo>
                  <a:lnTo>
                    <a:pt x="71990" y="152958"/>
                  </a:lnTo>
                  <a:lnTo>
                    <a:pt x="80531" y="115861"/>
                  </a:lnTo>
                  <a:lnTo>
                    <a:pt x="92306" y="72511"/>
                  </a:lnTo>
                  <a:lnTo>
                    <a:pt x="97447" y="33300"/>
                  </a:lnTo>
                  <a:lnTo>
                    <a:pt x="96888" y="18322"/>
                  </a:lnTo>
                  <a:lnTo>
                    <a:pt x="90493" y="1910"/>
                  </a:lnTo>
                  <a:lnTo>
                    <a:pt x="89102" y="1006"/>
                  </a:lnTo>
                  <a:lnTo>
                    <a:pt x="84911" y="0"/>
                  </a:lnTo>
                  <a:lnTo>
                    <a:pt x="77095" y="4845"/>
                  </a:lnTo>
                  <a:lnTo>
                    <a:pt x="67999" y="13613"/>
                  </a:lnTo>
                  <a:lnTo>
                    <a:pt x="60649" y="24124"/>
                  </a:lnTo>
                  <a:lnTo>
                    <a:pt x="48838" y="66444"/>
                  </a:lnTo>
                  <a:lnTo>
                    <a:pt x="45476" y="110816"/>
                  </a:lnTo>
                  <a:lnTo>
                    <a:pt x="44894" y="149677"/>
                  </a:lnTo>
                  <a:lnTo>
                    <a:pt x="47367" y="181035"/>
                  </a:lnTo>
                  <a:lnTo>
                    <a:pt x="54384" y="213478"/>
                  </a:lnTo>
                  <a:lnTo>
                    <a:pt x="62747" y="250210"/>
                  </a:lnTo>
                  <a:lnTo>
                    <a:pt x="78415" y="294005"/>
                  </a:lnTo>
                  <a:lnTo>
                    <a:pt x="93459" y="318718"/>
                  </a:lnTo>
                  <a:lnTo>
                    <a:pt x="126936" y="345201"/>
                  </a:lnTo>
                  <a:lnTo>
                    <a:pt x="136218" y="346944"/>
                  </a:lnTo>
                  <a:lnTo>
                    <a:pt x="157114" y="343589"/>
                  </a:lnTo>
                  <a:lnTo>
                    <a:pt x="187524" y="3206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6" name="SMARTInkShape-2083"/>
            <p:cNvSpPr/>
            <p:nvPr>
              <p:custDataLst>
                <p:tags r:id="rId27"/>
              </p:custDataLst>
            </p:nvPr>
          </p:nvSpPr>
          <p:spPr bwMode="auto">
            <a:xfrm>
              <a:off x="571624" y="3509367"/>
              <a:ext cx="115963" cy="457631"/>
            </a:xfrm>
            <a:custGeom>
              <a:avLst/>
              <a:gdLst/>
              <a:ahLst/>
              <a:cxnLst/>
              <a:rect l="0" t="0" r="0" b="0"/>
              <a:pathLst>
                <a:path w="115963" h="457631">
                  <a:moveTo>
                    <a:pt x="80243" y="0"/>
                  </a:moveTo>
                  <a:lnTo>
                    <a:pt x="80243" y="0"/>
                  </a:lnTo>
                  <a:lnTo>
                    <a:pt x="75503" y="0"/>
                  </a:lnTo>
                  <a:lnTo>
                    <a:pt x="55084" y="16781"/>
                  </a:lnTo>
                  <a:lnTo>
                    <a:pt x="37129" y="39034"/>
                  </a:lnTo>
                  <a:lnTo>
                    <a:pt x="25025" y="72971"/>
                  </a:lnTo>
                  <a:lnTo>
                    <a:pt x="15155" y="109706"/>
                  </a:lnTo>
                  <a:lnTo>
                    <a:pt x="10687" y="145725"/>
                  </a:lnTo>
                  <a:lnTo>
                    <a:pt x="4623" y="181533"/>
                  </a:lnTo>
                  <a:lnTo>
                    <a:pt x="1283" y="217278"/>
                  </a:lnTo>
                  <a:lnTo>
                    <a:pt x="293" y="253005"/>
                  </a:lnTo>
                  <a:lnTo>
                    <a:pt x="0" y="293466"/>
                  </a:lnTo>
                  <a:lnTo>
                    <a:pt x="4653" y="327393"/>
                  </a:lnTo>
                  <a:lnTo>
                    <a:pt x="8978" y="371660"/>
                  </a:lnTo>
                  <a:lnTo>
                    <a:pt x="21127" y="414509"/>
                  </a:lnTo>
                  <a:lnTo>
                    <a:pt x="29765" y="438664"/>
                  </a:lnTo>
                  <a:lnTo>
                    <a:pt x="40941" y="450615"/>
                  </a:lnTo>
                  <a:lnTo>
                    <a:pt x="48089" y="455192"/>
                  </a:lnTo>
                  <a:lnTo>
                    <a:pt x="66614" y="457630"/>
                  </a:lnTo>
                  <a:lnTo>
                    <a:pt x="86092" y="454415"/>
                  </a:lnTo>
                  <a:lnTo>
                    <a:pt x="115962" y="437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7" name="SMARTInkShape-2084"/>
            <p:cNvSpPr/>
            <p:nvPr>
              <p:custDataLst>
                <p:tags r:id="rId28"/>
              </p:custDataLst>
            </p:nvPr>
          </p:nvSpPr>
          <p:spPr bwMode="auto">
            <a:xfrm>
              <a:off x="761551" y="3564922"/>
              <a:ext cx="140349" cy="293263"/>
            </a:xfrm>
            <a:custGeom>
              <a:avLst/>
              <a:gdLst/>
              <a:ahLst/>
              <a:cxnLst/>
              <a:rect l="0" t="0" r="0" b="0"/>
              <a:pathLst>
                <a:path w="140349" h="293263">
                  <a:moveTo>
                    <a:pt x="68910" y="24812"/>
                  </a:moveTo>
                  <a:lnTo>
                    <a:pt x="68910" y="24812"/>
                  </a:lnTo>
                  <a:lnTo>
                    <a:pt x="64170" y="15332"/>
                  </a:lnTo>
                  <a:lnTo>
                    <a:pt x="56551" y="8031"/>
                  </a:lnTo>
                  <a:lnTo>
                    <a:pt x="44971" y="0"/>
                  </a:lnTo>
                  <a:lnTo>
                    <a:pt x="43029" y="1325"/>
                  </a:lnTo>
                  <a:lnTo>
                    <a:pt x="25202" y="27795"/>
                  </a:lnTo>
                  <a:lnTo>
                    <a:pt x="18256" y="47745"/>
                  </a:lnTo>
                  <a:lnTo>
                    <a:pt x="11458" y="80445"/>
                  </a:lnTo>
                  <a:lnTo>
                    <a:pt x="6003" y="110061"/>
                  </a:lnTo>
                  <a:lnTo>
                    <a:pt x="0" y="149621"/>
                  </a:lnTo>
                  <a:lnTo>
                    <a:pt x="867" y="184493"/>
                  </a:lnTo>
                  <a:lnTo>
                    <a:pt x="4934" y="214844"/>
                  </a:lnTo>
                  <a:lnTo>
                    <a:pt x="12802" y="255853"/>
                  </a:lnTo>
                  <a:lnTo>
                    <a:pt x="22410" y="277044"/>
                  </a:lnTo>
                  <a:lnTo>
                    <a:pt x="32037" y="289381"/>
                  </a:lnTo>
                  <a:lnTo>
                    <a:pt x="38375" y="292473"/>
                  </a:lnTo>
                  <a:lnTo>
                    <a:pt x="53355" y="293262"/>
                  </a:lnTo>
                  <a:lnTo>
                    <a:pt x="78522" y="283388"/>
                  </a:lnTo>
                  <a:lnTo>
                    <a:pt x="100091" y="263154"/>
                  </a:lnTo>
                  <a:lnTo>
                    <a:pt x="114309" y="243048"/>
                  </a:lnTo>
                  <a:lnTo>
                    <a:pt x="129545" y="205560"/>
                  </a:lnTo>
                  <a:lnTo>
                    <a:pt x="137147" y="166231"/>
                  </a:lnTo>
                  <a:lnTo>
                    <a:pt x="139399" y="124702"/>
                  </a:lnTo>
                  <a:lnTo>
                    <a:pt x="135326" y="85718"/>
                  </a:lnTo>
                  <a:lnTo>
                    <a:pt x="118924" y="46103"/>
                  </a:lnTo>
                  <a:lnTo>
                    <a:pt x="111644" y="34937"/>
                  </a:lnTo>
                  <a:lnTo>
                    <a:pt x="106329" y="31562"/>
                  </a:lnTo>
                  <a:lnTo>
                    <a:pt x="92486" y="27812"/>
                  </a:lnTo>
                  <a:lnTo>
                    <a:pt x="67958" y="30441"/>
                  </a:lnTo>
                  <a:lnTo>
                    <a:pt x="51320" y="37505"/>
                  </a:lnTo>
                  <a:lnTo>
                    <a:pt x="30672" y="55909"/>
                  </a:lnTo>
                  <a:lnTo>
                    <a:pt x="22811" y="67076"/>
                  </a:lnTo>
                  <a:lnTo>
                    <a:pt x="17548" y="89259"/>
                  </a:lnTo>
                  <a:lnTo>
                    <a:pt x="15989" y="105203"/>
                  </a:lnTo>
                  <a:lnTo>
                    <a:pt x="16762" y="108172"/>
                  </a:lnTo>
                  <a:lnTo>
                    <a:pt x="18270" y="110151"/>
                  </a:lnTo>
                  <a:lnTo>
                    <a:pt x="32559" y="118068"/>
                  </a:lnTo>
                  <a:lnTo>
                    <a:pt x="48455" y="118183"/>
                  </a:lnTo>
                  <a:lnTo>
                    <a:pt x="58250" y="116825"/>
                  </a:lnTo>
                  <a:lnTo>
                    <a:pt x="77070" y="107379"/>
                  </a:lnTo>
                  <a:lnTo>
                    <a:pt x="121637" y="69654"/>
                  </a:lnTo>
                  <a:lnTo>
                    <a:pt x="140348" y="516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8" name="SMARTInkShape-2085"/>
            <p:cNvSpPr/>
            <p:nvPr>
              <p:custDataLst>
                <p:tags r:id="rId29"/>
              </p:custDataLst>
            </p:nvPr>
          </p:nvSpPr>
          <p:spPr bwMode="auto">
            <a:xfrm>
              <a:off x="866180" y="3464719"/>
              <a:ext cx="201170" cy="482204"/>
            </a:xfrm>
            <a:custGeom>
              <a:avLst/>
              <a:gdLst/>
              <a:ahLst/>
              <a:cxnLst/>
              <a:rect l="0" t="0" r="0" b="0"/>
              <a:pathLst>
                <a:path w="201170" h="482204">
                  <a:moveTo>
                    <a:pt x="0" y="0"/>
                  </a:moveTo>
                  <a:lnTo>
                    <a:pt x="0" y="0"/>
                  </a:lnTo>
                  <a:lnTo>
                    <a:pt x="35626" y="1984"/>
                  </a:lnTo>
                  <a:lnTo>
                    <a:pt x="71419" y="19427"/>
                  </a:lnTo>
                  <a:lnTo>
                    <a:pt x="115300" y="46648"/>
                  </a:lnTo>
                  <a:lnTo>
                    <a:pt x="131066" y="63100"/>
                  </a:lnTo>
                  <a:lnTo>
                    <a:pt x="158620" y="100924"/>
                  </a:lnTo>
                  <a:lnTo>
                    <a:pt x="181475" y="143230"/>
                  </a:lnTo>
                  <a:lnTo>
                    <a:pt x="191574" y="169769"/>
                  </a:lnTo>
                  <a:lnTo>
                    <a:pt x="198135" y="208049"/>
                  </a:lnTo>
                  <a:lnTo>
                    <a:pt x="201169" y="233357"/>
                  </a:lnTo>
                  <a:lnTo>
                    <a:pt x="199211" y="267755"/>
                  </a:lnTo>
                  <a:lnTo>
                    <a:pt x="192387" y="303549"/>
                  </a:lnTo>
                  <a:lnTo>
                    <a:pt x="183732" y="337317"/>
                  </a:lnTo>
                  <a:lnTo>
                    <a:pt x="173281" y="377648"/>
                  </a:lnTo>
                  <a:lnTo>
                    <a:pt x="166972" y="399023"/>
                  </a:lnTo>
                  <a:lnTo>
                    <a:pt x="136427" y="442143"/>
                  </a:lnTo>
                  <a:lnTo>
                    <a:pt x="98226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49" name="SMARTInkShape-2086"/>
            <p:cNvSpPr/>
            <p:nvPr>
              <p:custDataLst>
                <p:tags r:id="rId30"/>
              </p:custDataLst>
            </p:nvPr>
          </p:nvSpPr>
          <p:spPr bwMode="auto">
            <a:xfrm>
              <a:off x="2598539" y="3196828"/>
              <a:ext cx="156578" cy="580431"/>
            </a:xfrm>
            <a:custGeom>
              <a:avLst/>
              <a:gdLst/>
              <a:ahLst/>
              <a:cxnLst/>
              <a:rect l="0" t="0" r="0" b="0"/>
              <a:pathLst>
                <a:path w="156578" h="580431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47596" y="42785"/>
                  </a:lnTo>
                  <a:lnTo>
                    <a:pt x="76209" y="79999"/>
                  </a:lnTo>
                  <a:lnTo>
                    <a:pt x="99978" y="117005"/>
                  </a:lnTo>
                  <a:lnTo>
                    <a:pt x="117902" y="161504"/>
                  </a:lnTo>
                  <a:lnTo>
                    <a:pt x="131838" y="196681"/>
                  </a:lnTo>
                  <a:lnTo>
                    <a:pt x="142251" y="232239"/>
                  </a:lnTo>
                  <a:lnTo>
                    <a:pt x="148974" y="267911"/>
                  </a:lnTo>
                  <a:lnTo>
                    <a:pt x="153612" y="303615"/>
                  </a:lnTo>
                  <a:lnTo>
                    <a:pt x="156577" y="330401"/>
                  </a:lnTo>
                  <a:lnTo>
                    <a:pt x="154587" y="365457"/>
                  </a:lnTo>
                  <a:lnTo>
                    <a:pt x="143148" y="410019"/>
                  </a:lnTo>
                  <a:lnTo>
                    <a:pt x="131932" y="448358"/>
                  </a:lnTo>
                  <a:lnTo>
                    <a:pt x="112844" y="484853"/>
                  </a:lnTo>
                  <a:lnTo>
                    <a:pt x="88336" y="520802"/>
                  </a:lnTo>
                  <a:lnTo>
                    <a:pt x="44649" y="580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0" name="SMARTInkShape-2087"/>
            <p:cNvSpPr/>
            <p:nvPr>
              <p:custDataLst>
                <p:tags r:id="rId31"/>
              </p:custDataLst>
            </p:nvPr>
          </p:nvSpPr>
          <p:spPr bwMode="auto">
            <a:xfrm>
              <a:off x="2589609" y="3473648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1" name="SMARTInkShape-2088"/>
            <p:cNvSpPr/>
            <p:nvPr>
              <p:custDataLst>
                <p:tags r:id="rId32"/>
              </p:custDataLst>
            </p:nvPr>
          </p:nvSpPr>
          <p:spPr bwMode="auto">
            <a:xfrm>
              <a:off x="2598539" y="3562945"/>
              <a:ext cx="35720" cy="119356"/>
            </a:xfrm>
            <a:custGeom>
              <a:avLst/>
              <a:gdLst/>
              <a:ahLst/>
              <a:cxnLst/>
              <a:rect l="0" t="0" r="0" b="0"/>
              <a:pathLst>
                <a:path w="35720" h="119356">
                  <a:moveTo>
                    <a:pt x="0" y="0"/>
                  </a:moveTo>
                  <a:lnTo>
                    <a:pt x="0" y="0"/>
                  </a:lnTo>
                  <a:lnTo>
                    <a:pt x="0" y="44311"/>
                  </a:lnTo>
                  <a:lnTo>
                    <a:pt x="0" y="80301"/>
                  </a:lnTo>
                  <a:lnTo>
                    <a:pt x="992" y="96213"/>
                  </a:lnTo>
                  <a:lnTo>
                    <a:pt x="4741" y="106592"/>
                  </a:lnTo>
                  <a:lnTo>
                    <a:pt x="12429" y="118013"/>
                  </a:lnTo>
                  <a:lnTo>
                    <a:pt x="14239" y="119355"/>
                  </a:lnTo>
                  <a:lnTo>
                    <a:pt x="15446" y="119258"/>
                  </a:lnTo>
                  <a:lnTo>
                    <a:pt x="35719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2" name="SMARTInkShape-2089"/>
            <p:cNvSpPr/>
            <p:nvPr>
              <p:custDataLst>
                <p:tags r:id="rId33"/>
              </p:custDataLst>
            </p:nvPr>
          </p:nvSpPr>
          <p:spPr bwMode="auto">
            <a:xfrm>
              <a:off x="1143000" y="3509367"/>
              <a:ext cx="193961" cy="354873"/>
            </a:xfrm>
            <a:custGeom>
              <a:avLst/>
              <a:gdLst/>
              <a:ahLst/>
              <a:cxnLst/>
              <a:rect l="0" t="0" r="0" b="0"/>
              <a:pathLst>
                <a:path w="193961" h="354873">
                  <a:moveTo>
                    <a:pt x="8930" y="0"/>
                  </a:moveTo>
                  <a:lnTo>
                    <a:pt x="8930" y="0"/>
                  </a:lnTo>
                  <a:lnTo>
                    <a:pt x="13670" y="0"/>
                  </a:lnTo>
                  <a:lnTo>
                    <a:pt x="18643" y="2646"/>
                  </a:lnTo>
                  <a:lnTo>
                    <a:pt x="24161" y="8121"/>
                  </a:lnTo>
                  <a:lnTo>
                    <a:pt x="60697" y="51544"/>
                  </a:lnTo>
                  <a:lnTo>
                    <a:pt x="83469" y="71496"/>
                  </a:lnTo>
                  <a:lnTo>
                    <a:pt x="123501" y="91497"/>
                  </a:lnTo>
                  <a:lnTo>
                    <a:pt x="166133" y="107054"/>
                  </a:lnTo>
                  <a:lnTo>
                    <a:pt x="188039" y="119043"/>
                  </a:lnTo>
                  <a:lnTo>
                    <a:pt x="192713" y="125007"/>
                  </a:lnTo>
                  <a:lnTo>
                    <a:pt x="193960" y="127986"/>
                  </a:lnTo>
                  <a:lnTo>
                    <a:pt x="190053" y="139234"/>
                  </a:lnTo>
                  <a:lnTo>
                    <a:pt x="165845" y="179290"/>
                  </a:lnTo>
                  <a:lnTo>
                    <a:pt x="136811" y="218593"/>
                  </a:lnTo>
                  <a:lnTo>
                    <a:pt x="104496" y="257749"/>
                  </a:lnTo>
                  <a:lnTo>
                    <a:pt x="75653" y="296866"/>
                  </a:lnTo>
                  <a:lnTo>
                    <a:pt x="32815" y="341092"/>
                  </a:lnTo>
                  <a:lnTo>
                    <a:pt x="15897" y="351978"/>
                  </a:lnTo>
                  <a:lnTo>
                    <a:pt x="7727" y="354872"/>
                  </a:lnTo>
                  <a:lnTo>
                    <a:pt x="5151" y="354652"/>
                  </a:lnTo>
                  <a:lnTo>
                    <a:pt x="3434" y="353513"/>
                  </a:lnTo>
                  <a:lnTo>
                    <a:pt x="0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3" name="SMARTInkShape-2090"/>
            <p:cNvSpPr/>
            <p:nvPr>
              <p:custDataLst>
                <p:tags r:id="rId34"/>
              </p:custDataLst>
            </p:nvPr>
          </p:nvSpPr>
          <p:spPr bwMode="auto">
            <a:xfrm>
              <a:off x="1107281" y="3741539"/>
              <a:ext cx="276822" cy="312540"/>
            </a:xfrm>
            <a:custGeom>
              <a:avLst/>
              <a:gdLst/>
              <a:ahLst/>
              <a:cxnLst/>
              <a:rect l="0" t="0" r="0" b="0"/>
              <a:pathLst>
                <a:path w="276822" h="312540">
                  <a:moveTo>
                    <a:pt x="276821" y="0"/>
                  </a:moveTo>
                  <a:lnTo>
                    <a:pt x="276821" y="0"/>
                  </a:lnTo>
                  <a:lnTo>
                    <a:pt x="272080" y="0"/>
                  </a:lnTo>
                  <a:lnTo>
                    <a:pt x="254911" y="9481"/>
                  </a:lnTo>
                  <a:lnTo>
                    <a:pt x="211134" y="45897"/>
                  </a:lnTo>
                  <a:lnTo>
                    <a:pt x="167629" y="89461"/>
                  </a:lnTo>
                  <a:lnTo>
                    <a:pt x="124748" y="133967"/>
                  </a:lnTo>
                  <a:lnTo>
                    <a:pt x="87400" y="178597"/>
                  </a:lnTo>
                  <a:lnTo>
                    <a:pt x="57944" y="219053"/>
                  </a:lnTo>
                  <a:lnTo>
                    <a:pt x="33017" y="257141"/>
                  </a:lnTo>
                  <a:lnTo>
                    <a:pt x="11630" y="287448"/>
                  </a:lnTo>
                  <a:lnTo>
                    <a:pt x="0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4" name="SMARTInkShape-2091"/>
            <p:cNvSpPr/>
            <p:nvPr>
              <p:custDataLst>
                <p:tags r:id="rId35"/>
              </p:custDataLst>
            </p:nvPr>
          </p:nvSpPr>
          <p:spPr bwMode="auto">
            <a:xfrm>
              <a:off x="1544836" y="3437930"/>
              <a:ext cx="25549" cy="325786"/>
            </a:xfrm>
            <a:custGeom>
              <a:avLst/>
              <a:gdLst/>
              <a:ahLst/>
              <a:cxnLst/>
              <a:rect l="0" t="0" r="0" b="0"/>
              <a:pathLst>
                <a:path w="25549" h="325786">
                  <a:moveTo>
                    <a:pt x="17860" y="0"/>
                  </a:moveTo>
                  <a:lnTo>
                    <a:pt x="17860" y="0"/>
                  </a:lnTo>
                  <a:lnTo>
                    <a:pt x="22600" y="9481"/>
                  </a:lnTo>
                  <a:lnTo>
                    <a:pt x="25548" y="39079"/>
                  </a:lnTo>
                  <a:lnTo>
                    <a:pt x="21681" y="74527"/>
                  </a:lnTo>
                  <a:lnTo>
                    <a:pt x="19558" y="108860"/>
                  </a:lnTo>
                  <a:lnTo>
                    <a:pt x="17622" y="149585"/>
                  </a:lnTo>
                  <a:lnTo>
                    <a:pt x="13455" y="190836"/>
                  </a:lnTo>
                  <a:lnTo>
                    <a:pt x="10941" y="229675"/>
                  </a:lnTo>
                  <a:lnTo>
                    <a:pt x="9823" y="262812"/>
                  </a:lnTo>
                  <a:lnTo>
                    <a:pt x="6460" y="302900"/>
                  </a:lnTo>
                  <a:lnTo>
                    <a:pt x="1276" y="324967"/>
                  </a:lnTo>
                  <a:lnTo>
                    <a:pt x="851" y="325785"/>
                  </a:lnTo>
                  <a:lnTo>
                    <a:pt x="0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5" name="SMARTInkShape-2092"/>
            <p:cNvSpPr/>
            <p:nvPr>
              <p:custDataLst>
                <p:tags r:id="rId36"/>
              </p:custDataLst>
            </p:nvPr>
          </p:nvSpPr>
          <p:spPr bwMode="auto">
            <a:xfrm>
              <a:off x="1553766" y="3350134"/>
              <a:ext cx="187524" cy="52078"/>
            </a:xfrm>
            <a:custGeom>
              <a:avLst/>
              <a:gdLst/>
              <a:ahLst/>
              <a:cxnLst/>
              <a:rect l="0" t="0" r="0" b="0"/>
              <a:pathLst>
                <a:path w="187524" h="52078">
                  <a:moveTo>
                    <a:pt x="0" y="43147"/>
                  </a:moveTo>
                  <a:lnTo>
                    <a:pt x="0" y="43147"/>
                  </a:lnTo>
                  <a:lnTo>
                    <a:pt x="8121" y="36018"/>
                  </a:lnTo>
                  <a:lnTo>
                    <a:pt x="45283" y="14087"/>
                  </a:lnTo>
                  <a:lnTo>
                    <a:pt x="86563" y="3565"/>
                  </a:lnTo>
                  <a:lnTo>
                    <a:pt x="120016" y="0"/>
                  </a:lnTo>
                  <a:lnTo>
                    <a:pt x="163899" y="5924"/>
                  </a:lnTo>
                  <a:lnTo>
                    <a:pt x="176362" y="11059"/>
                  </a:lnTo>
                  <a:lnTo>
                    <a:pt x="180082" y="16794"/>
                  </a:lnTo>
                  <a:lnTo>
                    <a:pt x="187523" y="520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6" name="SMARTInkShape-2093"/>
            <p:cNvSpPr/>
            <p:nvPr>
              <p:custDataLst>
                <p:tags r:id="rId37"/>
              </p:custDataLst>
            </p:nvPr>
          </p:nvSpPr>
          <p:spPr bwMode="auto">
            <a:xfrm>
              <a:off x="1571625" y="3536156"/>
              <a:ext cx="169665" cy="31935"/>
            </a:xfrm>
            <a:custGeom>
              <a:avLst/>
              <a:gdLst/>
              <a:ahLst/>
              <a:cxnLst/>
              <a:rect l="0" t="0" r="0" b="0"/>
              <a:pathLst>
                <a:path w="169665" h="31935">
                  <a:moveTo>
                    <a:pt x="0" y="26789"/>
                  </a:moveTo>
                  <a:lnTo>
                    <a:pt x="0" y="26789"/>
                  </a:lnTo>
                  <a:lnTo>
                    <a:pt x="9481" y="31530"/>
                  </a:lnTo>
                  <a:lnTo>
                    <a:pt x="13266" y="31934"/>
                  </a:lnTo>
                  <a:lnTo>
                    <a:pt x="55051" y="24532"/>
                  </a:lnTo>
                  <a:lnTo>
                    <a:pt x="96436" y="12601"/>
                  </a:lnTo>
                  <a:lnTo>
                    <a:pt x="135617" y="3115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7" name="SMARTInkShape-2094"/>
            <p:cNvSpPr/>
            <p:nvPr>
              <p:custDataLst>
                <p:tags r:id="rId38"/>
              </p:custDataLst>
            </p:nvPr>
          </p:nvSpPr>
          <p:spPr bwMode="auto">
            <a:xfrm>
              <a:off x="1760958" y="3349218"/>
              <a:ext cx="158926" cy="454830"/>
            </a:xfrm>
            <a:custGeom>
              <a:avLst/>
              <a:gdLst/>
              <a:ahLst/>
              <a:cxnLst/>
              <a:rect l="0" t="0" r="0" b="0"/>
              <a:pathLst>
                <a:path w="158926" h="454830">
                  <a:moveTo>
                    <a:pt x="158925" y="26204"/>
                  </a:moveTo>
                  <a:lnTo>
                    <a:pt x="158925" y="26204"/>
                  </a:lnTo>
                  <a:lnTo>
                    <a:pt x="154184" y="16723"/>
                  </a:lnTo>
                  <a:lnTo>
                    <a:pt x="146565" y="9422"/>
                  </a:lnTo>
                  <a:lnTo>
                    <a:pt x="132980" y="0"/>
                  </a:lnTo>
                  <a:lnTo>
                    <a:pt x="102612" y="41493"/>
                  </a:lnTo>
                  <a:lnTo>
                    <a:pt x="82354" y="80266"/>
                  </a:lnTo>
                  <a:lnTo>
                    <a:pt x="66012" y="113550"/>
                  </a:lnTo>
                  <a:lnTo>
                    <a:pt x="48603" y="149539"/>
                  </a:lnTo>
                  <a:lnTo>
                    <a:pt x="31869" y="192173"/>
                  </a:lnTo>
                  <a:lnTo>
                    <a:pt x="23742" y="224984"/>
                  </a:lnTo>
                  <a:lnTo>
                    <a:pt x="13589" y="267443"/>
                  </a:lnTo>
                  <a:lnTo>
                    <a:pt x="4296" y="309900"/>
                  </a:lnTo>
                  <a:lnTo>
                    <a:pt x="0" y="349159"/>
                  </a:lnTo>
                  <a:lnTo>
                    <a:pt x="1640" y="379091"/>
                  </a:lnTo>
                  <a:lnTo>
                    <a:pt x="10788" y="421474"/>
                  </a:lnTo>
                  <a:lnTo>
                    <a:pt x="20657" y="440005"/>
                  </a:lnTo>
                  <a:lnTo>
                    <a:pt x="42839" y="4548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8" name="SMARTInkShape-2095"/>
            <p:cNvSpPr/>
            <p:nvPr>
              <p:custDataLst>
                <p:tags r:id="rId39"/>
              </p:custDataLst>
            </p:nvPr>
          </p:nvSpPr>
          <p:spPr bwMode="auto">
            <a:xfrm>
              <a:off x="1957126" y="3420070"/>
              <a:ext cx="203859" cy="326057"/>
            </a:xfrm>
            <a:custGeom>
              <a:avLst/>
              <a:gdLst/>
              <a:ahLst/>
              <a:cxnLst/>
              <a:rect l="0" t="0" r="0" b="0"/>
              <a:pathLst>
                <a:path w="203859" h="326057">
                  <a:moveTo>
                    <a:pt x="69913" y="0"/>
                  </a:moveTo>
                  <a:lnTo>
                    <a:pt x="69913" y="0"/>
                  </a:lnTo>
                  <a:lnTo>
                    <a:pt x="42107" y="32546"/>
                  </a:lnTo>
                  <a:lnTo>
                    <a:pt x="23484" y="68790"/>
                  </a:lnTo>
                  <a:lnTo>
                    <a:pt x="12536" y="112920"/>
                  </a:lnTo>
                  <a:lnTo>
                    <a:pt x="8419" y="152172"/>
                  </a:lnTo>
                  <a:lnTo>
                    <a:pt x="7706" y="186530"/>
                  </a:lnTo>
                  <a:lnTo>
                    <a:pt x="8486" y="227688"/>
                  </a:lnTo>
                  <a:lnTo>
                    <a:pt x="15553" y="269318"/>
                  </a:lnTo>
                  <a:lnTo>
                    <a:pt x="29773" y="300394"/>
                  </a:lnTo>
                  <a:lnTo>
                    <a:pt x="45562" y="320626"/>
                  </a:lnTo>
                  <a:lnTo>
                    <a:pt x="53468" y="326056"/>
                  </a:lnTo>
                  <a:lnTo>
                    <a:pt x="65581" y="325823"/>
                  </a:lnTo>
                  <a:lnTo>
                    <a:pt x="80886" y="321419"/>
                  </a:lnTo>
                  <a:lnTo>
                    <a:pt x="104253" y="307784"/>
                  </a:lnTo>
                  <a:lnTo>
                    <a:pt x="119334" y="289192"/>
                  </a:lnTo>
                  <a:lnTo>
                    <a:pt x="141706" y="245714"/>
                  </a:lnTo>
                  <a:lnTo>
                    <a:pt x="160493" y="203868"/>
                  </a:lnTo>
                  <a:lnTo>
                    <a:pt x="172766" y="162236"/>
                  </a:lnTo>
                  <a:lnTo>
                    <a:pt x="174802" y="128548"/>
                  </a:lnTo>
                  <a:lnTo>
                    <a:pt x="167104" y="87349"/>
                  </a:lnTo>
                  <a:lnTo>
                    <a:pt x="156257" y="55647"/>
                  </a:lnTo>
                  <a:lnTo>
                    <a:pt x="144999" y="37631"/>
                  </a:lnTo>
                  <a:lnTo>
                    <a:pt x="123911" y="18316"/>
                  </a:lnTo>
                  <a:lnTo>
                    <a:pt x="114417" y="13101"/>
                  </a:lnTo>
                  <a:lnTo>
                    <a:pt x="94014" y="10166"/>
                  </a:lnTo>
                  <a:lnTo>
                    <a:pt x="77648" y="14771"/>
                  </a:lnTo>
                  <a:lnTo>
                    <a:pt x="54346" y="28520"/>
                  </a:lnTo>
                  <a:lnTo>
                    <a:pt x="17445" y="68064"/>
                  </a:lnTo>
                  <a:lnTo>
                    <a:pt x="4537" y="84549"/>
                  </a:lnTo>
                  <a:lnTo>
                    <a:pt x="272" y="101560"/>
                  </a:lnTo>
                  <a:lnTo>
                    <a:pt x="0" y="120161"/>
                  </a:lnTo>
                  <a:lnTo>
                    <a:pt x="3453" y="135756"/>
                  </a:lnTo>
                  <a:lnTo>
                    <a:pt x="15715" y="156531"/>
                  </a:lnTo>
                  <a:lnTo>
                    <a:pt x="28958" y="166473"/>
                  </a:lnTo>
                  <a:lnTo>
                    <a:pt x="50502" y="175003"/>
                  </a:lnTo>
                  <a:lnTo>
                    <a:pt x="65255" y="176005"/>
                  </a:lnTo>
                  <a:lnTo>
                    <a:pt x="94881" y="170000"/>
                  </a:lnTo>
                  <a:lnTo>
                    <a:pt x="136370" y="149852"/>
                  </a:lnTo>
                  <a:lnTo>
                    <a:pt x="174064" y="130987"/>
                  </a:lnTo>
                  <a:lnTo>
                    <a:pt x="203858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59" name="SMARTInkShape-2096"/>
            <p:cNvSpPr/>
            <p:nvPr>
              <p:custDataLst>
                <p:tags r:id="rId40"/>
              </p:custDataLst>
            </p:nvPr>
          </p:nvSpPr>
          <p:spPr bwMode="auto">
            <a:xfrm>
              <a:off x="2160984" y="3607594"/>
              <a:ext cx="80369" cy="142876"/>
            </a:xfrm>
            <a:custGeom>
              <a:avLst/>
              <a:gdLst/>
              <a:ahLst/>
              <a:cxnLst/>
              <a:rect l="0" t="0" r="0" b="0"/>
              <a:pathLst>
                <a:path w="80369" h="142876">
                  <a:moveTo>
                    <a:pt x="80368" y="0"/>
                  </a:moveTo>
                  <a:lnTo>
                    <a:pt x="80368" y="0"/>
                  </a:lnTo>
                  <a:lnTo>
                    <a:pt x="75627" y="4740"/>
                  </a:lnTo>
                  <a:lnTo>
                    <a:pt x="56984" y="40164"/>
                  </a:lnTo>
                  <a:lnTo>
                    <a:pt x="30439" y="79481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0" name="SMARTInkShape-2097"/>
            <p:cNvSpPr/>
            <p:nvPr>
              <p:custDataLst>
                <p:tags r:id="rId41"/>
              </p:custDataLst>
            </p:nvPr>
          </p:nvSpPr>
          <p:spPr bwMode="auto">
            <a:xfrm>
              <a:off x="2367214" y="3299881"/>
              <a:ext cx="146382" cy="405940"/>
            </a:xfrm>
            <a:custGeom>
              <a:avLst/>
              <a:gdLst/>
              <a:ahLst/>
              <a:cxnLst/>
              <a:rect l="0" t="0" r="0" b="0"/>
              <a:pathLst>
                <a:path w="146382" h="405940">
                  <a:moveTo>
                    <a:pt x="79520" y="93400"/>
                  </a:moveTo>
                  <a:lnTo>
                    <a:pt x="79520" y="93400"/>
                  </a:lnTo>
                  <a:lnTo>
                    <a:pt x="79520" y="88659"/>
                  </a:lnTo>
                  <a:lnTo>
                    <a:pt x="76875" y="83687"/>
                  </a:lnTo>
                  <a:lnTo>
                    <a:pt x="74780" y="80972"/>
                  </a:lnTo>
                  <a:lnTo>
                    <a:pt x="69807" y="77954"/>
                  </a:lnTo>
                  <a:lnTo>
                    <a:pt x="58530" y="76018"/>
                  </a:lnTo>
                  <a:lnTo>
                    <a:pt x="50017" y="81044"/>
                  </a:lnTo>
                  <a:lnTo>
                    <a:pt x="34068" y="97677"/>
                  </a:lnTo>
                  <a:lnTo>
                    <a:pt x="23600" y="114152"/>
                  </a:lnTo>
                  <a:lnTo>
                    <a:pt x="8796" y="154421"/>
                  </a:lnTo>
                  <a:lnTo>
                    <a:pt x="2010" y="187548"/>
                  </a:lnTo>
                  <a:lnTo>
                    <a:pt x="0" y="226137"/>
                  </a:lnTo>
                  <a:lnTo>
                    <a:pt x="2050" y="262706"/>
                  </a:lnTo>
                  <a:lnTo>
                    <a:pt x="6891" y="301138"/>
                  </a:lnTo>
                  <a:lnTo>
                    <a:pt x="12470" y="326270"/>
                  </a:lnTo>
                  <a:lnTo>
                    <a:pt x="25148" y="347827"/>
                  </a:lnTo>
                  <a:lnTo>
                    <a:pt x="36731" y="362042"/>
                  </a:lnTo>
                  <a:lnTo>
                    <a:pt x="42065" y="362784"/>
                  </a:lnTo>
                  <a:lnTo>
                    <a:pt x="75727" y="349385"/>
                  </a:lnTo>
                  <a:lnTo>
                    <a:pt x="107450" y="323837"/>
                  </a:lnTo>
                  <a:lnTo>
                    <a:pt x="130015" y="283643"/>
                  </a:lnTo>
                  <a:lnTo>
                    <a:pt x="138028" y="260232"/>
                  </a:lnTo>
                  <a:lnTo>
                    <a:pt x="141238" y="222560"/>
                  </a:lnTo>
                  <a:lnTo>
                    <a:pt x="144440" y="191201"/>
                  </a:lnTo>
                  <a:lnTo>
                    <a:pt x="146381" y="152144"/>
                  </a:lnTo>
                  <a:lnTo>
                    <a:pt x="142888" y="107540"/>
                  </a:lnTo>
                  <a:lnTo>
                    <a:pt x="141206" y="65656"/>
                  </a:lnTo>
                  <a:lnTo>
                    <a:pt x="133957" y="28845"/>
                  </a:lnTo>
                  <a:lnTo>
                    <a:pt x="124881" y="11462"/>
                  </a:lnTo>
                  <a:lnTo>
                    <a:pt x="114233" y="2413"/>
                  </a:lnTo>
                  <a:lnTo>
                    <a:pt x="108615" y="0"/>
                  </a:lnTo>
                  <a:lnTo>
                    <a:pt x="101893" y="375"/>
                  </a:lnTo>
                  <a:lnTo>
                    <a:pt x="65820" y="15715"/>
                  </a:lnTo>
                  <a:lnTo>
                    <a:pt x="53257" y="29769"/>
                  </a:lnTo>
                  <a:lnTo>
                    <a:pt x="33763" y="66389"/>
                  </a:lnTo>
                  <a:lnTo>
                    <a:pt x="28260" y="88594"/>
                  </a:lnTo>
                  <a:lnTo>
                    <a:pt x="31369" y="117222"/>
                  </a:lnTo>
                  <a:lnTo>
                    <a:pt x="51192" y="161801"/>
                  </a:lnTo>
                  <a:lnTo>
                    <a:pt x="74540" y="201332"/>
                  </a:lnTo>
                  <a:lnTo>
                    <a:pt x="98721" y="245307"/>
                  </a:lnTo>
                  <a:lnTo>
                    <a:pt x="110947" y="275799"/>
                  </a:lnTo>
                  <a:lnTo>
                    <a:pt x="117037" y="315336"/>
                  </a:lnTo>
                  <a:lnTo>
                    <a:pt x="123230" y="354982"/>
                  </a:lnTo>
                  <a:lnTo>
                    <a:pt x="124087" y="397056"/>
                  </a:lnTo>
                  <a:lnTo>
                    <a:pt x="124169" y="4059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165" name="SMARTInkShape-Group532"/>
          <p:cNvGrpSpPr/>
          <p:nvPr/>
        </p:nvGrpSpPr>
        <p:grpSpPr>
          <a:xfrm>
            <a:off x="232172" y="3857625"/>
            <a:ext cx="2357438" cy="482204"/>
            <a:chOff x="232172" y="3857625"/>
            <a:chExt cx="2357438" cy="482204"/>
          </a:xfrm>
        </p:grpSpPr>
        <p:sp>
          <p:nvSpPr>
            <p:cNvPr id="425162" name="SMARTInkShape-2098"/>
            <p:cNvSpPr/>
            <p:nvPr>
              <p:custDataLst>
                <p:tags r:id="rId22"/>
              </p:custDataLst>
            </p:nvPr>
          </p:nvSpPr>
          <p:spPr bwMode="auto">
            <a:xfrm>
              <a:off x="232172" y="4119233"/>
              <a:ext cx="276821" cy="33073"/>
            </a:xfrm>
            <a:custGeom>
              <a:avLst/>
              <a:gdLst/>
              <a:ahLst/>
              <a:cxnLst/>
              <a:rect l="0" t="0" r="0" b="0"/>
              <a:pathLst>
                <a:path w="276821" h="33073">
                  <a:moveTo>
                    <a:pt x="0" y="15212"/>
                  </a:moveTo>
                  <a:lnTo>
                    <a:pt x="0" y="15212"/>
                  </a:lnTo>
                  <a:lnTo>
                    <a:pt x="9481" y="5731"/>
                  </a:lnTo>
                  <a:lnTo>
                    <a:pt x="22073" y="1077"/>
                  </a:lnTo>
                  <a:lnTo>
                    <a:pt x="38584" y="0"/>
                  </a:lnTo>
                  <a:lnTo>
                    <a:pt x="78875" y="4748"/>
                  </a:lnTo>
                  <a:lnTo>
                    <a:pt x="112006" y="11120"/>
                  </a:lnTo>
                  <a:lnTo>
                    <a:pt x="141062" y="19346"/>
                  </a:lnTo>
                  <a:lnTo>
                    <a:pt x="177126" y="26310"/>
                  </a:lnTo>
                  <a:lnTo>
                    <a:pt x="208369" y="30066"/>
                  </a:lnTo>
                  <a:lnTo>
                    <a:pt x="276820" y="330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3" name="SMARTInkShape-2099"/>
            <p:cNvSpPr/>
            <p:nvPr>
              <p:custDataLst>
                <p:tags r:id="rId23"/>
              </p:custDataLst>
            </p:nvPr>
          </p:nvSpPr>
          <p:spPr bwMode="auto">
            <a:xfrm>
              <a:off x="1535906" y="3857625"/>
              <a:ext cx="98228" cy="26790"/>
            </a:xfrm>
            <a:custGeom>
              <a:avLst/>
              <a:gdLst/>
              <a:ahLst/>
              <a:cxnLst/>
              <a:rect l="0" t="0" r="0" b="0"/>
              <a:pathLst>
                <a:path w="98228" h="2679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19200" y="15813"/>
                  </a:lnTo>
                  <a:lnTo>
                    <a:pt x="98227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164" name="SMARTInkShape-2100"/>
            <p:cNvSpPr/>
            <p:nvPr>
              <p:custDataLst>
                <p:tags r:id="rId24"/>
              </p:custDataLst>
            </p:nvPr>
          </p:nvSpPr>
          <p:spPr bwMode="auto">
            <a:xfrm>
              <a:off x="294680" y="4018359"/>
              <a:ext cx="2294930" cy="321470"/>
            </a:xfrm>
            <a:custGeom>
              <a:avLst/>
              <a:gdLst/>
              <a:ahLst/>
              <a:cxnLst/>
              <a:rect l="0" t="0" r="0" b="0"/>
              <a:pathLst>
                <a:path w="2294930" h="321470">
                  <a:moveTo>
                    <a:pt x="0" y="321469"/>
                  </a:moveTo>
                  <a:lnTo>
                    <a:pt x="0" y="321469"/>
                  </a:lnTo>
                  <a:lnTo>
                    <a:pt x="38829" y="303378"/>
                  </a:lnTo>
                  <a:lnTo>
                    <a:pt x="55953" y="298546"/>
                  </a:lnTo>
                  <a:lnTo>
                    <a:pt x="99283" y="295444"/>
                  </a:lnTo>
                  <a:lnTo>
                    <a:pt x="136579" y="294830"/>
                  </a:lnTo>
                  <a:lnTo>
                    <a:pt x="175736" y="294725"/>
                  </a:lnTo>
                  <a:lnTo>
                    <a:pt x="210727" y="292054"/>
                  </a:lnTo>
                  <a:lnTo>
                    <a:pt x="246453" y="287560"/>
                  </a:lnTo>
                  <a:lnTo>
                    <a:pt x="288879" y="279452"/>
                  </a:lnTo>
                  <a:lnTo>
                    <a:pt x="327577" y="270765"/>
                  </a:lnTo>
                  <a:lnTo>
                    <a:pt x="370022" y="261907"/>
                  </a:lnTo>
                  <a:lnTo>
                    <a:pt x="414017" y="252999"/>
                  </a:lnTo>
                  <a:lnTo>
                    <a:pt x="443630" y="247051"/>
                  </a:lnTo>
                  <a:lnTo>
                    <a:pt x="475973" y="235808"/>
                  </a:lnTo>
                  <a:lnTo>
                    <a:pt x="509200" y="223867"/>
                  </a:lnTo>
                  <a:lnTo>
                    <a:pt x="540504" y="218559"/>
                  </a:lnTo>
                  <a:lnTo>
                    <a:pt x="573599" y="210908"/>
                  </a:lnTo>
                  <a:lnTo>
                    <a:pt x="608151" y="201886"/>
                  </a:lnTo>
                  <a:lnTo>
                    <a:pt x="643352" y="194568"/>
                  </a:lnTo>
                  <a:lnTo>
                    <a:pt x="681486" y="188009"/>
                  </a:lnTo>
                  <a:lnTo>
                    <a:pt x="720594" y="180794"/>
                  </a:lnTo>
                  <a:lnTo>
                    <a:pt x="757818" y="170973"/>
                  </a:lnTo>
                  <a:lnTo>
                    <a:pt x="796852" y="165285"/>
                  </a:lnTo>
                  <a:lnTo>
                    <a:pt x="837352" y="160773"/>
                  </a:lnTo>
                  <a:lnTo>
                    <a:pt x="878503" y="152152"/>
                  </a:lnTo>
                  <a:lnTo>
                    <a:pt x="922589" y="144352"/>
                  </a:lnTo>
                  <a:lnTo>
                    <a:pt x="945457" y="140883"/>
                  </a:lnTo>
                  <a:lnTo>
                    <a:pt x="989388" y="134383"/>
                  </a:lnTo>
                  <a:lnTo>
                    <a:pt x="1033056" y="128187"/>
                  </a:lnTo>
                  <a:lnTo>
                    <a:pt x="1055813" y="125145"/>
                  </a:lnTo>
                  <a:lnTo>
                    <a:pt x="1078922" y="122126"/>
                  </a:lnTo>
                  <a:lnTo>
                    <a:pt x="1123120" y="116124"/>
                  </a:lnTo>
                  <a:lnTo>
                    <a:pt x="1144629" y="113135"/>
                  </a:lnTo>
                  <a:lnTo>
                    <a:pt x="1173852" y="111142"/>
                  </a:lnTo>
                  <a:lnTo>
                    <a:pt x="1208216" y="109814"/>
                  </a:lnTo>
                  <a:lnTo>
                    <a:pt x="1246009" y="108928"/>
                  </a:lnTo>
                  <a:lnTo>
                    <a:pt x="1279141" y="107345"/>
                  </a:lnTo>
                  <a:lnTo>
                    <a:pt x="1309167" y="105298"/>
                  </a:lnTo>
                  <a:lnTo>
                    <a:pt x="1337122" y="102941"/>
                  </a:lnTo>
                  <a:lnTo>
                    <a:pt x="1363696" y="100377"/>
                  </a:lnTo>
                  <a:lnTo>
                    <a:pt x="1389349" y="97676"/>
                  </a:lnTo>
                  <a:lnTo>
                    <a:pt x="1414389" y="94883"/>
                  </a:lnTo>
                  <a:lnTo>
                    <a:pt x="1438027" y="93021"/>
                  </a:lnTo>
                  <a:lnTo>
                    <a:pt x="1460732" y="91780"/>
                  </a:lnTo>
                  <a:lnTo>
                    <a:pt x="1482813" y="90952"/>
                  </a:lnTo>
                  <a:lnTo>
                    <a:pt x="1505472" y="89408"/>
                  </a:lnTo>
                  <a:lnTo>
                    <a:pt x="1528515" y="87387"/>
                  </a:lnTo>
                  <a:lnTo>
                    <a:pt x="1551815" y="85047"/>
                  </a:lnTo>
                  <a:lnTo>
                    <a:pt x="1596224" y="82447"/>
                  </a:lnTo>
                  <a:lnTo>
                    <a:pt x="1639112" y="80299"/>
                  </a:lnTo>
                  <a:lnTo>
                    <a:pt x="1681325" y="76038"/>
                  </a:lnTo>
                  <a:lnTo>
                    <a:pt x="1723237" y="70836"/>
                  </a:lnTo>
                  <a:lnTo>
                    <a:pt x="1765016" y="65217"/>
                  </a:lnTo>
                  <a:lnTo>
                    <a:pt x="1806735" y="59413"/>
                  </a:lnTo>
                  <a:lnTo>
                    <a:pt x="1845782" y="53526"/>
                  </a:lnTo>
                  <a:lnTo>
                    <a:pt x="1882980" y="47602"/>
                  </a:lnTo>
                  <a:lnTo>
                    <a:pt x="1919357" y="41661"/>
                  </a:lnTo>
                  <a:lnTo>
                    <a:pt x="1955368" y="33069"/>
                  </a:lnTo>
                  <a:lnTo>
                    <a:pt x="1991216" y="23627"/>
                  </a:lnTo>
                  <a:lnTo>
                    <a:pt x="2026993" y="16123"/>
                  </a:lnTo>
                  <a:lnTo>
                    <a:pt x="2071122" y="11061"/>
                  </a:lnTo>
                  <a:lnTo>
                    <a:pt x="2114074" y="4821"/>
                  </a:lnTo>
                  <a:lnTo>
                    <a:pt x="2153479" y="1429"/>
                  </a:lnTo>
                  <a:lnTo>
                    <a:pt x="2197205" y="283"/>
                  </a:lnTo>
                  <a:lnTo>
                    <a:pt x="2234334" y="84"/>
                  </a:lnTo>
                  <a:lnTo>
                    <a:pt x="2294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25166" name="SMARTInkShape-2101"/>
          <p:cNvSpPr/>
          <p:nvPr>
            <p:custDataLst>
              <p:tags r:id="rId20"/>
            </p:custDataLst>
          </p:nvPr>
        </p:nvSpPr>
        <p:spPr bwMode="auto">
          <a:xfrm>
            <a:off x="821531" y="2696766"/>
            <a:ext cx="650495" cy="160735"/>
          </a:xfrm>
          <a:custGeom>
            <a:avLst/>
            <a:gdLst/>
            <a:ahLst/>
            <a:cxnLst/>
            <a:rect l="0" t="0" r="0" b="0"/>
            <a:pathLst>
              <a:path w="650495" h="160735">
                <a:moveTo>
                  <a:pt x="0" y="160734"/>
                </a:moveTo>
                <a:lnTo>
                  <a:pt x="0" y="160734"/>
                </a:lnTo>
                <a:lnTo>
                  <a:pt x="41864" y="160734"/>
                </a:lnTo>
                <a:lnTo>
                  <a:pt x="84558" y="155993"/>
                </a:lnTo>
                <a:lnTo>
                  <a:pt x="127056" y="144511"/>
                </a:lnTo>
                <a:lnTo>
                  <a:pt x="169938" y="130682"/>
                </a:lnTo>
                <a:lnTo>
                  <a:pt x="212603" y="116617"/>
                </a:lnTo>
                <a:lnTo>
                  <a:pt x="254434" y="99544"/>
                </a:lnTo>
                <a:lnTo>
                  <a:pt x="289149" y="87592"/>
                </a:lnTo>
                <a:lnTo>
                  <a:pt x="324571" y="73027"/>
                </a:lnTo>
                <a:lnTo>
                  <a:pt x="360202" y="60884"/>
                </a:lnTo>
                <a:lnTo>
                  <a:pt x="401660" y="54028"/>
                </a:lnTo>
                <a:lnTo>
                  <a:pt x="435408" y="46876"/>
                </a:lnTo>
                <a:lnTo>
                  <a:pt x="472527" y="38473"/>
                </a:lnTo>
                <a:lnTo>
                  <a:pt x="516378" y="30692"/>
                </a:lnTo>
                <a:lnTo>
                  <a:pt x="558922" y="27560"/>
                </a:lnTo>
                <a:lnTo>
                  <a:pt x="597208" y="27017"/>
                </a:lnTo>
                <a:lnTo>
                  <a:pt x="628396" y="24211"/>
                </a:lnTo>
                <a:lnTo>
                  <a:pt x="641436" y="21674"/>
                </a:lnTo>
                <a:lnTo>
                  <a:pt x="644913" y="22387"/>
                </a:lnTo>
                <a:lnTo>
                  <a:pt x="650494" y="25919"/>
                </a:lnTo>
                <a:lnTo>
                  <a:pt x="649960" y="26209"/>
                </a:lnTo>
                <a:lnTo>
                  <a:pt x="644058" y="26712"/>
                </a:lnTo>
                <a:lnTo>
                  <a:pt x="636030" y="20637"/>
                </a:lnTo>
                <a:lnTo>
                  <a:pt x="630607" y="19093"/>
                </a:lnTo>
                <a:lnTo>
                  <a:pt x="628764" y="17690"/>
                </a:lnTo>
                <a:lnTo>
                  <a:pt x="626717" y="13484"/>
                </a:lnTo>
                <a:lnTo>
                  <a:pt x="62507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5167" name="SMARTInkShape-2102"/>
          <p:cNvSpPr/>
          <p:nvPr>
            <p:custDataLst>
              <p:tags r:id="rId21"/>
            </p:custDataLst>
          </p:nvPr>
        </p:nvSpPr>
        <p:spPr bwMode="auto">
          <a:xfrm>
            <a:off x="1628988" y="3920739"/>
            <a:ext cx="915307" cy="124410"/>
          </a:xfrm>
          <a:custGeom>
            <a:avLst/>
            <a:gdLst/>
            <a:ahLst/>
            <a:cxnLst/>
            <a:rect l="0" t="0" r="0" b="0"/>
            <a:pathLst>
              <a:path w="915307" h="124410">
                <a:moveTo>
                  <a:pt x="5145" y="124409"/>
                </a:moveTo>
                <a:lnTo>
                  <a:pt x="5145" y="124409"/>
                </a:lnTo>
                <a:lnTo>
                  <a:pt x="5145" y="119669"/>
                </a:lnTo>
                <a:lnTo>
                  <a:pt x="4153" y="118272"/>
                </a:lnTo>
                <a:lnTo>
                  <a:pt x="2499" y="117342"/>
                </a:lnTo>
                <a:lnTo>
                  <a:pt x="404" y="116721"/>
                </a:lnTo>
                <a:lnTo>
                  <a:pt x="0" y="115315"/>
                </a:lnTo>
                <a:lnTo>
                  <a:pt x="2197" y="111107"/>
                </a:lnTo>
                <a:lnTo>
                  <a:pt x="9012" y="103160"/>
                </a:lnTo>
                <a:lnTo>
                  <a:pt x="13676" y="102305"/>
                </a:lnTo>
                <a:lnTo>
                  <a:pt x="55657" y="105795"/>
                </a:lnTo>
                <a:lnTo>
                  <a:pt x="94085" y="111067"/>
                </a:lnTo>
                <a:lnTo>
                  <a:pt x="127409" y="118913"/>
                </a:lnTo>
                <a:lnTo>
                  <a:pt x="157380" y="121966"/>
                </a:lnTo>
                <a:lnTo>
                  <a:pt x="190875" y="123323"/>
                </a:lnTo>
                <a:lnTo>
                  <a:pt x="232045" y="123096"/>
                </a:lnTo>
                <a:lnTo>
                  <a:pt x="270371" y="117185"/>
                </a:lnTo>
                <a:lnTo>
                  <a:pt x="311713" y="109150"/>
                </a:lnTo>
                <a:lnTo>
                  <a:pt x="350531" y="99493"/>
                </a:lnTo>
                <a:lnTo>
                  <a:pt x="393011" y="85497"/>
                </a:lnTo>
                <a:lnTo>
                  <a:pt x="422270" y="78011"/>
                </a:lnTo>
                <a:lnTo>
                  <a:pt x="454455" y="68731"/>
                </a:lnTo>
                <a:lnTo>
                  <a:pt x="492573" y="57991"/>
                </a:lnTo>
                <a:lnTo>
                  <a:pt x="516628" y="52349"/>
                </a:lnTo>
                <a:lnTo>
                  <a:pt x="542587" y="46604"/>
                </a:lnTo>
                <a:lnTo>
                  <a:pt x="584659" y="37574"/>
                </a:lnTo>
                <a:lnTo>
                  <a:pt x="618902" y="30253"/>
                </a:lnTo>
                <a:lnTo>
                  <a:pt x="661485" y="21546"/>
                </a:lnTo>
                <a:lnTo>
                  <a:pt x="704088" y="17533"/>
                </a:lnTo>
                <a:lnTo>
                  <a:pt x="742288" y="11493"/>
                </a:lnTo>
                <a:lnTo>
                  <a:pt x="777749" y="8270"/>
                </a:lnTo>
                <a:lnTo>
                  <a:pt x="822193" y="1441"/>
                </a:lnTo>
                <a:lnTo>
                  <a:pt x="861066" y="0"/>
                </a:lnTo>
                <a:lnTo>
                  <a:pt x="882640" y="655"/>
                </a:lnTo>
                <a:lnTo>
                  <a:pt x="915306" y="8218"/>
                </a:lnTo>
                <a:lnTo>
                  <a:pt x="907043" y="832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61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Lower Bound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dirty="0"/>
              <a:t>Define potential function F(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dirty="0"/>
              <a:t>,Q):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  <p:sp>
        <p:nvSpPr>
          <p:cNvPr id="3" name="SMARTInkShape-2103"/>
          <p:cNvSpPr/>
          <p:nvPr>
            <p:custDataLst>
              <p:tags r:id="rId1"/>
            </p:custDataLst>
          </p:nvPr>
        </p:nvSpPr>
        <p:spPr bwMode="auto">
          <a:xfrm>
            <a:off x="1509117" y="2643188"/>
            <a:ext cx="615755" cy="62508"/>
          </a:xfrm>
          <a:custGeom>
            <a:avLst/>
            <a:gdLst/>
            <a:ahLst/>
            <a:cxnLst/>
            <a:rect l="0" t="0" r="0" b="0"/>
            <a:pathLst>
              <a:path w="615755" h="62508">
                <a:moveTo>
                  <a:pt x="0" y="0"/>
                </a:moveTo>
                <a:lnTo>
                  <a:pt x="0" y="0"/>
                </a:lnTo>
                <a:lnTo>
                  <a:pt x="25900" y="992"/>
                </a:lnTo>
                <a:lnTo>
                  <a:pt x="48023" y="5144"/>
                </a:lnTo>
                <a:lnTo>
                  <a:pt x="90552" y="1309"/>
                </a:lnTo>
                <a:lnTo>
                  <a:pt x="128033" y="388"/>
                </a:lnTo>
                <a:lnTo>
                  <a:pt x="170922" y="76"/>
                </a:lnTo>
                <a:lnTo>
                  <a:pt x="211047" y="4763"/>
                </a:lnTo>
                <a:lnTo>
                  <a:pt x="243619" y="7077"/>
                </a:lnTo>
                <a:lnTo>
                  <a:pt x="287488" y="11026"/>
                </a:lnTo>
                <a:lnTo>
                  <a:pt x="327276" y="15834"/>
                </a:lnTo>
                <a:lnTo>
                  <a:pt x="359769" y="17951"/>
                </a:lnTo>
                <a:lnTo>
                  <a:pt x="394053" y="22199"/>
                </a:lnTo>
                <a:lnTo>
                  <a:pt x="432603" y="25429"/>
                </a:lnTo>
                <a:lnTo>
                  <a:pt x="471303" y="32657"/>
                </a:lnTo>
                <a:lnTo>
                  <a:pt x="507023" y="37759"/>
                </a:lnTo>
                <a:lnTo>
                  <a:pt x="544128" y="42607"/>
                </a:lnTo>
                <a:lnTo>
                  <a:pt x="572320" y="46689"/>
                </a:lnTo>
                <a:lnTo>
                  <a:pt x="589602" y="51536"/>
                </a:lnTo>
                <a:lnTo>
                  <a:pt x="606188" y="53458"/>
                </a:lnTo>
                <a:lnTo>
                  <a:pt x="615754" y="62136"/>
                </a:lnTo>
                <a:lnTo>
                  <a:pt x="607219" y="6250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MARTInkShape-2104"/>
          <p:cNvSpPr/>
          <p:nvPr>
            <p:custDataLst>
              <p:tags r:id="rId2"/>
            </p:custDataLst>
          </p:nvPr>
        </p:nvSpPr>
        <p:spPr bwMode="auto">
          <a:xfrm>
            <a:off x="2857500" y="2598539"/>
            <a:ext cx="651868" cy="44650"/>
          </a:xfrm>
          <a:custGeom>
            <a:avLst/>
            <a:gdLst/>
            <a:ahLst/>
            <a:cxnLst/>
            <a:rect l="0" t="0" r="0" b="0"/>
            <a:pathLst>
              <a:path w="651868" h="44650">
                <a:moveTo>
                  <a:pt x="0" y="0"/>
                </a:moveTo>
                <a:lnTo>
                  <a:pt x="0" y="0"/>
                </a:lnTo>
                <a:lnTo>
                  <a:pt x="4741" y="0"/>
                </a:lnTo>
                <a:lnTo>
                  <a:pt x="9714" y="2646"/>
                </a:lnTo>
                <a:lnTo>
                  <a:pt x="12429" y="4740"/>
                </a:lnTo>
                <a:lnTo>
                  <a:pt x="20737" y="7068"/>
                </a:lnTo>
                <a:lnTo>
                  <a:pt x="62262" y="15814"/>
                </a:lnTo>
                <a:lnTo>
                  <a:pt x="98044" y="23096"/>
                </a:lnTo>
                <a:lnTo>
                  <a:pt x="141498" y="25695"/>
                </a:lnTo>
                <a:lnTo>
                  <a:pt x="181262" y="26573"/>
                </a:lnTo>
                <a:lnTo>
                  <a:pt x="215103" y="26725"/>
                </a:lnTo>
                <a:lnTo>
                  <a:pt x="258203" y="26770"/>
                </a:lnTo>
                <a:lnTo>
                  <a:pt x="293351" y="25789"/>
                </a:lnTo>
                <a:lnTo>
                  <a:pt x="325508" y="22045"/>
                </a:lnTo>
                <a:lnTo>
                  <a:pt x="366763" y="14359"/>
                </a:lnTo>
                <a:lnTo>
                  <a:pt x="408862" y="10538"/>
                </a:lnTo>
                <a:lnTo>
                  <a:pt x="443274" y="4666"/>
                </a:lnTo>
                <a:lnTo>
                  <a:pt x="477063" y="1383"/>
                </a:lnTo>
                <a:lnTo>
                  <a:pt x="512209" y="410"/>
                </a:lnTo>
                <a:lnTo>
                  <a:pt x="551520" y="6218"/>
                </a:lnTo>
                <a:lnTo>
                  <a:pt x="595192" y="13313"/>
                </a:lnTo>
                <a:lnTo>
                  <a:pt x="630420" y="24090"/>
                </a:lnTo>
                <a:lnTo>
                  <a:pt x="651867" y="4464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MARTInkShape-2105"/>
          <p:cNvSpPr/>
          <p:nvPr>
            <p:custDataLst>
              <p:tags r:id="rId3"/>
            </p:custDataLst>
          </p:nvPr>
        </p:nvSpPr>
        <p:spPr bwMode="auto">
          <a:xfrm>
            <a:off x="5054203" y="2553891"/>
            <a:ext cx="357189" cy="26563"/>
          </a:xfrm>
          <a:custGeom>
            <a:avLst/>
            <a:gdLst/>
            <a:ahLst/>
            <a:cxnLst/>
            <a:rect l="0" t="0" r="0" b="0"/>
            <a:pathLst>
              <a:path w="357189" h="26563">
                <a:moveTo>
                  <a:pt x="0" y="0"/>
                </a:moveTo>
                <a:lnTo>
                  <a:pt x="0" y="0"/>
                </a:lnTo>
                <a:lnTo>
                  <a:pt x="12429" y="12429"/>
                </a:lnTo>
                <a:lnTo>
                  <a:pt x="35212" y="20991"/>
                </a:lnTo>
                <a:lnTo>
                  <a:pt x="72329" y="25643"/>
                </a:lnTo>
                <a:lnTo>
                  <a:pt x="111558" y="26562"/>
                </a:lnTo>
                <a:lnTo>
                  <a:pt x="143188" y="24076"/>
                </a:lnTo>
                <a:lnTo>
                  <a:pt x="187616" y="19701"/>
                </a:lnTo>
                <a:lnTo>
                  <a:pt x="224262" y="18405"/>
                </a:lnTo>
                <a:lnTo>
                  <a:pt x="263903" y="17967"/>
                </a:lnTo>
                <a:lnTo>
                  <a:pt x="303814" y="16888"/>
                </a:lnTo>
                <a:lnTo>
                  <a:pt x="346362" y="10173"/>
                </a:lnTo>
                <a:lnTo>
                  <a:pt x="35718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MARTInkShape-2106"/>
          <p:cNvSpPr/>
          <p:nvPr>
            <p:custDataLst>
              <p:tags r:id="rId4"/>
            </p:custDataLst>
          </p:nvPr>
        </p:nvSpPr>
        <p:spPr bwMode="auto">
          <a:xfrm>
            <a:off x="6420445" y="2687836"/>
            <a:ext cx="250033" cy="17860"/>
          </a:xfrm>
          <a:custGeom>
            <a:avLst/>
            <a:gdLst/>
            <a:ahLst/>
            <a:cxnLst/>
            <a:rect l="0" t="0" r="0" b="0"/>
            <a:pathLst>
              <a:path w="250033" h="17860">
                <a:moveTo>
                  <a:pt x="0" y="17859"/>
                </a:moveTo>
                <a:lnTo>
                  <a:pt x="0" y="17859"/>
                </a:lnTo>
                <a:lnTo>
                  <a:pt x="4741" y="17859"/>
                </a:lnTo>
                <a:lnTo>
                  <a:pt x="9714" y="15213"/>
                </a:lnTo>
                <a:lnTo>
                  <a:pt x="12429" y="13119"/>
                </a:lnTo>
                <a:lnTo>
                  <a:pt x="50448" y="3620"/>
                </a:lnTo>
                <a:lnTo>
                  <a:pt x="93074" y="477"/>
                </a:lnTo>
                <a:lnTo>
                  <a:pt x="132891" y="94"/>
                </a:lnTo>
                <a:lnTo>
                  <a:pt x="167258" y="28"/>
                </a:lnTo>
                <a:lnTo>
                  <a:pt x="202576" y="8"/>
                </a:lnTo>
                <a:lnTo>
                  <a:pt x="25003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" name="SMARTInkShape-Group539"/>
          <p:cNvGrpSpPr/>
          <p:nvPr/>
        </p:nvGrpSpPr>
        <p:grpSpPr>
          <a:xfrm>
            <a:off x="4116694" y="1893094"/>
            <a:ext cx="445851" cy="797771"/>
            <a:chOff x="4116694" y="1893094"/>
            <a:chExt cx="445851" cy="797771"/>
          </a:xfrm>
        </p:grpSpPr>
        <p:sp>
          <p:nvSpPr>
            <p:cNvPr id="9" name="SMARTInkShape-2107"/>
            <p:cNvSpPr/>
            <p:nvPr>
              <p:custDataLst>
                <p:tags r:id="rId76"/>
              </p:custDataLst>
            </p:nvPr>
          </p:nvSpPr>
          <p:spPr bwMode="auto">
            <a:xfrm>
              <a:off x="4116694" y="1930421"/>
              <a:ext cx="445851" cy="720649"/>
            </a:xfrm>
            <a:custGeom>
              <a:avLst/>
              <a:gdLst/>
              <a:ahLst/>
              <a:cxnLst/>
              <a:rect l="0" t="0" r="0" b="0"/>
              <a:pathLst>
                <a:path w="445851" h="720649">
                  <a:moveTo>
                    <a:pt x="8822" y="16251"/>
                  </a:moveTo>
                  <a:lnTo>
                    <a:pt x="8822" y="16251"/>
                  </a:lnTo>
                  <a:lnTo>
                    <a:pt x="4081" y="11510"/>
                  </a:lnTo>
                  <a:lnTo>
                    <a:pt x="1754" y="6537"/>
                  </a:lnTo>
                  <a:lnTo>
                    <a:pt x="260" y="0"/>
                  </a:lnTo>
                  <a:lnTo>
                    <a:pt x="55" y="1753"/>
                  </a:lnTo>
                  <a:lnTo>
                    <a:pt x="0" y="3609"/>
                  </a:lnTo>
                  <a:lnTo>
                    <a:pt x="5232" y="8317"/>
                  </a:lnTo>
                  <a:lnTo>
                    <a:pt x="20019" y="19424"/>
                  </a:lnTo>
                  <a:lnTo>
                    <a:pt x="50617" y="59256"/>
                  </a:lnTo>
                  <a:lnTo>
                    <a:pt x="71942" y="98645"/>
                  </a:lnTo>
                  <a:lnTo>
                    <a:pt x="100183" y="143150"/>
                  </a:lnTo>
                  <a:lnTo>
                    <a:pt x="123183" y="181423"/>
                  </a:lnTo>
                  <a:lnTo>
                    <a:pt x="154112" y="221702"/>
                  </a:lnTo>
                  <a:lnTo>
                    <a:pt x="183060" y="260129"/>
                  </a:lnTo>
                  <a:lnTo>
                    <a:pt x="205884" y="300785"/>
                  </a:lnTo>
                  <a:lnTo>
                    <a:pt x="235121" y="341345"/>
                  </a:lnTo>
                  <a:lnTo>
                    <a:pt x="253916" y="373410"/>
                  </a:lnTo>
                  <a:lnTo>
                    <a:pt x="275911" y="411905"/>
                  </a:lnTo>
                  <a:lnTo>
                    <a:pt x="295883" y="452584"/>
                  </a:lnTo>
                  <a:lnTo>
                    <a:pt x="313903" y="489283"/>
                  </a:lnTo>
                  <a:lnTo>
                    <a:pt x="334146" y="526188"/>
                  </a:lnTo>
                  <a:lnTo>
                    <a:pt x="354607" y="565374"/>
                  </a:lnTo>
                  <a:lnTo>
                    <a:pt x="381790" y="605214"/>
                  </a:lnTo>
                  <a:lnTo>
                    <a:pt x="408613" y="648362"/>
                  </a:lnTo>
                  <a:lnTo>
                    <a:pt x="431374" y="691820"/>
                  </a:lnTo>
                  <a:lnTo>
                    <a:pt x="445850" y="720648"/>
                  </a:lnTo>
                  <a:lnTo>
                    <a:pt x="437447" y="703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2108"/>
            <p:cNvSpPr/>
            <p:nvPr>
              <p:custDataLst>
                <p:tags r:id="rId77"/>
              </p:custDataLst>
            </p:nvPr>
          </p:nvSpPr>
          <p:spPr bwMode="auto">
            <a:xfrm>
              <a:off x="4232672" y="1893094"/>
              <a:ext cx="267892" cy="797771"/>
            </a:xfrm>
            <a:custGeom>
              <a:avLst/>
              <a:gdLst/>
              <a:ahLst/>
              <a:cxnLst/>
              <a:rect l="0" t="0" r="0" b="0"/>
              <a:pathLst>
                <a:path w="267892" h="797771">
                  <a:moveTo>
                    <a:pt x="267891" y="0"/>
                  </a:moveTo>
                  <a:lnTo>
                    <a:pt x="267891" y="0"/>
                  </a:lnTo>
                  <a:lnTo>
                    <a:pt x="266898" y="9113"/>
                  </a:lnTo>
                  <a:lnTo>
                    <a:pt x="255532" y="37519"/>
                  </a:lnTo>
                  <a:lnTo>
                    <a:pt x="235873" y="80604"/>
                  </a:lnTo>
                  <a:lnTo>
                    <a:pt x="215620" y="125047"/>
                  </a:lnTo>
                  <a:lnTo>
                    <a:pt x="203676" y="166035"/>
                  </a:lnTo>
                  <a:lnTo>
                    <a:pt x="189112" y="206402"/>
                  </a:lnTo>
                  <a:lnTo>
                    <a:pt x="176970" y="243498"/>
                  </a:lnTo>
                  <a:lnTo>
                    <a:pt x="167088" y="279625"/>
                  </a:lnTo>
                  <a:lnTo>
                    <a:pt x="153136" y="315465"/>
                  </a:lnTo>
                  <a:lnTo>
                    <a:pt x="139498" y="352534"/>
                  </a:lnTo>
                  <a:lnTo>
                    <a:pt x="125499" y="393814"/>
                  </a:lnTo>
                  <a:lnTo>
                    <a:pt x="115970" y="425390"/>
                  </a:lnTo>
                  <a:lnTo>
                    <a:pt x="105027" y="465480"/>
                  </a:lnTo>
                  <a:lnTo>
                    <a:pt x="90761" y="502493"/>
                  </a:lnTo>
                  <a:lnTo>
                    <a:pt x="75291" y="544419"/>
                  </a:lnTo>
                  <a:lnTo>
                    <a:pt x="62681" y="587244"/>
                  </a:lnTo>
                  <a:lnTo>
                    <a:pt x="50636" y="629400"/>
                  </a:lnTo>
                  <a:lnTo>
                    <a:pt x="38702" y="668816"/>
                  </a:lnTo>
                  <a:lnTo>
                    <a:pt x="26790" y="705265"/>
                  </a:lnTo>
                  <a:lnTo>
                    <a:pt x="15997" y="749294"/>
                  </a:lnTo>
                  <a:lnTo>
                    <a:pt x="8378" y="765070"/>
                  </a:lnTo>
                  <a:lnTo>
                    <a:pt x="5585" y="769007"/>
                  </a:lnTo>
                  <a:lnTo>
                    <a:pt x="2482" y="778674"/>
                  </a:lnTo>
                  <a:lnTo>
                    <a:pt x="327" y="797770"/>
                  </a:lnTo>
                  <a:lnTo>
                    <a:pt x="218" y="797753"/>
                  </a:lnTo>
                  <a:lnTo>
                    <a:pt x="0" y="7947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2" name="SMARTInkShape-2109"/>
          <p:cNvSpPr/>
          <p:nvPr>
            <p:custDataLst>
              <p:tags r:id="rId5"/>
            </p:custDataLst>
          </p:nvPr>
        </p:nvSpPr>
        <p:spPr bwMode="auto">
          <a:xfrm>
            <a:off x="6170414" y="2330648"/>
            <a:ext cx="589360" cy="26791"/>
          </a:xfrm>
          <a:custGeom>
            <a:avLst/>
            <a:gdLst/>
            <a:ahLst/>
            <a:cxnLst/>
            <a:rect l="0" t="0" r="0" b="0"/>
            <a:pathLst>
              <a:path w="589360" h="26791">
                <a:moveTo>
                  <a:pt x="0" y="0"/>
                </a:moveTo>
                <a:lnTo>
                  <a:pt x="0" y="0"/>
                </a:lnTo>
                <a:lnTo>
                  <a:pt x="31436" y="8103"/>
                </a:lnTo>
                <a:lnTo>
                  <a:pt x="72929" y="15949"/>
                </a:lnTo>
                <a:lnTo>
                  <a:pt x="115290" y="16616"/>
                </a:lnTo>
                <a:lnTo>
                  <a:pt x="136796" y="12641"/>
                </a:lnTo>
                <a:lnTo>
                  <a:pt x="179839" y="17467"/>
                </a:lnTo>
                <a:lnTo>
                  <a:pt x="216644" y="17808"/>
                </a:lnTo>
                <a:lnTo>
                  <a:pt x="254718" y="20496"/>
                </a:lnTo>
                <a:lnTo>
                  <a:pt x="286676" y="25546"/>
                </a:lnTo>
                <a:lnTo>
                  <a:pt x="326796" y="26544"/>
                </a:lnTo>
                <a:lnTo>
                  <a:pt x="361180" y="26741"/>
                </a:lnTo>
                <a:lnTo>
                  <a:pt x="405601" y="26780"/>
                </a:lnTo>
                <a:lnTo>
                  <a:pt x="440320" y="25795"/>
                </a:lnTo>
                <a:lnTo>
                  <a:pt x="480692" y="17075"/>
                </a:lnTo>
                <a:lnTo>
                  <a:pt x="499391" y="13542"/>
                </a:lnTo>
                <a:lnTo>
                  <a:pt x="535649" y="16713"/>
                </a:lnTo>
                <a:lnTo>
                  <a:pt x="572291" y="18701"/>
                </a:lnTo>
                <a:lnTo>
                  <a:pt x="589359" y="267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133" name="SMARTInkShape-Group541"/>
          <p:cNvGrpSpPr/>
          <p:nvPr/>
        </p:nvGrpSpPr>
        <p:grpSpPr>
          <a:xfrm>
            <a:off x="6395801" y="723305"/>
            <a:ext cx="2719989" cy="2717312"/>
            <a:chOff x="6395801" y="723305"/>
            <a:chExt cx="2719989" cy="2717312"/>
          </a:xfrm>
        </p:grpSpPr>
        <p:sp>
          <p:nvSpPr>
            <p:cNvPr id="13" name="SMARTInkShape-2110"/>
            <p:cNvSpPr/>
            <p:nvPr>
              <p:custDataLst>
                <p:tags r:id="rId30"/>
              </p:custDataLst>
            </p:nvPr>
          </p:nvSpPr>
          <p:spPr bwMode="auto">
            <a:xfrm>
              <a:off x="7067517" y="3125391"/>
              <a:ext cx="13726" cy="315226"/>
            </a:xfrm>
            <a:custGeom>
              <a:avLst/>
              <a:gdLst/>
              <a:ahLst/>
              <a:cxnLst/>
              <a:rect l="0" t="0" r="0" b="0"/>
              <a:pathLst>
                <a:path w="13726" h="315226">
                  <a:moveTo>
                    <a:pt x="13725" y="0"/>
                  </a:moveTo>
                  <a:lnTo>
                    <a:pt x="13725" y="0"/>
                  </a:lnTo>
                  <a:lnTo>
                    <a:pt x="12733" y="38192"/>
                  </a:lnTo>
                  <a:lnTo>
                    <a:pt x="7588" y="77903"/>
                  </a:lnTo>
                  <a:lnTo>
                    <a:pt x="6037" y="110030"/>
                  </a:lnTo>
                  <a:lnTo>
                    <a:pt x="422" y="152104"/>
                  </a:lnTo>
                  <a:lnTo>
                    <a:pt x="1910" y="194748"/>
                  </a:lnTo>
                  <a:lnTo>
                    <a:pt x="0" y="237126"/>
                  </a:lnTo>
                  <a:lnTo>
                    <a:pt x="3848" y="278460"/>
                  </a:lnTo>
                  <a:lnTo>
                    <a:pt x="4759" y="315225"/>
                  </a:lnTo>
                  <a:lnTo>
                    <a:pt x="4771" y="314329"/>
                  </a:lnTo>
                  <a:lnTo>
                    <a:pt x="13725" y="267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2111"/>
            <p:cNvSpPr/>
            <p:nvPr>
              <p:custDataLst>
                <p:tags r:id="rId31"/>
              </p:custDataLst>
            </p:nvPr>
          </p:nvSpPr>
          <p:spPr bwMode="auto">
            <a:xfrm>
              <a:off x="7063383" y="3027668"/>
              <a:ext cx="136837" cy="204880"/>
            </a:xfrm>
            <a:custGeom>
              <a:avLst/>
              <a:gdLst/>
              <a:ahLst/>
              <a:cxnLst/>
              <a:rect l="0" t="0" r="0" b="0"/>
              <a:pathLst>
                <a:path w="136837" h="204880">
                  <a:moveTo>
                    <a:pt x="0" y="106652"/>
                  </a:moveTo>
                  <a:lnTo>
                    <a:pt x="0" y="106652"/>
                  </a:lnTo>
                  <a:lnTo>
                    <a:pt x="992" y="91402"/>
                  </a:lnTo>
                  <a:lnTo>
                    <a:pt x="12429" y="52242"/>
                  </a:lnTo>
                  <a:lnTo>
                    <a:pt x="30471" y="26038"/>
                  </a:lnTo>
                  <a:lnTo>
                    <a:pt x="40993" y="16254"/>
                  </a:lnTo>
                  <a:lnTo>
                    <a:pt x="65314" y="5231"/>
                  </a:lnTo>
                  <a:lnTo>
                    <a:pt x="106851" y="0"/>
                  </a:lnTo>
                  <a:lnTo>
                    <a:pt x="114628" y="2366"/>
                  </a:lnTo>
                  <a:lnTo>
                    <a:pt x="127704" y="11969"/>
                  </a:lnTo>
                  <a:lnTo>
                    <a:pt x="136836" y="34721"/>
                  </a:lnTo>
                  <a:lnTo>
                    <a:pt x="136345" y="66598"/>
                  </a:lnTo>
                  <a:lnTo>
                    <a:pt x="126298" y="100651"/>
                  </a:lnTo>
                  <a:lnTo>
                    <a:pt x="106234" y="140892"/>
                  </a:lnTo>
                  <a:lnTo>
                    <a:pt x="83406" y="179696"/>
                  </a:lnTo>
                  <a:lnTo>
                    <a:pt x="68589" y="196535"/>
                  </a:lnTo>
                  <a:lnTo>
                    <a:pt x="53578" y="2048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112"/>
            <p:cNvSpPr/>
            <p:nvPr>
              <p:custDataLst>
                <p:tags r:id="rId32"/>
              </p:custDataLst>
            </p:nvPr>
          </p:nvSpPr>
          <p:spPr bwMode="auto">
            <a:xfrm>
              <a:off x="7191051" y="3030382"/>
              <a:ext cx="131294" cy="339519"/>
            </a:xfrm>
            <a:custGeom>
              <a:avLst/>
              <a:gdLst/>
              <a:ahLst/>
              <a:cxnLst/>
              <a:rect l="0" t="0" r="0" b="0"/>
              <a:pathLst>
                <a:path w="131294" h="339519">
                  <a:moveTo>
                    <a:pt x="113433" y="32501"/>
                  </a:moveTo>
                  <a:lnTo>
                    <a:pt x="113433" y="32501"/>
                  </a:lnTo>
                  <a:lnTo>
                    <a:pt x="113433" y="7643"/>
                  </a:lnTo>
                  <a:lnTo>
                    <a:pt x="112441" y="4023"/>
                  </a:lnTo>
                  <a:lnTo>
                    <a:pt x="110788" y="1609"/>
                  </a:lnTo>
                  <a:lnTo>
                    <a:pt x="108693" y="0"/>
                  </a:lnTo>
                  <a:lnTo>
                    <a:pt x="98428" y="3504"/>
                  </a:lnTo>
                  <a:lnTo>
                    <a:pt x="84936" y="12668"/>
                  </a:lnTo>
                  <a:lnTo>
                    <a:pt x="49053" y="53764"/>
                  </a:lnTo>
                  <a:lnTo>
                    <a:pt x="33872" y="89397"/>
                  </a:lnTo>
                  <a:lnTo>
                    <a:pt x="21320" y="129619"/>
                  </a:lnTo>
                  <a:lnTo>
                    <a:pt x="9285" y="173356"/>
                  </a:lnTo>
                  <a:lnTo>
                    <a:pt x="0" y="217567"/>
                  </a:lnTo>
                  <a:lnTo>
                    <a:pt x="778" y="251377"/>
                  </a:lnTo>
                  <a:lnTo>
                    <a:pt x="4648" y="287522"/>
                  </a:lnTo>
                  <a:lnTo>
                    <a:pt x="5191" y="297765"/>
                  </a:lnTo>
                  <a:lnTo>
                    <a:pt x="13732" y="317083"/>
                  </a:lnTo>
                  <a:lnTo>
                    <a:pt x="20177" y="326402"/>
                  </a:lnTo>
                  <a:lnTo>
                    <a:pt x="28442" y="332615"/>
                  </a:lnTo>
                  <a:lnTo>
                    <a:pt x="48209" y="339518"/>
                  </a:lnTo>
                  <a:lnTo>
                    <a:pt x="70224" y="337294"/>
                  </a:lnTo>
                  <a:lnTo>
                    <a:pt x="92245" y="328699"/>
                  </a:lnTo>
                  <a:lnTo>
                    <a:pt x="131293" y="3003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2113"/>
            <p:cNvSpPr/>
            <p:nvPr>
              <p:custDataLst>
                <p:tags r:id="rId33"/>
              </p:custDataLst>
            </p:nvPr>
          </p:nvSpPr>
          <p:spPr bwMode="auto">
            <a:xfrm>
              <a:off x="7341243" y="3091281"/>
              <a:ext cx="168625" cy="184019"/>
            </a:xfrm>
            <a:custGeom>
              <a:avLst/>
              <a:gdLst/>
              <a:ahLst/>
              <a:cxnLst/>
              <a:rect l="0" t="0" r="0" b="0"/>
              <a:pathLst>
                <a:path w="168625" h="184019">
                  <a:moveTo>
                    <a:pt x="7890" y="16250"/>
                  </a:moveTo>
                  <a:lnTo>
                    <a:pt x="7890" y="16250"/>
                  </a:lnTo>
                  <a:lnTo>
                    <a:pt x="23140" y="15258"/>
                  </a:lnTo>
                  <a:lnTo>
                    <a:pt x="62300" y="3821"/>
                  </a:lnTo>
                  <a:lnTo>
                    <a:pt x="93244" y="0"/>
                  </a:lnTo>
                  <a:lnTo>
                    <a:pt x="108002" y="1752"/>
                  </a:lnTo>
                  <a:lnTo>
                    <a:pt x="113327" y="3608"/>
                  </a:lnTo>
                  <a:lnTo>
                    <a:pt x="121889" y="13608"/>
                  </a:lnTo>
                  <a:lnTo>
                    <a:pt x="125561" y="20442"/>
                  </a:lnTo>
                  <a:lnTo>
                    <a:pt x="126024" y="27974"/>
                  </a:lnTo>
                  <a:lnTo>
                    <a:pt x="121249" y="44281"/>
                  </a:lnTo>
                  <a:lnTo>
                    <a:pt x="107403" y="70196"/>
                  </a:lnTo>
                  <a:lnTo>
                    <a:pt x="67615" y="109234"/>
                  </a:lnTo>
                  <a:lnTo>
                    <a:pt x="28563" y="142694"/>
                  </a:lnTo>
                  <a:lnTo>
                    <a:pt x="0" y="175686"/>
                  </a:lnTo>
                  <a:lnTo>
                    <a:pt x="2068" y="179053"/>
                  </a:lnTo>
                  <a:lnTo>
                    <a:pt x="4009" y="181340"/>
                  </a:lnTo>
                  <a:lnTo>
                    <a:pt x="14103" y="183881"/>
                  </a:lnTo>
                  <a:lnTo>
                    <a:pt x="29502" y="184018"/>
                  </a:lnTo>
                  <a:lnTo>
                    <a:pt x="71727" y="176022"/>
                  </a:lnTo>
                  <a:lnTo>
                    <a:pt x="108804" y="164888"/>
                  </a:lnTo>
                  <a:lnTo>
                    <a:pt x="148473" y="157238"/>
                  </a:lnTo>
                  <a:lnTo>
                    <a:pt x="159668" y="154318"/>
                  </a:lnTo>
                  <a:lnTo>
                    <a:pt x="162654" y="154928"/>
                  </a:lnTo>
                  <a:lnTo>
                    <a:pt x="168624" y="1591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2114"/>
            <p:cNvSpPr/>
            <p:nvPr>
              <p:custDataLst>
                <p:tags r:id="rId34"/>
              </p:custDataLst>
            </p:nvPr>
          </p:nvSpPr>
          <p:spPr bwMode="auto">
            <a:xfrm>
              <a:off x="7581781" y="2964656"/>
              <a:ext cx="35243" cy="303611"/>
            </a:xfrm>
            <a:custGeom>
              <a:avLst/>
              <a:gdLst/>
              <a:ahLst/>
              <a:cxnLst/>
              <a:rect l="0" t="0" r="0" b="0"/>
              <a:pathLst>
                <a:path w="35243" h="303611">
                  <a:moveTo>
                    <a:pt x="17383" y="0"/>
                  </a:moveTo>
                  <a:lnTo>
                    <a:pt x="17383" y="0"/>
                  </a:lnTo>
                  <a:lnTo>
                    <a:pt x="0" y="0"/>
                  </a:lnTo>
                  <a:lnTo>
                    <a:pt x="11994" y="17170"/>
                  </a:lnTo>
                  <a:lnTo>
                    <a:pt x="16319" y="61526"/>
                  </a:lnTo>
                  <a:lnTo>
                    <a:pt x="16910" y="92829"/>
                  </a:lnTo>
                  <a:lnTo>
                    <a:pt x="17172" y="123940"/>
                  </a:lnTo>
                  <a:lnTo>
                    <a:pt x="17320" y="164054"/>
                  </a:lnTo>
                  <a:lnTo>
                    <a:pt x="17364" y="202728"/>
                  </a:lnTo>
                  <a:lnTo>
                    <a:pt x="17378" y="246599"/>
                  </a:lnTo>
                  <a:lnTo>
                    <a:pt x="18374" y="288716"/>
                  </a:lnTo>
                  <a:lnTo>
                    <a:pt x="35242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2115"/>
            <p:cNvSpPr/>
            <p:nvPr>
              <p:custDataLst>
                <p:tags r:id="rId35"/>
              </p:custDataLst>
            </p:nvPr>
          </p:nvSpPr>
          <p:spPr bwMode="auto">
            <a:xfrm>
              <a:off x="7670602" y="3040124"/>
              <a:ext cx="60508" cy="167750"/>
            </a:xfrm>
            <a:custGeom>
              <a:avLst/>
              <a:gdLst/>
              <a:ahLst/>
              <a:cxnLst/>
              <a:rect l="0" t="0" r="0" b="0"/>
              <a:pathLst>
                <a:path w="60508" h="167750">
                  <a:moveTo>
                    <a:pt x="0" y="13829"/>
                  </a:moveTo>
                  <a:lnTo>
                    <a:pt x="0" y="13829"/>
                  </a:lnTo>
                  <a:lnTo>
                    <a:pt x="0" y="527"/>
                  </a:lnTo>
                  <a:lnTo>
                    <a:pt x="1984" y="0"/>
                  </a:lnTo>
                  <a:lnTo>
                    <a:pt x="9480" y="2060"/>
                  </a:lnTo>
                  <a:lnTo>
                    <a:pt x="29598" y="13539"/>
                  </a:lnTo>
                  <a:lnTo>
                    <a:pt x="44929" y="29508"/>
                  </a:lnTo>
                  <a:lnTo>
                    <a:pt x="55756" y="56288"/>
                  </a:lnTo>
                  <a:lnTo>
                    <a:pt x="60507" y="89358"/>
                  </a:lnTo>
                  <a:lnTo>
                    <a:pt x="57174" y="124292"/>
                  </a:lnTo>
                  <a:lnTo>
                    <a:pt x="47159" y="156402"/>
                  </a:lnTo>
                  <a:lnTo>
                    <a:pt x="41464" y="165830"/>
                  </a:lnTo>
                  <a:lnTo>
                    <a:pt x="37565" y="167749"/>
                  </a:lnTo>
                  <a:lnTo>
                    <a:pt x="17859" y="1656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116"/>
            <p:cNvSpPr/>
            <p:nvPr>
              <p:custDataLst>
                <p:tags r:id="rId36"/>
              </p:custDataLst>
            </p:nvPr>
          </p:nvSpPr>
          <p:spPr bwMode="auto">
            <a:xfrm>
              <a:off x="7751248" y="3010546"/>
              <a:ext cx="44370" cy="222002"/>
            </a:xfrm>
            <a:custGeom>
              <a:avLst/>
              <a:gdLst/>
              <a:ahLst/>
              <a:cxnLst/>
              <a:rect l="0" t="0" r="0" b="0"/>
              <a:pathLst>
                <a:path w="44370" h="222002">
                  <a:moveTo>
                    <a:pt x="44369" y="7688"/>
                  </a:moveTo>
                  <a:lnTo>
                    <a:pt x="44369" y="7688"/>
                  </a:lnTo>
                  <a:lnTo>
                    <a:pt x="44369" y="2948"/>
                  </a:lnTo>
                  <a:lnTo>
                    <a:pt x="43377" y="1551"/>
                  </a:lnTo>
                  <a:lnTo>
                    <a:pt x="41724" y="621"/>
                  </a:lnTo>
                  <a:lnTo>
                    <a:pt x="39628" y="0"/>
                  </a:lnTo>
                  <a:lnTo>
                    <a:pt x="37240" y="1571"/>
                  </a:lnTo>
                  <a:lnTo>
                    <a:pt x="14317" y="36423"/>
                  </a:lnTo>
                  <a:lnTo>
                    <a:pt x="4486" y="63827"/>
                  </a:lnTo>
                  <a:lnTo>
                    <a:pt x="1133" y="99508"/>
                  </a:lnTo>
                  <a:lnTo>
                    <a:pt x="0" y="136142"/>
                  </a:lnTo>
                  <a:lnTo>
                    <a:pt x="1829" y="157052"/>
                  </a:lnTo>
                  <a:lnTo>
                    <a:pt x="17920" y="199591"/>
                  </a:lnTo>
                  <a:lnTo>
                    <a:pt x="30359" y="214479"/>
                  </a:lnTo>
                  <a:lnTo>
                    <a:pt x="44369" y="222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2117"/>
            <p:cNvSpPr/>
            <p:nvPr>
              <p:custDataLst>
                <p:tags r:id="rId37"/>
              </p:custDataLst>
            </p:nvPr>
          </p:nvSpPr>
          <p:spPr bwMode="auto">
            <a:xfrm>
              <a:off x="7859735" y="3161218"/>
              <a:ext cx="51969" cy="120153"/>
            </a:xfrm>
            <a:custGeom>
              <a:avLst/>
              <a:gdLst/>
              <a:ahLst/>
              <a:cxnLst/>
              <a:rect l="0" t="0" r="0" b="0"/>
              <a:pathLst>
                <a:path w="51969" h="120153">
                  <a:moveTo>
                    <a:pt x="25179" y="8821"/>
                  </a:moveTo>
                  <a:lnTo>
                    <a:pt x="25179" y="8821"/>
                  </a:lnTo>
                  <a:lnTo>
                    <a:pt x="16358" y="0"/>
                  </a:lnTo>
                  <a:lnTo>
                    <a:pt x="15279" y="9026"/>
                  </a:lnTo>
                  <a:lnTo>
                    <a:pt x="3824" y="45743"/>
                  </a:lnTo>
                  <a:lnTo>
                    <a:pt x="0" y="81166"/>
                  </a:lnTo>
                  <a:lnTo>
                    <a:pt x="3607" y="108860"/>
                  </a:lnTo>
                  <a:lnTo>
                    <a:pt x="7821" y="114209"/>
                  </a:lnTo>
                  <a:lnTo>
                    <a:pt x="20441" y="120152"/>
                  </a:lnTo>
                  <a:lnTo>
                    <a:pt x="25989" y="119753"/>
                  </a:lnTo>
                  <a:lnTo>
                    <a:pt x="51968" y="98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2118"/>
            <p:cNvSpPr/>
            <p:nvPr>
              <p:custDataLst>
                <p:tags r:id="rId38"/>
              </p:custDataLst>
            </p:nvPr>
          </p:nvSpPr>
          <p:spPr bwMode="auto">
            <a:xfrm>
              <a:off x="7875984" y="3045398"/>
              <a:ext cx="16510" cy="26416"/>
            </a:xfrm>
            <a:custGeom>
              <a:avLst/>
              <a:gdLst/>
              <a:ahLst/>
              <a:cxnLst/>
              <a:rect l="0" t="0" r="0" b="0"/>
              <a:pathLst>
                <a:path w="16510" h="26416">
                  <a:moveTo>
                    <a:pt x="0" y="8555"/>
                  </a:moveTo>
                  <a:lnTo>
                    <a:pt x="0" y="8555"/>
                  </a:lnTo>
                  <a:lnTo>
                    <a:pt x="0" y="13700"/>
                  </a:lnTo>
                  <a:lnTo>
                    <a:pt x="0" y="9429"/>
                  </a:lnTo>
                  <a:lnTo>
                    <a:pt x="4741" y="8814"/>
                  </a:lnTo>
                  <a:lnTo>
                    <a:pt x="6137" y="7735"/>
                  </a:lnTo>
                  <a:lnTo>
                    <a:pt x="7689" y="3891"/>
                  </a:lnTo>
                  <a:lnTo>
                    <a:pt x="9094" y="2469"/>
                  </a:lnTo>
                  <a:lnTo>
                    <a:pt x="16509" y="0"/>
                  </a:lnTo>
                  <a:lnTo>
                    <a:pt x="0" y="264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2119"/>
            <p:cNvSpPr/>
            <p:nvPr>
              <p:custDataLst>
                <p:tags r:id="rId39"/>
              </p:custDataLst>
            </p:nvPr>
          </p:nvSpPr>
          <p:spPr bwMode="auto">
            <a:xfrm>
              <a:off x="7965281" y="3170039"/>
              <a:ext cx="26790" cy="80368"/>
            </a:xfrm>
            <a:custGeom>
              <a:avLst/>
              <a:gdLst/>
              <a:ahLst/>
              <a:cxnLst/>
              <a:rect l="0" t="0" r="0" b="0"/>
              <a:pathLst>
                <a:path w="26790" h="80368">
                  <a:moveTo>
                    <a:pt x="26789" y="0"/>
                  </a:moveTo>
                  <a:lnTo>
                    <a:pt x="26789" y="0"/>
                  </a:lnTo>
                  <a:lnTo>
                    <a:pt x="25797" y="28497"/>
                  </a:lnTo>
                  <a:lnTo>
                    <a:pt x="22049" y="41108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2120"/>
            <p:cNvSpPr/>
            <p:nvPr>
              <p:custDataLst>
                <p:tags r:id="rId40"/>
              </p:custDataLst>
            </p:nvPr>
          </p:nvSpPr>
          <p:spPr bwMode="auto">
            <a:xfrm>
              <a:off x="8082007" y="2957335"/>
              <a:ext cx="160096" cy="229382"/>
            </a:xfrm>
            <a:custGeom>
              <a:avLst/>
              <a:gdLst/>
              <a:ahLst/>
              <a:cxnLst/>
              <a:rect l="0" t="0" r="0" b="0"/>
              <a:pathLst>
                <a:path w="160096" h="229382">
                  <a:moveTo>
                    <a:pt x="97587" y="16251"/>
                  </a:moveTo>
                  <a:lnTo>
                    <a:pt x="97587" y="16251"/>
                  </a:lnTo>
                  <a:lnTo>
                    <a:pt x="68471" y="805"/>
                  </a:lnTo>
                  <a:lnTo>
                    <a:pt x="63293" y="0"/>
                  </a:lnTo>
                  <a:lnTo>
                    <a:pt x="52249" y="4399"/>
                  </a:lnTo>
                  <a:lnTo>
                    <a:pt x="28989" y="23391"/>
                  </a:lnTo>
                  <a:lnTo>
                    <a:pt x="15967" y="49896"/>
                  </a:lnTo>
                  <a:lnTo>
                    <a:pt x="8814" y="83126"/>
                  </a:lnTo>
                  <a:lnTo>
                    <a:pt x="2602" y="119520"/>
                  </a:lnTo>
                  <a:lnTo>
                    <a:pt x="0" y="162584"/>
                  </a:lnTo>
                  <a:lnTo>
                    <a:pt x="2196" y="186940"/>
                  </a:lnTo>
                  <a:lnTo>
                    <a:pt x="7566" y="203238"/>
                  </a:lnTo>
                  <a:lnTo>
                    <a:pt x="20753" y="221585"/>
                  </a:lnTo>
                  <a:lnTo>
                    <a:pt x="28050" y="226573"/>
                  </a:lnTo>
                  <a:lnTo>
                    <a:pt x="47218" y="229381"/>
                  </a:lnTo>
                  <a:lnTo>
                    <a:pt x="63294" y="224746"/>
                  </a:lnTo>
                  <a:lnTo>
                    <a:pt x="88387" y="210342"/>
                  </a:lnTo>
                  <a:lnTo>
                    <a:pt x="110028" y="182692"/>
                  </a:lnTo>
                  <a:lnTo>
                    <a:pt x="130765" y="140042"/>
                  </a:lnTo>
                  <a:lnTo>
                    <a:pt x="136145" y="118894"/>
                  </a:lnTo>
                  <a:lnTo>
                    <a:pt x="131515" y="83857"/>
                  </a:lnTo>
                  <a:lnTo>
                    <a:pt x="129135" y="73228"/>
                  </a:lnTo>
                  <a:lnTo>
                    <a:pt x="124573" y="65150"/>
                  </a:lnTo>
                  <a:lnTo>
                    <a:pt x="111564" y="53528"/>
                  </a:lnTo>
                  <a:lnTo>
                    <a:pt x="98507" y="47701"/>
                  </a:lnTo>
                  <a:lnTo>
                    <a:pt x="69216" y="43960"/>
                  </a:lnTo>
                  <a:lnTo>
                    <a:pt x="38800" y="52794"/>
                  </a:lnTo>
                  <a:lnTo>
                    <a:pt x="18873" y="63238"/>
                  </a:lnTo>
                  <a:lnTo>
                    <a:pt x="12993" y="69546"/>
                  </a:lnTo>
                  <a:lnTo>
                    <a:pt x="11426" y="72617"/>
                  </a:lnTo>
                  <a:lnTo>
                    <a:pt x="12365" y="76648"/>
                  </a:lnTo>
                  <a:lnTo>
                    <a:pt x="18700" y="86420"/>
                  </a:lnTo>
                  <a:lnTo>
                    <a:pt x="28130" y="92085"/>
                  </a:lnTo>
                  <a:lnTo>
                    <a:pt x="52533" y="95275"/>
                  </a:lnTo>
                  <a:lnTo>
                    <a:pt x="64574" y="95723"/>
                  </a:lnTo>
                  <a:lnTo>
                    <a:pt x="88537" y="88283"/>
                  </a:lnTo>
                  <a:lnTo>
                    <a:pt x="160095" y="430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2121"/>
            <p:cNvSpPr/>
            <p:nvPr>
              <p:custDataLst>
                <p:tags r:id="rId41"/>
              </p:custDataLst>
            </p:nvPr>
          </p:nvSpPr>
          <p:spPr bwMode="auto">
            <a:xfrm>
              <a:off x="8170664" y="2866430"/>
              <a:ext cx="150866" cy="348259"/>
            </a:xfrm>
            <a:custGeom>
              <a:avLst/>
              <a:gdLst/>
              <a:ahLst/>
              <a:cxnLst/>
              <a:rect l="0" t="0" r="0" b="0"/>
              <a:pathLst>
                <a:path w="150866" h="348259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12360" y="7067"/>
                  </a:lnTo>
                  <a:lnTo>
                    <a:pt x="17170" y="7688"/>
                  </a:lnTo>
                  <a:lnTo>
                    <a:pt x="27805" y="13669"/>
                  </a:lnTo>
                  <a:lnTo>
                    <a:pt x="65243" y="37996"/>
                  </a:lnTo>
                  <a:lnTo>
                    <a:pt x="106613" y="71637"/>
                  </a:lnTo>
                  <a:lnTo>
                    <a:pt x="126121" y="95289"/>
                  </a:lnTo>
                  <a:lnTo>
                    <a:pt x="144673" y="139465"/>
                  </a:lnTo>
                  <a:lnTo>
                    <a:pt x="149692" y="174496"/>
                  </a:lnTo>
                  <a:lnTo>
                    <a:pt x="150865" y="194632"/>
                  </a:lnTo>
                  <a:lnTo>
                    <a:pt x="137305" y="232183"/>
                  </a:lnTo>
                  <a:lnTo>
                    <a:pt x="114436" y="269988"/>
                  </a:lnTo>
                  <a:lnTo>
                    <a:pt x="88808" y="296844"/>
                  </a:lnTo>
                  <a:lnTo>
                    <a:pt x="46352" y="323697"/>
                  </a:lnTo>
                  <a:lnTo>
                    <a:pt x="0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122"/>
            <p:cNvSpPr/>
            <p:nvPr>
              <p:custDataLst>
                <p:tags r:id="rId42"/>
              </p:custDataLst>
            </p:nvPr>
          </p:nvSpPr>
          <p:spPr bwMode="auto">
            <a:xfrm>
              <a:off x="8376166" y="2804625"/>
              <a:ext cx="83710" cy="277478"/>
            </a:xfrm>
            <a:custGeom>
              <a:avLst/>
              <a:gdLst/>
              <a:ahLst/>
              <a:cxnLst/>
              <a:rect l="0" t="0" r="0" b="0"/>
              <a:pathLst>
                <a:path w="83710" h="277478">
                  <a:moveTo>
                    <a:pt x="26670" y="35016"/>
                  </a:moveTo>
                  <a:lnTo>
                    <a:pt x="26670" y="35016"/>
                  </a:lnTo>
                  <a:lnTo>
                    <a:pt x="26670" y="73599"/>
                  </a:lnTo>
                  <a:lnTo>
                    <a:pt x="25678" y="107192"/>
                  </a:lnTo>
                  <a:lnTo>
                    <a:pt x="20533" y="149998"/>
                  </a:lnTo>
                  <a:lnTo>
                    <a:pt x="15646" y="186896"/>
                  </a:lnTo>
                  <a:lnTo>
                    <a:pt x="8718" y="225342"/>
                  </a:lnTo>
                  <a:lnTo>
                    <a:pt x="485" y="268429"/>
                  </a:lnTo>
                  <a:lnTo>
                    <a:pt x="60" y="277477"/>
                  </a:lnTo>
                  <a:lnTo>
                    <a:pt x="0" y="277024"/>
                  </a:lnTo>
                  <a:lnTo>
                    <a:pt x="2579" y="276520"/>
                  </a:lnTo>
                  <a:lnTo>
                    <a:pt x="4656" y="276386"/>
                  </a:lnTo>
                  <a:lnTo>
                    <a:pt x="6965" y="265653"/>
                  </a:lnTo>
                  <a:lnTo>
                    <a:pt x="8446" y="221685"/>
                  </a:lnTo>
                  <a:lnTo>
                    <a:pt x="8702" y="179732"/>
                  </a:lnTo>
                  <a:lnTo>
                    <a:pt x="8779" y="135882"/>
                  </a:lnTo>
                  <a:lnTo>
                    <a:pt x="8800" y="100952"/>
                  </a:lnTo>
                  <a:lnTo>
                    <a:pt x="9801" y="57337"/>
                  </a:lnTo>
                  <a:lnTo>
                    <a:pt x="21239" y="21112"/>
                  </a:lnTo>
                  <a:lnTo>
                    <a:pt x="29547" y="11308"/>
                  </a:lnTo>
                  <a:lnTo>
                    <a:pt x="38863" y="4635"/>
                  </a:lnTo>
                  <a:lnTo>
                    <a:pt x="46310" y="1669"/>
                  </a:lnTo>
                  <a:lnTo>
                    <a:pt x="60821" y="0"/>
                  </a:lnTo>
                  <a:lnTo>
                    <a:pt x="69298" y="2255"/>
                  </a:lnTo>
                  <a:lnTo>
                    <a:pt x="72949" y="4245"/>
                  </a:lnTo>
                  <a:lnTo>
                    <a:pt x="79650" y="14395"/>
                  </a:lnTo>
                  <a:lnTo>
                    <a:pt x="82826" y="21268"/>
                  </a:lnTo>
                  <a:lnTo>
                    <a:pt x="83709" y="36843"/>
                  </a:lnTo>
                  <a:lnTo>
                    <a:pt x="79802" y="53687"/>
                  </a:lnTo>
                  <a:lnTo>
                    <a:pt x="55592" y="97630"/>
                  </a:lnTo>
                  <a:lnTo>
                    <a:pt x="35600" y="12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2123"/>
            <p:cNvSpPr/>
            <p:nvPr>
              <p:custDataLst>
                <p:tags r:id="rId43"/>
              </p:custDataLst>
            </p:nvPr>
          </p:nvSpPr>
          <p:spPr bwMode="auto">
            <a:xfrm>
              <a:off x="8483990" y="2796233"/>
              <a:ext cx="61722" cy="284510"/>
            </a:xfrm>
            <a:custGeom>
              <a:avLst/>
              <a:gdLst/>
              <a:ahLst/>
              <a:cxnLst/>
              <a:rect l="0" t="0" r="0" b="0"/>
              <a:pathLst>
                <a:path w="61722" h="284510">
                  <a:moveTo>
                    <a:pt x="61721" y="7689"/>
                  </a:moveTo>
                  <a:lnTo>
                    <a:pt x="61721" y="7689"/>
                  </a:lnTo>
                  <a:lnTo>
                    <a:pt x="54031" y="0"/>
                  </a:lnTo>
                  <a:lnTo>
                    <a:pt x="43678" y="8608"/>
                  </a:lnTo>
                  <a:lnTo>
                    <a:pt x="32782" y="28466"/>
                  </a:lnTo>
                  <a:lnTo>
                    <a:pt x="20213" y="67980"/>
                  </a:lnTo>
                  <a:lnTo>
                    <a:pt x="11168" y="99305"/>
                  </a:lnTo>
                  <a:lnTo>
                    <a:pt x="5187" y="128775"/>
                  </a:lnTo>
                  <a:lnTo>
                    <a:pt x="1867" y="159070"/>
                  </a:lnTo>
                  <a:lnTo>
                    <a:pt x="0" y="198725"/>
                  </a:lnTo>
                  <a:lnTo>
                    <a:pt x="2091" y="231972"/>
                  </a:lnTo>
                  <a:lnTo>
                    <a:pt x="7437" y="253222"/>
                  </a:lnTo>
                  <a:lnTo>
                    <a:pt x="16428" y="269281"/>
                  </a:lnTo>
                  <a:lnTo>
                    <a:pt x="22596" y="274357"/>
                  </a:lnTo>
                  <a:lnTo>
                    <a:pt x="43514" y="281501"/>
                  </a:lnTo>
                  <a:lnTo>
                    <a:pt x="61721" y="2845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124"/>
            <p:cNvSpPr/>
            <p:nvPr>
              <p:custDataLst>
                <p:tags r:id="rId44"/>
              </p:custDataLst>
            </p:nvPr>
          </p:nvSpPr>
          <p:spPr bwMode="auto">
            <a:xfrm>
              <a:off x="8536781" y="2876968"/>
              <a:ext cx="61728" cy="141267"/>
            </a:xfrm>
            <a:custGeom>
              <a:avLst/>
              <a:gdLst/>
              <a:ahLst/>
              <a:cxnLst/>
              <a:rect l="0" t="0" r="0" b="0"/>
              <a:pathLst>
                <a:path w="61728" h="141267">
                  <a:moveTo>
                    <a:pt x="8930" y="16251"/>
                  </a:moveTo>
                  <a:lnTo>
                    <a:pt x="8930" y="16251"/>
                  </a:lnTo>
                  <a:lnTo>
                    <a:pt x="8930" y="0"/>
                  </a:lnTo>
                  <a:lnTo>
                    <a:pt x="9922" y="456"/>
                  </a:lnTo>
                  <a:lnTo>
                    <a:pt x="38741" y="28215"/>
                  </a:lnTo>
                  <a:lnTo>
                    <a:pt x="42022" y="34136"/>
                  </a:lnTo>
                  <a:lnTo>
                    <a:pt x="45466" y="42059"/>
                  </a:lnTo>
                  <a:lnTo>
                    <a:pt x="56577" y="63254"/>
                  </a:lnTo>
                  <a:lnTo>
                    <a:pt x="61727" y="96377"/>
                  </a:lnTo>
                  <a:lnTo>
                    <a:pt x="56869" y="106763"/>
                  </a:lnTo>
                  <a:lnTo>
                    <a:pt x="47103" y="117994"/>
                  </a:lnTo>
                  <a:lnTo>
                    <a:pt x="25862" y="133489"/>
                  </a:lnTo>
                  <a:lnTo>
                    <a:pt x="0" y="1412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125"/>
            <p:cNvSpPr/>
            <p:nvPr>
              <p:custDataLst>
                <p:tags r:id="rId45"/>
              </p:custDataLst>
            </p:nvPr>
          </p:nvSpPr>
          <p:spPr bwMode="auto">
            <a:xfrm>
              <a:off x="8581906" y="2875359"/>
              <a:ext cx="44173" cy="169665"/>
            </a:xfrm>
            <a:custGeom>
              <a:avLst/>
              <a:gdLst/>
              <a:ahLst/>
              <a:cxnLst/>
              <a:rect l="0" t="0" r="0" b="0"/>
              <a:pathLst>
                <a:path w="44173" h="169665">
                  <a:moveTo>
                    <a:pt x="17383" y="0"/>
                  </a:moveTo>
                  <a:lnTo>
                    <a:pt x="17383" y="0"/>
                  </a:lnTo>
                  <a:lnTo>
                    <a:pt x="14737" y="38830"/>
                  </a:lnTo>
                  <a:lnTo>
                    <a:pt x="3144" y="75632"/>
                  </a:lnTo>
                  <a:lnTo>
                    <a:pt x="238" y="117503"/>
                  </a:lnTo>
                  <a:lnTo>
                    <a:pt x="0" y="128937"/>
                  </a:lnTo>
                  <a:lnTo>
                    <a:pt x="1826" y="137552"/>
                  </a:lnTo>
                  <a:lnTo>
                    <a:pt x="9146" y="149770"/>
                  </a:lnTo>
                  <a:lnTo>
                    <a:pt x="44172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2126"/>
            <p:cNvSpPr/>
            <p:nvPr>
              <p:custDataLst>
                <p:tags r:id="rId46"/>
              </p:custDataLst>
            </p:nvPr>
          </p:nvSpPr>
          <p:spPr bwMode="auto">
            <a:xfrm>
              <a:off x="8679656" y="2991445"/>
              <a:ext cx="35720" cy="116087"/>
            </a:xfrm>
            <a:custGeom>
              <a:avLst/>
              <a:gdLst/>
              <a:ahLst/>
              <a:cxnLst/>
              <a:rect l="0" t="0" r="0" b="0"/>
              <a:pathLst>
                <a:path w="35720" h="116087">
                  <a:moveTo>
                    <a:pt x="0" y="0"/>
                  </a:moveTo>
                  <a:lnTo>
                    <a:pt x="0" y="0"/>
                  </a:lnTo>
                  <a:lnTo>
                    <a:pt x="7689" y="7689"/>
                  </a:lnTo>
                  <a:lnTo>
                    <a:pt x="8857" y="49406"/>
                  </a:lnTo>
                  <a:lnTo>
                    <a:pt x="11561" y="85533"/>
                  </a:lnTo>
                  <a:lnTo>
                    <a:pt x="18639" y="103396"/>
                  </a:lnTo>
                  <a:lnTo>
                    <a:pt x="24159" y="110446"/>
                  </a:lnTo>
                  <a:lnTo>
                    <a:pt x="35719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127"/>
            <p:cNvSpPr/>
            <p:nvPr>
              <p:custDataLst>
                <p:tags r:id="rId47"/>
              </p:custDataLst>
            </p:nvPr>
          </p:nvSpPr>
          <p:spPr bwMode="auto">
            <a:xfrm>
              <a:off x="8670836" y="2920008"/>
              <a:ext cx="8821" cy="8931"/>
            </a:xfrm>
            <a:custGeom>
              <a:avLst/>
              <a:gdLst/>
              <a:ahLst/>
              <a:cxnLst/>
              <a:rect l="0" t="0" r="0" b="0"/>
              <a:pathLst>
                <a:path w="8821" h="8931">
                  <a:moveTo>
                    <a:pt x="8820" y="8930"/>
                  </a:moveTo>
                  <a:lnTo>
                    <a:pt x="8820" y="8930"/>
                  </a:lnTo>
                  <a:lnTo>
                    <a:pt x="8820" y="9"/>
                  </a:lnTo>
                  <a:lnTo>
                    <a:pt x="8820" y="4743"/>
                  </a:lnTo>
                  <a:lnTo>
                    <a:pt x="7828" y="6138"/>
                  </a:lnTo>
                  <a:lnTo>
                    <a:pt x="6174" y="7069"/>
                  </a:lnTo>
                  <a:lnTo>
                    <a:pt x="0" y="8897"/>
                  </a:lnTo>
                  <a:lnTo>
                    <a:pt x="882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128"/>
            <p:cNvSpPr/>
            <p:nvPr>
              <p:custDataLst>
                <p:tags r:id="rId48"/>
              </p:custDataLst>
            </p:nvPr>
          </p:nvSpPr>
          <p:spPr bwMode="auto">
            <a:xfrm>
              <a:off x="8790842" y="2732484"/>
              <a:ext cx="13831" cy="312540"/>
            </a:xfrm>
            <a:custGeom>
              <a:avLst/>
              <a:gdLst/>
              <a:ahLst/>
              <a:cxnLst/>
              <a:rect l="0" t="0" r="0" b="0"/>
              <a:pathLst>
                <a:path w="13831" h="312540">
                  <a:moveTo>
                    <a:pt x="13830" y="0"/>
                  </a:moveTo>
                  <a:lnTo>
                    <a:pt x="13830" y="0"/>
                  </a:lnTo>
                  <a:lnTo>
                    <a:pt x="7692" y="14258"/>
                  </a:lnTo>
                  <a:lnTo>
                    <a:pt x="0" y="53969"/>
                  </a:lnTo>
                  <a:lnTo>
                    <a:pt x="3638" y="87794"/>
                  </a:lnTo>
                  <a:lnTo>
                    <a:pt x="4526" y="127216"/>
                  </a:lnTo>
                  <a:lnTo>
                    <a:pt x="4790" y="165025"/>
                  </a:lnTo>
                  <a:lnTo>
                    <a:pt x="4867" y="200370"/>
                  </a:lnTo>
                  <a:lnTo>
                    <a:pt x="7536" y="239617"/>
                  </a:lnTo>
                  <a:lnTo>
                    <a:pt x="12587" y="278953"/>
                  </a:lnTo>
                  <a:lnTo>
                    <a:pt x="13830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04" name="SMARTInkShape-2129"/>
            <p:cNvSpPr/>
            <p:nvPr>
              <p:custDataLst>
                <p:tags r:id="rId49"/>
              </p:custDataLst>
            </p:nvPr>
          </p:nvSpPr>
          <p:spPr bwMode="auto">
            <a:xfrm>
              <a:off x="8858775" y="2831252"/>
              <a:ext cx="124298" cy="238285"/>
            </a:xfrm>
            <a:custGeom>
              <a:avLst/>
              <a:gdLst/>
              <a:ahLst/>
              <a:cxnLst/>
              <a:rect l="0" t="0" r="0" b="0"/>
              <a:pathLst>
                <a:path w="124298" h="238285">
                  <a:moveTo>
                    <a:pt x="70913" y="35178"/>
                  </a:moveTo>
                  <a:lnTo>
                    <a:pt x="70913" y="35178"/>
                  </a:lnTo>
                  <a:lnTo>
                    <a:pt x="58484" y="15060"/>
                  </a:lnTo>
                  <a:lnTo>
                    <a:pt x="45182" y="5625"/>
                  </a:lnTo>
                  <a:lnTo>
                    <a:pt x="33412" y="1286"/>
                  </a:lnTo>
                  <a:lnTo>
                    <a:pt x="23642" y="0"/>
                  </a:lnTo>
                  <a:lnTo>
                    <a:pt x="20547" y="2796"/>
                  </a:lnTo>
                  <a:lnTo>
                    <a:pt x="11451" y="21945"/>
                  </a:lnTo>
                  <a:lnTo>
                    <a:pt x="2135" y="63468"/>
                  </a:lnTo>
                  <a:lnTo>
                    <a:pt x="0" y="105148"/>
                  </a:lnTo>
                  <a:lnTo>
                    <a:pt x="4371" y="142450"/>
                  </a:lnTo>
                  <a:lnTo>
                    <a:pt x="16690" y="180182"/>
                  </a:lnTo>
                  <a:lnTo>
                    <a:pt x="27300" y="196528"/>
                  </a:lnTo>
                  <a:lnTo>
                    <a:pt x="57158" y="224767"/>
                  </a:lnTo>
                  <a:lnTo>
                    <a:pt x="84292" y="237147"/>
                  </a:lnTo>
                  <a:lnTo>
                    <a:pt x="88761" y="238284"/>
                  </a:lnTo>
                  <a:lnTo>
                    <a:pt x="93726" y="237059"/>
                  </a:lnTo>
                  <a:lnTo>
                    <a:pt x="104534" y="230405"/>
                  </a:lnTo>
                  <a:lnTo>
                    <a:pt x="113306" y="215542"/>
                  </a:lnTo>
                  <a:lnTo>
                    <a:pt x="122281" y="183143"/>
                  </a:lnTo>
                  <a:lnTo>
                    <a:pt x="123836" y="149575"/>
                  </a:lnTo>
                  <a:lnTo>
                    <a:pt x="124297" y="112950"/>
                  </a:lnTo>
                  <a:lnTo>
                    <a:pt x="123460" y="77292"/>
                  </a:lnTo>
                  <a:lnTo>
                    <a:pt x="114769" y="42027"/>
                  </a:lnTo>
                  <a:lnTo>
                    <a:pt x="112057" y="36767"/>
                  </a:lnTo>
                  <a:lnTo>
                    <a:pt x="101105" y="28277"/>
                  </a:lnTo>
                  <a:lnTo>
                    <a:pt x="62247" y="12624"/>
                  </a:lnTo>
                  <a:lnTo>
                    <a:pt x="29667" y="8946"/>
                  </a:lnTo>
                  <a:lnTo>
                    <a:pt x="23572" y="11737"/>
                  </a:lnTo>
                  <a:lnTo>
                    <a:pt x="11508" y="22775"/>
                  </a:lnTo>
                  <a:lnTo>
                    <a:pt x="8489" y="27901"/>
                  </a:lnTo>
                  <a:lnTo>
                    <a:pt x="7468" y="32311"/>
                  </a:lnTo>
                  <a:lnTo>
                    <a:pt x="7780" y="36243"/>
                  </a:lnTo>
                  <a:lnTo>
                    <a:pt x="10965" y="39857"/>
                  </a:lnTo>
                  <a:lnTo>
                    <a:pt x="22441" y="46518"/>
                  </a:lnTo>
                  <a:lnTo>
                    <a:pt x="45637" y="51105"/>
                  </a:lnTo>
                  <a:lnTo>
                    <a:pt x="88772" y="351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05" name="SMARTInkShape-2130"/>
            <p:cNvSpPr/>
            <p:nvPr>
              <p:custDataLst>
                <p:tags r:id="rId50"/>
              </p:custDataLst>
            </p:nvPr>
          </p:nvSpPr>
          <p:spPr bwMode="auto">
            <a:xfrm>
              <a:off x="8947547" y="2669977"/>
              <a:ext cx="168243" cy="544712"/>
            </a:xfrm>
            <a:custGeom>
              <a:avLst/>
              <a:gdLst/>
              <a:ahLst/>
              <a:cxnLst/>
              <a:rect l="0" t="0" r="0" b="0"/>
              <a:pathLst>
                <a:path w="168243" h="544712">
                  <a:moveTo>
                    <a:pt x="0" y="0"/>
                  </a:moveTo>
                  <a:lnTo>
                    <a:pt x="0" y="0"/>
                  </a:lnTo>
                  <a:lnTo>
                    <a:pt x="38385" y="35739"/>
                  </a:lnTo>
                  <a:lnTo>
                    <a:pt x="43450" y="38708"/>
                  </a:lnTo>
                  <a:lnTo>
                    <a:pt x="71972" y="76143"/>
                  </a:lnTo>
                  <a:lnTo>
                    <a:pt x="103857" y="116901"/>
                  </a:lnTo>
                  <a:lnTo>
                    <a:pt x="131256" y="160841"/>
                  </a:lnTo>
                  <a:lnTo>
                    <a:pt x="150060" y="201214"/>
                  </a:lnTo>
                  <a:lnTo>
                    <a:pt x="158636" y="231973"/>
                  </a:lnTo>
                  <a:lnTo>
                    <a:pt x="164763" y="265817"/>
                  </a:lnTo>
                  <a:lnTo>
                    <a:pt x="168211" y="307184"/>
                  </a:lnTo>
                  <a:lnTo>
                    <a:pt x="168242" y="344576"/>
                  </a:lnTo>
                  <a:lnTo>
                    <a:pt x="162407" y="379798"/>
                  </a:lnTo>
                  <a:lnTo>
                    <a:pt x="148901" y="421515"/>
                  </a:lnTo>
                  <a:lnTo>
                    <a:pt x="130440" y="453307"/>
                  </a:lnTo>
                  <a:lnTo>
                    <a:pt x="92793" y="495457"/>
                  </a:lnTo>
                  <a:lnTo>
                    <a:pt x="35719" y="5447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08" name="SMARTInkShape-2131"/>
            <p:cNvSpPr/>
            <p:nvPr>
              <p:custDataLst>
                <p:tags r:id="rId51"/>
              </p:custDataLst>
            </p:nvPr>
          </p:nvSpPr>
          <p:spPr bwMode="auto">
            <a:xfrm>
              <a:off x="6840141" y="3214688"/>
              <a:ext cx="78461" cy="223243"/>
            </a:xfrm>
            <a:custGeom>
              <a:avLst/>
              <a:gdLst/>
              <a:ahLst/>
              <a:cxnLst/>
              <a:rect l="0" t="0" r="0" b="0"/>
              <a:pathLst>
                <a:path w="78461" h="223243">
                  <a:moveTo>
                    <a:pt x="0" y="0"/>
                  </a:moveTo>
                  <a:lnTo>
                    <a:pt x="0" y="0"/>
                  </a:lnTo>
                  <a:lnTo>
                    <a:pt x="9480" y="0"/>
                  </a:lnTo>
                  <a:lnTo>
                    <a:pt x="13265" y="1984"/>
                  </a:lnTo>
                  <a:lnTo>
                    <a:pt x="51060" y="41981"/>
                  </a:lnTo>
                  <a:lnTo>
                    <a:pt x="73932" y="77417"/>
                  </a:lnTo>
                  <a:lnTo>
                    <a:pt x="78460" y="104738"/>
                  </a:lnTo>
                  <a:lnTo>
                    <a:pt x="74228" y="123941"/>
                  </a:lnTo>
                  <a:lnTo>
                    <a:pt x="60688" y="148840"/>
                  </a:lnTo>
                  <a:lnTo>
                    <a:pt x="26365" y="187316"/>
                  </a:lnTo>
                  <a:lnTo>
                    <a:pt x="0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09" name="SMARTInkShape-2132"/>
            <p:cNvSpPr/>
            <p:nvPr>
              <p:custDataLst>
                <p:tags r:id="rId52"/>
              </p:custDataLst>
            </p:nvPr>
          </p:nvSpPr>
          <p:spPr bwMode="auto">
            <a:xfrm>
              <a:off x="6395801" y="1862116"/>
              <a:ext cx="960497" cy="1548136"/>
            </a:xfrm>
            <a:custGeom>
              <a:avLst/>
              <a:gdLst/>
              <a:ahLst/>
              <a:cxnLst/>
              <a:rect l="0" t="0" r="0" b="0"/>
              <a:pathLst>
                <a:path w="960497" h="1548136">
                  <a:moveTo>
                    <a:pt x="113941" y="173853"/>
                  </a:moveTo>
                  <a:lnTo>
                    <a:pt x="113941" y="173853"/>
                  </a:lnTo>
                  <a:lnTo>
                    <a:pt x="118682" y="173853"/>
                  </a:lnTo>
                  <a:lnTo>
                    <a:pt x="123655" y="168561"/>
                  </a:lnTo>
                  <a:lnTo>
                    <a:pt x="160922" y="127131"/>
                  </a:lnTo>
                  <a:lnTo>
                    <a:pt x="196995" y="95561"/>
                  </a:lnTo>
                  <a:lnTo>
                    <a:pt x="236695" y="73464"/>
                  </a:lnTo>
                  <a:lnTo>
                    <a:pt x="276874" y="55870"/>
                  </a:lnTo>
                  <a:lnTo>
                    <a:pt x="317995" y="38320"/>
                  </a:lnTo>
                  <a:lnTo>
                    <a:pt x="354780" y="25299"/>
                  </a:lnTo>
                  <a:lnTo>
                    <a:pt x="398647" y="13172"/>
                  </a:lnTo>
                  <a:lnTo>
                    <a:pt x="428993" y="8181"/>
                  </a:lnTo>
                  <a:lnTo>
                    <a:pt x="459016" y="5963"/>
                  </a:lnTo>
                  <a:lnTo>
                    <a:pt x="491542" y="2331"/>
                  </a:lnTo>
                  <a:lnTo>
                    <a:pt x="532740" y="0"/>
                  </a:lnTo>
                  <a:lnTo>
                    <a:pt x="565452" y="2948"/>
                  </a:lnTo>
                  <a:lnTo>
                    <a:pt x="601271" y="6467"/>
                  </a:lnTo>
                  <a:lnTo>
                    <a:pt x="644782" y="16545"/>
                  </a:lnTo>
                  <a:lnTo>
                    <a:pt x="683473" y="28090"/>
                  </a:lnTo>
                  <a:lnTo>
                    <a:pt x="719191" y="39925"/>
                  </a:lnTo>
                  <a:lnTo>
                    <a:pt x="763656" y="51817"/>
                  </a:lnTo>
                  <a:lnTo>
                    <a:pt x="808231" y="77979"/>
                  </a:lnTo>
                  <a:lnTo>
                    <a:pt x="849961" y="111810"/>
                  </a:lnTo>
                  <a:lnTo>
                    <a:pt x="884193" y="150910"/>
                  </a:lnTo>
                  <a:lnTo>
                    <a:pt x="905904" y="193060"/>
                  </a:lnTo>
                  <a:lnTo>
                    <a:pt x="920040" y="230122"/>
                  </a:lnTo>
                  <a:lnTo>
                    <a:pt x="932387" y="269818"/>
                  </a:lnTo>
                  <a:lnTo>
                    <a:pt x="944380" y="309997"/>
                  </a:lnTo>
                  <a:lnTo>
                    <a:pt x="956304" y="346377"/>
                  </a:lnTo>
                  <a:lnTo>
                    <a:pt x="960496" y="380634"/>
                  </a:lnTo>
                  <a:lnTo>
                    <a:pt x="956998" y="417463"/>
                  </a:lnTo>
                  <a:lnTo>
                    <a:pt x="946927" y="458335"/>
                  </a:lnTo>
                  <a:lnTo>
                    <a:pt x="937323" y="485024"/>
                  </a:lnTo>
                  <a:lnTo>
                    <a:pt x="911119" y="528043"/>
                  </a:lnTo>
                  <a:lnTo>
                    <a:pt x="886748" y="567159"/>
                  </a:lnTo>
                  <a:lnTo>
                    <a:pt x="856946" y="606783"/>
                  </a:lnTo>
                  <a:lnTo>
                    <a:pt x="819548" y="649366"/>
                  </a:lnTo>
                  <a:lnTo>
                    <a:pt x="798930" y="671933"/>
                  </a:lnTo>
                  <a:lnTo>
                    <a:pt x="756536" y="704412"/>
                  </a:lnTo>
                  <a:lnTo>
                    <a:pt x="712185" y="745841"/>
                  </a:lnTo>
                  <a:lnTo>
                    <a:pt x="675510" y="775031"/>
                  </a:lnTo>
                  <a:lnTo>
                    <a:pt x="633723" y="808431"/>
                  </a:lnTo>
                  <a:lnTo>
                    <a:pt x="591771" y="843692"/>
                  </a:lnTo>
                  <a:lnTo>
                    <a:pt x="557035" y="870402"/>
                  </a:lnTo>
                  <a:lnTo>
                    <a:pt x="521608" y="901908"/>
                  </a:lnTo>
                  <a:lnTo>
                    <a:pt x="485975" y="926897"/>
                  </a:lnTo>
                  <a:lnTo>
                    <a:pt x="450282" y="956350"/>
                  </a:lnTo>
                  <a:lnTo>
                    <a:pt x="414571" y="985472"/>
                  </a:lnTo>
                  <a:lnTo>
                    <a:pt x="373085" y="1021979"/>
                  </a:lnTo>
                  <a:lnTo>
                    <a:pt x="339332" y="1048905"/>
                  </a:lnTo>
                  <a:lnTo>
                    <a:pt x="295017" y="1084670"/>
                  </a:lnTo>
                  <a:lnTo>
                    <a:pt x="257306" y="1120397"/>
                  </a:lnTo>
                  <a:lnTo>
                    <a:pt x="221194" y="1155126"/>
                  </a:lnTo>
                  <a:lnTo>
                    <a:pt x="185397" y="1184769"/>
                  </a:lnTo>
                  <a:lnTo>
                    <a:pt x="141725" y="1221664"/>
                  </a:lnTo>
                  <a:lnTo>
                    <a:pt x="108511" y="1258934"/>
                  </a:lnTo>
                  <a:lnTo>
                    <a:pt x="78291" y="1296952"/>
                  </a:lnTo>
                  <a:lnTo>
                    <a:pt x="41295" y="1340546"/>
                  </a:lnTo>
                  <a:lnTo>
                    <a:pt x="22231" y="1382775"/>
                  </a:lnTo>
                  <a:lnTo>
                    <a:pt x="8716" y="1416091"/>
                  </a:lnTo>
                  <a:lnTo>
                    <a:pt x="0" y="1458164"/>
                  </a:lnTo>
                  <a:lnTo>
                    <a:pt x="5408" y="1500282"/>
                  </a:lnTo>
                  <a:lnTo>
                    <a:pt x="10472" y="1516117"/>
                  </a:lnTo>
                  <a:lnTo>
                    <a:pt x="21322" y="1527123"/>
                  </a:lnTo>
                  <a:lnTo>
                    <a:pt x="48828" y="1544523"/>
                  </a:lnTo>
                  <a:lnTo>
                    <a:pt x="84763" y="1548135"/>
                  </a:lnTo>
                  <a:lnTo>
                    <a:pt x="124809" y="1546115"/>
                  </a:lnTo>
                  <a:lnTo>
                    <a:pt x="162802" y="1541879"/>
                  </a:lnTo>
                  <a:lnTo>
                    <a:pt x="202306" y="1535707"/>
                  </a:lnTo>
                  <a:lnTo>
                    <a:pt x="231267" y="1530538"/>
                  </a:lnTo>
                  <a:lnTo>
                    <a:pt x="263320" y="1524933"/>
                  </a:lnTo>
                  <a:lnTo>
                    <a:pt x="298100" y="1517192"/>
                  </a:lnTo>
                  <a:lnTo>
                    <a:pt x="336519" y="1511428"/>
                  </a:lnTo>
                  <a:lnTo>
                    <a:pt x="372770" y="1501029"/>
                  </a:lnTo>
                  <a:lnTo>
                    <a:pt x="409133" y="1492360"/>
                  </a:lnTo>
                  <a:lnTo>
                    <a:pt x="446955" y="1487286"/>
                  </a:lnTo>
                  <a:lnTo>
                    <a:pt x="477402" y="1486562"/>
                  </a:lnTo>
                  <a:lnTo>
                    <a:pt x="474531" y="1486530"/>
                  </a:lnTo>
                  <a:lnTo>
                    <a:pt x="444340" y="14597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0" name="SMARTInkShape-2133"/>
            <p:cNvSpPr/>
            <p:nvPr>
              <p:custDataLst>
                <p:tags r:id="rId53"/>
              </p:custDataLst>
            </p:nvPr>
          </p:nvSpPr>
          <p:spPr bwMode="auto">
            <a:xfrm>
              <a:off x="8947547" y="723305"/>
              <a:ext cx="114831" cy="383977"/>
            </a:xfrm>
            <a:custGeom>
              <a:avLst/>
              <a:gdLst/>
              <a:ahLst/>
              <a:cxnLst/>
              <a:rect l="0" t="0" r="0" b="0"/>
              <a:pathLst>
                <a:path w="114831" h="383977">
                  <a:moveTo>
                    <a:pt x="0" y="0"/>
                  </a:moveTo>
                  <a:lnTo>
                    <a:pt x="0" y="0"/>
                  </a:lnTo>
                  <a:lnTo>
                    <a:pt x="0" y="9481"/>
                  </a:lnTo>
                  <a:lnTo>
                    <a:pt x="9481" y="29598"/>
                  </a:lnTo>
                  <a:lnTo>
                    <a:pt x="42692" y="71866"/>
                  </a:lnTo>
                  <a:lnTo>
                    <a:pt x="69403" y="109839"/>
                  </a:lnTo>
                  <a:lnTo>
                    <a:pt x="92189" y="152158"/>
                  </a:lnTo>
                  <a:lnTo>
                    <a:pt x="109730" y="196499"/>
                  </a:lnTo>
                  <a:lnTo>
                    <a:pt x="114830" y="238318"/>
                  </a:lnTo>
                  <a:lnTo>
                    <a:pt x="114722" y="270042"/>
                  </a:lnTo>
                  <a:lnTo>
                    <a:pt x="107855" y="312846"/>
                  </a:lnTo>
                  <a:lnTo>
                    <a:pt x="88259" y="355484"/>
                  </a:lnTo>
                  <a:lnTo>
                    <a:pt x="71437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1" name="SMARTInkShape-2134"/>
            <p:cNvSpPr/>
            <p:nvPr>
              <p:custDataLst>
                <p:tags r:id="rId54"/>
              </p:custDataLst>
            </p:nvPr>
          </p:nvSpPr>
          <p:spPr bwMode="auto">
            <a:xfrm>
              <a:off x="8833246" y="839391"/>
              <a:ext cx="123232" cy="165688"/>
            </a:xfrm>
            <a:custGeom>
              <a:avLst/>
              <a:gdLst/>
              <a:ahLst/>
              <a:cxnLst/>
              <a:rect l="0" t="0" r="0" b="0"/>
              <a:pathLst>
                <a:path w="123232" h="165688">
                  <a:moveTo>
                    <a:pt x="51793" y="0"/>
                  </a:moveTo>
                  <a:lnTo>
                    <a:pt x="51793" y="0"/>
                  </a:lnTo>
                  <a:lnTo>
                    <a:pt x="44104" y="0"/>
                  </a:lnTo>
                  <a:lnTo>
                    <a:pt x="19603" y="34412"/>
                  </a:lnTo>
                  <a:lnTo>
                    <a:pt x="7254" y="73531"/>
                  </a:lnTo>
                  <a:lnTo>
                    <a:pt x="0" y="109995"/>
                  </a:lnTo>
                  <a:lnTo>
                    <a:pt x="3484" y="134786"/>
                  </a:lnTo>
                  <a:lnTo>
                    <a:pt x="10801" y="156243"/>
                  </a:lnTo>
                  <a:lnTo>
                    <a:pt x="16527" y="160716"/>
                  </a:lnTo>
                  <a:lnTo>
                    <a:pt x="33474" y="165687"/>
                  </a:lnTo>
                  <a:lnTo>
                    <a:pt x="60586" y="163745"/>
                  </a:lnTo>
                  <a:lnTo>
                    <a:pt x="75876" y="154135"/>
                  </a:lnTo>
                  <a:lnTo>
                    <a:pt x="97119" y="133193"/>
                  </a:lnTo>
                  <a:lnTo>
                    <a:pt x="107667" y="108476"/>
                  </a:lnTo>
                  <a:lnTo>
                    <a:pt x="107594" y="71277"/>
                  </a:lnTo>
                  <a:lnTo>
                    <a:pt x="103019" y="35795"/>
                  </a:lnTo>
                  <a:lnTo>
                    <a:pt x="100826" y="29817"/>
                  </a:lnTo>
                  <a:lnTo>
                    <a:pt x="93099" y="20528"/>
                  </a:lnTo>
                  <a:lnTo>
                    <a:pt x="88259" y="16661"/>
                  </a:lnTo>
                  <a:lnTo>
                    <a:pt x="69654" y="15012"/>
                  </a:lnTo>
                  <a:lnTo>
                    <a:pt x="31509" y="22037"/>
                  </a:lnTo>
                  <a:lnTo>
                    <a:pt x="25371" y="26597"/>
                  </a:lnTo>
                  <a:lnTo>
                    <a:pt x="15907" y="39602"/>
                  </a:lnTo>
                  <a:lnTo>
                    <a:pt x="13978" y="46245"/>
                  </a:lnTo>
                  <a:lnTo>
                    <a:pt x="14481" y="58918"/>
                  </a:lnTo>
                  <a:lnTo>
                    <a:pt x="20659" y="71165"/>
                  </a:lnTo>
                  <a:lnTo>
                    <a:pt x="36051" y="90455"/>
                  </a:lnTo>
                  <a:lnTo>
                    <a:pt x="50419" y="94773"/>
                  </a:lnTo>
                  <a:lnTo>
                    <a:pt x="70034" y="95699"/>
                  </a:lnTo>
                  <a:lnTo>
                    <a:pt x="123231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2" name="SMARTInkShape-2135"/>
            <p:cNvSpPr/>
            <p:nvPr>
              <p:custDataLst>
                <p:tags r:id="rId55"/>
              </p:custDataLst>
            </p:nvPr>
          </p:nvSpPr>
          <p:spPr bwMode="auto">
            <a:xfrm>
              <a:off x="8760023" y="789597"/>
              <a:ext cx="35720" cy="228388"/>
            </a:xfrm>
            <a:custGeom>
              <a:avLst/>
              <a:gdLst/>
              <a:ahLst/>
              <a:cxnLst/>
              <a:rect l="0" t="0" r="0" b="0"/>
              <a:pathLst>
                <a:path w="35720" h="228388">
                  <a:moveTo>
                    <a:pt x="35719" y="5145"/>
                  </a:moveTo>
                  <a:lnTo>
                    <a:pt x="35719" y="5145"/>
                  </a:lnTo>
                  <a:lnTo>
                    <a:pt x="35719" y="0"/>
                  </a:lnTo>
                  <a:lnTo>
                    <a:pt x="35719" y="35454"/>
                  </a:lnTo>
                  <a:lnTo>
                    <a:pt x="34727" y="67594"/>
                  </a:lnTo>
                  <a:lnTo>
                    <a:pt x="29582" y="106110"/>
                  </a:lnTo>
                  <a:lnTo>
                    <a:pt x="24695" y="146797"/>
                  </a:lnTo>
                  <a:lnTo>
                    <a:pt x="12623" y="190523"/>
                  </a:lnTo>
                  <a:lnTo>
                    <a:pt x="9032" y="205152"/>
                  </a:lnTo>
                  <a:lnTo>
                    <a:pt x="0" y="2283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3" name="SMARTInkShape-2136"/>
            <p:cNvSpPr/>
            <p:nvPr>
              <p:custDataLst>
                <p:tags r:id="rId56"/>
              </p:custDataLst>
            </p:nvPr>
          </p:nvSpPr>
          <p:spPr bwMode="auto">
            <a:xfrm>
              <a:off x="8581430" y="893078"/>
              <a:ext cx="142876" cy="131830"/>
            </a:xfrm>
            <a:custGeom>
              <a:avLst/>
              <a:gdLst/>
              <a:ahLst/>
              <a:cxnLst/>
              <a:rect l="0" t="0" r="0" b="0"/>
              <a:pathLst>
                <a:path w="142876" h="131830">
                  <a:moveTo>
                    <a:pt x="0" y="8820"/>
                  </a:moveTo>
                  <a:lnTo>
                    <a:pt x="0" y="8820"/>
                  </a:lnTo>
                  <a:lnTo>
                    <a:pt x="7688" y="8820"/>
                  </a:lnTo>
                  <a:lnTo>
                    <a:pt x="28193" y="1753"/>
                  </a:lnTo>
                  <a:lnTo>
                    <a:pt x="68020" y="136"/>
                  </a:lnTo>
                  <a:lnTo>
                    <a:pt x="79179" y="0"/>
                  </a:lnTo>
                  <a:lnTo>
                    <a:pt x="87446" y="2585"/>
                  </a:lnTo>
                  <a:lnTo>
                    <a:pt x="91039" y="4663"/>
                  </a:lnTo>
                  <a:lnTo>
                    <a:pt x="92443" y="8033"/>
                  </a:lnTo>
                  <a:lnTo>
                    <a:pt x="91356" y="17070"/>
                  </a:lnTo>
                  <a:lnTo>
                    <a:pt x="70141" y="54555"/>
                  </a:lnTo>
                  <a:lnTo>
                    <a:pt x="42672" y="93007"/>
                  </a:lnTo>
                  <a:lnTo>
                    <a:pt x="25186" y="116180"/>
                  </a:lnTo>
                  <a:lnTo>
                    <a:pt x="23736" y="120081"/>
                  </a:lnTo>
                  <a:lnTo>
                    <a:pt x="23762" y="123674"/>
                  </a:lnTo>
                  <a:lnTo>
                    <a:pt x="24771" y="127061"/>
                  </a:lnTo>
                  <a:lnTo>
                    <a:pt x="27427" y="129319"/>
                  </a:lnTo>
                  <a:lnTo>
                    <a:pt x="35672" y="131829"/>
                  </a:lnTo>
                  <a:lnTo>
                    <a:pt x="45950" y="130298"/>
                  </a:lnTo>
                  <a:lnTo>
                    <a:pt x="90195" y="115666"/>
                  </a:lnTo>
                  <a:lnTo>
                    <a:pt x="115711" y="108750"/>
                  </a:lnTo>
                  <a:lnTo>
                    <a:pt x="142875" y="89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4" name="SMARTInkShape-2137"/>
            <p:cNvSpPr/>
            <p:nvPr>
              <p:custDataLst>
                <p:tags r:id="rId57"/>
              </p:custDataLst>
            </p:nvPr>
          </p:nvSpPr>
          <p:spPr bwMode="auto">
            <a:xfrm>
              <a:off x="8512609" y="812602"/>
              <a:ext cx="77751" cy="241102"/>
            </a:xfrm>
            <a:custGeom>
              <a:avLst/>
              <a:gdLst/>
              <a:ahLst/>
              <a:cxnLst/>
              <a:rect l="0" t="0" r="0" b="0"/>
              <a:pathLst>
                <a:path w="77751" h="241102">
                  <a:moveTo>
                    <a:pt x="77750" y="0"/>
                  </a:moveTo>
                  <a:lnTo>
                    <a:pt x="77750" y="0"/>
                  </a:lnTo>
                  <a:lnTo>
                    <a:pt x="63492" y="992"/>
                  </a:lnTo>
                  <a:lnTo>
                    <a:pt x="52893" y="4740"/>
                  </a:lnTo>
                  <a:lnTo>
                    <a:pt x="35769" y="17169"/>
                  </a:lnTo>
                  <a:lnTo>
                    <a:pt x="29326" y="25159"/>
                  </a:lnTo>
                  <a:lnTo>
                    <a:pt x="17721" y="61852"/>
                  </a:lnTo>
                  <a:lnTo>
                    <a:pt x="6214" y="103388"/>
                  </a:lnTo>
                  <a:lnTo>
                    <a:pt x="0" y="141758"/>
                  </a:lnTo>
                  <a:lnTo>
                    <a:pt x="805" y="180908"/>
                  </a:lnTo>
                  <a:lnTo>
                    <a:pt x="5225" y="219620"/>
                  </a:lnTo>
                  <a:lnTo>
                    <a:pt x="13767" y="231885"/>
                  </a:lnTo>
                  <a:lnTo>
                    <a:pt x="20212" y="237933"/>
                  </a:lnTo>
                  <a:lnTo>
                    <a:pt x="68821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5" name="SMARTInkShape-2138"/>
            <p:cNvSpPr/>
            <p:nvPr>
              <p:custDataLst>
                <p:tags r:id="rId58"/>
              </p:custDataLst>
            </p:nvPr>
          </p:nvSpPr>
          <p:spPr bwMode="auto">
            <a:xfrm>
              <a:off x="8376414" y="845461"/>
              <a:ext cx="125701" cy="136806"/>
            </a:xfrm>
            <a:custGeom>
              <a:avLst/>
              <a:gdLst/>
              <a:ahLst/>
              <a:cxnLst/>
              <a:rect l="0" t="0" r="0" b="0"/>
              <a:pathLst>
                <a:path w="125701" h="136806">
                  <a:moveTo>
                    <a:pt x="8563" y="74297"/>
                  </a:moveTo>
                  <a:lnTo>
                    <a:pt x="8563" y="74297"/>
                  </a:lnTo>
                  <a:lnTo>
                    <a:pt x="3822" y="69556"/>
                  </a:lnTo>
                  <a:lnTo>
                    <a:pt x="1494" y="61937"/>
                  </a:lnTo>
                  <a:lnTo>
                    <a:pt x="0" y="45618"/>
                  </a:lnTo>
                  <a:lnTo>
                    <a:pt x="5088" y="36415"/>
                  </a:lnTo>
                  <a:lnTo>
                    <a:pt x="9222" y="31183"/>
                  </a:lnTo>
                  <a:lnTo>
                    <a:pt x="49312" y="9209"/>
                  </a:lnTo>
                  <a:lnTo>
                    <a:pt x="72561" y="0"/>
                  </a:lnTo>
                  <a:lnTo>
                    <a:pt x="103042" y="469"/>
                  </a:lnTo>
                  <a:lnTo>
                    <a:pt x="117692" y="7089"/>
                  </a:lnTo>
                  <a:lnTo>
                    <a:pt x="122987" y="11632"/>
                  </a:lnTo>
                  <a:lnTo>
                    <a:pt x="125525" y="17637"/>
                  </a:lnTo>
                  <a:lnTo>
                    <a:pt x="125700" y="32248"/>
                  </a:lnTo>
                  <a:lnTo>
                    <a:pt x="108005" y="71993"/>
                  </a:lnTo>
                  <a:lnTo>
                    <a:pt x="95574" y="91474"/>
                  </a:lnTo>
                  <a:lnTo>
                    <a:pt x="62141" y="136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6" name="SMARTInkShape-2139"/>
            <p:cNvSpPr/>
            <p:nvPr>
              <p:custDataLst>
                <p:tags r:id="rId59"/>
              </p:custDataLst>
            </p:nvPr>
          </p:nvSpPr>
          <p:spPr bwMode="auto">
            <a:xfrm>
              <a:off x="8384977" y="884039"/>
              <a:ext cx="17860" cy="236810"/>
            </a:xfrm>
            <a:custGeom>
              <a:avLst/>
              <a:gdLst/>
              <a:ahLst/>
              <a:cxnLst/>
              <a:rect l="0" t="0" r="0" b="0"/>
              <a:pathLst>
                <a:path w="17860" h="236810">
                  <a:moveTo>
                    <a:pt x="0" y="0"/>
                  </a:moveTo>
                  <a:lnTo>
                    <a:pt x="0" y="0"/>
                  </a:lnTo>
                  <a:lnTo>
                    <a:pt x="992" y="9113"/>
                  </a:lnTo>
                  <a:lnTo>
                    <a:pt x="7067" y="42811"/>
                  </a:lnTo>
                  <a:lnTo>
                    <a:pt x="11023" y="82468"/>
                  </a:lnTo>
                  <a:lnTo>
                    <a:pt x="15833" y="120347"/>
                  </a:lnTo>
                  <a:lnTo>
                    <a:pt x="17259" y="155713"/>
                  </a:lnTo>
                  <a:lnTo>
                    <a:pt x="17681" y="192319"/>
                  </a:lnTo>
                  <a:lnTo>
                    <a:pt x="17848" y="236809"/>
                  </a:lnTo>
                  <a:lnTo>
                    <a:pt x="17859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7" name="SMARTInkShape-2140"/>
            <p:cNvSpPr/>
            <p:nvPr>
              <p:custDataLst>
                <p:tags r:id="rId60"/>
              </p:custDataLst>
            </p:nvPr>
          </p:nvSpPr>
          <p:spPr bwMode="auto">
            <a:xfrm>
              <a:off x="8206383" y="857250"/>
              <a:ext cx="130935" cy="366118"/>
            </a:xfrm>
            <a:custGeom>
              <a:avLst/>
              <a:gdLst/>
              <a:ahLst/>
              <a:cxnLst/>
              <a:rect l="0" t="0" r="0" b="0"/>
              <a:pathLst>
                <a:path w="130935" h="366118">
                  <a:moveTo>
                    <a:pt x="0" y="0"/>
                  </a:moveTo>
                  <a:lnTo>
                    <a:pt x="0" y="0"/>
                  </a:lnTo>
                  <a:lnTo>
                    <a:pt x="0" y="9481"/>
                  </a:lnTo>
                  <a:lnTo>
                    <a:pt x="5291" y="19427"/>
                  </a:lnTo>
                  <a:lnTo>
                    <a:pt x="43251" y="60784"/>
                  </a:lnTo>
                  <a:lnTo>
                    <a:pt x="79374" y="105312"/>
                  </a:lnTo>
                  <a:lnTo>
                    <a:pt x="100288" y="146821"/>
                  </a:lnTo>
                  <a:lnTo>
                    <a:pt x="118610" y="190689"/>
                  </a:lnTo>
                  <a:lnTo>
                    <a:pt x="127130" y="212743"/>
                  </a:lnTo>
                  <a:lnTo>
                    <a:pt x="130934" y="247472"/>
                  </a:lnTo>
                  <a:lnTo>
                    <a:pt x="126218" y="279920"/>
                  </a:lnTo>
                  <a:lnTo>
                    <a:pt x="121250" y="292419"/>
                  </a:lnTo>
                  <a:lnTo>
                    <a:pt x="87625" y="331277"/>
                  </a:lnTo>
                  <a:lnTo>
                    <a:pt x="70695" y="346664"/>
                  </a:lnTo>
                  <a:lnTo>
                    <a:pt x="35719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8" name="SMARTInkShape-2141"/>
            <p:cNvSpPr/>
            <p:nvPr>
              <p:custDataLst>
                <p:tags r:id="rId61"/>
              </p:custDataLst>
            </p:nvPr>
          </p:nvSpPr>
          <p:spPr bwMode="auto">
            <a:xfrm>
              <a:off x="8136815" y="982633"/>
              <a:ext cx="85484" cy="172443"/>
            </a:xfrm>
            <a:custGeom>
              <a:avLst/>
              <a:gdLst/>
              <a:ahLst/>
              <a:cxnLst/>
              <a:rect l="0" t="0" r="0" b="0"/>
              <a:pathLst>
                <a:path w="85484" h="172443">
                  <a:moveTo>
                    <a:pt x="60638" y="8562"/>
                  </a:moveTo>
                  <a:lnTo>
                    <a:pt x="60638" y="8562"/>
                  </a:lnTo>
                  <a:lnTo>
                    <a:pt x="52949" y="874"/>
                  </a:lnTo>
                  <a:lnTo>
                    <a:pt x="47336" y="0"/>
                  </a:lnTo>
                  <a:lnTo>
                    <a:pt x="44824" y="1862"/>
                  </a:lnTo>
                  <a:lnTo>
                    <a:pt x="21678" y="32101"/>
                  </a:lnTo>
                  <a:lnTo>
                    <a:pt x="4440" y="74635"/>
                  </a:lnTo>
                  <a:lnTo>
                    <a:pt x="0" y="108396"/>
                  </a:lnTo>
                  <a:lnTo>
                    <a:pt x="4636" y="148007"/>
                  </a:lnTo>
                  <a:lnTo>
                    <a:pt x="5983" y="159173"/>
                  </a:lnTo>
                  <a:lnTo>
                    <a:pt x="8327" y="163540"/>
                  </a:lnTo>
                  <a:lnTo>
                    <a:pt x="16221" y="171037"/>
                  </a:lnTo>
                  <a:lnTo>
                    <a:pt x="22098" y="172442"/>
                  </a:lnTo>
                  <a:lnTo>
                    <a:pt x="36564" y="171356"/>
                  </a:lnTo>
                  <a:lnTo>
                    <a:pt x="50268" y="164920"/>
                  </a:lnTo>
                  <a:lnTo>
                    <a:pt x="56702" y="160426"/>
                  </a:lnTo>
                  <a:lnTo>
                    <a:pt x="66495" y="147495"/>
                  </a:lnTo>
                  <a:lnTo>
                    <a:pt x="80866" y="110199"/>
                  </a:lnTo>
                  <a:lnTo>
                    <a:pt x="85483" y="81010"/>
                  </a:lnTo>
                  <a:lnTo>
                    <a:pt x="82110" y="48770"/>
                  </a:lnTo>
                  <a:lnTo>
                    <a:pt x="72165" y="31062"/>
                  </a:lnTo>
                  <a:lnTo>
                    <a:pt x="65346" y="23562"/>
                  </a:lnTo>
                  <a:lnTo>
                    <a:pt x="57824" y="19554"/>
                  </a:lnTo>
                  <a:lnTo>
                    <a:pt x="41528" y="17747"/>
                  </a:lnTo>
                  <a:lnTo>
                    <a:pt x="27009" y="22897"/>
                  </a:lnTo>
                  <a:lnTo>
                    <a:pt x="20359" y="27049"/>
                  </a:lnTo>
                  <a:lnTo>
                    <a:pt x="15926" y="31801"/>
                  </a:lnTo>
                  <a:lnTo>
                    <a:pt x="11001" y="42372"/>
                  </a:lnTo>
                  <a:lnTo>
                    <a:pt x="11671" y="46977"/>
                  </a:lnTo>
                  <a:lnTo>
                    <a:pt x="24919" y="621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19" name="SMARTInkShape-2142"/>
            <p:cNvSpPr/>
            <p:nvPr>
              <p:custDataLst>
                <p:tags r:id="rId62"/>
              </p:custDataLst>
            </p:nvPr>
          </p:nvSpPr>
          <p:spPr bwMode="auto">
            <a:xfrm>
              <a:off x="8108156" y="1116211"/>
              <a:ext cx="13249" cy="62509"/>
            </a:xfrm>
            <a:custGeom>
              <a:avLst/>
              <a:gdLst/>
              <a:ahLst/>
              <a:cxnLst/>
              <a:rect l="0" t="0" r="0" b="0"/>
              <a:pathLst>
                <a:path w="13249" h="62509">
                  <a:moveTo>
                    <a:pt x="0" y="0"/>
                  </a:moveTo>
                  <a:lnTo>
                    <a:pt x="0" y="0"/>
                  </a:lnTo>
                  <a:lnTo>
                    <a:pt x="12429" y="12429"/>
                  </a:lnTo>
                  <a:lnTo>
                    <a:pt x="13248" y="17216"/>
                  </a:lnTo>
                  <a:lnTo>
                    <a:pt x="9694" y="45188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0" name="SMARTInkShape-2143"/>
            <p:cNvSpPr/>
            <p:nvPr>
              <p:custDataLst>
                <p:tags r:id="rId63"/>
              </p:custDataLst>
            </p:nvPr>
          </p:nvSpPr>
          <p:spPr bwMode="auto">
            <a:xfrm>
              <a:off x="7941679" y="1017984"/>
              <a:ext cx="139689" cy="144032"/>
            </a:xfrm>
            <a:custGeom>
              <a:avLst/>
              <a:gdLst/>
              <a:ahLst/>
              <a:cxnLst/>
              <a:rect l="0" t="0" r="0" b="0"/>
              <a:pathLst>
                <a:path w="139689" h="144032">
                  <a:moveTo>
                    <a:pt x="14673" y="0"/>
                  </a:moveTo>
                  <a:lnTo>
                    <a:pt x="14673" y="0"/>
                  </a:lnTo>
                  <a:lnTo>
                    <a:pt x="14673" y="4741"/>
                  </a:lnTo>
                  <a:lnTo>
                    <a:pt x="15665" y="6137"/>
                  </a:lnTo>
                  <a:lnTo>
                    <a:pt x="17318" y="7068"/>
                  </a:lnTo>
                  <a:lnTo>
                    <a:pt x="27101" y="8562"/>
                  </a:lnTo>
                  <a:lnTo>
                    <a:pt x="32764" y="6121"/>
                  </a:lnTo>
                  <a:lnTo>
                    <a:pt x="35664" y="4081"/>
                  </a:lnTo>
                  <a:lnTo>
                    <a:pt x="49225" y="1209"/>
                  </a:lnTo>
                  <a:lnTo>
                    <a:pt x="70551" y="5099"/>
                  </a:lnTo>
                  <a:lnTo>
                    <a:pt x="86240" y="12535"/>
                  </a:lnTo>
                  <a:lnTo>
                    <a:pt x="89173" y="16295"/>
                  </a:lnTo>
                  <a:lnTo>
                    <a:pt x="92432" y="25763"/>
                  </a:lnTo>
                  <a:lnTo>
                    <a:pt x="91235" y="36586"/>
                  </a:lnTo>
                  <a:lnTo>
                    <a:pt x="86404" y="48011"/>
                  </a:lnTo>
                  <a:lnTo>
                    <a:pt x="71535" y="65599"/>
                  </a:lnTo>
                  <a:lnTo>
                    <a:pt x="31227" y="100221"/>
                  </a:lnTo>
                  <a:lnTo>
                    <a:pt x="7568" y="123282"/>
                  </a:lnTo>
                  <a:lnTo>
                    <a:pt x="1593" y="134498"/>
                  </a:lnTo>
                  <a:lnTo>
                    <a:pt x="0" y="140267"/>
                  </a:lnTo>
                  <a:lnTo>
                    <a:pt x="921" y="143121"/>
                  </a:lnTo>
                  <a:lnTo>
                    <a:pt x="3521" y="144031"/>
                  </a:lnTo>
                  <a:lnTo>
                    <a:pt x="46864" y="136891"/>
                  </a:lnTo>
                  <a:lnTo>
                    <a:pt x="76135" y="132834"/>
                  </a:lnTo>
                  <a:lnTo>
                    <a:pt x="117400" y="116826"/>
                  </a:lnTo>
                  <a:lnTo>
                    <a:pt x="139688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1" name="SMARTInkShape-2144"/>
            <p:cNvSpPr/>
            <p:nvPr>
              <p:custDataLst>
                <p:tags r:id="rId64"/>
              </p:custDataLst>
            </p:nvPr>
          </p:nvSpPr>
          <p:spPr bwMode="auto">
            <a:xfrm>
              <a:off x="7858292" y="928688"/>
              <a:ext cx="17693" cy="330399"/>
            </a:xfrm>
            <a:custGeom>
              <a:avLst/>
              <a:gdLst/>
              <a:ahLst/>
              <a:cxnLst/>
              <a:rect l="0" t="0" r="0" b="0"/>
              <a:pathLst>
                <a:path w="17693" h="330399">
                  <a:moveTo>
                    <a:pt x="8763" y="0"/>
                  </a:moveTo>
                  <a:lnTo>
                    <a:pt x="8763" y="0"/>
                  </a:lnTo>
                  <a:lnTo>
                    <a:pt x="13503" y="0"/>
                  </a:lnTo>
                  <a:lnTo>
                    <a:pt x="14900" y="992"/>
                  </a:lnTo>
                  <a:lnTo>
                    <a:pt x="15830" y="2645"/>
                  </a:lnTo>
                  <a:lnTo>
                    <a:pt x="17140" y="12359"/>
                  </a:lnTo>
                  <a:lnTo>
                    <a:pt x="16454" y="23352"/>
                  </a:lnTo>
                  <a:lnTo>
                    <a:pt x="9971" y="63231"/>
                  </a:lnTo>
                  <a:lnTo>
                    <a:pt x="9121" y="103732"/>
                  </a:lnTo>
                  <a:lnTo>
                    <a:pt x="4128" y="139214"/>
                  </a:lnTo>
                  <a:lnTo>
                    <a:pt x="1106" y="182800"/>
                  </a:lnTo>
                  <a:lnTo>
                    <a:pt x="398" y="213536"/>
                  </a:lnTo>
                  <a:lnTo>
                    <a:pt x="0" y="256085"/>
                  </a:lnTo>
                  <a:lnTo>
                    <a:pt x="2528" y="291181"/>
                  </a:lnTo>
                  <a:lnTo>
                    <a:pt x="7531" y="315486"/>
                  </a:lnTo>
                  <a:lnTo>
                    <a:pt x="17692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2" name="SMARTInkShape-2145"/>
            <p:cNvSpPr/>
            <p:nvPr>
              <p:custDataLst>
                <p:tags r:id="rId65"/>
              </p:custDataLst>
            </p:nvPr>
          </p:nvSpPr>
          <p:spPr bwMode="auto">
            <a:xfrm>
              <a:off x="7520038" y="1009055"/>
              <a:ext cx="61268" cy="26790"/>
            </a:xfrm>
            <a:custGeom>
              <a:avLst/>
              <a:gdLst/>
              <a:ahLst/>
              <a:cxnLst/>
              <a:rect l="0" t="0" r="0" b="0"/>
              <a:pathLst>
                <a:path w="61268" h="26790">
                  <a:moveTo>
                    <a:pt x="7689" y="0"/>
                  </a:moveTo>
                  <a:lnTo>
                    <a:pt x="7689" y="0"/>
                  </a:lnTo>
                  <a:lnTo>
                    <a:pt x="0" y="7688"/>
                  </a:lnTo>
                  <a:lnTo>
                    <a:pt x="579" y="8102"/>
                  </a:lnTo>
                  <a:lnTo>
                    <a:pt x="42413" y="8915"/>
                  </a:lnTo>
                  <a:lnTo>
                    <a:pt x="48697" y="8920"/>
                  </a:lnTo>
                  <a:lnTo>
                    <a:pt x="52887" y="10907"/>
                  </a:lnTo>
                  <a:lnTo>
                    <a:pt x="61267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3" name="SMARTInkShape-2146"/>
            <p:cNvSpPr/>
            <p:nvPr>
              <p:custDataLst>
                <p:tags r:id="rId66"/>
              </p:custDataLst>
            </p:nvPr>
          </p:nvSpPr>
          <p:spPr bwMode="auto">
            <a:xfrm>
              <a:off x="6465094" y="1232297"/>
              <a:ext cx="667462" cy="669727"/>
            </a:xfrm>
            <a:custGeom>
              <a:avLst/>
              <a:gdLst/>
              <a:ahLst/>
              <a:cxnLst/>
              <a:rect l="0" t="0" r="0" b="0"/>
              <a:pathLst>
                <a:path w="667462" h="669727">
                  <a:moveTo>
                    <a:pt x="0" y="669726"/>
                  </a:moveTo>
                  <a:lnTo>
                    <a:pt x="0" y="669726"/>
                  </a:lnTo>
                  <a:lnTo>
                    <a:pt x="0" y="652557"/>
                  </a:lnTo>
                  <a:lnTo>
                    <a:pt x="19427" y="612418"/>
                  </a:lnTo>
                  <a:lnTo>
                    <a:pt x="41982" y="567786"/>
                  </a:lnTo>
                  <a:lnTo>
                    <a:pt x="66538" y="532034"/>
                  </a:lnTo>
                  <a:lnTo>
                    <a:pt x="89498" y="496196"/>
                  </a:lnTo>
                  <a:lnTo>
                    <a:pt x="118183" y="456414"/>
                  </a:lnTo>
                  <a:lnTo>
                    <a:pt x="147478" y="419893"/>
                  </a:lnTo>
                  <a:lnTo>
                    <a:pt x="178511" y="384015"/>
                  </a:lnTo>
                  <a:lnTo>
                    <a:pt x="207424" y="345619"/>
                  </a:lnTo>
                  <a:lnTo>
                    <a:pt x="241504" y="304852"/>
                  </a:lnTo>
                  <a:lnTo>
                    <a:pt x="283037" y="268136"/>
                  </a:lnTo>
                  <a:lnTo>
                    <a:pt x="323578" y="229574"/>
                  </a:lnTo>
                  <a:lnTo>
                    <a:pt x="364770" y="193515"/>
                  </a:lnTo>
                  <a:lnTo>
                    <a:pt x="407707" y="160154"/>
                  </a:lnTo>
                  <a:lnTo>
                    <a:pt x="448526" y="127547"/>
                  </a:lnTo>
                  <a:lnTo>
                    <a:pt x="489771" y="101703"/>
                  </a:lnTo>
                  <a:lnTo>
                    <a:pt x="526583" y="77489"/>
                  </a:lnTo>
                  <a:lnTo>
                    <a:pt x="565163" y="53597"/>
                  </a:lnTo>
                  <a:lnTo>
                    <a:pt x="599058" y="35724"/>
                  </a:lnTo>
                  <a:lnTo>
                    <a:pt x="643298" y="9714"/>
                  </a:lnTo>
                  <a:lnTo>
                    <a:pt x="658258" y="2878"/>
                  </a:lnTo>
                  <a:lnTo>
                    <a:pt x="667461" y="568"/>
                  </a:lnTo>
                  <a:lnTo>
                    <a:pt x="667223" y="379"/>
                  </a:lnTo>
                  <a:lnTo>
                    <a:pt x="6429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4" name="SMARTInkShape-2147"/>
            <p:cNvSpPr/>
            <p:nvPr>
              <p:custDataLst>
                <p:tags r:id="rId67"/>
              </p:custDataLst>
            </p:nvPr>
          </p:nvSpPr>
          <p:spPr bwMode="auto">
            <a:xfrm>
              <a:off x="7456289" y="1026914"/>
              <a:ext cx="89298" cy="44650"/>
            </a:xfrm>
            <a:custGeom>
              <a:avLst/>
              <a:gdLst/>
              <a:ahLst/>
              <a:cxnLst/>
              <a:rect l="0" t="0" r="0" b="0"/>
              <a:pathLst>
                <a:path w="89298" h="44650">
                  <a:moveTo>
                    <a:pt x="0" y="44649"/>
                  </a:moveTo>
                  <a:lnTo>
                    <a:pt x="0" y="44649"/>
                  </a:lnTo>
                  <a:lnTo>
                    <a:pt x="0" y="39908"/>
                  </a:lnTo>
                  <a:lnTo>
                    <a:pt x="992" y="38512"/>
                  </a:lnTo>
                  <a:lnTo>
                    <a:pt x="2646" y="37581"/>
                  </a:lnTo>
                  <a:lnTo>
                    <a:pt x="9113" y="34562"/>
                  </a:lnTo>
                  <a:lnTo>
                    <a:pt x="47250" y="13450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5" name="SMARTInkShape-2148"/>
            <p:cNvSpPr/>
            <p:nvPr>
              <p:custDataLst>
                <p:tags r:id="rId68"/>
              </p:custDataLst>
            </p:nvPr>
          </p:nvSpPr>
          <p:spPr bwMode="auto">
            <a:xfrm>
              <a:off x="7652742" y="1071563"/>
              <a:ext cx="22105" cy="34842"/>
            </a:xfrm>
            <a:custGeom>
              <a:avLst/>
              <a:gdLst/>
              <a:ahLst/>
              <a:cxnLst/>
              <a:rect l="0" t="0" r="0" b="0"/>
              <a:pathLst>
                <a:path w="22105" h="34842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7689" y="32759"/>
                  </a:lnTo>
                  <a:lnTo>
                    <a:pt x="9094" y="33745"/>
                  </a:lnTo>
                  <a:lnTo>
                    <a:pt x="13303" y="34841"/>
                  </a:lnTo>
                  <a:lnTo>
                    <a:pt x="15814" y="34142"/>
                  </a:lnTo>
                  <a:lnTo>
                    <a:pt x="21250" y="30718"/>
                  </a:lnTo>
                  <a:lnTo>
                    <a:pt x="22104" y="29408"/>
                  </a:lnTo>
                  <a:lnTo>
                    <a:pt x="21681" y="28535"/>
                  </a:lnTo>
                  <a:lnTo>
                    <a:pt x="20407" y="27953"/>
                  </a:lnTo>
                  <a:lnTo>
                    <a:pt x="18991" y="22014"/>
                  </a:lnTo>
                  <a:lnTo>
                    <a:pt x="18615" y="17653"/>
                  </a:lnTo>
                  <a:lnTo>
                    <a:pt x="17370" y="14745"/>
                  </a:lnTo>
                  <a:lnTo>
                    <a:pt x="8930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6" name="SMARTInkShape-2149"/>
            <p:cNvSpPr/>
            <p:nvPr>
              <p:custDataLst>
                <p:tags r:id="rId69"/>
              </p:custDataLst>
            </p:nvPr>
          </p:nvSpPr>
          <p:spPr bwMode="auto">
            <a:xfrm>
              <a:off x="7679531" y="1205508"/>
              <a:ext cx="53579" cy="79321"/>
            </a:xfrm>
            <a:custGeom>
              <a:avLst/>
              <a:gdLst/>
              <a:ahLst/>
              <a:cxnLst/>
              <a:rect l="0" t="0" r="0" b="0"/>
              <a:pathLst>
                <a:path w="53579" h="79321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5145" y="2976"/>
                  </a:lnTo>
                  <a:lnTo>
                    <a:pt x="2957" y="20395"/>
                  </a:lnTo>
                  <a:lnTo>
                    <a:pt x="11139" y="62482"/>
                  </a:lnTo>
                  <a:lnTo>
                    <a:pt x="16533" y="76834"/>
                  </a:lnTo>
                  <a:lnTo>
                    <a:pt x="18959" y="78012"/>
                  </a:lnTo>
                  <a:lnTo>
                    <a:pt x="26947" y="79320"/>
                  </a:lnTo>
                  <a:lnTo>
                    <a:pt x="30863" y="77685"/>
                  </a:lnTo>
                  <a:lnTo>
                    <a:pt x="37860" y="70576"/>
                  </a:lnTo>
                  <a:lnTo>
                    <a:pt x="53578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7" name="SMARTInkShape-2150"/>
            <p:cNvSpPr/>
            <p:nvPr>
              <p:custDataLst>
                <p:tags r:id="rId70"/>
              </p:custDataLst>
            </p:nvPr>
          </p:nvSpPr>
          <p:spPr bwMode="auto">
            <a:xfrm>
              <a:off x="7555854" y="1080492"/>
              <a:ext cx="79030" cy="158350"/>
            </a:xfrm>
            <a:custGeom>
              <a:avLst/>
              <a:gdLst/>
              <a:ahLst/>
              <a:cxnLst/>
              <a:rect l="0" t="0" r="0" b="0"/>
              <a:pathLst>
                <a:path w="79030" h="158350">
                  <a:moveTo>
                    <a:pt x="34380" y="0"/>
                  </a:moveTo>
                  <a:lnTo>
                    <a:pt x="34380" y="0"/>
                  </a:lnTo>
                  <a:lnTo>
                    <a:pt x="29640" y="0"/>
                  </a:lnTo>
                  <a:lnTo>
                    <a:pt x="24667" y="2646"/>
                  </a:lnTo>
                  <a:lnTo>
                    <a:pt x="21952" y="4741"/>
                  </a:lnTo>
                  <a:lnTo>
                    <a:pt x="7523" y="37519"/>
                  </a:lnTo>
                  <a:lnTo>
                    <a:pt x="1287" y="65687"/>
                  </a:lnTo>
                  <a:lnTo>
                    <a:pt x="0" y="103055"/>
                  </a:lnTo>
                  <a:lnTo>
                    <a:pt x="11136" y="138770"/>
                  </a:lnTo>
                  <a:lnTo>
                    <a:pt x="22066" y="148658"/>
                  </a:lnTo>
                  <a:lnTo>
                    <a:pt x="39661" y="157156"/>
                  </a:lnTo>
                  <a:lnTo>
                    <a:pt x="43853" y="158349"/>
                  </a:lnTo>
                  <a:lnTo>
                    <a:pt x="79029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8" name="SMARTInkShape-2151"/>
            <p:cNvSpPr/>
            <p:nvPr>
              <p:custDataLst>
                <p:tags r:id="rId71"/>
              </p:custDataLst>
            </p:nvPr>
          </p:nvSpPr>
          <p:spPr bwMode="auto">
            <a:xfrm>
              <a:off x="7465219" y="1116320"/>
              <a:ext cx="80053" cy="124908"/>
            </a:xfrm>
            <a:custGeom>
              <a:avLst/>
              <a:gdLst/>
              <a:ahLst/>
              <a:cxnLst/>
              <a:rect l="0" t="0" r="0" b="0"/>
              <a:pathLst>
                <a:path w="80053" h="124908">
                  <a:moveTo>
                    <a:pt x="0" y="8821"/>
                  </a:moveTo>
                  <a:lnTo>
                    <a:pt x="0" y="8821"/>
                  </a:lnTo>
                  <a:lnTo>
                    <a:pt x="4741" y="4080"/>
                  </a:lnTo>
                  <a:lnTo>
                    <a:pt x="9713" y="1753"/>
                  </a:lnTo>
                  <a:lnTo>
                    <a:pt x="49928" y="0"/>
                  </a:lnTo>
                  <a:lnTo>
                    <a:pt x="62208" y="5231"/>
                  </a:lnTo>
                  <a:lnTo>
                    <a:pt x="72296" y="13178"/>
                  </a:lnTo>
                  <a:lnTo>
                    <a:pt x="76780" y="20018"/>
                  </a:lnTo>
                  <a:lnTo>
                    <a:pt x="79658" y="40614"/>
                  </a:lnTo>
                  <a:lnTo>
                    <a:pt x="80052" y="55693"/>
                  </a:lnTo>
                  <a:lnTo>
                    <a:pt x="70792" y="80917"/>
                  </a:lnTo>
                  <a:lnTo>
                    <a:pt x="46769" y="118479"/>
                  </a:lnTo>
                  <a:lnTo>
                    <a:pt x="26789" y="124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29" name="SMARTInkShape-2152"/>
            <p:cNvSpPr/>
            <p:nvPr>
              <p:custDataLst>
                <p:tags r:id="rId72"/>
              </p:custDataLst>
            </p:nvPr>
          </p:nvSpPr>
          <p:spPr bwMode="auto">
            <a:xfrm>
              <a:off x="7358168" y="982266"/>
              <a:ext cx="89192" cy="367292"/>
            </a:xfrm>
            <a:custGeom>
              <a:avLst/>
              <a:gdLst/>
              <a:ahLst/>
              <a:cxnLst/>
              <a:rect l="0" t="0" r="0" b="0"/>
              <a:pathLst>
                <a:path w="89192" h="367292">
                  <a:moveTo>
                    <a:pt x="89191" y="0"/>
                  </a:moveTo>
                  <a:lnTo>
                    <a:pt x="89191" y="0"/>
                  </a:lnTo>
                  <a:lnTo>
                    <a:pt x="51691" y="42240"/>
                  </a:lnTo>
                  <a:lnTo>
                    <a:pt x="37180" y="73921"/>
                  </a:lnTo>
                  <a:lnTo>
                    <a:pt x="28703" y="103299"/>
                  </a:lnTo>
                  <a:lnTo>
                    <a:pt x="18352" y="145370"/>
                  </a:lnTo>
                  <a:lnTo>
                    <a:pt x="9002" y="179333"/>
                  </a:lnTo>
                  <a:lnTo>
                    <a:pt x="1693" y="221624"/>
                  </a:lnTo>
                  <a:lnTo>
                    <a:pt x="428" y="259032"/>
                  </a:lnTo>
                  <a:lnTo>
                    <a:pt x="0" y="300867"/>
                  </a:lnTo>
                  <a:lnTo>
                    <a:pt x="918" y="321758"/>
                  </a:lnTo>
                  <a:lnTo>
                    <a:pt x="8025" y="336658"/>
                  </a:lnTo>
                  <a:lnTo>
                    <a:pt x="22257" y="357057"/>
                  </a:lnTo>
                  <a:lnTo>
                    <a:pt x="33315" y="366390"/>
                  </a:lnTo>
                  <a:lnTo>
                    <a:pt x="39042" y="367291"/>
                  </a:lnTo>
                  <a:lnTo>
                    <a:pt x="44844" y="365907"/>
                  </a:lnTo>
                  <a:lnTo>
                    <a:pt x="89191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30" name="SMARTInkShape-2153"/>
            <p:cNvSpPr/>
            <p:nvPr>
              <p:custDataLst>
                <p:tags r:id="rId73"/>
              </p:custDataLst>
            </p:nvPr>
          </p:nvSpPr>
          <p:spPr bwMode="auto">
            <a:xfrm>
              <a:off x="7206258" y="1002362"/>
              <a:ext cx="105952" cy="212077"/>
            </a:xfrm>
            <a:custGeom>
              <a:avLst/>
              <a:gdLst/>
              <a:ahLst/>
              <a:cxnLst/>
              <a:rect l="0" t="0" r="0" b="0"/>
              <a:pathLst>
                <a:path w="105952" h="212077">
                  <a:moveTo>
                    <a:pt x="0" y="60271"/>
                  </a:moveTo>
                  <a:lnTo>
                    <a:pt x="0" y="60271"/>
                  </a:lnTo>
                  <a:lnTo>
                    <a:pt x="0" y="47842"/>
                  </a:lnTo>
                  <a:lnTo>
                    <a:pt x="4741" y="34540"/>
                  </a:lnTo>
                  <a:lnTo>
                    <a:pt x="17169" y="18030"/>
                  </a:lnTo>
                  <a:lnTo>
                    <a:pt x="33419" y="5312"/>
                  </a:lnTo>
                  <a:lnTo>
                    <a:pt x="55542" y="0"/>
                  </a:lnTo>
                  <a:lnTo>
                    <a:pt x="69665" y="4049"/>
                  </a:lnTo>
                  <a:lnTo>
                    <a:pt x="94899" y="22817"/>
                  </a:lnTo>
                  <a:lnTo>
                    <a:pt x="101708" y="34034"/>
                  </a:lnTo>
                  <a:lnTo>
                    <a:pt x="105541" y="54150"/>
                  </a:lnTo>
                  <a:lnTo>
                    <a:pt x="105951" y="96360"/>
                  </a:lnTo>
                  <a:lnTo>
                    <a:pt x="97051" y="137326"/>
                  </a:lnTo>
                  <a:lnTo>
                    <a:pt x="78959" y="165891"/>
                  </a:lnTo>
                  <a:lnTo>
                    <a:pt x="62091" y="182185"/>
                  </a:lnTo>
                  <a:lnTo>
                    <a:pt x="17859" y="212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31" name="SMARTInkShape-2154"/>
            <p:cNvSpPr/>
            <p:nvPr>
              <p:custDataLst>
                <p:tags r:id="rId74"/>
              </p:custDataLst>
            </p:nvPr>
          </p:nvSpPr>
          <p:spPr bwMode="auto">
            <a:xfrm>
              <a:off x="7216015" y="1071563"/>
              <a:ext cx="8103" cy="250032"/>
            </a:xfrm>
            <a:custGeom>
              <a:avLst/>
              <a:gdLst/>
              <a:ahLst/>
              <a:cxnLst/>
              <a:rect l="0" t="0" r="0" b="0"/>
              <a:pathLst>
                <a:path w="8103" h="250032">
                  <a:moveTo>
                    <a:pt x="8102" y="0"/>
                  </a:moveTo>
                  <a:lnTo>
                    <a:pt x="8102" y="0"/>
                  </a:lnTo>
                  <a:lnTo>
                    <a:pt x="7110" y="43318"/>
                  </a:lnTo>
                  <a:lnTo>
                    <a:pt x="0" y="82965"/>
                  </a:lnTo>
                  <a:lnTo>
                    <a:pt x="1982" y="117664"/>
                  </a:lnTo>
                  <a:lnTo>
                    <a:pt x="6289" y="158556"/>
                  </a:lnTo>
                  <a:lnTo>
                    <a:pt x="7863" y="200575"/>
                  </a:lnTo>
                  <a:lnTo>
                    <a:pt x="8088" y="244196"/>
                  </a:lnTo>
                  <a:lnTo>
                    <a:pt x="8102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32" name="SMARTInkShape-2155"/>
            <p:cNvSpPr/>
            <p:nvPr>
              <p:custDataLst>
                <p:tags r:id="rId75"/>
              </p:custDataLst>
            </p:nvPr>
          </p:nvSpPr>
          <p:spPr bwMode="auto">
            <a:xfrm>
              <a:off x="7036594" y="1164644"/>
              <a:ext cx="105249" cy="201599"/>
            </a:xfrm>
            <a:custGeom>
              <a:avLst/>
              <a:gdLst/>
              <a:ahLst/>
              <a:cxnLst/>
              <a:rect l="0" t="0" r="0" b="0"/>
              <a:pathLst>
                <a:path w="105249" h="201599">
                  <a:moveTo>
                    <a:pt x="0" y="5145"/>
                  </a:moveTo>
                  <a:lnTo>
                    <a:pt x="0" y="5145"/>
                  </a:lnTo>
                  <a:lnTo>
                    <a:pt x="4741" y="5145"/>
                  </a:lnTo>
                  <a:lnTo>
                    <a:pt x="22360" y="0"/>
                  </a:lnTo>
                  <a:lnTo>
                    <a:pt x="46061" y="4272"/>
                  </a:lnTo>
                  <a:lnTo>
                    <a:pt x="60832" y="14367"/>
                  </a:lnTo>
                  <a:lnTo>
                    <a:pt x="86822" y="41294"/>
                  </a:lnTo>
                  <a:lnTo>
                    <a:pt x="100714" y="60021"/>
                  </a:lnTo>
                  <a:lnTo>
                    <a:pt x="105248" y="84353"/>
                  </a:lnTo>
                  <a:lnTo>
                    <a:pt x="101850" y="107218"/>
                  </a:lnTo>
                  <a:lnTo>
                    <a:pt x="84685" y="144995"/>
                  </a:lnTo>
                  <a:lnTo>
                    <a:pt x="67476" y="170978"/>
                  </a:lnTo>
                  <a:lnTo>
                    <a:pt x="53578" y="2015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134" name="SMARTInkShape-2156"/>
          <p:cNvSpPr/>
          <p:nvPr>
            <p:custDataLst>
              <p:tags r:id="rId6"/>
            </p:custDataLst>
          </p:nvPr>
        </p:nvSpPr>
        <p:spPr bwMode="auto">
          <a:xfrm>
            <a:off x="2330648" y="901898"/>
            <a:ext cx="553642" cy="62509"/>
          </a:xfrm>
          <a:custGeom>
            <a:avLst/>
            <a:gdLst/>
            <a:ahLst/>
            <a:cxnLst/>
            <a:rect l="0" t="0" r="0" b="0"/>
            <a:pathLst>
              <a:path w="553642" h="62509">
                <a:moveTo>
                  <a:pt x="0" y="0"/>
                </a:moveTo>
                <a:lnTo>
                  <a:pt x="0" y="0"/>
                </a:lnTo>
                <a:lnTo>
                  <a:pt x="38855" y="2646"/>
                </a:lnTo>
                <a:lnTo>
                  <a:pt x="72367" y="9714"/>
                </a:lnTo>
                <a:lnTo>
                  <a:pt x="114506" y="20991"/>
                </a:lnTo>
                <a:lnTo>
                  <a:pt x="151493" y="31781"/>
                </a:lnTo>
                <a:lnTo>
                  <a:pt x="195400" y="37587"/>
                </a:lnTo>
                <a:lnTo>
                  <a:pt x="238144" y="45202"/>
                </a:lnTo>
                <a:lnTo>
                  <a:pt x="266576" y="49856"/>
                </a:lnTo>
                <a:lnTo>
                  <a:pt x="302364" y="51924"/>
                </a:lnTo>
                <a:lnTo>
                  <a:pt x="333483" y="55489"/>
                </a:lnTo>
                <a:lnTo>
                  <a:pt x="373315" y="60428"/>
                </a:lnTo>
                <a:lnTo>
                  <a:pt x="410253" y="61892"/>
                </a:lnTo>
                <a:lnTo>
                  <a:pt x="446333" y="62326"/>
                </a:lnTo>
                <a:lnTo>
                  <a:pt x="482159" y="62454"/>
                </a:lnTo>
                <a:lnTo>
                  <a:pt x="553641" y="6250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135" name="SMARTInkShape-2157"/>
          <p:cNvSpPr/>
          <p:nvPr>
            <p:custDataLst>
              <p:tags r:id="rId7"/>
            </p:custDataLst>
          </p:nvPr>
        </p:nvSpPr>
        <p:spPr bwMode="auto">
          <a:xfrm>
            <a:off x="5456039" y="857250"/>
            <a:ext cx="419696" cy="8931"/>
          </a:xfrm>
          <a:custGeom>
            <a:avLst/>
            <a:gdLst/>
            <a:ahLst/>
            <a:cxnLst/>
            <a:rect l="0" t="0" r="0" b="0"/>
            <a:pathLst>
              <a:path w="419696" h="8931">
                <a:moveTo>
                  <a:pt x="0" y="8930"/>
                </a:moveTo>
                <a:lnTo>
                  <a:pt x="0" y="8930"/>
                </a:lnTo>
                <a:lnTo>
                  <a:pt x="31493" y="7938"/>
                </a:lnTo>
                <a:lnTo>
                  <a:pt x="63937" y="4189"/>
                </a:lnTo>
                <a:lnTo>
                  <a:pt x="107028" y="5982"/>
                </a:lnTo>
                <a:lnTo>
                  <a:pt x="149672" y="8056"/>
                </a:lnTo>
                <a:lnTo>
                  <a:pt x="193727" y="8671"/>
                </a:lnTo>
                <a:lnTo>
                  <a:pt x="238199" y="8853"/>
                </a:lnTo>
                <a:lnTo>
                  <a:pt x="270569" y="8896"/>
                </a:lnTo>
                <a:lnTo>
                  <a:pt x="303808" y="7922"/>
                </a:lnTo>
                <a:lnTo>
                  <a:pt x="335117" y="4182"/>
                </a:lnTo>
                <a:lnTo>
                  <a:pt x="41969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148" name="SMARTInkShape-Group544"/>
          <p:cNvGrpSpPr/>
          <p:nvPr/>
        </p:nvGrpSpPr>
        <p:grpSpPr>
          <a:xfrm>
            <a:off x="5523265" y="892969"/>
            <a:ext cx="855099" cy="613868"/>
            <a:chOff x="5523265" y="892969"/>
            <a:chExt cx="855099" cy="613868"/>
          </a:xfrm>
        </p:grpSpPr>
        <p:sp>
          <p:nvSpPr>
            <p:cNvPr id="431136" name="SMARTInkShape-2158"/>
            <p:cNvSpPr/>
            <p:nvPr>
              <p:custDataLst>
                <p:tags r:id="rId18"/>
              </p:custDataLst>
            </p:nvPr>
          </p:nvSpPr>
          <p:spPr bwMode="auto">
            <a:xfrm>
              <a:off x="6054328" y="1160859"/>
              <a:ext cx="125017" cy="79127"/>
            </a:xfrm>
            <a:custGeom>
              <a:avLst/>
              <a:gdLst/>
              <a:ahLst/>
              <a:cxnLst/>
              <a:rect l="0" t="0" r="0" b="0"/>
              <a:pathLst>
                <a:path w="125017" h="79127">
                  <a:moveTo>
                    <a:pt x="0" y="71438"/>
                  </a:moveTo>
                  <a:lnTo>
                    <a:pt x="0" y="71438"/>
                  </a:lnTo>
                  <a:lnTo>
                    <a:pt x="0" y="79126"/>
                  </a:lnTo>
                  <a:lnTo>
                    <a:pt x="43728" y="57935"/>
                  </a:lnTo>
                  <a:lnTo>
                    <a:pt x="80185" y="35404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37" name="SMARTInkShape-2159"/>
            <p:cNvSpPr/>
            <p:nvPr>
              <p:custDataLst>
                <p:tags r:id="rId19"/>
              </p:custDataLst>
            </p:nvPr>
          </p:nvSpPr>
          <p:spPr bwMode="auto">
            <a:xfrm>
              <a:off x="5652969" y="1178828"/>
              <a:ext cx="115610" cy="176633"/>
            </a:xfrm>
            <a:custGeom>
              <a:avLst/>
              <a:gdLst/>
              <a:ahLst/>
              <a:cxnLst/>
              <a:rect l="0" t="0" r="0" b="0"/>
              <a:pathLst>
                <a:path w="115610" h="176633">
                  <a:moveTo>
                    <a:pt x="17383" y="8820"/>
                  </a:moveTo>
                  <a:lnTo>
                    <a:pt x="17383" y="8820"/>
                  </a:lnTo>
                  <a:lnTo>
                    <a:pt x="12642" y="4080"/>
                  </a:lnTo>
                  <a:lnTo>
                    <a:pt x="7669" y="1753"/>
                  </a:lnTo>
                  <a:lnTo>
                    <a:pt x="0" y="0"/>
                  </a:lnTo>
                  <a:lnTo>
                    <a:pt x="24423" y="37187"/>
                  </a:lnTo>
                  <a:lnTo>
                    <a:pt x="50598" y="77820"/>
                  </a:lnTo>
                  <a:lnTo>
                    <a:pt x="73792" y="116832"/>
                  </a:lnTo>
                  <a:lnTo>
                    <a:pt x="94499" y="155372"/>
                  </a:lnTo>
                  <a:lnTo>
                    <a:pt x="113834" y="176632"/>
                  </a:lnTo>
                  <a:lnTo>
                    <a:pt x="110343" y="173195"/>
                  </a:lnTo>
                  <a:lnTo>
                    <a:pt x="115609" y="142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38" name="SMARTInkShape-2160"/>
            <p:cNvSpPr/>
            <p:nvPr>
              <p:custDataLst>
                <p:tags r:id="rId20"/>
              </p:custDataLst>
            </p:nvPr>
          </p:nvSpPr>
          <p:spPr bwMode="auto">
            <a:xfrm>
              <a:off x="5759648" y="1089422"/>
              <a:ext cx="61682" cy="276821"/>
            </a:xfrm>
            <a:custGeom>
              <a:avLst/>
              <a:gdLst/>
              <a:ahLst/>
              <a:cxnLst/>
              <a:rect l="0" t="0" r="0" b="0"/>
              <a:pathLst>
                <a:path w="61682" h="276821">
                  <a:moveTo>
                    <a:pt x="53579" y="0"/>
                  </a:moveTo>
                  <a:lnTo>
                    <a:pt x="53579" y="0"/>
                  </a:lnTo>
                  <a:lnTo>
                    <a:pt x="53579" y="4740"/>
                  </a:lnTo>
                  <a:lnTo>
                    <a:pt x="56224" y="9714"/>
                  </a:lnTo>
                  <a:lnTo>
                    <a:pt x="58319" y="12429"/>
                  </a:lnTo>
                  <a:lnTo>
                    <a:pt x="61681" y="37182"/>
                  </a:lnTo>
                  <a:lnTo>
                    <a:pt x="59698" y="67500"/>
                  </a:lnTo>
                  <a:lnTo>
                    <a:pt x="52400" y="110423"/>
                  </a:lnTo>
                  <a:lnTo>
                    <a:pt x="36956" y="150392"/>
                  </a:lnTo>
                  <a:lnTo>
                    <a:pt x="24057" y="191985"/>
                  </a:lnTo>
                  <a:lnTo>
                    <a:pt x="11955" y="231289"/>
                  </a:lnTo>
                  <a:lnTo>
                    <a:pt x="0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39" name="SMARTInkShape-2161"/>
            <p:cNvSpPr/>
            <p:nvPr>
              <p:custDataLst>
                <p:tags r:id="rId21"/>
              </p:custDataLst>
            </p:nvPr>
          </p:nvSpPr>
          <p:spPr bwMode="auto">
            <a:xfrm>
              <a:off x="5884664" y="1085350"/>
              <a:ext cx="26790" cy="258369"/>
            </a:xfrm>
            <a:custGeom>
              <a:avLst/>
              <a:gdLst/>
              <a:ahLst/>
              <a:cxnLst/>
              <a:rect l="0" t="0" r="0" b="0"/>
              <a:pathLst>
                <a:path w="26790" h="258369">
                  <a:moveTo>
                    <a:pt x="26789" y="21931"/>
                  </a:moveTo>
                  <a:lnTo>
                    <a:pt x="26789" y="21931"/>
                  </a:lnTo>
                  <a:lnTo>
                    <a:pt x="26789" y="0"/>
                  </a:lnTo>
                  <a:lnTo>
                    <a:pt x="26789" y="42934"/>
                  </a:lnTo>
                  <a:lnTo>
                    <a:pt x="26789" y="85539"/>
                  </a:lnTo>
                  <a:lnTo>
                    <a:pt x="25797" y="129232"/>
                  </a:lnTo>
                  <a:lnTo>
                    <a:pt x="17076" y="170127"/>
                  </a:lnTo>
                  <a:lnTo>
                    <a:pt x="11344" y="205739"/>
                  </a:lnTo>
                  <a:lnTo>
                    <a:pt x="4666" y="244439"/>
                  </a:lnTo>
                  <a:lnTo>
                    <a:pt x="1383" y="257524"/>
                  </a:lnTo>
                  <a:lnTo>
                    <a:pt x="922" y="258368"/>
                  </a:lnTo>
                  <a:lnTo>
                    <a:pt x="0" y="2541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0" name="SMARTInkShape-2162"/>
            <p:cNvSpPr/>
            <p:nvPr>
              <p:custDataLst>
                <p:tags r:id="rId22"/>
              </p:custDataLst>
            </p:nvPr>
          </p:nvSpPr>
          <p:spPr bwMode="auto">
            <a:xfrm>
              <a:off x="5902523" y="1080492"/>
              <a:ext cx="80369" cy="196454"/>
            </a:xfrm>
            <a:custGeom>
              <a:avLst/>
              <a:gdLst/>
              <a:ahLst/>
              <a:cxnLst/>
              <a:rect l="0" t="0" r="0" b="0"/>
              <a:pathLst>
                <a:path w="80369" h="196454">
                  <a:moveTo>
                    <a:pt x="0" y="0"/>
                  </a:moveTo>
                  <a:lnTo>
                    <a:pt x="0" y="0"/>
                  </a:lnTo>
                  <a:lnTo>
                    <a:pt x="25731" y="25731"/>
                  </a:lnTo>
                  <a:lnTo>
                    <a:pt x="31281" y="36572"/>
                  </a:lnTo>
                  <a:lnTo>
                    <a:pt x="35731" y="48004"/>
                  </a:lnTo>
                  <a:lnTo>
                    <a:pt x="47408" y="65597"/>
                  </a:lnTo>
                  <a:lnTo>
                    <a:pt x="57506" y="104746"/>
                  </a:lnTo>
                  <a:lnTo>
                    <a:pt x="66810" y="145146"/>
                  </a:lnTo>
                  <a:lnTo>
                    <a:pt x="78720" y="187172"/>
                  </a:lnTo>
                  <a:lnTo>
                    <a:pt x="80368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1" name="SMARTInkShape-2163"/>
            <p:cNvSpPr/>
            <p:nvPr>
              <p:custDataLst>
                <p:tags r:id="rId23"/>
              </p:custDataLst>
            </p:nvPr>
          </p:nvSpPr>
          <p:spPr bwMode="auto">
            <a:xfrm>
              <a:off x="5893594" y="1160859"/>
              <a:ext cx="125016" cy="98228"/>
            </a:xfrm>
            <a:custGeom>
              <a:avLst/>
              <a:gdLst/>
              <a:ahLst/>
              <a:cxnLst/>
              <a:rect l="0" t="0" r="0" b="0"/>
              <a:pathLst>
                <a:path w="125016" h="98228">
                  <a:moveTo>
                    <a:pt x="0" y="98227"/>
                  </a:moveTo>
                  <a:lnTo>
                    <a:pt x="0" y="98227"/>
                  </a:lnTo>
                  <a:lnTo>
                    <a:pt x="37591" y="75867"/>
                  </a:lnTo>
                  <a:lnTo>
                    <a:pt x="80613" y="42684"/>
                  </a:lnTo>
                  <a:lnTo>
                    <a:pt x="125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2" name="SMARTInkShape-2164"/>
            <p:cNvSpPr/>
            <p:nvPr>
              <p:custDataLst>
                <p:tags r:id="rId24"/>
              </p:custDataLst>
            </p:nvPr>
          </p:nvSpPr>
          <p:spPr bwMode="auto">
            <a:xfrm>
              <a:off x="6028780" y="1053703"/>
              <a:ext cx="21685" cy="178595"/>
            </a:xfrm>
            <a:custGeom>
              <a:avLst/>
              <a:gdLst/>
              <a:ahLst/>
              <a:cxnLst/>
              <a:rect l="0" t="0" r="0" b="0"/>
              <a:pathLst>
                <a:path w="21685" h="178595">
                  <a:moveTo>
                    <a:pt x="7689" y="0"/>
                  </a:moveTo>
                  <a:lnTo>
                    <a:pt x="7689" y="0"/>
                  </a:lnTo>
                  <a:lnTo>
                    <a:pt x="0" y="7688"/>
                  </a:lnTo>
                  <a:lnTo>
                    <a:pt x="579" y="9094"/>
                  </a:lnTo>
                  <a:lnTo>
                    <a:pt x="3867" y="13302"/>
                  </a:lnTo>
                  <a:lnTo>
                    <a:pt x="9832" y="49046"/>
                  </a:lnTo>
                  <a:lnTo>
                    <a:pt x="14608" y="84316"/>
                  </a:lnTo>
                  <a:lnTo>
                    <a:pt x="16022" y="120894"/>
                  </a:lnTo>
                  <a:lnTo>
                    <a:pt x="19087" y="147938"/>
                  </a:lnTo>
                  <a:lnTo>
                    <a:pt x="21684" y="161000"/>
                  </a:lnTo>
                  <a:lnTo>
                    <a:pt x="16618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3" name="SMARTInkShape-2165"/>
            <p:cNvSpPr/>
            <p:nvPr>
              <p:custDataLst>
                <p:tags r:id="rId25"/>
              </p:custDataLst>
            </p:nvPr>
          </p:nvSpPr>
          <p:spPr bwMode="auto">
            <a:xfrm>
              <a:off x="6036469" y="1000788"/>
              <a:ext cx="87879" cy="61846"/>
            </a:xfrm>
            <a:custGeom>
              <a:avLst/>
              <a:gdLst/>
              <a:ahLst/>
              <a:cxnLst/>
              <a:rect l="0" t="0" r="0" b="0"/>
              <a:pathLst>
                <a:path w="87879" h="61846">
                  <a:moveTo>
                    <a:pt x="0" y="61845"/>
                  </a:moveTo>
                  <a:lnTo>
                    <a:pt x="0" y="61845"/>
                  </a:lnTo>
                  <a:lnTo>
                    <a:pt x="0" y="57104"/>
                  </a:lnTo>
                  <a:lnTo>
                    <a:pt x="5291" y="52131"/>
                  </a:lnTo>
                  <a:lnTo>
                    <a:pt x="46722" y="19604"/>
                  </a:lnTo>
                  <a:lnTo>
                    <a:pt x="70142" y="2692"/>
                  </a:lnTo>
                  <a:lnTo>
                    <a:pt x="78347" y="0"/>
                  </a:lnTo>
                  <a:lnTo>
                    <a:pt x="82115" y="2277"/>
                  </a:lnTo>
                  <a:lnTo>
                    <a:pt x="84509" y="4274"/>
                  </a:lnTo>
                  <a:lnTo>
                    <a:pt x="87169" y="9138"/>
                  </a:lnTo>
                  <a:lnTo>
                    <a:pt x="87878" y="11824"/>
                  </a:lnTo>
                  <a:lnTo>
                    <a:pt x="87359" y="14607"/>
                  </a:lnTo>
                  <a:lnTo>
                    <a:pt x="80367" y="35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4" name="SMARTInkShape-2166"/>
            <p:cNvSpPr/>
            <p:nvPr>
              <p:custDataLst>
                <p:tags r:id="rId26"/>
              </p:custDataLst>
            </p:nvPr>
          </p:nvSpPr>
          <p:spPr bwMode="auto">
            <a:xfrm>
              <a:off x="6036469" y="1130091"/>
              <a:ext cx="80368" cy="38458"/>
            </a:xfrm>
            <a:custGeom>
              <a:avLst/>
              <a:gdLst/>
              <a:ahLst/>
              <a:cxnLst/>
              <a:rect l="0" t="0" r="0" b="0"/>
              <a:pathLst>
                <a:path w="80368" h="38458">
                  <a:moveTo>
                    <a:pt x="0" y="30768"/>
                  </a:moveTo>
                  <a:lnTo>
                    <a:pt x="0" y="30768"/>
                  </a:lnTo>
                  <a:lnTo>
                    <a:pt x="0" y="38457"/>
                  </a:lnTo>
                  <a:lnTo>
                    <a:pt x="4740" y="34590"/>
                  </a:lnTo>
                  <a:lnTo>
                    <a:pt x="12428" y="27160"/>
                  </a:lnTo>
                  <a:lnTo>
                    <a:pt x="54669" y="9877"/>
                  </a:lnTo>
                  <a:lnTo>
                    <a:pt x="74261" y="0"/>
                  </a:lnTo>
                  <a:lnTo>
                    <a:pt x="80367" y="39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5" name="SMARTInkShape-2167"/>
            <p:cNvSpPr/>
            <p:nvPr>
              <p:custDataLst>
                <p:tags r:id="rId27"/>
              </p:custDataLst>
            </p:nvPr>
          </p:nvSpPr>
          <p:spPr bwMode="auto">
            <a:xfrm>
              <a:off x="6259711" y="892969"/>
              <a:ext cx="118653" cy="375048"/>
            </a:xfrm>
            <a:custGeom>
              <a:avLst/>
              <a:gdLst/>
              <a:ahLst/>
              <a:cxnLst/>
              <a:rect l="0" t="0" r="0" b="0"/>
              <a:pathLst>
                <a:path w="118653" h="37504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4740" y="17169"/>
                  </a:lnTo>
                  <a:lnTo>
                    <a:pt x="41112" y="58654"/>
                  </a:lnTo>
                  <a:lnTo>
                    <a:pt x="73634" y="93450"/>
                  </a:lnTo>
                  <a:lnTo>
                    <a:pt x="101057" y="136110"/>
                  </a:lnTo>
                  <a:lnTo>
                    <a:pt x="112184" y="156525"/>
                  </a:lnTo>
                  <a:lnTo>
                    <a:pt x="118652" y="176061"/>
                  </a:lnTo>
                  <a:lnTo>
                    <a:pt x="118389" y="214113"/>
                  </a:lnTo>
                  <a:lnTo>
                    <a:pt x="114464" y="244982"/>
                  </a:lnTo>
                  <a:lnTo>
                    <a:pt x="106676" y="285246"/>
                  </a:lnTo>
                  <a:lnTo>
                    <a:pt x="90415" y="321369"/>
                  </a:lnTo>
                  <a:lnTo>
                    <a:pt x="62508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6" name="SMARTInkShape-2168"/>
            <p:cNvSpPr/>
            <p:nvPr>
              <p:custDataLst>
                <p:tags r:id="rId28"/>
              </p:custDataLst>
            </p:nvPr>
          </p:nvSpPr>
          <p:spPr bwMode="auto">
            <a:xfrm>
              <a:off x="6190100" y="1057488"/>
              <a:ext cx="93906" cy="174810"/>
            </a:xfrm>
            <a:custGeom>
              <a:avLst/>
              <a:gdLst/>
              <a:ahLst/>
              <a:cxnLst/>
              <a:rect l="0" t="0" r="0" b="0"/>
              <a:pathLst>
                <a:path w="93906" h="174810">
                  <a:moveTo>
                    <a:pt x="33892" y="5145"/>
                  </a:moveTo>
                  <a:lnTo>
                    <a:pt x="33892" y="5145"/>
                  </a:lnTo>
                  <a:lnTo>
                    <a:pt x="33892" y="0"/>
                  </a:lnTo>
                  <a:lnTo>
                    <a:pt x="33892" y="4271"/>
                  </a:lnTo>
                  <a:lnTo>
                    <a:pt x="7422" y="41294"/>
                  </a:lnTo>
                  <a:lnTo>
                    <a:pt x="914" y="56205"/>
                  </a:lnTo>
                  <a:lnTo>
                    <a:pt x="0" y="60021"/>
                  </a:lnTo>
                  <a:lnTo>
                    <a:pt x="1376" y="63557"/>
                  </a:lnTo>
                  <a:lnTo>
                    <a:pt x="8195" y="70132"/>
                  </a:lnTo>
                  <a:lnTo>
                    <a:pt x="23192" y="79412"/>
                  </a:lnTo>
                  <a:lnTo>
                    <a:pt x="66045" y="87354"/>
                  </a:lnTo>
                  <a:lnTo>
                    <a:pt x="83768" y="94987"/>
                  </a:lnTo>
                  <a:lnTo>
                    <a:pt x="87978" y="97782"/>
                  </a:lnTo>
                  <a:lnTo>
                    <a:pt x="90786" y="101630"/>
                  </a:lnTo>
                  <a:lnTo>
                    <a:pt x="93905" y="111196"/>
                  </a:lnTo>
                  <a:lnTo>
                    <a:pt x="92752" y="116525"/>
                  </a:lnTo>
                  <a:lnTo>
                    <a:pt x="81649" y="133507"/>
                  </a:lnTo>
                  <a:lnTo>
                    <a:pt x="54662" y="161759"/>
                  </a:lnTo>
                  <a:lnTo>
                    <a:pt x="33892" y="1748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47" name="SMARTInkShape-2169"/>
            <p:cNvSpPr/>
            <p:nvPr>
              <p:custDataLst>
                <p:tags r:id="rId29"/>
              </p:custDataLst>
            </p:nvPr>
          </p:nvSpPr>
          <p:spPr bwMode="auto">
            <a:xfrm>
              <a:off x="5523265" y="1098352"/>
              <a:ext cx="209595" cy="408485"/>
            </a:xfrm>
            <a:custGeom>
              <a:avLst/>
              <a:gdLst/>
              <a:ahLst/>
              <a:cxnLst/>
              <a:rect l="0" t="0" r="0" b="0"/>
              <a:pathLst>
                <a:path w="209595" h="408485">
                  <a:moveTo>
                    <a:pt x="102438" y="0"/>
                  </a:moveTo>
                  <a:lnTo>
                    <a:pt x="102438" y="0"/>
                  </a:lnTo>
                  <a:lnTo>
                    <a:pt x="92957" y="0"/>
                  </a:lnTo>
                  <a:lnTo>
                    <a:pt x="83011" y="5291"/>
                  </a:lnTo>
                  <a:lnTo>
                    <a:pt x="55716" y="29598"/>
                  </a:lnTo>
                  <a:lnTo>
                    <a:pt x="39867" y="54410"/>
                  </a:lnTo>
                  <a:lnTo>
                    <a:pt x="25623" y="90453"/>
                  </a:lnTo>
                  <a:lnTo>
                    <a:pt x="16288" y="126240"/>
                  </a:lnTo>
                  <a:lnTo>
                    <a:pt x="10241" y="160617"/>
                  </a:lnTo>
                  <a:lnTo>
                    <a:pt x="5998" y="204796"/>
                  </a:lnTo>
                  <a:lnTo>
                    <a:pt x="0" y="243022"/>
                  </a:lnTo>
                  <a:lnTo>
                    <a:pt x="2671" y="267421"/>
                  </a:lnTo>
                  <a:lnTo>
                    <a:pt x="20554" y="310682"/>
                  </a:lnTo>
                  <a:lnTo>
                    <a:pt x="49052" y="354297"/>
                  </a:lnTo>
                  <a:lnTo>
                    <a:pt x="72711" y="380428"/>
                  </a:lnTo>
                  <a:lnTo>
                    <a:pt x="95284" y="393949"/>
                  </a:lnTo>
                  <a:lnTo>
                    <a:pt x="129578" y="406415"/>
                  </a:lnTo>
                  <a:lnTo>
                    <a:pt x="156120" y="408484"/>
                  </a:lnTo>
                  <a:lnTo>
                    <a:pt x="209594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159" name="SMARTInkShape-Group545"/>
          <p:cNvGrpSpPr/>
          <p:nvPr/>
        </p:nvGrpSpPr>
        <p:grpSpPr>
          <a:xfrm>
            <a:off x="5181391" y="3071813"/>
            <a:ext cx="957171" cy="864202"/>
            <a:chOff x="5181391" y="3071813"/>
            <a:chExt cx="957171" cy="864202"/>
          </a:xfrm>
        </p:grpSpPr>
        <p:sp>
          <p:nvSpPr>
            <p:cNvPr id="431149" name="SMARTInkShape-2170"/>
            <p:cNvSpPr/>
            <p:nvPr>
              <p:custDataLst>
                <p:tags r:id="rId8"/>
              </p:custDataLst>
            </p:nvPr>
          </p:nvSpPr>
          <p:spPr bwMode="auto">
            <a:xfrm>
              <a:off x="5306159" y="3403452"/>
              <a:ext cx="230248" cy="370168"/>
            </a:xfrm>
            <a:custGeom>
              <a:avLst/>
              <a:gdLst/>
              <a:ahLst/>
              <a:cxnLst/>
              <a:rect l="0" t="0" r="0" b="0"/>
              <a:pathLst>
                <a:path w="230248" h="370168">
                  <a:moveTo>
                    <a:pt x="132021" y="7689"/>
                  </a:moveTo>
                  <a:lnTo>
                    <a:pt x="132021" y="7689"/>
                  </a:lnTo>
                  <a:lnTo>
                    <a:pt x="127280" y="7689"/>
                  </a:lnTo>
                  <a:lnTo>
                    <a:pt x="122307" y="5043"/>
                  </a:lnTo>
                  <a:lnTo>
                    <a:pt x="119592" y="2948"/>
                  </a:lnTo>
                  <a:lnTo>
                    <a:pt x="111283" y="621"/>
                  </a:lnTo>
                  <a:lnTo>
                    <a:pt x="106289" y="0"/>
                  </a:lnTo>
                  <a:lnTo>
                    <a:pt x="98095" y="1956"/>
                  </a:lnTo>
                  <a:lnTo>
                    <a:pt x="75269" y="16037"/>
                  </a:lnTo>
                  <a:lnTo>
                    <a:pt x="60194" y="32211"/>
                  </a:lnTo>
                  <a:lnTo>
                    <a:pt x="40074" y="68720"/>
                  </a:lnTo>
                  <a:lnTo>
                    <a:pt x="25517" y="105623"/>
                  </a:lnTo>
                  <a:lnTo>
                    <a:pt x="13087" y="141576"/>
                  </a:lnTo>
                  <a:lnTo>
                    <a:pt x="7214" y="183478"/>
                  </a:lnTo>
                  <a:lnTo>
                    <a:pt x="174" y="221447"/>
                  </a:lnTo>
                  <a:lnTo>
                    <a:pt x="0" y="239614"/>
                  </a:lnTo>
                  <a:lnTo>
                    <a:pt x="5327" y="280822"/>
                  </a:lnTo>
                  <a:lnTo>
                    <a:pt x="9154" y="313844"/>
                  </a:lnTo>
                  <a:lnTo>
                    <a:pt x="14905" y="329297"/>
                  </a:lnTo>
                  <a:lnTo>
                    <a:pt x="40395" y="361526"/>
                  </a:lnTo>
                  <a:lnTo>
                    <a:pt x="51942" y="368348"/>
                  </a:lnTo>
                  <a:lnTo>
                    <a:pt x="57799" y="370167"/>
                  </a:lnTo>
                  <a:lnTo>
                    <a:pt x="80263" y="367987"/>
                  </a:lnTo>
                  <a:lnTo>
                    <a:pt x="110512" y="351576"/>
                  </a:lnTo>
                  <a:lnTo>
                    <a:pt x="148167" y="320356"/>
                  </a:lnTo>
                  <a:lnTo>
                    <a:pt x="182005" y="283154"/>
                  </a:lnTo>
                  <a:lnTo>
                    <a:pt x="205858" y="240293"/>
                  </a:lnTo>
                  <a:lnTo>
                    <a:pt x="210453" y="219483"/>
                  </a:lnTo>
                  <a:lnTo>
                    <a:pt x="208882" y="208314"/>
                  </a:lnTo>
                  <a:lnTo>
                    <a:pt x="207074" y="203947"/>
                  </a:lnTo>
                  <a:lnTo>
                    <a:pt x="203885" y="201035"/>
                  </a:lnTo>
                  <a:lnTo>
                    <a:pt x="195049" y="197800"/>
                  </a:lnTo>
                  <a:lnTo>
                    <a:pt x="184507" y="199008"/>
                  </a:lnTo>
                  <a:lnTo>
                    <a:pt x="175192" y="202852"/>
                  </a:lnTo>
                  <a:lnTo>
                    <a:pt x="172708" y="205266"/>
                  </a:lnTo>
                  <a:lnTo>
                    <a:pt x="168721" y="211530"/>
                  </a:lnTo>
                  <a:lnTo>
                    <a:pt x="170822" y="215032"/>
                  </a:lnTo>
                  <a:lnTo>
                    <a:pt x="175514" y="220624"/>
                  </a:lnTo>
                  <a:lnTo>
                    <a:pt x="196685" y="221880"/>
                  </a:lnTo>
                  <a:lnTo>
                    <a:pt x="199935" y="223905"/>
                  </a:lnTo>
                  <a:lnTo>
                    <a:pt x="209249" y="236236"/>
                  </a:lnTo>
                  <a:lnTo>
                    <a:pt x="217301" y="252457"/>
                  </a:lnTo>
                  <a:lnTo>
                    <a:pt x="223728" y="290833"/>
                  </a:lnTo>
                  <a:lnTo>
                    <a:pt x="230247" y="302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0" name="SMARTInkShape-2171"/>
            <p:cNvSpPr/>
            <p:nvPr>
              <p:custDataLst>
                <p:tags r:id="rId9"/>
              </p:custDataLst>
            </p:nvPr>
          </p:nvSpPr>
          <p:spPr bwMode="auto">
            <a:xfrm>
              <a:off x="5572953" y="3420438"/>
              <a:ext cx="34892" cy="197662"/>
            </a:xfrm>
            <a:custGeom>
              <a:avLst/>
              <a:gdLst/>
              <a:ahLst/>
              <a:cxnLst/>
              <a:rect l="0" t="0" r="0" b="0"/>
              <a:pathLst>
                <a:path w="34892" h="197662">
                  <a:moveTo>
                    <a:pt x="17031" y="8562"/>
                  </a:moveTo>
                  <a:lnTo>
                    <a:pt x="17031" y="8562"/>
                  </a:lnTo>
                  <a:lnTo>
                    <a:pt x="8470" y="0"/>
                  </a:lnTo>
                  <a:lnTo>
                    <a:pt x="8123" y="42390"/>
                  </a:lnTo>
                  <a:lnTo>
                    <a:pt x="5461" y="72754"/>
                  </a:lnTo>
                  <a:lnTo>
                    <a:pt x="0" y="111787"/>
                  </a:lnTo>
                  <a:lnTo>
                    <a:pt x="1981" y="154592"/>
                  </a:lnTo>
                  <a:lnTo>
                    <a:pt x="10210" y="192933"/>
                  </a:lnTo>
                  <a:lnTo>
                    <a:pt x="12484" y="196960"/>
                  </a:lnTo>
                  <a:lnTo>
                    <a:pt x="14992" y="197661"/>
                  </a:lnTo>
                  <a:lnTo>
                    <a:pt x="17656" y="196144"/>
                  </a:lnTo>
                  <a:lnTo>
                    <a:pt x="20424" y="193148"/>
                  </a:lnTo>
                  <a:lnTo>
                    <a:pt x="25860" y="155670"/>
                  </a:lnTo>
                  <a:lnTo>
                    <a:pt x="34891" y="12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1" name="SMARTInkShape-2172"/>
            <p:cNvSpPr/>
            <p:nvPr>
              <p:custDataLst>
                <p:tags r:id="rId10"/>
              </p:custDataLst>
            </p:nvPr>
          </p:nvSpPr>
          <p:spPr bwMode="auto">
            <a:xfrm>
              <a:off x="5555875" y="3432785"/>
              <a:ext cx="105548" cy="103372"/>
            </a:xfrm>
            <a:custGeom>
              <a:avLst/>
              <a:gdLst/>
              <a:ahLst/>
              <a:cxnLst/>
              <a:rect l="0" t="0" r="0" b="0"/>
              <a:pathLst>
                <a:path w="105548" h="103372">
                  <a:moveTo>
                    <a:pt x="16250" y="5145"/>
                  </a:moveTo>
                  <a:lnTo>
                    <a:pt x="16250" y="5145"/>
                  </a:lnTo>
                  <a:lnTo>
                    <a:pt x="11510" y="404"/>
                  </a:lnTo>
                  <a:lnTo>
                    <a:pt x="9121" y="0"/>
                  </a:lnTo>
                  <a:lnTo>
                    <a:pt x="6537" y="722"/>
                  </a:lnTo>
                  <a:lnTo>
                    <a:pt x="3821" y="2197"/>
                  </a:lnTo>
                  <a:lnTo>
                    <a:pt x="2011" y="4171"/>
                  </a:lnTo>
                  <a:lnTo>
                    <a:pt x="0" y="9012"/>
                  </a:lnTo>
                  <a:lnTo>
                    <a:pt x="4397" y="17116"/>
                  </a:lnTo>
                  <a:lnTo>
                    <a:pt x="36679" y="59354"/>
                  </a:lnTo>
                  <a:lnTo>
                    <a:pt x="46166" y="68925"/>
                  </a:lnTo>
                  <a:lnTo>
                    <a:pt x="84802" y="98724"/>
                  </a:lnTo>
                  <a:lnTo>
                    <a:pt x="105547" y="1033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2" name="SMARTInkShape-2173"/>
            <p:cNvSpPr/>
            <p:nvPr>
              <p:custDataLst>
                <p:tags r:id="rId11"/>
              </p:custDataLst>
            </p:nvPr>
          </p:nvSpPr>
          <p:spPr bwMode="auto">
            <a:xfrm>
              <a:off x="5665531" y="3366492"/>
              <a:ext cx="67329" cy="205384"/>
            </a:xfrm>
            <a:custGeom>
              <a:avLst/>
              <a:gdLst/>
              <a:ahLst/>
              <a:cxnLst/>
              <a:rect l="0" t="0" r="0" b="0"/>
              <a:pathLst>
                <a:path w="67329" h="205384">
                  <a:moveTo>
                    <a:pt x="31610" y="0"/>
                  </a:moveTo>
                  <a:lnTo>
                    <a:pt x="31610" y="0"/>
                  </a:lnTo>
                  <a:lnTo>
                    <a:pt x="28964" y="41864"/>
                  </a:lnTo>
                  <a:lnTo>
                    <a:pt x="23921" y="79817"/>
                  </a:lnTo>
                  <a:lnTo>
                    <a:pt x="18307" y="106993"/>
                  </a:lnTo>
                  <a:lnTo>
                    <a:pt x="13129" y="117006"/>
                  </a:lnTo>
                  <a:lnTo>
                    <a:pt x="10360" y="119676"/>
                  </a:lnTo>
                  <a:lnTo>
                    <a:pt x="7282" y="127934"/>
                  </a:lnTo>
                  <a:lnTo>
                    <a:pt x="6462" y="132915"/>
                  </a:lnTo>
                  <a:lnTo>
                    <a:pt x="4922" y="134251"/>
                  </a:lnTo>
                  <a:lnTo>
                    <a:pt x="2904" y="133156"/>
                  </a:lnTo>
                  <a:lnTo>
                    <a:pt x="566" y="130443"/>
                  </a:lnTo>
                  <a:lnTo>
                    <a:pt x="0" y="126649"/>
                  </a:lnTo>
                  <a:lnTo>
                    <a:pt x="8730" y="91154"/>
                  </a:lnTo>
                  <a:lnTo>
                    <a:pt x="13751" y="52953"/>
                  </a:lnTo>
                  <a:lnTo>
                    <a:pt x="23268" y="13510"/>
                  </a:lnTo>
                  <a:lnTo>
                    <a:pt x="26048" y="6030"/>
                  </a:lnTo>
                  <a:lnTo>
                    <a:pt x="28895" y="2036"/>
                  </a:lnTo>
                  <a:lnTo>
                    <a:pt x="31784" y="365"/>
                  </a:lnTo>
                  <a:lnTo>
                    <a:pt x="34702" y="243"/>
                  </a:lnTo>
                  <a:lnTo>
                    <a:pt x="36648" y="2147"/>
                  </a:lnTo>
                  <a:lnTo>
                    <a:pt x="46334" y="42750"/>
                  </a:lnTo>
                  <a:lnTo>
                    <a:pt x="53797" y="86229"/>
                  </a:lnTo>
                  <a:lnTo>
                    <a:pt x="52345" y="125402"/>
                  </a:lnTo>
                  <a:lnTo>
                    <a:pt x="56909" y="165037"/>
                  </a:lnTo>
                  <a:lnTo>
                    <a:pt x="67328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3" name="SMARTInkShape-2174"/>
            <p:cNvSpPr/>
            <p:nvPr>
              <p:custDataLst>
                <p:tags r:id="rId12"/>
              </p:custDataLst>
            </p:nvPr>
          </p:nvSpPr>
          <p:spPr bwMode="auto">
            <a:xfrm>
              <a:off x="5777508" y="3330773"/>
              <a:ext cx="22491" cy="228151"/>
            </a:xfrm>
            <a:custGeom>
              <a:avLst/>
              <a:gdLst/>
              <a:ahLst/>
              <a:cxnLst/>
              <a:rect l="0" t="0" r="0" b="0"/>
              <a:pathLst>
                <a:path w="22491" h="228151">
                  <a:moveTo>
                    <a:pt x="0" y="0"/>
                  </a:moveTo>
                  <a:lnTo>
                    <a:pt x="0" y="0"/>
                  </a:lnTo>
                  <a:lnTo>
                    <a:pt x="2645" y="38829"/>
                  </a:lnTo>
                  <a:lnTo>
                    <a:pt x="8102" y="76624"/>
                  </a:lnTo>
                  <a:lnTo>
                    <a:pt x="8684" y="113434"/>
                  </a:lnTo>
                  <a:lnTo>
                    <a:pt x="9849" y="152783"/>
                  </a:lnTo>
                  <a:lnTo>
                    <a:pt x="16608" y="196778"/>
                  </a:lnTo>
                  <a:lnTo>
                    <a:pt x="18604" y="223123"/>
                  </a:lnTo>
                  <a:lnTo>
                    <a:pt x="20340" y="226139"/>
                  </a:lnTo>
                  <a:lnTo>
                    <a:pt x="22490" y="228150"/>
                  </a:lnTo>
                  <a:lnTo>
                    <a:pt x="16034" y="221500"/>
                  </a:lnTo>
                  <a:lnTo>
                    <a:pt x="15650" y="214143"/>
                  </a:lnTo>
                  <a:lnTo>
                    <a:pt x="21354" y="174629"/>
                  </a:lnTo>
                  <a:lnTo>
                    <a:pt x="17859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4" name="SMARTInkShape-2175"/>
            <p:cNvSpPr/>
            <p:nvPr>
              <p:custDataLst>
                <p:tags r:id="rId13"/>
              </p:custDataLst>
            </p:nvPr>
          </p:nvSpPr>
          <p:spPr bwMode="auto">
            <a:xfrm>
              <a:off x="5768946" y="3307769"/>
              <a:ext cx="97860" cy="111246"/>
            </a:xfrm>
            <a:custGeom>
              <a:avLst/>
              <a:gdLst/>
              <a:ahLst/>
              <a:cxnLst/>
              <a:rect l="0" t="0" r="0" b="0"/>
              <a:pathLst>
                <a:path w="97860" h="111246">
                  <a:moveTo>
                    <a:pt x="8562" y="5145"/>
                  </a:moveTo>
                  <a:lnTo>
                    <a:pt x="8562" y="5145"/>
                  </a:lnTo>
                  <a:lnTo>
                    <a:pt x="3821" y="5145"/>
                  </a:lnTo>
                  <a:lnTo>
                    <a:pt x="2425" y="4153"/>
                  </a:lnTo>
                  <a:lnTo>
                    <a:pt x="1494" y="2499"/>
                  </a:lnTo>
                  <a:lnTo>
                    <a:pt x="873" y="404"/>
                  </a:lnTo>
                  <a:lnTo>
                    <a:pt x="459" y="0"/>
                  </a:lnTo>
                  <a:lnTo>
                    <a:pt x="184" y="723"/>
                  </a:lnTo>
                  <a:lnTo>
                    <a:pt x="0" y="2197"/>
                  </a:lnTo>
                  <a:lnTo>
                    <a:pt x="12093" y="42173"/>
                  </a:lnTo>
                  <a:lnTo>
                    <a:pt x="25373" y="63300"/>
                  </a:lnTo>
                  <a:lnTo>
                    <a:pt x="61431" y="106956"/>
                  </a:lnTo>
                  <a:lnTo>
                    <a:pt x="64644" y="108738"/>
                  </a:lnTo>
                  <a:lnTo>
                    <a:pt x="78647" y="111245"/>
                  </a:lnTo>
                  <a:lnTo>
                    <a:pt x="97859" y="1033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5" name="SMARTInkShape-2176"/>
            <p:cNvSpPr/>
            <p:nvPr>
              <p:custDataLst>
                <p:tags r:id="rId14"/>
              </p:custDataLst>
            </p:nvPr>
          </p:nvSpPr>
          <p:spPr bwMode="auto">
            <a:xfrm>
              <a:off x="5875951" y="3226363"/>
              <a:ext cx="89081" cy="248571"/>
            </a:xfrm>
            <a:custGeom>
              <a:avLst/>
              <a:gdLst/>
              <a:ahLst/>
              <a:cxnLst/>
              <a:rect l="0" t="0" r="0" b="0"/>
              <a:pathLst>
                <a:path w="89081" h="248571">
                  <a:moveTo>
                    <a:pt x="26572" y="6184"/>
                  </a:moveTo>
                  <a:lnTo>
                    <a:pt x="26572" y="6184"/>
                  </a:lnTo>
                  <a:lnTo>
                    <a:pt x="21832" y="45263"/>
                  </a:lnTo>
                  <a:lnTo>
                    <a:pt x="18884" y="80711"/>
                  </a:lnTo>
                  <a:lnTo>
                    <a:pt x="13270" y="116350"/>
                  </a:lnTo>
                  <a:lnTo>
                    <a:pt x="2245" y="156425"/>
                  </a:lnTo>
                  <a:lnTo>
                    <a:pt x="108" y="178435"/>
                  </a:lnTo>
                  <a:lnTo>
                    <a:pt x="0" y="178565"/>
                  </a:lnTo>
                  <a:lnTo>
                    <a:pt x="803" y="149674"/>
                  </a:lnTo>
                  <a:lnTo>
                    <a:pt x="6857" y="112396"/>
                  </a:lnTo>
                  <a:lnTo>
                    <a:pt x="10809" y="68412"/>
                  </a:lnTo>
                  <a:lnTo>
                    <a:pt x="15618" y="31898"/>
                  </a:lnTo>
                  <a:lnTo>
                    <a:pt x="17735" y="16620"/>
                  </a:lnTo>
                  <a:lnTo>
                    <a:pt x="25213" y="0"/>
                  </a:lnTo>
                  <a:lnTo>
                    <a:pt x="26658" y="77"/>
                  </a:lnTo>
                  <a:lnTo>
                    <a:pt x="30910" y="2808"/>
                  </a:lnTo>
                  <a:lnTo>
                    <a:pt x="32441" y="4925"/>
                  </a:lnTo>
                  <a:lnTo>
                    <a:pt x="42362" y="40436"/>
                  </a:lnTo>
                  <a:lnTo>
                    <a:pt x="47811" y="75647"/>
                  </a:lnTo>
                  <a:lnTo>
                    <a:pt x="50895" y="112462"/>
                  </a:lnTo>
                  <a:lnTo>
                    <a:pt x="53258" y="146684"/>
                  </a:lnTo>
                  <a:lnTo>
                    <a:pt x="60166" y="187271"/>
                  </a:lnTo>
                  <a:lnTo>
                    <a:pt x="71389" y="225509"/>
                  </a:lnTo>
                  <a:lnTo>
                    <a:pt x="78420" y="247724"/>
                  </a:lnTo>
                  <a:lnTo>
                    <a:pt x="79989" y="248570"/>
                  </a:lnTo>
                  <a:lnTo>
                    <a:pt x="89080" y="2383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6" name="SMARTInkShape-2177"/>
            <p:cNvSpPr/>
            <p:nvPr>
              <p:custDataLst>
                <p:tags r:id="rId15"/>
              </p:custDataLst>
            </p:nvPr>
          </p:nvSpPr>
          <p:spPr bwMode="auto">
            <a:xfrm>
              <a:off x="5947172" y="3370277"/>
              <a:ext cx="86090" cy="124177"/>
            </a:xfrm>
            <a:custGeom>
              <a:avLst/>
              <a:gdLst/>
              <a:ahLst/>
              <a:cxnLst/>
              <a:rect l="0" t="0" r="0" b="0"/>
              <a:pathLst>
                <a:path w="86090" h="124177">
                  <a:moveTo>
                    <a:pt x="62508" y="5145"/>
                  </a:moveTo>
                  <a:lnTo>
                    <a:pt x="62508" y="5145"/>
                  </a:lnTo>
                  <a:lnTo>
                    <a:pt x="62508" y="0"/>
                  </a:lnTo>
                  <a:lnTo>
                    <a:pt x="62508" y="2197"/>
                  </a:lnTo>
                  <a:lnTo>
                    <a:pt x="61516" y="3179"/>
                  </a:lnTo>
                  <a:lnTo>
                    <a:pt x="54386" y="6547"/>
                  </a:lnTo>
                  <a:lnTo>
                    <a:pt x="33829" y="25186"/>
                  </a:lnTo>
                  <a:lnTo>
                    <a:pt x="29918" y="31580"/>
                  </a:lnTo>
                  <a:lnTo>
                    <a:pt x="28180" y="38722"/>
                  </a:lnTo>
                  <a:lnTo>
                    <a:pt x="27407" y="48510"/>
                  </a:lnTo>
                  <a:lnTo>
                    <a:pt x="28193" y="51915"/>
                  </a:lnTo>
                  <a:lnTo>
                    <a:pt x="29709" y="54184"/>
                  </a:lnTo>
                  <a:lnTo>
                    <a:pt x="36024" y="57698"/>
                  </a:lnTo>
                  <a:lnTo>
                    <a:pt x="59040" y="68038"/>
                  </a:lnTo>
                  <a:lnTo>
                    <a:pt x="78470" y="84376"/>
                  </a:lnTo>
                  <a:lnTo>
                    <a:pt x="84484" y="92613"/>
                  </a:lnTo>
                  <a:lnTo>
                    <a:pt x="86089" y="96199"/>
                  </a:lnTo>
                  <a:lnTo>
                    <a:pt x="85174" y="99582"/>
                  </a:lnTo>
                  <a:lnTo>
                    <a:pt x="78866" y="105987"/>
                  </a:lnTo>
                  <a:lnTo>
                    <a:pt x="47232" y="124176"/>
                  </a:lnTo>
                  <a:lnTo>
                    <a:pt x="0" y="1212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7" name="SMARTInkShape-2178"/>
            <p:cNvSpPr/>
            <p:nvPr>
              <p:custDataLst>
                <p:tags r:id="rId16"/>
              </p:custDataLst>
            </p:nvPr>
          </p:nvSpPr>
          <p:spPr bwMode="auto">
            <a:xfrm>
              <a:off x="5181391" y="3446859"/>
              <a:ext cx="310368" cy="489156"/>
            </a:xfrm>
            <a:custGeom>
              <a:avLst/>
              <a:gdLst/>
              <a:ahLst/>
              <a:cxnLst/>
              <a:rect l="0" t="0" r="0" b="0"/>
              <a:pathLst>
                <a:path w="310368" h="489156">
                  <a:moveTo>
                    <a:pt x="51406" y="0"/>
                  </a:moveTo>
                  <a:lnTo>
                    <a:pt x="51406" y="0"/>
                  </a:lnTo>
                  <a:lnTo>
                    <a:pt x="31288" y="37287"/>
                  </a:lnTo>
                  <a:lnTo>
                    <a:pt x="15781" y="76152"/>
                  </a:lnTo>
                  <a:lnTo>
                    <a:pt x="6785" y="111199"/>
                  </a:lnTo>
                  <a:lnTo>
                    <a:pt x="482" y="150357"/>
                  </a:lnTo>
                  <a:lnTo>
                    <a:pt x="0" y="177951"/>
                  </a:lnTo>
                  <a:lnTo>
                    <a:pt x="3093" y="213365"/>
                  </a:lnTo>
                  <a:lnTo>
                    <a:pt x="7774" y="244319"/>
                  </a:lnTo>
                  <a:lnTo>
                    <a:pt x="15988" y="284057"/>
                  </a:lnTo>
                  <a:lnTo>
                    <a:pt x="27352" y="320968"/>
                  </a:lnTo>
                  <a:lnTo>
                    <a:pt x="43287" y="357039"/>
                  </a:lnTo>
                  <a:lnTo>
                    <a:pt x="60576" y="392862"/>
                  </a:lnTo>
                  <a:lnTo>
                    <a:pt x="80912" y="425966"/>
                  </a:lnTo>
                  <a:lnTo>
                    <a:pt x="98254" y="444311"/>
                  </a:lnTo>
                  <a:lnTo>
                    <a:pt x="139079" y="469610"/>
                  </a:lnTo>
                  <a:lnTo>
                    <a:pt x="180841" y="484456"/>
                  </a:lnTo>
                  <a:lnTo>
                    <a:pt x="215545" y="489155"/>
                  </a:lnTo>
                  <a:lnTo>
                    <a:pt x="250962" y="485806"/>
                  </a:lnTo>
                  <a:lnTo>
                    <a:pt x="310367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158" name="SMARTInkShape-2179"/>
            <p:cNvSpPr/>
            <p:nvPr>
              <p:custDataLst>
                <p:tags r:id="rId17"/>
              </p:custDataLst>
            </p:nvPr>
          </p:nvSpPr>
          <p:spPr bwMode="auto">
            <a:xfrm>
              <a:off x="5938242" y="3071813"/>
              <a:ext cx="200320" cy="562571"/>
            </a:xfrm>
            <a:custGeom>
              <a:avLst/>
              <a:gdLst/>
              <a:ahLst/>
              <a:cxnLst/>
              <a:rect l="0" t="0" r="0" b="0"/>
              <a:pathLst>
                <a:path w="200320" h="562571">
                  <a:moveTo>
                    <a:pt x="0" y="0"/>
                  </a:moveTo>
                  <a:lnTo>
                    <a:pt x="0" y="0"/>
                  </a:lnTo>
                  <a:lnTo>
                    <a:pt x="37592" y="31454"/>
                  </a:lnTo>
                  <a:lnTo>
                    <a:pt x="75873" y="67311"/>
                  </a:lnTo>
                  <a:lnTo>
                    <a:pt x="112976" y="104078"/>
                  </a:lnTo>
                  <a:lnTo>
                    <a:pt x="136896" y="141238"/>
                  </a:lnTo>
                  <a:lnTo>
                    <a:pt x="160729" y="180916"/>
                  </a:lnTo>
                  <a:lnTo>
                    <a:pt x="175946" y="215000"/>
                  </a:lnTo>
                  <a:lnTo>
                    <a:pt x="186739" y="250235"/>
                  </a:lnTo>
                  <a:lnTo>
                    <a:pt x="196221" y="288456"/>
                  </a:lnTo>
                  <a:lnTo>
                    <a:pt x="200319" y="315726"/>
                  </a:lnTo>
                  <a:lnTo>
                    <a:pt x="197047" y="353391"/>
                  </a:lnTo>
                  <a:lnTo>
                    <a:pt x="189794" y="390679"/>
                  </a:lnTo>
                  <a:lnTo>
                    <a:pt x="180369" y="431713"/>
                  </a:lnTo>
                  <a:lnTo>
                    <a:pt x="165450" y="469448"/>
                  </a:lnTo>
                  <a:lnTo>
                    <a:pt x="146477" y="506756"/>
                  </a:lnTo>
                  <a:lnTo>
                    <a:pt x="107156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69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#1 (GMMs)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  <p:sp>
        <p:nvSpPr>
          <p:cNvPr id="431576" name="SMARTInkShape-3148"/>
          <p:cNvSpPr/>
          <p:nvPr>
            <p:custDataLst>
              <p:tags r:id="rId1"/>
            </p:custDataLst>
          </p:nvPr>
        </p:nvSpPr>
        <p:spPr bwMode="auto">
          <a:xfrm>
            <a:off x="6715125" y="5884664"/>
            <a:ext cx="151806" cy="8932"/>
          </a:xfrm>
          <a:custGeom>
            <a:avLst/>
            <a:gdLst/>
            <a:ahLst/>
            <a:cxnLst/>
            <a:rect l="0" t="0" r="0" b="0"/>
            <a:pathLst>
              <a:path w="151806" h="8932">
                <a:moveTo>
                  <a:pt x="0" y="0"/>
                </a:moveTo>
                <a:lnTo>
                  <a:pt x="0" y="0"/>
                </a:lnTo>
                <a:lnTo>
                  <a:pt x="34432" y="0"/>
                </a:lnTo>
                <a:lnTo>
                  <a:pt x="78349" y="0"/>
                </a:lnTo>
                <a:lnTo>
                  <a:pt x="151805" y="89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577" name="SMARTInkShape-3149"/>
          <p:cNvSpPr/>
          <p:nvPr>
            <p:custDataLst>
              <p:tags r:id="rId2"/>
            </p:custDataLst>
          </p:nvPr>
        </p:nvSpPr>
        <p:spPr bwMode="auto">
          <a:xfrm>
            <a:off x="4607719" y="5902523"/>
            <a:ext cx="625079" cy="22709"/>
          </a:xfrm>
          <a:custGeom>
            <a:avLst/>
            <a:gdLst/>
            <a:ahLst/>
            <a:cxnLst/>
            <a:rect l="0" t="0" r="0" b="0"/>
            <a:pathLst>
              <a:path w="625079" h="22709">
                <a:moveTo>
                  <a:pt x="0" y="8930"/>
                </a:moveTo>
                <a:lnTo>
                  <a:pt x="0" y="8930"/>
                </a:lnTo>
                <a:lnTo>
                  <a:pt x="4740" y="8930"/>
                </a:lnTo>
                <a:lnTo>
                  <a:pt x="23352" y="3785"/>
                </a:lnTo>
                <a:lnTo>
                  <a:pt x="67972" y="12797"/>
                </a:lnTo>
                <a:lnTo>
                  <a:pt x="102319" y="17852"/>
                </a:lnTo>
                <a:lnTo>
                  <a:pt x="137914" y="22708"/>
                </a:lnTo>
                <a:lnTo>
                  <a:pt x="180260" y="19112"/>
                </a:lnTo>
                <a:lnTo>
                  <a:pt x="221807" y="18107"/>
                </a:lnTo>
                <a:lnTo>
                  <a:pt x="251047" y="15324"/>
                </a:lnTo>
                <a:lnTo>
                  <a:pt x="284217" y="11772"/>
                </a:lnTo>
                <a:lnTo>
                  <a:pt x="324211" y="8780"/>
                </a:lnTo>
                <a:lnTo>
                  <a:pt x="367541" y="2027"/>
                </a:lnTo>
                <a:lnTo>
                  <a:pt x="409283" y="401"/>
                </a:lnTo>
                <a:lnTo>
                  <a:pt x="441855" y="119"/>
                </a:lnTo>
                <a:lnTo>
                  <a:pt x="486123" y="35"/>
                </a:lnTo>
                <a:lnTo>
                  <a:pt x="517018" y="16"/>
                </a:lnTo>
                <a:lnTo>
                  <a:pt x="557011" y="4"/>
                </a:lnTo>
                <a:lnTo>
                  <a:pt x="62507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578" name="SMARTInkShape-3150"/>
          <p:cNvSpPr/>
          <p:nvPr>
            <p:custDataLst>
              <p:tags r:id="rId3"/>
            </p:custDataLst>
          </p:nvPr>
        </p:nvSpPr>
        <p:spPr bwMode="auto">
          <a:xfrm>
            <a:off x="1598414" y="6143625"/>
            <a:ext cx="366118" cy="112302"/>
          </a:xfrm>
          <a:custGeom>
            <a:avLst/>
            <a:gdLst/>
            <a:ahLst/>
            <a:cxnLst/>
            <a:rect l="0" t="0" r="0" b="0"/>
            <a:pathLst>
              <a:path w="366118" h="112302">
                <a:moveTo>
                  <a:pt x="0" y="107155"/>
                </a:moveTo>
                <a:lnTo>
                  <a:pt x="0" y="107155"/>
                </a:lnTo>
                <a:lnTo>
                  <a:pt x="40165" y="109802"/>
                </a:lnTo>
                <a:lnTo>
                  <a:pt x="64484" y="112301"/>
                </a:lnTo>
                <a:lnTo>
                  <a:pt x="98443" y="110104"/>
                </a:lnTo>
                <a:lnTo>
                  <a:pt x="134042" y="103174"/>
                </a:lnTo>
                <a:lnTo>
                  <a:pt x="166730" y="93480"/>
                </a:lnTo>
                <a:lnTo>
                  <a:pt x="202860" y="76866"/>
                </a:lnTo>
                <a:lnTo>
                  <a:pt x="238260" y="59376"/>
                </a:lnTo>
                <a:lnTo>
                  <a:pt x="274876" y="41625"/>
                </a:lnTo>
                <a:lnTo>
                  <a:pt x="315711" y="23799"/>
                </a:lnTo>
                <a:lnTo>
                  <a:pt x="36611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579" name="SMARTInkShape-3151"/>
          <p:cNvSpPr/>
          <p:nvPr>
            <p:custDataLst>
              <p:tags r:id="rId4"/>
            </p:custDataLst>
          </p:nvPr>
        </p:nvSpPr>
        <p:spPr bwMode="auto">
          <a:xfrm>
            <a:off x="464344" y="6349008"/>
            <a:ext cx="339329" cy="35720"/>
          </a:xfrm>
          <a:custGeom>
            <a:avLst/>
            <a:gdLst/>
            <a:ahLst/>
            <a:cxnLst/>
            <a:rect l="0" t="0" r="0" b="0"/>
            <a:pathLst>
              <a:path w="339329" h="35720">
                <a:moveTo>
                  <a:pt x="0" y="0"/>
                </a:moveTo>
                <a:lnTo>
                  <a:pt x="0" y="0"/>
                </a:lnTo>
                <a:lnTo>
                  <a:pt x="42027" y="17169"/>
                </a:lnTo>
                <a:lnTo>
                  <a:pt x="80841" y="25881"/>
                </a:lnTo>
                <a:lnTo>
                  <a:pt x="113140" y="31371"/>
                </a:lnTo>
                <a:lnTo>
                  <a:pt x="156514" y="27988"/>
                </a:lnTo>
                <a:lnTo>
                  <a:pt x="200494" y="27144"/>
                </a:lnTo>
                <a:lnTo>
                  <a:pt x="232976" y="26946"/>
                </a:lnTo>
                <a:lnTo>
                  <a:pt x="263948" y="26859"/>
                </a:lnTo>
                <a:lnTo>
                  <a:pt x="294250" y="29466"/>
                </a:lnTo>
                <a:lnTo>
                  <a:pt x="339328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580" name="SMARTInkShape-3152"/>
          <p:cNvSpPr/>
          <p:nvPr>
            <p:custDataLst>
              <p:tags r:id="rId5"/>
            </p:custDataLst>
          </p:nvPr>
        </p:nvSpPr>
        <p:spPr bwMode="auto">
          <a:xfrm>
            <a:off x="6652617" y="750114"/>
            <a:ext cx="1227764" cy="80348"/>
          </a:xfrm>
          <a:custGeom>
            <a:avLst/>
            <a:gdLst/>
            <a:ahLst/>
            <a:cxnLst/>
            <a:rect l="0" t="0" r="0" b="0"/>
            <a:pathLst>
              <a:path w="1227764" h="80348">
                <a:moveTo>
                  <a:pt x="0" y="80347"/>
                </a:moveTo>
                <a:lnTo>
                  <a:pt x="0" y="80347"/>
                </a:lnTo>
                <a:lnTo>
                  <a:pt x="0" y="75606"/>
                </a:lnTo>
                <a:lnTo>
                  <a:pt x="17197" y="54466"/>
                </a:lnTo>
                <a:lnTo>
                  <a:pt x="21865" y="49662"/>
                </a:lnTo>
                <a:lnTo>
                  <a:pt x="29892" y="46865"/>
                </a:lnTo>
                <a:lnTo>
                  <a:pt x="45568" y="42645"/>
                </a:lnTo>
                <a:lnTo>
                  <a:pt x="87517" y="29241"/>
                </a:lnTo>
                <a:lnTo>
                  <a:pt x="132094" y="19965"/>
                </a:lnTo>
                <a:lnTo>
                  <a:pt x="174590" y="8741"/>
                </a:lnTo>
                <a:lnTo>
                  <a:pt x="218418" y="2576"/>
                </a:lnTo>
                <a:lnTo>
                  <a:pt x="249872" y="1134"/>
                </a:lnTo>
                <a:lnTo>
                  <a:pt x="288900" y="322"/>
                </a:lnTo>
                <a:lnTo>
                  <a:pt x="331902" y="47"/>
                </a:lnTo>
                <a:lnTo>
                  <a:pt x="374501" y="0"/>
                </a:lnTo>
                <a:lnTo>
                  <a:pt x="408539" y="981"/>
                </a:lnTo>
                <a:lnTo>
                  <a:pt x="450014" y="6119"/>
                </a:lnTo>
                <a:lnTo>
                  <a:pt x="487439" y="8083"/>
                </a:lnTo>
                <a:lnTo>
                  <a:pt x="523663" y="8664"/>
                </a:lnTo>
                <a:lnTo>
                  <a:pt x="559530" y="7845"/>
                </a:lnTo>
                <a:lnTo>
                  <a:pt x="595294" y="3743"/>
                </a:lnTo>
                <a:lnTo>
                  <a:pt x="632018" y="6938"/>
                </a:lnTo>
                <a:lnTo>
                  <a:pt x="672885" y="8325"/>
                </a:lnTo>
                <a:lnTo>
                  <a:pt x="710571" y="8736"/>
                </a:lnTo>
                <a:lnTo>
                  <a:pt x="746872" y="8858"/>
                </a:lnTo>
                <a:lnTo>
                  <a:pt x="782763" y="8894"/>
                </a:lnTo>
                <a:lnTo>
                  <a:pt x="819525" y="8905"/>
                </a:lnTo>
                <a:lnTo>
                  <a:pt x="860404" y="8908"/>
                </a:lnTo>
                <a:lnTo>
                  <a:pt x="898093" y="8909"/>
                </a:lnTo>
                <a:lnTo>
                  <a:pt x="934395" y="8909"/>
                </a:lnTo>
                <a:lnTo>
                  <a:pt x="970287" y="8909"/>
                </a:lnTo>
                <a:lnTo>
                  <a:pt x="1006057" y="7917"/>
                </a:lnTo>
                <a:lnTo>
                  <a:pt x="1043775" y="2773"/>
                </a:lnTo>
                <a:lnTo>
                  <a:pt x="1075087" y="1221"/>
                </a:lnTo>
                <a:lnTo>
                  <a:pt x="1108848" y="531"/>
                </a:lnTo>
                <a:lnTo>
                  <a:pt x="1150741" y="143"/>
                </a:lnTo>
                <a:lnTo>
                  <a:pt x="1187414" y="12"/>
                </a:lnTo>
                <a:lnTo>
                  <a:pt x="1220344" y="978"/>
                </a:lnTo>
                <a:lnTo>
                  <a:pt x="1224329" y="2630"/>
                </a:lnTo>
                <a:lnTo>
                  <a:pt x="1226984" y="4723"/>
                </a:lnTo>
                <a:lnTo>
                  <a:pt x="1227763" y="6118"/>
                </a:lnTo>
                <a:lnTo>
                  <a:pt x="1223367" y="89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581" name="SMARTInkShape-3153"/>
          <p:cNvSpPr/>
          <p:nvPr>
            <p:custDataLst>
              <p:tags r:id="rId6"/>
            </p:custDataLst>
          </p:nvPr>
        </p:nvSpPr>
        <p:spPr bwMode="auto">
          <a:xfrm>
            <a:off x="2902148" y="750710"/>
            <a:ext cx="2910024" cy="124400"/>
          </a:xfrm>
          <a:custGeom>
            <a:avLst/>
            <a:gdLst/>
            <a:ahLst/>
            <a:cxnLst/>
            <a:rect l="0" t="0" r="0" b="0"/>
            <a:pathLst>
              <a:path w="2910024" h="124400">
                <a:moveTo>
                  <a:pt x="0" y="124399"/>
                </a:moveTo>
                <a:lnTo>
                  <a:pt x="0" y="124399"/>
                </a:lnTo>
                <a:lnTo>
                  <a:pt x="35743" y="124399"/>
                </a:lnTo>
                <a:lnTo>
                  <a:pt x="73868" y="124399"/>
                </a:lnTo>
                <a:lnTo>
                  <a:pt x="114766" y="117270"/>
                </a:lnTo>
                <a:lnTo>
                  <a:pt x="151304" y="109168"/>
                </a:lnTo>
                <a:lnTo>
                  <a:pt x="182340" y="103409"/>
                </a:lnTo>
                <a:lnTo>
                  <a:pt x="218624" y="97541"/>
                </a:lnTo>
                <a:lnTo>
                  <a:pt x="254924" y="92619"/>
                </a:lnTo>
                <a:lnTo>
                  <a:pt x="297673" y="88855"/>
                </a:lnTo>
                <a:lnTo>
                  <a:pt x="336467" y="82890"/>
                </a:lnTo>
                <a:lnTo>
                  <a:pt x="377948" y="80681"/>
                </a:lnTo>
                <a:lnTo>
                  <a:pt x="416807" y="80026"/>
                </a:lnTo>
                <a:lnTo>
                  <a:pt x="458307" y="79833"/>
                </a:lnTo>
                <a:lnTo>
                  <a:pt x="497172" y="79775"/>
                </a:lnTo>
                <a:lnTo>
                  <a:pt x="539666" y="79758"/>
                </a:lnTo>
                <a:lnTo>
                  <a:pt x="583676" y="78761"/>
                </a:lnTo>
                <a:lnTo>
                  <a:pt x="613292" y="75011"/>
                </a:lnTo>
                <a:lnTo>
                  <a:pt x="645637" y="72684"/>
                </a:lnTo>
                <a:lnTo>
                  <a:pt x="678864" y="71649"/>
                </a:lnTo>
                <a:lnTo>
                  <a:pt x="710168" y="71189"/>
                </a:lnTo>
                <a:lnTo>
                  <a:pt x="740617" y="68339"/>
                </a:lnTo>
                <a:lnTo>
                  <a:pt x="771679" y="63765"/>
                </a:lnTo>
                <a:lnTo>
                  <a:pt x="805328" y="58425"/>
                </a:lnTo>
                <a:lnTo>
                  <a:pt x="840127" y="55390"/>
                </a:lnTo>
                <a:lnTo>
                  <a:pt x="875437" y="53049"/>
                </a:lnTo>
                <a:lnTo>
                  <a:pt x="910974" y="48701"/>
                </a:lnTo>
                <a:lnTo>
                  <a:pt x="943966" y="43461"/>
                </a:lnTo>
                <a:lnTo>
                  <a:pt x="977150" y="37825"/>
                </a:lnTo>
                <a:lnTo>
                  <a:pt x="1015049" y="32013"/>
                </a:lnTo>
                <a:lnTo>
                  <a:pt x="1049753" y="28768"/>
                </a:lnTo>
                <a:lnTo>
                  <a:pt x="1082706" y="26334"/>
                </a:lnTo>
                <a:lnTo>
                  <a:pt x="1117195" y="21945"/>
                </a:lnTo>
                <a:lnTo>
                  <a:pt x="1155013" y="16687"/>
                </a:lnTo>
                <a:lnTo>
                  <a:pt x="1192988" y="12035"/>
                </a:lnTo>
                <a:lnTo>
                  <a:pt x="1226402" y="9968"/>
                </a:lnTo>
                <a:lnTo>
                  <a:pt x="1260435" y="6403"/>
                </a:lnTo>
                <a:lnTo>
                  <a:pt x="1295404" y="2503"/>
                </a:lnTo>
                <a:lnTo>
                  <a:pt x="1330791" y="770"/>
                </a:lnTo>
                <a:lnTo>
                  <a:pt x="1363715" y="0"/>
                </a:lnTo>
                <a:lnTo>
                  <a:pt x="1394885" y="650"/>
                </a:lnTo>
                <a:lnTo>
                  <a:pt x="1425275" y="4246"/>
                </a:lnTo>
                <a:lnTo>
                  <a:pt x="1455318" y="6506"/>
                </a:lnTo>
                <a:lnTo>
                  <a:pt x="1485207" y="7510"/>
                </a:lnTo>
                <a:lnTo>
                  <a:pt x="1515027" y="7956"/>
                </a:lnTo>
                <a:lnTo>
                  <a:pt x="1544817" y="8155"/>
                </a:lnTo>
                <a:lnTo>
                  <a:pt x="1574593" y="8243"/>
                </a:lnTo>
                <a:lnTo>
                  <a:pt x="1618256" y="9285"/>
                </a:lnTo>
                <a:lnTo>
                  <a:pt x="1657761" y="14444"/>
                </a:lnTo>
                <a:lnTo>
                  <a:pt x="1700445" y="16414"/>
                </a:lnTo>
                <a:lnTo>
                  <a:pt x="1743519" y="16997"/>
                </a:lnTo>
                <a:lnTo>
                  <a:pt x="1781858" y="17170"/>
                </a:lnTo>
                <a:lnTo>
                  <a:pt x="1818353" y="17222"/>
                </a:lnTo>
                <a:lnTo>
                  <a:pt x="1855294" y="17237"/>
                </a:lnTo>
                <a:lnTo>
                  <a:pt x="1896226" y="17241"/>
                </a:lnTo>
                <a:lnTo>
                  <a:pt x="1936907" y="17243"/>
                </a:lnTo>
                <a:lnTo>
                  <a:pt x="1972428" y="17243"/>
                </a:lnTo>
                <a:lnTo>
                  <a:pt x="2003429" y="17243"/>
                </a:lnTo>
                <a:lnTo>
                  <a:pt x="2043195" y="17243"/>
                </a:lnTo>
                <a:lnTo>
                  <a:pt x="2087447" y="17243"/>
                </a:lnTo>
                <a:lnTo>
                  <a:pt x="2130988" y="17243"/>
                </a:lnTo>
                <a:lnTo>
                  <a:pt x="2163011" y="17243"/>
                </a:lnTo>
                <a:lnTo>
                  <a:pt x="2206895" y="17243"/>
                </a:lnTo>
                <a:lnTo>
                  <a:pt x="2247899" y="17243"/>
                </a:lnTo>
                <a:lnTo>
                  <a:pt x="2279981" y="17243"/>
                </a:lnTo>
                <a:lnTo>
                  <a:pt x="2314083" y="17243"/>
                </a:lnTo>
                <a:lnTo>
                  <a:pt x="2348091" y="17243"/>
                </a:lnTo>
                <a:lnTo>
                  <a:pt x="2379742" y="17243"/>
                </a:lnTo>
                <a:lnTo>
                  <a:pt x="2415971" y="17243"/>
                </a:lnTo>
                <a:lnTo>
                  <a:pt x="2455038" y="21984"/>
                </a:lnTo>
                <a:lnTo>
                  <a:pt x="2498033" y="29672"/>
                </a:lnTo>
                <a:lnTo>
                  <a:pt x="2538594" y="35022"/>
                </a:lnTo>
                <a:lnTo>
                  <a:pt x="2576258" y="41914"/>
                </a:lnTo>
                <a:lnTo>
                  <a:pt x="2612002" y="49247"/>
                </a:lnTo>
                <a:lnTo>
                  <a:pt x="2656541" y="52228"/>
                </a:lnTo>
                <a:lnTo>
                  <a:pt x="2698076" y="55390"/>
                </a:lnTo>
                <a:lnTo>
                  <a:pt x="2741802" y="59965"/>
                </a:lnTo>
                <a:lnTo>
                  <a:pt x="2778240" y="61321"/>
                </a:lnTo>
                <a:lnTo>
                  <a:pt x="2817811" y="61779"/>
                </a:lnTo>
                <a:lnTo>
                  <a:pt x="2856875" y="61858"/>
                </a:lnTo>
                <a:lnTo>
                  <a:pt x="2874751" y="64523"/>
                </a:lnTo>
                <a:lnTo>
                  <a:pt x="2893039" y="68955"/>
                </a:lnTo>
                <a:lnTo>
                  <a:pt x="2910023" y="70712"/>
                </a:lnTo>
                <a:lnTo>
                  <a:pt x="2902149" y="8868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582" name="SMARTInkShape-3154"/>
          <p:cNvSpPr/>
          <p:nvPr>
            <p:custDataLst>
              <p:tags r:id="rId7"/>
            </p:custDataLst>
          </p:nvPr>
        </p:nvSpPr>
        <p:spPr bwMode="auto">
          <a:xfrm>
            <a:off x="1098352" y="832383"/>
            <a:ext cx="750095" cy="51657"/>
          </a:xfrm>
          <a:custGeom>
            <a:avLst/>
            <a:gdLst/>
            <a:ahLst/>
            <a:cxnLst/>
            <a:rect l="0" t="0" r="0" b="0"/>
            <a:pathLst>
              <a:path w="750095" h="51657">
                <a:moveTo>
                  <a:pt x="0" y="51656"/>
                </a:moveTo>
                <a:lnTo>
                  <a:pt x="0" y="51656"/>
                </a:lnTo>
                <a:lnTo>
                  <a:pt x="39557" y="42562"/>
                </a:lnTo>
                <a:lnTo>
                  <a:pt x="76132" y="35147"/>
                </a:lnTo>
                <a:lnTo>
                  <a:pt x="120357" y="39208"/>
                </a:lnTo>
                <a:lnTo>
                  <a:pt x="159814" y="37805"/>
                </a:lnTo>
                <a:lnTo>
                  <a:pt x="178184" y="39547"/>
                </a:lnTo>
                <a:lnTo>
                  <a:pt x="209230" y="34949"/>
                </a:lnTo>
                <a:lnTo>
                  <a:pt x="242150" y="30010"/>
                </a:lnTo>
                <a:lnTo>
                  <a:pt x="279932" y="24507"/>
                </a:lnTo>
                <a:lnTo>
                  <a:pt x="316898" y="18754"/>
                </a:lnTo>
                <a:lnTo>
                  <a:pt x="346557" y="12890"/>
                </a:lnTo>
                <a:lnTo>
                  <a:pt x="380905" y="9622"/>
                </a:lnTo>
                <a:lnTo>
                  <a:pt x="416346" y="7177"/>
                </a:lnTo>
                <a:lnTo>
                  <a:pt x="457618" y="1215"/>
                </a:lnTo>
                <a:lnTo>
                  <a:pt x="493109" y="0"/>
                </a:lnTo>
                <a:lnTo>
                  <a:pt x="527068" y="3231"/>
                </a:lnTo>
                <a:lnTo>
                  <a:pt x="562666" y="5329"/>
                </a:lnTo>
                <a:lnTo>
                  <a:pt x="605593" y="9156"/>
                </a:lnTo>
                <a:lnTo>
                  <a:pt x="647357" y="19338"/>
                </a:lnTo>
                <a:lnTo>
                  <a:pt x="688854" y="24139"/>
                </a:lnTo>
                <a:lnTo>
                  <a:pt x="730417" y="23779"/>
                </a:lnTo>
                <a:lnTo>
                  <a:pt x="750094" y="159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585" name="SMARTInkShape-Group782"/>
          <p:cNvGrpSpPr/>
          <p:nvPr/>
        </p:nvGrpSpPr>
        <p:grpSpPr>
          <a:xfrm>
            <a:off x="4107656" y="1107649"/>
            <a:ext cx="383978" cy="883672"/>
            <a:chOff x="4107656" y="1107649"/>
            <a:chExt cx="383978" cy="883672"/>
          </a:xfrm>
        </p:grpSpPr>
        <p:sp>
          <p:nvSpPr>
            <p:cNvPr id="431583" name="SMARTInkShape-3155"/>
            <p:cNvSpPr/>
            <p:nvPr>
              <p:custDataLst>
                <p:tags r:id="rId242"/>
              </p:custDataLst>
            </p:nvPr>
          </p:nvSpPr>
          <p:spPr bwMode="auto">
            <a:xfrm>
              <a:off x="4107656" y="1125141"/>
              <a:ext cx="383978" cy="866180"/>
            </a:xfrm>
            <a:custGeom>
              <a:avLst/>
              <a:gdLst/>
              <a:ahLst/>
              <a:cxnLst/>
              <a:rect l="0" t="0" r="0" b="0"/>
              <a:pathLst>
                <a:path w="383978" h="866180">
                  <a:moveTo>
                    <a:pt x="383977" y="0"/>
                  </a:moveTo>
                  <a:lnTo>
                    <a:pt x="383977" y="0"/>
                  </a:lnTo>
                  <a:lnTo>
                    <a:pt x="382985" y="9113"/>
                  </a:lnTo>
                  <a:lnTo>
                    <a:pt x="371548" y="45848"/>
                  </a:lnTo>
                  <a:lnTo>
                    <a:pt x="360061" y="81596"/>
                  </a:lnTo>
                  <a:lnTo>
                    <a:pt x="345592" y="125846"/>
                  </a:lnTo>
                  <a:lnTo>
                    <a:pt x="332255" y="163626"/>
                  </a:lnTo>
                  <a:lnTo>
                    <a:pt x="319373" y="206239"/>
                  </a:lnTo>
                  <a:lnTo>
                    <a:pt x="302988" y="250285"/>
                  </a:lnTo>
                  <a:lnTo>
                    <a:pt x="291427" y="280901"/>
                  </a:lnTo>
                  <a:lnTo>
                    <a:pt x="279675" y="314353"/>
                  </a:lnTo>
                  <a:lnTo>
                    <a:pt x="267836" y="349064"/>
                  </a:lnTo>
                  <a:lnTo>
                    <a:pt x="255960" y="384334"/>
                  </a:lnTo>
                  <a:lnTo>
                    <a:pt x="244068" y="419854"/>
                  </a:lnTo>
                  <a:lnTo>
                    <a:pt x="232167" y="455484"/>
                  </a:lnTo>
                  <a:lnTo>
                    <a:pt x="219271" y="490172"/>
                  </a:lnTo>
                  <a:lnTo>
                    <a:pt x="203618" y="522125"/>
                  </a:lnTo>
                  <a:lnTo>
                    <a:pt x="189385" y="552863"/>
                  </a:lnTo>
                  <a:lnTo>
                    <a:pt x="175453" y="583060"/>
                  </a:lnTo>
                  <a:lnTo>
                    <a:pt x="151866" y="626960"/>
                  </a:lnTo>
                  <a:lnTo>
                    <a:pt x="131869" y="665543"/>
                  </a:lnTo>
                  <a:lnTo>
                    <a:pt x="113376" y="702111"/>
                  </a:lnTo>
                  <a:lnTo>
                    <a:pt x="94337" y="737089"/>
                  </a:lnTo>
                  <a:lnTo>
                    <a:pt x="67032" y="776077"/>
                  </a:lnTo>
                  <a:lnTo>
                    <a:pt x="41092" y="820433"/>
                  </a:lnTo>
                  <a:lnTo>
                    <a:pt x="0" y="8661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84" name="SMARTInkShape-3156"/>
            <p:cNvSpPr/>
            <p:nvPr>
              <p:custDataLst>
                <p:tags r:id="rId243"/>
              </p:custDataLst>
            </p:nvPr>
          </p:nvSpPr>
          <p:spPr bwMode="auto">
            <a:xfrm>
              <a:off x="4153546" y="1107649"/>
              <a:ext cx="336433" cy="802407"/>
            </a:xfrm>
            <a:custGeom>
              <a:avLst/>
              <a:gdLst/>
              <a:ahLst/>
              <a:cxnLst/>
              <a:rect l="0" t="0" r="0" b="0"/>
              <a:pathLst>
                <a:path w="336433" h="802407">
                  <a:moveTo>
                    <a:pt x="7688" y="8562"/>
                  </a:moveTo>
                  <a:lnTo>
                    <a:pt x="7688" y="8562"/>
                  </a:lnTo>
                  <a:lnTo>
                    <a:pt x="7688" y="3821"/>
                  </a:lnTo>
                  <a:lnTo>
                    <a:pt x="6696" y="2425"/>
                  </a:lnTo>
                  <a:lnTo>
                    <a:pt x="5043" y="1494"/>
                  </a:lnTo>
                  <a:lnTo>
                    <a:pt x="0" y="0"/>
                  </a:lnTo>
                  <a:lnTo>
                    <a:pt x="5141" y="7826"/>
                  </a:lnTo>
                  <a:lnTo>
                    <a:pt x="17253" y="51654"/>
                  </a:lnTo>
                  <a:lnTo>
                    <a:pt x="33390" y="95677"/>
                  </a:lnTo>
                  <a:lnTo>
                    <a:pt x="49550" y="140312"/>
                  </a:lnTo>
                  <a:lnTo>
                    <a:pt x="70822" y="180438"/>
                  </a:lnTo>
                  <a:lnTo>
                    <a:pt x="85595" y="214600"/>
                  </a:lnTo>
                  <a:lnTo>
                    <a:pt x="101548" y="249858"/>
                  </a:lnTo>
                  <a:lnTo>
                    <a:pt x="119835" y="288086"/>
                  </a:lnTo>
                  <a:lnTo>
                    <a:pt x="136828" y="328186"/>
                  </a:lnTo>
                  <a:lnTo>
                    <a:pt x="164497" y="372551"/>
                  </a:lnTo>
                  <a:lnTo>
                    <a:pt x="183024" y="410319"/>
                  </a:lnTo>
                  <a:lnTo>
                    <a:pt x="205822" y="448188"/>
                  </a:lnTo>
                  <a:lnTo>
                    <a:pt x="233063" y="490402"/>
                  </a:lnTo>
                  <a:lnTo>
                    <a:pt x="251517" y="524282"/>
                  </a:lnTo>
                  <a:lnTo>
                    <a:pt x="268560" y="559455"/>
                  </a:lnTo>
                  <a:lnTo>
                    <a:pt x="280334" y="594021"/>
                  </a:lnTo>
                  <a:lnTo>
                    <a:pt x="293202" y="635515"/>
                  </a:lnTo>
                  <a:lnTo>
                    <a:pt x="305298" y="676895"/>
                  </a:lnTo>
                  <a:lnTo>
                    <a:pt x="316249" y="715716"/>
                  </a:lnTo>
                  <a:lnTo>
                    <a:pt x="320041" y="752988"/>
                  </a:lnTo>
                  <a:lnTo>
                    <a:pt x="327007" y="781781"/>
                  </a:lnTo>
                  <a:lnTo>
                    <a:pt x="336432" y="800274"/>
                  </a:lnTo>
                  <a:lnTo>
                    <a:pt x="335991" y="801284"/>
                  </a:lnTo>
                  <a:lnTo>
                    <a:pt x="334705" y="801957"/>
                  </a:lnTo>
                  <a:lnTo>
                    <a:pt x="332856" y="802406"/>
                  </a:lnTo>
                  <a:lnTo>
                    <a:pt x="328155" y="794967"/>
                  </a:lnTo>
                  <a:lnTo>
                    <a:pt x="311298" y="7229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586" name="SMARTInkShape-3157"/>
          <p:cNvSpPr/>
          <p:nvPr>
            <p:custDataLst>
              <p:tags r:id="rId8"/>
            </p:custDataLst>
          </p:nvPr>
        </p:nvSpPr>
        <p:spPr bwMode="auto">
          <a:xfrm>
            <a:off x="6375797" y="1464469"/>
            <a:ext cx="169665" cy="1"/>
          </a:xfrm>
          <a:custGeom>
            <a:avLst/>
            <a:gdLst/>
            <a:ahLst/>
            <a:cxnLst/>
            <a:rect l="0" t="0" r="0" b="0"/>
            <a:pathLst>
              <a:path w="169665" h="1">
                <a:moveTo>
                  <a:pt x="0" y="0"/>
                </a:moveTo>
                <a:lnTo>
                  <a:pt x="0" y="0"/>
                </a:lnTo>
                <a:lnTo>
                  <a:pt x="42810" y="0"/>
                </a:lnTo>
                <a:lnTo>
                  <a:pt x="87170" y="0"/>
                </a:lnTo>
                <a:lnTo>
                  <a:pt x="129740" y="0"/>
                </a:lnTo>
                <a:lnTo>
                  <a:pt x="16966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590" name="SMARTInkShape-Group784"/>
          <p:cNvGrpSpPr/>
          <p:nvPr/>
        </p:nvGrpSpPr>
        <p:grpSpPr>
          <a:xfrm>
            <a:off x="5951361" y="919758"/>
            <a:ext cx="165476" cy="233833"/>
            <a:chOff x="5951361" y="919758"/>
            <a:chExt cx="165476" cy="233833"/>
          </a:xfrm>
        </p:grpSpPr>
        <p:sp>
          <p:nvSpPr>
            <p:cNvPr id="431587" name="SMARTInkShape-3158"/>
            <p:cNvSpPr/>
            <p:nvPr>
              <p:custDataLst>
                <p:tags r:id="rId239"/>
              </p:custDataLst>
            </p:nvPr>
          </p:nvSpPr>
          <p:spPr bwMode="auto">
            <a:xfrm>
              <a:off x="5965034" y="982633"/>
              <a:ext cx="8928" cy="163184"/>
            </a:xfrm>
            <a:custGeom>
              <a:avLst/>
              <a:gdLst/>
              <a:ahLst/>
              <a:cxnLst/>
              <a:rect l="0" t="0" r="0" b="0"/>
              <a:pathLst>
                <a:path w="8928" h="163184">
                  <a:moveTo>
                    <a:pt x="8927" y="8562"/>
                  </a:moveTo>
                  <a:lnTo>
                    <a:pt x="8927" y="8562"/>
                  </a:lnTo>
                  <a:lnTo>
                    <a:pt x="8927" y="0"/>
                  </a:lnTo>
                  <a:lnTo>
                    <a:pt x="6281" y="39812"/>
                  </a:lnTo>
                  <a:lnTo>
                    <a:pt x="1238" y="83857"/>
                  </a:lnTo>
                  <a:lnTo>
                    <a:pt x="161" y="123196"/>
                  </a:lnTo>
                  <a:lnTo>
                    <a:pt x="1" y="163183"/>
                  </a:lnTo>
                  <a:lnTo>
                    <a:pt x="0" y="162245"/>
                  </a:lnTo>
                  <a:lnTo>
                    <a:pt x="8927" y="14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88" name="SMARTInkShape-3159"/>
            <p:cNvSpPr/>
            <p:nvPr>
              <p:custDataLst>
                <p:tags r:id="rId240"/>
              </p:custDataLst>
            </p:nvPr>
          </p:nvSpPr>
          <p:spPr bwMode="auto">
            <a:xfrm>
              <a:off x="6041372" y="919758"/>
              <a:ext cx="75465" cy="233833"/>
            </a:xfrm>
            <a:custGeom>
              <a:avLst/>
              <a:gdLst/>
              <a:ahLst/>
              <a:cxnLst/>
              <a:rect l="0" t="0" r="0" b="0"/>
              <a:pathLst>
                <a:path w="75465" h="233833">
                  <a:moveTo>
                    <a:pt x="66533" y="0"/>
                  </a:moveTo>
                  <a:lnTo>
                    <a:pt x="66533" y="0"/>
                  </a:lnTo>
                  <a:lnTo>
                    <a:pt x="45544" y="20991"/>
                  </a:lnTo>
                  <a:lnTo>
                    <a:pt x="33761" y="48023"/>
                  </a:lnTo>
                  <a:lnTo>
                    <a:pt x="19234" y="90551"/>
                  </a:lnTo>
                  <a:lnTo>
                    <a:pt x="10785" y="113667"/>
                  </a:lnTo>
                  <a:lnTo>
                    <a:pt x="2716" y="155553"/>
                  </a:lnTo>
                  <a:lnTo>
                    <a:pt x="176" y="163233"/>
                  </a:lnTo>
                  <a:lnTo>
                    <a:pt x="0" y="179704"/>
                  </a:lnTo>
                  <a:lnTo>
                    <a:pt x="4221" y="196946"/>
                  </a:lnTo>
                  <a:lnTo>
                    <a:pt x="23908" y="231685"/>
                  </a:lnTo>
                  <a:lnTo>
                    <a:pt x="29187" y="233832"/>
                  </a:lnTo>
                  <a:lnTo>
                    <a:pt x="58015" y="232586"/>
                  </a:lnTo>
                  <a:lnTo>
                    <a:pt x="75464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89" name="SMARTInkShape-3160"/>
            <p:cNvSpPr/>
            <p:nvPr>
              <p:custDataLst>
                <p:tags r:id="rId241"/>
              </p:custDataLst>
            </p:nvPr>
          </p:nvSpPr>
          <p:spPr bwMode="auto">
            <a:xfrm>
              <a:off x="5951361" y="942591"/>
              <a:ext cx="74675" cy="93254"/>
            </a:xfrm>
            <a:custGeom>
              <a:avLst/>
              <a:gdLst/>
              <a:ahLst/>
              <a:cxnLst/>
              <a:rect l="0" t="0" r="0" b="0"/>
              <a:pathLst>
                <a:path w="74675" h="93254">
                  <a:moveTo>
                    <a:pt x="4741" y="48604"/>
                  </a:moveTo>
                  <a:lnTo>
                    <a:pt x="4741" y="48604"/>
                  </a:lnTo>
                  <a:lnTo>
                    <a:pt x="0" y="39123"/>
                  </a:lnTo>
                  <a:lnTo>
                    <a:pt x="588" y="35338"/>
                  </a:lnTo>
                  <a:lnTo>
                    <a:pt x="2965" y="31823"/>
                  </a:lnTo>
                  <a:lnTo>
                    <a:pt x="8912" y="25271"/>
                  </a:lnTo>
                  <a:lnTo>
                    <a:pt x="17784" y="9972"/>
                  </a:lnTo>
                  <a:lnTo>
                    <a:pt x="25913" y="998"/>
                  </a:lnTo>
                  <a:lnTo>
                    <a:pt x="28777" y="0"/>
                  </a:lnTo>
                  <a:lnTo>
                    <a:pt x="31679" y="326"/>
                  </a:lnTo>
                  <a:lnTo>
                    <a:pt x="37549" y="3335"/>
                  </a:lnTo>
                  <a:lnTo>
                    <a:pt x="57115" y="20913"/>
                  </a:lnTo>
                  <a:lnTo>
                    <a:pt x="62745" y="29021"/>
                  </a:lnTo>
                  <a:lnTo>
                    <a:pt x="68560" y="39164"/>
                  </a:lnTo>
                  <a:lnTo>
                    <a:pt x="72791" y="45401"/>
                  </a:lnTo>
                  <a:lnTo>
                    <a:pt x="74674" y="51480"/>
                  </a:lnTo>
                  <a:lnTo>
                    <a:pt x="74183" y="53498"/>
                  </a:lnTo>
                  <a:lnTo>
                    <a:pt x="72863" y="54843"/>
                  </a:lnTo>
                  <a:lnTo>
                    <a:pt x="70992" y="55740"/>
                  </a:lnTo>
                  <a:lnTo>
                    <a:pt x="22600" y="932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612" name="SMARTInkShape-Group785"/>
          <p:cNvGrpSpPr/>
          <p:nvPr/>
        </p:nvGrpSpPr>
        <p:grpSpPr>
          <a:xfrm>
            <a:off x="6134695" y="839391"/>
            <a:ext cx="1560358" cy="283472"/>
            <a:chOff x="6134695" y="839391"/>
            <a:chExt cx="1560358" cy="283472"/>
          </a:xfrm>
        </p:grpSpPr>
        <p:sp>
          <p:nvSpPr>
            <p:cNvPr id="431591" name="SMARTInkShape-3161"/>
            <p:cNvSpPr/>
            <p:nvPr>
              <p:custDataLst>
                <p:tags r:id="rId218"/>
              </p:custDataLst>
            </p:nvPr>
          </p:nvSpPr>
          <p:spPr bwMode="auto">
            <a:xfrm>
              <a:off x="7206258" y="857250"/>
              <a:ext cx="98227" cy="8931"/>
            </a:xfrm>
            <a:custGeom>
              <a:avLst/>
              <a:gdLst/>
              <a:ahLst/>
              <a:cxnLst/>
              <a:rect l="0" t="0" r="0" b="0"/>
              <a:pathLst>
                <a:path w="98227" h="8931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3" y="2646"/>
                  </a:lnTo>
                  <a:lnTo>
                    <a:pt x="12429" y="4740"/>
                  </a:lnTo>
                  <a:lnTo>
                    <a:pt x="98226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2" name="SMARTInkShape-3162"/>
            <p:cNvSpPr/>
            <p:nvPr>
              <p:custDataLst>
                <p:tags r:id="rId219"/>
              </p:custDataLst>
            </p:nvPr>
          </p:nvSpPr>
          <p:spPr bwMode="auto">
            <a:xfrm>
              <a:off x="6458110" y="937617"/>
              <a:ext cx="96282" cy="149033"/>
            </a:xfrm>
            <a:custGeom>
              <a:avLst/>
              <a:gdLst/>
              <a:ahLst/>
              <a:cxnLst/>
              <a:rect l="0" t="0" r="0" b="0"/>
              <a:pathLst>
                <a:path w="96282" h="149033">
                  <a:moveTo>
                    <a:pt x="42703" y="0"/>
                  </a:moveTo>
                  <a:lnTo>
                    <a:pt x="42703" y="0"/>
                  </a:lnTo>
                  <a:lnTo>
                    <a:pt x="35014" y="0"/>
                  </a:lnTo>
                  <a:lnTo>
                    <a:pt x="18614" y="39557"/>
                  </a:lnTo>
                  <a:lnTo>
                    <a:pt x="9575" y="69550"/>
                  </a:lnTo>
                  <a:lnTo>
                    <a:pt x="2181" y="108084"/>
                  </a:lnTo>
                  <a:lnTo>
                    <a:pt x="6112" y="132236"/>
                  </a:lnTo>
                  <a:lnTo>
                    <a:pt x="10896" y="142446"/>
                  </a:lnTo>
                  <a:lnTo>
                    <a:pt x="15545" y="145566"/>
                  </a:lnTo>
                  <a:lnTo>
                    <a:pt x="28648" y="149032"/>
                  </a:lnTo>
                  <a:lnTo>
                    <a:pt x="41748" y="147927"/>
                  </a:lnTo>
                  <a:lnTo>
                    <a:pt x="54184" y="143136"/>
                  </a:lnTo>
                  <a:lnTo>
                    <a:pt x="71350" y="129282"/>
                  </a:lnTo>
                  <a:lnTo>
                    <a:pt x="89789" y="100981"/>
                  </a:lnTo>
                  <a:lnTo>
                    <a:pt x="94357" y="83278"/>
                  </a:lnTo>
                  <a:lnTo>
                    <a:pt x="92780" y="71408"/>
                  </a:lnTo>
                  <a:lnTo>
                    <a:pt x="79944" y="30387"/>
                  </a:lnTo>
                  <a:lnTo>
                    <a:pt x="70499" y="19128"/>
                  </a:lnTo>
                  <a:lnTo>
                    <a:pt x="49285" y="7211"/>
                  </a:lnTo>
                  <a:lnTo>
                    <a:pt x="28888" y="2137"/>
                  </a:lnTo>
                  <a:lnTo>
                    <a:pt x="23571" y="3409"/>
                  </a:lnTo>
                  <a:lnTo>
                    <a:pt x="4623" y="20305"/>
                  </a:lnTo>
                  <a:lnTo>
                    <a:pt x="974" y="26553"/>
                  </a:lnTo>
                  <a:lnTo>
                    <a:pt x="0" y="29608"/>
                  </a:lnTo>
                  <a:lnTo>
                    <a:pt x="1336" y="33630"/>
                  </a:lnTo>
                  <a:lnTo>
                    <a:pt x="8112" y="43389"/>
                  </a:lnTo>
                  <a:lnTo>
                    <a:pt x="15092" y="49050"/>
                  </a:lnTo>
                  <a:lnTo>
                    <a:pt x="37138" y="57424"/>
                  </a:lnTo>
                  <a:lnTo>
                    <a:pt x="50482" y="57603"/>
                  </a:lnTo>
                  <a:lnTo>
                    <a:pt x="75218" y="49633"/>
                  </a:lnTo>
                  <a:lnTo>
                    <a:pt x="96281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3" name="SMARTInkShape-3163"/>
            <p:cNvSpPr/>
            <p:nvPr>
              <p:custDataLst>
                <p:tags r:id="rId220"/>
              </p:custDataLst>
            </p:nvPr>
          </p:nvSpPr>
          <p:spPr bwMode="auto">
            <a:xfrm>
              <a:off x="6563320" y="875109"/>
              <a:ext cx="88705" cy="214314"/>
            </a:xfrm>
            <a:custGeom>
              <a:avLst/>
              <a:gdLst/>
              <a:ahLst/>
              <a:cxnLst/>
              <a:rect l="0" t="0" r="0" b="0"/>
              <a:pathLst>
                <a:path w="88705" h="214314">
                  <a:moveTo>
                    <a:pt x="0" y="0"/>
                  </a:moveTo>
                  <a:lnTo>
                    <a:pt x="0" y="0"/>
                  </a:lnTo>
                  <a:lnTo>
                    <a:pt x="42105" y="40139"/>
                  </a:lnTo>
                  <a:lnTo>
                    <a:pt x="71728" y="76209"/>
                  </a:lnTo>
                  <a:lnTo>
                    <a:pt x="84797" y="114236"/>
                  </a:lnTo>
                  <a:lnTo>
                    <a:pt x="88408" y="154085"/>
                  </a:lnTo>
                  <a:lnTo>
                    <a:pt x="88704" y="165232"/>
                  </a:lnTo>
                  <a:lnTo>
                    <a:pt x="86917" y="173655"/>
                  </a:lnTo>
                  <a:lnTo>
                    <a:pt x="79640" y="185659"/>
                  </a:lnTo>
                  <a:lnTo>
                    <a:pt x="59792" y="206595"/>
                  </a:lnTo>
                  <a:lnTo>
                    <a:pt x="52041" y="210883"/>
                  </a:lnTo>
                  <a:lnTo>
                    <a:pt x="26789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4" name="SMARTInkShape-3164"/>
            <p:cNvSpPr/>
            <p:nvPr>
              <p:custDataLst>
                <p:tags r:id="rId221"/>
              </p:custDataLst>
            </p:nvPr>
          </p:nvSpPr>
          <p:spPr bwMode="auto">
            <a:xfrm>
              <a:off x="6143625" y="901898"/>
              <a:ext cx="62509" cy="17861"/>
            </a:xfrm>
            <a:custGeom>
              <a:avLst/>
              <a:gdLst/>
              <a:ahLst/>
              <a:cxnLst/>
              <a:rect l="0" t="0" r="0" b="0"/>
              <a:pathLst>
                <a:path w="62509" h="17861">
                  <a:moveTo>
                    <a:pt x="0" y="17860"/>
                  </a:moveTo>
                  <a:lnTo>
                    <a:pt x="0" y="17860"/>
                  </a:lnTo>
                  <a:lnTo>
                    <a:pt x="21349" y="17860"/>
                  </a:lnTo>
                  <a:lnTo>
                    <a:pt x="34658" y="13119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5" name="SMARTInkShape-3165"/>
            <p:cNvSpPr/>
            <p:nvPr>
              <p:custDataLst>
                <p:tags r:id="rId222"/>
              </p:custDataLst>
            </p:nvPr>
          </p:nvSpPr>
          <p:spPr bwMode="auto">
            <a:xfrm>
              <a:off x="6134695" y="982298"/>
              <a:ext cx="61872" cy="87464"/>
            </a:xfrm>
            <a:custGeom>
              <a:avLst/>
              <a:gdLst/>
              <a:ahLst/>
              <a:cxnLst/>
              <a:rect l="0" t="0" r="0" b="0"/>
              <a:pathLst>
                <a:path w="61872" h="87464">
                  <a:moveTo>
                    <a:pt x="0" y="8897"/>
                  </a:moveTo>
                  <a:lnTo>
                    <a:pt x="0" y="8897"/>
                  </a:lnTo>
                  <a:lnTo>
                    <a:pt x="8562" y="335"/>
                  </a:lnTo>
                  <a:lnTo>
                    <a:pt x="29015" y="0"/>
                  </a:lnTo>
                  <a:lnTo>
                    <a:pt x="43213" y="4718"/>
                  </a:lnTo>
                  <a:lnTo>
                    <a:pt x="51617" y="14977"/>
                  </a:lnTo>
                  <a:lnTo>
                    <a:pt x="59282" y="32196"/>
                  </a:lnTo>
                  <a:lnTo>
                    <a:pt x="61871" y="51644"/>
                  </a:lnTo>
                  <a:lnTo>
                    <a:pt x="60099" y="56246"/>
                  </a:lnTo>
                  <a:lnTo>
                    <a:pt x="52838" y="64006"/>
                  </a:lnTo>
                  <a:lnTo>
                    <a:pt x="8548" y="85211"/>
                  </a:lnTo>
                  <a:lnTo>
                    <a:pt x="3799" y="87463"/>
                  </a:lnTo>
                  <a:lnTo>
                    <a:pt x="2533" y="87071"/>
                  </a:lnTo>
                  <a:lnTo>
                    <a:pt x="0" y="803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6" name="SMARTInkShape-3166"/>
            <p:cNvSpPr/>
            <p:nvPr>
              <p:custDataLst>
                <p:tags r:id="rId223"/>
              </p:custDataLst>
            </p:nvPr>
          </p:nvSpPr>
          <p:spPr bwMode="auto">
            <a:xfrm>
              <a:off x="6725805" y="884472"/>
              <a:ext cx="103238" cy="207274"/>
            </a:xfrm>
            <a:custGeom>
              <a:avLst/>
              <a:gdLst/>
              <a:ahLst/>
              <a:cxnLst/>
              <a:rect l="0" t="0" r="0" b="0"/>
              <a:pathLst>
                <a:path w="103238" h="207274">
                  <a:moveTo>
                    <a:pt x="25039" y="8497"/>
                  </a:moveTo>
                  <a:lnTo>
                    <a:pt x="25039" y="8497"/>
                  </a:lnTo>
                  <a:lnTo>
                    <a:pt x="25039" y="51397"/>
                  </a:lnTo>
                  <a:lnTo>
                    <a:pt x="27684" y="95787"/>
                  </a:lnTo>
                  <a:lnTo>
                    <a:pt x="32107" y="132918"/>
                  </a:lnTo>
                  <a:lnTo>
                    <a:pt x="33723" y="173563"/>
                  </a:lnTo>
                  <a:lnTo>
                    <a:pt x="33954" y="207273"/>
                  </a:lnTo>
                  <a:lnTo>
                    <a:pt x="33967" y="166007"/>
                  </a:lnTo>
                  <a:lnTo>
                    <a:pt x="33968" y="125722"/>
                  </a:lnTo>
                  <a:lnTo>
                    <a:pt x="29228" y="87107"/>
                  </a:lnTo>
                  <a:lnTo>
                    <a:pt x="18738" y="46624"/>
                  </a:lnTo>
                  <a:lnTo>
                    <a:pt x="7111" y="21136"/>
                  </a:lnTo>
                  <a:lnTo>
                    <a:pt x="0" y="10993"/>
                  </a:lnTo>
                  <a:lnTo>
                    <a:pt x="6965" y="6961"/>
                  </a:lnTo>
                  <a:lnTo>
                    <a:pt x="19982" y="2853"/>
                  </a:lnTo>
                  <a:lnTo>
                    <a:pt x="55238" y="216"/>
                  </a:lnTo>
                  <a:lnTo>
                    <a:pt x="66008" y="0"/>
                  </a:lnTo>
                  <a:lnTo>
                    <a:pt x="74180" y="1840"/>
                  </a:lnTo>
                  <a:lnTo>
                    <a:pt x="85906" y="9176"/>
                  </a:lnTo>
                  <a:lnTo>
                    <a:pt x="98085" y="19722"/>
                  </a:lnTo>
                  <a:lnTo>
                    <a:pt x="102152" y="31345"/>
                  </a:lnTo>
                  <a:lnTo>
                    <a:pt x="103237" y="38612"/>
                  </a:lnTo>
                  <a:lnTo>
                    <a:pt x="99150" y="54623"/>
                  </a:lnTo>
                  <a:lnTo>
                    <a:pt x="91711" y="68685"/>
                  </a:lnTo>
                  <a:lnTo>
                    <a:pt x="51828" y="1067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7" name="SMARTInkShape-3167"/>
            <p:cNvSpPr/>
            <p:nvPr>
              <p:custDataLst>
                <p:tags r:id="rId224"/>
              </p:custDataLst>
            </p:nvPr>
          </p:nvSpPr>
          <p:spPr bwMode="auto">
            <a:xfrm>
              <a:off x="6890096" y="867421"/>
              <a:ext cx="83991" cy="201334"/>
            </a:xfrm>
            <a:custGeom>
              <a:avLst/>
              <a:gdLst/>
              <a:ahLst/>
              <a:cxnLst/>
              <a:rect l="0" t="0" r="0" b="0"/>
              <a:pathLst>
                <a:path w="83991" h="201334">
                  <a:moveTo>
                    <a:pt x="75060" y="7688"/>
                  </a:moveTo>
                  <a:lnTo>
                    <a:pt x="75060" y="7688"/>
                  </a:lnTo>
                  <a:lnTo>
                    <a:pt x="75060" y="0"/>
                  </a:lnTo>
                  <a:lnTo>
                    <a:pt x="75060" y="3867"/>
                  </a:lnTo>
                  <a:lnTo>
                    <a:pt x="69768" y="8636"/>
                  </a:lnTo>
                  <a:lnTo>
                    <a:pt x="65579" y="11296"/>
                  </a:lnTo>
                  <a:lnTo>
                    <a:pt x="58278" y="22190"/>
                  </a:lnTo>
                  <a:lnTo>
                    <a:pt x="45944" y="42412"/>
                  </a:lnTo>
                  <a:lnTo>
                    <a:pt x="32368" y="63618"/>
                  </a:lnTo>
                  <a:lnTo>
                    <a:pt x="15786" y="106225"/>
                  </a:lnTo>
                  <a:lnTo>
                    <a:pt x="680" y="150604"/>
                  </a:lnTo>
                  <a:lnTo>
                    <a:pt x="0" y="168441"/>
                  </a:lnTo>
                  <a:lnTo>
                    <a:pt x="3005" y="184306"/>
                  </a:lnTo>
                  <a:lnTo>
                    <a:pt x="7647" y="194664"/>
                  </a:lnTo>
                  <a:lnTo>
                    <a:pt x="13019" y="199929"/>
                  </a:lnTo>
                  <a:lnTo>
                    <a:pt x="15839" y="201333"/>
                  </a:lnTo>
                  <a:lnTo>
                    <a:pt x="38772" y="198569"/>
                  </a:lnTo>
                  <a:lnTo>
                    <a:pt x="83990" y="1684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8" name="SMARTInkShape-3168"/>
            <p:cNvSpPr/>
            <p:nvPr>
              <p:custDataLst>
                <p:tags r:id="rId225"/>
              </p:custDataLst>
            </p:nvPr>
          </p:nvSpPr>
          <p:spPr bwMode="auto">
            <a:xfrm>
              <a:off x="7004206" y="928688"/>
              <a:ext cx="94897" cy="132062"/>
            </a:xfrm>
            <a:custGeom>
              <a:avLst/>
              <a:gdLst/>
              <a:ahLst/>
              <a:cxnLst/>
              <a:rect l="0" t="0" r="0" b="0"/>
              <a:pathLst>
                <a:path w="94897" h="132062">
                  <a:moveTo>
                    <a:pt x="14528" y="0"/>
                  </a:moveTo>
                  <a:lnTo>
                    <a:pt x="14528" y="0"/>
                  </a:lnTo>
                  <a:lnTo>
                    <a:pt x="5707" y="8820"/>
                  </a:lnTo>
                  <a:lnTo>
                    <a:pt x="10371" y="13637"/>
                  </a:lnTo>
                  <a:lnTo>
                    <a:pt x="52850" y="24741"/>
                  </a:lnTo>
                  <a:lnTo>
                    <a:pt x="68988" y="33017"/>
                  </a:lnTo>
                  <a:lnTo>
                    <a:pt x="73459" y="38817"/>
                  </a:lnTo>
                  <a:lnTo>
                    <a:pt x="73659" y="42745"/>
                  </a:lnTo>
                  <a:lnTo>
                    <a:pt x="71236" y="52401"/>
                  </a:lnTo>
                  <a:lnTo>
                    <a:pt x="64206" y="60661"/>
                  </a:lnTo>
                  <a:lnTo>
                    <a:pt x="20330" y="95342"/>
                  </a:lnTo>
                  <a:lnTo>
                    <a:pt x="4562" y="110049"/>
                  </a:lnTo>
                  <a:lnTo>
                    <a:pt x="177" y="117702"/>
                  </a:lnTo>
                  <a:lnTo>
                    <a:pt x="0" y="121132"/>
                  </a:lnTo>
                  <a:lnTo>
                    <a:pt x="2448" y="127589"/>
                  </a:lnTo>
                  <a:lnTo>
                    <a:pt x="5483" y="129707"/>
                  </a:lnTo>
                  <a:lnTo>
                    <a:pt x="14146" y="132061"/>
                  </a:lnTo>
                  <a:lnTo>
                    <a:pt x="24611" y="130462"/>
                  </a:lnTo>
                  <a:lnTo>
                    <a:pt x="44305" y="126629"/>
                  </a:lnTo>
                  <a:lnTo>
                    <a:pt x="72101" y="124235"/>
                  </a:lnTo>
                  <a:lnTo>
                    <a:pt x="94896" y="116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599" name="SMARTInkShape-3169"/>
            <p:cNvSpPr/>
            <p:nvPr>
              <p:custDataLst>
                <p:tags r:id="rId226"/>
              </p:custDataLst>
            </p:nvPr>
          </p:nvSpPr>
          <p:spPr bwMode="auto">
            <a:xfrm>
              <a:off x="7162161" y="857250"/>
              <a:ext cx="17309" cy="207115"/>
            </a:xfrm>
            <a:custGeom>
              <a:avLst/>
              <a:gdLst/>
              <a:ahLst/>
              <a:cxnLst/>
              <a:rect l="0" t="0" r="0" b="0"/>
              <a:pathLst>
                <a:path w="17309" h="207115">
                  <a:moveTo>
                    <a:pt x="8378" y="0"/>
                  </a:moveTo>
                  <a:lnTo>
                    <a:pt x="8378" y="0"/>
                  </a:lnTo>
                  <a:lnTo>
                    <a:pt x="8378" y="34339"/>
                  </a:lnTo>
                  <a:lnTo>
                    <a:pt x="8378" y="76309"/>
                  </a:lnTo>
                  <a:lnTo>
                    <a:pt x="8378" y="113704"/>
                  </a:lnTo>
                  <a:lnTo>
                    <a:pt x="5732" y="145807"/>
                  </a:lnTo>
                  <a:lnTo>
                    <a:pt x="0" y="186997"/>
                  </a:lnTo>
                  <a:lnTo>
                    <a:pt x="686" y="198203"/>
                  </a:lnTo>
                  <a:lnTo>
                    <a:pt x="4298" y="206491"/>
                  </a:lnTo>
                  <a:lnTo>
                    <a:pt x="6650" y="207114"/>
                  </a:lnTo>
                  <a:lnTo>
                    <a:pt x="17308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0" name="SMARTInkShape-3170"/>
            <p:cNvSpPr/>
            <p:nvPr>
              <p:custDataLst>
                <p:tags r:id="rId227"/>
              </p:custDataLst>
            </p:nvPr>
          </p:nvSpPr>
          <p:spPr bwMode="auto">
            <a:xfrm>
              <a:off x="7224117" y="928688"/>
              <a:ext cx="74170" cy="116086"/>
            </a:xfrm>
            <a:custGeom>
              <a:avLst/>
              <a:gdLst/>
              <a:ahLst/>
              <a:cxnLst/>
              <a:rect l="0" t="0" r="0" b="0"/>
              <a:pathLst>
                <a:path w="74170" h="116086">
                  <a:moveTo>
                    <a:pt x="8930" y="0"/>
                  </a:moveTo>
                  <a:lnTo>
                    <a:pt x="8930" y="0"/>
                  </a:lnTo>
                  <a:lnTo>
                    <a:pt x="18411" y="0"/>
                  </a:lnTo>
                  <a:lnTo>
                    <a:pt x="58600" y="20117"/>
                  </a:lnTo>
                  <a:lnTo>
                    <a:pt x="68378" y="31761"/>
                  </a:lnTo>
                  <a:lnTo>
                    <a:pt x="72374" y="39033"/>
                  </a:lnTo>
                  <a:lnTo>
                    <a:pt x="74169" y="52405"/>
                  </a:lnTo>
                  <a:lnTo>
                    <a:pt x="70667" y="65955"/>
                  </a:lnTo>
                  <a:lnTo>
                    <a:pt x="57539" y="88333"/>
                  </a:lnTo>
                  <a:lnTo>
                    <a:pt x="35325" y="105790"/>
                  </a:lnTo>
                  <a:lnTo>
                    <a:pt x="23638" y="111509"/>
                  </a:lnTo>
                  <a:lnTo>
                    <a:pt x="0" y="116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1" name="SMARTInkShape-3171"/>
            <p:cNvSpPr/>
            <p:nvPr>
              <p:custDataLst>
                <p:tags r:id="rId228"/>
              </p:custDataLst>
            </p:nvPr>
          </p:nvSpPr>
          <p:spPr bwMode="auto">
            <a:xfrm>
              <a:off x="7280655" y="937617"/>
              <a:ext cx="50619" cy="138803"/>
            </a:xfrm>
            <a:custGeom>
              <a:avLst/>
              <a:gdLst/>
              <a:ahLst/>
              <a:cxnLst/>
              <a:rect l="0" t="0" r="0" b="0"/>
              <a:pathLst>
                <a:path w="50619" h="138803">
                  <a:moveTo>
                    <a:pt x="32759" y="0"/>
                  </a:moveTo>
                  <a:lnTo>
                    <a:pt x="32759" y="0"/>
                  </a:lnTo>
                  <a:lnTo>
                    <a:pt x="31767" y="9114"/>
                  </a:lnTo>
                  <a:lnTo>
                    <a:pt x="20330" y="50589"/>
                  </a:lnTo>
                  <a:lnTo>
                    <a:pt x="3699" y="88707"/>
                  </a:lnTo>
                  <a:lnTo>
                    <a:pt x="0" y="106894"/>
                  </a:lnTo>
                  <a:lnTo>
                    <a:pt x="1001" y="122253"/>
                  </a:lnTo>
                  <a:lnTo>
                    <a:pt x="4754" y="133710"/>
                  </a:lnTo>
                  <a:lnTo>
                    <a:pt x="7144" y="136765"/>
                  </a:lnTo>
                  <a:lnTo>
                    <a:pt x="9729" y="138802"/>
                  </a:lnTo>
                  <a:lnTo>
                    <a:pt x="20540" y="138419"/>
                  </a:lnTo>
                  <a:lnTo>
                    <a:pt x="33282" y="134941"/>
                  </a:lnTo>
                  <a:lnTo>
                    <a:pt x="50618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2" name="SMARTInkShape-3172"/>
            <p:cNvSpPr/>
            <p:nvPr>
              <p:custDataLst>
                <p:tags r:id="rId229"/>
              </p:custDataLst>
            </p:nvPr>
          </p:nvSpPr>
          <p:spPr bwMode="auto">
            <a:xfrm>
              <a:off x="7358431" y="1019226"/>
              <a:ext cx="35351" cy="95805"/>
            </a:xfrm>
            <a:custGeom>
              <a:avLst/>
              <a:gdLst/>
              <a:ahLst/>
              <a:cxnLst/>
              <a:rect l="0" t="0" r="0" b="0"/>
              <a:pathLst>
                <a:path w="35351" h="95805">
                  <a:moveTo>
                    <a:pt x="8561" y="7688"/>
                  </a:moveTo>
                  <a:lnTo>
                    <a:pt x="8561" y="7688"/>
                  </a:lnTo>
                  <a:lnTo>
                    <a:pt x="8561" y="0"/>
                  </a:lnTo>
                  <a:lnTo>
                    <a:pt x="7569" y="22183"/>
                  </a:lnTo>
                  <a:lnTo>
                    <a:pt x="873" y="61999"/>
                  </a:lnTo>
                  <a:lnTo>
                    <a:pt x="0" y="83532"/>
                  </a:lnTo>
                  <a:lnTo>
                    <a:pt x="869" y="88016"/>
                  </a:lnTo>
                  <a:lnTo>
                    <a:pt x="2441" y="91006"/>
                  </a:lnTo>
                  <a:lnTo>
                    <a:pt x="4481" y="92999"/>
                  </a:lnTo>
                  <a:lnTo>
                    <a:pt x="9394" y="95213"/>
                  </a:lnTo>
                  <a:lnTo>
                    <a:pt x="12093" y="95804"/>
                  </a:lnTo>
                  <a:lnTo>
                    <a:pt x="20383" y="88522"/>
                  </a:lnTo>
                  <a:lnTo>
                    <a:pt x="35350" y="612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3" name="SMARTInkShape-3173"/>
            <p:cNvSpPr/>
            <p:nvPr>
              <p:custDataLst>
                <p:tags r:id="rId230"/>
              </p:custDataLst>
            </p:nvPr>
          </p:nvSpPr>
          <p:spPr bwMode="auto">
            <a:xfrm>
              <a:off x="7352918" y="964406"/>
              <a:ext cx="13960" cy="8899"/>
            </a:xfrm>
            <a:custGeom>
              <a:avLst/>
              <a:gdLst/>
              <a:ahLst/>
              <a:cxnLst/>
              <a:rect l="0" t="0" r="0" b="0"/>
              <a:pathLst>
                <a:path w="13960" h="8899">
                  <a:moveTo>
                    <a:pt x="5145" y="0"/>
                  </a:moveTo>
                  <a:lnTo>
                    <a:pt x="5145" y="0"/>
                  </a:lnTo>
                  <a:lnTo>
                    <a:pt x="404" y="4741"/>
                  </a:lnTo>
                  <a:lnTo>
                    <a:pt x="0" y="6137"/>
                  </a:lnTo>
                  <a:lnTo>
                    <a:pt x="723" y="7068"/>
                  </a:lnTo>
                  <a:lnTo>
                    <a:pt x="4272" y="8562"/>
                  </a:lnTo>
                  <a:lnTo>
                    <a:pt x="12756" y="8898"/>
                  </a:lnTo>
                  <a:lnTo>
                    <a:pt x="13195" y="7916"/>
                  </a:lnTo>
                  <a:lnTo>
                    <a:pt x="13959" y="1239"/>
                  </a:lnTo>
                  <a:lnTo>
                    <a:pt x="13005" y="8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4" name="SMARTInkShape-3174"/>
            <p:cNvSpPr/>
            <p:nvPr>
              <p:custDataLst>
                <p:tags r:id="rId231"/>
              </p:custDataLst>
            </p:nvPr>
          </p:nvSpPr>
          <p:spPr bwMode="auto">
            <a:xfrm>
              <a:off x="7411641" y="1053703"/>
              <a:ext cx="23005" cy="53579"/>
            </a:xfrm>
            <a:custGeom>
              <a:avLst/>
              <a:gdLst/>
              <a:ahLst/>
              <a:cxnLst/>
              <a:rect l="0" t="0" r="0" b="0"/>
              <a:pathLst>
                <a:path w="23005" h="53579">
                  <a:moveTo>
                    <a:pt x="17859" y="0"/>
                  </a:moveTo>
                  <a:lnTo>
                    <a:pt x="17859" y="0"/>
                  </a:lnTo>
                  <a:lnTo>
                    <a:pt x="22600" y="0"/>
                  </a:lnTo>
                  <a:lnTo>
                    <a:pt x="23004" y="992"/>
                  </a:lnTo>
                  <a:lnTo>
                    <a:pt x="19824" y="8121"/>
                  </a:lnTo>
                  <a:lnTo>
                    <a:pt x="17449" y="21368"/>
                  </a:lnTo>
                  <a:lnTo>
                    <a:pt x="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5" name="SMARTInkShape-3175"/>
            <p:cNvSpPr/>
            <p:nvPr>
              <p:custDataLst>
                <p:tags r:id="rId232"/>
              </p:custDataLst>
            </p:nvPr>
          </p:nvSpPr>
          <p:spPr bwMode="auto">
            <a:xfrm>
              <a:off x="7510390" y="937617"/>
              <a:ext cx="124494" cy="157439"/>
            </a:xfrm>
            <a:custGeom>
              <a:avLst/>
              <a:gdLst/>
              <a:ahLst/>
              <a:cxnLst/>
              <a:rect l="0" t="0" r="0" b="0"/>
              <a:pathLst>
                <a:path w="124494" h="157439">
                  <a:moveTo>
                    <a:pt x="53055" y="0"/>
                  </a:moveTo>
                  <a:lnTo>
                    <a:pt x="53055" y="0"/>
                  </a:lnTo>
                  <a:lnTo>
                    <a:pt x="40627" y="0"/>
                  </a:lnTo>
                  <a:lnTo>
                    <a:pt x="34964" y="2646"/>
                  </a:lnTo>
                  <a:lnTo>
                    <a:pt x="32064" y="4741"/>
                  </a:lnTo>
                  <a:lnTo>
                    <a:pt x="11374" y="43097"/>
                  </a:lnTo>
                  <a:lnTo>
                    <a:pt x="2121" y="82413"/>
                  </a:lnTo>
                  <a:lnTo>
                    <a:pt x="260" y="116692"/>
                  </a:lnTo>
                  <a:lnTo>
                    <a:pt x="0" y="128396"/>
                  </a:lnTo>
                  <a:lnTo>
                    <a:pt x="1810" y="137191"/>
                  </a:lnTo>
                  <a:lnTo>
                    <a:pt x="9112" y="149609"/>
                  </a:lnTo>
                  <a:lnTo>
                    <a:pt x="18973" y="155790"/>
                  </a:lnTo>
                  <a:lnTo>
                    <a:pt x="24381" y="157438"/>
                  </a:lnTo>
                  <a:lnTo>
                    <a:pt x="38327" y="153978"/>
                  </a:lnTo>
                  <a:lnTo>
                    <a:pt x="60267" y="140873"/>
                  </a:lnTo>
                  <a:lnTo>
                    <a:pt x="71143" y="130079"/>
                  </a:lnTo>
                  <a:lnTo>
                    <a:pt x="91354" y="87051"/>
                  </a:lnTo>
                  <a:lnTo>
                    <a:pt x="94830" y="57984"/>
                  </a:lnTo>
                  <a:lnTo>
                    <a:pt x="90017" y="40773"/>
                  </a:lnTo>
                  <a:lnTo>
                    <a:pt x="85027" y="29366"/>
                  </a:lnTo>
                  <a:lnTo>
                    <a:pt x="79331" y="25531"/>
                  </a:lnTo>
                  <a:lnTo>
                    <a:pt x="62418" y="21269"/>
                  </a:lnTo>
                  <a:lnTo>
                    <a:pt x="30584" y="23610"/>
                  </a:lnTo>
                  <a:lnTo>
                    <a:pt x="15617" y="30668"/>
                  </a:lnTo>
                  <a:lnTo>
                    <a:pt x="10238" y="35328"/>
                  </a:lnTo>
                  <a:lnTo>
                    <a:pt x="4260" y="45798"/>
                  </a:lnTo>
                  <a:lnTo>
                    <a:pt x="2665" y="51368"/>
                  </a:lnTo>
                  <a:lnTo>
                    <a:pt x="3587" y="57066"/>
                  </a:lnTo>
                  <a:lnTo>
                    <a:pt x="9903" y="68688"/>
                  </a:lnTo>
                  <a:lnTo>
                    <a:pt x="16349" y="71589"/>
                  </a:lnTo>
                  <a:lnTo>
                    <a:pt x="56919" y="71654"/>
                  </a:lnTo>
                  <a:lnTo>
                    <a:pt x="80989" y="66761"/>
                  </a:lnTo>
                  <a:lnTo>
                    <a:pt x="102232" y="54287"/>
                  </a:lnTo>
                  <a:lnTo>
                    <a:pt x="124493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6" name="SMARTInkShape-3176"/>
            <p:cNvSpPr/>
            <p:nvPr>
              <p:custDataLst>
                <p:tags r:id="rId233"/>
              </p:custDataLst>
            </p:nvPr>
          </p:nvSpPr>
          <p:spPr bwMode="auto">
            <a:xfrm>
              <a:off x="6179345" y="892969"/>
              <a:ext cx="26789" cy="17860"/>
            </a:xfrm>
            <a:custGeom>
              <a:avLst/>
              <a:gdLst/>
              <a:ahLst/>
              <a:cxnLst/>
              <a:rect l="0" t="0" r="0" b="0"/>
              <a:pathLst>
                <a:path w="26789" h="17860">
                  <a:moveTo>
                    <a:pt x="0" y="0"/>
                  </a:moveTo>
                  <a:lnTo>
                    <a:pt x="0" y="0"/>
                  </a:lnTo>
                  <a:lnTo>
                    <a:pt x="17168" y="0"/>
                  </a:lnTo>
                  <a:lnTo>
                    <a:pt x="20373" y="992"/>
                  </a:lnTo>
                  <a:lnTo>
                    <a:pt x="22512" y="2646"/>
                  </a:lnTo>
                  <a:lnTo>
                    <a:pt x="24887" y="7129"/>
                  </a:lnTo>
                  <a:lnTo>
                    <a:pt x="26788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7" name="SMARTInkShape-3177"/>
            <p:cNvSpPr/>
            <p:nvPr>
              <p:custDataLst>
                <p:tags r:id="rId234"/>
              </p:custDataLst>
            </p:nvPr>
          </p:nvSpPr>
          <p:spPr bwMode="auto">
            <a:xfrm>
              <a:off x="6379588" y="892969"/>
              <a:ext cx="13701" cy="178595"/>
            </a:xfrm>
            <a:custGeom>
              <a:avLst/>
              <a:gdLst/>
              <a:ahLst/>
              <a:cxnLst/>
              <a:rect l="0" t="0" r="0" b="0"/>
              <a:pathLst>
                <a:path w="13701" h="178595">
                  <a:moveTo>
                    <a:pt x="5139" y="0"/>
                  </a:moveTo>
                  <a:lnTo>
                    <a:pt x="5139" y="0"/>
                  </a:lnTo>
                  <a:lnTo>
                    <a:pt x="9879" y="4740"/>
                  </a:lnTo>
                  <a:lnTo>
                    <a:pt x="12206" y="9713"/>
                  </a:lnTo>
                  <a:lnTo>
                    <a:pt x="13700" y="30471"/>
                  </a:lnTo>
                  <a:lnTo>
                    <a:pt x="6952" y="69276"/>
                  </a:lnTo>
                  <a:lnTo>
                    <a:pt x="5377" y="112200"/>
                  </a:lnTo>
                  <a:lnTo>
                    <a:pt x="4167" y="151308"/>
                  </a:lnTo>
                  <a:lnTo>
                    <a:pt x="0" y="164776"/>
                  </a:lnTo>
                  <a:lnTo>
                    <a:pt x="5139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8" name="SMARTInkShape-3178"/>
            <p:cNvSpPr/>
            <p:nvPr>
              <p:custDataLst>
                <p:tags r:id="rId235"/>
              </p:custDataLst>
            </p:nvPr>
          </p:nvSpPr>
          <p:spPr bwMode="auto">
            <a:xfrm>
              <a:off x="6181350" y="973336"/>
              <a:ext cx="69431" cy="114893"/>
            </a:xfrm>
            <a:custGeom>
              <a:avLst/>
              <a:gdLst/>
              <a:ahLst/>
              <a:cxnLst/>
              <a:rect l="0" t="0" r="0" b="0"/>
              <a:pathLst>
                <a:path w="69431" h="114893">
                  <a:moveTo>
                    <a:pt x="24783" y="0"/>
                  </a:moveTo>
                  <a:lnTo>
                    <a:pt x="24783" y="0"/>
                  </a:lnTo>
                  <a:lnTo>
                    <a:pt x="32471" y="0"/>
                  </a:lnTo>
                  <a:lnTo>
                    <a:pt x="25915" y="0"/>
                  </a:lnTo>
                  <a:lnTo>
                    <a:pt x="15638" y="9481"/>
                  </a:lnTo>
                  <a:lnTo>
                    <a:pt x="4765" y="29598"/>
                  </a:lnTo>
                  <a:lnTo>
                    <a:pt x="0" y="54410"/>
                  </a:lnTo>
                  <a:lnTo>
                    <a:pt x="3329" y="80614"/>
                  </a:lnTo>
                  <a:lnTo>
                    <a:pt x="15338" y="102489"/>
                  </a:lnTo>
                  <a:lnTo>
                    <a:pt x="23233" y="110043"/>
                  </a:lnTo>
                  <a:lnTo>
                    <a:pt x="31039" y="113400"/>
                  </a:lnTo>
                  <a:lnTo>
                    <a:pt x="41123" y="114892"/>
                  </a:lnTo>
                  <a:lnTo>
                    <a:pt x="6943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09" name="SMARTInkShape-3179"/>
            <p:cNvSpPr/>
            <p:nvPr>
              <p:custDataLst>
                <p:tags r:id="rId236"/>
              </p:custDataLst>
            </p:nvPr>
          </p:nvSpPr>
          <p:spPr bwMode="auto">
            <a:xfrm>
              <a:off x="6286609" y="1044773"/>
              <a:ext cx="26681" cy="78090"/>
            </a:xfrm>
            <a:custGeom>
              <a:avLst/>
              <a:gdLst/>
              <a:ahLst/>
              <a:cxnLst/>
              <a:rect l="0" t="0" r="0" b="0"/>
              <a:pathLst>
                <a:path w="26681" h="78090">
                  <a:moveTo>
                    <a:pt x="8821" y="0"/>
                  </a:moveTo>
                  <a:lnTo>
                    <a:pt x="8821" y="0"/>
                  </a:lnTo>
                  <a:lnTo>
                    <a:pt x="7829" y="14258"/>
                  </a:lnTo>
                  <a:lnTo>
                    <a:pt x="1132" y="41982"/>
                  </a:lnTo>
                  <a:lnTo>
                    <a:pt x="0" y="72678"/>
                  </a:lnTo>
                  <a:lnTo>
                    <a:pt x="955" y="75241"/>
                  </a:lnTo>
                  <a:lnTo>
                    <a:pt x="2585" y="76950"/>
                  </a:lnTo>
                  <a:lnTo>
                    <a:pt x="4664" y="78089"/>
                  </a:lnTo>
                  <a:lnTo>
                    <a:pt x="8034" y="76864"/>
                  </a:lnTo>
                  <a:lnTo>
                    <a:pt x="17070" y="70212"/>
                  </a:lnTo>
                  <a:lnTo>
                    <a:pt x="26680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10" name="SMARTInkShape-3180"/>
            <p:cNvSpPr/>
            <p:nvPr>
              <p:custDataLst>
                <p:tags r:id="rId237"/>
              </p:custDataLst>
            </p:nvPr>
          </p:nvSpPr>
          <p:spPr bwMode="auto">
            <a:xfrm>
              <a:off x="6268641" y="973336"/>
              <a:ext cx="17719" cy="25072"/>
            </a:xfrm>
            <a:custGeom>
              <a:avLst/>
              <a:gdLst/>
              <a:ahLst/>
              <a:cxnLst/>
              <a:rect l="0" t="0" r="0" b="0"/>
              <a:pathLst>
                <a:path w="17719" h="25072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5" y="18092"/>
                  </a:lnTo>
                  <a:lnTo>
                    <a:pt x="4740" y="20991"/>
                  </a:lnTo>
                  <a:lnTo>
                    <a:pt x="9713" y="24212"/>
                  </a:lnTo>
                  <a:lnTo>
                    <a:pt x="12428" y="25071"/>
                  </a:lnTo>
                  <a:lnTo>
                    <a:pt x="14239" y="24652"/>
                  </a:lnTo>
                  <a:lnTo>
                    <a:pt x="15444" y="23380"/>
                  </a:lnTo>
                  <a:lnTo>
                    <a:pt x="16786" y="19321"/>
                  </a:lnTo>
                  <a:lnTo>
                    <a:pt x="17718" y="10494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11" name="SMARTInkShape-3181"/>
            <p:cNvSpPr/>
            <p:nvPr>
              <p:custDataLst>
                <p:tags r:id="rId238"/>
              </p:custDataLst>
            </p:nvPr>
          </p:nvSpPr>
          <p:spPr bwMode="auto">
            <a:xfrm>
              <a:off x="7617023" y="839391"/>
              <a:ext cx="78030" cy="241102"/>
            </a:xfrm>
            <a:custGeom>
              <a:avLst/>
              <a:gdLst/>
              <a:ahLst/>
              <a:cxnLst/>
              <a:rect l="0" t="0" r="0" b="0"/>
              <a:pathLst>
                <a:path w="78030" h="241102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19428" y="40164"/>
                  </a:lnTo>
                  <a:lnTo>
                    <a:pt x="46722" y="84222"/>
                  </a:lnTo>
                  <a:lnTo>
                    <a:pt x="66519" y="112731"/>
                  </a:lnTo>
                  <a:lnTo>
                    <a:pt x="75823" y="142432"/>
                  </a:lnTo>
                  <a:lnTo>
                    <a:pt x="78029" y="175375"/>
                  </a:lnTo>
                  <a:lnTo>
                    <a:pt x="72839" y="202445"/>
                  </a:lnTo>
                  <a:lnTo>
                    <a:pt x="67761" y="213337"/>
                  </a:lnTo>
                  <a:lnTo>
                    <a:pt x="49843" y="229788"/>
                  </a:lnTo>
                  <a:lnTo>
                    <a:pt x="31413" y="236073"/>
                  </a:lnTo>
                  <a:lnTo>
                    <a:pt x="0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615" name="SMARTInkShape-Group786"/>
          <p:cNvGrpSpPr/>
          <p:nvPr/>
        </p:nvGrpSpPr>
        <p:grpSpPr>
          <a:xfrm>
            <a:off x="1535906" y="2732484"/>
            <a:ext cx="196455" cy="160368"/>
            <a:chOff x="1535906" y="2732484"/>
            <a:chExt cx="196455" cy="160368"/>
          </a:xfrm>
        </p:grpSpPr>
        <p:sp>
          <p:nvSpPr>
            <p:cNvPr id="431613" name="SMARTInkShape-3182"/>
            <p:cNvSpPr/>
            <p:nvPr>
              <p:custDataLst>
                <p:tags r:id="rId216"/>
              </p:custDataLst>
            </p:nvPr>
          </p:nvSpPr>
          <p:spPr bwMode="auto">
            <a:xfrm>
              <a:off x="1535906" y="2839641"/>
              <a:ext cx="196455" cy="53211"/>
            </a:xfrm>
            <a:custGeom>
              <a:avLst/>
              <a:gdLst/>
              <a:ahLst/>
              <a:cxnLst/>
              <a:rect l="0" t="0" r="0" b="0"/>
              <a:pathLst>
                <a:path w="196455" h="53211">
                  <a:moveTo>
                    <a:pt x="0" y="44648"/>
                  </a:moveTo>
                  <a:lnTo>
                    <a:pt x="0" y="44648"/>
                  </a:lnTo>
                  <a:lnTo>
                    <a:pt x="0" y="52337"/>
                  </a:lnTo>
                  <a:lnTo>
                    <a:pt x="14222" y="53210"/>
                  </a:lnTo>
                  <a:lnTo>
                    <a:pt x="53815" y="46376"/>
                  </a:lnTo>
                  <a:lnTo>
                    <a:pt x="91131" y="39317"/>
                  </a:lnTo>
                  <a:lnTo>
                    <a:pt x="134383" y="31452"/>
                  </a:lnTo>
                  <a:lnTo>
                    <a:pt x="168759" y="19589"/>
                  </a:lnTo>
                  <a:lnTo>
                    <a:pt x="19645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14" name="SMARTInkShape-3183"/>
            <p:cNvSpPr/>
            <p:nvPr>
              <p:custDataLst>
                <p:tags r:id="rId217"/>
              </p:custDataLst>
            </p:nvPr>
          </p:nvSpPr>
          <p:spPr bwMode="auto">
            <a:xfrm>
              <a:off x="1544836" y="2732484"/>
              <a:ext cx="116087" cy="17861"/>
            </a:xfrm>
            <a:custGeom>
              <a:avLst/>
              <a:gdLst/>
              <a:ahLst/>
              <a:cxnLst/>
              <a:rect l="0" t="0" r="0" b="0"/>
              <a:pathLst>
                <a:path w="116087" h="17861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9714" y="7068"/>
                  </a:lnTo>
                  <a:lnTo>
                    <a:pt x="49929" y="16509"/>
                  </a:lnTo>
                  <a:lnTo>
                    <a:pt x="91002" y="17741"/>
                  </a:lnTo>
                  <a:lnTo>
                    <a:pt x="116086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616" name="SMARTInkShape-3184"/>
          <p:cNvSpPr/>
          <p:nvPr>
            <p:custDataLst>
              <p:tags r:id="rId9"/>
            </p:custDataLst>
          </p:nvPr>
        </p:nvSpPr>
        <p:spPr bwMode="auto">
          <a:xfrm>
            <a:off x="2875359" y="1660922"/>
            <a:ext cx="758946" cy="33900"/>
          </a:xfrm>
          <a:custGeom>
            <a:avLst/>
            <a:gdLst/>
            <a:ahLst/>
            <a:cxnLst/>
            <a:rect l="0" t="0" r="0" b="0"/>
            <a:pathLst>
              <a:path w="758946" h="33900">
                <a:moveTo>
                  <a:pt x="0" y="26789"/>
                </a:moveTo>
                <a:lnTo>
                  <a:pt x="0" y="26789"/>
                </a:lnTo>
                <a:lnTo>
                  <a:pt x="42241" y="26789"/>
                </a:lnTo>
                <a:lnTo>
                  <a:pt x="83872" y="26789"/>
                </a:lnTo>
                <a:lnTo>
                  <a:pt x="117125" y="26789"/>
                </a:lnTo>
                <a:lnTo>
                  <a:pt x="152113" y="26789"/>
                </a:lnTo>
                <a:lnTo>
                  <a:pt x="193958" y="26789"/>
                </a:lnTo>
                <a:lnTo>
                  <a:pt x="228897" y="26789"/>
                </a:lnTo>
                <a:lnTo>
                  <a:pt x="264826" y="26789"/>
                </a:lnTo>
                <a:lnTo>
                  <a:pt x="307230" y="26789"/>
                </a:lnTo>
                <a:lnTo>
                  <a:pt x="349727" y="27781"/>
                </a:lnTo>
                <a:lnTo>
                  <a:pt x="388493" y="33857"/>
                </a:lnTo>
                <a:lnTo>
                  <a:pt x="403844" y="33899"/>
                </a:lnTo>
                <a:lnTo>
                  <a:pt x="440598" y="28487"/>
                </a:lnTo>
                <a:lnTo>
                  <a:pt x="485213" y="26020"/>
                </a:lnTo>
                <a:lnTo>
                  <a:pt x="528034" y="19765"/>
                </a:lnTo>
                <a:lnTo>
                  <a:pt x="565567" y="18424"/>
                </a:lnTo>
                <a:lnTo>
                  <a:pt x="608473" y="17971"/>
                </a:lnTo>
                <a:lnTo>
                  <a:pt x="649387" y="17874"/>
                </a:lnTo>
                <a:lnTo>
                  <a:pt x="671638" y="15218"/>
                </a:lnTo>
                <a:lnTo>
                  <a:pt x="712229" y="4557"/>
                </a:lnTo>
                <a:lnTo>
                  <a:pt x="731560" y="600"/>
                </a:lnTo>
                <a:lnTo>
                  <a:pt x="758945" y="1"/>
                </a:lnTo>
                <a:lnTo>
                  <a:pt x="75009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640" name="SMARTInkShape-Group788"/>
          <p:cNvGrpSpPr/>
          <p:nvPr/>
        </p:nvGrpSpPr>
        <p:grpSpPr>
          <a:xfrm>
            <a:off x="2024073" y="2286000"/>
            <a:ext cx="2680682" cy="999742"/>
            <a:chOff x="2024073" y="2286000"/>
            <a:chExt cx="2680682" cy="999742"/>
          </a:xfrm>
        </p:grpSpPr>
        <p:sp>
          <p:nvSpPr>
            <p:cNvPr id="431617" name="SMARTInkShape-3185"/>
            <p:cNvSpPr/>
            <p:nvPr>
              <p:custDataLst>
                <p:tags r:id="rId193"/>
              </p:custDataLst>
            </p:nvPr>
          </p:nvSpPr>
          <p:spPr bwMode="auto">
            <a:xfrm>
              <a:off x="2041434" y="2428875"/>
              <a:ext cx="369583" cy="571501"/>
            </a:xfrm>
            <a:custGeom>
              <a:avLst/>
              <a:gdLst/>
              <a:ahLst/>
              <a:cxnLst/>
              <a:rect l="0" t="0" r="0" b="0"/>
              <a:pathLst>
                <a:path w="369583" h="571501">
                  <a:moveTo>
                    <a:pt x="351722" y="0"/>
                  </a:moveTo>
                  <a:lnTo>
                    <a:pt x="351722" y="0"/>
                  </a:lnTo>
                  <a:lnTo>
                    <a:pt x="360284" y="0"/>
                  </a:lnTo>
                  <a:lnTo>
                    <a:pt x="337278" y="992"/>
                  </a:lnTo>
                  <a:lnTo>
                    <a:pt x="292677" y="17169"/>
                  </a:lnTo>
                  <a:lnTo>
                    <a:pt x="254180" y="32018"/>
                  </a:lnTo>
                  <a:lnTo>
                    <a:pt x="217912" y="47151"/>
                  </a:lnTo>
                  <a:lnTo>
                    <a:pt x="182085" y="64215"/>
                  </a:lnTo>
                  <a:lnTo>
                    <a:pt x="146345" y="83277"/>
                  </a:lnTo>
                  <a:lnTo>
                    <a:pt x="107976" y="102917"/>
                  </a:lnTo>
                  <a:lnTo>
                    <a:pt x="67214" y="130131"/>
                  </a:lnTo>
                  <a:lnTo>
                    <a:pt x="37361" y="154185"/>
                  </a:lnTo>
                  <a:lnTo>
                    <a:pt x="35984" y="156368"/>
                  </a:lnTo>
                  <a:lnTo>
                    <a:pt x="36058" y="157824"/>
                  </a:lnTo>
                  <a:lnTo>
                    <a:pt x="37100" y="158794"/>
                  </a:lnTo>
                  <a:lnTo>
                    <a:pt x="57528" y="169640"/>
                  </a:lnTo>
                  <a:lnTo>
                    <a:pt x="72472" y="171969"/>
                  </a:lnTo>
                  <a:lnTo>
                    <a:pt x="112456" y="170119"/>
                  </a:lnTo>
                  <a:lnTo>
                    <a:pt x="148978" y="169799"/>
                  </a:lnTo>
                  <a:lnTo>
                    <a:pt x="178270" y="172370"/>
                  </a:lnTo>
                  <a:lnTo>
                    <a:pt x="209148" y="175827"/>
                  </a:lnTo>
                  <a:lnTo>
                    <a:pt x="250829" y="178766"/>
                  </a:lnTo>
                  <a:lnTo>
                    <a:pt x="283068" y="182970"/>
                  </a:lnTo>
                  <a:lnTo>
                    <a:pt x="325207" y="190915"/>
                  </a:lnTo>
                  <a:lnTo>
                    <a:pt x="353347" y="204293"/>
                  </a:lnTo>
                  <a:lnTo>
                    <a:pt x="357766" y="210609"/>
                  </a:lnTo>
                  <a:lnTo>
                    <a:pt x="359720" y="217797"/>
                  </a:lnTo>
                  <a:lnTo>
                    <a:pt x="360031" y="225565"/>
                  </a:lnTo>
                  <a:lnTo>
                    <a:pt x="355084" y="239488"/>
                  </a:lnTo>
                  <a:lnTo>
                    <a:pt x="335740" y="264595"/>
                  </a:lnTo>
                  <a:lnTo>
                    <a:pt x="293407" y="295793"/>
                  </a:lnTo>
                  <a:lnTo>
                    <a:pt x="254324" y="327972"/>
                  </a:lnTo>
                  <a:lnTo>
                    <a:pt x="217940" y="353732"/>
                  </a:lnTo>
                  <a:lnTo>
                    <a:pt x="182091" y="378921"/>
                  </a:lnTo>
                  <a:lnTo>
                    <a:pt x="143700" y="408885"/>
                  </a:lnTo>
                  <a:lnTo>
                    <a:pt x="102934" y="434207"/>
                  </a:lnTo>
                  <a:lnTo>
                    <a:pt x="61628" y="466941"/>
                  </a:lnTo>
                  <a:lnTo>
                    <a:pt x="21119" y="495076"/>
                  </a:lnTo>
                  <a:lnTo>
                    <a:pt x="1245" y="511704"/>
                  </a:lnTo>
                  <a:lnTo>
                    <a:pt x="0" y="513776"/>
                  </a:lnTo>
                  <a:lnTo>
                    <a:pt x="163" y="515158"/>
                  </a:lnTo>
                  <a:lnTo>
                    <a:pt x="1263" y="516080"/>
                  </a:lnTo>
                  <a:lnTo>
                    <a:pt x="40253" y="527393"/>
                  </a:lnTo>
                  <a:lnTo>
                    <a:pt x="84149" y="533296"/>
                  </a:lnTo>
                  <a:lnTo>
                    <a:pt x="115723" y="534677"/>
                  </a:lnTo>
                  <a:lnTo>
                    <a:pt x="152906" y="535290"/>
                  </a:lnTo>
                  <a:lnTo>
                    <a:pt x="193926" y="535636"/>
                  </a:lnTo>
                  <a:lnTo>
                    <a:pt x="234453" y="541889"/>
                  </a:lnTo>
                  <a:lnTo>
                    <a:pt x="276413" y="544153"/>
                  </a:lnTo>
                  <a:lnTo>
                    <a:pt x="317664" y="544601"/>
                  </a:lnTo>
                  <a:lnTo>
                    <a:pt x="351058" y="551818"/>
                  </a:lnTo>
                  <a:lnTo>
                    <a:pt x="364987" y="557130"/>
                  </a:lnTo>
                  <a:lnTo>
                    <a:pt x="368503" y="559936"/>
                  </a:lnTo>
                  <a:lnTo>
                    <a:pt x="369582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18" name="SMARTInkShape-3186"/>
            <p:cNvSpPr/>
            <p:nvPr>
              <p:custDataLst>
                <p:tags r:id="rId194"/>
              </p:custDataLst>
            </p:nvPr>
          </p:nvSpPr>
          <p:spPr bwMode="auto">
            <a:xfrm>
              <a:off x="4080867" y="2536031"/>
              <a:ext cx="79215" cy="133947"/>
            </a:xfrm>
            <a:custGeom>
              <a:avLst/>
              <a:gdLst/>
              <a:ahLst/>
              <a:cxnLst/>
              <a:rect l="0" t="0" r="0" b="0"/>
              <a:pathLst>
                <a:path w="79215" h="133947">
                  <a:moveTo>
                    <a:pt x="17860" y="0"/>
                  </a:moveTo>
                  <a:lnTo>
                    <a:pt x="17860" y="0"/>
                  </a:lnTo>
                  <a:lnTo>
                    <a:pt x="22600" y="0"/>
                  </a:lnTo>
                  <a:lnTo>
                    <a:pt x="62151" y="15231"/>
                  </a:lnTo>
                  <a:lnTo>
                    <a:pt x="71610" y="20991"/>
                  </a:lnTo>
                  <a:lnTo>
                    <a:pt x="74529" y="25900"/>
                  </a:lnTo>
                  <a:lnTo>
                    <a:pt x="79214" y="52521"/>
                  </a:lnTo>
                  <a:lnTo>
                    <a:pt x="78863" y="65014"/>
                  </a:lnTo>
                  <a:lnTo>
                    <a:pt x="75399" y="77182"/>
                  </a:lnTo>
                  <a:lnTo>
                    <a:pt x="65261" y="89204"/>
                  </a:lnTo>
                  <a:lnTo>
                    <a:pt x="26968" y="118059"/>
                  </a:lnTo>
                  <a:lnTo>
                    <a:pt x="0" y="1339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19" name="SMARTInkShape-3187"/>
            <p:cNvSpPr/>
            <p:nvPr>
              <p:custDataLst>
                <p:tags r:id="rId195"/>
              </p:custDataLst>
            </p:nvPr>
          </p:nvSpPr>
          <p:spPr bwMode="auto">
            <a:xfrm>
              <a:off x="3984809" y="2388012"/>
              <a:ext cx="104989" cy="338599"/>
            </a:xfrm>
            <a:custGeom>
              <a:avLst/>
              <a:gdLst/>
              <a:ahLst/>
              <a:cxnLst/>
              <a:rect l="0" t="0" r="0" b="0"/>
              <a:pathLst>
                <a:path w="104989" h="338599">
                  <a:moveTo>
                    <a:pt x="104988" y="5144"/>
                  </a:moveTo>
                  <a:lnTo>
                    <a:pt x="104988" y="5144"/>
                  </a:lnTo>
                  <a:lnTo>
                    <a:pt x="100247" y="5144"/>
                  </a:lnTo>
                  <a:lnTo>
                    <a:pt x="98851" y="4152"/>
                  </a:lnTo>
                  <a:lnTo>
                    <a:pt x="97920" y="2498"/>
                  </a:lnTo>
                  <a:lnTo>
                    <a:pt x="97299" y="404"/>
                  </a:lnTo>
                  <a:lnTo>
                    <a:pt x="95893" y="0"/>
                  </a:lnTo>
                  <a:lnTo>
                    <a:pt x="91686" y="2196"/>
                  </a:lnTo>
                  <a:lnTo>
                    <a:pt x="79907" y="13675"/>
                  </a:lnTo>
                  <a:lnTo>
                    <a:pt x="55189" y="53334"/>
                  </a:lnTo>
                  <a:lnTo>
                    <a:pt x="39609" y="90167"/>
                  </a:lnTo>
                  <a:lnTo>
                    <a:pt x="27618" y="128287"/>
                  </a:lnTo>
                  <a:lnTo>
                    <a:pt x="15695" y="168154"/>
                  </a:lnTo>
                  <a:lnTo>
                    <a:pt x="6762" y="207563"/>
                  </a:lnTo>
                  <a:lnTo>
                    <a:pt x="1801" y="238975"/>
                  </a:lnTo>
                  <a:lnTo>
                    <a:pt x="0" y="282566"/>
                  </a:lnTo>
                  <a:lnTo>
                    <a:pt x="5309" y="313232"/>
                  </a:lnTo>
                  <a:lnTo>
                    <a:pt x="10415" y="324965"/>
                  </a:lnTo>
                  <a:lnTo>
                    <a:pt x="18638" y="333487"/>
                  </a:lnTo>
                  <a:lnTo>
                    <a:pt x="23609" y="337149"/>
                  </a:lnTo>
                  <a:lnTo>
                    <a:pt x="29899" y="338598"/>
                  </a:lnTo>
                  <a:lnTo>
                    <a:pt x="44826" y="337562"/>
                  </a:lnTo>
                  <a:lnTo>
                    <a:pt x="50990" y="334905"/>
                  </a:lnTo>
                  <a:lnTo>
                    <a:pt x="87129" y="3087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0" name="SMARTInkShape-3188"/>
            <p:cNvSpPr/>
            <p:nvPr>
              <p:custDataLst>
                <p:tags r:id="rId196"/>
              </p:custDataLst>
            </p:nvPr>
          </p:nvSpPr>
          <p:spPr bwMode="auto">
            <a:xfrm>
              <a:off x="3832077" y="2349847"/>
              <a:ext cx="143659" cy="159396"/>
            </a:xfrm>
            <a:custGeom>
              <a:avLst/>
              <a:gdLst/>
              <a:ahLst/>
              <a:cxnLst/>
              <a:rect l="0" t="0" r="0" b="0"/>
              <a:pathLst>
                <a:path w="143659" h="159396">
                  <a:moveTo>
                    <a:pt x="7689" y="34380"/>
                  </a:moveTo>
                  <a:lnTo>
                    <a:pt x="7689" y="34380"/>
                  </a:lnTo>
                  <a:lnTo>
                    <a:pt x="0" y="26691"/>
                  </a:lnTo>
                  <a:lnTo>
                    <a:pt x="8608" y="16337"/>
                  </a:lnTo>
                  <a:lnTo>
                    <a:pt x="23726" y="5441"/>
                  </a:lnTo>
                  <a:lnTo>
                    <a:pt x="59878" y="0"/>
                  </a:lnTo>
                  <a:lnTo>
                    <a:pt x="88636" y="1042"/>
                  </a:lnTo>
                  <a:lnTo>
                    <a:pt x="118876" y="13036"/>
                  </a:lnTo>
                  <a:lnTo>
                    <a:pt x="130857" y="23571"/>
                  </a:lnTo>
                  <a:lnTo>
                    <a:pt x="143182" y="45398"/>
                  </a:lnTo>
                  <a:lnTo>
                    <a:pt x="143658" y="53631"/>
                  </a:lnTo>
                  <a:lnTo>
                    <a:pt x="138895" y="70717"/>
                  </a:lnTo>
                  <a:lnTo>
                    <a:pt x="129798" y="87590"/>
                  </a:lnTo>
                  <a:lnTo>
                    <a:pt x="95427" y="122158"/>
                  </a:lnTo>
                  <a:lnTo>
                    <a:pt x="50805" y="155019"/>
                  </a:lnTo>
                  <a:lnTo>
                    <a:pt x="43407" y="1593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1" name="SMARTInkShape-3189"/>
            <p:cNvSpPr/>
            <p:nvPr>
              <p:custDataLst>
                <p:tags r:id="rId197"/>
              </p:custDataLst>
            </p:nvPr>
          </p:nvSpPr>
          <p:spPr bwMode="auto">
            <a:xfrm>
              <a:off x="3839766" y="2419945"/>
              <a:ext cx="8930" cy="255842"/>
            </a:xfrm>
            <a:custGeom>
              <a:avLst/>
              <a:gdLst/>
              <a:ahLst/>
              <a:cxnLst/>
              <a:rect l="0" t="0" r="0" b="0"/>
              <a:pathLst>
                <a:path w="8930" h="255842">
                  <a:moveTo>
                    <a:pt x="0" y="0"/>
                  </a:moveTo>
                  <a:lnTo>
                    <a:pt x="0" y="0"/>
                  </a:lnTo>
                  <a:lnTo>
                    <a:pt x="0" y="42027"/>
                  </a:lnTo>
                  <a:lnTo>
                    <a:pt x="4740" y="80142"/>
                  </a:lnTo>
                  <a:lnTo>
                    <a:pt x="8102" y="120047"/>
                  </a:lnTo>
                  <a:lnTo>
                    <a:pt x="8684" y="163562"/>
                  </a:lnTo>
                  <a:lnTo>
                    <a:pt x="7865" y="206331"/>
                  </a:lnTo>
                  <a:lnTo>
                    <a:pt x="1231" y="248429"/>
                  </a:lnTo>
                  <a:lnTo>
                    <a:pt x="1813" y="251940"/>
                  </a:lnTo>
                  <a:lnTo>
                    <a:pt x="3193" y="254280"/>
                  </a:lnTo>
                  <a:lnTo>
                    <a:pt x="5105" y="255841"/>
                  </a:lnTo>
                  <a:lnTo>
                    <a:pt x="6380" y="254896"/>
                  </a:lnTo>
                  <a:lnTo>
                    <a:pt x="7796" y="248556"/>
                  </a:lnTo>
                  <a:lnTo>
                    <a:pt x="8929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2" name="SMARTInkShape-3190"/>
            <p:cNvSpPr/>
            <p:nvPr>
              <p:custDataLst>
                <p:tags r:id="rId198"/>
              </p:custDataLst>
            </p:nvPr>
          </p:nvSpPr>
          <p:spPr bwMode="auto">
            <a:xfrm>
              <a:off x="3564820" y="2547265"/>
              <a:ext cx="105066" cy="389404"/>
            </a:xfrm>
            <a:custGeom>
              <a:avLst/>
              <a:gdLst/>
              <a:ahLst/>
              <a:cxnLst/>
              <a:rect l="0" t="0" r="0" b="0"/>
              <a:pathLst>
                <a:path w="105066" h="389404">
                  <a:moveTo>
                    <a:pt x="69563" y="51274"/>
                  </a:moveTo>
                  <a:lnTo>
                    <a:pt x="69563" y="51274"/>
                  </a:lnTo>
                  <a:lnTo>
                    <a:pt x="69563" y="37052"/>
                  </a:lnTo>
                  <a:lnTo>
                    <a:pt x="64271" y="24779"/>
                  </a:lnTo>
                  <a:lnTo>
                    <a:pt x="49445" y="5471"/>
                  </a:lnTo>
                  <a:lnTo>
                    <a:pt x="43093" y="1151"/>
                  </a:lnTo>
                  <a:lnTo>
                    <a:pt x="40010" y="0"/>
                  </a:lnTo>
                  <a:lnTo>
                    <a:pt x="31293" y="1365"/>
                  </a:lnTo>
                  <a:lnTo>
                    <a:pt x="26190" y="3119"/>
                  </a:lnTo>
                  <a:lnTo>
                    <a:pt x="17874" y="13005"/>
                  </a:lnTo>
                  <a:lnTo>
                    <a:pt x="2343" y="50130"/>
                  </a:lnTo>
                  <a:lnTo>
                    <a:pt x="0" y="60026"/>
                  </a:lnTo>
                  <a:lnTo>
                    <a:pt x="1604" y="70377"/>
                  </a:lnTo>
                  <a:lnTo>
                    <a:pt x="6617" y="81593"/>
                  </a:lnTo>
                  <a:lnTo>
                    <a:pt x="15459" y="93192"/>
                  </a:lnTo>
                  <a:lnTo>
                    <a:pt x="19603" y="96086"/>
                  </a:lnTo>
                  <a:lnTo>
                    <a:pt x="23358" y="97024"/>
                  </a:lnTo>
                  <a:lnTo>
                    <a:pt x="36513" y="96140"/>
                  </a:lnTo>
                  <a:lnTo>
                    <a:pt x="50400" y="86506"/>
                  </a:lnTo>
                  <a:lnTo>
                    <a:pt x="62342" y="75824"/>
                  </a:lnTo>
                  <a:lnTo>
                    <a:pt x="66353" y="64169"/>
                  </a:lnTo>
                  <a:lnTo>
                    <a:pt x="78069" y="25599"/>
                  </a:lnTo>
                  <a:lnTo>
                    <a:pt x="85504" y="63486"/>
                  </a:lnTo>
                  <a:lnTo>
                    <a:pt x="89500" y="99541"/>
                  </a:lnTo>
                  <a:lnTo>
                    <a:pt x="96967" y="136351"/>
                  </a:lnTo>
                  <a:lnTo>
                    <a:pt x="102818" y="176693"/>
                  </a:lnTo>
                  <a:lnTo>
                    <a:pt x="104187" y="212187"/>
                  </a:lnTo>
                  <a:lnTo>
                    <a:pt x="104795" y="247807"/>
                  </a:lnTo>
                  <a:lnTo>
                    <a:pt x="105065" y="280835"/>
                  </a:lnTo>
                  <a:lnTo>
                    <a:pt x="102572" y="319383"/>
                  </a:lnTo>
                  <a:lnTo>
                    <a:pt x="92903" y="346018"/>
                  </a:lnTo>
                  <a:lnTo>
                    <a:pt x="71858" y="376945"/>
                  </a:lnTo>
                  <a:lnTo>
                    <a:pt x="62976" y="384532"/>
                  </a:lnTo>
                  <a:lnTo>
                    <a:pt x="54729" y="387904"/>
                  </a:lnTo>
                  <a:lnTo>
                    <a:pt x="44449" y="389403"/>
                  </a:lnTo>
                  <a:lnTo>
                    <a:pt x="33266" y="384778"/>
                  </a:lnTo>
                  <a:lnTo>
                    <a:pt x="23665" y="377099"/>
                  </a:lnTo>
                  <a:lnTo>
                    <a:pt x="7515" y="346797"/>
                  </a:lnTo>
                  <a:lnTo>
                    <a:pt x="4944" y="325823"/>
                  </a:lnTo>
                  <a:lnTo>
                    <a:pt x="11379" y="284761"/>
                  </a:lnTo>
                  <a:lnTo>
                    <a:pt x="21875" y="268817"/>
                  </a:lnTo>
                  <a:lnTo>
                    <a:pt x="64788" y="225729"/>
                  </a:lnTo>
                  <a:lnTo>
                    <a:pt x="96352" y="1941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3" name="SMARTInkShape-3191"/>
            <p:cNvSpPr/>
            <p:nvPr>
              <p:custDataLst>
                <p:tags r:id="rId199"/>
              </p:custDataLst>
            </p:nvPr>
          </p:nvSpPr>
          <p:spPr bwMode="auto">
            <a:xfrm>
              <a:off x="3451724" y="2576216"/>
              <a:ext cx="78721" cy="148272"/>
            </a:xfrm>
            <a:custGeom>
              <a:avLst/>
              <a:gdLst/>
              <a:ahLst/>
              <a:cxnLst/>
              <a:rect l="0" t="0" r="0" b="0"/>
              <a:pathLst>
                <a:path w="78721" h="148272">
                  <a:moveTo>
                    <a:pt x="39784" y="40182"/>
                  </a:moveTo>
                  <a:lnTo>
                    <a:pt x="39784" y="40182"/>
                  </a:lnTo>
                  <a:lnTo>
                    <a:pt x="32095" y="40182"/>
                  </a:lnTo>
                  <a:lnTo>
                    <a:pt x="23275" y="32494"/>
                  </a:lnTo>
                  <a:lnTo>
                    <a:pt x="22825" y="33072"/>
                  </a:lnTo>
                  <a:lnTo>
                    <a:pt x="22324" y="36361"/>
                  </a:lnTo>
                  <a:lnTo>
                    <a:pt x="3848" y="80198"/>
                  </a:lnTo>
                  <a:lnTo>
                    <a:pt x="0" y="101623"/>
                  </a:lnTo>
                  <a:lnTo>
                    <a:pt x="3412" y="133022"/>
                  </a:lnTo>
                  <a:lnTo>
                    <a:pt x="8074" y="145275"/>
                  </a:lnTo>
                  <a:lnTo>
                    <a:pt x="12691" y="147947"/>
                  </a:lnTo>
                  <a:lnTo>
                    <a:pt x="25758" y="148271"/>
                  </a:lnTo>
                  <a:lnTo>
                    <a:pt x="49849" y="138134"/>
                  </a:lnTo>
                  <a:lnTo>
                    <a:pt x="61786" y="122743"/>
                  </a:lnTo>
                  <a:lnTo>
                    <a:pt x="77533" y="94745"/>
                  </a:lnTo>
                  <a:lnTo>
                    <a:pt x="78720" y="78654"/>
                  </a:lnTo>
                  <a:lnTo>
                    <a:pt x="71397" y="35986"/>
                  </a:lnTo>
                  <a:lnTo>
                    <a:pt x="58521" y="10607"/>
                  </a:lnTo>
                  <a:lnTo>
                    <a:pt x="50427" y="2233"/>
                  </a:lnTo>
                  <a:lnTo>
                    <a:pt x="46880" y="0"/>
                  </a:lnTo>
                  <a:lnTo>
                    <a:pt x="42529" y="496"/>
                  </a:lnTo>
                  <a:lnTo>
                    <a:pt x="32405" y="6338"/>
                  </a:lnTo>
                  <a:lnTo>
                    <a:pt x="12995" y="40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4" name="SMARTInkShape-3192"/>
            <p:cNvSpPr/>
            <p:nvPr>
              <p:custDataLst>
                <p:tags r:id="rId200"/>
              </p:custDataLst>
            </p:nvPr>
          </p:nvSpPr>
          <p:spPr bwMode="auto">
            <a:xfrm>
              <a:off x="3330773" y="2409454"/>
              <a:ext cx="98228" cy="324989"/>
            </a:xfrm>
            <a:custGeom>
              <a:avLst/>
              <a:gdLst/>
              <a:ahLst/>
              <a:cxnLst/>
              <a:rect l="0" t="0" r="0" b="0"/>
              <a:pathLst>
                <a:path w="98228" h="324989">
                  <a:moveTo>
                    <a:pt x="0" y="314101"/>
                  </a:moveTo>
                  <a:lnTo>
                    <a:pt x="0" y="314101"/>
                  </a:lnTo>
                  <a:lnTo>
                    <a:pt x="22361" y="276509"/>
                  </a:lnTo>
                  <a:lnTo>
                    <a:pt x="46062" y="238227"/>
                  </a:lnTo>
                  <a:lnTo>
                    <a:pt x="56092" y="200338"/>
                  </a:lnTo>
                  <a:lnTo>
                    <a:pt x="65348" y="165630"/>
                  </a:lnTo>
                  <a:lnTo>
                    <a:pt x="71227" y="121099"/>
                  </a:lnTo>
                  <a:lnTo>
                    <a:pt x="77218" y="88905"/>
                  </a:lnTo>
                  <a:lnTo>
                    <a:pt x="78443" y="45962"/>
                  </a:lnTo>
                  <a:lnTo>
                    <a:pt x="72962" y="15048"/>
                  </a:lnTo>
                  <a:lnTo>
                    <a:pt x="67816" y="3256"/>
                  </a:lnTo>
                  <a:lnTo>
                    <a:pt x="65055" y="707"/>
                  </a:lnTo>
                  <a:lnTo>
                    <a:pt x="62221" y="0"/>
                  </a:lnTo>
                  <a:lnTo>
                    <a:pt x="59340" y="520"/>
                  </a:lnTo>
                  <a:lnTo>
                    <a:pt x="53494" y="9036"/>
                  </a:lnTo>
                  <a:lnTo>
                    <a:pt x="39677" y="47194"/>
                  </a:lnTo>
                  <a:lnTo>
                    <a:pt x="33855" y="87415"/>
                  </a:lnTo>
                  <a:lnTo>
                    <a:pt x="28883" y="125557"/>
                  </a:lnTo>
                  <a:lnTo>
                    <a:pt x="27410" y="169931"/>
                  </a:lnTo>
                  <a:lnTo>
                    <a:pt x="27065" y="205377"/>
                  </a:lnTo>
                  <a:lnTo>
                    <a:pt x="26912" y="237667"/>
                  </a:lnTo>
                  <a:lnTo>
                    <a:pt x="31566" y="278996"/>
                  </a:lnTo>
                  <a:lnTo>
                    <a:pt x="39229" y="306896"/>
                  </a:lnTo>
                  <a:lnTo>
                    <a:pt x="47532" y="318505"/>
                  </a:lnTo>
                  <a:lnTo>
                    <a:pt x="52524" y="322990"/>
                  </a:lnTo>
                  <a:lnTo>
                    <a:pt x="59821" y="324988"/>
                  </a:lnTo>
                  <a:lnTo>
                    <a:pt x="98227" y="3230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5" name="SMARTInkShape-3193"/>
            <p:cNvSpPr/>
            <p:nvPr>
              <p:custDataLst>
                <p:tags r:id="rId201"/>
              </p:custDataLst>
            </p:nvPr>
          </p:nvSpPr>
          <p:spPr bwMode="auto">
            <a:xfrm>
              <a:off x="3009305" y="2402086"/>
              <a:ext cx="166298" cy="392907"/>
            </a:xfrm>
            <a:custGeom>
              <a:avLst/>
              <a:gdLst/>
              <a:ahLst/>
              <a:cxnLst/>
              <a:rect l="0" t="0" r="0" b="0"/>
              <a:pathLst>
                <a:path w="166298" h="392907">
                  <a:moveTo>
                    <a:pt x="44648" y="0"/>
                  </a:moveTo>
                  <a:lnTo>
                    <a:pt x="44648" y="0"/>
                  </a:lnTo>
                  <a:lnTo>
                    <a:pt x="32219" y="0"/>
                  </a:lnTo>
                  <a:lnTo>
                    <a:pt x="31401" y="992"/>
                  </a:lnTo>
                  <a:lnTo>
                    <a:pt x="31848" y="2646"/>
                  </a:lnTo>
                  <a:lnTo>
                    <a:pt x="44435" y="17169"/>
                  </a:lnTo>
                  <a:lnTo>
                    <a:pt x="85322" y="50802"/>
                  </a:lnTo>
                  <a:lnTo>
                    <a:pt x="121217" y="81583"/>
                  </a:lnTo>
                  <a:lnTo>
                    <a:pt x="143594" y="121618"/>
                  </a:lnTo>
                  <a:lnTo>
                    <a:pt x="158302" y="162373"/>
                  </a:lnTo>
                  <a:lnTo>
                    <a:pt x="166297" y="205868"/>
                  </a:lnTo>
                  <a:lnTo>
                    <a:pt x="166020" y="242237"/>
                  </a:lnTo>
                  <a:lnTo>
                    <a:pt x="161099" y="259466"/>
                  </a:lnTo>
                  <a:lnTo>
                    <a:pt x="141771" y="292134"/>
                  </a:lnTo>
                  <a:lnTo>
                    <a:pt x="99991" y="330175"/>
                  </a:lnTo>
                  <a:lnTo>
                    <a:pt x="57371" y="366097"/>
                  </a:lnTo>
                  <a:lnTo>
                    <a:pt x="0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6" name="SMARTInkShape-3194"/>
            <p:cNvSpPr/>
            <p:nvPr>
              <p:custDataLst>
                <p:tags r:id="rId202"/>
              </p:custDataLst>
            </p:nvPr>
          </p:nvSpPr>
          <p:spPr bwMode="auto">
            <a:xfrm>
              <a:off x="4161234" y="2384227"/>
              <a:ext cx="70531" cy="89297"/>
            </a:xfrm>
            <a:custGeom>
              <a:avLst/>
              <a:gdLst/>
              <a:ahLst/>
              <a:cxnLst/>
              <a:rect l="0" t="0" r="0" b="0"/>
              <a:pathLst>
                <a:path w="70531" h="89297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46936" y="21864"/>
                  </a:lnTo>
                  <a:lnTo>
                    <a:pt x="61091" y="39551"/>
                  </a:lnTo>
                  <a:lnTo>
                    <a:pt x="66839" y="52635"/>
                  </a:lnTo>
                  <a:lnTo>
                    <a:pt x="70530" y="72463"/>
                  </a:lnTo>
                  <a:lnTo>
                    <a:pt x="68388" y="79500"/>
                  </a:lnTo>
                  <a:lnTo>
                    <a:pt x="66428" y="82765"/>
                  </a:lnTo>
                  <a:lnTo>
                    <a:pt x="64129" y="84942"/>
                  </a:lnTo>
                  <a:lnTo>
                    <a:pt x="53579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7" name="SMARTInkShape-3195"/>
            <p:cNvSpPr/>
            <p:nvPr>
              <p:custDataLst>
                <p:tags r:id="rId203"/>
              </p:custDataLst>
            </p:nvPr>
          </p:nvSpPr>
          <p:spPr bwMode="auto">
            <a:xfrm>
              <a:off x="4107656" y="2419945"/>
              <a:ext cx="98228" cy="17461"/>
            </a:xfrm>
            <a:custGeom>
              <a:avLst/>
              <a:gdLst/>
              <a:ahLst/>
              <a:cxnLst/>
              <a:rect l="0" t="0" r="0" b="0"/>
              <a:pathLst>
                <a:path w="98228" h="17461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12359" y="7068"/>
                  </a:lnTo>
                  <a:lnTo>
                    <a:pt x="21368" y="9095"/>
                  </a:lnTo>
                  <a:lnTo>
                    <a:pt x="34002" y="14822"/>
                  </a:lnTo>
                  <a:lnTo>
                    <a:pt x="67647" y="17460"/>
                  </a:lnTo>
                  <a:lnTo>
                    <a:pt x="94628" y="10136"/>
                  </a:lnTo>
                  <a:lnTo>
                    <a:pt x="95827" y="8742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8" name="SMARTInkShape-3196"/>
            <p:cNvSpPr/>
            <p:nvPr>
              <p:custDataLst>
                <p:tags r:id="rId204"/>
              </p:custDataLst>
            </p:nvPr>
          </p:nvSpPr>
          <p:spPr bwMode="auto">
            <a:xfrm>
              <a:off x="4598789" y="2286000"/>
              <a:ext cx="105966" cy="366118"/>
            </a:xfrm>
            <a:custGeom>
              <a:avLst/>
              <a:gdLst/>
              <a:ahLst/>
              <a:cxnLst/>
              <a:rect l="0" t="0" r="0" b="0"/>
              <a:pathLst>
                <a:path w="105966" h="366118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17170" y="9481"/>
                  </a:lnTo>
                  <a:lnTo>
                    <a:pt x="40139" y="45713"/>
                  </a:lnTo>
                  <a:lnTo>
                    <a:pt x="61833" y="82446"/>
                  </a:lnTo>
                  <a:lnTo>
                    <a:pt x="82471" y="125485"/>
                  </a:lnTo>
                  <a:lnTo>
                    <a:pt x="95078" y="162812"/>
                  </a:lnTo>
                  <a:lnTo>
                    <a:pt x="103136" y="201809"/>
                  </a:lnTo>
                  <a:lnTo>
                    <a:pt x="105965" y="241807"/>
                  </a:lnTo>
                  <a:lnTo>
                    <a:pt x="104275" y="279899"/>
                  </a:lnTo>
                  <a:lnTo>
                    <a:pt x="97938" y="301009"/>
                  </a:lnTo>
                  <a:lnTo>
                    <a:pt x="70775" y="338434"/>
                  </a:lnTo>
                  <a:lnTo>
                    <a:pt x="8930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29" name="SMARTInkShape-3197"/>
            <p:cNvSpPr/>
            <p:nvPr>
              <p:custDataLst>
                <p:tags r:id="rId205"/>
              </p:custDataLst>
            </p:nvPr>
          </p:nvSpPr>
          <p:spPr bwMode="auto">
            <a:xfrm>
              <a:off x="4473555" y="2465835"/>
              <a:ext cx="152024" cy="157473"/>
            </a:xfrm>
            <a:custGeom>
              <a:avLst/>
              <a:gdLst/>
              <a:ahLst/>
              <a:cxnLst/>
              <a:rect l="0" t="0" r="0" b="0"/>
              <a:pathLst>
                <a:path w="152024" h="157473">
                  <a:moveTo>
                    <a:pt x="44867" y="7688"/>
                  </a:moveTo>
                  <a:lnTo>
                    <a:pt x="44867" y="7688"/>
                  </a:lnTo>
                  <a:lnTo>
                    <a:pt x="44867" y="2948"/>
                  </a:lnTo>
                  <a:lnTo>
                    <a:pt x="43875" y="1552"/>
                  </a:lnTo>
                  <a:lnTo>
                    <a:pt x="42221" y="621"/>
                  </a:lnTo>
                  <a:lnTo>
                    <a:pt x="40126" y="0"/>
                  </a:lnTo>
                  <a:lnTo>
                    <a:pt x="27697" y="3867"/>
                  </a:lnTo>
                  <a:lnTo>
                    <a:pt x="19708" y="11282"/>
                  </a:lnTo>
                  <a:lnTo>
                    <a:pt x="16188" y="16037"/>
                  </a:lnTo>
                  <a:lnTo>
                    <a:pt x="12277" y="29258"/>
                  </a:lnTo>
                  <a:lnTo>
                    <a:pt x="5026" y="66740"/>
                  </a:lnTo>
                  <a:lnTo>
                    <a:pt x="1643" y="91221"/>
                  </a:lnTo>
                  <a:lnTo>
                    <a:pt x="10119" y="133121"/>
                  </a:lnTo>
                  <a:lnTo>
                    <a:pt x="15533" y="147772"/>
                  </a:lnTo>
                  <a:lnTo>
                    <a:pt x="21246" y="154284"/>
                  </a:lnTo>
                  <a:lnTo>
                    <a:pt x="29738" y="157178"/>
                  </a:lnTo>
                  <a:lnTo>
                    <a:pt x="42112" y="157472"/>
                  </a:lnTo>
                  <a:lnTo>
                    <a:pt x="69406" y="151067"/>
                  </a:lnTo>
                  <a:lnTo>
                    <a:pt x="84216" y="142188"/>
                  </a:lnTo>
                  <a:lnTo>
                    <a:pt x="103710" y="121293"/>
                  </a:lnTo>
                  <a:lnTo>
                    <a:pt x="124360" y="81445"/>
                  </a:lnTo>
                  <a:lnTo>
                    <a:pt x="129807" y="67258"/>
                  </a:lnTo>
                  <a:lnTo>
                    <a:pt x="132227" y="51031"/>
                  </a:lnTo>
                  <a:lnTo>
                    <a:pt x="128011" y="33897"/>
                  </a:lnTo>
                  <a:lnTo>
                    <a:pt x="124109" y="25161"/>
                  </a:lnTo>
                  <a:lnTo>
                    <a:pt x="111836" y="12808"/>
                  </a:lnTo>
                  <a:lnTo>
                    <a:pt x="104395" y="8125"/>
                  </a:lnTo>
                  <a:lnTo>
                    <a:pt x="88191" y="5567"/>
                  </a:lnTo>
                  <a:lnTo>
                    <a:pt x="53535" y="12010"/>
                  </a:lnTo>
                  <a:lnTo>
                    <a:pt x="19018" y="29966"/>
                  </a:lnTo>
                  <a:lnTo>
                    <a:pt x="4936" y="41071"/>
                  </a:lnTo>
                  <a:lnTo>
                    <a:pt x="1379" y="46811"/>
                  </a:lnTo>
                  <a:lnTo>
                    <a:pt x="0" y="52621"/>
                  </a:lnTo>
                  <a:lnTo>
                    <a:pt x="73" y="58480"/>
                  </a:lnTo>
                  <a:lnTo>
                    <a:pt x="2106" y="63377"/>
                  </a:lnTo>
                  <a:lnTo>
                    <a:pt x="9656" y="71465"/>
                  </a:lnTo>
                  <a:lnTo>
                    <a:pt x="19627" y="75721"/>
                  </a:lnTo>
                  <a:lnTo>
                    <a:pt x="42196" y="78453"/>
                  </a:lnTo>
                  <a:lnTo>
                    <a:pt x="71900" y="71864"/>
                  </a:lnTo>
                  <a:lnTo>
                    <a:pt x="108778" y="53377"/>
                  </a:lnTo>
                  <a:lnTo>
                    <a:pt x="152023" y="166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0" name="SMARTInkShape-3198"/>
            <p:cNvSpPr/>
            <p:nvPr>
              <p:custDataLst>
                <p:tags r:id="rId206"/>
              </p:custDataLst>
            </p:nvPr>
          </p:nvSpPr>
          <p:spPr bwMode="auto">
            <a:xfrm>
              <a:off x="4366762" y="2321719"/>
              <a:ext cx="53434" cy="363858"/>
            </a:xfrm>
            <a:custGeom>
              <a:avLst/>
              <a:gdLst/>
              <a:ahLst/>
              <a:cxnLst/>
              <a:rect l="0" t="0" r="0" b="0"/>
              <a:pathLst>
                <a:path w="53434" h="363858">
                  <a:moveTo>
                    <a:pt x="53433" y="0"/>
                  </a:moveTo>
                  <a:lnTo>
                    <a:pt x="53433" y="0"/>
                  </a:lnTo>
                  <a:lnTo>
                    <a:pt x="46304" y="8121"/>
                  </a:lnTo>
                  <a:lnTo>
                    <a:pt x="41005" y="17169"/>
                  </a:lnTo>
                  <a:lnTo>
                    <a:pt x="36647" y="58549"/>
                  </a:lnTo>
                  <a:lnTo>
                    <a:pt x="33140" y="97444"/>
                  </a:lnTo>
                  <a:lnTo>
                    <a:pt x="28569" y="130075"/>
                  </a:lnTo>
                  <a:lnTo>
                    <a:pt x="24569" y="165871"/>
                  </a:lnTo>
                  <a:lnTo>
                    <a:pt x="19069" y="209374"/>
                  </a:lnTo>
                  <a:lnTo>
                    <a:pt x="13375" y="244378"/>
                  </a:lnTo>
                  <a:lnTo>
                    <a:pt x="5404" y="284626"/>
                  </a:lnTo>
                  <a:lnTo>
                    <a:pt x="1500" y="323230"/>
                  </a:lnTo>
                  <a:lnTo>
                    <a:pt x="0" y="358489"/>
                  </a:lnTo>
                  <a:lnTo>
                    <a:pt x="943" y="361032"/>
                  </a:lnTo>
                  <a:lnTo>
                    <a:pt x="2565" y="362727"/>
                  </a:lnTo>
                  <a:lnTo>
                    <a:pt x="4639" y="363857"/>
                  </a:lnTo>
                  <a:lnTo>
                    <a:pt x="7013" y="361633"/>
                  </a:lnTo>
                  <a:lnTo>
                    <a:pt x="17715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1" name="SMARTInkShape-3199"/>
            <p:cNvSpPr/>
            <p:nvPr>
              <p:custDataLst>
                <p:tags r:id="rId207"/>
              </p:custDataLst>
            </p:nvPr>
          </p:nvSpPr>
          <p:spPr bwMode="auto">
            <a:xfrm>
              <a:off x="4232672" y="2562820"/>
              <a:ext cx="25549" cy="26314"/>
            </a:xfrm>
            <a:custGeom>
              <a:avLst/>
              <a:gdLst/>
              <a:ahLst/>
              <a:cxnLst/>
              <a:rect l="0" t="0" r="0" b="0"/>
              <a:pathLst>
                <a:path w="25549" h="26314">
                  <a:moveTo>
                    <a:pt x="17859" y="8930"/>
                  </a:moveTo>
                  <a:lnTo>
                    <a:pt x="17859" y="8930"/>
                  </a:lnTo>
                  <a:lnTo>
                    <a:pt x="17859" y="26313"/>
                  </a:lnTo>
                  <a:lnTo>
                    <a:pt x="25548" y="19059"/>
                  </a:lnTo>
                  <a:lnTo>
                    <a:pt x="24969" y="17667"/>
                  </a:lnTo>
                  <a:lnTo>
                    <a:pt x="20407" y="10967"/>
                  </a:lnTo>
                  <a:lnTo>
                    <a:pt x="18992" y="5536"/>
                  </a:lnTo>
                  <a:lnTo>
                    <a:pt x="17622" y="3691"/>
                  </a:lnTo>
                  <a:lnTo>
                    <a:pt x="15716" y="2461"/>
                  </a:lnTo>
                  <a:lnTo>
                    <a:pt x="10270" y="48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2" name="SMARTInkShape-3200"/>
            <p:cNvSpPr/>
            <p:nvPr>
              <p:custDataLst>
                <p:tags r:id="rId208"/>
              </p:custDataLst>
            </p:nvPr>
          </p:nvSpPr>
          <p:spPr bwMode="auto">
            <a:xfrm>
              <a:off x="4241710" y="2625328"/>
              <a:ext cx="35611" cy="91671"/>
            </a:xfrm>
            <a:custGeom>
              <a:avLst/>
              <a:gdLst/>
              <a:ahLst/>
              <a:cxnLst/>
              <a:rect l="0" t="0" r="0" b="0"/>
              <a:pathLst>
                <a:path w="35611" h="91671">
                  <a:moveTo>
                    <a:pt x="8821" y="0"/>
                  </a:moveTo>
                  <a:lnTo>
                    <a:pt x="8821" y="0"/>
                  </a:lnTo>
                  <a:lnTo>
                    <a:pt x="7829" y="9114"/>
                  </a:lnTo>
                  <a:lnTo>
                    <a:pt x="719" y="48241"/>
                  </a:lnTo>
                  <a:lnTo>
                    <a:pt x="0" y="80289"/>
                  </a:lnTo>
                  <a:lnTo>
                    <a:pt x="2586" y="87939"/>
                  </a:lnTo>
                  <a:lnTo>
                    <a:pt x="4664" y="91368"/>
                  </a:lnTo>
                  <a:lnTo>
                    <a:pt x="7042" y="91670"/>
                  </a:lnTo>
                  <a:lnTo>
                    <a:pt x="9620" y="89887"/>
                  </a:lnTo>
                  <a:lnTo>
                    <a:pt x="3561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3" name="SMARTInkShape-3201"/>
            <p:cNvSpPr/>
            <p:nvPr>
              <p:custDataLst>
                <p:tags r:id="rId209"/>
              </p:custDataLst>
            </p:nvPr>
          </p:nvSpPr>
          <p:spPr bwMode="auto">
            <a:xfrm>
              <a:off x="2930874" y="2555609"/>
              <a:ext cx="158799" cy="158369"/>
            </a:xfrm>
            <a:custGeom>
              <a:avLst/>
              <a:gdLst/>
              <a:ahLst/>
              <a:cxnLst/>
              <a:rect l="0" t="0" r="0" b="0"/>
              <a:pathLst>
                <a:path w="158799" h="158369">
                  <a:moveTo>
                    <a:pt x="6993" y="25071"/>
                  </a:moveTo>
                  <a:lnTo>
                    <a:pt x="6993" y="25071"/>
                  </a:lnTo>
                  <a:lnTo>
                    <a:pt x="15114" y="17941"/>
                  </a:lnTo>
                  <a:lnTo>
                    <a:pt x="46140" y="2147"/>
                  </a:lnTo>
                  <a:lnTo>
                    <a:pt x="57796" y="0"/>
                  </a:lnTo>
                  <a:lnTo>
                    <a:pt x="66945" y="1691"/>
                  </a:lnTo>
                  <a:lnTo>
                    <a:pt x="70773" y="3531"/>
                  </a:lnTo>
                  <a:lnTo>
                    <a:pt x="77673" y="10867"/>
                  </a:lnTo>
                  <a:lnTo>
                    <a:pt x="80902" y="15602"/>
                  </a:lnTo>
                  <a:lnTo>
                    <a:pt x="82063" y="20742"/>
                  </a:lnTo>
                  <a:lnTo>
                    <a:pt x="78956" y="38450"/>
                  </a:lnTo>
                  <a:lnTo>
                    <a:pt x="69017" y="65307"/>
                  </a:lnTo>
                  <a:lnTo>
                    <a:pt x="34818" y="103972"/>
                  </a:lnTo>
                  <a:lnTo>
                    <a:pt x="7868" y="133960"/>
                  </a:lnTo>
                  <a:lnTo>
                    <a:pt x="969" y="147954"/>
                  </a:lnTo>
                  <a:lnTo>
                    <a:pt x="0" y="151641"/>
                  </a:lnTo>
                  <a:lnTo>
                    <a:pt x="347" y="154099"/>
                  </a:lnTo>
                  <a:lnTo>
                    <a:pt x="1570" y="155738"/>
                  </a:lnTo>
                  <a:lnTo>
                    <a:pt x="3378" y="156831"/>
                  </a:lnTo>
                  <a:lnTo>
                    <a:pt x="20144" y="158368"/>
                  </a:lnTo>
                  <a:lnTo>
                    <a:pt x="58481" y="151863"/>
                  </a:lnTo>
                  <a:lnTo>
                    <a:pt x="73533" y="148891"/>
                  </a:lnTo>
                  <a:lnTo>
                    <a:pt x="112888" y="130815"/>
                  </a:lnTo>
                  <a:lnTo>
                    <a:pt x="129464" y="119693"/>
                  </a:lnTo>
                  <a:lnTo>
                    <a:pt x="158798" y="87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4" name="SMARTInkShape-3202"/>
            <p:cNvSpPr/>
            <p:nvPr>
              <p:custDataLst>
                <p:tags r:id="rId210"/>
              </p:custDataLst>
            </p:nvPr>
          </p:nvSpPr>
          <p:spPr bwMode="auto">
            <a:xfrm>
              <a:off x="2823545" y="2421187"/>
              <a:ext cx="87534" cy="341724"/>
            </a:xfrm>
            <a:custGeom>
              <a:avLst/>
              <a:gdLst/>
              <a:ahLst/>
              <a:cxnLst/>
              <a:rect l="0" t="0" r="0" b="0"/>
              <a:pathLst>
                <a:path w="87534" h="341724">
                  <a:moveTo>
                    <a:pt x="87533" y="7688"/>
                  </a:moveTo>
                  <a:lnTo>
                    <a:pt x="87533" y="7688"/>
                  </a:lnTo>
                  <a:lnTo>
                    <a:pt x="87533" y="0"/>
                  </a:lnTo>
                  <a:lnTo>
                    <a:pt x="80404" y="15246"/>
                  </a:lnTo>
                  <a:lnTo>
                    <a:pt x="69442" y="51771"/>
                  </a:lnTo>
                  <a:lnTo>
                    <a:pt x="57722" y="87944"/>
                  </a:lnTo>
                  <a:lnTo>
                    <a:pt x="45852" y="124744"/>
                  </a:lnTo>
                  <a:lnTo>
                    <a:pt x="33953" y="169202"/>
                  </a:lnTo>
                  <a:lnTo>
                    <a:pt x="22048" y="211461"/>
                  </a:lnTo>
                  <a:lnTo>
                    <a:pt x="10143" y="253616"/>
                  </a:lnTo>
                  <a:lnTo>
                    <a:pt x="2205" y="279434"/>
                  </a:lnTo>
                  <a:lnTo>
                    <a:pt x="0" y="303751"/>
                  </a:lnTo>
                  <a:lnTo>
                    <a:pt x="4312" y="325803"/>
                  </a:lnTo>
                  <a:lnTo>
                    <a:pt x="8240" y="335850"/>
                  </a:lnTo>
                  <a:lnTo>
                    <a:pt x="13835" y="340565"/>
                  </a:lnTo>
                  <a:lnTo>
                    <a:pt x="20541" y="341723"/>
                  </a:lnTo>
                  <a:lnTo>
                    <a:pt x="34939" y="337718"/>
                  </a:lnTo>
                  <a:lnTo>
                    <a:pt x="76628" y="309750"/>
                  </a:lnTo>
                  <a:lnTo>
                    <a:pt x="87533" y="302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5" name="SMARTInkShape-3203"/>
            <p:cNvSpPr/>
            <p:nvPr>
              <p:custDataLst>
                <p:tags r:id="rId211"/>
              </p:custDataLst>
            </p:nvPr>
          </p:nvSpPr>
          <p:spPr bwMode="auto">
            <a:xfrm>
              <a:off x="2734094" y="2553891"/>
              <a:ext cx="16251" cy="8930"/>
            </a:xfrm>
            <a:custGeom>
              <a:avLst/>
              <a:gdLst/>
              <a:ahLst/>
              <a:cxnLst/>
              <a:rect l="0" t="0" r="0" b="0"/>
              <a:pathLst>
                <a:path w="16251" h="8930">
                  <a:moveTo>
                    <a:pt x="16250" y="8929"/>
                  </a:moveTo>
                  <a:lnTo>
                    <a:pt x="16250" y="8929"/>
                  </a:lnTo>
                  <a:lnTo>
                    <a:pt x="3821" y="8929"/>
                  </a:lnTo>
                  <a:lnTo>
                    <a:pt x="2011" y="7937"/>
                  </a:lnTo>
                  <a:lnTo>
                    <a:pt x="804" y="6283"/>
                  </a:lnTo>
                  <a:lnTo>
                    <a:pt x="0" y="4189"/>
                  </a:lnTo>
                  <a:lnTo>
                    <a:pt x="455" y="2792"/>
                  </a:lnTo>
                  <a:lnTo>
                    <a:pt x="732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6" name="SMARTInkShape-3204"/>
            <p:cNvSpPr/>
            <p:nvPr>
              <p:custDataLst>
                <p:tags r:id="rId212"/>
              </p:custDataLst>
            </p:nvPr>
          </p:nvSpPr>
          <p:spPr bwMode="auto">
            <a:xfrm>
              <a:off x="4152644" y="2527102"/>
              <a:ext cx="62170" cy="171240"/>
            </a:xfrm>
            <a:custGeom>
              <a:avLst/>
              <a:gdLst/>
              <a:ahLst/>
              <a:cxnLst/>
              <a:rect l="0" t="0" r="0" b="0"/>
              <a:pathLst>
                <a:path w="62170" h="171240">
                  <a:moveTo>
                    <a:pt x="26450" y="0"/>
                  </a:moveTo>
                  <a:lnTo>
                    <a:pt x="26450" y="0"/>
                  </a:lnTo>
                  <a:lnTo>
                    <a:pt x="11219" y="43728"/>
                  </a:lnTo>
                  <a:lnTo>
                    <a:pt x="2238" y="82831"/>
                  </a:lnTo>
                  <a:lnTo>
                    <a:pt x="0" y="120820"/>
                  </a:lnTo>
                  <a:lnTo>
                    <a:pt x="753" y="143285"/>
                  </a:lnTo>
                  <a:lnTo>
                    <a:pt x="4446" y="156617"/>
                  </a:lnTo>
                  <a:lnTo>
                    <a:pt x="12040" y="166511"/>
                  </a:lnTo>
                  <a:lnTo>
                    <a:pt x="16843" y="170538"/>
                  </a:lnTo>
                  <a:lnTo>
                    <a:pt x="22030" y="171239"/>
                  </a:lnTo>
                  <a:lnTo>
                    <a:pt x="62169" y="151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7" name="SMARTInkShape-3205"/>
            <p:cNvSpPr/>
            <p:nvPr>
              <p:custDataLst>
                <p:tags r:id="rId213"/>
              </p:custDataLst>
            </p:nvPr>
          </p:nvSpPr>
          <p:spPr bwMode="auto">
            <a:xfrm>
              <a:off x="2760515" y="2652117"/>
              <a:ext cx="43408" cy="96462"/>
            </a:xfrm>
            <a:custGeom>
              <a:avLst/>
              <a:gdLst/>
              <a:ahLst/>
              <a:cxnLst/>
              <a:rect l="0" t="0" r="0" b="0"/>
              <a:pathLst>
                <a:path w="43408" h="96462">
                  <a:moveTo>
                    <a:pt x="7688" y="0"/>
                  </a:moveTo>
                  <a:lnTo>
                    <a:pt x="7688" y="0"/>
                  </a:lnTo>
                  <a:lnTo>
                    <a:pt x="0" y="32546"/>
                  </a:lnTo>
                  <a:lnTo>
                    <a:pt x="6556" y="74340"/>
                  </a:lnTo>
                  <a:lnTo>
                    <a:pt x="7353" y="83322"/>
                  </a:lnTo>
                  <a:lnTo>
                    <a:pt x="10185" y="89287"/>
                  </a:lnTo>
                  <a:lnTo>
                    <a:pt x="12329" y="92267"/>
                  </a:lnTo>
                  <a:lnTo>
                    <a:pt x="17358" y="95578"/>
                  </a:lnTo>
                  <a:lnTo>
                    <a:pt x="20088" y="96461"/>
                  </a:lnTo>
                  <a:lnTo>
                    <a:pt x="23892" y="94073"/>
                  </a:lnTo>
                  <a:lnTo>
                    <a:pt x="43407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8" name="SMARTInkShape-3206"/>
            <p:cNvSpPr/>
            <p:nvPr>
              <p:custDataLst>
                <p:tags r:id="rId214"/>
              </p:custDataLst>
            </p:nvPr>
          </p:nvSpPr>
          <p:spPr bwMode="auto">
            <a:xfrm>
              <a:off x="2520451" y="2476170"/>
              <a:ext cx="149527" cy="289719"/>
            </a:xfrm>
            <a:custGeom>
              <a:avLst/>
              <a:gdLst/>
              <a:ahLst/>
              <a:cxnLst/>
              <a:rect l="0" t="0" r="0" b="0"/>
              <a:pathLst>
                <a:path w="149527" h="289719">
                  <a:moveTo>
                    <a:pt x="78088" y="68791"/>
                  </a:moveTo>
                  <a:lnTo>
                    <a:pt x="78088" y="68791"/>
                  </a:lnTo>
                  <a:lnTo>
                    <a:pt x="78088" y="64050"/>
                  </a:lnTo>
                  <a:lnTo>
                    <a:pt x="83233" y="48415"/>
                  </a:lnTo>
                  <a:lnTo>
                    <a:pt x="82510" y="46277"/>
                  </a:lnTo>
                  <a:lnTo>
                    <a:pt x="81036" y="44852"/>
                  </a:lnTo>
                  <a:lnTo>
                    <a:pt x="79398" y="40623"/>
                  </a:lnTo>
                  <a:lnTo>
                    <a:pt x="78962" y="38106"/>
                  </a:lnTo>
                  <a:lnTo>
                    <a:pt x="76686" y="36428"/>
                  </a:lnTo>
                  <a:lnTo>
                    <a:pt x="68866" y="34564"/>
                  </a:lnTo>
                  <a:lnTo>
                    <a:pt x="58776" y="36381"/>
                  </a:lnTo>
                  <a:lnTo>
                    <a:pt x="53307" y="38254"/>
                  </a:lnTo>
                  <a:lnTo>
                    <a:pt x="36129" y="55113"/>
                  </a:lnTo>
                  <a:lnTo>
                    <a:pt x="18472" y="93181"/>
                  </a:lnTo>
                  <a:lnTo>
                    <a:pt x="5413" y="137423"/>
                  </a:lnTo>
                  <a:lnTo>
                    <a:pt x="0" y="181951"/>
                  </a:lnTo>
                  <a:lnTo>
                    <a:pt x="3136" y="226563"/>
                  </a:lnTo>
                  <a:lnTo>
                    <a:pt x="10350" y="252240"/>
                  </a:lnTo>
                  <a:lnTo>
                    <a:pt x="23512" y="270872"/>
                  </a:lnTo>
                  <a:lnTo>
                    <a:pt x="44720" y="284220"/>
                  </a:lnTo>
                  <a:lnTo>
                    <a:pt x="60374" y="289718"/>
                  </a:lnTo>
                  <a:lnTo>
                    <a:pt x="70546" y="288358"/>
                  </a:lnTo>
                  <a:lnTo>
                    <a:pt x="76036" y="286607"/>
                  </a:lnTo>
                  <a:lnTo>
                    <a:pt x="97985" y="269920"/>
                  </a:lnTo>
                  <a:lnTo>
                    <a:pt x="113860" y="250865"/>
                  </a:lnTo>
                  <a:lnTo>
                    <a:pt x="128112" y="211398"/>
                  </a:lnTo>
                  <a:lnTo>
                    <a:pt x="136456" y="173112"/>
                  </a:lnTo>
                  <a:lnTo>
                    <a:pt x="142424" y="132503"/>
                  </a:lnTo>
                  <a:lnTo>
                    <a:pt x="148590" y="90961"/>
                  </a:lnTo>
                  <a:lnTo>
                    <a:pt x="149341" y="50497"/>
                  </a:lnTo>
                  <a:lnTo>
                    <a:pt x="149402" y="44689"/>
                  </a:lnTo>
                  <a:lnTo>
                    <a:pt x="140008" y="22293"/>
                  </a:lnTo>
                  <a:lnTo>
                    <a:pt x="127437" y="10753"/>
                  </a:lnTo>
                  <a:lnTo>
                    <a:pt x="111927" y="3309"/>
                  </a:lnTo>
                  <a:lnTo>
                    <a:pt x="95112" y="0"/>
                  </a:lnTo>
                  <a:lnTo>
                    <a:pt x="77717" y="3821"/>
                  </a:lnTo>
                  <a:lnTo>
                    <a:pt x="47036" y="17703"/>
                  </a:lnTo>
                  <a:lnTo>
                    <a:pt x="36837" y="34510"/>
                  </a:lnTo>
                  <a:lnTo>
                    <a:pt x="26945" y="76241"/>
                  </a:lnTo>
                  <a:lnTo>
                    <a:pt x="30884" y="94922"/>
                  </a:lnTo>
                  <a:lnTo>
                    <a:pt x="40241" y="113147"/>
                  </a:lnTo>
                  <a:lnTo>
                    <a:pt x="67856" y="149100"/>
                  </a:lnTo>
                  <a:lnTo>
                    <a:pt x="86632" y="170638"/>
                  </a:lnTo>
                  <a:lnTo>
                    <a:pt x="104763" y="188596"/>
                  </a:lnTo>
                  <a:lnTo>
                    <a:pt x="133635" y="229023"/>
                  </a:lnTo>
                  <a:lnTo>
                    <a:pt x="149526" y="265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39" name="SMARTInkShape-3207"/>
            <p:cNvSpPr/>
            <p:nvPr>
              <p:custDataLst>
                <p:tags r:id="rId215"/>
              </p:custDataLst>
            </p:nvPr>
          </p:nvSpPr>
          <p:spPr bwMode="auto">
            <a:xfrm>
              <a:off x="2024073" y="3098636"/>
              <a:ext cx="145842" cy="187106"/>
            </a:xfrm>
            <a:custGeom>
              <a:avLst/>
              <a:gdLst/>
              <a:ahLst/>
              <a:cxnLst/>
              <a:rect l="0" t="0" r="0" b="0"/>
              <a:pathLst>
                <a:path w="145842" h="187106">
                  <a:moveTo>
                    <a:pt x="29755" y="17825"/>
                  </a:moveTo>
                  <a:lnTo>
                    <a:pt x="29755" y="17825"/>
                  </a:lnTo>
                  <a:lnTo>
                    <a:pt x="13246" y="1316"/>
                  </a:lnTo>
                  <a:lnTo>
                    <a:pt x="13788" y="866"/>
                  </a:lnTo>
                  <a:lnTo>
                    <a:pt x="53039" y="0"/>
                  </a:lnTo>
                  <a:lnTo>
                    <a:pt x="95623" y="7038"/>
                  </a:lnTo>
                  <a:lnTo>
                    <a:pt x="123686" y="10991"/>
                  </a:lnTo>
                  <a:lnTo>
                    <a:pt x="135994" y="15780"/>
                  </a:lnTo>
                  <a:lnTo>
                    <a:pt x="141465" y="21215"/>
                  </a:lnTo>
                  <a:lnTo>
                    <a:pt x="141250" y="32230"/>
                  </a:lnTo>
                  <a:lnTo>
                    <a:pt x="139804" y="39335"/>
                  </a:lnTo>
                  <a:lnTo>
                    <a:pt x="104814" y="83405"/>
                  </a:lnTo>
                  <a:lnTo>
                    <a:pt x="62084" y="122038"/>
                  </a:lnTo>
                  <a:lnTo>
                    <a:pt x="34377" y="150307"/>
                  </a:lnTo>
                  <a:lnTo>
                    <a:pt x="24864" y="162034"/>
                  </a:lnTo>
                  <a:lnTo>
                    <a:pt x="1501" y="180927"/>
                  </a:lnTo>
                  <a:lnTo>
                    <a:pt x="5" y="183114"/>
                  </a:lnTo>
                  <a:lnTo>
                    <a:pt x="0" y="184573"/>
                  </a:lnTo>
                  <a:lnTo>
                    <a:pt x="989" y="185545"/>
                  </a:lnTo>
                  <a:lnTo>
                    <a:pt x="18818" y="187105"/>
                  </a:lnTo>
                  <a:lnTo>
                    <a:pt x="55854" y="184767"/>
                  </a:lnTo>
                  <a:lnTo>
                    <a:pt x="96867" y="179786"/>
                  </a:lnTo>
                  <a:lnTo>
                    <a:pt x="140095" y="170529"/>
                  </a:lnTo>
                  <a:lnTo>
                    <a:pt x="145841" y="1696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674" name="SMARTInkShape-Group789"/>
          <p:cNvGrpSpPr/>
          <p:nvPr/>
        </p:nvGrpSpPr>
        <p:grpSpPr>
          <a:xfrm>
            <a:off x="4929188" y="2107406"/>
            <a:ext cx="3132550" cy="973337"/>
            <a:chOff x="4929188" y="2107406"/>
            <a:chExt cx="3132550" cy="973337"/>
          </a:xfrm>
        </p:grpSpPr>
        <p:sp>
          <p:nvSpPr>
            <p:cNvPr id="431641" name="SMARTInkShape-3208"/>
            <p:cNvSpPr/>
            <p:nvPr>
              <p:custDataLst>
                <p:tags r:id="rId160"/>
              </p:custDataLst>
            </p:nvPr>
          </p:nvSpPr>
          <p:spPr bwMode="auto">
            <a:xfrm>
              <a:off x="6906433" y="2202643"/>
              <a:ext cx="128935" cy="190514"/>
            </a:xfrm>
            <a:custGeom>
              <a:avLst/>
              <a:gdLst/>
              <a:ahLst/>
              <a:cxnLst/>
              <a:rect l="0" t="0" r="0" b="0"/>
              <a:pathLst>
                <a:path w="128935" h="190514">
                  <a:moveTo>
                    <a:pt x="5145" y="38709"/>
                  </a:moveTo>
                  <a:lnTo>
                    <a:pt x="5145" y="38709"/>
                  </a:lnTo>
                  <a:lnTo>
                    <a:pt x="5145" y="33968"/>
                  </a:lnTo>
                  <a:lnTo>
                    <a:pt x="2500" y="28995"/>
                  </a:lnTo>
                  <a:lnTo>
                    <a:pt x="404" y="26280"/>
                  </a:lnTo>
                  <a:lnTo>
                    <a:pt x="0" y="23477"/>
                  </a:lnTo>
                  <a:lnTo>
                    <a:pt x="2197" y="17718"/>
                  </a:lnTo>
                  <a:lnTo>
                    <a:pt x="13752" y="8897"/>
                  </a:lnTo>
                  <a:lnTo>
                    <a:pt x="34484" y="0"/>
                  </a:lnTo>
                  <a:lnTo>
                    <a:pt x="64219" y="560"/>
                  </a:lnTo>
                  <a:lnTo>
                    <a:pt x="93425" y="7010"/>
                  </a:lnTo>
                  <a:lnTo>
                    <a:pt x="109203" y="17675"/>
                  </a:lnTo>
                  <a:lnTo>
                    <a:pt x="123951" y="35122"/>
                  </a:lnTo>
                  <a:lnTo>
                    <a:pt x="126021" y="39294"/>
                  </a:lnTo>
                  <a:lnTo>
                    <a:pt x="128934" y="64128"/>
                  </a:lnTo>
                  <a:lnTo>
                    <a:pt x="122789" y="105098"/>
                  </a:lnTo>
                  <a:lnTo>
                    <a:pt x="117624" y="117163"/>
                  </a:lnTo>
                  <a:lnTo>
                    <a:pt x="83861" y="155718"/>
                  </a:lnTo>
                  <a:lnTo>
                    <a:pt x="54208" y="185955"/>
                  </a:lnTo>
                  <a:lnTo>
                    <a:pt x="48767" y="189459"/>
                  </a:lnTo>
                  <a:lnTo>
                    <a:pt x="31934" y="1905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2" name="SMARTInkShape-3209"/>
            <p:cNvSpPr/>
            <p:nvPr>
              <p:custDataLst>
                <p:tags r:id="rId161"/>
              </p:custDataLst>
            </p:nvPr>
          </p:nvSpPr>
          <p:spPr bwMode="auto">
            <a:xfrm>
              <a:off x="7039242" y="2200488"/>
              <a:ext cx="113439" cy="347709"/>
            </a:xfrm>
            <a:custGeom>
              <a:avLst/>
              <a:gdLst/>
              <a:ahLst/>
              <a:cxnLst/>
              <a:rect l="0" t="0" r="0" b="0"/>
              <a:pathLst>
                <a:path w="113439" h="347709">
                  <a:moveTo>
                    <a:pt x="113438" y="5145"/>
                  </a:moveTo>
                  <a:lnTo>
                    <a:pt x="113438" y="5145"/>
                  </a:lnTo>
                  <a:lnTo>
                    <a:pt x="108697" y="404"/>
                  </a:lnTo>
                  <a:lnTo>
                    <a:pt x="107301" y="0"/>
                  </a:lnTo>
                  <a:lnTo>
                    <a:pt x="106370" y="723"/>
                  </a:lnTo>
                  <a:lnTo>
                    <a:pt x="104344" y="4172"/>
                  </a:lnTo>
                  <a:lnTo>
                    <a:pt x="87447" y="26796"/>
                  </a:lnTo>
                  <a:lnTo>
                    <a:pt x="82043" y="39903"/>
                  </a:lnTo>
                  <a:lnTo>
                    <a:pt x="76664" y="55319"/>
                  </a:lnTo>
                  <a:lnTo>
                    <a:pt x="58885" y="90898"/>
                  </a:lnTo>
                  <a:lnTo>
                    <a:pt x="46453" y="126023"/>
                  </a:lnTo>
                  <a:lnTo>
                    <a:pt x="33362" y="167708"/>
                  </a:lnTo>
                  <a:lnTo>
                    <a:pt x="21222" y="209125"/>
                  </a:lnTo>
                  <a:lnTo>
                    <a:pt x="9270" y="252106"/>
                  </a:lnTo>
                  <a:lnTo>
                    <a:pt x="0" y="292934"/>
                  </a:lnTo>
                  <a:lnTo>
                    <a:pt x="513" y="314622"/>
                  </a:lnTo>
                  <a:lnTo>
                    <a:pt x="7356" y="334182"/>
                  </a:lnTo>
                  <a:lnTo>
                    <a:pt x="11959" y="340589"/>
                  </a:lnTo>
                  <a:lnTo>
                    <a:pt x="22364" y="347708"/>
                  </a:lnTo>
                  <a:lnTo>
                    <a:pt x="38896" y="345580"/>
                  </a:lnTo>
                  <a:lnTo>
                    <a:pt x="68789" y="335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3" name="SMARTInkShape-3210"/>
            <p:cNvSpPr/>
            <p:nvPr>
              <p:custDataLst>
                <p:tags r:id="rId162"/>
              </p:custDataLst>
            </p:nvPr>
          </p:nvSpPr>
          <p:spPr bwMode="auto">
            <a:xfrm>
              <a:off x="7167232" y="2331016"/>
              <a:ext cx="164042" cy="159424"/>
            </a:xfrm>
            <a:custGeom>
              <a:avLst/>
              <a:gdLst/>
              <a:ahLst/>
              <a:cxnLst/>
              <a:rect l="0" t="0" r="0" b="0"/>
              <a:pathLst>
                <a:path w="164042" h="159424">
                  <a:moveTo>
                    <a:pt x="21166" y="8562"/>
                  </a:moveTo>
                  <a:lnTo>
                    <a:pt x="21166" y="8562"/>
                  </a:lnTo>
                  <a:lnTo>
                    <a:pt x="13478" y="8562"/>
                  </a:lnTo>
                  <a:lnTo>
                    <a:pt x="17345" y="3822"/>
                  </a:lnTo>
                  <a:lnTo>
                    <a:pt x="24760" y="1494"/>
                  </a:lnTo>
                  <a:lnTo>
                    <a:pt x="45689" y="0"/>
                  </a:lnTo>
                  <a:lnTo>
                    <a:pt x="75069" y="6834"/>
                  </a:lnTo>
                  <a:lnTo>
                    <a:pt x="88448" y="12093"/>
                  </a:lnTo>
                  <a:lnTo>
                    <a:pt x="98363" y="20384"/>
                  </a:lnTo>
                  <a:lnTo>
                    <a:pt x="102397" y="25373"/>
                  </a:lnTo>
                  <a:lnTo>
                    <a:pt x="104093" y="30684"/>
                  </a:lnTo>
                  <a:lnTo>
                    <a:pt x="103333" y="41876"/>
                  </a:lnTo>
                  <a:lnTo>
                    <a:pt x="92586" y="64073"/>
                  </a:lnTo>
                  <a:lnTo>
                    <a:pt x="82343" y="75567"/>
                  </a:lnTo>
                  <a:lnTo>
                    <a:pt x="38125" y="114251"/>
                  </a:lnTo>
                  <a:lnTo>
                    <a:pt x="8517" y="139154"/>
                  </a:lnTo>
                  <a:lnTo>
                    <a:pt x="1323" y="149616"/>
                  </a:lnTo>
                  <a:lnTo>
                    <a:pt x="0" y="153199"/>
                  </a:lnTo>
                  <a:lnTo>
                    <a:pt x="110" y="155589"/>
                  </a:lnTo>
                  <a:lnTo>
                    <a:pt x="1175" y="157181"/>
                  </a:lnTo>
                  <a:lnTo>
                    <a:pt x="16897" y="159423"/>
                  </a:lnTo>
                  <a:lnTo>
                    <a:pt x="56005" y="153051"/>
                  </a:lnTo>
                  <a:lnTo>
                    <a:pt x="96656" y="142238"/>
                  </a:lnTo>
                  <a:lnTo>
                    <a:pt x="139469" y="124624"/>
                  </a:lnTo>
                  <a:lnTo>
                    <a:pt x="153120" y="118684"/>
                  </a:lnTo>
                  <a:lnTo>
                    <a:pt x="164041" y="10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4" name="SMARTInkShape-3211"/>
            <p:cNvSpPr/>
            <p:nvPr>
              <p:custDataLst>
                <p:tags r:id="rId163"/>
              </p:custDataLst>
            </p:nvPr>
          </p:nvSpPr>
          <p:spPr bwMode="auto">
            <a:xfrm>
              <a:off x="5991820" y="2375297"/>
              <a:ext cx="116086" cy="142211"/>
            </a:xfrm>
            <a:custGeom>
              <a:avLst/>
              <a:gdLst/>
              <a:ahLst/>
              <a:cxnLst/>
              <a:rect l="0" t="0" r="0" b="0"/>
              <a:pathLst>
                <a:path w="116086" h="142211">
                  <a:moveTo>
                    <a:pt x="0" y="0"/>
                  </a:moveTo>
                  <a:lnTo>
                    <a:pt x="0" y="0"/>
                  </a:lnTo>
                  <a:lnTo>
                    <a:pt x="39148" y="992"/>
                  </a:lnTo>
                  <a:lnTo>
                    <a:pt x="50803" y="4740"/>
                  </a:lnTo>
                  <a:lnTo>
                    <a:pt x="59951" y="12359"/>
                  </a:lnTo>
                  <a:lnTo>
                    <a:pt x="63780" y="17169"/>
                  </a:lnTo>
                  <a:lnTo>
                    <a:pt x="68035" y="30451"/>
                  </a:lnTo>
                  <a:lnTo>
                    <a:pt x="68933" y="45284"/>
                  </a:lnTo>
                  <a:lnTo>
                    <a:pt x="66025" y="58491"/>
                  </a:lnTo>
                  <a:lnTo>
                    <a:pt x="32054" y="100650"/>
                  </a:lnTo>
                  <a:lnTo>
                    <a:pt x="4971" y="131512"/>
                  </a:lnTo>
                  <a:lnTo>
                    <a:pt x="3313" y="135300"/>
                  </a:lnTo>
                  <a:lnTo>
                    <a:pt x="3201" y="137825"/>
                  </a:lnTo>
                  <a:lnTo>
                    <a:pt x="4119" y="139508"/>
                  </a:lnTo>
                  <a:lnTo>
                    <a:pt x="5722" y="140630"/>
                  </a:lnTo>
                  <a:lnTo>
                    <a:pt x="12720" y="142210"/>
                  </a:lnTo>
                  <a:lnTo>
                    <a:pt x="54695" y="130388"/>
                  </a:lnTo>
                  <a:lnTo>
                    <a:pt x="88526" y="111818"/>
                  </a:lnTo>
                  <a:lnTo>
                    <a:pt x="116085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5" name="SMARTInkShape-3212"/>
            <p:cNvSpPr/>
            <p:nvPr>
              <p:custDataLst>
                <p:tags r:id="rId164"/>
              </p:custDataLst>
            </p:nvPr>
          </p:nvSpPr>
          <p:spPr bwMode="auto">
            <a:xfrm>
              <a:off x="5893748" y="2196703"/>
              <a:ext cx="80214" cy="392815"/>
            </a:xfrm>
            <a:custGeom>
              <a:avLst/>
              <a:gdLst/>
              <a:ahLst/>
              <a:cxnLst/>
              <a:rect l="0" t="0" r="0" b="0"/>
              <a:pathLst>
                <a:path w="80214" h="392815">
                  <a:moveTo>
                    <a:pt x="80213" y="0"/>
                  </a:moveTo>
                  <a:lnTo>
                    <a:pt x="80213" y="0"/>
                  </a:lnTo>
                  <a:lnTo>
                    <a:pt x="63043" y="37287"/>
                  </a:lnTo>
                  <a:lnTo>
                    <a:pt x="44977" y="80574"/>
                  </a:lnTo>
                  <a:lnTo>
                    <a:pt x="38353" y="109863"/>
                  </a:lnTo>
                  <a:lnTo>
                    <a:pt x="33745" y="143677"/>
                  </a:lnTo>
                  <a:lnTo>
                    <a:pt x="26095" y="178831"/>
                  </a:lnTo>
                  <a:lnTo>
                    <a:pt x="17545" y="214383"/>
                  </a:lnTo>
                  <a:lnTo>
                    <a:pt x="8728" y="250052"/>
                  </a:lnTo>
                  <a:lnTo>
                    <a:pt x="1600" y="292920"/>
                  </a:lnTo>
                  <a:lnTo>
                    <a:pt x="365" y="330428"/>
                  </a:lnTo>
                  <a:lnTo>
                    <a:pt x="0" y="363480"/>
                  </a:lnTo>
                  <a:lnTo>
                    <a:pt x="5206" y="380159"/>
                  </a:lnTo>
                  <a:lnTo>
                    <a:pt x="9372" y="387385"/>
                  </a:lnTo>
                  <a:lnTo>
                    <a:pt x="14134" y="391209"/>
                  </a:lnTo>
                  <a:lnTo>
                    <a:pt x="19293" y="392767"/>
                  </a:lnTo>
                  <a:lnTo>
                    <a:pt x="24717" y="392814"/>
                  </a:lnTo>
                  <a:lnTo>
                    <a:pt x="80213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6" name="SMARTInkShape-3213"/>
            <p:cNvSpPr/>
            <p:nvPr>
              <p:custDataLst>
                <p:tags r:id="rId165"/>
              </p:custDataLst>
            </p:nvPr>
          </p:nvSpPr>
          <p:spPr bwMode="auto">
            <a:xfrm>
              <a:off x="7404603" y="2205633"/>
              <a:ext cx="15920" cy="321470"/>
            </a:xfrm>
            <a:custGeom>
              <a:avLst/>
              <a:gdLst/>
              <a:ahLst/>
              <a:cxnLst/>
              <a:rect l="0" t="0" r="0" b="0"/>
              <a:pathLst>
                <a:path w="15920" h="321470">
                  <a:moveTo>
                    <a:pt x="7038" y="0"/>
                  </a:moveTo>
                  <a:lnTo>
                    <a:pt x="7038" y="0"/>
                  </a:lnTo>
                  <a:lnTo>
                    <a:pt x="8030" y="9113"/>
                  </a:lnTo>
                  <a:lnTo>
                    <a:pt x="14726" y="41108"/>
                  </a:lnTo>
                  <a:lnTo>
                    <a:pt x="15599" y="73585"/>
                  </a:lnTo>
                  <a:lnTo>
                    <a:pt x="15804" y="103150"/>
                  </a:lnTo>
                  <a:lnTo>
                    <a:pt x="15919" y="145326"/>
                  </a:lnTo>
                  <a:lnTo>
                    <a:pt x="13307" y="179320"/>
                  </a:lnTo>
                  <a:lnTo>
                    <a:pt x="8276" y="221622"/>
                  </a:lnTo>
                  <a:lnTo>
                    <a:pt x="1146" y="265770"/>
                  </a:lnTo>
                  <a:lnTo>
                    <a:pt x="0" y="296917"/>
                  </a:lnTo>
                  <a:lnTo>
                    <a:pt x="1353" y="302124"/>
                  </a:lnTo>
                  <a:lnTo>
                    <a:pt x="4511" y="308902"/>
                  </a:lnTo>
                  <a:lnTo>
                    <a:pt x="7038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7" name="SMARTInkShape-3214"/>
            <p:cNvSpPr/>
            <p:nvPr>
              <p:custDataLst>
                <p:tags r:id="rId166"/>
              </p:custDataLst>
            </p:nvPr>
          </p:nvSpPr>
          <p:spPr bwMode="auto">
            <a:xfrm>
              <a:off x="7474148" y="2304077"/>
              <a:ext cx="70441" cy="133729"/>
            </a:xfrm>
            <a:custGeom>
              <a:avLst/>
              <a:gdLst/>
              <a:ahLst/>
              <a:cxnLst/>
              <a:rect l="0" t="0" r="0" b="0"/>
              <a:pathLst>
                <a:path w="70441" h="133729">
                  <a:moveTo>
                    <a:pt x="8930" y="17642"/>
                  </a:moveTo>
                  <a:lnTo>
                    <a:pt x="8930" y="17642"/>
                  </a:lnTo>
                  <a:lnTo>
                    <a:pt x="8930" y="8161"/>
                  </a:lnTo>
                  <a:lnTo>
                    <a:pt x="9922" y="5368"/>
                  </a:lnTo>
                  <a:lnTo>
                    <a:pt x="11576" y="3506"/>
                  </a:lnTo>
                  <a:lnTo>
                    <a:pt x="16058" y="1437"/>
                  </a:lnTo>
                  <a:lnTo>
                    <a:pt x="29921" y="0"/>
                  </a:lnTo>
                  <a:lnTo>
                    <a:pt x="43482" y="4588"/>
                  </a:lnTo>
                  <a:lnTo>
                    <a:pt x="60068" y="16971"/>
                  </a:lnTo>
                  <a:lnTo>
                    <a:pt x="66384" y="27596"/>
                  </a:lnTo>
                  <a:lnTo>
                    <a:pt x="70440" y="50586"/>
                  </a:lnTo>
                  <a:lnTo>
                    <a:pt x="66402" y="82525"/>
                  </a:lnTo>
                  <a:lnTo>
                    <a:pt x="56301" y="101379"/>
                  </a:lnTo>
                  <a:lnTo>
                    <a:pt x="36525" y="120505"/>
                  </a:lnTo>
                  <a:lnTo>
                    <a:pt x="20745" y="129810"/>
                  </a:lnTo>
                  <a:lnTo>
                    <a:pt x="0" y="1337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8" name="SMARTInkShape-3215"/>
            <p:cNvSpPr/>
            <p:nvPr>
              <p:custDataLst>
                <p:tags r:id="rId167"/>
              </p:custDataLst>
            </p:nvPr>
          </p:nvSpPr>
          <p:spPr bwMode="auto">
            <a:xfrm>
              <a:off x="5181919" y="2223524"/>
              <a:ext cx="267911" cy="485691"/>
            </a:xfrm>
            <a:custGeom>
              <a:avLst/>
              <a:gdLst/>
              <a:ahLst/>
              <a:cxnLst/>
              <a:rect l="0" t="0" r="0" b="0"/>
              <a:pathLst>
                <a:path w="267911" h="485691">
                  <a:moveTo>
                    <a:pt x="238401" y="8898"/>
                  </a:moveTo>
                  <a:lnTo>
                    <a:pt x="238401" y="8898"/>
                  </a:lnTo>
                  <a:lnTo>
                    <a:pt x="255183" y="1830"/>
                  </a:lnTo>
                  <a:lnTo>
                    <a:pt x="263213" y="336"/>
                  </a:lnTo>
                  <a:lnTo>
                    <a:pt x="262880" y="213"/>
                  </a:lnTo>
                  <a:lnTo>
                    <a:pt x="247846" y="0"/>
                  </a:lnTo>
                  <a:lnTo>
                    <a:pt x="231719" y="4718"/>
                  </a:lnTo>
                  <a:lnTo>
                    <a:pt x="195226" y="21338"/>
                  </a:lnTo>
                  <a:lnTo>
                    <a:pt x="160971" y="37850"/>
                  </a:lnTo>
                  <a:lnTo>
                    <a:pt x="138399" y="51541"/>
                  </a:lnTo>
                  <a:lnTo>
                    <a:pt x="95293" y="74302"/>
                  </a:lnTo>
                  <a:lnTo>
                    <a:pt x="62407" y="91307"/>
                  </a:lnTo>
                  <a:lnTo>
                    <a:pt x="40073" y="105083"/>
                  </a:lnTo>
                  <a:lnTo>
                    <a:pt x="25240" y="113163"/>
                  </a:lnTo>
                  <a:lnTo>
                    <a:pt x="4188" y="135529"/>
                  </a:lnTo>
                  <a:lnTo>
                    <a:pt x="2884" y="139952"/>
                  </a:lnTo>
                  <a:lnTo>
                    <a:pt x="4082" y="150157"/>
                  </a:lnTo>
                  <a:lnTo>
                    <a:pt x="7774" y="154664"/>
                  </a:lnTo>
                  <a:lnTo>
                    <a:pt x="19814" y="162318"/>
                  </a:lnTo>
                  <a:lnTo>
                    <a:pt x="64071" y="168188"/>
                  </a:lnTo>
                  <a:lnTo>
                    <a:pt x="98111" y="169204"/>
                  </a:lnTo>
                  <a:lnTo>
                    <a:pt x="131733" y="169442"/>
                  </a:lnTo>
                  <a:lnTo>
                    <a:pt x="167181" y="169548"/>
                  </a:lnTo>
                  <a:lnTo>
                    <a:pt x="200795" y="171579"/>
                  </a:lnTo>
                  <a:lnTo>
                    <a:pt x="239056" y="182887"/>
                  </a:lnTo>
                  <a:lnTo>
                    <a:pt x="252913" y="189745"/>
                  </a:lnTo>
                  <a:lnTo>
                    <a:pt x="262380" y="198745"/>
                  </a:lnTo>
                  <a:lnTo>
                    <a:pt x="266293" y="203924"/>
                  </a:lnTo>
                  <a:lnTo>
                    <a:pt x="267910" y="210353"/>
                  </a:lnTo>
                  <a:lnTo>
                    <a:pt x="267061" y="225433"/>
                  </a:lnTo>
                  <a:lnTo>
                    <a:pt x="264452" y="231638"/>
                  </a:lnTo>
                  <a:lnTo>
                    <a:pt x="229080" y="270911"/>
                  </a:lnTo>
                  <a:lnTo>
                    <a:pt x="208850" y="292906"/>
                  </a:lnTo>
                  <a:lnTo>
                    <a:pt x="166600" y="325176"/>
                  </a:lnTo>
                  <a:lnTo>
                    <a:pt x="122268" y="361837"/>
                  </a:lnTo>
                  <a:lnTo>
                    <a:pt x="77661" y="399775"/>
                  </a:lnTo>
                  <a:lnTo>
                    <a:pt x="39154" y="432295"/>
                  </a:lnTo>
                  <a:lnTo>
                    <a:pt x="3375" y="468238"/>
                  </a:lnTo>
                  <a:lnTo>
                    <a:pt x="0" y="475317"/>
                  </a:lnTo>
                  <a:lnTo>
                    <a:pt x="2075" y="478594"/>
                  </a:lnTo>
                  <a:lnTo>
                    <a:pt x="12321" y="484881"/>
                  </a:lnTo>
                  <a:lnTo>
                    <a:pt x="26796" y="485690"/>
                  </a:lnTo>
                  <a:lnTo>
                    <a:pt x="69822" y="478126"/>
                  </a:lnTo>
                  <a:lnTo>
                    <a:pt x="111613" y="474689"/>
                  </a:lnTo>
                  <a:lnTo>
                    <a:pt x="151768" y="467390"/>
                  </a:lnTo>
                  <a:lnTo>
                    <a:pt x="189361" y="465224"/>
                  </a:lnTo>
                  <a:lnTo>
                    <a:pt x="232830" y="464492"/>
                  </a:lnTo>
                  <a:lnTo>
                    <a:pt x="251632" y="464347"/>
                  </a:lnTo>
                  <a:lnTo>
                    <a:pt x="252183" y="465328"/>
                  </a:lnTo>
                  <a:lnTo>
                    <a:pt x="247331" y="47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49" name="SMARTInkShape-3216"/>
            <p:cNvSpPr/>
            <p:nvPr>
              <p:custDataLst>
                <p:tags r:id="rId168"/>
              </p:custDataLst>
            </p:nvPr>
          </p:nvSpPr>
          <p:spPr bwMode="auto">
            <a:xfrm>
              <a:off x="5129638" y="2830711"/>
              <a:ext cx="138879" cy="158743"/>
            </a:xfrm>
            <a:custGeom>
              <a:avLst/>
              <a:gdLst/>
              <a:ahLst/>
              <a:cxnLst/>
              <a:rect l="0" t="0" r="0" b="0"/>
              <a:pathLst>
                <a:path w="138879" h="158743">
                  <a:moveTo>
                    <a:pt x="31721" y="0"/>
                  </a:moveTo>
                  <a:lnTo>
                    <a:pt x="31721" y="0"/>
                  </a:lnTo>
                  <a:lnTo>
                    <a:pt x="14339" y="0"/>
                  </a:lnTo>
                  <a:lnTo>
                    <a:pt x="57619" y="0"/>
                  </a:lnTo>
                  <a:lnTo>
                    <a:pt x="94053" y="2646"/>
                  </a:lnTo>
                  <a:lnTo>
                    <a:pt x="120431" y="7688"/>
                  </a:lnTo>
                  <a:lnTo>
                    <a:pt x="123604" y="10087"/>
                  </a:lnTo>
                  <a:lnTo>
                    <a:pt x="127128" y="18043"/>
                  </a:lnTo>
                  <a:lnTo>
                    <a:pt x="125092" y="22942"/>
                  </a:lnTo>
                  <a:lnTo>
                    <a:pt x="92344" y="62631"/>
                  </a:lnTo>
                  <a:lnTo>
                    <a:pt x="75811" y="77758"/>
                  </a:lnTo>
                  <a:lnTo>
                    <a:pt x="31717" y="108739"/>
                  </a:lnTo>
                  <a:lnTo>
                    <a:pt x="6144" y="134037"/>
                  </a:lnTo>
                  <a:lnTo>
                    <a:pt x="510" y="143247"/>
                  </a:lnTo>
                  <a:lnTo>
                    <a:pt x="0" y="147092"/>
                  </a:lnTo>
                  <a:lnTo>
                    <a:pt x="2078" y="154010"/>
                  </a:lnTo>
                  <a:lnTo>
                    <a:pt x="6006" y="156251"/>
                  </a:lnTo>
                  <a:lnTo>
                    <a:pt x="18307" y="158742"/>
                  </a:lnTo>
                  <a:lnTo>
                    <a:pt x="60872" y="153404"/>
                  </a:lnTo>
                  <a:lnTo>
                    <a:pt x="104150" y="149299"/>
                  </a:lnTo>
                  <a:lnTo>
                    <a:pt x="124852" y="144144"/>
                  </a:lnTo>
                  <a:lnTo>
                    <a:pt x="138878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0" name="SMARTInkShape-3217"/>
            <p:cNvSpPr/>
            <p:nvPr>
              <p:custDataLst>
                <p:tags r:id="rId169"/>
              </p:custDataLst>
            </p:nvPr>
          </p:nvSpPr>
          <p:spPr bwMode="auto">
            <a:xfrm>
              <a:off x="5555535" y="2321719"/>
              <a:ext cx="185661" cy="305508"/>
            </a:xfrm>
            <a:custGeom>
              <a:avLst/>
              <a:gdLst/>
              <a:ahLst/>
              <a:cxnLst/>
              <a:rect l="0" t="0" r="0" b="0"/>
              <a:pathLst>
                <a:path w="185661" h="305508">
                  <a:moveTo>
                    <a:pt x="88028" y="0"/>
                  </a:moveTo>
                  <a:lnTo>
                    <a:pt x="88028" y="0"/>
                  </a:lnTo>
                  <a:lnTo>
                    <a:pt x="67037" y="0"/>
                  </a:lnTo>
                  <a:lnTo>
                    <a:pt x="61170" y="2646"/>
                  </a:lnTo>
                  <a:lnTo>
                    <a:pt x="54263" y="9113"/>
                  </a:lnTo>
                  <a:lnTo>
                    <a:pt x="27970" y="50589"/>
                  </a:lnTo>
                  <a:lnTo>
                    <a:pt x="11709" y="91683"/>
                  </a:lnTo>
                  <a:lnTo>
                    <a:pt x="3017" y="135314"/>
                  </a:lnTo>
                  <a:lnTo>
                    <a:pt x="0" y="173266"/>
                  </a:lnTo>
                  <a:lnTo>
                    <a:pt x="1627" y="213260"/>
                  </a:lnTo>
                  <a:lnTo>
                    <a:pt x="15949" y="254564"/>
                  </a:lnTo>
                  <a:lnTo>
                    <a:pt x="32165" y="284447"/>
                  </a:lnTo>
                  <a:lnTo>
                    <a:pt x="46332" y="297738"/>
                  </a:lnTo>
                  <a:lnTo>
                    <a:pt x="60566" y="304969"/>
                  </a:lnTo>
                  <a:lnTo>
                    <a:pt x="65751" y="305507"/>
                  </a:lnTo>
                  <a:lnTo>
                    <a:pt x="90683" y="299244"/>
                  </a:lnTo>
                  <a:lnTo>
                    <a:pt x="115603" y="277070"/>
                  </a:lnTo>
                  <a:lnTo>
                    <a:pt x="145433" y="233980"/>
                  </a:lnTo>
                  <a:lnTo>
                    <a:pt x="168599" y="189644"/>
                  </a:lnTo>
                  <a:lnTo>
                    <a:pt x="179479" y="156622"/>
                  </a:lnTo>
                  <a:lnTo>
                    <a:pt x="184246" y="112221"/>
                  </a:lnTo>
                  <a:lnTo>
                    <a:pt x="185660" y="75584"/>
                  </a:lnTo>
                  <a:lnTo>
                    <a:pt x="181337" y="45877"/>
                  </a:lnTo>
                  <a:lnTo>
                    <a:pt x="169033" y="22964"/>
                  </a:lnTo>
                  <a:lnTo>
                    <a:pt x="152819" y="8347"/>
                  </a:lnTo>
                  <a:lnTo>
                    <a:pt x="133360" y="6356"/>
                  </a:lnTo>
                  <a:lnTo>
                    <a:pt x="110160" y="9770"/>
                  </a:lnTo>
                  <a:lnTo>
                    <a:pt x="71011" y="28131"/>
                  </a:lnTo>
                  <a:lnTo>
                    <a:pt x="55660" y="39291"/>
                  </a:lnTo>
                  <a:lnTo>
                    <a:pt x="48838" y="50866"/>
                  </a:lnTo>
                  <a:lnTo>
                    <a:pt x="40256" y="73280"/>
                  </a:lnTo>
                  <a:lnTo>
                    <a:pt x="39676" y="90115"/>
                  </a:lnTo>
                  <a:lnTo>
                    <a:pt x="47388" y="120437"/>
                  </a:lnTo>
                  <a:lnTo>
                    <a:pt x="77339" y="164609"/>
                  </a:lnTo>
                  <a:lnTo>
                    <a:pt x="104657" y="191927"/>
                  </a:lnTo>
                  <a:lnTo>
                    <a:pt x="117247" y="202379"/>
                  </a:lnTo>
                  <a:lnTo>
                    <a:pt x="136483" y="223013"/>
                  </a:lnTo>
                  <a:lnTo>
                    <a:pt x="168345" y="243264"/>
                  </a:lnTo>
                  <a:lnTo>
                    <a:pt x="177324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1" name="SMARTInkShape-3218"/>
            <p:cNvSpPr/>
            <p:nvPr>
              <p:custDataLst>
                <p:tags r:id="rId170"/>
              </p:custDataLst>
            </p:nvPr>
          </p:nvSpPr>
          <p:spPr bwMode="auto">
            <a:xfrm>
              <a:off x="5779574" y="2536031"/>
              <a:ext cx="51513" cy="94629"/>
            </a:xfrm>
            <a:custGeom>
              <a:avLst/>
              <a:gdLst/>
              <a:ahLst/>
              <a:cxnLst/>
              <a:rect l="0" t="0" r="0" b="0"/>
              <a:pathLst>
                <a:path w="51513" h="94629">
                  <a:moveTo>
                    <a:pt x="15793" y="0"/>
                  </a:moveTo>
                  <a:lnTo>
                    <a:pt x="15793" y="0"/>
                  </a:lnTo>
                  <a:lnTo>
                    <a:pt x="14801" y="9114"/>
                  </a:lnTo>
                  <a:lnTo>
                    <a:pt x="1554" y="48241"/>
                  </a:lnTo>
                  <a:lnTo>
                    <a:pt x="0" y="71510"/>
                  </a:lnTo>
                  <a:lnTo>
                    <a:pt x="3151" y="85030"/>
                  </a:lnTo>
                  <a:lnTo>
                    <a:pt x="5381" y="89429"/>
                  </a:lnTo>
                  <a:lnTo>
                    <a:pt x="7860" y="92361"/>
                  </a:lnTo>
                  <a:lnTo>
                    <a:pt x="10504" y="94317"/>
                  </a:lnTo>
                  <a:lnTo>
                    <a:pt x="14251" y="94628"/>
                  </a:lnTo>
                  <a:lnTo>
                    <a:pt x="23707" y="92328"/>
                  </a:lnTo>
                  <a:lnTo>
                    <a:pt x="31877" y="85352"/>
                  </a:lnTo>
                  <a:lnTo>
                    <a:pt x="51512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2" name="SMARTInkShape-3219"/>
            <p:cNvSpPr/>
            <p:nvPr>
              <p:custDataLst>
                <p:tags r:id="rId171"/>
              </p:custDataLst>
            </p:nvPr>
          </p:nvSpPr>
          <p:spPr bwMode="auto">
            <a:xfrm>
              <a:off x="5786438" y="2420313"/>
              <a:ext cx="8930" cy="8563"/>
            </a:xfrm>
            <a:custGeom>
              <a:avLst/>
              <a:gdLst/>
              <a:ahLst/>
              <a:cxnLst/>
              <a:rect l="0" t="0" r="0" b="0"/>
              <a:pathLst>
                <a:path w="8930" h="8563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8929" y="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3" name="SMARTInkShape-3220"/>
            <p:cNvSpPr/>
            <p:nvPr>
              <p:custDataLst>
                <p:tags r:id="rId172"/>
              </p:custDataLst>
            </p:nvPr>
          </p:nvSpPr>
          <p:spPr bwMode="auto">
            <a:xfrm>
              <a:off x="7759898" y="2412257"/>
              <a:ext cx="26791" cy="61267"/>
            </a:xfrm>
            <a:custGeom>
              <a:avLst/>
              <a:gdLst/>
              <a:ahLst/>
              <a:cxnLst/>
              <a:rect l="0" t="0" r="0" b="0"/>
              <a:pathLst>
                <a:path w="26791" h="61267">
                  <a:moveTo>
                    <a:pt x="26790" y="7688"/>
                  </a:moveTo>
                  <a:lnTo>
                    <a:pt x="26790" y="7688"/>
                  </a:lnTo>
                  <a:lnTo>
                    <a:pt x="26790" y="0"/>
                  </a:lnTo>
                  <a:lnTo>
                    <a:pt x="22049" y="3867"/>
                  </a:lnTo>
                  <a:lnTo>
                    <a:pt x="19722" y="8636"/>
                  </a:lnTo>
                  <a:lnTo>
                    <a:pt x="10976" y="34970"/>
                  </a:lnTo>
                  <a:lnTo>
                    <a:pt x="0" y="612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4" name="SMARTInkShape-3221"/>
            <p:cNvSpPr/>
            <p:nvPr>
              <p:custDataLst>
                <p:tags r:id="rId173"/>
              </p:custDataLst>
            </p:nvPr>
          </p:nvSpPr>
          <p:spPr bwMode="auto">
            <a:xfrm>
              <a:off x="7554516" y="2205633"/>
              <a:ext cx="35719" cy="35720"/>
            </a:xfrm>
            <a:custGeom>
              <a:avLst/>
              <a:gdLst/>
              <a:ahLst/>
              <a:cxnLst/>
              <a:rect l="0" t="0" r="0" b="0"/>
              <a:pathLst>
                <a:path w="35719" h="35720">
                  <a:moveTo>
                    <a:pt x="0" y="0"/>
                  </a:moveTo>
                  <a:lnTo>
                    <a:pt x="0" y="0"/>
                  </a:lnTo>
                  <a:lnTo>
                    <a:pt x="16782" y="7068"/>
                  </a:lnTo>
                  <a:lnTo>
                    <a:pt x="20117" y="7688"/>
                  </a:lnTo>
                  <a:lnTo>
                    <a:pt x="26469" y="11024"/>
                  </a:lnTo>
                  <a:lnTo>
                    <a:pt x="29553" y="13302"/>
                  </a:lnTo>
                  <a:lnTo>
                    <a:pt x="35718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5" name="SMARTInkShape-3222"/>
            <p:cNvSpPr/>
            <p:nvPr>
              <p:custDataLst>
                <p:tags r:id="rId174"/>
              </p:custDataLst>
            </p:nvPr>
          </p:nvSpPr>
          <p:spPr bwMode="auto">
            <a:xfrm>
              <a:off x="7565762" y="2812852"/>
              <a:ext cx="149489" cy="137818"/>
            </a:xfrm>
            <a:custGeom>
              <a:avLst/>
              <a:gdLst/>
              <a:ahLst/>
              <a:cxnLst/>
              <a:rect l="0" t="0" r="0" b="0"/>
              <a:pathLst>
                <a:path w="149489" h="137818">
                  <a:moveTo>
                    <a:pt x="33402" y="0"/>
                  </a:moveTo>
                  <a:lnTo>
                    <a:pt x="33402" y="0"/>
                  </a:lnTo>
                  <a:lnTo>
                    <a:pt x="9463" y="0"/>
                  </a:lnTo>
                  <a:lnTo>
                    <a:pt x="9505" y="992"/>
                  </a:lnTo>
                  <a:lnTo>
                    <a:pt x="12198" y="4740"/>
                  </a:lnTo>
                  <a:lnTo>
                    <a:pt x="19348" y="7067"/>
                  </a:lnTo>
                  <a:lnTo>
                    <a:pt x="56018" y="11412"/>
                  </a:lnTo>
                  <a:lnTo>
                    <a:pt x="66273" y="14993"/>
                  </a:lnTo>
                  <a:lnTo>
                    <a:pt x="86798" y="18002"/>
                  </a:lnTo>
                  <a:lnTo>
                    <a:pt x="107008" y="25436"/>
                  </a:lnTo>
                  <a:lnTo>
                    <a:pt x="109262" y="27871"/>
                  </a:lnTo>
                  <a:lnTo>
                    <a:pt x="111766" y="35869"/>
                  </a:lnTo>
                  <a:lnTo>
                    <a:pt x="111441" y="39787"/>
                  </a:lnTo>
                  <a:lnTo>
                    <a:pt x="108435" y="46787"/>
                  </a:lnTo>
                  <a:lnTo>
                    <a:pt x="91292" y="65502"/>
                  </a:lnTo>
                  <a:lnTo>
                    <a:pt x="50934" y="93189"/>
                  </a:lnTo>
                  <a:lnTo>
                    <a:pt x="9414" y="124285"/>
                  </a:lnTo>
                  <a:lnTo>
                    <a:pt x="2897" y="130644"/>
                  </a:lnTo>
                  <a:lnTo>
                    <a:pt x="0" y="136777"/>
                  </a:lnTo>
                  <a:lnTo>
                    <a:pt x="1212" y="137817"/>
                  </a:lnTo>
                  <a:lnTo>
                    <a:pt x="36403" y="127286"/>
                  </a:lnTo>
                  <a:lnTo>
                    <a:pt x="76585" y="115946"/>
                  </a:lnTo>
                  <a:lnTo>
                    <a:pt x="118220" y="104152"/>
                  </a:lnTo>
                  <a:lnTo>
                    <a:pt x="149488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6" name="SMARTInkShape-3223"/>
            <p:cNvSpPr/>
            <p:nvPr>
              <p:custDataLst>
                <p:tags r:id="rId175"/>
              </p:custDataLst>
            </p:nvPr>
          </p:nvSpPr>
          <p:spPr bwMode="auto">
            <a:xfrm>
              <a:off x="7537145" y="2294930"/>
              <a:ext cx="53090" cy="150204"/>
            </a:xfrm>
            <a:custGeom>
              <a:avLst/>
              <a:gdLst/>
              <a:ahLst/>
              <a:cxnLst/>
              <a:rect l="0" t="0" r="0" b="0"/>
              <a:pathLst>
                <a:path w="53090" h="150204">
                  <a:moveTo>
                    <a:pt x="35230" y="0"/>
                  </a:moveTo>
                  <a:lnTo>
                    <a:pt x="35230" y="0"/>
                  </a:lnTo>
                  <a:lnTo>
                    <a:pt x="30489" y="0"/>
                  </a:lnTo>
                  <a:lnTo>
                    <a:pt x="25517" y="2646"/>
                  </a:lnTo>
                  <a:lnTo>
                    <a:pt x="22801" y="4740"/>
                  </a:lnTo>
                  <a:lnTo>
                    <a:pt x="19784" y="15005"/>
                  </a:lnTo>
                  <a:lnTo>
                    <a:pt x="10559" y="53386"/>
                  </a:lnTo>
                  <a:lnTo>
                    <a:pt x="1987" y="82387"/>
                  </a:lnTo>
                  <a:lnTo>
                    <a:pt x="0" y="116485"/>
                  </a:lnTo>
                  <a:lnTo>
                    <a:pt x="5020" y="134122"/>
                  </a:lnTo>
                  <a:lnTo>
                    <a:pt x="9137" y="142993"/>
                  </a:lnTo>
                  <a:lnTo>
                    <a:pt x="13865" y="147914"/>
                  </a:lnTo>
                  <a:lnTo>
                    <a:pt x="19002" y="150203"/>
                  </a:lnTo>
                  <a:lnTo>
                    <a:pt x="30002" y="150100"/>
                  </a:lnTo>
                  <a:lnTo>
                    <a:pt x="5308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7" name="SMARTInkShape-3224"/>
            <p:cNvSpPr/>
            <p:nvPr>
              <p:custDataLst>
                <p:tags r:id="rId176"/>
              </p:custDataLst>
            </p:nvPr>
          </p:nvSpPr>
          <p:spPr bwMode="auto">
            <a:xfrm>
              <a:off x="7627303" y="2402086"/>
              <a:ext cx="34370" cy="78355"/>
            </a:xfrm>
            <a:custGeom>
              <a:avLst/>
              <a:gdLst/>
              <a:ahLst/>
              <a:cxnLst/>
              <a:rect l="0" t="0" r="0" b="0"/>
              <a:pathLst>
                <a:path w="34370" h="78355">
                  <a:moveTo>
                    <a:pt x="16510" y="0"/>
                  </a:moveTo>
                  <a:lnTo>
                    <a:pt x="16510" y="0"/>
                  </a:lnTo>
                  <a:lnTo>
                    <a:pt x="16510" y="4740"/>
                  </a:lnTo>
                  <a:lnTo>
                    <a:pt x="13864" y="9713"/>
                  </a:lnTo>
                  <a:lnTo>
                    <a:pt x="11769" y="12429"/>
                  </a:lnTo>
                  <a:lnTo>
                    <a:pt x="9442" y="20737"/>
                  </a:lnTo>
                  <a:lnTo>
                    <a:pt x="0" y="62648"/>
                  </a:lnTo>
                  <a:lnTo>
                    <a:pt x="1896" y="70176"/>
                  </a:lnTo>
                  <a:lnTo>
                    <a:pt x="6457" y="78354"/>
                  </a:lnTo>
                  <a:lnTo>
                    <a:pt x="12373" y="76827"/>
                  </a:lnTo>
                  <a:lnTo>
                    <a:pt x="34369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8" name="SMARTInkShape-3225"/>
            <p:cNvSpPr/>
            <p:nvPr>
              <p:custDataLst>
                <p:tags r:id="rId177"/>
              </p:custDataLst>
            </p:nvPr>
          </p:nvSpPr>
          <p:spPr bwMode="auto">
            <a:xfrm>
              <a:off x="7670602" y="2678906"/>
              <a:ext cx="168844" cy="401837"/>
            </a:xfrm>
            <a:custGeom>
              <a:avLst/>
              <a:gdLst/>
              <a:ahLst/>
              <a:cxnLst/>
              <a:rect l="0" t="0" r="0" b="0"/>
              <a:pathLst>
                <a:path w="168844" h="401837">
                  <a:moveTo>
                    <a:pt x="44648" y="0"/>
                  </a:moveTo>
                  <a:lnTo>
                    <a:pt x="44648" y="0"/>
                  </a:lnTo>
                  <a:lnTo>
                    <a:pt x="39907" y="0"/>
                  </a:lnTo>
                  <a:lnTo>
                    <a:pt x="39503" y="992"/>
                  </a:lnTo>
                  <a:lnTo>
                    <a:pt x="41700" y="4741"/>
                  </a:lnTo>
                  <a:lnTo>
                    <a:pt x="81075" y="31045"/>
                  </a:lnTo>
                  <a:lnTo>
                    <a:pt x="117551" y="69181"/>
                  </a:lnTo>
                  <a:lnTo>
                    <a:pt x="150109" y="111855"/>
                  </a:lnTo>
                  <a:lnTo>
                    <a:pt x="160311" y="127766"/>
                  </a:lnTo>
                  <a:lnTo>
                    <a:pt x="166892" y="162100"/>
                  </a:lnTo>
                  <a:lnTo>
                    <a:pt x="168843" y="203693"/>
                  </a:lnTo>
                  <a:lnTo>
                    <a:pt x="164679" y="237955"/>
                  </a:lnTo>
                  <a:lnTo>
                    <a:pt x="148248" y="282336"/>
                  </a:lnTo>
                  <a:lnTo>
                    <a:pt x="131772" y="318149"/>
                  </a:lnTo>
                  <a:lnTo>
                    <a:pt x="112796" y="338345"/>
                  </a:lnTo>
                  <a:lnTo>
                    <a:pt x="76148" y="368964"/>
                  </a:lnTo>
                  <a:lnTo>
                    <a:pt x="34297" y="390235"/>
                  </a:lnTo>
                  <a:lnTo>
                    <a:pt x="0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59" name="SMARTInkShape-3226"/>
            <p:cNvSpPr/>
            <p:nvPr>
              <p:custDataLst>
                <p:tags r:id="rId178"/>
              </p:custDataLst>
            </p:nvPr>
          </p:nvSpPr>
          <p:spPr bwMode="auto">
            <a:xfrm>
              <a:off x="4929188" y="2473523"/>
              <a:ext cx="160735" cy="44650"/>
            </a:xfrm>
            <a:custGeom>
              <a:avLst/>
              <a:gdLst/>
              <a:ahLst/>
              <a:cxnLst/>
              <a:rect l="0" t="0" r="0" b="0"/>
              <a:pathLst>
                <a:path w="160735" h="44650">
                  <a:moveTo>
                    <a:pt x="0" y="44649"/>
                  </a:moveTo>
                  <a:lnTo>
                    <a:pt x="0" y="44649"/>
                  </a:lnTo>
                  <a:lnTo>
                    <a:pt x="4740" y="39908"/>
                  </a:lnTo>
                  <a:lnTo>
                    <a:pt x="45848" y="26606"/>
                  </a:lnTo>
                  <a:lnTo>
                    <a:pt x="86741" y="13450"/>
                  </a:lnTo>
                  <a:lnTo>
                    <a:pt x="124511" y="7177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0" name="SMARTInkShape-3227"/>
            <p:cNvSpPr/>
            <p:nvPr>
              <p:custDataLst>
                <p:tags r:id="rId179"/>
              </p:custDataLst>
            </p:nvPr>
          </p:nvSpPr>
          <p:spPr bwMode="auto">
            <a:xfrm>
              <a:off x="4991695" y="2411016"/>
              <a:ext cx="12430" cy="183703"/>
            </a:xfrm>
            <a:custGeom>
              <a:avLst/>
              <a:gdLst/>
              <a:ahLst/>
              <a:cxnLst/>
              <a:rect l="0" t="0" r="0" b="0"/>
              <a:pathLst>
                <a:path w="12430" h="183703">
                  <a:moveTo>
                    <a:pt x="0" y="0"/>
                  </a:moveTo>
                  <a:lnTo>
                    <a:pt x="0" y="0"/>
                  </a:lnTo>
                  <a:lnTo>
                    <a:pt x="12429" y="29598"/>
                  </a:lnTo>
                  <a:lnTo>
                    <a:pt x="10650" y="68207"/>
                  </a:lnTo>
                  <a:lnTo>
                    <a:pt x="6624" y="104938"/>
                  </a:lnTo>
                  <a:lnTo>
                    <a:pt x="1963" y="139571"/>
                  </a:lnTo>
                  <a:lnTo>
                    <a:pt x="388" y="173200"/>
                  </a:lnTo>
                  <a:lnTo>
                    <a:pt x="1251" y="177974"/>
                  </a:lnTo>
                  <a:lnTo>
                    <a:pt x="2818" y="181158"/>
                  </a:lnTo>
                  <a:lnTo>
                    <a:pt x="4856" y="183279"/>
                  </a:lnTo>
                  <a:lnTo>
                    <a:pt x="6214" y="183702"/>
                  </a:lnTo>
                  <a:lnTo>
                    <a:pt x="893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1" name="SMARTInkShape-3228"/>
            <p:cNvSpPr/>
            <p:nvPr>
              <p:custDataLst>
                <p:tags r:id="rId180"/>
              </p:custDataLst>
            </p:nvPr>
          </p:nvSpPr>
          <p:spPr bwMode="auto">
            <a:xfrm>
              <a:off x="7430295" y="2724796"/>
              <a:ext cx="115292" cy="282877"/>
            </a:xfrm>
            <a:custGeom>
              <a:avLst/>
              <a:gdLst/>
              <a:ahLst/>
              <a:cxnLst/>
              <a:rect l="0" t="0" r="0" b="0"/>
              <a:pathLst>
                <a:path w="115292" h="282877">
                  <a:moveTo>
                    <a:pt x="52783" y="7688"/>
                  </a:moveTo>
                  <a:lnTo>
                    <a:pt x="52783" y="7688"/>
                  </a:lnTo>
                  <a:lnTo>
                    <a:pt x="52783" y="0"/>
                  </a:lnTo>
                  <a:lnTo>
                    <a:pt x="57524" y="3867"/>
                  </a:lnTo>
                  <a:lnTo>
                    <a:pt x="54559" y="16573"/>
                  </a:lnTo>
                  <a:lnTo>
                    <a:pt x="47026" y="40748"/>
                  </a:lnTo>
                  <a:lnTo>
                    <a:pt x="34999" y="80916"/>
                  </a:lnTo>
                  <a:lnTo>
                    <a:pt x="20644" y="122364"/>
                  </a:lnTo>
                  <a:lnTo>
                    <a:pt x="8254" y="159214"/>
                  </a:lnTo>
                  <a:lnTo>
                    <a:pt x="1886" y="191491"/>
                  </a:lnTo>
                  <a:lnTo>
                    <a:pt x="0" y="227183"/>
                  </a:lnTo>
                  <a:lnTo>
                    <a:pt x="2086" y="256609"/>
                  </a:lnTo>
                  <a:lnTo>
                    <a:pt x="6439" y="272109"/>
                  </a:lnTo>
                  <a:lnTo>
                    <a:pt x="11680" y="278997"/>
                  </a:lnTo>
                  <a:lnTo>
                    <a:pt x="17317" y="282059"/>
                  </a:lnTo>
                  <a:lnTo>
                    <a:pt x="20210" y="282876"/>
                  </a:lnTo>
                  <a:lnTo>
                    <a:pt x="28715" y="281137"/>
                  </a:lnTo>
                  <a:lnTo>
                    <a:pt x="68391" y="268190"/>
                  </a:lnTo>
                  <a:lnTo>
                    <a:pt x="115291" y="239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2" name="SMARTInkShape-3229"/>
            <p:cNvSpPr/>
            <p:nvPr>
              <p:custDataLst>
                <p:tags r:id="rId181"/>
              </p:custDataLst>
            </p:nvPr>
          </p:nvSpPr>
          <p:spPr bwMode="auto">
            <a:xfrm>
              <a:off x="7340203" y="2839641"/>
              <a:ext cx="26790" cy="8930"/>
            </a:xfrm>
            <a:custGeom>
              <a:avLst/>
              <a:gdLst/>
              <a:ahLst/>
              <a:cxnLst/>
              <a:rect l="0" t="0" r="0" b="0"/>
              <a:pathLst>
                <a:path w="26790" h="8930">
                  <a:moveTo>
                    <a:pt x="0" y="8929"/>
                  </a:moveTo>
                  <a:lnTo>
                    <a:pt x="0" y="8929"/>
                  </a:lnTo>
                  <a:lnTo>
                    <a:pt x="0" y="4189"/>
                  </a:lnTo>
                  <a:lnTo>
                    <a:pt x="992" y="2792"/>
                  </a:lnTo>
                  <a:lnTo>
                    <a:pt x="2646" y="1862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3" name="SMARTInkShape-3230"/>
            <p:cNvSpPr/>
            <p:nvPr>
              <p:custDataLst>
                <p:tags r:id="rId182"/>
              </p:custDataLst>
            </p:nvPr>
          </p:nvSpPr>
          <p:spPr bwMode="auto">
            <a:xfrm>
              <a:off x="7341030" y="2928938"/>
              <a:ext cx="25963" cy="113763"/>
            </a:xfrm>
            <a:custGeom>
              <a:avLst/>
              <a:gdLst/>
              <a:ahLst/>
              <a:cxnLst/>
              <a:rect l="0" t="0" r="0" b="0"/>
              <a:pathLst>
                <a:path w="25963" h="113763">
                  <a:moveTo>
                    <a:pt x="8103" y="0"/>
                  </a:moveTo>
                  <a:lnTo>
                    <a:pt x="8103" y="0"/>
                  </a:lnTo>
                  <a:lnTo>
                    <a:pt x="7111" y="38173"/>
                  </a:lnTo>
                  <a:lnTo>
                    <a:pt x="0" y="82383"/>
                  </a:lnTo>
                  <a:lnTo>
                    <a:pt x="410" y="99926"/>
                  </a:lnTo>
                  <a:lnTo>
                    <a:pt x="6894" y="113762"/>
                  </a:lnTo>
                  <a:lnTo>
                    <a:pt x="17226" y="101175"/>
                  </a:lnTo>
                  <a:lnTo>
                    <a:pt x="25962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4" name="SMARTInkShape-3231"/>
            <p:cNvSpPr/>
            <p:nvPr>
              <p:custDataLst>
                <p:tags r:id="rId183"/>
              </p:custDataLst>
            </p:nvPr>
          </p:nvSpPr>
          <p:spPr bwMode="auto">
            <a:xfrm>
              <a:off x="7101630" y="2779473"/>
              <a:ext cx="166675" cy="260283"/>
            </a:xfrm>
            <a:custGeom>
              <a:avLst/>
              <a:gdLst/>
              <a:ahLst/>
              <a:cxnLst/>
              <a:rect l="0" t="0" r="0" b="0"/>
              <a:pathLst>
                <a:path w="166675" h="260283">
                  <a:moveTo>
                    <a:pt x="104628" y="60168"/>
                  </a:moveTo>
                  <a:lnTo>
                    <a:pt x="104628" y="60168"/>
                  </a:lnTo>
                  <a:lnTo>
                    <a:pt x="90388" y="44936"/>
                  </a:lnTo>
                  <a:lnTo>
                    <a:pt x="88378" y="39177"/>
                  </a:lnTo>
                  <a:lnTo>
                    <a:pt x="86849" y="37244"/>
                  </a:lnTo>
                  <a:lnTo>
                    <a:pt x="82505" y="35096"/>
                  </a:lnTo>
                  <a:lnTo>
                    <a:pt x="79957" y="35516"/>
                  </a:lnTo>
                  <a:lnTo>
                    <a:pt x="74481" y="38628"/>
                  </a:lnTo>
                  <a:lnTo>
                    <a:pt x="36852" y="79272"/>
                  </a:lnTo>
                  <a:lnTo>
                    <a:pt x="13481" y="120128"/>
                  </a:lnTo>
                  <a:lnTo>
                    <a:pt x="2656" y="149702"/>
                  </a:lnTo>
                  <a:lnTo>
                    <a:pt x="0" y="183159"/>
                  </a:lnTo>
                  <a:lnTo>
                    <a:pt x="6048" y="217215"/>
                  </a:lnTo>
                  <a:lnTo>
                    <a:pt x="18974" y="243622"/>
                  </a:lnTo>
                  <a:lnTo>
                    <a:pt x="26211" y="250844"/>
                  </a:lnTo>
                  <a:lnTo>
                    <a:pt x="45344" y="259649"/>
                  </a:lnTo>
                  <a:lnTo>
                    <a:pt x="64058" y="260282"/>
                  </a:lnTo>
                  <a:lnTo>
                    <a:pt x="103670" y="252604"/>
                  </a:lnTo>
                  <a:lnTo>
                    <a:pt x="126392" y="239666"/>
                  </a:lnTo>
                  <a:lnTo>
                    <a:pt x="150856" y="217516"/>
                  </a:lnTo>
                  <a:lnTo>
                    <a:pt x="159239" y="205837"/>
                  </a:lnTo>
                  <a:lnTo>
                    <a:pt x="164795" y="178625"/>
                  </a:lnTo>
                  <a:lnTo>
                    <a:pt x="166674" y="135858"/>
                  </a:lnTo>
                  <a:lnTo>
                    <a:pt x="164399" y="100952"/>
                  </a:lnTo>
                  <a:lnTo>
                    <a:pt x="154688" y="61168"/>
                  </a:lnTo>
                  <a:lnTo>
                    <a:pt x="148361" y="31776"/>
                  </a:lnTo>
                  <a:lnTo>
                    <a:pt x="140271" y="19106"/>
                  </a:lnTo>
                  <a:lnTo>
                    <a:pt x="127414" y="9507"/>
                  </a:lnTo>
                  <a:lnTo>
                    <a:pt x="111779" y="2925"/>
                  </a:lnTo>
                  <a:lnTo>
                    <a:pt x="94907" y="0"/>
                  </a:lnTo>
                  <a:lnTo>
                    <a:pt x="77488" y="3991"/>
                  </a:lnTo>
                  <a:lnTo>
                    <a:pt x="68675" y="7834"/>
                  </a:lnTo>
                  <a:lnTo>
                    <a:pt x="62799" y="13372"/>
                  </a:lnTo>
                  <a:lnTo>
                    <a:pt x="56272" y="27463"/>
                  </a:lnTo>
                  <a:lnTo>
                    <a:pt x="56016" y="41002"/>
                  </a:lnTo>
                  <a:lnTo>
                    <a:pt x="60203" y="54626"/>
                  </a:lnTo>
                  <a:lnTo>
                    <a:pt x="79865" y="91592"/>
                  </a:lnTo>
                  <a:lnTo>
                    <a:pt x="99662" y="129728"/>
                  </a:lnTo>
                  <a:lnTo>
                    <a:pt x="123830" y="171266"/>
                  </a:lnTo>
                  <a:lnTo>
                    <a:pt x="151349" y="213839"/>
                  </a:lnTo>
                  <a:lnTo>
                    <a:pt x="158206" y="2209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5" name="SMARTInkShape-3232"/>
            <p:cNvSpPr/>
            <p:nvPr>
              <p:custDataLst>
                <p:tags r:id="rId184"/>
              </p:custDataLst>
            </p:nvPr>
          </p:nvSpPr>
          <p:spPr bwMode="auto">
            <a:xfrm>
              <a:off x="6884789" y="2607469"/>
              <a:ext cx="1016310" cy="62502"/>
            </a:xfrm>
            <a:custGeom>
              <a:avLst/>
              <a:gdLst/>
              <a:ahLst/>
              <a:cxnLst/>
              <a:rect l="0" t="0" r="0" b="0"/>
              <a:pathLst>
                <a:path w="1016310" h="62502">
                  <a:moveTo>
                    <a:pt x="0" y="44648"/>
                  </a:moveTo>
                  <a:lnTo>
                    <a:pt x="0" y="44648"/>
                  </a:lnTo>
                  <a:lnTo>
                    <a:pt x="25900" y="45640"/>
                  </a:lnTo>
                  <a:lnTo>
                    <a:pt x="67990" y="52750"/>
                  </a:lnTo>
                  <a:lnTo>
                    <a:pt x="105584" y="54325"/>
                  </a:lnTo>
                  <a:lnTo>
                    <a:pt x="137215" y="58209"/>
                  </a:lnTo>
                  <a:lnTo>
                    <a:pt x="174271" y="61234"/>
                  </a:lnTo>
                  <a:lnTo>
                    <a:pt x="208842" y="62130"/>
                  </a:lnTo>
                  <a:lnTo>
                    <a:pt x="249943" y="62433"/>
                  </a:lnTo>
                  <a:lnTo>
                    <a:pt x="284621" y="62485"/>
                  </a:lnTo>
                  <a:lnTo>
                    <a:pt x="325875" y="62501"/>
                  </a:lnTo>
                  <a:lnTo>
                    <a:pt x="369517" y="61513"/>
                  </a:lnTo>
                  <a:lnTo>
                    <a:pt x="413868" y="56370"/>
                  </a:lnTo>
                  <a:lnTo>
                    <a:pt x="443564" y="54819"/>
                  </a:lnTo>
                  <a:lnTo>
                    <a:pt x="475945" y="54129"/>
                  </a:lnTo>
                  <a:lnTo>
                    <a:pt x="510180" y="52831"/>
                  </a:lnTo>
                  <a:lnTo>
                    <a:pt x="545238" y="48946"/>
                  </a:lnTo>
                  <a:lnTo>
                    <a:pt x="580664" y="46558"/>
                  </a:lnTo>
                  <a:lnTo>
                    <a:pt x="615260" y="44505"/>
                  </a:lnTo>
                  <a:lnTo>
                    <a:pt x="647173" y="40285"/>
                  </a:lnTo>
                  <a:lnTo>
                    <a:pt x="680538" y="37748"/>
                  </a:lnTo>
                  <a:lnTo>
                    <a:pt x="715211" y="35628"/>
                  </a:lnTo>
                  <a:lnTo>
                    <a:pt x="750465" y="31379"/>
                  </a:lnTo>
                  <a:lnTo>
                    <a:pt x="783332" y="28829"/>
                  </a:lnTo>
                  <a:lnTo>
                    <a:pt x="827081" y="24747"/>
                  </a:lnTo>
                  <a:lnTo>
                    <a:pt x="867824" y="19900"/>
                  </a:lnTo>
                  <a:lnTo>
                    <a:pt x="906024" y="18464"/>
                  </a:lnTo>
                  <a:lnTo>
                    <a:pt x="945598" y="13238"/>
                  </a:lnTo>
                  <a:lnTo>
                    <a:pt x="984002" y="6851"/>
                  </a:lnTo>
                  <a:lnTo>
                    <a:pt x="1016309" y="119"/>
                  </a:lnTo>
                  <a:lnTo>
                    <a:pt x="10001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6" name="SMARTInkShape-3233"/>
            <p:cNvSpPr/>
            <p:nvPr>
              <p:custDataLst>
                <p:tags r:id="rId185"/>
              </p:custDataLst>
            </p:nvPr>
          </p:nvSpPr>
          <p:spPr bwMode="auto">
            <a:xfrm>
              <a:off x="7947422" y="2107406"/>
              <a:ext cx="114316" cy="392908"/>
            </a:xfrm>
            <a:custGeom>
              <a:avLst/>
              <a:gdLst/>
              <a:ahLst/>
              <a:cxnLst/>
              <a:rect l="0" t="0" r="0" b="0"/>
              <a:pathLst>
                <a:path w="114316" h="392908">
                  <a:moveTo>
                    <a:pt x="8930" y="0"/>
                  </a:moveTo>
                  <a:lnTo>
                    <a:pt x="8930" y="0"/>
                  </a:lnTo>
                  <a:lnTo>
                    <a:pt x="13670" y="18962"/>
                  </a:lnTo>
                  <a:lnTo>
                    <a:pt x="38419" y="54788"/>
                  </a:lnTo>
                  <a:lnTo>
                    <a:pt x="66679" y="96408"/>
                  </a:lnTo>
                  <a:lnTo>
                    <a:pt x="82403" y="133586"/>
                  </a:lnTo>
                  <a:lnTo>
                    <a:pt x="98102" y="171479"/>
                  </a:lnTo>
                  <a:lnTo>
                    <a:pt x="110108" y="205742"/>
                  </a:lnTo>
                  <a:lnTo>
                    <a:pt x="114315" y="241759"/>
                  </a:lnTo>
                  <a:lnTo>
                    <a:pt x="110820" y="269629"/>
                  </a:lnTo>
                  <a:lnTo>
                    <a:pt x="93621" y="311082"/>
                  </a:lnTo>
                  <a:lnTo>
                    <a:pt x="76908" y="342755"/>
                  </a:lnTo>
                  <a:lnTo>
                    <a:pt x="47561" y="372326"/>
                  </a:lnTo>
                  <a:lnTo>
                    <a:pt x="0" y="392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7" name="SMARTInkShape-3234"/>
            <p:cNvSpPr/>
            <p:nvPr>
              <p:custDataLst>
                <p:tags r:id="rId186"/>
              </p:custDataLst>
            </p:nvPr>
          </p:nvSpPr>
          <p:spPr bwMode="auto">
            <a:xfrm>
              <a:off x="7859802" y="2250649"/>
              <a:ext cx="123340" cy="197108"/>
            </a:xfrm>
            <a:custGeom>
              <a:avLst/>
              <a:gdLst/>
              <a:ahLst/>
              <a:cxnLst/>
              <a:rect l="0" t="0" r="0" b="0"/>
              <a:pathLst>
                <a:path w="123340" h="197108">
                  <a:moveTo>
                    <a:pt x="42971" y="8562"/>
                  </a:moveTo>
                  <a:lnTo>
                    <a:pt x="42971" y="8562"/>
                  </a:lnTo>
                  <a:lnTo>
                    <a:pt x="42971" y="0"/>
                  </a:lnTo>
                  <a:lnTo>
                    <a:pt x="36835" y="13963"/>
                  </a:lnTo>
                  <a:lnTo>
                    <a:pt x="32885" y="31108"/>
                  </a:lnTo>
                  <a:lnTo>
                    <a:pt x="22013" y="54599"/>
                  </a:lnTo>
                  <a:lnTo>
                    <a:pt x="14688" y="91849"/>
                  </a:lnTo>
                  <a:lnTo>
                    <a:pt x="6809" y="125513"/>
                  </a:lnTo>
                  <a:lnTo>
                    <a:pt x="0" y="158222"/>
                  </a:lnTo>
                  <a:lnTo>
                    <a:pt x="3560" y="180237"/>
                  </a:lnTo>
                  <a:lnTo>
                    <a:pt x="10903" y="191687"/>
                  </a:lnTo>
                  <a:lnTo>
                    <a:pt x="15640" y="196130"/>
                  </a:lnTo>
                  <a:lnTo>
                    <a:pt x="22766" y="197107"/>
                  </a:lnTo>
                  <a:lnTo>
                    <a:pt x="60073" y="187063"/>
                  </a:lnTo>
                  <a:lnTo>
                    <a:pt x="77362" y="180169"/>
                  </a:lnTo>
                  <a:lnTo>
                    <a:pt x="91659" y="170491"/>
                  </a:lnTo>
                  <a:lnTo>
                    <a:pt x="99337" y="159574"/>
                  </a:lnTo>
                  <a:lnTo>
                    <a:pt x="110808" y="122375"/>
                  </a:lnTo>
                  <a:lnTo>
                    <a:pt x="113697" y="81608"/>
                  </a:lnTo>
                  <a:lnTo>
                    <a:pt x="112108" y="62855"/>
                  </a:lnTo>
                  <a:lnTo>
                    <a:pt x="104788" y="44598"/>
                  </a:lnTo>
                  <a:lnTo>
                    <a:pt x="92273" y="31854"/>
                  </a:lnTo>
                  <a:lnTo>
                    <a:pt x="73785" y="21747"/>
                  </a:lnTo>
                  <a:lnTo>
                    <a:pt x="69467" y="20329"/>
                  </a:lnTo>
                  <a:lnTo>
                    <a:pt x="49168" y="23073"/>
                  </a:lnTo>
                  <a:lnTo>
                    <a:pt x="24302" y="39650"/>
                  </a:lnTo>
                  <a:lnTo>
                    <a:pt x="19612" y="46155"/>
                  </a:lnTo>
                  <a:lnTo>
                    <a:pt x="17477" y="52475"/>
                  </a:lnTo>
                  <a:lnTo>
                    <a:pt x="17750" y="64790"/>
                  </a:lnTo>
                  <a:lnTo>
                    <a:pt x="21179" y="76878"/>
                  </a:lnTo>
                  <a:lnTo>
                    <a:pt x="26458" y="81887"/>
                  </a:lnTo>
                  <a:lnTo>
                    <a:pt x="42908" y="90099"/>
                  </a:lnTo>
                  <a:lnTo>
                    <a:pt x="63448" y="89118"/>
                  </a:lnTo>
                  <a:lnTo>
                    <a:pt x="104232" y="77060"/>
                  </a:lnTo>
                  <a:lnTo>
                    <a:pt x="123339" y="710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8" name="SMARTInkShape-3235"/>
            <p:cNvSpPr/>
            <p:nvPr>
              <p:custDataLst>
                <p:tags r:id="rId187"/>
              </p:custDataLst>
            </p:nvPr>
          </p:nvSpPr>
          <p:spPr bwMode="auto">
            <a:xfrm>
              <a:off x="7643844" y="2348508"/>
              <a:ext cx="17352" cy="26562"/>
            </a:xfrm>
            <a:custGeom>
              <a:avLst/>
              <a:gdLst/>
              <a:ahLst/>
              <a:cxnLst/>
              <a:rect l="0" t="0" r="0" b="0"/>
              <a:pathLst>
                <a:path w="17352" h="26562">
                  <a:moveTo>
                    <a:pt x="8898" y="0"/>
                  </a:moveTo>
                  <a:lnTo>
                    <a:pt x="8898" y="0"/>
                  </a:lnTo>
                  <a:lnTo>
                    <a:pt x="4157" y="0"/>
                  </a:lnTo>
                  <a:lnTo>
                    <a:pt x="2761" y="992"/>
                  </a:lnTo>
                  <a:lnTo>
                    <a:pt x="1830" y="2646"/>
                  </a:lnTo>
                  <a:lnTo>
                    <a:pt x="337" y="7688"/>
                  </a:lnTo>
                  <a:lnTo>
                    <a:pt x="0" y="24198"/>
                  </a:lnTo>
                  <a:lnTo>
                    <a:pt x="982" y="25061"/>
                  </a:lnTo>
                  <a:lnTo>
                    <a:pt x="4719" y="26021"/>
                  </a:lnTo>
                  <a:lnTo>
                    <a:pt x="12400" y="26561"/>
                  </a:lnTo>
                  <a:lnTo>
                    <a:pt x="14209" y="25645"/>
                  </a:lnTo>
                  <a:lnTo>
                    <a:pt x="15416" y="24042"/>
                  </a:lnTo>
                  <a:lnTo>
                    <a:pt x="16756" y="19615"/>
                  </a:lnTo>
                  <a:lnTo>
                    <a:pt x="17351" y="14340"/>
                  </a:lnTo>
                  <a:lnTo>
                    <a:pt x="16518" y="12536"/>
                  </a:lnTo>
                  <a:lnTo>
                    <a:pt x="14971" y="11334"/>
                  </a:lnTo>
                  <a:lnTo>
                    <a:pt x="12946" y="10533"/>
                  </a:lnTo>
                  <a:lnTo>
                    <a:pt x="11597" y="9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69" name="SMARTInkShape-3236"/>
            <p:cNvSpPr/>
            <p:nvPr>
              <p:custDataLst>
                <p:tags r:id="rId188"/>
              </p:custDataLst>
            </p:nvPr>
          </p:nvSpPr>
          <p:spPr bwMode="auto">
            <a:xfrm>
              <a:off x="7492008" y="2223492"/>
              <a:ext cx="91452" cy="26790"/>
            </a:xfrm>
            <a:custGeom>
              <a:avLst/>
              <a:gdLst/>
              <a:ahLst/>
              <a:cxnLst/>
              <a:rect l="0" t="0" r="0" b="0"/>
              <a:pathLst>
                <a:path w="91452" h="26790">
                  <a:moveTo>
                    <a:pt x="0" y="26789"/>
                  </a:moveTo>
                  <a:lnTo>
                    <a:pt x="0" y="26789"/>
                  </a:lnTo>
                  <a:lnTo>
                    <a:pt x="23935" y="25797"/>
                  </a:lnTo>
                  <a:lnTo>
                    <a:pt x="66587" y="15765"/>
                  </a:lnTo>
                  <a:lnTo>
                    <a:pt x="85214" y="8309"/>
                  </a:lnTo>
                  <a:lnTo>
                    <a:pt x="91451" y="3693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70" name="SMARTInkShape-3237"/>
            <p:cNvSpPr/>
            <p:nvPr>
              <p:custDataLst>
                <p:tags r:id="rId189"/>
              </p:custDataLst>
            </p:nvPr>
          </p:nvSpPr>
          <p:spPr bwMode="auto">
            <a:xfrm>
              <a:off x="6090047" y="2286000"/>
              <a:ext cx="114457" cy="339329"/>
            </a:xfrm>
            <a:custGeom>
              <a:avLst/>
              <a:gdLst/>
              <a:ahLst/>
              <a:cxnLst/>
              <a:rect l="0" t="0" r="0" b="0"/>
              <a:pathLst>
                <a:path w="114457" h="339329">
                  <a:moveTo>
                    <a:pt x="0" y="0"/>
                  </a:moveTo>
                  <a:lnTo>
                    <a:pt x="0" y="0"/>
                  </a:lnTo>
                  <a:lnTo>
                    <a:pt x="40164" y="37519"/>
                  </a:lnTo>
                  <a:lnTo>
                    <a:pt x="74741" y="67052"/>
                  </a:lnTo>
                  <a:lnTo>
                    <a:pt x="89724" y="90643"/>
                  </a:lnTo>
                  <a:lnTo>
                    <a:pt x="105188" y="125966"/>
                  </a:lnTo>
                  <a:lnTo>
                    <a:pt x="113933" y="170072"/>
                  </a:lnTo>
                  <a:lnTo>
                    <a:pt x="114456" y="209252"/>
                  </a:lnTo>
                  <a:lnTo>
                    <a:pt x="106246" y="253257"/>
                  </a:lnTo>
                  <a:lnTo>
                    <a:pt x="95070" y="281647"/>
                  </a:lnTo>
                  <a:lnTo>
                    <a:pt x="69686" y="313653"/>
                  </a:lnTo>
                  <a:lnTo>
                    <a:pt x="55153" y="323893"/>
                  </a:lnTo>
                  <a:lnTo>
                    <a:pt x="8930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71" name="SMARTInkShape-3238"/>
            <p:cNvSpPr/>
            <p:nvPr>
              <p:custDataLst>
                <p:tags r:id="rId190"/>
              </p:custDataLst>
            </p:nvPr>
          </p:nvSpPr>
          <p:spPr bwMode="auto">
            <a:xfrm>
              <a:off x="6349008" y="2253253"/>
              <a:ext cx="142876" cy="363146"/>
            </a:xfrm>
            <a:custGeom>
              <a:avLst/>
              <a:gdLst/>
              <a:ahLst/>
              <a:cxnLst/>
              <a:rect l="0" t="0" r="0" b="0"/>
              <a:pathLst>
                <a:path w="142876" h="363146">
                  <a:moveTo>
                    <a:pt x="0" y="363145"/>
                  </a:moveTo>
                  <a:lnTo>
                    <a:pt x="0" y="363145"/>
                  </a:lnTo>
                  <a:lnTo>
                    <a:pt x="4740" y="363145"/>
                  </a:lnTo>
                  <a:lnTo>
                    <a:pt x="17169" y="358405"/>
                  </a:lnTo>
                  <a:lnTo>
                    <a:pt x="33419" y="345976"/>
                  </a:lnTo>
                  <a:lnTo>
                    <a:pt x="50551" y="322014"/>
                  </a:lnTo>
                  <a:lnTo>
                    <a:pt x="69369" y="283767"/>
                  </a:lnTo>
                  <a:lnTo>
                    <a:pt x="82935" y="247254"/>
                  </a:lnTo>
                  <a:lnTo>
                    <a:pt x="95169" y="207410"/>
                  </a:lnTo>
                  <a:lnTo>
                    <a:pt x="101167" y="174537"/>
                  </a:lnTo>
                  <a:lnTo>
                    <a:pt x="105383" y="131203"/>
                  </a:lnTo>
                  <a:lnTo>
                    <a:pt x="106630" y="93228"/>
                  </a:lnTo>
                  <a:lnTo>
                    <a:pt x="111741" y="56841"/>
                  </a:lnTo>
                  <a:lnTo>
                    <a:pt x="114235" y="18103"/>
                  </a:lnTo>
                  <a:lnTo>
                    <a:pt x="110964" y="7056"/>
                  </a:lnTo>
                  <a:lnTo>
                    <a:pt x="108702" y="3714"/>
                  </a:lnTo>
                  <a:lnTo>
                    <a:pt x="103544" y="0"/>
                  </a:lnTo>
                  <a:lnTo>
                    <a:pt x="99788" y="1986"/>
                  </a:lnTo>
                  <a:lnTo>
                    <a:pt x="90321" y="12130"/>
                  </a:lnTo>
                  <a:lnTo>
                    <a:pt x="71964" y="51419"/>
                  </a:lnTo>
                  <a:lnTo>
                    <a:pt x="65311" y="77636"/>
                  </a:lnTo>
                  <a:lnTo>
                    <a:pt x="58321" y="113162"/>
                  </a:lnTo>
                  <a:lnTo>
                    <a:pt x="54514" y="155971"/>
                  </a:lnTo>
                  <a:lnTo>
                    <a:pt x="51117" y="199999"/>
                  </a:lnTo>
                  <a:lnTo>
                    <a:pt x="48515" y="220191"/>
                  </a:lnTo>
                  <a:lnTo>
                    <a:pt x="52629" y="254863"/>
                  </a:lnTo>
                  <a:lnTo>
                    <a:pt x="62116" y="294130"/>
                  </a:lnTo>
                  <a:lnTo>
                    <a:pt x="75232" y="315605"/>
                  </a:lnTo>
                  <a:lnTo>
                    <a:pt x="90983" y="329779"/>
                  </a:lnTo>
                  <a:lnTo>
                    <a:pt x="105920" y="337402"/>
                  </a:lnTo>
                  <a:lnTo>
                    <a:pt x="111294" y="338045"/>
                  </a:lnTo>
                  <a:lnTo>
                    <a:pt x="142875" y="3274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72" name="SMARTInkShape-3239"/>
            <p:cNvSpPr/>
            <p:nvPr>
              <p:custDataLst>
                <p:tags r:id="rId191"/>
              </p:custDataLst>
            </p:nvPr>
          </p:nvSpPr>
          <p:spPr bwMode="auto">
            <a:xfrm>
              <a:off x="6514930" y="2387073"/>
              <a:ext cx="235915" cy="409865"/>
            </a:xfrm>
            <a:custGeom>
              <a:avLst/>
              <a:gdLst/>
              <a:ahLst/>
              <a:cxnLst/>
              <a:rect l="0" t="0" r="0" b="0"/>
              <a:pathLst>
                <a:path w="235915" h="409865">
                  <a:moveTo>
                    <a:pt x="75179" y="32872"/>
                  </a:moveTo>
                  <a:lnTo>
                    <a:pt x="75179" y="32872"/>
                  </a:lnTo>
                  <a:lnTo>
                    <a:pt x="70439" y="28132"/>
                  </a:lnTo>
                  <a:lnTo>
                    <a:pt x="65466" y="25805"/>
                  </a:lnTo>
                  <a:lnTo>
                    <a:pt x="54188" y="24310"/>
                  </a:lnTo>
                  <a:lnTo>
                    <a:pt x="48322" y="26752"/>
                  </a:lnTo>
                  <a:lnTo>
                    <a:pt x="45368" y="28792"/>
                  </a:lnTo>
                  <a:lnTo>
                    <a:pt x="20811" y="64122"/>
                  </a:lnTo>
                  <a:lnTo>
                    <a:pt x="11328" y="84464"/>
                  </a:lnTo>
                  <a:lnTo>
                    <a:pt x="2595" y="124423"/>
                  </a:lnTo>
                  <a:lnTo>
                    <a:pt x="0" y="135578"/>
                  </a:lnTo>
                  <a:lnTo>
                    <a:pt x="2409" y="155910"/>
                  </a:lnTo>
                  <a:lnTo>
                    <a:pt x="15385" y="183735"/>
                  </a:lnTo>
                  <a:lnTo>
                    <a:pt x="20433" y="185041"/>
                  </a:lnTo>
                  <a:lnTo>
                    <a:pt x="33980" y="181201"/>
                  </a:lnTo>
                  <a:lnTo>
                    <a:pt x="74931" y="148420"/>
                  </a:lnTo>
                  <a:lnTo>
                    <a:pt x="80029" y="135821"/>
                  </a:lnTo>
                  <a:lnTo>
                    <a:pt x="83303" y="98738"/>
                  </a:lnTo>
                  <a:lnTo>
                    <a:pt x="83870" y="69586"/>
                  </a:lnTo>
                  <a:lnTo>
                    <a:pt x="78711" y="51174"/>
                  </a:lnTo>
                  <a:lnTo>
                    <a:pt x="74558" y="42097"/>
                  </a:lnTo>
                  <a:lnTo>
                    <a:pt x="62004" y="29365"/>
                  </a:lnTo>
                  <a:lnTo>
                    <a:pt x="48488" y="22384"/>
                  </a:lnTo>
                  <a:lnTo>
                    <a:pt x="43494" y="21911"/>
                  </a:lnTo>
                  <a:lnTo>
                    <a:pt x="28351" y="23541"/>
                  </a:lnTo>
                  <a:lnTo>
                    <a:pt x="14120" y="33304"/>
                  </a:lnTo>
                  <a:lnTo>
                    <a:pt x="11653" y="38121"/>
                  </a:lnTo>
                  <a:lnTo>
                    <a:pt x="11000" y="43317"/>
                  </a:lnTo>
                  <a:lnTo>
                    <a:pt x="11558" y="48765"/>
                  </a:lnTo>
                  <a:lnTo>
                    <a:pt x="14906" y="53389"/>
                  </a:lnTo>
                  <a:lnTo>
                    <a:pt x="26562" y="61173"/>
                  </a:lnTo>
                  <a:lnTo>
                    <a:pt x="59342" y="66393"/>
                  </a:lnTo>
                  <a:lnTo>
                    <a:pt x="81038" y="62322"/>
                  </a:lnTo>
                  <a:lnTo>
                    <a:pt x="119222" y="48281"/>
                  </a:lnTo>
                  <a:lnTo>
                    <a:pt x="152037" y="25874"/>
                  </a:lnTo>
                  <a:lnTo>
                    <a:pt x="161924" y="18848"/>
                  </a:lnTo>
                  <a:lnTo>
                    <a:pt x="186813" y="7960"/>
                  </a:lnTo>
                  <a:lnTo>
                    <a:pt x="189289" y="8327"/>
                  </a:lnTo>
                  <a:lnTo>
                    <a:pt x="194687" y="11380"/>
                  </a:lnTo>
                  <a:lnTo>
                    <a:pt x="208973" y="23806"/>
                  </a:lnTo>
                  <a:lnTo>
                    <a:pt x="201965" y="15794"/>
                  </a:lnTo>
                  <a:lnTo>
                    <a:pt x="196682" y="6761"/>
                  </a:lnTo>
                  <a:lnTo>
                    <a:pt x="191900" y="3559"/>
                  </a:lnTo>
                  <a:lnTo>
                    <a:pt x="178649" y="0"/>
                  </a:lnTo>
                  <a:lnTo>
                    <a:pt x="149714" y="2738"/>
                  </a:lnTo>
                  <a:lnTo>
                    <a:pt x="135425" y="9888"/>
                  </a:lnTo>
                  <a:lnTo>
                    <a:pt x="130226" y="14573"/>
                  </a:lnTo>
                  <a:lnTo>
                    <a:pt x="124449" y="25070"/>
                  </a:lnTo>
                  <a:lnTo>
                    <a:pt x="122909" y="30647"/>
                  </a:lnTo>
                  <a:lnTo>
                    <a:pt x="123843" y="42136"/>
                  </a:lnTo>
                  <a:lnTo>
                    <a:pt x="125481" y="47978"/>
                  </a:lnTo>
                  <a:lnTo>
                    <a:pt x="128558" y="51872"/>
                  </a:lnTo>
                  <a:lnTo>
                    <a:pt x="137267" y="56199"/>
                  </a:lnTo>
                  <a:lnTo>
                    <a:pt x="162808" y="58635"/>
                  </a:lnTo>
                  <a:lnTo>
                    <a:pt x="200738" y="51883"/>
                  </a:lnTo>
                  <a:lnTo>
                    <a:pt x="202542" y="50507"/>
                  </a:lnTo>
                  <a:lnTo>
                    <a:pt x="202751" y="48598"/>
                  </a:lnTo>
                  <a:lnTo>
                    <a:pt x="201900" y="46332"/>
                  </a:lnTo>
                  <a:lnTo>
                    <a:pt x="201331" y="45814"/>
                  </a:lnTo>
                  <a:lnTo>
                    <a:pt x="200952" y="46461"/>
                  </a:lnTo>
                  <a:lnTo>
                    <a:pt x="200700" y="47885"/>
                  </a:lnTo>
                  <a:lnTo>
                    <a:pt x="201524" y="48834"/>
                  </a:lnTo>
                  <a:lnTo>
                    <a:pt x="205085" y="49888"/>
                  </a:lnTo>
                  <a:lnTo>
                    <a:pt x="206432" y="52154"/>
                  </a:lnTo>
                  <a:lnTo>
                    <a:pt x="216017" y="93419"/>
                  </a:lnTo>
                  <a:lnTo>
                    <a:pt x="227169" y="129131"/>
                  </a:lnTo>
                  <a:lnTo>
                    <a:pt x="231035" y="157013"/>
                  </a:lnTo>
                  <a:lnTo>
                    <a:pt x="229446" y="192556"/>
                  </a:lnTo>
                  <a:lnTo>
                    <a:pt x="232454" y="232652"/>
                  </a:lnTo>
                  <a:lnTo>
                    <a:pt x="229084" y="256270"/>
                  </a:lnTo>
                  <a:lnTo>
                    <a:pt x="220233" y="299030"/>
                  </a:lnTo>
                  <a:lnTo>
                    <a:pt x="211356" y="338124"/>
                  </a:lnTo>
                  <a:lnTo>
                    <a:pt x="202951" y="374451"/>
                  </a:lnTo>
                  <a:lnTo>
                    <a:pt x="191222" y="403366"/>
                  </a:lnTo>
                  <a:lnTo>
                    <a:pt x="188259" y="407860"/>
                  </a:lnTo>
                  <a:lnTo>
                    <a:pt x="184301" y="409864"/>
                  </a:lnTo>
                  <a:lnTo>
                    <a:pt x="174610" y="409445"/>
                  </a:lnTo>
                  <a:lnTo>
                    <a:pt x="163689" y="400660"/>
                  </a:lnTo>
                  <a:lnTo>
                    <a:pt x="140508" y="366026"/>
                  </a:lnTo>
                  <a:lnTo>
                    <a:pt x="127499" y="337298"/>
                  </a:lnTo>
                  <a:lnTo>
                    <a:pt x="125883" y="321631"/>
                  </a:lnTo>
                  <a:lnTo>
                    <a:pt x="126841" y="314675"/>
                  </a:lnTo>
                  <a:lnTo>
                    <a:pt x="133198" y="301654"/>
                  </a:lnTo>
                  <a:lnTo>
                    <a:pt x="141645" y="291237"/>
                  </a:lnTo>
                  <a:lnTo>
                    <a:pt x="158260" y="279260"/>
                  </a:lnTo>
                  <a:lnTo>
                    <a:pt x="167005" y="276323"/>
                  </a:lnTo>
                  <a:lnTo>
                    <a:pt x="193529" y="269697"/>
                  </a:lnTo>
                  <a:lnTo>
                    <a:pt x="235914" y="2471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73" name="SMARTInkShape-3240"/>
            <p:cNvSpPr/>
            <p:nvPr>
              <p:custDataLst>
                <p:tags r:id="rId192"/>
              </p:custDataLst>
            </p:nvPr>
          </p:nvSpPr>
          <p:spPr bwMode="auto">
            <a:xfrm>
              <a:off x="6902648" y="2312789"/>
              <a:ext cx="26791" cy="252502"/>
            </a:xfrm>
            <a:custGeom>
              <a:avLst/>
              <a:gdLst/>
              <a:ahLst/>
              <a:cxnLst/>
              <a:rect l="0" t="0" r="0" b="0"/>
              <a:pathLst>
                <a:path w="26791" h="252502">
                  <a:moveTo>
                    <a:pt x="0" y="0"/>
                  </a:moveTo>
                  <a:lnTo>
                    <a:pt x="0" y="0"/>
                  </a:lnTo>
                  <a:lnTo>
                    <a:pt x="0" y="42811"/>
                  </a:lnTo>
                  <a:lnTo>
                    <a:pt x="0" y="82430"/>
                  </a:lnTo>
                  <a:lnTo>
                    <a:pt x="0" y="126729"/>
                  </a:lnTo>
                  <a:lnTo>
                    <a:pt x="0" y="158850"/>
                  </a:lnTo>
                  <a:lnTo>
                    <a:pt x="2646" y="199533"/>
                  </a:lnTo>
                  <a:lnTo>
                    <a:pt x="8103" y="241140"/>
                  </a:lnTo>
                  <a:lnTo>
                    <a:pt x="8685" y="252247"/>
                  </a:lnTo>
                  <a:lnTo>
                    <a:pt x="8767" y="252501"/>
                  </a:lnTo>
                  <a:lnTo>
                    <a:pt x="9849" y="248152"/>
                  </a:lnTo>
                  <a:lnTo>
                    <a:pt x="21350" y="208149"/>
                  </a:lnTo>
                  <a:lnTo>
                    <a:pt x="26790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675" name="SMARTInkShape-3241"/>
          <p:cNvSpPr/>
          <p:nvPr>
            <p:custDataLst>
              <p:tags r:id="rId10"/>
            </p:custDataLst>
          </p:nvPr>
        </p:nvSpPr>
        <p:spPr bwMode="auto">
          <a:xfrm>
            <a:off x="5824071" y="796502"/>
            <a:ext cx="310625" cy="1087647"/>
          </a:xfrm>
          <a:custGeom>
            <a:avLst/>
            <a:gdLst/>
            <a:ahLst/>
            <a:cxnLst/>
            <a:rect l="0" t="0" r="0" b="0"/>
            <a:pathLst>
              <a:path w="310625" h="1087647">
                <a:moveTo>
                  <a:pt x="87382" y="42889"/>
                </a:moveTo>
                <a:lnTo>
                  <a:pt x="87382" y="42889"/>
                </a:lnTo>
                <a:lnTo>
                  <a:pt x="87382" y="21898"/>
                </a:lnTo>
                <a:lnTo>
                  <a:pt x="84737" y="16031"/>
                </a:lnTo>
                <a:lnTo>
                  <a:pt x="74953" y="4180"/>
                </a:lnTo>
                <a:lnTo>
                  <a:pt x="66645" y="880"/>
                </a:lnTo>
                <a:lnTo>
                  <a:pt x="61650" y="0"/>
                </a:lnTo>
                <a:lnTo>
                  <a:pt x="50811" y="1668"/>
                </a:lnTo>
                <a:lnTo>
                  <a:pt x="11134" y="16050"/>
                </a:lnTo>
                <a:lnTo>
                  <a:pt x="4546" y="20377"/>
                </a:lnTo>
                <a:lnTo>
                  <a:pt x="956" y="25607"/>
                </a:lnTo>
                <a:lnTo>
                  <a:pt x="0" y="28391"/>
                </a:lnTo>
                <a:lnTo>
                  <a:pt x="354" y="31239"/>
                </a:lnTo>
                <a:lnTo>
                  <a:pt x="21042" y="74002"/>
                </a:lnTo>
                <a:lnTo>
                  <a:pt x="29110" y="114895"/>
                </a:lnTo>
                <a:lnTo>
                  <a:pt x="32877" y="155302"/>
                </a:lnTo>
                <a:lnTo>
                  <a:pt x="33621" y="189742"/>
                </a:lnTo>
                <a:lnTo>
                  <a:pt x="38508" y="229434"/>
                </a:lnTo>
                <a:lnTo>
                  <a:pt x="46222" y="266392"/>
                </a:lnTo>
                <a:lnTo>
                  <a:pt x="53592" y="307078"/>
                </a:lnTo>
                <a:lnTo>
                  <a:pt x="61164" y="341763"/>
                </a:lnTo>
                <a:lnTo>
                  <a:pt x="72612" y="383707"/>
                </a:lnTo>
                <a:lnTo>
                  <a:pt x="81463" y="418928"/>
                </a:lnTo>
                <a:lnTo>
                  <a:pt x="87397" y="449134"/>
                </a:lnTo>
                <a:lnTo>
                  <a:pt x="93671" y="491672"/>
                </a:lnTo>
                <a:lnTo>
                  <a:pt x="98175" y="528419"/>
                </a:lnTo>
                <a:lnTo>
                  <a:pt x="108440" y="570726"/>
                </a:lnTo>
                <a:lnTo>
                  <a:pt x="120205" y="615245"/>
                </a:lnTo>
                <a:lnTo>
                  <a:pt x="126983" y="650912"/>
                </a:lnTo>
                <a:lnTo>
                  <a:pt x="135276" y="688159"/>
                </a:lnTo>
                <a:lnTo>
                  <a:pt x="146966" y="724027"/>
                </a:lnTo>
                <a:lnTo>
                  <a:pt x="158830" y="767272"/>
                </a:lnTo>
                <a:lnTo>
                  <a:pt x="167753" y="802232"/>
                </a:lnTo>
                <a:lnTo>
                  <a:pt x="179656" y="844860"/>
                </a:lnTo>
                <a:lnTo>
                  <a:pt x="185425" y="889072"/>
                </a:lnTo>
                <a:lnTo>
                  <a:pt x="192444" y="930732"/>
                </a:lnTo>
                <a:lnTo>
                  <a:pt x="194124" y="972879"/>
                </a:lnTo>
                <a:lnTo>
                  <a:pt x="188319" y="1013726"/>
                </a:lnTo>
                <a:lnTo>
                  <a:pt x="185966" y="1052986"/>
                </a:lnTo>
                <a:lnTo>
                  <a:pt x="185714" y="1069560"/>
                </a:lnTo>
                <a:lnTo>
                  <a:pt x="188302" y="1077302"/>
                </a:lnTo>
                <a:lnTo>
                  <a:pt x="194430" y="1087482"/>
                </a:lnTo>
                <a:lnTo>
                  <a:pt x="206958" y="1087646"/>
                </a:lnTo>
                <a:lnTo>
                  <a:pt x="240832" y="1072409"/>
                </a:lnTo>
                <a:lnTo>
                  <a:pt x="310624" y="103408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76" name="SMARTInkShape-3242"/>
          <p:cNvSpPr/>
          <p:nvPr>
            <p:custDataLst>
              <p:tags r:id="rId11"/>
            </p:custDataLst>
          </p:nvPr>
        </p:nvSpPr>
        <p:spPr bwMode="auto">
          <a:xfrm>
            <a:off x="7492008" y="724546"/>
            <a:ext cx="386125" cy="1177478"/>
          </a:xfrm>
          <a:custGeom>
            <a:avLst/>
            <a:gdLst/>
            <a:ahLst/>
            <a:cxnLst/>
            <a:rect l="0" t="0" r="0" b="0"/>
            <a:pathLst>
              <a:path w="386125" h="1177478">
                <a:moveTo>
                  <a:pt x="285750" y="7688"/>
                </a:moveTo>
                <a:lnTo>
                  <a:pt x="285750" y="7688"/>
                </a:lnTo>
                <a:lnTo>
                  <a:pt x="290491" y="2948"/>
                </a:lnTo>
                <a:lnTo>
                  <a:pt x="312400" y="0"/>
                </a:lnTo>
                <a:lnTo>
                  <a:pt x="342093" y="6133"/>
                </a:lnTo>
                <a:lnTo>
                  <a:pt x="364952" y="15055"/>
                </a:lnTo>
                <a:lnTo>
                  <a:pt x="374859" y="24522"/>
                </a:lnTo>
                <a:lnTo>
                  <a:pt x="386016" y="50490"/>
                </a:lnTo>
                <a:lnTo>
                  <a:pt x="386124" y="83319"/>
                </a:lnTo>
                <a:lnTo>
                  <a:pt x="379872" y="122922"/>
                </a:lnTo>
                <a:lnTo>
                  <a:pt x="376476" y="161335"/>
                </a:lnTo>
                <a:lnTo>
                  <a:pt x="370729" y="197852"/>
                </a:lnTo>
                <a:lnTo>
                  <a:pt x="367484" y="233808"/>
                </a:lnTo>
                <a:lnTo>
                  <a:pt x="361782" y="269596"/>
                </a:lnTo>
                <a:lnTo>
                  <a:pt x="353808" y="305336"/>
                </a:lnTo>
                <a:lnTo>
                  <a:pt x="345162" y="345801"/>
                </a:lnTo>
                <a:lnTo>
                  <a:pt x="341057" y="389210"/>
                </a:lnTo>
                <a:lnTo>
                  <a:pt x="335099" y="433491"/>
                </a:lnTo>
                <a:lnTo>
                  <a:pt x="327051" y="478031"/>
                </a:lnTo>
                <a:lnTo>
                  <a:pt x="318382" y="522647"/>
                </a:lnTo>
                <a:lnTo>
                  <a:pt x="314271" y="567286"/>
                </a:lnTo>
                <a:lnTo>
                  <a:pt x="308311" y="611932"/>
                </a:lnTo>
                <a:lnTo>
                  <a:pt x="305003" y="651839"/>
                </a:lnTo>
                <a:lnTo>
                  <a:pt x="304022" y="693539"/>
                </a:lnTo>
                <a:lnTo>
                  <a:pt x="303732" y="732573"/>
                </a:lnTo>
                <a:lnTo>
                  <a:pt x="303645" y="769275"/>
                </a:lnTo>
                <a:lnTo>
                  <a:pt x="303620" y="805284"/>
                </a:lnTo>
                <a:lnTo>
                  <a:pt x="303612" y="841090"/>
                </a:lnTo>
                <a:lnTo>
                  <a:pt x="303611" y="876834"/>
                </a:lnTo>
                <a:lnTo>
                  <a:pt x="303609" y="919323"/>
                </a:lnTo>
                <a:lnTo>
                  <a:pt x="304601" y="959215"/>
                </a:lnTo>
                <a:lnTo>
                  <a:pt x="309746" y="998485"/>
                </a:lnTo>
                <a:lnTo>
                  <a:pt x="316912" y="1036118"/>
                </a:lnTo>
                <a:lnTo>
                  <a:pt x="327936" y="1076805"/>
                </a:lnTo>
                <a:lnTo>
                  <a:pt x="328312" y="1089078"/>
                </a:lnTo>
                <a:lnTo>
                  <a:pt x="325171" y="1097840"/>
                </a:lnTo>
                <a:lnTo>
                  <a:pt x="313085" y="1113091"/>
                </a:lnTo>
                <a:lnTo>
                  <a:pt x="297237" y="1119096"/>
                </a:lnTo>
                <a:lnTo>
                  <a:pt x="254725" y="1122950"/>
                </a:lnTo>
                <a:lnTo>
                  <a:pt x="212263" y="1130841"/>
                </a:lnTo>
                <a:lnTo>
                  <a:pt x="169387" y="1139075"/>
                </a:lnTo>
                <a:lnTo>
                  <a:pt x="135517" y="1146806"/>
                </a:lnTo>
                <a:lnTo>
                  <a:pt x="100787" y="1150530"/>
                </a:lnTo>
                <a:lnTo>
                  <a:pt x="56142" y="1160175"/>
                </a:lnTo>
                <a:lnTo>
                  <a:pt x="0" y="117747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77" name="SMARTInkShape-3243"/>
          <p:cNvSpPr/>
          <p:nvPr>
            <p:custDataLst>
              <p:tags r:id="rId12"/>
            </p:custDataLst>
          </p:nvPr>
        </p:nvSpPr>
        <p:spPr bwMode="auto">
          <a:xfrm>
            <a:off x="3705824" y="2214563"/>
            <a:ext cx="366115" cy="730749"/>
          </a:xfrm>
          <a:custGeom>
            <a:avLst/>
            <a:gdLst/>
            <a:ahLst/>
            <a:cxnLst/>
            <a:rect l="0" t="0" r="0" b="0"/>
            <a:pathLst>
              <a:path w="366115" h="730749">
                <a:moveTo>
                  <a:pt x="35715" y="0"/>
                </a:moveTo>
                <a:lnTo>
                  <a:pt x="35715" y="0"/>
                </a:lnTo>
                <a:lnTo>
                  <a:pt x="30975" y="4740"/>
                </a:lnTo>
                <a:lnTo>
                  <a:pt x="26001" y="7067"/>
                </a:lnTo>
                <a:lnTo>
                  <a:pt x="23286" y="7688"/>
                </a:lnTo>
                <a:lnTo>
                  <a:pt x="14724" y="13302"/>
                </a:lnTo>
                <a:lnTo>
                  <a:pt x="11503" y="21125"/>
                </a:lnTo>
                <a:lnTo>
                  <a:pt x="9152" y="60932"/>
                </a:lnTo>
                <a:lnTo>
                  <a:pt x="8956" y="100187"/>
                </a:lnTo>
                <a:lnTo>
                  <a:pt x="8932" y="143850"/>
                </a:lnTo>
                <a:lnTo>
                  <a:pt x="6282" y="173591"/>
                </a:lnTo>
                <a:lnTo>
                  <a:pt x="1238" y="215639"/>
                </a:lnTo>
                <a:lnTo>
                  <a:pt x="365" y="257259"/>
                </a:lnTo>
                <a:lnTo>
                  <a:pt x="105" y="291529"/>
                </a:lnTo>
                <a:lnTo>
                  <a:pt x="28" y="330016"/>
                </a:lnTo>
                <a:lnTo>
                  <a:pt x="6" y="368098"/>
                </a:lnTo>
                <a:lnTo>
                  <a:pt x="6135" y="411377"/>
                </a:lnTo>
                <a:lnTo>
                  <a:pt x="8099" y="450413"/>
                </a:lnTo>
                <a:lnTo>
                  <a:pt x="7689" y="489541"/>
                </a:lnTo>
                <a:lnTo>
                  <a:pt x="2716" y="533986"/>
                </a:lnTo>
                <a:lnTo>
                  <a:pt x="533" y="574085"/>
                </a:lnTo>
                <a:lnTo>
                  <a:pt x="156" y="607984"/>
                </a:lnTo>
                <a:lnTo>
                  <a:pt x="28" y="645514"/>
                </a:lnTo>
                <a:lnTo>
                  <a:pt x="0" y="687925"/>
                </a:lnTo>
                <a:lnTo>
                  <a:pt x="990" y="703611"/>
                </a:lnTo>
                <a:lnTo>
                  <a:pt x="7685" y="720515"/>
                </a:lnTo>
                <a:lnTo>
                  <a:pt x="13299" y="727218"/>
                </a:lnTo>
                <a:lnTo>
                  <a:pt x="18476" y="730005"/>
                </a:lnTo>
                <a:lnTo>
                  <a:pt x="21246" y="730748"/>
                </a:lnTo>
                <a:lnTo>
                  <a:pt x="29615" y="728928"/>
                </a:lnTo>
                <a:lnTo>
                  <a:pt x="40941" y="725803"/>
                </a:lnTo>
                <a:lnTo>
                  <a:pt x="75112" y="721152"/>
                </a:lnTo>
                <a:lnTo>
                  <a:pt x="115045" y="710973"/>
                </a:lnTo>
                <a:lnTo>
                  <a:pt x="152045" y="697602"/>
                </a:lnTo>
                <a:lnTo>
                  <a:pt x="190581" y="682435"/>
                </a:lnTo>
                <a:lnTo>
                  <a:pt x="234941" y="672530"/>
                </a:lnTo>
                <a:lnTo>
                  <a:pt x="272037" y="670095"/>
                </a:lnTo>
                <a:lnTo>
                  <a:pt x="315899" y="669775"/>
                </a:lnTo>
                <a:lnTo>
                  <a:pt x="326598" y="672393"/>
                </a:lnTo>
                <a:lnTo>
                  <a:pt x="335653" y="675873"/>
                </a:lnTo>
                <a:lnTo>
                  <a:pt x="366114" y="6786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78" name="SMARTInkShape-3244"/>
          <p:cNvSpPr/>
          <p:nvPr>
            <p:custDataLst>
              <p:tags r:id="rId13"/>
            </p:custDataLst>
          </p:nvPr>
        </p:nvSpPr>
        <p:spPr bwMode="auto">
          <a:xfrm>
            <a:off x="4607719" y="2045634"/>
            <a:ext cx="168982" cy="776148"/>
          </a:xfrm>
          <a:custGeom>
            <a:avLst/>
            <a:gdLst/>
            <a:ahLst/>
            <a:cxnLst/>
            <a:rect l="0" t="0" r="0" b="0"/>
            <a:pathLst>
              <a:path w="168982" h="776148">
                <a:moveTo>
                  <a:pt x="116086" y="17124"/>
                </a:moveTo>
                <a:lnTo>
                  <a:pt x="116086" y="17124"/>
                </a:lnTo>
                <a:lnTo>
                  <a:pt x="136481" y="4850"/>
                </a:lnTo>
                <a:lnTo>
                  <a:pt x="161889" y="0"/>
                </a:lnTo>
                <a:lnTo>
                  <a:pt x="164480" y="1739"/>
                </a:lnTo>
                <a:lnTo>
                  <a:pt x="166208" y="4883"/>
                </a:lnTo>
                <a:lnTo>
                  <a:pt x="168981" y="24187"/>
                </a:lnTo>
                <a:lnTo>
                  <a:pt x="162506" y="64478"/>
                </a:lnTo>
                <a:lnTo>
                  <a:pt x="159975" y="106152"/>
                </a:lnTo>
                <a:lnTo>
                  <a:pt x="153712" y="146312"/>
                </a:lnTo>
                <a:lnTo>
                  <a:pt x="155015" y="172811"/>
                </a:lnTo>
                <a:lnTo>
                  <a:pt x="157200" y="193474"/>
                </a:lnTo>
                <a:lnTo>
                  <a:pt x="153844" y="224818"/>
                </a:lnTo>
                <a:lnTo>
                  <a:pt x="152409" y="268501"/>
                </a:lnTo>
                <a:lnTo>
                  <a:pt x="151983" y="307462"/>
                </a:lnTo>
                <a:lnTo>
                  <a:pt x="151858" y="347118"/>
                </a:lnTo>
                <a:lnTo>
                  <a:pt x="151828" y="382400"/>
                </a:lnTo>
                <a:lnTo>
                  <a:pt x="151815" y="413294"/>
                </a:lnTo>
                <a:lnTo>
                  <a:pt x="151809" y="442239"/>
                </a:lnTo>
                <a:lnTo>
                  <a:pt x="151807" y="474946"/>
                </a:lnTo>
                <a:lnTo>
                  <a:pt x="151805" y="517349"/>
                </a:lnTo>
                <a:lnTo>
                  <a:pt x="151805" y="550307"/>
                </a:lnTo>
                <a:lnTo>
                  <a:pt x="151804" y="588405"/>
                </a:lnTo>
                <a:lnTo>
                  <a:pt x="151804" y="621632"/>
                </a:lnTo>
                <a:lnTo>
                  <a:pt x="151804" y="659809"/>
                </a:lnTo>
                <a:lnTo>
                  <a:pt x="147064" y="697800"/>
                </a:lnTo>
                <a:lnTo>
                  <a:pt x="135554" y="737564"/>
                </a:lnTo>
                <a:lnTo>
                  <a:pt x="129368" y="749408"/>
                </a:lnTo>
                <a:lnTo>
                  <a:pt x="118710" y="763700"/>
                </a:lnTo>
                <a:lnTo>
                  <a:pt x="116843" y="764872"/>
                </a:lnTo>
                <a:lnTo>
                  <a:pt x="109475" y="766523"/>
                </a:lnTo>
                <a:lnTo>
                  <a:pt x="95163" y="767126"/>
                </a:lnTo>
                <a:lnTo>
                  <a:pt x="68076" y="762055"/>
                </a:lnTo>
                <a:lnTo>
                  <a:pt x="0" y="77614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79" name="SMARTInkShape-3245"/>
          <p:cNvSpPr/>
          <p:nvPr>
            <p:custDataLst>
              <p:tags r:id="rId14"/>
            </p:custDataLst>
          </p:nvPr>
        </p:nvSpPr>
        <p:spPr bwMode="auto">
          <a:xfrm>
            <a:off x="6795498" y="2030824"/>
            <a:ext cx="142870" cy="1265781"/>
          </a:xfrm>
          <a:custGeom>
            <a:avLst/>
            <a:gdLst/>
            <a:ahLst/>
            <a:cxnLst/>
            <a:rect l="0" t="0" r="0" b="0"/>
            <a:pathLst>
              <a:path w="142870" h="1265781">
                <a:moveTo>
                  <a:pt x="71432" y="5145"/>
                </a:moveTo>
                <a:lnTo>
                  <a:pt x="71432" y="5145"/>
                </a:lnTo>
                <a:lnTo>
                  <a:pt x="71432" y="0"/>
                </a:lnTo>
                <a:lnTo>
                  <a:pt x="71432" y="2197"/>
                </a:lnTo>
                <a:lnTo>
                  <a:pt x="48098" y="41571"/>
                </a:lnTo>
                <a:lnTo>
                  <a:pt x="29457" y="78311"/>
                </a:lnTo>
                <a:lnTo>
                  <a:pt x="22571" y="114957"/>
                </a:lnTo>
                <a:lnTo>
                  <a:pt x="19251" y="155642"/>
                </a:lnTo>
                <a:lnTo>
                  <a:pt x="18474" y="187126"/>
                </a:lnTo>
                <a:lnTo>
                  <a:pt x="20683" y="230383"/>
                </a:lnTo>
                <a:lnTo>
                  <a:pt x="24976" y="264697"/>
                </a:lnTo>
                <a:lnTo>
                  <a:pt x="26427" y="307107"/>
                </a:lnTo>
                <a:lnTo>
                  <a:pt x="26713" y="351277"/>
                </a:lnTo>
                <a:lnTo>
                  <a:pt x="25770" y="387389"/>
                </a:lnTo>
                <a:lnTo>
                  <a:pt x="20640" y="429067"/>
                </a:lnTo>
                <a:lnTo>
                  <a:pt x="17688" y="472836"/>
                </a:lnTo>
                <a:lnTo>
                  <a:pt x="11962" y="516231"/>
                </a:lnTo>
                <a:lnTo>
                  <a:pt x="9824" y="555658"/>
                </a:lnTo>
                <a:lnTo>
                  <a:pt x="8198" y="598318"/>
                </a:lnTo>
                <a:lnTo>
                  <a:pt x="2866" y="642377"/>
                </a:lnTo>
                <a:lnTo>
                  <a:pt x="845" y="685859"/>
                </a:lnTo>
                <a:lnTo>
                  <a:pt x="247" y="725311"/>
                </a:lnTo>
                <a:lnTo>
                  <a:pt x="69" y="767979"/>
                </a:lnTo>
                <a:lnTo>
                  <a:pt x="16" y="812040"/>
                </a:lnTo>
                <a:lnTo>
                  <a:pt x="0" y="856515"/>
                </a:lnTo>
                <a:lnTo>
                  <a:pt x="988" y="900120"/>
                </a:lnTo>
                <a:lnTo>
                  <a:pt x="6132" y="939608"/>
                </a:lnTo>
                <a:lnTo>
                  <a:pt x="8097" y="981294"/>
                </a:lnTo>
                <a:lnTo>
                  <a:pt x="8679" y="1019222"/>
                </a:lnTo>
                <a:lnTo>
                  <a:pt x="9843" y="1055596"/>
                </a:lnTo>
                <a:lnTo>
                  <a:pt x="16031" y="1090516"/>
                </a:lnTo>
                <a:lnTo>
                  <a:pt x="24149" y="1123132"/>
                </a:lnTo>
                <a:lnTo>
                  <a:pt x="32837" y="1166200"/>
                </a:lnTo>
                <a:lnTo>
                  <a:pt x="44663" y="1208927"/>
                </a:lnTo>
                <a:lnTo>
                  <a:pt x="61293" y="1246030"/>
                </a:lnTo>
                <a:lnTo>
                  <a:pt x="73168" y="1263578"/>
                </a:lnTo>
                <a:lnTo>
                  <a:pt x="78542" y="1265780"/>
                </a:lnTo>
                <a:lnTo>
                  <a:pt x="92451" y="1265581"/>
                </a:lnTo>
                <a:lnTo>
                  <a:pt x="142869" y="123744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80" name="SMARTInkShape-3246"/>
          <p:cNvSpPr/>
          <p:nvPr>
            <p:custDataLst>
              <p:tags r:id="rId15"/>
            </p:custDataLst>
          </p:nvPr>
        </p:nvSpPr>
        <p:spPr bwMode="auto">
          <a:xfrm>
            <a:off x="7902773" y="1876985"/>
            <a:ext cx="286427" cy="1266266"/>
          </a:xfrm>
          <a:custGeom>
            <a:avLst/>
            <a:gdLst/>
            <a:ahLst/>
            <a:cxnLst/>
            <a:rect l="0" t="0" r="0" b="0"/>
            <a:pathLst>
              <a:path w="286427" h="1266266">
                <a:moveTo>
                  <a:pt x="151805" y="33968"/>
                </a:moveTo>
                <a:lnTo>
                  <a:pt x="151805" y="33968"/>
                </a:lnTo>
                <a:lnTo>
                  <a:pt x="159926" y="26839"/>
                </a:lnTo>
                <a:lnTo>
                  <a:pt x="176149" y="18737"/>
                </a:lnTo>
                <a:lnTo>
                  <a:pt x="213535" y="7110"/>
                </a:lnTo>
                <a:lnTo>
                  <a:pt x="249877" y="0"/>
                </a:lnTo>
                <a:lnTo>
                  <a:pt x="265176" y="4319"/>
                </a:lnTo>
                <a:lnTo>
                  <a:pt x="272035" y="8249"/>
                </a:lnTo>
                <a:lnTo>
                  <a:pt x="282300" y="20553"/>
                </a:lnTo>
                <a:lnTo>
                  <a:pt x="286426" y="28001"/>
                </a:lnTo>
                <a:lnTo>
                  <a:pt x="285720" y="52152"/>
                </a:lnTo>
                <a:lnTo>
                  <a:pt x="276812" y="93926"/>
                </a:lnTo>
                <a:lnTo>
                  <a:pt x="267888" y="131439"/>
                </a:lnTo>
                <a:lnTo>
                  <a:pt x="258960" y="167690"/>
                </a:lnTo>
                <a:lnTo>
                  <a:pt x="250032" y="206212"/>
                </a:lnTo>
                <a:lnTo>
                  <a:pt x="243086" y="235536"/>
                </a:lnTo>
                <a:lnTo>
                  <a:pt x="233385" y="268414"/>
                </a:lnTo>
                <a:lnTo>
                  <a:pt x="225105" y="300223"/>
                </a:lnTo>
                <a:lnTo>
                  <a:pt x="218117" y="330897"/>
                </a:lnTo>
                <a:lnTo>
                  <a:pt x="211705" y="361067"/>
                </a:lnTo>
                <a:lnTo>
                  <a:pt x="208192" y="391012"/>
                </a:lnTo>
                <a:lnTo>
                  <a:pt x="206632" y="420857"/>
                </a:lnTo>
                <a:lnTo>
                  <a:pt x="205938" y="450658"/>
                </a:lnTo>
                <a:lnTo>
                  <a:pt x="205630" y="483086"/>
                </a:lnTo>
                <a:lnTo>
                  <a:pt x="205493" y="516349"/>
                </a:lnTo>
                <a:lnTo>
                  <a:pt x="205432" y="547670"/>
                </a:lnTo>
                <a:lnTo>
                  <a:pt x="208051" y="578126"/>
                </a:lnTo>
                <a:lnTo>
                  <a:pt x="212522" y="609191"/>
                </a:lnTo>
                <a:lnTo>
                  <a:pt x="217817" y="642842"/>
                </a:lnTo>
                <a:lnTo>
                  <a:pt x="220830" y="677641"/>
                </a:lnTo>
                <a:lnTo>
                  <a:pt x="223163" y="711959"/>
                </a:lnTo>
                <a:lnTo>
                  <a:pt x="227506" y="743748"/>
                </a:lnTo>
                <a:lnTo>
                  <a:pt x="230099" y="774413"/>
                </a:lnTo>
                <a:lnTo>
                  <a:pt x="231251" y="804578"/>
                </a:lnTo>
                <a:lnTo>
                  <a:pt x="231762" y="834521"/>
                </a:lnTo>
                <a:lnTo>
                  <a:pt x="231989" y="867012"/>
                </a:lnTo>
                <a:lnTo>
                  <a:pt x="233083" y="900303"/>
                </a:lnTo>
                <a:lnTo>
                  <a:pt x="236877" y="931636"/>
                </a:lnTo>
                <a:lnTo>
                  <a:pt x="239225" y="962098"/>
                </a:lnTo>
                <a:lnTo>
                  <a:pt x="240545" y="1004493"/>
                </a:lnTo>
                <a:lnTo>
                  <a:pt x="240937" y="1044835"/>
                </a:lnTo>
                <a:lnTo>
                  <a:pt x="241053" y="1082917"/>
                </a:lnTo>
                <a:lnTo>
                  <a:pt x="238442" y="1120989"/>
                </a:lnTo>
                <a:lnTo>
                  <a:pt x="234030" y="1164681"/>
                </a:lnTo>
                <a:lnTo>
                  <a:pt x="230076" y="1194825"/>
                </a:lnTo>
                <a:lnTo>
                  <a:pt x="221197" y="1220832"/>
                </a:lnTo>
                <a:lnTo>
                  <a:pt x="218902" y="1224070"/>
                </a:lnTo>
                <a:lnTo>
                  <a:pt x="215388" y="1226229"/>
                </a:lnTo>
                <a:lnTo>
                  <a:pt x="200962" y="1229267"/>
                </a:lnTo>
                <a:lnTo>
                  <a:pt x="158230" y="1230378"/>
                </a:lnTo>
                <a:lnTo>
                  <a:pt x="122179" y="1235237"/>
                </a:lnTo>
                <a:lnTo>
                  <a:pt x="90352" y="1242883"/>
                </a:lnTo>
                <a:lnTo>
                  <a:pt x="56031" y="1251905"/>
                </a:lnTo>
                <a:lnTo>
                  <a:pt x="0" y="126626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685" name="SMARTInkShape-Group796"/>
          <p:cNvGrpSpPr/>
          <p:nvPr/>
        </p:nvGrpSpPr>
        <p:grpSpPr>
          <a:xfrm>
            <a:off x="3250526" y="1991697"/>
            <a:ext cx="1526858" cy="1196202"/>
            <a:chOff x="3250526" y="1991697"/>
            <a:chExt cx="1526858" cy="1196202"/>
          </a:xfrm>
        </p:grpSpPr>
        <p:sp>
          <p:nvSpPr>
            <p:cNvPr id="431681" name="SMARTInkShape-3247"/>
            <p:cNvSpPr/>
            <p:nvPr>
              <p:custDataLst>
                <p:tags r:id="rId156"/>
              </p:custDataLst>
            </p:nvPr>
          </p:nvSpPr>
          <p:spPr bwMode="auto">
            <a:xfrm>
              <a:off x="3250526" y="2116336"/>
              <a:ext cx="53459" cy="1026915"/>
            </a:xfrm>
            <a:custGeom>
              <a:avLst/>
              <a:gdLst/>
              <a:ahLst/>
              <a:cxnLst/>
              <a:rect l="0" t="0" r="0" b="0"/>
              <a:pathLst>
                <a:path w="53459" h="1026915">
                  <a:moveTo>
                    <a:pt x="53458" y="8930"/>
                  </a:moveTo>
                  <a:lnTo>
                    <a:pt x="53458" y="8930"/>
                  </a:lnTo>
                  <a:lnTo>
                    <a:pt x="53458" y="109"/>
                  </a:lnTo>
                  <a:lnTo>
                    <a:pt x="44538" y="0"/>
                  </a:lnTo>
                  <a:lnTo>
                    <a:pt x="44529" y="43190"/>
                  </a:lnTo>
                  <a:lnTo>
                    <a:pt x="44529" y="82264"/>
                  </a:lnTo>
                  <a:lnTo>
                    <a:pt x="44529" y="124582"/>
                  </a:lnTo>
                  <a:lnTo>
                    <a:pt x="43537" y="165346"/>
                  </a:lnTo>
                  <a:lnTo>
                    <a:pt x="38392" y="208844"/>
                  </a:lnTo>
                  <a:lnTo>
                    <a:pt x="36840" y="238340"/>
                  </a:lnTo>
                  <a:lnTo>
                    <a:pt x="36151" y="273278"/>
                  </a:lnTo>
                  <a:lnTo>
                    <a:pt x="35844" y="311957"/>
                  </a:lnTo>
                  <a:lnTo>
                    <a:pt x="35708" y="352299"/>
                  </a:lnTo>
                  <a:lnTo>
                    <a:pt x="33001" y="393379"/>
                  </a:lnTo>
                  <a:lnTo>
                    <a:pt x="29484" y="435780"/>
                  </a:lnTo>
                  <a:lnTo>
                    <a:pt x="28545" y="458200"/>
                  </a:lnTo>
                  <a:lnTo>
                    <a:pt x="27920" y="481084"/>
                  </a:lnTo>
                  <a:lnTo>
                    <a:pt x="24580" y="525031"/>
                  </a:lnTo>
                  <a:lnTo>
                    <a:pt x="20780" y="568707"/>
                  </a:lnTo>
                  <a:lnTo>
                    <a:pt x="19766" y="591466"/>
                  </a:lnTo>
                  <a:lnTo>
                    <a:pt x="19091" y="614576"/>
                  </a:lnTo>
                  <a:lnTo>
                    <a:pt x="15694" y="658775"/>
                  </a:lnTo>
                  <a:lnTo>
                    <a:pt x="11869" y="700578"/>
                  </a:lnTo>
                  <a:lnTo>
                    <a:pt x="10170" y="739001"/>
                  </a:lnTo>
                  <a:lnTo>
                    <a:pt x="6769" y="775921"/>
                  </a:lnTo>
                  <a:lnTo>
                    <a:pt x="2942" y="812174"/>
                  </a:lnTo>
                  <a:lnTo>
                    <a:pt x="1241" y="848130"/>
                  </a:lnTo>
                  <a:lnTo>
                    <a:pt x="283" y="892361"/>
                  </a:lnTo>
                  <a:lnTo>
                    <a:pt x="0" y="930602"/>
                  </a:lnTo>
                  <a:lnTo>
                    <a:pt x="6041" y="971950"/>
                  </a:lnTo>
                  <a:lnTo>
                    <a:pt x="8648" y="1016335"/>
                  </a:lnTo>
                  <a:lnTo>
                    <a:pt x="8810" y="102691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82" name="SMARTInkShape-3248"/>
            <p:cNvSpPr/>
            <p:nvPr>
              <p:custDataLst>
                <p:tags r:id="rId157"/>
              </p:custDataLst>
            </p:nvPr>
          </p:nvSpPr>
          <p:spPr bwMode="auto">
            <a:xfrm>
              <a:off x="3268266" y="2098477"/>
              <a:ext cx="1500188" cy="1089422"/>
            </a:xfrm>
            <a:custGeom>
              <a:avLst/>
              <a:gdLst/>
              <a:ahLst/>
              <a:cxnLst/>
              <a:rect l="0" t="0" r="0" b="0"/>
              <a:pathLst>
                <a:path w="1500188" h="1089422">
                  <a:moveTo>
                    <a:pt x="1500187" y="0"/>
                  </a:moveTo>
                  <a:lnTo>
                    <a:pt x="1500187" y="0"/>
                  </a:lnTo>
                  <a:lnTo>
                    <a:pt x="1499195" y="41782"/>
                  </a:lnTo>
                  <a:lnTo>
                    <a:pt x="1494050" y="82273"/>
                  </a:lnTo>
                  <a:lnTo>
                    <a:pt x="1492085" y="116981"/>
                  </a:lnTo>
                  <a:lnTo>
                    <a:pt x="1491626" y="147241"/>
                  </a:lnTo>
                  <a:lnTo>
                    <a:pt x="1488775" y="177888"/>
                  </a:lnTo>
                  <a:lnTo>
                    <a:pt x="1484238" y="217741"/>
                  </a:lnTo>
                  <a:lnTo>
                    <a:pt x="1485540" y="248401"/>
                  </a:lnTo>
                  <a:lnTo>
                    <a:pt x="1490128" y="285428"/>
                  </a:lnTo>
                  <a:lnTo>
                    <a:pt x="1491035" y="327542"/>
                  </a:lnTo>
                  <a:lnTo>
                    <a:pt x="1491213" y="368198"/>
                  </a:lnTo>
                  <a:lnTo>
                    <a:pt x="1493890" y="402452"/>
                  </a:lnTo>
                  <a:lnTo>
                    <a:pt x="1498943" y="444842"/>
                  </a:lnTo>
                  <a:lnTo>
                    <a:pt x="1499941" y="489007"/>
                  </a:lnTo>
                  <a:lnTo>
                    <a:pt x="1500114" y="524127"/>
                  </a:lnTo>
                  <a:lnTo>
                    <a:pt x="1500165" y="559668"/>
                  </a:lnTo>
                  <a:lnTo>
                    <a:pt x="1500181" y="594342"/>
                  </a:lnTo>
                  <a:lnTo>
                    <a:pt x="1500186" y="635874"/>
                  </a:lnTo>
                  <a:lnTo>
                    <a:pt x="1500187" y="677261"/>
                  </a:lnTo>
                  <a:lnTo>
                    <a:pt x="1499195" y="720236"/>
                  </a:lnTo>
                  <a:lnTo>
                    <a:pt x="1493119" y="758417"/>
                  </a:lnTo>
                  <a:lnTo>
                    <a:pt x="1491809" y="793570"/>
                  </a:lnTo>
                  <a:lnTo>
                    <a:pt x="1491503" y="823986"/>
                  </a:lnTo>
                  <a:lnTo>
                    <a:pt x="1491330" y="866025"/>
                  </a:lnTo>
                  <a:lnTo>
                    <a:pt x="1491272" y="902161"/>
                  </a:lnTo>
                  <a:lnTo>
                    <a:pt x="1486520" y="942409"/>
                  </a:lnTo>
                  <a:lnTo>
                    <a:pt x="1477019" y="986592"/>
                  </a:lnTo>
                  <a:lnTo>
                    <a:pt x="1473875" y="1018198"/>
                  </a:lnTo>
                  <a:lnTo>
                    <a:pt x="1472724" y="1021104"/>
                  </a:lnTo>
                  <a:lnTo>
                    <a:pt x="1470964" y="1023040"/>
                  </a:lnTo>
                  <a:lnTo>
                    <a:pt x="1468799" y="1024331"/>
                  </a:lnTo>
                  <a:lnTo>
                    <a:pt x="1466363" y="1024200"/>
                  </a:lnTo>
                  <a:lnTo>
                    <a:pt x="1436832" y="1011367"/>
                  </a:lnTo>
                  <a:lnTo>
                    <a:pt x="1399478" y="1009511"/>
                  </a:lnTo>
                  <a:lnTo>
                    <a:pt x="1363411" y="1009190"/>
                  </a:lnTo>
                  <a:lnTo>
                    <a:pt x="1327590" y="1004354"/>
                  </a:lnTo>
                  <a:lnTo>
                    <a:pt x="1292204" y="1000960"/>
                  </a:lnTo>
                  <a:lnTo>
                    <a:pt x="1254346" y="997644"/>
                  </a:lnTo>
                  <a:lnTo>
                    <a:pt x="1222430" y="992469"/>
                  </a:lnTo>
                  <a:lnTo>
                    <a:pt x="1184487" y="992439"/>
                  </a:lnTo>
                  <a:lnTo>
                    <a:pt x="1155485" y="996047"/>
                  </a:lnTo>
                  <a:lnTo>
                    <a:pt x="1120106" y="998312"/>
                  </a:lnTo>
                  <a:lnTo>
                    <a:pt x="1085200" y="999319"/>
                  </a:lnTo>
                  <a:lnTo>
                    <a:pt x="1047822" y="999886"/>
                  </a:lnTo>
                  <a:lnTo>
                    <a:pt x="1012052" y="1001046"/>
                  </a:lnTo>
                  <a:lnTo>
                    <a:pt x="976318" y="1006240"/>
                  </a:lnTo>
                  <a:lnTo>
                    <a:pt x="940595" y="1008221"/>
                  </a:lnTo>
                  <a:lnTo>
                    <a:pt x="904875" y="1008807"/>
                  </a:lnTo>
                  <a:lnTo>
                    <a:pt x="868164" y="1009973"/>
                  </a:lnTo>
                  <a:lnTo>
                    <a:pt x="826308" y="1015169"/>
                  </a:lnTo>
                  <a:lnTo>
                    <a:pt x="783479" y="1017150"/>
                  </a:lnTo>
                  <a:lnTo>
                    <a:pt x="744221" y="1017737"/>
                  </a:lnTo>
                  <a:lnTo>
                    <a:pt x="702602" y="1016918"/>
                  </a:lnTo>
                  <a:lnTo>
                    <a:pt x="663703" y="1011825"/>
                  </a:lnTo>
                  <a:lnTo>
                    <a:pt x="621198" y="1010868"/>
                  </a:lnTo>
                  <a:lnTo>
                    <a:pt x="578178" y="1015434"/>
                  </a:lnTo>
                  <a:lnTo>
                    <a:pt x="538862" y="1017229"/>
                  </a:lnTo>
                  <a:lnTo>
                    <a:pt x="496234" y="1018752"/>
                  </a:lnTo>
                  <a:lnTo>
                    <a:pt x="453177" y="1024054"/>
                  </a:lnTo>
                  <a:lnTo>
                    <a:pt x="413851" y="1027059"/>
                  </a:lnTo>
                  <a:lnTo>
                    <a:pt x="371220" y="1033792"/>
                  </a:lnTo>
                  <a:lnTo>
                    <a:pt x="327170" y="1042070"/>
                  </a:lnTo>
                  <a:lnTo>
                    <a:pt x="283691" y="1050807"/>
                  </a:lnTo>
                  <a:lnTo>
                    <a:pt x="244239" y="1059680"/>
                  </a:lnTo>
                  <a:lnTo>
                    <a:pt x="202564" y="1068592"/>
                  </a:lnTo>
                  <a:lnTo>
                    <a:pt x="164639" y="1076525"/>
                  </a:lnTo>
                  <a:lnTo>
                    <a:pt x="128267" y="1080309"/>
                  </a:lnTo>
                  <a:lnTo>
                    <a:pt x="90370" y="1086280"/>
                  </a:lnTo>
                  <a:lnTo>
                    <a:pt x="0" y="108942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83" name="SMARTInkShape-3249"/>
            <p:cNvSpPr/>
            <p:nvPr>
              <p:custDataLst>
                <p:tags r:id="rId158"/>
              </p:custDataLst>
            </p:nvPr>
          </p:nvSpPr>
          <p:spPr bwMode="auto">
            <a:xfrm>
              <a:off x="3366492" y="1991697"/>
              <a:ext cx="1410892" cy="79950"/>
            </a:xfrm>
            <a:custGeom>
              <a:avLst/>
              <a:gdLst/>
              <a:ahLst/>
              <a:cxnLst/>
              <a:rect l="0" t="0" r="0" b="0"/>
              <a:pathLst>
                <a:path w="1410892" h="79950">
                  <a:moveTo>
                    <a:pt x="0" y="62131"/>
                  </a:moveTo>
                  <a:lnTo>
                    <a:pt x="0" y="62131"/>
                  </a:lnTo>
                  <a:lnTo>
                    <a:pt x="37287" y="74560"/>
                  </a:lnTo>
                  <a:lnTo>
                    <a:pt x="72454" y="78381"/>
                  </a:lnTo>
                  <a:lnTo>
                    <a:pt x="111362" y="79673"/>
                  </a:lnTo>
                  <a:lnTo>
                    <a:pt x="155697" y="79896"/>
                  </a:lnTo>
                  <a:lnTo>
                    <a:pt x="189253" y="79949"/>
                  </a:lnTo>
                  <a:lnTo>
                    <a:pt x="232133" y="75238"/>
                  </a:lnTo>
                  <a:lnTo>
                    <a:pt x="269974" y="72298"/>
                  </a:lnTo>
                  <a:lnTo>
                    <a:pt x="306322" y="66687"/>
                  </a:lnTo>
                  <a:lnTo>
                    <a:pt x="346967" y="58740"/>
                  </a:lnTo>
                  <a:lnTo>
                    <a:pt x="385689" y="50102"/>
                  </a:lnTo>
                  <a:lnTo>
                    <a:pt x="427038" y="41259"/>
                  </a:lnTo>
                  <a:lnTo>
                    <a:pt x="465968" y="32355"/>
                  </a:lnTo>
                  <a:lnTo>
                    <a:pt x="507379" y="23433"/>
                  </a:lnTo>
                  <a:lnTo>
                    <a:pt x="546328" y="14505"/>
                  </a:lnTo>
                  <a:lnTo>
                    <a:pt x="583003" y="10316"/>
                  </a:lnTo>
                  <a:lnTo>
                    <a:pt x="619006" y="9075"/>
                  </a:lnTo>
                  <a:lnTo>
                    <a:pt x="654808" y="8708"/>
                  </a:lnTo>
                  <a:lnTo>
                    <a:pt x="690552" y="8599"/>
                  </a:lnTo>
                  <a:lnTo>
                    <a:pt x="726278" y="8567"/>
                  </a:lnTo>
                  <a:lnTo>
                    <a:pt x="761999" y="8557"/>
                  </a:lnTo>
                  <a:lnTo>
                    <a:pt x="797719" y="13295"/>
                  </a:lnTo>
                  <a:lnTo>
                    <a:pt x="833438" y="16242"/>
                  </a:lnTo>
                  <a:lnTo>
                    <a:pt x="869156" y="12374"/>
                  </a:lnTo>
                  <a:lnTo>
                    <a:pt x="900906" y="10251"/>
                  </a:lnTo>
                  <a:lnTo>
                    <a:pt x="935192" y="9308"/>
                  </a:lnTo>
                  <a:lnTo>
                    <a:pt x="976807" y="7784"/>
                  </a:lnTo>
                  <a:lnTo>
                    <a:pt x="1014272" y="2482"/>
                  </a:lnTo>
                  <a:lnTo>
                    <a:pt x="1052493" y="470"/>
                  </a:lnTo>
                  <a:lnTo>
                    <a:pt x="1083923" y="0"/>
                  </a:lnTo>
                  <a:lnTo>
                    <a:pt x="1120866" y="4475"/>
                  </a:lnTo>
                  <a:lnTo>
                    <a:pt x="1160015" y="8740"/>
                  </a:lnTo>
                  <a:lnTo>
                    <a:pt x="1201703" y="18107"/>
                  </a:lnTo>
                  <a:lnTo>
                    <a:pt x="1240100" y="29243"/>
                  </a:lnTo>
                  <a:lnTo>
                    <a:pt x="1276612" y="39819"/>
                  </a:lnTo>
                  <a:lnTo>
                    <a:pt x="1315024" y="48133"/>
                  </a:lnTo>
                  <a:lnTo>
                    <a:pt x="1353994" y="52200"/>
                  </a:lnTo>
                  <a:lnTo>
                    <a:pt x="1410891" y="5320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84" name="SMARTInkShape-3250"/>
            <p:cNvSpPr/>
            <p:nvPr>
              <p:custDataLst>
                <p:tags r:id="rId159"/>
              </p:custDataLst>
            </p:nvPr>
          </p:nvSpPr>
          <p:spPr bwMode="auto">
            <a:xfrm>
              <a:off x="3598664" y="2152055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686" name="SMARTInkShape-3251"/>
          <p:cNvSpPr/>
          <p:nvPr>
            <p:custDataLst>
              <p:tags r:id="rId16"/>
            </p:custDataLst>
          </p:nvPr>
        </p:nvSpPr>
        <p:spPr bwMode="auto">
          <a:xfrm>
            <a:off x="1821667" y="2233881"/>
            <a:ext cx="178584" cy="1193505"/>
          </a:xfrm>
          <a:custGeom>
            <a:avLst/>
            <a:gdLst/>
            <a:ahLst/>
            <a:cxnLst/>
            <a:rect l="0" t="0" r="0" b="0"/>
            <a:pathLst>
              <a:path w="178584" h="1193505">
                <a:moveTo>
                  <a:pt x="178583" y="25330"/>
                </a:moveTo>
                <a:lnTo>
                  <a:pt x="178583" y="25330"/>
                </a:lnTo>
                <a:lnTo>
                  <a:pt x="178583" y="9953"/>
                </a:lnTo>
                <a:lnTo>
                  <a:pt x="170895" y="0"/>
                </a:lnTo>
                <a:lnTo>
                  <a:pt x="149504" y="5958"/>
                </a:lnTo>
                <a:lnTo>
                  <a:pt x="107022" y="23474"/>
                </a:lnTo>
                <a:lnTo>
                  <a:pt x="64344" y="59473"/>
                </a:lnTo>
                <a:lnTo>
                  <a:pt x="58357" y="70601"/>
                </a:lnTo>
                <a:lnTo>
                  <a:pt x="46920" y="111044"/>
                </a:lnTo>
                <a:lnTo>
                  <a:pt x="47960" y="140354"/>
                </a:lnTo>
                <a:lnTo>
                  <a:pt x="57200" y="181665"/>
                </a:lnTo>
                <a:lnTo>
                  <a:pt x="61800" y="221289"/>
                </a:lnTo>
                <a:lnTo>
                  <a:pt x="64936" y="260001"/>
                </a:lnTo>
                <a:lnTo>
                  <a:pt x="68542" y="289370"/>
                </a:lnTo>
                <a:lnTo>
                  <a:pt x="70145" y="322267"/>
                </a:lnTo>
                <a:lnTo>
                  <a:pt x="71047" y="364776"/>
                </a:lnTo>
                <a:lnTo>
                  <a:pt x="68612" y="398114"/>
                </a:lnTo>
                <a:lnTo>
                  <a:pt x="65215" y="436082"/>
                </a:lnTo>
                <a:lnTo>
                  <a:pt x="63705" y="476108"/>
                </a:lnTo>
                <a:lnTo>
                  <a:pt x="63034" y="509110"/>
                </a:lnTo>
                <a:lnTo>
                  <a:pt x="62736" y="539984"/>
                </a:lnTo>
                <a:lnTo>
                  <a:pt x="62603" y="576857"/>
                </a:lnTo>
                <a:lnTo>
                  <a:pt x="62544" y="611104"/>
                </a:lnTo>
                <a:lnTo>
                  <a:pt x="62511" y="655629"/>
                </a:lnTo>
                <a:lnTo>
                  <a:pt x="59856" y="693958"/>
                </a:lnTo>
                <a:lnTo>
                  <a:pt x="55431" y="730450"/>
                </a:lnTo>
                <a:lnTo>
                  <a:pt x="51474" y="766397"/>
                </a:lnTo>
                <a:lnTo>
                  <a:pt x="46663" y="802184"/>
                </a:lnTo>
                <a:lnTo>
                  <a:pt x="42592" y="837923"/>
                </a:lnTo>
                <a:lnTo>
                  <a:pt x="37748" y="873648"/>
                </a:lnTo>
                <a:lnTo>
                  <a:pt x="33667" y="909368"/>
                </a:lnTo>
                <a:lnTo>
                  <a:pt x="28819" y="945087"/>
                </a:lnTo>
                <a:lnTo>
                  <a:pt x="22441" y="987972"/>
                </a:lnTo>
                <a:lnTo>
                  <a:pt x="12619" y="1031243"/>
                </a:lnTo>
                <a:lnTo>
                  <a:pt x="7004" y="1069483"/>
                </a:lnTo>
                <a:lnTo>
                  <a:pt x="913" y="1110518"/>
                </a:lnTo>
                <a:lnTo>
                  <a:pt x="172" y="1150920"/>
                </a:lnTo>
                <a:lnTo>
                  <a:pt x="0" y="1184480"/>
                </a:lnTo>
                <a:lnTo>
                  <a:pt x="1981" y="1188026"/>
                </a:lnTo>
                <a:lnTo>
                  <a:pt x="5286" y="1190391"/>
                </a:lnTo>
                <a:lnTo>
                  <a:pt x="15242" y="1193018"/>
                </a:lnTo>
                <a:lnTo>
                  <a:pt x="37582" y="1193504"/>
                </a:lnTo>
                <a:lnTo>
                  <a:pt x="63052" y="1186813"/>
                </a:lnTo>
                <a:lnTo>
                  <a:pt x="102478" y="1166415"/>
                </a:lnTo>
                <a:lnTo>
                  <a:pt x="125005" y="115940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87" name="SMARTInkShape-3252"/>
          <p:cNvSpPr/>
          <p:nvPr>
            <p:custDataLst>
              <p:tags r:id="rId17"/>
            </p:custDataLst>
          </p:nvPr>
        </p:nvSpPr>
        <p:spPr bwMode="auto">
          <a:xfrm>
            <a:off x="2955727" y="2091297"/>
            <a:ext cx="267658" cy="1202639"/>
          </a:xfrm>
          <a:custGeom>
            <a:avLst/>
            <a:gdLst/>
            <a:ahLst/>
            <a:cxnLst/>
            <a:rect l="0" t="0" r="0" b="0"/>
            <a:pathLst>
              <a:path w="267658" h="1202639">
                <a:moveTo>
                  <a:pt x="160734" y="33969"/>
                </a:moveTo>
                <a:lnTo>
                  <a:pt x="160734" y="33969"/>
                </a:lnTo>
                <a:lnTo>
                  <a:pt x="165474" y="29228"/>
                </a:lnTo>
                <a:lnTo>
                  <a:pt x="167802" y="24255"/>
                </a:lnTo>
                <a:lnTo>
                  <a:pt x="168422" y="21540"/>
                </a:lnTo>
                <a:lnTo>
                  <a:pt x="174036" y="12978"/>
                </a:lnTo>
                <a:lnTo>
                  <a:pt x="186724" y="4157"/>
                </a:lnTo>
                <a:lnTo>
                  <a:pt x="198311" y="0"/>
                </a:lnTo>
                <a:lnTo>
                  <a:pt x="207531" y="1674"/>
                </a:lnTo>
                <a:lnTo>
                  <a:pt x="221233" y="8194"/>
                </a:lnTo>
                <a:lnTo>
                  <a:pt x="224879" y="10832"/>
                </a:lnTo>
                <a:lnTo>
                  <a:pt x="246976" y="54365"/>
                </a:lnTo>
                <a:lnTo>
                  <a:pt x="261927" y="93993"/>
                </a:lnTo>
                <a:lnTo>
                  <a:pt x="267105" y="136376"/>
                </a:lnTo>
                <a:lnTo>
                  <a:pt x="267657" y="171798"/>
                </a:lnTo>
                <a:lnTo>
                  <a:pt x="265176" y="208422"/>
                </a:lnTo>
                <a:lnTo>
                  <a:pt x="260802" y="243416"/>
                </a:lnTo>
                <a:lnTo>
                  <a:pt x="259506" y="287850"/>
                </a:lnTo>
                <a:lnTo>
                  <a:pt x="256476" y="330781"/>
                </a:lnTo>
                <a:lnTo>
                  <a:pt x="251941" y="367645"/>
                </a:lnTo>
                <a:lnTo>
                  <a:pt x="250880" y="396582"/>
                </a:lnTo>
                <a:lnTo>
                  <a:pt x="250408" y="429286"/>
                </a:lnTo>
                <a:lnTo>
                  <a:pt x="250143" y="466946"/>
                </a:lnTo>
                <a:lnTo>
                  <a:pt x="250064" y="506437"/>
                </a:lnTo>
                <a:lnTo>
                  <a:pt x="250046" y="540288"/>
                </a:lnTo>
                <a:lnTo>
                  <a:pt x="250037" y="577492"/>
                </a:lnTo>
                <a:lnTo>
                  <a:pt x="250034" y="613870"/>
                </a:lnTo>
                <a:lnTo>
                  <a:pt x="245291" y="658339"/>
                </a:lnTo>
                <a:lnTo>
                  <a:pt x="242343" y="696650"/>
                </a:lnTo>
                <a:lnTo>
                  <a:pt x="240354" y="739015"/>
                </a:lnTo>
                <a:lnTo>
                  <a:pt x="235037" y="772920"/>
                </a:lnTo>
                <a:lnTo>
                  <a:pt x="233021" y="808101"/>
                </a:lnTo>
                <a:lnTo>
                  <a:pt x="231431" y="842668"/>
                </a:lnTo>
                <a:lnTo>
                  <a:pt x="225154" y="884164"/>
                </a:lnTo>
                <a:lnTo>
                  <a:pt x="218879" y="925544"/>
                </a:lnTo>
                <a:lnTo>
                  <a:pt x="215214" y="968518"/>
                </a:lnTo>
                <a:lnTo>
                  <a:pt x="211844" y="1009344"/>
                </a:lnTo>
                <a:lnTo>
                  <a:pt x="206659" y="1050592"/>
                </a:lnTo>
                <a:lnTo>
                  <a:pt x="196280" y="1087820"/>
                </a:lnTo>
                <a:lnTo>
                  <a:pt x="188261" y="1125441"/>
                </a:lnTo>
                <a:lnTo>
                  <a:pt x="180797" y="1163740"/>
                </a:lnTo>
                <a:lnTo>
                  <a:pt x="178632" y="1202638"/>
                </a:lnTo>
                <a:lnTo>
                  <a:pt x="178594" y="1165376"/>
                </a:lnTo>
                <a:lnTo>
                  <a:pt x="177602" y="1163287"/>
                </a:lnTo>
                <a:lnTo>
                  <a:pt x="175948" y="1161894"/>
                </a:lnTo>
                <a:lnTo>
                  <a:pt x="171464" y="1160347"/>
                </a:lnTo>
                <a:lnTo>
                  <a:pt x="157602" y="1159272"/>
                </a:lnTo>
                <a:lnTo>
                  <a:pt x="113201" y="1170139"/>
                </a:lnTo>
                <a:lnTo>
                  <a:pt x="70065" y="1183198"/>
                </a:lnTo>
                <a:lnTo>
                  <a:pt x="0" y="1194828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692" name="SMARTInkShape-Group799"/>
          <p:cNvGrpSpPr/>
          <p:nvPr/>
        </p:nvGrpSpPr>
        <p:grpSpPr>
          <a:xfrm>
            <a:off x="2125266" y="1768492"/>
            <a:ext cx="877923" cy="1508704"/>
            <a:chOff x="2125266" y="1768492"/>
            <a:chExt cx="877923" cy="1508704"/>
          </a:xfrm>
        </p:grpSpPr>
        <p:sp>
          <p:nvSpPr>
            <p:cNvPr id="431688" name="SMARTInkShape-3253"/>
            <p:cNvSpPr/>
            <p:nvPr>
              <p:custDataLst>
                <p:tags r:id="rId152"/>
              </p:custDataLst>
            </p:nvPr>
          </p:nvSpPr>
          <p:spPr bwMode="auto">
            <a:xfrm>
              <a:off x="2759641" y="1768492"/>
              <a:ext cx="49425" cy="320274"/>
            </a:xfrm>
            <a:custGeom>
              <a:avLst/>
              <a:gdLst/>
              <a:ahLst/>
              <a:cxnLst/>
              <a:rect l="0" t="0" r="0" b="0"/>
              <a:pathLst>
                <a:path w="49425" h="320274">
                  <a:moveTo>
                    <a:pt x="8562" y="79953"/>
                  </a:moveTo>
                  <a:lnTo>
                    <a:pt x="8562" y="79953"/>
                  </a:lnTo>
                  <a:lnTo>
                    <a:pt x="874" y="72265"/>
                  </a:lnTo>
                  <a:lnTo>
                    <a:pt x="0" y="66651"/>
                  </a:lnTo>
                  <a:lnTo>
                    <a:pt x="12094" y="37636"/>
                  </a:lnTo>
                  <a:lnTo>
                    <a:pt x="35092" y="0"/>
                  </a:lnTo>
                  <a:lnTo>
                    <a:pt x="35341" y="39767"/>
                  </a:lnTo>
                  <a:lnTo>
                    <a:pt x="35350" y="84142"/>
                  </a:lnTo>
                  <a:lnTo>
                    <a:pt x="36343" y="119669"/>
                  </a:lnTo>
                  <a:lnTo>
                    <a:pt x="41488" y="151914"/>
                  </a:lnTo>
                  <a:lnTo>
                    <a:pt x="43453" y="191013"/>
                  </a:lnTo>
                  <a:lnTo>
                    <a:pt x="44036" y="228174"/>
                  </a:lnTo>
                  <a:lnTo>
                    <a:pt x="44233" y="268349"/>
                  </a:lnTo>
                  <a:lnTo>
                    <a:pt x="45267" y="302502"/>
                  </a:lnTo>
                  <a:lnTo>
                    <a:pt x="49424" y="315117"/>
                  </a:lnTo>
                  <a:lnTo>
                    <a:pt x="48702" y="317096"/>
                  </a:lnTo>
                  <a:lnTo>
                    <a:pt x="45154" y="320273"/>
                  </a:lnTo>
                  <a:lnTo>
                    <a:pt x="35351" y="31212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89" name="SMARTInkShape-3254"/>
            <p:cNvSpPr/>
            <p:nvPr>
              <p:custDataLst>
                <p:tags r:id="rId153"/>
              </p:custDataLst>
            </p:nvPr>
          </p:nvSpPr>
          <p:spPr bwMode="auto">
            <a:xfrm>
              <a:off x="2905933" y="2068697"/>
              <a:ext cx="97256" cy="145867"/>
            </a:xfrm>
            <a:custGeom>
              <a:avLst/>
              <a:gdLst/>
              <a:ahLst/>
              <a:cxnLst/>
              <a:rect l="0" t="0" r="0" b="0"/>
              <a:pathLst>
                <a:path w="97256" h="145867">
                  <a:moveTo>
                    <a:pt x="5145" y="38709"/>
                  </a:moveTo>
                  <a:lnTo>
                    <a:pt x="5145" y="38709"/>
                  </a:lnTo>
                  <a:lnTo>
                    <a:pt x="405" y="38709"/>
                  </a:lnTo>
                  <a:lnTo>
                    <a:pt x="0" y="37717"/>
                  </a:lnTo>
                  <a:lnTo>
                    <a:pt x="2197" y="33969"/>
                  </a:lnTo>
                  <a:lnTo>
                    <a:pt x="9012" y="26280"/>
                  </a:lnTo>
                  <a:lnTo>
                    <a:pt x="28325" y="14793"/>
                  </a:lnTo>
                  <a:lnTo>
                    <a:pt x="63613" y="0"/>
                  </a:lnTo>
                  <a:lnTo>
                    <a:pt x="69921" y="5"/>
                  </a:lnTo>
                  <a:lnTo>
                    <a:pt x="82221" y="5302"/>
                  </a:lnTo>
                  <a:lnTo>
                    <a:pt x="91656" y="14270"/>
                  </a:lnTo>
                  <a:lnTo>
                    <a:pt x="95561" y="19440"/>
                  </a:lnTo>
                  <a:lnTo>
                    <a:pt x="97255" y="35768"/>
                  </a:lnTo>
                  <a:lnTo>
                    <a:pt x="90257" y="73847"/>
                  </a:lnTo>
                  <a:lnTo>
                    <a:pt x="86450" y="115177"/>
                  </a:lnTo>
                  <a:lnTo>
                    <a:pt x="85512" y="14586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90" name="SMARTInkShape-3255"/>
            <p:cNvSpPr/>
            <p:nvPr>
              <p:custDataLst>
                <p:tags r:id="rId154"/>
              </p:custDataLst>
            </p:nvPr>
          </p:nvSpPr>
          <p:spPr bwMode="auto">
            <a:xfrm>
              <a:off x="2125266" y="2152055"/>
              <a:ext cx="856768" cy="1125141"/>
            </a:xfrm>
            <a:custGeom>
              <a:avLst/>
              <a:gdLst/>
              <a:ahLst/>
              <a:cxnLst/>
              <a:rect l="0" t="0" r="0" b="0"/>
              <a:pathLst>
                <a:path w="856768" h="1125141">
                  <a:moveTo>
                    <a:pt x="0" y="1125140"/>
                  </a:moveTo>
                  <a:lnTo>
                    <a:pt x="0" y="1125140"/>
                  </a:lnTo>
                  <a:lnTo>
                    <a:pt x="12429" y="1125140"/>
                  </a:lnTo>
                  <a:lnTo>
                    <a:pt x="51721" y="1095542"/>
                  </a:lnTo>
                  <a:lnTo>
                    <a:pt x="81801" y="1061085"/>
                  </a:lnTo>
                  <a:lnTo>
                    <a:pt x="109497" y="1017091"/>
                  </a:lnTo>
                  <a:lnTo>
                    <a:pt x="137284" y="982001"/>
                  </a:lnTo>
                  <a:lnTo>
                    <a:pt x="168007" y="943822"/>
                  </a:lnTo>
                  <a:lnTo>
                    <a:pt x="187779" y="914578"/>
                  </a:lnTo>
                  <a:lnTo>
                    <a:pt x="209796" y="881737"/>
                  </a:lnTo>
                  <a:lnTo>
                    <a:pt x="232810" y="847297"/>
                  </a:lnTo>
                  <a:lnTo>
                    <a:pt x="257260" y="812146"/>
                  </a:lnTo>
                  <a:lnTo>
                    <a:pt x="284663" y="776680"/>
                  </a:lnTo>
                  <a:lnTo>
                    <a:pt x="310733" y="743720"/>
                  </a:lnTo>
                  <a:lnTo>
                    <a:pt x="336541" y="710550"/>
                  </a:lnTo>
                  <a:lnTo>
                    <a:pt x="364548" y="672656"/>
                  </a:lnTo>
                  <a:lnTo>
                    <a:pt x="390885" y="635310"/>
                  </a:lnTo>
                  <a:lnTo>
                    <a:pt x="415820" y="598867"/>
                  </a:lnTo>
                  <a:lnTo>
                    <a:pt x="440132" y="562827"/>
                  </a:lnTo>
                  <a:lnTo>
                    <a:pt x="466812" y="529612"/>
                  </a:lnTo>
                  <a:lnTo>
                    <a:pt x="494214" y="497320"/>
                  </a:lnTo>
                  <a:lnTo>
                    <a:pt x="519622" y="463125"/>
                  </a:lnTo>
                  <a:lnTo>
                    <a:pt x="544144" y="428083"/>
                  </a:lnTo>
                  <a:lnTo>
                    <a:pt x="568271" y="393657"/>
                  </a:lnTo>
                  <a:lnTo>
                    <a:pt x="592224" y="361821"/>
                  </a:lnTo>
                  <a:lnTo>
                    <a:pt x="613452" y="331135"/>
                  </a:lnTo>
                  <a:lnTo>
                    <a:pt x="644784" y="288613"/>
                  </a:lnTo>
                  <a:lnTo>
                    <a:pt x="676558" y="250879"/>
                  </a:lnTo>
                  <a:lnTo>
                    <a:pt x="704823" y="214564"/>
                  </a:lnTo>
                  <a:lnTo>
                    <a:pt x="736301" y="171477"/>
                  </a:lnTo>
                  <a:lnTo>
                    <a:pt x="767764" y="134303"/>
                  </a:lnTo>
                  <a:lnTo>
                    <a:pt x="794117" y="98297"/>
                  </a:lnTo>
                  <a:lnTo>
                    <a:pt x="825984" y="58790"/>
                  </a:lnTo>
                  <a:lnTo>
                    <a:pt x="841702" y="39908"/>
                  </a:lnTo>
                  <a:lnTo>
                    <a:pt x="856767" y="18454"/>
                  </a:lnTo>
                  <a:lnTo>
                    <a:pt x="852366" y="18035"/>
                  </a:lnTo>
                  <a:lnTo>
                    <a:pt x="851017" y="15992"/>
                  </a:lnTo>
                  <a:lnTo>
                    <a:pt x="848320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91" name="SMARTInkShape-3256"/>
            <p:cNvSpPr/>
            <p:nvPr>
              <p:custDataLst>
                <p:tags r:id="rId155"/>
              </p:custDataLst>
            </p:nvPr>
          </p:nvSpPr>
          <p:spPr bwMode="auto">
            <a:xfrm>
              <a:off x="2723555" y="2044898"/>
              <a:ext cx="160735" cy="71439"/>
            </a:xfrm>
            <a:custGeom>
              <a:avLst/>
              <a:gdLst/>
              <a:ahLst/>
              <a:cxnLst/>
              <a:rect l="0" t="0" r="0" b="0"/>
              <a:pathLst>
                <a:path w="160735" h="71439">
                  <a:moveTo>
                    <a:pt x="0" y="71438"/>
                  </a:moveTo>
                  <a:lnTo>
                    <a:pt x="0" y="71438"/>
                  </a:lnTo>
                  <a:lnTo>
                    <a:pt x="42027" y="54268"/>
                  </a:lnTo>
                  <a:lnTo>
                    <a:pt x="86305" y="29134"/>
                  </a:lnTo>
                  <a:lnTo>
                    <a:pt x="125797" y="12215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693" name="SMARTInkShape-3257"/>
          <p:cNvSpPr/>
          <p:nvPr>
            <p:custDataLst>
              <p:tags r:id="rId18"/>
            </p:custDataLst>
          </p:nvPr>
        </p:nvSpPr>
        <p:spPr bwMode="auto">
          <a:xfrm>
            <a:off x="8259961" y="1705580"/>
            <a:ext cx="241103" cy="1694644"/>
          </a:xfrm>
          <a:custGeom>
            <a:avLst/>
            <a:gdLst/>
            <a:ahLst/>
            <a:cxnLst/>
            <a:rect l="0" t="0" r="0" b="0"/>
            <a:pathLst>
              <a:path w="241103" h="1694644">
                <a:moveTo>
                  <a:pt x="133945" y="26779"/>
                </a:moveTo>
                <a:lnTo>
                  <a:pt x="133945" y="26779"/>
                </a:lnTo>
                <a:lnTo>
                  <a:pt x="133945" y="22039"/>
                </a:lnTo>
                <a:lnTo>
                  <a:pt x="134937" y="20643"/>
                </a:lnTo>
                <a:lnTo>
                  <a:pt x="136591" y="19712"/>
                </a:lnTo>
                <a:lnTo>
                  <a:pt x="141634" y="18217"/>
                </a:lnTo>
                <a:lnTo>
                  <a:pt x="149759" y="11785"/>
                </a:lnTo>
                <a:lnTo>
                  <a:pt x="158034" y="9769"/>
                </a:lnTo>
                <a:lnTo>
                  <a:pt x="163833" y="9297"/>
                </a:lnTo>
                <a:lnTo>
                  <a:pt x="165777" y="8179"/>
                </a:lnTo>
                <a:lnTo>
                  <a:pt x="167073" y="6442"/>
                </a:lnTo>
                <a:lnTo>
                  <a:pt x="167937" y="4291"/>
                </a:lnTo>
                <a:lnTo>
                  <a:pt x="169504" y="2858"/>
                </a:lnTo>
                <a:lnTo>
                  <a:pt x="173892" y="1265"/>
                </a:lnTo>
                <a:lnTo>
                  <a:pt x="195066" y="0"/>
                </a:lnTo>
                <a:lnTo>
                  <a:pt x="195529" y="989"/>
                </a:lnTo>
                <a:lnTo>
                  <a:pt x="196042" y="4734"/>
                </a:lnTo>
                <a:lnTo>
                  <a:pt x="197171" y="6129"/>
                </a:lnTo>
                <a:lnTo>
                  <a:pt x="201071" y="7680"/>
                </a:lnTo>
                <a:lnTo>
                  <a:pt x="202509" y="9085"/>
                </a:lnTo>
                <a:lnTo>
                  <a:pt x="204105" y="13293"/>
                </a:lnTo>
                <a:lnTo>
                  <a:pt x="205524" y="14812"/>
                </a:lnTo>
                <a:lnTo>
                  <a:pt x="209744" y="16499"/>
                </a:lnTo>
                <a:lnTo>
                  <a:pt x="211268" y="18934"/>
                </a:lnTo>
                <a:lnTo>
                  <a:pt x="215036" y="41104"/>
                </a:lnTo>
                <a:lnTo>
                  <a:pt x="220370" y="51419"/>
                </a:lnTo>
                <a:lnTo>
                  <a:pt x="227871" y="95389"/>
                </a:lnTo>
                <a:lnTo>
                  <a:pt x="231794" y="135713"/>
                </a:lnTo>
                <a:lnTo>
                  <a:pt x="239189" y="176172"/>
                </a:lnTo>
                <a:lnTo>
                  <a:pt x="240723" y="211401"/>
                </a:lnTo>
                <a:lnTo>
                  <a:pt x="241027" y="249448"/>
                </a:lnTo>
                <a:lnTo>
                  <a:pt x="241087" y="288273"/>
                </a:lnTo>
                <a:lnTo>
                  <a:pt x="241098" y="322209"/>
                </a:lnTo>
                <a:lnTo>
                  <a:pt x="241100" y="357400"/>
                </a:lnTo>
                <a:lnTo>
                  <a:pt x="241102" y="400106"/>
                </a:lnTo>
                <a:lnTo>
                  <a:pt x="241102" y="437586"/>
                </a:lnTo>
                <a:lnTo>
                  <a:pt x="241102" y="475371"/>
                </a:lnTo>
                <a:lnTo>
                  <a:pt x="236361" y="511701"/>
                </a:lnTo>
                <a:lnTo>
                  <a:pt x="233412" y="552342"/>
                </a:lnTo>
                <a:lnTo>
                  <a:pt x="227799" y="595803"/>
                </a:lnTo>
                <a:lnTo>
                  <a:pt x="224592" y="640099"/>
                </a:lnTo>
                <a:lnTo>
                  <a:pt x="221197" y="672428"/>
                </a:lnTo>
                <a:lnTo>
                  <a:pt x="216380" y="706641"/>
                </a:lnTo>
                <a:lnTo>
                  <a:pt x="210932" y="741690"/>
                </a:lnTo>
                <a:lnTo>
                  <a:pt x="207848" y="777111"/>
                </a:lnTo>
                <a:lnTo>
                  <a:pt x="205487" y="812698"/>
                </a:lnTo>
                <a:lnTo>
                  <a:pt x="201129" y="848358"/>
                </a:lnTo>
                <a:lnTo>
                  <a:pt x="198531" y="881405"/>
                </a:lnTo>
                <a:lnTo>
                  <a:pt x="197377" y="912628"/>
                </a:lnTo>
                <a:lnTo>
                  <a:pt x="196864" y="943042"/>
                </a:lnTo>
                <a:lnTo>
                  <a:pt x="193990" y="975742"/>
                </a:lnTo>
                <a:lnTo>
                  <a:pt x="190398" y="1008134"/>
                </a:lnTo>
                <a:lnTo>
                  <a:pt x="188374" y="1050667"/>
                </a:lnTo>
                <a:lnTo>
                  <a:pt x="187902" y="1083106"/>
                </a:lnTo>
                <a:lnTo>
                  <a:pt x="187692" y="1114722"/>
                </a:lnTo>
                <a:lnTo>
                  <a:pt x="187599" y="1145309"/>
                </a:lnTo>
                <a:lnTo>
                  <a:pt x="187557" y="1175440"/>
                </a:lnTo>
                <a:lnTo>
                  <a:pt x="190184" y="1205368"/>
                </a:lnTo>
                <a:lnTo>
                  <a:pt x="194596" y="1247462"/>
                </a:lnTo>
                <a:lnTo>
                  <a:pt x="195903" y="1287716"/>
                </a:lnTo>
                <a:lnTo>
                  <a:pt x="196290" y="1328416"/>
                </a:lnTo>
                <a:lnTo>
                  <a:pt x="196404" y="1365611"/>
                </a:lnTo>
                <a:lnTo>
                  <a:pt x="196438" y="1404413"/>
                </a:lnTo>
                <a:lnTo>
                  <a:pt x="196449" y="1444683"/>
                </a:lnTo>
                <a:lnTo>
                  <a:pt x="196452" y="1481750"/>
                </a:lnTo>
                <a:lnTo>
                  <a:pt x="196453" y="1517869"/>
                </a:lnTo>
                <a:lnTo>
                  <a:pt x="196453" y="1560888"/>
                </a:lnTo>
                <a:lnTo>
                  <a:pt x="203521" y="1604451"/>
                </a:lnTo>
                <a:lnTo>
                  <a:pt x="205138" y="1648994"/>
                </a:lnTo>
                <a:lnTo>
                  <a:pt x="205377" y="1692158"/>
                </a:lnTo>
                <a:lnTo>
                  <a:pt x="205380" y="1694643"/>
                </a:lnTo>
                <a:lnTo>
                  <a:pt x="204389" y="1694313"/>
                </a:lnTo>
                <a:lnTo>
                  <a:pt x="200641" y="1691301"/>
                </a:lnTo>
                <a:lnTo>
                  <a:pt x="193023" y="1689302"/>
                </a:lnTo>
                <a:lnTo>
                  <a:pt x="148518" y="1687743"/>
                </a:lnTo>
                <a:lnTo>
                  <a:pt x="124042" y="1685068"/>
                </a:lnTo>
                <a:lnTo>
                  <a:pt x="86375" y="1679601"/>
                </a:lnTo>
                <a:lnTo>
                  <a:pt x="47709" y="1678935"/>
                </a:lnTo>
                <a:lnTo>
                  <a:pt x="0" y="1678772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94" name="SMARTInkShape-3258"/>
          <p:cNvSpPr/>
          <p:nvPr>
            <p:custDataLst>
              <p:tags r:id="rId19"/>
            </p:custDataLst>
          </p:nvPr>
        </p:nvSpPr>
        <p:spPr bwMode="auto">
          <a:xfrm>
            <a:off x="5020399" y="1841343"/>
            <a:ext cx="194540" cy="1507291"/>
          </a:xfrm>
          <a:custGeom>
            <a:avLst/>
            <a:gdLst/>
            <a:ahLst/>
            <a:cxnLst/>
            <a:rect l="0" t="0" r="0" b="0"/>
            <a:pathLst>
              <a:path w="194540" h="1507291">
                <a:moveTo>
                  <a:pt x="194539" y="69610"/>
                </a:moveTo>
                <a:lnTo>
                  <a:pt x="194539" y="69610"/>
                </a:lnTo>
                <a:lnTo>
                  <a:pt x="194539" y="64870"/>
                </a:lnTo>
                <a:lnTo>
                  <a:pt x="191893" y="59896"/>
                </a:lnTo>
                <a:lnTo>
                  <a:pt x="166732" y="28617"/>
                </a:lnTo>
                <a:lnTo>
                  <a:pt x="146943" y="17115"/>
                </a:lnTo>
                <a:lnTo>
                  <a:pt x="112068" y="0"/>
                </a:lnTo>
                <a:lnTo>
                  <a:pt x="93043" y="3454"/>
                </a:lnTo>
                <a:lnTo>
                  <a:pt x="87187" y="7647"/>
                </a:lnTo>
                <a:lnTo>
                  <a:pt x="78035" y="20243"/>
                </a:lnTo>
                <a:lnTo>
                  <a:pt x="67304" y="44069"/>
                </a:lnTo>
                <a:lnTo>
                  <a:pt x="62582" y="74720"/>
                </a:lnTo>
                <a:lnTo>
                  <a:pt x="67922" y="115617"/>
                </a:lnTo>
                <a:lnTo>
                  <a:pt x="66403" y="144096"/>
                </a:lnTo>
                <a:lnTo>
                  <a:pt x="61741" y="184534"/>
                </a:lnTo>
                <a:lnTo>
                  <a:pt x="61812" y="228314"/>
                </a:lnTo>
                <a:lnTo>
                  <a:pt x="65060" y="272534"/>
                </a:lnTo>
                <a:lnTo>
                  <a:pt x="61917" y="306345"/>
                </a:lnTo>
                <a:lnTo>
                  <a:pt x="63631" y="347782"/>
                </a:lnTo>
                <a:lnTo>
                  <a:pt x="68359" y="392007"/>
                </a:lnTo>
                <a:lnTo>
                  <a:pt x="69178" y="432364"/>
                </a:lnTo>
                <a:lnTo>
                  <a:pt x="69370" y="464990"/>
                </a:lnTo>
                <a:lnTo>
                  <a:pt x="66832" y="506244"/>
                </a:lnTo>
                <a:lnTo>
                  <a:pt x="62441" y="541619"/>
                </a:lnTo>
                <a:lnTo>
                  <a:pt x="60422" y="572087"/>
                </a:lnTo>
                <a:lnTo>
                  <a:pt x="56218" y="602165"/>
                </a:lnTo>
                <a:lnTo>
                  <a:pt x="53688" y="634715"/>
                </a:lnTo>
                <a:lnTo>
                  <a:pt x="52263" y="675926"/>
                </a:lnTo>
                <a:lnTo>
                  <a:pt x="51841" y="711288"/>
                </a:lnTo>
                <a:lnTo>
                  <a:pt x="51743" y="741753"/>
                </a:lnTo>
                <a:lnTo>
                  <a:pt x="51688" y="784811"/>
                </a:lnTo>
                <a:lnTo>
                  <a:pt x="51670" y="819287"/>
                </a:lnTo>
                <a:lnTo>
                  <a:pt x="50674" y="861032"/>
                </a:lnTo>
                <a:lnTo>
                  <a:pt x="46923" y="893634"/>
                </a:lnTo>
                <a:lnTo>
                  <a:pt x="37425" y="937532"/>
                </a:lnTo>
                <a:lnTo>
                  <a:pt x="34877" y="977757"/>
                </a:lnTo>
                <a:lnTo>
                  <a:pt x="34281" y="1010004"/>
                </a:lnTo>
                <a:lnTo>
                  <a:pt x="31370" y="1041535"/>
                </a:lnTo>
                <a:lnTo>
                  <a:pt x="26799" y="1081884"/>
                </a:lnTo>
                <a:lnTo>
                  <a:pt x="25445" y="1120629"/>
                </a:lnTo>
                <a:lnTo>
                  <a:pt x="22397" y="1161875"/>
                </a:lnTo>
                <a:lnTo>
                  <a:pt x="15211" y="1200885"/>
                </a:lnTo>
                <a:lnTo>
                  <a:pt x="10658" y="1232204"/>
                </a:lnTo>
                <a:lnTo>
                  <a:pt x="7102" y="1275742"/>
                </a:lnTo>
                <a:lnTo>
                  <a:pt x="1198" y="1309368"/>
                </a:lnTo>
                <a:lnTo>
                  <a:pt x="0" y="1345018"/>
                </a:lnTo>
                <a:lnTo>
                  <a:pt x="4495" y="1385567"/>
                </a:lnTo>
                <a:lnTo>
                  <a:pt x="6269" y="1423158"/>
                </a:lnTo>
                <a:lnTo>
                  <a:pt x="6868" y="1466124"/>
                </a:lnTo>
                <a:lnTo>
                  <a:pt x="6986" y="1484827"/>
                </a:lnTo>
                <a:lnTo>
                  <a:pt x="7988" y="1486361"/>
                </a:lnTo>
                <a:lnTo>
                  <a:pt x="9648" y="1487384"/>
                </a:lnTo>
                <a:lnTo>
                  <a:pt x="16725" y="1488824"/>
                </a:lnTo>
                <a:lnTo>
                  <a:pt x="55113" y="1489415"/>
                </a:lnTo>
                <a:lnTo>
                  <a:pt x="79475" y="1492071"/>
                </a:lnTo>
                <a:lnTo>
                  <a:pt x="119114" y="1497118"/>
                </a:lnTo>
                <a:lnTo>
                  <a:pt x="176679" y="150729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95" name="SMARTInkShape-3259"/>
          <p:cNvSpPr/>
          <p:nvPr>
            <p:custDataLst>
              <p:tags r:id="rId20"/>
            </p:custDataLst>
          </p:nvPr>
        </p:nvSpPr>
        <p:spPr bwMode="auto">
          <a:xfrm>
            <a:off x="5572125" y="2643188"/>
            <a:ext cx="535781" cy="53578"/>
          </a:xfrm>
          <a:custGeom>
            <a:avLst/>
            <a:gdLst/>
            <a:ahLst/>
            <a:cxnLst/>
            <a:rect l="0" t="0" r="0" b="0"/>
            <a:pathLst>
              <a:path w="535781" h="53578">
                <a:moveTo>
                  <a:pt x="0" y="44648"/>
                </a:moveTo>
                <a:lnTo>
                  <a:pt x="0" y="44648"/>
                </a:lnTo>
                <a:lnTo>
                  <a:pt x="13303" y="44648"/>
                </a:lnTo>
                <a:lnTo>
                  <a:pt x="43903" y="52750"/>
                </a:lnTo>
                <a:lnTo>
                  <a:pt x="82572" y="53414"/>
                </a:lnTo>
                <a:lnTo>
                  <a:pt x="116739" y="53529"/>
                </a:lnTo>
                <a:lnTo>
                  <a:pt x="154359" y="53568"/>
                </a:lnTo>
                <a:lnTo>
                  <a:pt x="193572" y="53575"/>
                </a:lnTo>
                <a:lnTo>
                  <a:pt x="233412" y="53577"/>
                </a:lnTo>
                <a:lnTo>
                  <a:pt x="263481" y="53577"/>
                </a:lnTo>
                <a:lnTo>
                  <a:pt x="305941" y="50932"/>
                </a:lnTo>
                <a:lnTo>
                  <a:pt x="342664" y="43864"/>
                </a:lnTo>
                <a:lnTo>
                  <a:pt x="384966" y="35486"/>
                </a:lnTo>
                <a:lnTo>
                  <a:pt x="429482" y="28506"/>
                </a:lnTo>
                <a:lnTo>
                  <a:pt x="470740" y="12879"/>
                </a:lnTo>
                <a:lnTo>
                  <a:pt x="513986" y="3312"/>
                </a:lnTo>
                <a:lnTo>
                  <a:pt x="53578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696" name="SMARTInkShape-3260"/>
          <p:cNvSpPr/>
          <p:nvPr>
            <p:custDataLst>
              <p:tags r:id="rId21"/>
            </p:custDataLst>
          </p:nvPr>
        </p:nvSpPr>
        <p:spPr bwMode="auto">
          <a:xfrm>
            <a:off x="6911578" y="2562820"/>
            <a:ext cx="125017" cy="31531"/>
          </a:xfrm>
          <a:custGeom>
            <a:avLst/>
            <a:gdLst/>
            <a:ahLst/>
            <a:cxnLst/>
            <a:rect l="0" t="0" r="0" b="0"/>
            <a:pathLst>
              <a:path w="125017" h="31531">
                <a:moveTo>
                  <a:pt x="0" y="26789"/>
                </a:moveTo>
                <a:lnTo>
                  <a:pt x="0" y="26789"/>
                </a:lnTo>
                <a:lnTo>
                  <a:pt x="7689" y="26789"/>
                </a:lnTo>
                <a:lnTo>
                  <a:pt x="18042" y="31530"/>
                </a:lnTo>
                <a:lnTo>
                  <a:pt x="30839" y="31211"/>
                </a:lnTo>
                <a:lnTo>
                  <a:pt x="44464" y="27763"/>
                </a:lnTo>
                <a:lnTo>
                  <a:pt x="88317" y="11731"/>
                </a:lnTo>
                <a:lnTo>
                  <a:pt x="125016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699" name="SMARTInkShape-Group804"/>
          <p:cNvGrpSpPr/>
          <p:nvPr/>
        </p:nvGrpSpPr>
        <p:grpSpPr>
          <a:xfrm>
            <a:off x="884039" y="4277320"/>
            <a:ext cx="178595" cy="133947"/>
            <a:chOff x="884039" y="4277320"/>
            <a:chExt cx="178595" cy="133947"/>
          </a:xfrm>
        </p:grpSpPr>
        <p:sp>
          <p:nvSpPr>
            <p:cNvPr id="431697" name="SMARTInkShape-3261"/>
            <p:cNvSpPr/>
            <p:nvPr>
              <p:custDataLst>
                <p:tags r:id="rId150"/>
              </p:custDataLst>
            </p:nvPr>
          </p:nvSpPr>
          <p:spPr bwMode="auto">
            <a:xfrm>
              <a:off x="910828" y="4393406"/>
              <a:ext cx="151806" cy="17861"/>
            </a:xfrm>
            <a:custGeom>
              <a:avLst/>
              <a:gdLst/>
              <a:ahLst/>
              <a:cxnLst/>
              <a:rect l="0" t="0" r="0" b="0"/>
              <a:pathLst>
                <a:path w="151806" h="17861">
                  <a:moveTo>
                    <a:pt x="0" y="17860"/>
                  </a:moveTo>
                  <a:lnTo>
                    <a:pt x="0" y="17860"/>
                  </a:lnTo>
                  <a:lnTo>
                    <a:pt x="15251" y="16867"/>
                  </a:lnTo>
                  <a:lnTo>
                    <a:pt x="51781" y="9757"/>
                  </a:lnTo>
                  <a:lnTo>
                    <a:pt x="88648" y="9093"/>
                  </a:lnTo>
                  <a:lnTo>
                    <a:pt x="126731" y="7959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698" name="SMARTInkShape-3262"/>
            <p:cNvSpPr/>
            <p:nvPr>
              <p:custDataLst>
                <p:tags r:id="rId151"/>
              </p:custDataLst>
            </p:nvPr>
          </p:nvSpPr>
          <p:spPr bwMode="auto">
            <a:xfrm>
              <a:off x="884039" y="4277320"/>
              <a:ext cx="133946" cy="8931"/>
            </a:xfrm>
            <a:custGeom>
              <a:avLst/>
              <a:gdLst/>
              <a:ahLst/>
              <a:cxnLst/>
              <a:rect l="0" t="0" r="0" b="0"/>
              <a:pathLst>
                <a:path w="133946" h="8931">
                  <a:moveTo>
                    <a:pt x="0" y="8930"/>
                  </a:moveTo>
                  <a:lnTo>
                    <a:pt x="0" y="8930"/>
                  </a:lnTo>
                  <a:lnTo>
                    <a:pt x="43520" y="8930"/>
                  </a:lnTo>
                  <a:lnTo>
                    <a:pt x="74080" y="8930"/>
                  </a:lnTo>
                  <a:lnTo>
                    <a:pt x="80219" y="6284"/>
                  </a:lnTo>
                  <a:lnTo>
                    <a:pt x="86254" y="2793"/>
                  </a:lnTo>
                  <a:lnTo>
                    <a:pt x="98214" y="552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728" name="SMARTInkShape-Group805"/>
          <p:cNvGrpSpPr/>
          <p:nvPr/>
        </p:nvGrpSpPr>
        <p:grpSpPr>
          <a:xfrm>
            <a:off x="1393031" y="3661172"/>
            <a:ext cx="4357467" cy="783163"/>
            <a:chOff x="1393031" y="3661172"/>
            <a:chExt cx="4357467" cy="783163"/>
          </a:xfrm>
        </p:grpSpPr>
        <p:sp>
          <p:nvSpPr>
            <p:cNvPr id="431700" name="SMARTInkShape-3263"/>
            <p:cNvSpPr/>
            <p:nvPr>
              <p:custDataLst>
                <p:tags r:id="rId122"/>
              </p:custDataLst>
            </p:nvPr>
          </p:nvSpPr>
          <p:spPr bwMode="auto">
            <a:xfrm>
              <a:off x="5706070" y="3661172"/>
              <a:ext cx="44428" cy="431240"/>
            </a:xfrm>
            <a:custGeom>
              <a:avLst/>
              <a:gdLst/>
              <a:ahLst/>
              <a:cxnLst/>
              <a:rect l="0" t="0" r="0" b="0"/>
              <a:pathLst>
                <a:path w="44428" h="431240">
                  <a:moveTo>
                    <a:pt x="0" y="0"/>
                  </a:moveTo>
                  <a:lnTo>
                    <a:pt x="0" y="0"/>
                  </a:lnTo>
                  <a:lnTo>
                    <a:pt x="17170" y="17169"/>
                  </a:lnTo>
                  <a:lnTo>
                    <a:pt x="22514" y="27805"/>
                  </a:lnTo>
                  <a:lnTo>
                    <a:pt x="36128" y="72311"/>
                  </a:lnTo>
                  <a:lnTo>
                    <a:pt x="42124" y="101131"/>
                  </a:lnTo>
                  <a:lnTo>
                    <a:pt x="43901" y="134806"/>
                  </a:lnTo>
                  <a:lnTo>
                    <a:pt x="44427" y="172565"/>
                  </a:lnTo>
                  <a:lnTo>
                    <a:pt x="41937" y="212526"/>
                  </a:lnTo>
                  <a:lnTo>
                    <a:pt x="37562" y="252147"/>
                  </a:lnTo>
                  <a:lnTo>
                    <a:pt x="33618" y="292661"/>
                  </a:lnTo>
                  <a:lnTo>
                    <a:pt x="23398" y="337165"/>
                  </a:lnTo>
                  <a:lnTo>
                    <a:pt x="17961" y="374620"/>
                  </a:lnTo>
                  <a:lnTo>
                    <a:pt x="10315" y="414898"/>
                  </a:lnTo>
                  <a:lnTo>
                    <a:pt x="9204" y="431058"/>
                  </a:lnTo>
                  <a:lnTo>
                    <a:pt x="9113" y="431239"/>
                  </a:lnTo>
                  <a:lnTo>
                    <a:pt x="9052" y="430367"/>
                  </a:lnTo>
                  <a:lnTo>
                    <a:pt x="17860" y="410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1" name="SMARTInkShape-3264"/>
            <p:cNvSpPr/>
            <p:nvPr>
              <p:custDataLst>
                <p:tags r:id="rId123"/>
              </p:custDataLst>
            </p:nvPr>
          </p:nvSpPr>
          <p:spPr bwMode="auto">
            <a:xfrm>
              <a:off x="5576234" y="3670102"/>
              <a:ext cx="40540" cy="392158"/>
            </a:xfrm>
            <a:custGeom>
              <a:avLst/>
              <a:gdLst/>
              <a:ahLst/>
              <a:cxnLst/>
              <a:rect l="0" t="0" r="0" b="0"/>
              <a:pathLst>
                <a:path w="40540" h="392158">
                  <a:moveTo>
                    <a:pt x="40539" y="0"/>
                  </a:moveTo>
                  <a:lnTo>
                    <a:pt x="40539" y="0"/>
                  </a:lnTo>
                  <a:lnTo>
                    <a:pt x="37894" y="44586"/>
                  </a:lnTo>
                  <a:lnTo>
                    <a:pt x="33471" y="82002"/>
                  </a:lnTo>
                  <a:lnTo>
                    <a:pt x="32437" y="115820"/>
                  </a:lnTo>
                  <a:lnTo>
                    <a:pt x="31978" y="147387"/>
                  </a:lnTo>
                  <a:lnTo>
                    <a:pt x="26978" y="188309"/>
                  </a:lnTo>
                  <a:lnTo>
                    <a:pt x="23954" y="230310"/>
                  </a:lnTo>
                  <a:lnTo>
                    <a:pt x="18317" y="269433"/>
                  </a:lnTo>
                  <a:lnTo>
                    <a:pt x="8516" y="314056"/>
                  </a:lnTo>
                  <a:lnTo>
                    <a:pt x="4923" y="357306"/>
                  </a:lnTo>
                  <a:lnTo>
                    <a:pt x="0" y="387319"/>
                  </a:lnTo>
                  <a:lnTo>
                    <a:pt x="615" y="392157"/>
                  </a:lnTo>
                  <a:lnTo>
                    <a:pt x="13750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2" name="SMARTInkShape-3265"/>
            <p:cNvSpPr/>
            <p:nvPr>
              <p:custDataLst>
                <p:tags r:id="rId124"/>
              </p:custDataLst>
            </p:nvPr>
          </p:nvSpPr>
          <p:spPr bwMode="auto">
            <a:xfrm>
              <a:off x="5268516" y="3759398"/>
              <a:ext cx="135948" cy="348259"/>
            </a:xfrm>
            <a:custGeom>
              <a:avLst/>
              <a:gdLst/>
              <a:ahLst/>
              <a:cxnLst/>
              <a:rect l="0" t="0" r="0" b="0"/>
              <a:pathLst>
                <a:path w="135948" h="34825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17169" y="4741"/>
                  </a:lnTo>
                  <a:lnTo>
                    <a:pt x="57681" y="40139"/>
                  </a:lnTo>
                  <a:lnTo>
                    <a:pt x="99395" y="83548"/>
                  </a:lnTo>
                  <a:lnTo>
                    <a:pt x="117787" y="119360"/>
                  </a:lnTo>
                  <a:lnTo>
                    <a:pt x="135494" y="159617"/>
                  </a:lnTo>
                  <a:lnTo>
                    <a:pt x="135947" y="196674"/>
                  </a:lnTo>
                  <a:lnTo>
                    <a:pt x="129798" y="239073"/>
                  </a:lnTo>
                  <a:lnTo>
                    <a:pt x="116951" y="283054"/>
                  </a:lnTo>
                  <a:lnTo>
                    <a:pt x="106218" y="302081"/>
                  </a:lnTo>
                  <a:lnTo>
                    <a:pt x="70169" y="340452"/>
                  </a:lnTo>
                  <a:lnTo>
                    <a:pt x="35718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3" name="SMARTInkShape-3266"/>
            <p:cNvSpPr/>
            <p:nvPr>
              <p:custDataLst>
                <p:tags r:id="rId125"/>
              </p:custDataLst>
            </p:nvPr>
          </p:nvSpPr>
          <p:spPr bwMode="auto">
            <a:xfrm>
              <a:off x="5129440" y="3849063"/>
              <a:ext cx="192656" cy="172886"/>
            </a:xfrm>
            <a:custGeom>
              <a:avLst/>
              <a:gdLst/>
              <a:ahLst/>
              <a:cxnLst/>
              <a:rect l="0" t="0" r="0" b="0"/>
              <a:pathLst>
                <a:path w="192656" h="172886">
                  <a:moveTo>
                    <a:pt x="5130" y="8562"/>
                  </a:moveTo>
                  <a:lnTo>
                    <a:pt x="5130" y="8562"/>
                  </a:lnTo>
                  <a:lnTo>
                    <a:pt x="9871" y="3821"/>
                  </a:lnTo>
                  <a:lnTo>
                    <a:pt x="17489" y="1494"/>
                  </a:lnTo>
                  <a:lnTo>
                    <a:pt x="33809" y="0"/>
                  </a:lnTo>
                  <a:lnTo>
                    <a:pt x="58861" y="6834"/>
                  </a:lnTo>
                  <a:lnTo>
                    <a:pt x="68037" y="12093"/>
                  </a:lnTo>
                  <a:lnTo>
                    <a:pt x="78780" y="25373"/>
                  </a:lnTo>
                  <a:lnTo>
                    <a:pt x="83508" y="51356"/>
                  </a:lnTo>
                  <a:lnTo>
                    <a:pt x="80168" y="79450"/>
                  </a:lnTo>
                  <a:lnTo>
                    <a:pt x="53192" y="121930"/>
                  </a:lnTo>
                  <a:lnTo>
                    <a:pt x="43359" y="135346"/>
                  </a:lnTo>
                  <a:lnTo>
                    <a:pt x="1900" y="168442"/>
                  </a:lnTo>
                  <a:lnTo>
                    <a:pt x="0" y="171703"/>
                  </a:lnTo>
                  <a:lnTo>
                    <a:pt x="718" y="172885"/>
                  </a:lnTo>
                  <a:lnTo>
                    <a:pt x="6808" y="171553"/>
                  </a:lnTo>
                  <a:lnTo>
                    <a:pt x="44892" y="159880"/>
                  </a:lnTo>
                  <a:lnTo>
                    <a:pt x="84532" y="148364"/>
                  </a:lnTo>
                  <a:lnTo>
                    <a:pt x="127162" y="129406"/>
                  </a:lnTo>
                  <a:lnTo>
                    <a:pt x="169661" y="100678"/>
                  </a:lnTo>
                  <a:lnTo>
                    <a:pt x="192655" y="710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4" name="SMARTInkShape-3267"/>
            <p:cNvSpPr/>
            <p:nvPr>
              <p:custDataLst>
                <p:tags r:id="rId126"/>
              </p:custDataLst>
            </p:nvPr>
          </p:nvSpPr>
          <p:spPr bwMode="auto">
            <a:xfrm>
              <a:off x="4993360" y="3723680"/>
              <a:ext cx="96563" cy="362173"/>
            </a:xfrm>
            <a:custGeom>
              <a:avLst/>
              <a:gdLst/>
              <a:ahLst/>
              <a:cxnLst/>
              <a:rect l="0" t="0" r="0" b="0"/>
              <a:pathLst>
                <a:path w="96563" h="362173">
                  <a:moveTo>
                    <a:pt x="87632" y="0"/>
                  </a:moveTo>
                  <a:lnTo>
                    <a:pt x="87632" y="0"/>
                  </a:lnTo>
                  <a:lnTo>
                    <a:pt x="82892" y="0"/>
                  </a:lnTo>
                  <a:lnTo>
                    <a:pt x="81495" y="992"/>
                  </a:lnTo>
                  <a:lnTo>
                    <a:pt x="80564" y="2645"/>
                  </a:lnTo>
                  <a:lnTo>
                    <a:pt x="70654" y="45302"/>
                  </a:lnTo>
                  <a:lnTo>
                    <a:pt x="57356" y="81443"/>
                  </a:lnTo>
                  <a:lnTo>
                    <a:pt x="50033" y="115902"/>
                  </a:lnTo>
                  <a:lnTo>
                    <a:pt x="35591" y="160128"/>
                  </a:lnTo>
                  <a:lnTo>
                    <a:pt x="21055" y="204491"/>
                  </a:lnTo>
                  <a:lnTo>
                    <a:pt x="14510" y="247797"/>
                  </a:lnTo>
                  <a:lnTo>
                    <a:pt x="3955" y="285309"/>
                  </a:lnTo>
                  <a:lnTo>
                    <a:pt x="0" y="307668"/>
                  </a:lnTo>
                  <a:lnTo>
                    <a:pt x="3569" y="331601"/>
                  </a:lnTo>
                  <a:lnTo>
                    <a:pt x="15651" y="352803"/>
                  </a:lnTo>
                  <a:lnTo>
                    <a:pt x="23559" y="360199"/>
                  </a:lnTo>
                  <a:lnTo>
                    <a:pt x="27058" y="362172"/>
                  </a:lnTo>
                  <a:lnTo>
                    <a:pt x="41528" y="359072"/>
                  </a:lnTo>
                  <a:lnTo>
                    <a:pt x="66695" y="346170"/>
                  </a:lnTo>
                  <a:lnTo>
                    <a:pt x="79320" y="335423"/>
                  </a:lnTo>
                  <a:lnTo>
                    <a:pt x="96562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5" name="SMARTInkShape-3268"/>
            <p:cNvSpPr/>
            <p:nvPr>
              <p:custDataLst>
                <p:tags r:id="rId127"/>
              </p:custDataLst>
            </p:nvPr>
          </p:nvSpPr>
          <p:spPr bwMode="auto">
            <a:xfrm>
              <a:off x="4839891" y="3955852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0"/>
                  </a:lnTo>
                  <a:lnTo>
                    <a:pt x="0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6" name="SMARTInkShape-3269"/>
            <p:cNvSpPr/>
            <p:nvPr>
              <p:custDataLst>
                <p:tags r:id="rId128"/>
              </p:custDataLst>
            </p:nvPr>
          </p:nvSpPr>
          <p:spPr bwMode="auto">
            <a:xfrm>
              <a:off x="4840718" y="4063008"/>
              <a:ext cx="25963" cy="103383"/>
            </a:xfrm>
            <a:custGeom>
              <a:avLst/>
              <a:gdLst/>
              <a:ahLst/>
              <a:cxnLst/>
              <a:rect l="0" t="0" r="0" b="0"/>
              <a:pathLst>
                <a:path w="25963" h="103383">
                  <a:moveTo>
                    <a:pt x="8102" y="0"/>
                  </a:moveTo>
                  <a:lnTo>
                    <a:pt x="8102" y="0"/>
                  </a:lnTo>
                  <a:lnTo>
                    <a:pt x="8102" y="4740"/>
                  </a:lnTo>
                  <a:lnTo>
                    <a:pt x="5457" y="9713"/>
                  </a:lnTo>
                  <a:lnTo>
                    <a:pt x="3362" y="12429"/>
                  </a:lnTo>
                  <a:lnTo>
                    <a:pt x="0" y="50447"/>
                  </a:lnTo>
                  <a:lnTo>
                    <a:pt x="410" y="78447"/>
                  </a:lnTo>
                  <a:lnTo>
                    <a:pt x="6893" y="102983"/>
                  </a:lnTo>
                  <a:lnTo>
                    <a:pt x="8289" y="103382"/>
                  </a:lnTo>
                  <a:lnTo>
                    <a:pt x="12485" y="101179"/>
                  </a:lnTo>
                  <a:lnTo>
                    <a:pt x="20425" y="89620"/>
                  </a:lnTo>
                  <a:lnTo>
                    <a:pt x="25962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7" name="SMARTInkShape-3270"/>
            <p:cNvSpPr/>
            <p:nvPr>
              <p:custDataLst>
                <p:tags r:id="rId129"/>
              </p:custDataLst>
            </p:nvPr>
          </p:nvSpPr>
          <p:spPr bwMode="auto">
            <a:xfrm>
              <a:off x="4536443" y="3807525"/>
              <a:ext cx="258800" cy="406652"/>
            </a:xfrm>
            <a:custGeom>
              <a:avLst/>
              <a:gdLst/>
              <a:ahLst/>
              <a:cxnLst/>
              <a:rect l="0" t="0" r="0" b="0"/>
              <a:pathLst>
                <a:path w="258800" h="406652">
                  <a:moveTo>
                    <a:pt x="133784" y="50100"/>
                  </a:moveTo>
                  <a:lnTo>
                    <a:pt x="133784" y="50100"/>
                  </a:lnTo>
                  <a:lnTo>
                    <a:pt x="133784" y="40619"/>
                  </a:lnTo>
                  <a:lnTo>
                    <a:pt x="131138" y="33318"/>
                  </a:lnTo>
                  <a:lnTo>
                    <a:pt x="127647" y="26767"/>
                  </a:lnTo>
                  <a:lnTo>
                    <a:pt x="124689" y="17500"/>
                  </a:lnTo>
                  <a:lnTo>
                    <a:pt x="120481" y="11468"/>
                  </a:lnTo>
                  <a:lnTo>
                    <a:pt x="116978" y="10454"/>
                  </a:lnTo>
                  <a:lnTo>
                    <a:pt x="107794" y="11974"/>
                  </a:lnTo>
                  <a:lnTo>
                    <a:pt x="86726" y="27889"/>
                  </a:lnTo>
                  <a:lnTo>
                    <a:pt x="59077" y="68055"/>
                  </a:lnTo>
                  <a:lnTo>
                    <a:pt x="36573" y="106462"/>
                  </a:lnTo>
                  <a:lnTo>
                    <a:pt x="19074" y="149758"/>
                  </a:lnTo>
                  <a:lnTo>
                    <a:pt x="9176" y="184469"/>
                  </a:lnTo>
                  <a:lnTo>
                    <a:pt x="2605" y="219890"/>
                  </a:lnTo>
                  <a:lnTo>
                    <a:pt x="385" y="262673"/>
                  </a:lnTo>
                  <a:lnTo>
                    <a:pt x="0" y="295426"/>
                  </a:lnTo>
                  <a:lnTo>
                    <a:pt x="4627" y="335007"/>
                  </a:lnTo>
                  <a:lnTo>
                    <a:pt x="14865" y="358296"/>
                  </a:lnTo>
                  <a:lnTo>
                    <a:pt x="36210" y="388019"/>
                  </a:lnTo>
                  <a:lnTo>
                    <a:pt x="51515" y="400035"/>
                  </a:lnTo>
                  <a:lnTo>
                    <a:pt x="63877" y="405138"/>
                  </a:lnTo>
                  <a:lnTo>
                    <a:pt x="88045" y="406651"/>
                  </a:lnTo>
                  <a:lnTo>
                    <a:pt x="120342" y="397618"/>
                  </a:lnTo>
                  <a:lnTo>
                    <a:pt x="140825" y="387114"/>
                  </a:lnTo>
                  <a:lnTo>
                    <a:pt x="162772" y="367547"/>
                  </a:lnTo>
                  <a:lnTo>
                    <a:pt x="185655" y="329208"/>
                  </a:lnTo>
                  <a:lnTo>
                    <a:pt x="201319" y="288677"/>
                  </a:lnTo>
                  <a:lnTo>
                    <a:pt x="207787" y="259321"/>
                  </a:lnTo>
                  <a:lnTo>
                    <a:pt x="211322" y="223786"/>
                  </a:lnTo>
                  <a:lnTo>
                    <a:pt x="212893" y="188809"/>
                  </a:lnTo>
                  <a:lnTo>
                    <a:pt x="212786" y="151391"/>
                  </a:lnTo>
                  <a:lnTo>
                    <a:pt x="206911" y="115611"/>
                  </a:lnTo>
                  <a:lnTo>
                    <a:pt x="197895" y="80866"/>
                  </a:lnTo>
                  <a:lnTo>
                    <a:pt x="176647" y="42245"/>
                  </a:lnTo>
                  <a:lnTo>
                    <a:pt x="137583" y="8261"/>
                  </a:lnTo>
                  <a:lnTo>
                    <a:pt x="125220" y="1739"/>
                  </a:lnTo>
                  <a:lnTo>
                    <a:pt x="119145" y="0"/>
                  </a:lnTo>
                  <a:lnTo>
                    <a:pt x="107103" y="713"/>
                  </a:lnTo>
                  <a:lnTo>
                    <a:pt x="101114" y="2293"/>
                  </a:lnTo>
                  <a:lnTo>
                    <a:pt x="96128" y="7315"/>
                  </a:lnTo>
                  <a:lnTo>
                    <a:pt x="87944" y="23477"/>
                  </a:lnTo>
                  <a:lnTo>
                    <a:pt x="82498" y="54890"/>
                  </a:lnTo>
                  <a:lnTo>
                    <a:pt x="86795" y="93931"/>
                  </a:lnTo>
                  <a:lnTo>
                    <a:pt x="93965" y="135597"/>
                  </a:lnTo>
                  <a:lnTo>
                    <a:pt x="105779" y="171344"/>
                  </a:lnTo>
                  <a:lnTo>
                    <a:pt x="123401" y="210089"/>
                  </a:lnTo>
                  <a:lnTo>
                    <a:pt x="142130" y="252739"/>
                  </a:lnTo>
                  <a:lnTo>
                    <a:pt x="154116" y="272529"/>
                  </a:lnTo>
                  <a:lnTo>
                    <a:pt x="180511" y="311635"/>
                  </a:lnTo>
                  <a:lnTo>
                    <a:pt x="192254" y="327072"/>
                  </a:lnTo>
                  <a:lnTo>
                    <a:pt x="207396" y="340548"/>
                  </a:lnTo>
                  <a:lnTo>
                    <a:pt x="213616" y="343943"/>
                  </a:lnTo>
                  <a:lnTo>
                    <a:pt x="218755" y="345214"/>
                  </a:lnTo>
                  <a:lnTo>
                    <a:pt x="228103" y="343981"/>
                  </a:lnTo>
                  <a:lnTo>
                    <a:pt x="238873" y="340125"/>
                  </a:lnTo>
                  <a:lnTo>
                    <a:pt x="258799" y="3179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8" name="SMARTInkShape-3271"/>
            <p:cNvSpPr/>
            <p:nvPr>
              <p:custDataLst>
                <p:tags r:id="rId130"/>
              </p:custDataLst>
            </p:nvPr>
          </p:nvSpPr>
          <p:spPr bwMode="auto">
            <a:xfrm>
              <a:off x="4254672" y="3714750"/>
              <a:ext cx="147665" cy="592043"/>
            </a:xfrm>
            <a:custGeom>
              <a:avLst/>
              <a:gdLst/>
              <a:ahLst/>
              <a:cxnLst/>
              <a:rect l="0" t="0" r="0" b="0"/>
              <a:pathLst>
                <a:path w="147665" h="592043">
                  <a:moveTo>
                    <a:pt x="120875" y="0"/>
                  </a:moveTo>
                  <a:lnTo>
                    <a:pt x="120875" y="0"/>
                  </a:lnTo>
                  <a:lnTo>
                    <a:pt x="116134" y="0"/>
                  </a:lnTo>
                  <a:lnTo>
                    <a:pt x="103705" y="9481"/>
                  </a:lnTo>
                  <a:lnTo>
                    <a:pt x="80348" y="44121"/>
                  </a:lnTo>
                  <a:lnTo>
                    <a:pt x="57969" y="87429"/>
                  </a:lnTo>
                  <a:lnTo>
                    <a:pt x="37857" y="125638"/>
                  </a:lnTo>
                  <a:lnTo>
                    <a:pt x="26603" y="158824"/>
                  </a:lnTo>
                  <a:lnTo>
                    <a:pt x="16985" y="194785"/>
                  </a:lnTo>
                  <a:lnTo>
                    <a:pt x="8844" y="236418"/>
                  </a:lnTo>
                  <a:lnTo>
                    <a:pt x="4998" y="280173"/>
                  </a:lnTo>
                  <a:lnTo>
                    <a:pt x="0" y="323565"/>
                  </a:lnTo>
                  <a:lnTo>
                    <a:pt x="2929" y="361998"/>
                  </a:lnTo>
                  <a:lnTo>
                    <a:pt x="4238" y="398521"/>
                  </a:lnTo>
                  <a:lnTo>
                    <a:pt x="5618" y="434477"/>
                  </a:lnTo>
                  <a:lnTo>
                    <a:pt x="11870" y="469275"/>
                  </a:lnTo>
                  <a:lnTo>
                    <a:pt x="25517" y="513493"/>
                  </a:lnTo>
                  <a:lnTo>
                    <a:pt x="41357" y="547037"/>
                  </a:lnTo>
                  <a:lnTo>
                    <a:pt x="64488" y="576149"/>
                  </a:lnTo>
                  <a:lnTo>
                    <a:pt x="91710" y="590186"/>
                  </a:lnTo>
                  <a:lnTo>
                    <a:pt x="105598" y="592042"/>
                  </a:lnTo>
                  <a:lnTo>
                    <a:pt x="110690" y="591148"/>
                  </a:lnTo>
                  <a:lnTo>
                    <a:pt x="147664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09" name="SMARTInkShape-3272"/>
            <p:cNvSpPr/>
            <p:nvPr>
              <p:custDataLst>
                <p:tags r:id="rId131"/>
              </p:custDataLst>
            </p:nvPr>
          </p:nvSpPr>
          <p:spPr bwMode="auto">
            <a:xfrm>
              <a:off x="3889693" y="3795117"/>
              <a:ext cx="191175" cy="408639"/>
            </a:xfrm>
            <a:custGeom>
              <a:avLst/>
              <a:gdLst/>
              <a:ahLst/>
              <a:cxnLst/>
              <a:rect l="0" t="0" r="0" b="0"/>
              <a:pathLst>
                <a:path w="191175" h="408639">
                  <a:moveTo>
                    <a:pt x="146526" y="0"/>
                  </a:moveTo>
                  <a:lnTo>
                    <a:pt x="146526" y="0"/>
                  </a:lnTo>
                  <a:lnTo>
                    <a:pt x="132268" y="992"/>
                  </a:lnTo>
                  <a:lnTo>
                    <a:pt x="121668" y="4741"/>
                  </a:lnTo>
                  <a:lnTo>
                    <a:pt x="112988" y="15005"/>
                  </a:lnTo>
                  <a:lnTo>
                    <a:pt x="97204" y="53386"/>
                  </a:lnTo>
                  <a:lnTo>
                    <a:pt x="93508" y="90643"/>
                  </a:lnTo>
                  <a:lnTo>
                    <a:pt x="92066" y="130426"/>
                  </a:lnTo>
                  <a:lnTo>
                    <a:pt x="83256" y="170035"/>
                  </a:lnTo>
                  <a:lnTo>
                    <a:pt x="74862" y="214422"/>
                  </a:lnTo>
                  <a:lnTo>
                    <a:pt x="66092" y="253702"/>
                  </a:lnTo>
                  <a:lnTo>
                    <a:pt x="57209" y="289483"/>
                  </a:lnTo>
                  <a:lnTo>
                    <a:pt x="45647" y="328859"/>
                  </a:lnTo>
                  <a:lnTo>
                    <a:pt x="23963" y="372979"/>
                  </a:lnTo>
                  <a:lnTo>
                    <a:pt x="0" y="405979"/>
                  </a:lnTo>
                  <a:lnTo>
                    <a:pt x="225" y="407575"/>
                  </a:lnTo>
                  <a:lnTo>
                    <a:pt x="1366" y="408638"/>
                  </a:lnTo>
                  <a:lnTo>
                    <a:pt x="45477" y="385721"/>
                  </a:lnTo>
                  <a:lnTo>
                    <a:pt x="88154" y="371161"/>
                  </a:lnTo>
                  <a:lnTo>
                    <a:pt x="109669" y="363398"/>
                  </a:lnTo>
                  <a:lnTo>
                    <a:pt x="153382" y="358005"/>
                  </a:lnTo>
                  <a:lnTo>
                    <a:pt x="181615" y="358341"/>
                  </a:lnTo>
                  <a:lnTo>
                    <a:pt x="191174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0" name="SMARTInkShape-3273"/>
            <p:cNvSpPr/>
            <p:nvPr>
              <p:custDataLst>
                <p:tags r:id="rId132"/>
              </p:custDataLst>
            </p:nvPr>
          </p:nvSpPr>
          <p:spPr bwMode="auto">
            <a:xfrm>
              <a:off x="3708030" y="3857625"/>
              <a:ext cx="158526" cy="258962"/>
            </a:xfrm>
            <a:custGeom>
              <a:avLst/>
              <a:gdLst/>
              <a:ahLst/>
              <a:cxnLst/>
              <a:rect l="0" t="0" r="0" b="0"/>
              <a:pathLst>
                <a:path w="158526" h="258962">
                  <a:moveTo>
                    <a:pt x="104947" y="0"/>
                  </a:moveTo>
                  <a:lnTo>
                    <a:pt x="104947" y="0"/>
                  </a:lnTo>
                  <a:lnTo>
                    <a:pt x="117375" y="0"/>
                  </a:lnTo>
                  <a:lnTo>
                    <a:pt x="123038" y="2646"/>
                  </a:lnTo>
                  <a:lnTo>
                    <a:pt x="125938" y="4740"/>
                  </a:lnTo>
                  <a:lnTo>
                    <a:pt x="126878" y="8121"/>
                  </a:lnTo>
                  <a:lnTo>
                    <a:pt x="125277" y="17169"/>
                  </a:lnTo>
                  <a:lnTo>
                    <a:pt x="105854" y="55542"/>
                  </a:lnTo>
                  <a:lnTo>
                    <a:pt x="65138" y="99997"/>
                  </a:lnTo>
                  <a:lnTo>
                    <a:pt x="33521" y="138368"/>
                  </a:lnTo>
                  <a:lnTo>
                    <a:pt x="1104" y="182172"/>
                  </a:lnTo>
                  <a:lnTo>
                    <a:pt x="0" y="183955"/>
                  </a:lnTo>
                  <a:lnTo>
                    <a:pt x="1247" y="186137"/>
                  </a:lnTo>
                  <a:lnTo>
                    <a:pt x="7926" y="191207"/>
                  </a:lnTo>
                  <a:lnTo>
                    <a:pt x="52258" y="200733"/>
                  </a:lnTo>
                  <a:lnTo>
                    <a:pt x="91416" y="211593"/>
                  </a:lnTo>
                  <a:lnTo>
                    <a:pt x="132169" y="230210"/>
                  </a:lnTo>
                  <a:lnTo>
                    <a:pt x="149834" y="244268"/>
                  </a:lnTo>
                  <a:lnTo>
                    <a:pt x="158525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1" name="SMARTInkShape-3274"/>
            <p:cNvSpPr/>
            <p:nvPr>
              <p:custDataLst>
                <p:tags r:id="rId133"/>
              </p:custDataLst>
            </p:nvPr>
          </p:nvSpPr>
          <p:spPr bwMode="auto">
            <a:xfrm>
              <a:off x="3661182" y="3839766"/>
              <a:ext cx="35710" cy="363320"/>
            </a:xfrm>
            <a:custGeom>
              <a:avLst/>
              <a:gdLst/>
              <a:ahLst/>
              <a:cxnLst/>
              <a:rect l="0" t="0" r="0" b="0"/>
              <a:pathLst>
                <a:path w="35710" h="363320">
                  <a:moveTo>
                    <a:pt x="17849" y="0"/>
                  </a:moveTo>
                  <a:lnTo>
                    <a:pt x="17849" y="0"/>
                  </a:lnTo>
                  <a:lnTo>
                    <a:pt x="10161" y="0"/>
                  </a:lnTo>
                  <a:lnTo>
                    <a:pt x="8992" y="42736"/>
                  </a:lnTo>
                  <a:lnTo>
                    <a:pt x="8934" y="81054"/>
                  </a:lnTo>
                  <a:lnTo>
                    <a:pt x="8926" y="111430"/>
                  </a:lnTo>
                  <a:lnTo>
                    <a:pt x="8923" y="144774"/>
                  </a:lnTo>
                  <a:lnTo>
                    <a:pt x="8920" y="182794"/>
                  </a:lnTo>
                  <a:lnTo>
                    <a:pt x="2783" y="222308"/>
                  </a:lnTo>
                  <a:lnTo>
                    <a:pt x="542" y="266713"/>
                  </a:lnTo>
                  <a:lnTo>
                    <a:pt x="153" y="304252"/>
                  </a:lnTo>
                  <a:lnTo>
                    <a:pt x="12" y="346358"/>
                  </a:lnTo>
                  <a:lnTo>
                    <a:pt x="0" y="356674"/>
                  </a:lnTo>
                  <a:lnTo>
                    <a:pt x="988" y="359821"/>
                  </a:lnTo>
                  <a:lnTo>
                    <a:pt x="2640" y="361920"/>
                  </a:lnTo>
                  <a:lnTo>
                    <a:pt x="4733" y="363319"/>
                  </a:lnTo>
                  <a:lnTo>
                    <a:pt x="7121" y="363259"/>
                  </a:lnTo>
                  <a:lnTo>
                    <a:pt x="12420" y="360547"/>
                  </a:lnTo>
                  <a:lnTo>
                    <a:pt x="14229" y="357443"/>
                  </a:lnTo>
                  <a:lnTo>
                    <a:pt x="26854" y="318403"/>
                  </a:lnTo>
                  <a:lnTo>
                    <a:pt x="35709" y="2946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2" name="SMARTInkShape-3275"/>
            <p:cNvSpPr/>
            <p:nvPr>
              <p:custDataLst>
                <p:tags r:id="rId134"/>
              </p:custDataLst>
            </p:nvPr>
          </p:nvSpPr>
          <p:spPr bwMode="auto">
            <a:xfrm>
              <a:off x="3312914" y="3991570"/>
              <a:ext cx="194853" cy="23005"/>
            </a:xfrm>
            <a:custGeom>
              <a:avLst/>
              <a:gdLst/>
              <a:ahLst/>
              <a:cxnLst/>
              <a:rect l="0" t="0" r="0" b="0"/>
              <a:pathLst>
                <a:path w="194853" h="23005">
                  <a:moveTo>
                    <a:pt x="0" y="17860"/>
                  </a:moveTo>
                  <a:lnTo>
                    <a:pt x="0" y="17860"/>
                  </a:lnTo>
                  <a:lnTo>
                    <a:pt x="41131" y="18852"/>
                  </a:lnTo>
                  <a:lnTo>
                    <a:pt x="69955" y="23004"/>
                  </a:lnTo>
                  <a:lnTo>
                    <a:pt x="109509" y="19170"/>
                  </a:lnTo>
                  <a:lnTo>
                    <a:pt x="150506" y="13378"/>
                  </a:lnTo>
                  <a:lnTo>
                    <a:pt x="194852" y="9045"/>
                  </a:lnTo>
                  <a:lnTo>
                    <a:pt x="194393" y="8015"/>
                  </a:lnTo>
                  <a:lnTo>
                    <a:pt x="188624" y="1252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3" name="SMARTInkShape-3276"/>
            <p:cNvSpPr/>
            <p:nvPr>
              <p:custDataLst>
                <p:tags r:id="rId135"/>
              </p:custDataLst>
            </p:nvPr>
          </p:nvSpPr>
          <p:spPr bwMode="auto">
            <a:xfrm>
              <a:off x="2920008" y="3768328"/>
              <a:ext cx="203484" cy="498140"/>
            </a:xfrm>
            <a:custGeom>
              <a:avLst/>
              <a:gdLst/>
              <a:ahLst/>
              <a:cxnLst/>
              <a:rect l="0" t="0" r="0" b="0"/>
              <a:pathLst>
                <a:path w="203484" h="498140">
                  <a:moveTo>
                    <a:pt x="8930" y="0"/>
                  </a:moveTo>
                  <a:lnTo>
                    <a:pt x="8930" y="0"/>
                  </a:lnTo>
                  <a:lnTo>
                    <a:pt x="8930" y="4741"/>
                  </a:lnTo>
                  <a:lnTo>
                    <a:pt x="16867" y="9713"/>
                  </a:lnTo>
                  <a:lnTo>
                    <a:pt x="58783" y="32149"/>
                  </a:lnTo>
                  <a:lnTo>
                    <a:pt x="96131" y="63104"/>
                  </a:lnTo>
                  <a:lnTo>
                    <a:pt x="134316" y="102041"/>
                  </a:lnTo>
                  <a:lnTo>
                    <a:pt x="155553" y="132430"/>
                  </a:lnTo>
                  <a:lnTo>
                    <a:pt x="176357" y="169365"/>
                  </a:lnTo>
                  <a:lnTo>
                    <a:pt x="192447" y="206316"/>
                  </a:lnTo>
                  <a:lnTo>
                    <a:pt x="201109" y="242260"/>
                  </a:lnTo>
                  <a:lnTo>
                    <a:pt x="203483" y="276674"/>
                  </a:lnTo>
                  <a:lnTo>
                    <a:pt x="201893" y="315120"/>
                  </a:lnTo>
                  <a:lnTo>
                    <a:pt x="197878" y="351389"/>
                  </a:lnTo>
                  <a:lnTo>
                    <a:pt x="189048" y="388542"/>
                  </a:lnTo>
                  <a:lnTo>
                    <a:pt x="168789" y="425117"/>
                  </a:lnTo>
                  <a:lnTo>
                    <a:pt x="148899" y="445445"/>
                  </a:lnTo>
                  <a:lnTo>
                    <a:pt x="106774" y="475121"/>
                  </a:lnTo>
                  <a:lnTo>
                    <a:pt x="62457" y="493569"/>
                  </a:lnTo>
                  <a:lnTo>
                    <a:pt x="40444" y="498139"/>
                  </a:lnTo>
                  <a:lnTo>
                    <a:pt x="0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4" name="SMARTInkShape-3277"/>
            <p:cNvSpPr/>
            <p:nvPr>
              <p:custDataLst>
                <p:tags r:id="rId136"/>
              </p:custDataLst>
            </p:nvPr>
          </p:nvSpPr>
          <p:spPr bwMode="auto">
            <a:xfrm>
              <a:off x="2802291" y="3911203"/>
              <a:ext cx="162366" cy="242128"/>
            </a:xfrm>
            <a:custGeom>
              <a:avLst/>
              <a:gdLst/>
              <a:ahLst/>
              <a:cxnLst/>
              <a:rect l="0" t="0" r="0" b="0"/>
              <a:pathLst>
                <a:path w="162366" h="242128">
                  <a:moveTo>
                    <a:pt x="28420" y="0"/>
                  </a:moveTo>
                  <a:lnTo>
                    <a:pt x="28420" y="0"/>
                  </a:lnTo>
                  <a:lnTo>
                    <a:pt x="23680" y="42027"/>
                  </a:lnTo>
                  <a:lnTo>
                    <a:pt x="15991" y="75401"/>
                  </a:lnTo>
                  <a:lnTo>
                    <a:pt x="12170" y="119906"/>
                  </a:lnTo>
                  <a:lnTo>
                    <a:pt x="6297" y="156575"/>
                  </a:lnTo>
                  <a:lnTo>
                    <a:pt x="8689" y="194639"/>
                  </a:lnTo>
                  <a:lnTo>
                    <a:pt x="12837" y="222296"/>
                  </a:lnTo>
                  <a:lnTo>
                    <a:pt x="15055" y="228564"/>
                  </a:lnTo>
                  <a:lnTo>
                    <a:pt x="20502" y="233736"/>
                  </a:lnTo>
                  <a:lnTo>
                    <a:pt x="37138" y="242127"/>
                  </a:lnTo>
                  <a:lnTo>
                    <a:pt x="46138" y="241785"/>
                  </a:lnTo>
                  <a:lnTo>
                    <a:pt x="64076" y="233468"/>
                  </a:lnTo>
                  <a:lnTo>
                    <a:pt x="90909" y="207310"/>
                  </a:lnTo>
                  <a:lnTo>
                    <a:pt x="118522" y="163908"/>
                  </a:lnTo>
                  <a:lnTo>
                    <a:pt x="131074" y="129925"/>
                  </a:lnTo>
                  <a:lnTo>
                    <a:pt x="137875" y="92802"/>
                  </a:lnTo>
                  <a:lnTo>
                    <a:pt x="137801" y="50979"/>
                  </a:lnTo>
                  <a:lnTo>
                    <a:pt x="131495" y="29216"/>
                  </a:lnTo>
                  <a:lnTo>
                    <a:pt x="113862" y="11743"/>
                  </a:lnTo>
                  <a:lnTo>
                    <a:pt x="106217" y="8821"/>
                  </a:lnTo>
                  <a:lnTo>
                    <a:pt x="89786" y="8220"/>
                  </a:lnTo>
                  <a:lnTo>
                    <a:pt x="49839" y="15919"/>
                  </a:lnTo>
                  <a:lnTo>
                    <a:pt x="34302" y="21296"/>
                  </a:lnTo>
                  <a:lnTo>
                    <a:pt x="20781" y="32285"/>
                  </a:lnTo>
                  <a:lnTo>
                    <a:pt x="9150" y="47091"/>
                  </a:lnTo>
                  <a:lnTo>
                    <a:pt x="673" y="63594"/>
                  </a:lnTo>
                  <a:lnTo>
                    <a:pt x="0" y="69185"/>
                  </a:lnTo>
                  <a:lnTo>
                    <a:pt x="1536" y="72912"/>
                  </a:lnTo>
                  <a:lnTo>
                    <a:pt x="4544" y="75397"/>
                  </a:lnTo>
                  <a:lnTo>
                    <a:pt x="27740" y="78895"/>
                  </a:lnTo>
                  <a:lnTo>
                    <a:pt x="50267" y="75190"/>
                  </a:lnTo>
                  <a:lnTo>
                    <a:pt x="83731" y="63068"/>
                  </a:lnTo>
                  <a:lnTo>
                    <a:pt x="162365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5" name="SMARTInkShape-3278"/>
            <p:cNvSpPr/>
            <p:nvPr>
              <p:custDataLst>
                <p:tags r:id="rId137"/>
              </p:custDataLst>
            </p:nvPr>
          </p:nvSpPr>
          <p:spPr bwMode="auto">
            <a:xfrm>
              <a:off x="2670706" y="3857625"/>
              <a:ext cx="26061" cy="303610"/>
            </a:xfrm>
            <a:custGeom>
              <a:avLst/>
              <a:gdLst/>
              <a:ahLst/>
              <a:cxnLst/>
              <a:rect l="0" t="0" r="0" b="0"/>
              <a:pathLst>
                <a:path w="26061" h="303610">
                  <a:moveTo>
                    <a:pt x="26060" y="0"/>
                  </a:moveTo>
                  <a:lnTo>
                    <a:pt x="26060" y="0"/>
                  </a:lnTo>
                  <a:lnTo>
                    <a:pt x="26060" y="40165"/>
                  </a:lnTo>
                  <a:lnTo>
                    <a:pt x="26060" y="78046"/>
                  </a:lnTo>
                  <a:lnTo>
                    <a:pt x="23414" y="119036"/>
                  </a:lnTo>
                  <a:lnTo>
                    <a:pt x="18992" y="152679"/>
                  </a:lnTo>
                  <a:lnTo>
                    <a:pt x="12757" y="194862"/>
                  </a:lnTo>
                  <a:lnTo>
                    <a:pt x="2964" y="232849"/>
                  </a:lnTo>
                  <a:lnTo>
                    <a:pt x="0" y="274896"/>
                  </a:lnTo>
                  <a:lnTo>
                    <a:pt x="587" y="290848"/>
                  </a:lnTo>
                  <a:lnTo>
                    <a:pt x="820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6" name="SMARTInkShape-3279"/>
            <p:cNvSpPr/>
            <p:nvPr>
              <p:custDataLst>
                <p:tags r:id="rId138"/>
              </p:custDataLst>
            </p:nvPr>
          </p:nvSpPr>
          <p:spPr bwMode="auto">
            <a:xfrm>
              <a:off x="2357438" y="3920133"/>
              <a:ext cx="44649" cy="44649"/>
            </a:xfrm>
            <a:custGeom>
              <a:avLst/>
              <a:gdLst/>
              <a:ahLst/>
              <a:cxnLst/>
              <a:rect l="0" t="0" r="0" b="0"/>
              <a:pathLst>
                <a:path w="44649" h="44649">
                  <a:moveTo>
                    <a:pt x="0" y="0"/>
                  </a:moveTo>
                  <a:lnTo>
                    <a:pt x="0" y="0"/>
                  </a:lnTo>
                  <a:lnTo>
                    <a:pt x="20737" y="18091"/>
                  </a:lnTo>
                  <a:lnTo>
                    <a:pt x="37500" y="29811"/>
                  </a:lnTo>
                  <a:lnTo>
                    <a:pt x="44648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7" name="SMARTInkShape-3280"/>
            <p:cNvSpPr/>
            <p:nvPr>
              <p:custDataLst>
                <p:tags r:id="rId139"/>
              </p:custDataLst>
            </p:nvPr>
          </p:nvSpPr>
          <p:spPr bwMode="auto">
            <a:xfrm>
              <a:off x="2294930" y="3946922"/>
              <a:ext cx="78493" cy="26790"/>
            </a:xfrm>
            <a:custGeom>
              <a:avLst/>
              <a:gdLst/>
              <a:ahLst/>
              <a:cxnLst/>
              <a:rect l="0" t="0" r="0" b="0"/>
              <a:pathLst>
                <a:path w="78493" h="26790">
                  <a:moveTo>
                    <a:pt x="0" y="26789"/>
                  </a:moveTo>
                  <a:lnTo>
                    <a:pt x="0" y="26789"/>
                  </a:lnTo>
                  <a:lnTo>
                    <a:pt x="7688" y="19100"/>
                  </a:lnTo>
                  <a:lnTo>
                    <a:pt x="21950" y="11967"/>
                  </a:lnTo>
                  <a:lnTo>
                    <a:pt x="64221" y="1276"/>
                  </a:lnTo>
                  <a:lnTo>
                    <a:pt x="78492" y="112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8" name="SMARTInkShape-3281"/>
            <p:cNvSpPr/>
            <p:nvPr>
              <p:custDataLst>
                <p:tags r:id="rId140"/>
              </p:custDataLst>
            </p:nvPr>
          </p:nvSpPr>
          <p:spPr bwMode="auto">
            <a:xfrm>
              <a:off x="2473523" y="4019063"/>
              <a:ext cx="25437" cy="43545"/>
            </a:xfrm>
            <a:custGeom>
              <a:avLst/>
              <a:gdLst/>
              <a:ahLst/>
              <a:cxnLst/>
              <a:rect l="0" t="0" r="0" b="0"/>
              <a:pathLst>
                <a:path w="25437" h="43545">
                  <a:moveTo>
                    <a:pt x="0" y="26085"/>
                  </a:moveTo>
                  <a:lnTo>
                    <a:pt x="0" y="26085"/>
                  </a:lnTo>
                  <a:lnTo>
                    <a:pt x="0" y="33774"/>
                  </a:lnTo>
                  <a:lnTo>
                    <a:pt x="8562" y="43544"/>
                  </a:lnTo>
                  <a:lnTo>
                    <a:pt x="16586" y="36221"/>
                  </a:lnTo>
                  <a:lnTo>
                    <a:pt x="24760" y="11325"/>
                  </a:lnTo>
                  <a:lnTo>
                    <a:pt x="25436" y="7315"/>
                  </a:lnTo>
                  <a:lnTo>
                    <a:pt x="24895" y="4642"/>
                  </a:lnTo>
                  <a:lnTo>
                    <a:pt x="23542" y="2860"/>
                  </a:lnTo>
                  <a:lnTo>
                    <a:pt x="19393" y="880"/>
                  </a:lnTo>
                  <a:lnTo>
                    <a:pt x="14242" y="0"/>
                  </a:lnTo>
                  <a:lnTo>
                    <a:pt x="12471" y="758"/>
                  </a:lnTo>
                  <a:lnTo>
                    <a:pt x="11291" y="2255"/>
                  </a:lnTo>
                  <a:lnTo>
                    <a:pt x="0" y="3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19" name="SMARTInkShape-3282"/>
            <p:cNvSpPr/>
            <p:nvPr>
              <p:custDataLst>
                <p:tags r:id="rId141"/>
              </p:custDataLst>
            </p:nvPr>
          </p:nvSpPr>
          <p:spPr bwMode="auto">
            <a:xfrm>
              <a:off x="2469817" y="4143375"/>
              <a:ext cx="48356" cy="94872"/>
            </a:xfrm>
            <a:custGeom>
              <a:avLst/>
              <a:gdLst/>
              <a:ahLst/>
              <a:cxnLst/>
              <a:rect l="0" t="0" r="0" b="0"/>
              <a:pathLst>
                <a:path w="48356" h="94872">
                  <a:moveTo>
                    <a:pt x="21566" y="0"/>
                  </a:moveTo>
                  <a:lnTo>
                    <a:pt x="21566" y="0"/>
                  </a:lnTo>
                  <a:lnTo>
                    <a:pt x="20574" y="17216"/>
                  </a:lnTo>
                  <a:lnTo>
                    <a:pt x="6335" y="56106"/>
                  </a:lnTo>
                  <a:lnTo>
                    <a:pt x="575" y="68262"/>
                  </a:lnTo>
                  <a:lnTo>
                    <a:pt x="0" y="80278"/>
                  </a:lnTo>
                  <a:lnTo>
                    <a:pt x="3051" y="90250"/>
                  </a:lnTo>
                  <a:lnTo>
                    <a:pt x="5254" y="92909"/>
                  </a:lnTo>
                  <a:lnTo>
                    <a:pt x="7715" y="94681"/>
                  </a:lnTo>
                  <a:lnTo>
                    <a:pt x="11339" y="94871"/>
                  </a:lnTo>
                  <a:lnTo>
                    <a:pt x="20659" y="92435"/>
                  </a:lnTo>
                  <a:lnTo>
                    <a:pt x="48355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0" name="SMARTInkShape-3283"/>
            <p:cNvSpPr/>
            <p:nvPr>
              <p:custDataLst>
                <p:tags r:id="rId142"/>
              </p:custDataLst>
            </p:nvPr>
          </p:nvSpPr>
          <p:spPr bwMode="auto">
            <a:xfrm>
              <a:off x="2360730" y="4036219"/>
              <a:ext cx="41357" cy="169665"/>
            </a:xfrm>
            <a:custGeom>
              <a:avLst/>
              <a:gdLst/>
              <a:ahLst/>
              <a:cxnLst/>
              <a:rect l="0" t="0" r="0" b="0"/>
              <a:pathLst>
                <a:path w="41357" h="169665">
                  <a:moveTo>
                    <a:pt x="41356" y="0"/>
                  </a:moveTo>
                  <a:lnTo>
                    <a:pt x="41356" y="0"/>
                  </a:lnTo>
                  <a:lnTo>
                    <a:pt x="27098" y="16242"/>
                  </a:lnTo>
                  <a:lnTo>
                    <a:pt x="7819" y="55610"/>
                  </a:lnTo>
                  <a:lnTo>
                    <a:pt x="0" y="89899"/>
                  </a:lnTo>
                  <a:lnTo>
                    <a:pt x="329" y="122548"/>
                  </a:lnTo>
                  <a:lnTo>
                    <a:pt x="9329" y="155506"/>
                  </a:lnTo>
                  <a:lnTo>
                    <a:pt x="13060" y="160226"/>
                  </a:lnTo>
                  <a:lnTo>
                    <a:pt x="41356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1" name="SMARTInkShape-3284"/>
            <p:cNvSpPr/>
            <p:nvPr>
              <p:custDataLst>
                <p:tags r:id="rId143"/>
              </p:custDataLst>
            </p:nvPr>
          </p:nvSpPr>
          <p:spPr bwMode="auto">
            <a:xfrm>
              <a:off x="2286000" y="4045625"/>
              <a:ext cx="77795" cy="142399"/>
            </a:xfrm>
            <a:custGeom>
              <a:avLst/>
              <a:gdLst/>
              <a:ahLst/>
              <a:cxnLst/>
              <a:rect l="0" t="0" r="0" b="0"/>
              <a:pathLst>
                <a:path w="77795" h="142399">
                  <a:moveTo>
                    <a:pt x="0" y="17383"/>
                  </a:moveTo>
                  <a:lnTo>
                    <a:pt x="0" y="17383"/>
                  </a:lnTo>
                  <a:lnTo>
                    <a:pt x="0" y="12642"/>
                  </a:lnTo>
                  <a:lnTo>
                    <a:pt x="2646" y="7669"/>
                  </a:lnTo>
                  <a:lnTo>
                    <a:pt x="7688" y="1132"/>
                  </a:lnTo>
                  <a:lnTo>
                    <a:pt x="18043" y="0"/>
                  </a:lnTo>
                  <a:lnTo>
                    <a:pt x="58568" y="19682"/>
                  </a:lnTo>
                  <a:lnTo>
                    <a:pt x="68363" y="33949"/>
                  </a:lnTo>
                  <a:lnTo>
                    <a:pt x="76811" y="59002"/>
                  </a:lnTo>
                  <a:lnTo>
                    <a:pt x="77794" y="73583"/>
                  </a:lnTo>
                  <a:lnTo>
                    <a:pt x="74924" y="89986"/>
                  </a:lnTo>
                  <a:lnTo>
                    <a:pt x="65050" y="104552"/>
                  </a:lnTo>
                  <a:lnTo>
                    <a:pt x="50693" y="121263"/>
                  </a:lnTo>
                  <a:lnTo>
                    <a:pt x="48678" y="125331"/>
                  </a:lnTo>
                  <a:lnTo>
                    <a:pt x="38502" y="132498"/>
                  </a:lnTo>
                  <a:lnTo>
                    <a:pt x="17859" y="142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2" name="SMARTInkShape-3285"/>
            <p:cNvSpPr/>
            <p:nvPr>
              <p:custDataLst>
                <p:tags r:id="rId144"/>
              </p:custDataLst>
            </p:nvPr>
          </p:nvSpPr>
          <p:spPr bwMode="auto">
            <a:xfrm>
              <a:off x="2188560" y="3857625"/>
              <a:ext cx="142089" cy="427374"/>
            </a:xfrm>
            <a:custGeom>
              <a:avLst/>
              <a:gdLst/>
              <a:ahLst/>
              <a:cxnLst/>
              <a:rect l="0" t="0" r="0" b="0"/>
              <a:pathLst>
                <a:path w="142089" h="427374">
                  <a:moveTo>
                    <a:pt x="142088" y="0"/>
                  </a:moveTo>
                  <a:lnTo>
                    <a:pt x="142088" y="0"/>
                  </a:lnTo>
                  <a:lnTo>
                    <a:pt x="119728" y="992"/>
                  </a:lnTo>
                  <a:lnTo>
                    <a:pt x="108669" y="4740"/>
                  </a:lnTo>
                  <a:lnTo>
                    <a:pt x="99785" y="15005"/>
                  </a:lnTo>
                  <a:lnTo>
                    <a:pt x="74745" y="56362"/>
                  </a:lnTo>
                  <a:lnTo>
                    <a:pt x="53343" y="92878"/>
                  </a:lnTo>
                  <a:lnTo>
                    <a:pt x="36217" y="135534"/>
                  </a:lnTo>
                  <a:lnTo>
                    <a:pt x="26383" y="170135"/>
                  </a:lnTo>
                  <a:lnTo>
                    <a:pt x="17186" y="205522"/>
                  </a:lnTo>
                  <a:lnTo>
                    <a:pt x="8176" y="241143"/>
                  </a:lnTo>
                  <a:lnTo>
                    <a:pt x="1869" y="276832"/>
                  </a:lnTo>
                  <a:lnTo>
                    <a:pt x="0" y="317834"/>
                  </a:lnTo>
                  <a:lnTo>
                    <a:pt x="556" y="349619"/>
                  </a:lnTo>
                  <a:lnTo>
                    <a:pt x="7438" y="391435"/>
                  </a:lnTo>
                  <a:lnTo>
                    <a:pt x="21605" y="412865"/>
                  </a:lnTo>
                  <a:lnTo>
                    <a:pt x="32647" y="425259"/>
                  </a:lnTo>
                  <a:lnTo>
                    <a:pt x="39362" y="427373"/>
                  </a:lnTo>
                  <a:lnTo>
                    <a:pt x="70651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3" name="SMARTInkShape-3286"/>
            <p:cNvSpPr/>
            <p:nvPr>
              <p:custDataLst>
                <p:tags r:id="rId145"/>
              </p:custDataLst>
            </p:nvPr>
          </p:nvSpPr>
          <p:spPr bwMode="auto">
            <a:xfrm>
              <a:off x="1982391" y="3858272"/>
              <a:ext cx="145321" cy="177948"/>
            </a:xfrm>
            <a:custGeom>
              <a:avLst/>
              <a:gdLst/>
              <a:ahLst/>
              <a:cxnLst/>
              <a:rect l="0" t="0" r="0" b="0"/>
              <a:pathLst>
                <a:path w="145321" h="177948">
                  <a:moveTo>
                    <a:pt x="0" y="106509"/>
                  </a:moveTo>
                  <a:lnTo>
                    <a:pt x="0" y="106509"/>
                  </a:lnTo>
                  <a:lnTo>
                    <a:pt x="992" y="81191"/>
                  </a:lnTo>
                  <a:lnTo>
                    <a:pt x="8121" y="60643"/>
                  </a:lnTo>
                  <a:lnTo>
                    <a:pt x="43114" y="19016"/>
                  </a:lnTo>
                  <a:lnTo>
                    <a:pt x="64699" y="6722"/>
                  </a:lnTo>
                  <a:lnTo>
                    <a:pt x="91530" y="808"/>
                  </a:lnTo>
                  <a:lnTo>
                    <a:pt x="103849" y="0"/>
                  </a:lnTo>
                  <a:lnTo>
                    <a:pt x="115939" y="4932"/>
                  </a:lnTo>
                  <a:lnTo>
                    <a:pt x="135129" y="19527"/>
                  </a:lnTo>
                  <a:lnTo>
                    <a:pt x="145320" y="38403"/>
                  </a:lnTo>
                  <a:lnTo>
                    <a:pt x="143631" y="57058"/>
                  </a:lnTo>
                  <a:lnTo>
                    <a:pt x="126377" y="96631"/>
                  </a:lnTo>
                  <a:lnTo>
                    <a:pt x="100659" y="136811"/>
                  </a:lnTo>
                  <a:lnTo>
                    <a:pt x="62508" y="1779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4" name="SMARTInkShape-3287"/>
            <p:cNvSpPr/>
            <p:nvPr>
              <p:custDataLst>
                <p:tags r:id="rId146"/>
              </p:custDataLst>
            </p:nvPr>
          </p:nvSpPr>
          <p:spPr bwMode="auto">
            <a:xfrm>
              <a:off x="1974737" y="3930304"/>
              <a:ext cx="25514" cy="313321"/>
            </a:xfrm>
            <a:custGeom>
              <a:avLst/>
              <a:gdLst/>
              <a:ahLst/>
              <a:cxnLst/>
              <a:rect l="0" t="0" r="0" b="0"/>
              <a:pathLst>
                <a:path w="25514" h="313321">
                  <a:moveTo>
                    <a:pt x="25513" y="7688"/>
                  </a:moveTo>
                  <a:lnTo>
                    <a:pt x="25513" y="7688"/>
                  </a:lnTo>
                  <a:lnTo>
                    <a:pt x="25513" y="0"/>
                  </a:lnTo>
                  <a:lnTo>
                    <a:pt x="20773" y="8607"/>
                  </a:lnTo>
                  <a:lnTo>
                    <a:pt x="22556" y="51673"/>
                  </a:lnTo>
                  <a:lnTo>
                    <a:pt x="19899" y="82799"/>
                  </a:lnTo>
                  <a:lnTo>
                    <a:pt x="17566" y="124311"/>
                  </a:lnTo>
                  <a:lnTo>
                    <a:pt x="14374" y="157416"/>
                  </a:lnTo>
                  <a:lnTo>
                    <a:pt x="10641" y="194289"/>
                  </a:lnTo>
                  <a:lnTo>
                    <a:pt x="8981" y="230520"/>
                  </a:lnTo>
                  <a:lnTo>
                    <a:pt x="6924" y="274763"/>
                  </a:lnTo>
                  <a:lnTo>
                    <a:pt x="0" y="310639"/>
                  </a:lnTo>
                  <a:lnTo>
                    <a:pt x="567" y="312843"/>
                  </a:lnTo>
                  <a:lnTo>
                    <a:pt x="1937" y="313320"/>
                  </a:lnTo>
                  <a:lnTo>
                    <a:pt x="3843" y="312646"/>
                  </a:lnTo>
                  <a:lnTo>
                    <a:pt x="16584" y="257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5" name="SMARTInkShape-3288"/>
            <p:cNvSpPr/>
            <p:nvPr>
              <p:custDataLst>
                <p:tags r:id="rId147"/>
              </p:custDataLst>
            </p:nvPr>
          </p:nvSpPr>
          <p:spPr bwMode="auto">
            <a:xfrm>
              <a:off x="1682417" y="4078034"/>
              <a:ext cx="116680" cy="366301"/>
            </a:xfrm>
            <a:custGeom>
              <a:avLst/>
              <a:gdLst/>
              <a:ahLst/>
              <a:cxnLst/>
              <a:rect l="0" t="0" r="0" b="0"/>
              <a:pathLst>
                <a:path w="116680" h="366301">
                  <a:moveTo>
                    <a:pt x="85661" y="65341"/>
                  </a:moveTo>
                  <a:lnTo>
                    <a:pt x="85661" y="65341"/>
                  </a:lnTo>
                  <a:lnTo>
                    <a:pt x="84669" y="42981"/>
                  </a:lnTo>
                  <a:lnTo>
                    <a:pt x="73232" y="14539"/>
                  </a:lnTo>
                  <a:lnTo>
                    <a:pt x="64670" y="1561"/>
                  </a:lnTo>
                  <a:lnTo>
                    <a:pt x="60753" y="0"/>
                  </a:lnTo>
                  <a:lnTo>
                    <a:pt x="51109" y="913"/>
                  </a:lnTo>
                  <a:lnTo>
                    <a:pt x="42854" y="4625"/>
                  </a:lnTo>
                  <a:lnTo>
                    <a:pt x="39264" y="7005"/>
                  </a:lnTo>
                  <a:lnTo>
                    <a:pt x="29470" y="24574"/>
                  </a:lnTo>
                  <a:lnTo>
                    <a:pt x="28607" y="42923"/>
                  </a:lnTo>
                  <a:lnTo>
                    <a:pt x="33699" y="67628"/>
                  </a:lnTo>
                  <a:lnTo>
                    <a:pt x="36137" y="72819"/>
                  </a:lnTo>
                  <a:lnTo>
                    <a:pt x="39746" y="76279"/>
                  </a:lnTo>
                  <a:lnTo>
                    <a:pt x="49049" y="80124"/>
                  </a:lnTo>
                  <a:lnTo>
                    <a:pt x="52323" y="80157"/>
                  </a:lnTo>
                  <a:lnTo>
                    <a:pt x="54506" y="79187"/>
                  </a:lnTo>
                  <a:lnTo>
                    <a:pt x="75047" y="50417"/>
                  </a:lnTo>
                  <a:lnTo>
                    <a:pt x="76600" y="49438"/>
                  </a:lnTo>
                  <a:lnTo>
                    <a:pt x="80973" y="48351"/>
                  </a:lnTo>
                  <a:lnTo>
                    <a:pt x="82536" y="49054"/>
                  </a:lnTo>
                  <a:lnTo>
                    <a:pt x="83578" y="50514"/>
                  </a:lnTo>
                  <a:lnTo>
                    <a:pt x="95192" y="94748"/>
                  </a:lnTo>
                  <a:lnTo>
                    <a:pt x="103699" y="131270"/>
                  </a:lnTo>
                  <a:lnTo>
                    <a:pt x="110722" y="173835"/>
                  </a:lnTo>
                  <a:lnTo>
                    <a:pt x="116679" y="213904"/>
                  </a:lnTo>
                  <a:lnTo>
                    <a:pt x="116645" y="243817"/>
                  </a:lnTo>
                  <a:lnTo>
                    <a:pt x="111047" y="285903"/>
                  </a:lnTo>
                  <a:lnTo>
                    <a:pt x="103105" y="315570"/>
                  </a:lnTo>
                  <a:lnTo>
                    <a:pt x="86792" y="343964"/>
                  </a:lnTo>
                  <a:lnTo>
                    <a:pt x="73265" y="355531"/>
                  </a:lnTo>
                  <a:lnTo>
                    <a:pt x="57332" y="362986"/>
                  </a:lnTo>
                  <a:lnTo>
                    <a:pt x="40328" y="366300"/>
                  </a:lnTo>
                  <a:lnTo>
                    <a:pt x="25495" y="362481"/>
                  </a:lnTo>
                  <a:lnTo>
                    <a:pt x="4544" y="348600"/>
                  </a:lnTo>
                  <a:lnTo>
                    <a:pt x="0" y="334440"/>
                  </a:lnTo>
                  <a:lnTo>
                    <a:pt x="87" y="301509"/>
                  </a:lnTo>
                  <a:lnTo>
                    <a:pt x="4964" y="276468"/>
                  </a:lnTo>
                  <a:lnTo>
                    <a:pt x="13747" y="255417"/>
                  </a:lnTo>
                  <a:lnTo>
                    <a:pt x="34587" y="231572"/>
                  </a:lnTo>
                  <a:lnTo>
                    <a:pt x="94591" y="1903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6" name="SMARTInkShape-3289"/>
            <p:cNvSpPr/>
            <p:nvPr>
              <p:custDataLst>
                <p:tags r:id="rId148"/>
              </p:custDataLst>
            </p:nvPr>
          </p:nvSpPr>
          <p:spPr bwMode="auto">
            <a:xfrm>
              <a:off x="1528927" y="4113726"/>
              <a:ext cx="113911" cy="201864"/>
            </a:xfrm>
            <a:custGeom>
              <a:avLst/>
              <a:gdLst/>
              <a:ahLst/>
              <a:cxnLst/>
              <a:rect l="0" t="0" r="0" b="0"/>
              <a:pathLst>
                <a:path w="113911" h="201864">
                  <a:moveTo>
                    <a:pt x="69487" y="29649"/>
                  </a:moveTo>
                  <a:lnTo>
                    <a:pt x="69487" y="29649"/>
                  </a:lnTo>
                  <a:lnTo>
                    <a:pt x="56185" y="29649"/>
                  </a:lnTo>
                  <a:lnTo>
                    <a:pt x="43497" y="34389"/>
                  </a:lnTo>
                  <a:lnTo>
                    <a:pt x="27170" y="51559"/>
                  </a:lnTo>
                  <a:lnTo>
                    <a:pt x="11997" y="82043"/>
                  </a:lnTo>
                  <a:lnTo>
                    <a:pt x="205" y="126380"/>
                  </a:lnTo>
                  <a:lnTo>
                    <a:pt x="0" y="140109"/>
                  </a:lnTo>
                  <a:lnTo>
                    <a:pt x="5864" y="177148"/>
                  </a:lnTo>
                  <a:lnTo>
                    <a:pt x="8220" y="182552"/>
                  </a:lnTo>
                  <a:lnTo>
                    <a:pt x="16130" y="191202"/>
                  </a:lnTo>
                  <a:lnTo>
                    <a:pt x="31739" y="201651"/>
                  </a:lnTo>
                  <a:lnTo>
                    <a:pt x="38369" y="201863"/>
                  </a:lnTo>
                  <a:lnTo>
                    <a:pt x="59936" y="193675"/>
                  </a:lnTo>
                  <a:lnTo>
                    <a:pt x="90008" y="169037"/>
                  </a:lnTo>
                  <a:lnTo>
                    <a:pt x="105443" y="139961"/>
                  </a:lnTo>
                  <a:lnTo>
                    <a:pt x="112419" y="107847"/>
                  </a:lnTo>
                  <a:lnTo>
                    <a:pt x="113910" y="69823"/>
                  </a:lnTo>
                  <a:lnTo>
                    <a:pt x="107954" y="27405"/>
                  </a:lnTo>
                  <a:lnTo>
                    <a:pt x="106427" y="14431"/>
                  </a:lnTo>
                  <a:lnTo>
                    <a:pt x="104036" y="9581"/>
                  </a:lnTo>
                  <a:lnTo>
                    <a:pt x="96087" y="1548"/>
                  </a:lnTo>
                  <a:lnTo>
                    <a:pt x="90197" y="0"/>
                  </a:lnTo>
                  <a:lnTo>
                    <a:pt x="75715" y="927"/>
                  </a:lnTo>
                  <a:lnTo>
                    <a:pt x="69670" y="3556"/>
                  </a:lnTo>
                  <a:lnTo>
                    <a:pt x="60308" y="11768"/>
                  </a:lnTo>
                  <a:lnTo>
                    <a:pt x="55486" y="24678"/>
                  </a:lnTo>
                  <a:lnTo>
                    <a:pt x="51628" y="65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27" name="SMARTInkShape-3290"/>
            <p:cNvSpPr/>
            <p:nvPr>
              <p:custDataLst>
                <p:tags r:id="rId149"/>
              </p:custDataLst>
            </p:nvPr>
          </p:nvSpPr>
          <p:spPr bwMode="auto">
            <a:xfrm>
              <a:off x="1393031" y="3943621"/>
              <a:ext cx="89298" cy="407378"/>
            </a:xfrm>
            <a:custGeom>
              <a:avLst/>
              <a:gdLst/>
              <a:ahLst/>
              <a:cxnLst/>
              <a:rect l="0" t="0" r="0" b="0"/>
              <a:pathLst>
                <a:path w="89298" h="407378">
                  <a:moveTo>
                    <a:pt x="0" y="333699"/>
                  </a:moveTo>
                  <a:lnTo>
                    <a:pt x="0" y="333699"/>
                  </a:lnTo>
                  <a:lnTo>
                    <a:pt x="12429" y="321271"/>
                  </a:lnTo>
                  <a:lnTo>
                    <a:pt x="15446" y="312962"/>
                  </a:lnTo>
                  <a:lnTo>
                    <a:pt x="27361" y="270155"/>
                  </a:lnTo>
                  <a:lnTo>
                    <a:pt x="38809" y="235268"/>
                  </a:lnTo>
                  <a:lnTo>
                    <a:pt x="44487" y="193576"/>
                  </a:lnTo>
                  <a:lnTo>
                    <a:pt x="51489" y="155649"/>
                  </a:lnTo>
                  <a:lnTo>
                    <a:pt x="57906" y="119494"/>
                  </a:lnTo>
                  <a:lnTo>
                    <a:pt x="65885" y="83148"/>
                  </a:lnTo>
                  <a:lnTo>
                    <a:pt x="69349" y="46818"/>
                  </a:lnTo>
                  <a:lnTo>
                    <a:pt x="63984" y="22809"/>
                  </a:lnTo>
                  <a:lnTo>
                    <a:pt x="58864" y="12632"/>
                  </a:lnTo>
                  <a:lnTo>
                    <a:pt x="45664" y="1325"/>
                  </a:lnTo>
                  <a:lnTo>
                    <a:pt x="41357" y="0"/>
                  </a:lnTo>
                  <a:lnTo>
                    <a:pt x="37493" y="108"/>
                  </a:lnTo>
                  <a:lnTo>
                    <a:pt x="33925" y="1172"/>
                  </a:lnTo>
                  <a:lnTo>
                    <a:pt x="27315" y="7646"/>
                  </a:lnTo>
                  <a:lnTo>
                    <a:pt x="18015" y="25093"/>
                  </a:lnTo>
                  <a:lnTo>
                    <a:pt x="5984" y="67137"/>
                  </a:lnTo>
                  <a:lnTo>
                    <a:pt x="2660" y="97157"/>
                  </a:lnTo>
                  <a:lnTo>
                    <a:pt x="3434" y="139589"/>
                  </a:lnTo>
                  <a:lnTo>
                    <a:pt x="7302" y="173659"/>
                  </a:lnTo>
                  <a:lnTo>
                    <a:pt x="8608" y="211246"/>
                  </a:lnTo>
                  <a:lnTo>
                    <a:pt x="15955" y="251024"/>
                  </a:lnTo>
                  <a:lnTo>
                    <a:pt x="22224" y="290910"/>
                  </a:lnTo>
                  <a:lnTo>
                    <a:pt x="28834" y="334630"/>
                  </a:lnTo>
                  <a:lnTo>
                    <a:pt x="41941" y="372333"/>
                  </a:lnTo>
                  <a:lnTo>
                    <a:pt x="53632" y="400421"/>
                  </a:lnTo>
                  <a:lnTo>
                    <a:pt x="56591" y="404969"/>
                  </a:lnTo>
                  <a:lnTo>
                    <a:pt x="60547" y="407010"/>
                  </a:lnTo>
                  <a:lnTo>
                    <a:pt x="65170" y="407377"/>
                  </a:lnTo>
                  <a:lnTo>
                    <a:pt x="74605" y="405140"/>
                  </a:lnTo>
                  <a:lnTo>
                    <a:pt x="89297" y="3962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743" name="SMARTInkShape-Group806"/>
          <p:cNvGrpSpPr/>
          <p:nvPr/>
        </p:nvGrpSpPr>
        <p:grpSpPr>
          <a:xfrm>
            <a:off x="6000763" y="3375422"/>
            <a:ext cx="2017860" cy="776884"/>
            <a:chOff x="6000763" y="3375422"/>
            <a:chExt cx="2017860" cy="776884"/>
          </a:xfrm>
        </p:grpSpPr>
        <p:sp>
          <p:nvSpPr>
            <p:cNvPr id="431729" name="SMARTInkShape-3291"/>
            <p:cNvSpPr/>
            <p:nvPr>
              <p:custDataLst>
                <p:tags r:id="rId108"/>
              </p:custDataLst>
            </p:nvPr>
          </p:nvSpPr>
          <p:spPr bwMode="auto">
            <a:xfrm>
              <a:off x="6000763" y="3610952"/>
              <a:ext cx="172377" cy="476986"/>
            </a:xfrm>
            <a:custGeom>
              <a:avLst/>
              <a:gdLst/>
              <a:ahLst/>
              <a:cxnLst/>
              <a:rect l="0" t="0" r="0" b="0"/>
              <a:pathLst>
                <a:path w="172377" h="476986">
                  <a:moveTo>
                    <a:pt x="26776" y="112728"/>
                  </a:moveTo>
                  <a:lnTo>
                    <a:pt x="26776" y="112728"/>
                  </a:lnTo>
                  <a:lnTo>
                    <a:pt x="29422" y="148936"/>
                  </a:lnTo>
                  <a:lnTo>
                    <a:pt x="31921" y="167516"/>
                  </a:lnTo>
                  <a:lnTo>
                    <a:pt x="28086" y="211781"/>
                  </a:lnTo>
                  <a:lnTo>
                    <a:pt x="27164" y="246918"/>
                  </a:lnTo>
                  <a:lnTo>
                    <a:pt x="24245" y="285110"/>
                  </a:lnTo>
                  <a:lnTo>
                    <a:pt x="19742" y="325200"/>
                  </a:lnTo>
                  <a:lnTo>
                    <a:pt x="15762" y="362214"/>
                  </a:lnTo>
                  <a:lnTo>
                    <a:pt x="5529" y="405536"/>
                  </a:lnTo>
                  <a:lnTo>
                    <a:pt x="716" y="446517"/>
                  </a:lnTo>
                  <a:lnTo>
                    <a:pt x="0" y="476985"/>
                  </a:lnTo>
                  <a:lnTo>
                    <a:pt x="2635" y="435323"/>
                  </a:lnTo>
                  <a:lnTo>
                    <a:pt x="8090" y="394841"/>
                  </a:lnTo>
                  <a:lnTo>
                    <a:pt x="8671" y="359807"/>
                  </a:lnTo>
                  <a:lnTo>
                    <a:pt x="8808" y="322090"/>
                  </a:lnTo>
                  <a:lnTo>
                    <a:pt x="8869" y="286806"/>
                  </a:lnTo>
                  <a:lnTo>
                    <a:pt x="9888" y="254588"/>
                  </a:lnTo>
                  <a:lnTo>
                    <a:pt x="13648" y="223733"/>
                  </a:lnTo>
                  <a:lnTo>
                    <a:pt x="16601" y="183211"/>
                  </a:lnTo>
                  <a:lnTo>
                    <a:pt x="17478" y="146069"/>
                  </a:lnTo>
                  <a:lnTo>
                    <a:pt x="17774" y="110237"/>
                  </a:lnTo>
                  <a:lnTo>
                    <a:pt x="17832" y="72291"/>
                  </a:lnTo>
                  <a:lnTo>
                    <a:pt x="17843" y="45098"/>
                  </a:lnTo>
                  <a:lnTo>
                    <a:pt x="23138" y="32730"/>
                  </a:lnTo>
                  <a:lnTo>
                    <a:pt x="33096" y="20619"/>
                  </a:lnTo>
                  <a:lnTo>
                    <a:pt x="47445" y="8621"/>
                  </a:lnTo>
                  <a:lnTo>
                    <a:pt x="66389" y="1965"/>
                  </a:lnTo>
                  <a:lnTo>
                    <a:pt x="88038" y="0"/>
                  </a:lnTo>
                  <a:lnTo>
                    <a:pt x="110889" y="2434"/>
                  </a:lnTo>
                  <a:lnTo>
                    <a:pt x="128983" y="9468"/>
                  </a:lnTo>
                  <a:lnTo>
                    <a:pt x="143639" y="20202"/>
                  </a:lnTo>
                  <a:lnTo>
                    <a:pt x="156767" y="34894"/>
                  </a:lnTo>
                  <a:lnTo>
                    <a:pt x="170573" y="64641"/>
                  </a:lnTo>
                  <a:lnTo>
                    <a:pt x="172376" y="84410"/>
                  </a:lnTo>
                  <a:lnTo>
                    <a:pt x="168878" y="104111"/>
                  </a:lnTo>
                  <a:lnTo>
                    <a:pt x="155752" y="135530"/>
                  </a:lnTo>
                  <a:lnTo>
                    <a:pt x="122976" y="176083"/>
                  </a:lnTo>
                  <a:lnTo>
                    <a:pt x="82746" y="203000"/>
                  </a:lnTo>
                  <a:lnTo>
                    <a:pt x="50242" y="217464"/>
                  </a:lnTo>
                  <a:lnTo>
                    <a:pt x="47381" y="217279"/>
                  </a:lnTo>
                  <a:lnTo>
                    <a:pt x="44635" y="2109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0" name="SMARTInkShape-3292"/>
            <p:cNvSpPr/>
            <p:nvPr>
              <p:custDataLst>
                <p:tags r:id="rId109"/>
              </p:custDataLst>
            </p:nvPr>
          </p:nvSpPr>
          <p:spPr bwMode="auto">
            <a:xfrm>
              <a:off x="6216672" y="3656027"/>
              <a:ext cx="114477" cy="407720"/>
            </a:xfrm>
            <a:custGeom>
              <a:avLst/>
              <a:gdLst/>
              <a:ahLst/>
              <a:cxnLst/>
              <a:rect l="0" t="0" r="0" b="0"/>
              <a:pathLst>
                <a:path w="114477" h="407720">
                  <a:moveTo>
                    <a:pt x="114476" y="5145"/>
                  </a:moveTo>
                  <a:lnTo>
                    <a:pt x="114476" y="5145"/>
                  </a:lnTo>
                  <a:lnTo>
                    <a:pt x="114476" y="404"/>
                  </a:lnTo>
                  <a:lnTo>
                    <a:pt x="113484" y="0"/>
                  </a:lnTo>
                  <a:lnTo>
                    <a:pt x="109736" y="2197"/>
                  </a:lnTo>
                  <a:lnTo>
                    <a:pt x="89317" y="40965"/>
                  </a:lnTo>
                  <a:lnTo>
                    <a:pt x="76103" y="76603"/>
                  </a:lnTo>
                  <a:lnTo>
                    <a:pt x="57802" y="119434"/>
                  </a:lnTo>
                  <a:lnTo>
                    <a:pt x="45870" y="155315"/>
                  </a:lnTo>
                  <a:lnTo>
                    <a:pt x="31199" y="195932"/>
                  </a:lnTo>
                  <a:lnTo>
                    <a:pt x="19137" y="234536"/>
                  </a:lnTo>
                  <a:lnTo>
                    <a:pt x="5419" y="275960"/>
                  </a:lnTo>
                  <a:lnTo>
                    <a:pt x="473" y="314802"/>
                  </a:lnTo>
                  <a:lnTo>
                    <a:pt x="0" y="356297"/>
                  </a:lnTo>
                  <a:lnTo>
                    <a:pt x="3405" y="381809"/>
                  </a:lnTo>
                  <a:lnTo>
                    <a:pt x="10872" y="398439"/>
                  </a:lnTo>
                  <a:lnTo>
                    <a:pt x="15641" y="404263"/>
                  </a:lnTo>
                  <a:lnTo>
                    <a:pt x="23781" y="407153"/>
                  </a:lnTo>
                  <a:lnTo>
                    <a:pt x="46056" y="407719"/>
                  </a:lnTo>
                  <a:lnTo>
                    <a:pt x="64554" y="402017"/>
                  </a:lnTo>
                  <a:lnTo>
                    <a:pt x="87687" y="3891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1" name="SMARTInkShape-3293"/>
            <p:cNvSpPr/>
            <p:nvPr>
              <p:custDataLst>
                <p:tags r:id="rId110"/>
              </p:custDataLst>
            </p:nvPr>
          </p:nvSpPr>
          <p:spPr bwMode="auto">
            <a:xfrm>
              <a:off x="6391684" y="3777258"/>
              <a:ext cx="173761" cy="214002"/>
            </a:xfrm>
            <a:custGeom>
              <a:avLst/>
              <a:gdLst/>
              <a:ahLst/>
              <a:cxnLst/>
              <a:rect l="0" t="0" r="0" b="0"/>
              <a:pathLst>
                <a:path w="173761" h="214002">
                  <a:moveTo>
                    <a:pt x="46621" y="0"/>
                  </a:moveTo>
                  <a:lnTo>
                    <a:pt x="46621" y="0"/>
                  </a:lnTo>
                  <a:lnTo>
                    <a:pt x="84780" y="0"/>
                  </a:lnTo>
                  <a:lnTo>
                    <a:pt x="109852" y="9481"/>
                  </a:lnTo>
                  <a:lnTo>
                    <a:pt x="145601" y="37241"/>
                  </a:lnTo>
                  <a:lnTo>
                    <a:pt x="150143" y="49293"/>
                  </a:lnTo>
                  <a:lnTo>
                    <a:pt x="151355" y="56675"/>
                  </a:lnTo>
                  <a:lnTo>
                    <a:pt x="147408" y="72814"/>
                  </a:lnTo>
                  <a:lnTo>
                    <a:pt x="128317" y="110130"/>
                  </a:lnTo>
                  <a:lnTo>
                    <a:pt x="88801" y="153866"/>
                  </a:lnTo>
                  <a:lnTo>
                    <a:pt x="59289" y="178413"/>
                  </a:lnTo>
                  <a:lnTo>
                    <a:pt x="20570" y="202370"/>
                  </a:lnTo>
                  <a:lnTo>
                    <a:pt x="501" y="211953"/>
                  </a:lnTo>
                  <a:lnTo>
                    <a:pt x="0" y="212740"/>
                  </a:lnTo>
                  <a:lnTo>
                    <a:pt x="657" y="213264"/>
                  </a:lnTo>
                  <a:lnTo>
                    <a:pt x="11064" y="214001"/>
                  </a:lnTo>
                  <a:lnTo>
                    <a:pt x="54886" y="204558"/>
                  </a:lnTo>
                  <a:lnTo>
                    <a:pt x="95878" y="193313"/>
                  </a:lnTo>
                  <a:lnTo>
                    <a:pt x="140209" y="188667"/>
                  </a:lnTo>
                  <a:lnTo>
                    <a:pt x="171846" y="187674"/>
                  </a:lnTo>
                  <a:lnTo>
                    <a:pt x="173760" y="186631"/>
                  </a:lnTo>
                  <a:lnTo>
                    <a:pt x="171636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2" name="SMARTInkShape-3294"/>
            <p:cNvSpPr/>
            <p:nvPr>
              <p:custDataLst>
                <p:tags r:id="rId111"/>
              </p:custDataLst>
            </p:nvPr>
          </p:nvSpPr>
          <p:spPr bwMode="auto">
            <a:xfrm>
              <a:off x="6724090" y="3616523"/>
              <a:ext cx="35684" cy="402655"/>
            </a:xfrm>
            <a:custGeom>
              <a:avLst/>
              <a:gdLst/>
              <a:ahLst/>
              <a:cxnLst/>
              <a:rect l="0" t="0" r="0" b="0"/>
              <a:pathLst>
                <a:path w="35684" h="402655">
                  <a:moveTo>
                    <a:pt x="26754" y="0"/>
                  </a:moveTo>
                  <a:lnTo>
                    <a:pt x="26754" y="0"/>
                  </a:lnTo>
                  <a:lnTo>
                    <a:pt x="26754" y="40235"/>
                  </a:lnTo>
                  <a:lnTo>
                    <a:pt x="24108" y="83608"/>
                  </a:lnTo>
                  <a:lnTo>
                    <a:pt x="19686" y="124984"/>
                  </a:lnTo>
                  <a:lnTo>
                    <a:pt x="17660" y="158736"/>
                  </a:lnTo>
                  <a:lnTo>
                    <a:pt x="11932" y="200050"/>
                  </a:lnTo>
                  <a:lnTo>
                    <a:pt x="8802" y="237427"/>
                  </a:lnTo>
                  <a:lnTo>
                    <a:pt x="3023" y="275622"/>
                  </a:lnTo>
                  <a:lnTo>
                    <a:pt x="1324" y="307046"/>
                  </a:lnTo>
                  <a:lnTo>
                    <a:pt x="569" y="338209"/>
                  </a:lnTo>
                  <a:lnTo>
                    <a:pt x="84" y="379677"/>
                  </a:lnTo>
                  <a:lnTo>
                    <a:pt x="0" y="398468"/>
                  </a:lnTo>
                  <a:lnTo>
                    <a:pt x="1972" y="401575"/>
                  </a:lnTo>
                  <a:lnTo>
                    <a:pt x="5272" y="402654"/>
                  </a:lnTo>
                  <a:lnTo>
                    <a:pt x="9456" y="402382"/>
                  </a:lnTo>
                  <a:lnTo>
                    <a:pt x="35683" y="366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3" name="SMARTInkShape-3295"/>
            <p:cNvSpPr/>
            <p:nvPr>
              <p:custDataLst>
                <p:tags r:id="rId112"/>
              </p:custDataLst>
            </p:nvPr>
          </p:nvSpPr>
          <p:spPr bwMode="auto">
            <a:xfrm>
              <a:off x="7804547" y="3375422"/>
              <a:ext cx="214076" cy="776884"/>
            </a:xfrm>
            <a:custGeom>
              <a:avLst/>
              <a:gdLst/>
              <a:ahLst/>
              <a:cxnLst/>
              <a:rect l="0" t="0" r="0" b="0"/>
              <a:pathLst>
                <a:path w="214076" h="776884">
                  <a:moveTo>
                    <a:pt x="62508" y="0"/>
                  </a:moveTo>
                  <a:lnTo>
                    <a:pt x="62508" y="0"/>
                  </a:lnTo>
                  <a:lnTo>
                    <a:pt x="63500" y="9113"/>
                  </a:lnTo>
                  <a:lnTo>
                    <a:pt x="74936" y="50589"/>
                  </a:lnTo>
                  <a:lnTo>
                    <a:pt x="99079" y="90765"/>
                  </a:lnTo>
                  <a:lnTo>
                    <a:pt x="121968" y="134139"/>
                  </a:lnTo>
                  <a:lnTo>
                    <a:pt x="149211" y="178619"/>
                  </a:lnTo>
                  <a:lnTo>
                    <a:pt x="166579" y="220454"/>
                  </a:lnTo>
                  <a:lnTo>
                    <a:pt x="185444" y="261056"/>
                  </a:lnTo>
                  <a:lnTo>
                    <a:pt x="199019" y="302259"/>
                  </a:lnTo>
                  <a:lnTo>
                    <a:pt x="210263" y="340054"/>
                  </a:lnTo>
                  <a:lnTo>
                    <a:pt x="213112" y="373167"/>
                  </a:lnTo>
                  <a:lnTo>
                    <a:pt x="214075" y="417266"/>
                  </a:lnTo>
                  <a:lnTo>
                    <a:pt x="209525" y="459675"/>
                  </a:lnTo>
                  <a:lnTo>
                    <a:pt x="201870" y="494489"/>
                  </a:lnTo>
                  <a:lnTo>
                    <a:pt x="188578" y="534681"/>
                  </a:lnTo>
                  <a:lnTo>
                    <a:pt x="172071" y="568528"/>
                  </a:lnTo>
                  <a:lnTo>
                    <a:pt x="154612" y="602148"/>
                  </a:lnTo>
                  <a:lnTo>
                    <a:pt x="136872" y="637246"/>
                  </a:lnTo>
                  <a:lnTo>
                    <a:pt x="113099" y="677532"/>
                  </a:lnTo>
                  <a:lnTo>
                    <a:pt x="94255" y="704120"/>
                  </a:lnTo>
                  <a:lnTo>
                    <a:pt x="57795" y="742361"/>
                  </a:lnTo>
                  <a:lnTo>
                    <a:pt x="21706" y="768006"/>
                  </a:lnTo>
                  <a:lnTo>
                    <a:pt x="0" y="776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4" name="SMARTInkShape-3296"/>
            <p:cNvSpPr/>
            <p:nvPr>
              <p:custDataLst>
                <p:tags r:id="rId113"/>
              </p:custDataLst>
            </p:nvPr>
          </p:nvSpPr>
          <p:spPr bwMode="auto">
            <a:xfrm>
              <a:off x="7581305" y="3455789"/>
              <a:ext cx="177331" cy="544712"/>
            </a:xfrm>
            <a:custGeom>
              <a:avLst/>
              <a:gdLst/>
              <a:ahLst/>
              <a:cxnLst/>
              <a:rect l="0" t="0" r="0" b="0"/>
              <a:pathLst>
                <a:path w="177331" h="544712">
                  <a:moveTo>
                    <a:pt x="0" y="0"/>
                  </a:moveTo>
                  <a:lnTo>
                    <a:pt x="0" y="0"/>
                  </a:lnTo>
                  <a:lnTo>
                    <a:pt x="41915" y="33537"/>
                  </a:lnTo>
                  <a:lnTo>
                    <a:pt x="77753" y="76544"/>
                  </a:lnTo>
                  <a:lnTo>
                    <a:pt x="109850" y="116758"/>
                  </a:lnTo>
                  <a:lnTo>
                    <a:pt x="124228" y="135236"/>
                  </a:lnTo>
                  <a:lnTo>
                    <a:pt x="144189" y="179437"/>
                  </a:lnTo>
                  <a:lnTo>
                    <a:pt x="162207" y="221645"/>
                  </a:lnTo>
                  <a:lnTo>
                    <a:pt x="174327" y="265775"/>
                  </a:lnTo>
                  <a:lnTo>
                    <a:pt x="177330" y="300888"/>
                  </a:lnTo>
                  <a:lnTo>
                    <a:pt x="177227" y="336427"/>
                  </a:lnTo>
                  <a:lnTo>
                    <a:pt x="170361" y="371100"/>
                  </a:lnTo>
                  <a:lnTo>
                    <a:pt x="153412" y="412632"/>
                  </a:lnTo>
                  <a:lnTo>
                    <a:pt x="135475" y="454019"/>
                  </a:lnTo>
                  <a:lnTo>
                    <a:pt x="93388" y="496441"/>
                  </a:lnTo>
                  <a:lnTo>
                    <a:pt x="50294" y="526766"/>
                  </a:lnTo>
                  <a:lnTo>
                    <a:pt x="17859" y="5447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5" name="SMARTInkShape-3297"/>
            <p:cNvSpPr/>
            <p:nvPr>
              <p:custDataLst>
                <p:tags r:id="rId114"/>
              </p:custDataLst>
            </p:nvPr>
          </p:nvSpPr>
          <p:spPr bwMode="auto">
            <a:xfrm>
              <a:off x="7380162" y="3681008"/>
              <a:ext cx="254722" cy="293296"/>
            </a:xfrm>
            <a:custGeom>
              <a:avLst/>
              <a:gdLst/>
              <a:ahLst/>
              <a:cxnLst/>
              <a:rect l="0" t="0" r="0" b="0"/>
              <a:pathLst>
                <a:path w="254722" h="293296">
                  <a:moveTo>
                    <a:pt x="147565" y="24812"/>
                  </a:moveTo>
                  <a:lnTo>
                    <a:pt x="147565" y="24812"/>
                  </a:lnTo>
                  <a:lnTo>
                    <a:pt x="142824" y="15331"/>
                  </a:lnTo>
                  <a:lnTo>
                    <a:pt x="135206" y="8031"/>
                  </a:lnTo>
                  <a:lnTo>
                    <a:pt x="125205" y="2471"/>
                  </a:lnTo>
                  <a:lnTo>
                    <a:pt x="114145" y="0"/>
                  </a:lnTo>
                  <a:lnTo>
                    <a:pt x="87281" y="8090"/>
                  </a:lnTo>
                  <a:lnTo>
                    <a:pt x="70832" y="20356"/>
                  </a:lnTo>
                  <a:lnTo>
                    <a:pt x="56907" y="37715"/>
                  </a:lnTo>
                  <a:lnTo>
                    <a:pt x="37910" y="73394"/>
                  </a:lnTo>
                  <a:lnTo>
                    <a:pt x="16360" y="113122"/>
                  </a:lnTo>
                  <a:lnTo>
                    <a:pt x="9877" y="132522"/>
                  </a:lnTo>
                  <a:lnTo>
                    <a:pt x="3068" y="174668"/>
                  </a:lnTo>
                  <a:lnTo>
                    <a:pt x="0" y="193610"/>
                  </a:lnTo>
                  <a:lnTo>
                    <a:pt x="6115" y="232670"/>
                  </a:lnTo>
                  <a:lnTo>
                    <a:pt x="12269" y="253123"/>
                  </a:lnTo>
                  <a:lnTo>
                    <a:pt x="21617" y="268828"/>
                  </a:lnTo>
                  <a:lnTo>
                    <a:pt x="47518" y="288826"/>
                  </a:lnTo>
                  <a:lnTo>
                    <a:pt x="69034" y="293295"/>
                  </a:lnTo>
                  <a:lnTo>
                    <a:pt x="110444" y="288079"/>
                  </a:lnTo>
                  <a:lnTo>
                    <a:pt x="152432" y="270366"/>
                  </a:lnTo>
                  <a:lnTo>
                    <a:pt x="188309" y="241904"/>
                  </a:lnTo>
                  <a:lnTo>
                    <a:pt x="202081" y="219443"/>
                  </a:lnTo>
                  <a:lnTo>
                    <a:pt x="207704" y="174974"/>
                  </a:lnTo>
                  <a:lnTo>
                    <a:pt x="209020" y="142814"/>
                  </a:lnTo>
                  <a:lnTo>
                    <a:pt x="207620" y="110992"/>
                  </a:lnTo>
                  <a:lnTo>
                    <a:pt x="200383" y="77005"/>
                  </a:lnTo>
                  <a:lnTo>
                    <a:pt x="180412" y="38623"/>
                  </a:lnTo>
                  <a:lnTo>
                    <a:pt x="164148" y="23343"/>
                  </a:lnTo>
                  <a:lnTo>
                    <a:pt x="147989" y="14238"/>
                  </a:lnTo>
                  <a:lnTo>
                    <a:pt x="134193" y="10191"/>
                  </a:lnTo>
                  <a:lnTo>
                    <a:pt x="96309" y="12653"/>
                  </a:lnTo>
                  <a:lnTo>
                    <a:pt x="74844" y="19739"/>
                  </a:lnTo>
                  <a:lnTo>
                    <a:pt x="44895" y="40457"/>
                  </a:lnTo>
                  <a:lnTo>
                    <a:pt x="30714" y="57780"/>
                  </a:lnTo>
                  <a:lnTo>
                    <a:pt x="24968" y="84961"/>
                  </a:lnTo>
                  <a:lnTo>
                    <a:pt x="28006" y="108670"/>
                  </a:lnTo>
                  <a:lnTo>
                    <a:pt x="44672" y="137743"/>
                  </a:lnTo>
                  <a:lnTo>
                    <a:pt x="60162" y="152063"/>
                  </a:lnTo>
                  <a:lnTo>
                    <a:pt x="75977" y="160743"/>
                  </a:lnTo>
                  <a:lnTo>
                    <a:pt x="113198" y="171513"/>
                  </a:lnTo>
                  <a:lnTo>
                    <a:pt x="130306" y="171703"/>
                  </a:lnTo>
                  <a:lnTo>
                    <a:pt x="174433" y="161087"/>
                  </a:lnTo>
                  <a:lnTo>
                    <a:pt x="214272" y="146766"/>
                  </a:lnTo>
                  <a:lnTo>
                    <a:pt x="254721" y="1230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6" name="SMARTInkShape-3298"/>
            <p:cNvSpPr/>
            <p:nvPr>
              <p:custDataLst>
                <p:tags r:id="rId115"/>
              </p:custDataLst>
            </p:nvPr>
          </p:nvSpPr>
          <p:spPr bwMode="auto">
            <a:xfrm>
              <a:off x="7213616" y="3870744"/>
              <a:ext cx="62839" cy="138687"/>
            </a:xfrm>
            <a:custGeom>
              <a:avLst/>
              <a:gdLst/>
              <a:ahLst/>
              <a:cxnLst/>
              <a:rect l="0" t="0" r="0" b="0"/>
              <a:pathLst>
                <a:path w="62839" h="138687">
                  <a:moveTo>
                    <a:pt x="55150" y="4740"/>
                  </a:moveTo>
                  <a:lnTo>
                    <a:pt x="55150" y="4740"/>
                  </a:lnTo>
                  <a:lnTo>
                    <a:pt x="59890" y="4740"/>
                  </a:lnTo>
                  <a:lnTo>
                    <a:pt x="61286" y="3748"/>
                  </a:lnTo>
                  <a:lnTo>
                    <a:pt x="62217" y="2094"/>
                  </a:lnTo>
                  <a:lnTo>
                    <a:pt x="62838" y="0"/>
                  </a:lnTo>
                  <a:lnTo>
                    <a:pt x="62259" y="588"/>
                  </a:lnTo>
                  <a:lnTo>
                    <a:pt x="36225" y="37449"/>
                  </a:lnTo>
                  <a:lnTo>
                    <a:pt x="13521" y="78574"/>
                  </a:lnTo>
                  <a:lnTo>
                    <a:pt x="3244" y="95102"/>
                  </a:lnTo>
                  <a:lnTo>
                    <a:pt x="0" y="112370"/>
                  </a:lnTo>
                  <a:lnTo>
                    <a:pt x="1572" y="1386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7" name="SMARTInkShape-3299"/>
            <p:cNvSpPr/>
            <p:nvPr>
              <p:custDataLst>
                <p:tags r:id="rId116"/>
              </p:custDataLst>
            </p:nvPr>
          </p:nvSpPr>
          <p:spPr bwMode="auto">
            <a:xfrm>
              <a:off x="7011046" y="3643313"/>
              <a:ext cx="34478" cy="53579"/>
            </a:xfrm>
            <a:custGeom>
              <a:avLst/>
              <a:gdLst/>
              <a:ahLst/>
              <a:cxnLst/>
              <a:rect l="0" t="0" r="0" b="0"/>
              <a:pathLst>
                <a:path w="34478" h="53579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3867" y="0"/>
                  </a:lnTo>
                  <a:lnTo>
                    <a:pt x="27470" y="20116"/>
                  </a:lnTo>
                  <a:lnTo>
                    <a:pt x="31363" y="29115"/>
                  </a:lnTo>
                  <a:lnTo>
                    <a:pt x="34477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8" name="SMARTInkShape-3300"/>
            <p:cNvSpPr/>
            <p:nvPr>
              <p:custDataLst>
                <p:tags r:id="rId117"/>
              </p:custDataLst>
            </p:nvPr>
          </p:nvSpPr>
          <p:spPr bwMode="auto">
            <a:xfrm>
              <a:off x="6947297" y="3661172"/>
              <a:ext cx="107157" cy="17860"/>
            </a:xfrm>
            <a:custGeom>
              <a:avLst/>
              <a:gdLst/>
              <a:ahLst/>
              <a:cxnLst/>
              <a:rect l="0" t="0" r="0" b="0"/>
              <a:pathLst>
                <a:path w="107157" h="17860">
                  <a:moveTo>
                    <a:pt x="0" y="17859"/>
                  </a:moveTo>
                  <a:lnTo>
                    <a:pt x="0" y="17859"/>
                  </a:lnTo>
                  <a:lnTo>
                    <a:pt x="7689" y="10171"/>
                  </a:lnTo>
                  <a:lnTo>
                    <a:pt x="13303" y="9297"/>
                  </a:lnTo>
                  <a:lnTo>
                    <a:pt x="40945" y="9943"/>
                  </a:lnTo>
                  <a:lnTo>
                    <a:pt x="71574" y="16621"/>
                  </a:lnTo>
                  <a:lnTo>
                    <a:pt x="91983" y="12752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39" name="SMARTInkShape-3301"/>
            <p:cNvSpPr/>
            <p:nvPr>
              <p:custDataLst>
                <p:tags r:id="rId118"/>
              </p:custDataLst>
            </p:nvPr>
          </p:nvSpPr>
          <p:spPr bwMode="auto">
            <a:xfrm>
              <a:off x="7116961" y="3839766"/>
              <a:ext cx="8562" cy="35243"/>
            </a:xfrm>
            <a:custGeom>
              <a:avLst/>
              <a:gdLst/>
              <a:ahLst/>
              <a:cxnLst/>
              <a:rect l="0" t="0" r="0" b="0"/>
              <a:pathLst>
                <a:path w="8562" h="35243">
                  <a:moveTo>
                    <a:pt x="0" y="17859"/>
                  </a:moveTo>
                  <a:lnTo>
                    <a:pt x="0" y="17859"/>
                  </a:lnTo>
                  <a:lnTo>
                    <a:pt x="0" y="34109"/>
                  </a:lnTo>
                  <a:lnTo>
                    <a:pt x="992" y="34646"/>
                  </a:lnTo>
                  <a:lnTo>
                    <a:pt x="4741" y="35242"/>
                  </a:lnTo>
                  <a:lnTo>
                    <a:pt x="6137" y="33416"/>
                  </a:lnTo>
                  <a:lnTo>
                    <a:pt x="8561" y="2030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0" name="SMARTInkShape-3302"/>
            <p:cNvSpPr/>
            <p:nvPr>
              <p:custDataLst>
                <p:tags r:id="rId119"/>
              </p:custDataLst>
            </p:nvPr>
          </p:nvSpPr>
          <p:spPr bwMode="auto">
            <a:xfrm>
              <a:off x="7100711" y="3902273"/>
              <a:ext cx="51970" cy="117674"/>
            </a:xfrm>
            <a:custGeom>
              <a:avLst/>
              <a:gdLst/>
              <a:ahLst/>
              <a:cxnLst/>
              <a:rect l="0" t="0" r="0" b="0"/>
              <a:pathLst>
                <a:path w="51970" h="117674">
                  <a:moveTo>
                    <a:pt x="16250" y="0"/>
                  </a:moveTo>
                  <a:lnTo>
                    <a:pt x="16250" y="0"/>
                  </a:lnTo>
                  <a:lnTo>
                    <a:pt x="16250" y="4741"/>
                  </a:lnTo>
                  <a:lnTo>
                    <a:pt x="3821" y="42901"/>
                  </a:lnTo>
                  <a:lnTo>
                    <a:pt x="0" y="70920"/>
                  </a:lnTo>
                  <a:lnTo>
                    <a:pt x="3607" y="98074"/>
                  </a:lnTo>
                  <a:lnTo>
                    <a:pt x="10960" y="115490"/>
                  </a:lnTo>
                  <a:lnTo>
                    <a:pt x="15700" y="117673"/>
                  </a:lnTo>
                  <a:lnTo>
                    <a:pt x="28904" y="117453"/>
                  </a:lnTo>
                  <a:lnTo>
                    <a:pt x="34609" y="115013"/>
                  </a:lnTo>
                  <a:lnTo>
                    <a:pt x="51969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1" name="SMARTInkShape-3303"/>
            <p:cNvSpPr/>
            <p:nvPr>
              <p:custDataLst>
                <p:tags r:id="rId120"/>
              </p:custDataLst>
            </p:nvPr>
          </p:nvSpPr>
          <p:spPr bwMode="auto">
            <a:xfrm>
              <a:off x="6996702" y="3741539"/>
              <a:ext cx="93471" cy="234327"/>
            </a:xfrm>
            <a:custGeom>
              <a:avLst/>
              <a:gdLst/>
              <a:ahLst/>
              <a:cxnLst/>
              <a:rect l="0" t="0" r="0" b="0"/>
              <a:pathLst>
                <a:path w="93471" h="234327">
                  <a:moveTo>
                    <a:pt x="22032" y="0"/>
                  </a:moveTo>
                  <a:lnTo>
                    <a:pt x="22032" y="0"/>
                  </a:lnTo>
                  <a:lnTo>
                    <a:pt x="26773" y="0"/>
                  </a:lnTo>
                  <a:lnTo>
                    <a:pt x="28169" y="992"/>
                  </a:lnTo>
                  <a:lnTo>
                    <a:pt x="29100" y="2646"/>
                  </a:lnTo>
                  <a:lnTo>
                    <a:pt x="30135" y="9113"/>
                  </a:lnTo>
                  <a:lnTo>
                    <a:pt x="30594" y="21910"/>
                  </a:lnTo>
                  <a:lnTo>
                    <a:pt x="21372" y="55330"/>
                  </a:lnTo>
                  <a:lnTo>
                    <a:pt x="13744" y="98793"/>
                  </a:lnTo>
                  <a:lnTo>
                    <a:pt x="6458" y="137861"/>
                  </a:lnTo>
                  <a:lnTo>
                    <a:pt x="0" y="173029"/>
                  </a:lnTo>
                  <a:lnTo>
                    <a:pt x="3427" y="214951"/>
                  </a:lnTo>
                  <a:lnTo>
                    <a:pt x="6653" y="221684"/>
                  </a:lnTo>
                  <a:lnTo>
                    <a:pt x="18174" y="231810"/>
                  </a:lnTo>
                  <a:lnTo>
                    <a:pt x="35861" y="234326"/>
                  </a:lnTo>
                  <a:lnTo>
                    <a:pt x="46135" y="233608"/>
                  </a:lnTo>
                  <a:lnTo>
                    <a:pt x="9347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2" name="SMARTInkShape-3304"/>
            <p:cNvSpPr/>
            <p:nvPr>
              <p:custDataLst>
                <p:tags r:id="rId121"/>
              </p:custDataLst>
            </p:nvPr>
          </p:nvSpPr>
          <p:spPr bwMode="auto">
            <a:xfrm>
              <a:off x="6884789" y="3742780"/>
              <a:ext cx="112529" cy="205802"/>
            </a:xfrm>
            <a:custGeom>
              <a:avLst/>
              <a:gdLst/>
              <a:ahLst/>
              <a:cxnLst/>
              <a:rect l="0" t="0" r="0" b="0"/>
              <a:pathLst>
                <a:path w="112529" h="205802">
                  <a:moveTo>
                    <a:pt x="0" y="7689"/>
                  </a:moveTo>
                  <a:lnTo>
                    <a:pt x="0" y="7689"/>
                  </a:lnTo>
                  <a:lnTo>
                    <a:pt x="14258" y="1552"/>
                  </a:lnTo>
                  <a:lnTo>
                    <a:pt x="24857" y="0"/>
                  </a:lnTo>
                  <a:lnTo>
                    <a:pt x="53968" y="6133"/>
                  </a:lnTo>
                  <a:lnTo>
                    <a:pt x="67311" y="11297"/>
                  </a:lnTo>
                  <a:lnTo>
                    <a:pt x="85979" y="29263"/>
                  </a:lnTo>
                  <a:lnTo>
                    <a:pt x="108081" y="67145"/>
                  </a:lnTo>
                  <a:lnTo>
                    <a:pt x="112528" y="82400"/>
                  </a:lnTo>
                  <a:lnTo>
                    <a:pt x="110292" y="116366"/>
                  </a:lnTo>
                  <a:lnTo>
                    <a:pt x="100612" y="138341"/>
                  </a:lnTo>
                  <a:lnTo>
                    <a:pt x="73920" y="178720"/>
                  </a:lnTo>
                  <a:lnTo>
                    <a:pt x="51668" y="196720"/>
                  </a:lnTo>
                  <a:lnTo>
                    <a:pt x="34869" y="205143"/>
                  </a:lnTo>
                  <a:lnTo>
                    <a:pt x="28208" y="205801"/>
                  </a:lnTo>
                  <a:lnTo>
                    <a:pt x="22774" y="204256"/>
                  </a:lnTo>
                  <a:lnTo>
                    <a:pt x="8930" y="1952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754" name="SMARTInkShape-Group807"/>
          <p:cNvGrpSpPr/>
          <p:nvPr/>
        </p:nvGrpSpPr>
        <p:grpSpPr>
          <a:xfrm>
            <a:off x="116086" y="3750469"/>
            <a:ext cx="794675" cy="587587"/>
            <a:chOff x="116086" y="3750469"/>
            <a:chExt cx="794675" cy="587587"/>
          </a:xfrm>
        </p:grpSpPr>
        <p:sp>
          <p:nvSpPr>
            <p:cNvPr id="431744" name="SMARTInkShape-3305"/>
            <p:cNvSpPr/>
            <p:nvPr>
              <p:custDataLst>
                <p:tags r:id="rId98"/>
              </p:custDataLst>
            </p:nvPr>
          </p:nvSpPr>
          <p:spPr bwMode="auto">
            <a:xfrm>
              <a:off x="160734" y="3964781"/>
              <a:ext cx="98228" cy="35720"/>
            </a:xfrm>
            <a:custGeom>
              <a:avLst/>
              <a:gdLst/>
              <a:ahLst/>
              <a:cxnLst/>
              <a:rect l="0" t="0" r="0" b="0"/>
              <a:pathLst>
                <a:path w="98228" h="35720">
                  <a:moveTo>
                    <a:pt x="0" y="35719"/>
                  </a:moveTo>
                  <a:lnTo>
                    <a:pt x="0" y="35719"/>
                  </a:lnTo>
                  <a:lnTo>
                    <a:pt x="29116" y="20273"/>
                  </a:lnTo>
                  <a:lnTo>
                    <a:pt x="49732" y="17185"/>
                  </a:lnTo>
                  <a:lnTo>
                    <a:pt x="80659" y="3648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5" name="SMARTInkShape-3306"/>
            <p:cNvSpPr/>
            <p:nvPr>
              <p:custDataLst>
                <p:tags r:id="rId99"/>
              </p:custDataLst>
            </p:nvPr>
          </p:nvSpPr>
          <p:spPr bwMode="auto">
            <a:xfrm>
              <a:off x="151805" y="4107656"/>
              <a:ext cx="116087" cy="62509"/>
            </a:xfrm>
            <a:custGeom>
              <a:avLst/>
              <a:gdLst/>
              <a:ahLst/>
              <a:cxnLst/>
              <a:rect l="0" t="0" r="0" b="0"/>
              <a:pathLst>
                <a:path w="116087" h="62509">
                  <a:moveTo>
                    <a:pt x="0" y="62508"/>
                  </a:moveTo>
                  <a:lnTo>
                    <a:pt x="0" y="62508"/>
                  </a:lnTo>
                  <a:lnTo>
                    <a:pt x="22942" y="61516"/>
                  </a:lnTo>
                  <a:lnTo>
                    <a:pt x="57732" y="46285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6" name="SMARTInkShape-3307"/>
            <p:cNvSpPr/>
            <p:nvPr>
              <p:custDataLst>
                <p:tags r:id="rId100"/>
              </p:custDataLst>
            </p:nvPr>
          </p:nvSpPr>
          <p:spPr bwMode="auto">
            <a:xfrm>
              <a:off x="803781" y="4134445"/>
              <a:ext cx="26681" cy="83877"/>
            </a:xfrm>
            <a:custGeom>
              <a:avLst/>
              <a:gdLst/>
              <a:ahLst/>
              <a:cxnLst/>
              <a:rect l="0" t="0" r="0" b="0"/>
              <a:pathLst>
                <a:path w="26681" h="83877">
                  <a:moveTo>
                    <a:pt x="8821" y="0"/>
                  </a:moveTo>
                  <a:lnTo>
                    <a:pt x="8821" y="0"/>
                  </a:lnTo>
                  <a:lnTo>
                    <a:pt x="7828" y="17216"/>
                  </a:lnTo>
                  <a:lnTo>
                    <a:pt x="443" y="50719"/>
                  </a:lnTo>
                  <a:lnTo>
                    <a:pt x="0" y="72085"/>
                  </a:lnTo>
                  <a:lnTo>
                    <a:pt x="2585" y="79333"/>
                  </a:lnTo>
                  <a:lnTo>
                    <a:pt x="4664" y="82654"/>
                  </a:lnTo>
                  <a:lnTo>
                    <a:pt x="6049" y="83876"/>
                  </a:lnTo>
                  <a:lnTo>
                    <a:pt x="6973" y="83699"/>
                  </a:lnTo>
                  <a:lnTo>
                    <a:pt x="2668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7" name="SMARTInkShape-3308"/>
            <p:cNvSpPr/>
            <p:nvPr>
              <p:custDataLst>
                <p:tags r:id="rId101"/>
              </p:custDataLst>
            </p:nvPr>
          </p:nvSpPr>
          <p:spPr bwMode="auto">
            <a:xfrm>
              <a:off x="626475" y="3915673"/>
              <a:ext cx="148602" cy="307227"/>
            </a:xfrm>
            <a:custGeom>
              <a:avLst/>
              <a:gdLst/>
              <a:ahLst/>
              <a:cxnLst/>
              <a:rect l="0" t="0" r="0" b="0"/>
              <a:pathLst>
                <a:path w="148602" h="307227">
                  <a:moveTo>
                    <a:pt x="78970" y="22319"/>
                  </a:moveTo>
                  <a:lnTo>
                    <a:pt x="78970" y="22319"/>
                  </a:lnTo>
                  <a:lnTo>
                    <a:pt x="78970" y="9890"/>
                  </a:lnTo>
                  <a:lnTo>
                    <a:pt x="77978" y="8080"/>
                  </a:lnTo>
                  <a:lnTo>
                    <a:pt x="76325" y="6873"/>
                  </a:lnTo>
                  <a:lnTo>
                    <a:pt x="71841" y="4540"/>
                  </a:lnTo>
                  <a:lnTo>
                    <a:pt x="66542" y="196"/>
                  </a:lnTo>
                  <a:lnTo>
                    <a:pt x="62747" y="625"/>
                  </a:lnTo>
                  <a:lnTo>
                    <a:pt x="48918" y="9718"/>
                  </a:lnTo>
                  <a:lnTo>
                    <a:pt x="41470" y="16057"/>
                  </a:lnTo>
                  <a:lnTo>
                    <a:pt x="28605" y="42470"/>
                  </a:lnTo>
                  <a:lnTo>
                    <a:pt x="13517" y="80388"/>
                  </a:lnTo>
                  <a:lnTo>
                    <a:pt x="7723" y="119632"/>
                  </a:lnTo>
                  <a:lnTo>
                    <a:pt x="0" y="163151"/>
                  </a:lnTo>
                  <a:lnTo>
                    <a:pt x="5016" y="200473"/>
                  </a:lnTo>
                  <a:lnTo>
                    <a:pt x="9682" y="243417"/>
                  </a:lnTo>
                  <a:lnTo>
                    <a:pt x="22699" y="287943"/>
                  </a:lnTo>
                  <a:lnTo>
                    <a:pt x="32595" y="305222"/>
                  </a:lnTo>
                  <a:lnTo>
                    <a:pt x="38846" y="306804"/>
                  </a:lnTo>
                  <a:lnTo>
                    <a:pt x="43291" y="307226"/>
                  </a:lnTo>
                  <a:lnTo>
                    <a:pt x="47247" y="305522"/>
                  </a:lnTo>
                  <a:lnTo>
                    <a:pt x="80629" y="270806"/>
                  </a:lnTo>
                  <a:lnTo>
                    <a:pt x="100722" y="236363"/>
                  </a:lnTo>
                  <a:lnTo>
                    <a:pt x="121154" y="193988"/>
                  </a:lnTo>
                  <a:lnTo>
                    <a:pt x="131818" y="160496"/>
                  </a:lnTo>
                  <a:lnTo>
                    <a:pt x="141262" y="124445"/>
                  </a:lnTo>
                  <a:lnTo>
                    <a:pt x="148601" y="90338"/>
                  </a:lnTo>
                  <a:lnTo>
                    <a:pt x="143102" y="51304"/>
                  </a:lnTo>
                  <a:lnTo>
                    <a:pt x="142561" y="44619"/>
                  </a:lnTo>
                  <a:lnTo>
                    <a:pt x="140216" y="39170"/>
                  </a:lnTo>
                  <a:lnTo>
                    <a:pt x="116715" y="15253"/>
                  </a:lnTo>
                  <a:lnTo>
                    <a:pt x="107983" y="9257"/>
                  </a:lnTo>
                  <a:lnTo>
                    <a:pt x="99802" y="6591"/>
                  </a:lnTo>
                  <a:lnTo>
                    <a:pt x="78382" y="2235"/>
                  </a:lnTo>
                  <a:lnTo>
                    <a:pt x="72625" y="0"/>
                  </a:lnTo>
                  <a:lnTo>
                    <a:pt x="66803" y="494"/>
                  </a:lnTo>
                  <a:lnTo>
                    <a:pt x="55042" y="6335"/>
                  </a:lnTo>
                  <a:lnTo>
                    <a:pt x="48492" y="12900"/>
                  </a:lnTo>
                  <a:lnTo>
                    <a:pt x="44287" y="20458"/>
                  </a:lnTo>
                  <a:lnTo>
                    <a:pt x="53102" y="58283"/>
                  </a:lnTo>
                  <a:lnTo>
                    <a:pt x="67185" y="102719"/>
                  </a:lnTo>
                  <a:lnTo>
                    <a:pt x="77223" y="142599"/>
                  </a:lnTo>
                  <a:lnTo>
                    <a:pt x="88454" y="183606"/>
                  </a:lnTo>
                  <a:lnTo>
                    <a:pt x="103162" y="226966"/>
                  </a:lnTo>
                  <a:lnTo>
                    <a:pt x="105597" y="238289"/>
                  </a:lnTo>
                  <a:lnTo>
                    <a:pt x="114689" y="2544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8" name="SMARTInkShape-3309"/>
            <p:cNvSpPr/>
            <p:nvPr>
              <p:custDataLst>
                <p:tags r:id="rId102"/>
              </p:custDataLst>
            </p:nvPr>
          </p:nvSpPr>
          <p:spPr bwMode="auto">
            <a:xfrm>
              <a:off x="508992" y="4134445"/>
              <a:ext cx="53579" cy="71439"/>
            </a:xfrm>
            <a:custGeom>
              <a:avLst/>
              <a:gdLst/>
              <a:ahLst/>
              <a:cxnLst/>
              <a:rect l="0" t="0" r="0" b="0"/>
              <a:pathLst>
                <a:path w="53579" h="71439">
                  <a:moveTo>
                    <a:pt x="53578" y="0"/>
                  </a:moveTo>
                  <a:lnTo>
                    <a:pt x="53578" y="0"/>
                  </a:lnTo>
                  <a:lnTo>
                    <a:pt x="53578" y="18302"/>
                  </a:lnTo>
                  <a:lnTo>
                    <a:pt x="50933" y="25663"/>
                  </a:lnTo>
                  <a:lnTo>
                    <a:pt x="15205" y="65097"/>
                  </a:lnTo>
                  <a:lnTo>
                    <a:pt x="0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49" name="SMARTInkShape-3310"/>
            <p:cNvSpPr/>
            <p:nvPr>
              <p:custDataLst>
                <p:tags r:id="rId103"/>
              </p:custDataLst>
            </p:nvPr>
          </p:nvSpPr>
          <p:spPr bwMode="auto">
            <a:xfrm>
              <a:off x="116086" y="4027657"/>
              <a:ext cx="44649" cy="310399"/>
            </a:xfrm>
            <a:custGeom>
              <a:avLst/>
              <a:gdLst/>
              <a:ahLst/>
              <a:cxnLst/>
              <a:rect l="0" t="0" r="0" b="0"/>
              <a:pathLst>
                <a:path w="44649" h="310399">
                  <a:moveTo>
                    <a:pt x="44648" y="8562"/>
                  </a:moveTo>
                  <a:lnTo>
                    <a:pt x="44648" y="8562"/>
                  </a:lnTo>
                  <a:lnTo>
                    <a:pt x="44648" y="0"/>
                  </a:lnTo>
                  <a:lnTo>
                    <a:pt x="44648" y="38743"/>
                  </a:lnTo>
                  <a:lnTo>
                    <a:pt x="38512" y="78906"/>
                  </a:lnTo>
                  <a:lnTo>
                    <a:pt x="33625" y="118147"/>
                  </a:lnTo>
                  <a:lnTo>
                    <a:pt x="26169" y="157448"/>
                  </a:lnTo>
                  <a:lnTo>
                    <a:pt x="20560" y="188835"/>
                  </a:lnTo>
                  <a:lnTo>
                    <a:pt x="11825" y="233404"/>
                  </a:lnTo>
                  <a:lnTo>
                    <a:pt x="3945" y="271194"/>
                  </a:lnTo>
                  <a:lnTo>
                    <a:pt x="154" y="310398"/>
                  </a:lnTo>
                  <a:lnTo>
                    <a:pt x="0" y="3032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0" name="SMARTInkShape-3311"/>
            <p:cNvSpPr/>
            <p:nvPr>
              <p:custDataLst>
                <p:tags r:id="rId104"/>
              </p:custDataLst>
            </p:nvPr>
          </p:nvSpPr>
          <p:spPr bwMode="auto">
            <a:xfrm>
              <a:off x="794742" y="3750469"/>
              <a:ext cx="116019" cy="562571"/>
            </a:xfrm>
            <a:custGeom>
              <a:avLst/>
              <a:gdLst/>
              <a:ahLst/>
              <a:cxnLst/>
              <a:rect l="0" t="0" r="0" b="0"/>
              <a:pathLst>
                <a:path w="116019" h="562571">
                  <a:moveTo>
                    <a:pt x="35719" y="0"/>
                  </a:moveTo>
                  <a:lnTo>
                    <a:pt x="35719" y="0"/>
                  </a:lnTo>
                  <a:lnTo>
                    <a:pt x="40460" y="0"/>
                  </a:lnTo>
                  <a:lnTo>
                    <a:pt x="45433" y="5291"/>
                  </a:lnTo>
                  <a:lnTo>
                    <a:pt x="66764" y="45712"/>
                  </a:lnTo>
                  <a:lnTo>
                    <a:pt x="81739" y="83438"/>
                  </a:lnTo>
                  <a:lnTo>
                    <a:pt x="90450" y="123858"/>
                  </a:lnTo>
                  <a:lnTo>
                    <a:pt x="101431" y="160505"/>
                  </a:lnTo>
                  <a:lnTo>
                    <a:pt x="107258" y="189075"/>
                  </a:lnTo>
                  <a:lnTo>
                    <a:pt x="113470" y="233623"/>
                  </a:lnTo>
                  <a:lnTo>
                    <a:pt x="115311" y="268321"/>
                  </a:lnTo>
                  <a:lnTo>
                    <a:pt x="115857" y="303736"/>
                  </a:lnTo>
                  <a:lnTo>
                    <a:pt x="116018" y="344657"/>
                  </a:lnTo>
                  <a:lnTo>
                    <a:pt x="113420" y="386547"/>
                  </a:lnTo>
                  <a:lnTo>
                    <a:pt x="103721" y="423103"/>
                  </a:lnTo>
                  <a:lnTo>
                    <a:pt x="88279" y="462707"/>
                  </a:lnTo>
                  <a:lnTo>
                    <a:pt x="65284" y="502164"/>
                  </a:lnTo>
                  <a:lnTo>
                    <a:pt x="23801" y="546469"/>
                  </a:lnTo>
                  <a:lnTo>
                    <a:pt x="0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1" name="SMARTInkShape-3312"/>
            <p:cNvSpPr/>
            <p:nvPr>
              <p:custDataLst>
                <p:tags r:id="rId105"/>
              </p:custDataLst>
            </p:nvPr>
          </p:nvSpPr>
          <p:spPr bwMode="auto">
            <a:xfrm>
              <a:off x="780668" y="4080867"/>
              <a:ext cx="23005" cy="17861"/>
            </a:xfrm>
            <a:custGeom>
              <a:avLst/>
              <a:gdLst/>
              <a:ahLst/>
              <a:cxnLst/>
              <a:rect l="0" t="0" r="0" b="0"/>
              <a:pathLst>
                <a:path w="23005" h="17861">
                  <a:moveTo>
                    <a:pt x="5145" y="17860"/>
                  </a:moveTo>
                  <a:lnTo>
                    <a:pt x="5145" y="17860"/>
                  </a:lnTo>
                  <a:lnTo>
                    <a:pt x="0" y="17860"/>
                  </a:lnTo>
                  <a:lnTo>
                    <a:pt x="2197" y="17860"/>
                  </a:lnTo>
                  <a:lnTo>
                    <a:pt x="6480" y="15214"/>
                  </a:lnTo>
                  <a:lnTo>
                    <a:pt x="2300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2" name="SMARTInkShape-3313"/>
            <p:cNvSpPr/>
            <p:nvPr>
              <p:custDataLst>
                <p:tags r:id="rId106"/>
              </p:custDataLst>
            </p:nvPr>
          </p:nvSpPr>
          <p:spPr bwMode="auto">
            <a:xfrm>
              <a:off x="268241" y="3929430"/>
              <a:ext cx="88948" cy="363440"/>
            </a:xfrm>
            <a:custGeom>
              <a:avLst/>
              <a:gdLst/>
              <a:ahLst/>
              <a:cxnLst/>
              <a:rect l="0" t="0" r="0" b="0"/>
              <a:pathLst>
                <a:path w="88948" h="363440">
                  <a:moveTo>
                    <a:pt x="88947" y="8562"/>
                  </a:moveTo>
                  <a:lnTo>
                    <a:pt x="88947" y="8562"/>
                  </a:lnTo>
                  <a:lnTo>
                    <a:pt x="88947" y="874"/>
                  </a:lnTo>
                  <a:lnTo>
                    <a:pt x="87954" y="460"/>
                  </a:lnTo>
                  <a:lnTo>
                    <a:pt x="84206" y="0"/>
                  </a:lnTo>
                  <a:lnTo>
                    <a:pt x="79233" y="2442"/>
                  </a:lnTo>
                  <a:lnTo>
                    <a:pt x="76518" y="4482"/>
                  </a:lnTo>
                  <a:lnTo>
                    <a:pt x="59886" y="33296"/>
                  </a:lnTo>
                  <a:lnTo>
                    <a:pt x="44624" y="74094"/>
                  </a:lnTo>
                  <a:lnTo>
                    <a:pt x="30068" y="117528"/>
                  </a:lnTo>
                  <a:lnTo>
                    <a:pt x="20679" y="160572"/>
                  </a:lnTo>
                  <a:lnTo>
                    <a:pt x="11613" y="194493"/>
                  </a:lnTo>
                  <a:lnTo>
                    <a:pt x="3635" y="230230"/>
                  </a:lnTo>
                  <a:lnTo>
                    <a:pt x="831" y="271797"/>
                  </a:lnTo>
                  <a:lnTo>
                    <a:pt x="0" y="311563"/>
                  </a:lnTo>
                  <a:lnTo>
                    <a:pt x="746" y="332386"/>
                  </a:lnTo>
                  <a:lnTo>
                    <a:pt x="4436" y="344638"/>
                  </a:lnTo>
                  <a:lnTo>
                    <a:pt x="12030" y="354051"/>
                  </a:lnTo>
                  <a:lnTo>
                    <a:pt x="22019" y="360550"/>
                  </a:lnTo>
                  <a:lnTo>
                    <a:pt x="33073" y="363439"/>
                  </a:lnTo>
                  <a:lnTo>
                    <a:pt x="80017" y="33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3" name="SMARTInkShape-3314"/>
            <p:cNvSpPr/>
            <p:nvPr>
              <p:custDataLst>
                <p:tags r:id="rId107"/>
              </p:custDataLst>
            </p:nvPr>
          </p:nvSpPr>
          <p:spPr bwMode="auto">
            <a:xfrm>
              <a:off x="368262" y="3992271"/>
              <a:ext cx="131802" cy="220263"/>
            </a:xfrm>
            <a:custGeom>
              <a:avLst/>
              <a:gdLst/>
              <a:ahLst/>
              <a:cxnLst/>
              <a:rect l="0" t="0" r="0" b="0"/>
              <a:pathLst>
                <a:path w="131802" h="220263">
                  <a:moveTo>
                    <a:pt x="42504" y="17159"/>
                  </a:moveTo>
                  <a:lnTo>
                    <a:pt x="42504" y="17159"/>
                  </a:lnTo>
                  <a:lnTo>
                    <a:pt x="42504" y="9470"/>
                  </a:lnTo>
                  <a:lnTo>
                    <a:pt x="41512" y="9056"/>
                  </a:lnTo>
                  <a:lnTo>
                    <a:pt x="29201" y="8261"/>
                  </a:lnTo>
                  <a:lnTo>
                    <a:pt x="27682" y="10235"/>
                  </a:lnTo>
                  <a:lnTo>
                    <a:pt x="17782" y="53944"/>
                  </a:lnTo>
                  <a:lnTo>
                    <a:pt x="9492" y="91668"/>
                  </a:lnTo>
                  <a:lnTo>
                    <a:pt x="448" y="134733"/>
                  </a:lnTo>
                  <a:lnTo>
                    <a:pt x="0" y="154742"/>
                  </a:lnTo>
                  <a:lnTo>
                    <a:pt x="8043" y="189988"/>
                  </a:lnTo>
                  <a:lnTo>
                    <a:pt x="26807" y="214849"/>
                  </a:lnTo>
                  <a:lnTo>
                    <a:pt x="35858" y="219122"/>
                  </a:lnTo>
                  <a:lnTo>
                    <a:pt x="41050" y="220262"/>
                  </a:lnTo>
                  <a:lnTo>
                    <a:pt x="52110" y="218883"/>
                  </a:lnTo>
                  <a:lnTo>
                    <a:pt x="63640" y="213970"/>
                  </a:lnTo>
                  <a:lnTo>
                    <a:pt x="93145" y="189063"/>
                  </a:lnTo>
                  <a:lnTo>
                    <a:pt x="99738" y="180211"/>
                  </a:lnTo>
                  <a:lnTo>
                    <a:pt x="101496" y="176462"/>
                  </a:lnTo>
                  <a:lnTo>
                    <a:pt x="108741" y="169650"/>
                  </a:lnTo>
                  <a:lnTo>
                    <a:pt x="113451" y="166445"/>
                  </a:lnTo>
                  <a:lnTo>
                    <a:pt x="121330" y="154945"/>
                  </a:lnTo>
                  <a:lnTo>
                    <a:pt x="127147" y="139913"/>
                  </a:lnTo>
                  <a:lnTo>
                    <a:pt x="131188" y="97228"/>
                  </a:lnTo>
                  <a:lnTo>
                    <a:pt x="130687" y="56604"/>
                  </a:lnTo>
                  <a:lnTo>
                    <a:pt x="127006" y="40974"/>
                  </a:lnTo>
                  <a:lnTo>
                    <a:pt x="114615" y="21018"/>
                  </a:lnTo>
                  <a:lnTo>
                    <a:pt x="98376" y="7278"/>
                  </a:lnTo>
                  <a:lnTo>
                    <a:pt x="85737" y="1663"/>
                  </a:lnTo>
                  <a:lnTo>
                    <a:pt x="66228" y="0"/>
                  </a:lnTo>
                  <a:lnTo>
                    <a:pt x="55363" y="2256"/>
                  </a:lnTo>
                  <a:lnTo>
                    <a:pt x="46235" y="7558"/>
                  </a:lnTo>
                  <a:lnTo>
                    <a:pt x="35563" y="16530"/>
                  </a:lnTo>
                  <a:lnTo>
                    <a:pt x="29497" y="27132"/>
                  </a:lnTo>
                  <a:lnTo>
                    <a:pt x="25603" y="45367"/>
                  </a:lnTo>
                  <a:lnTo>
                    <a:pt x="29669" y="60133"/>
                  </a:lnTo>
                  <a:lnTo>
                    <a:pt x="37157" y="72335"/>
                  </a:lnTo>
                  <a:lnTo>
                    <a:pt x="40924" y="74779"/>
                  </a:lnTo>
                  <a:lnTo>
                    <a:pt x="55706" y="78219"/>
                  </a:lnTo>
                  <a:lnTo>
                    <a:pt x="73646" y="78245"/>
                  </a:lnTo>
                  <a:lnTo>
                    <a:pt x="95387" y="72410"/>
                  </a:lnTo>
                  <a:lnTo>
                    <a:pt x="112628" y="64195"/>
                  </a:lnTo>
                  <a:lnTo>
                    <a:pt x="131801" y="61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762" name="SMARTInkShape-Group808"/>
          <p:cNvGrpSpPr/>
          <p:nvPr/>
        </p:nvGrpSpPr>
        <p:grpSpPr>
          <a:xfrm>
            <a:off x="1278187" y="3545105"/>
            <a:ext cx="1925731" cy="1589466"/>
            <a:chOff x="1278187" y="3545105"/>
            <a:chExt cx="1925731" cy="1589466"/>
          </a:xfrm>
        </p:grpSpPr>
        <p:sp>
          <p:nvSpPr>
            <p:cNvPr id="431755" name="SMARTInkShape-3315"/>
            <p:cNvSpPr/>
            <p:nvPr>
              <p:custDataLst>
                <p:tags r:id="rId91"/>
              </p:custDataLst>
            </p:nvPr>
          </p:nvSpPr>
          <p:spPr bwMode="auto">
            <a:xfrm>
              <a:off x="2459449" y="4679156"/>
              <a:ext cx="125189" cy="455415"/>
            </a:xfrm>
            <a:custGeom>
              <a:avLst/>
              <a:gdLst/>
              <a:ahLst/>
              <a:cxnLst/>
              <a:rect l="0" t="0" r="0" b="0"/>
              <a:pathLst>
                <a:path w="125189" h="455415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2197" y="0"/>
                  </a:lnTo>
                  <a:lnTo>
                    <a:pt x="6480" y="2646"/>
                  </a:lnTo>
                  <a:lnTo>
                    <a:pt x="50060" y="36572"/>
                  </a:lnTo>
                  <a:lnTo>
                    <a:pt x="61818" y="49989"/>
                  </a:lnTo>
                  <a:lnTo>
                    <a:pt x="85536" y="90940"/>
                  </a:lnTo>
                  <a:lnTo>
                    <a:pt x="103378" y="128148"/>
                  </a:lnTo>
                  <a:lnTo>
                    <a:pt x="117705" y="170944"/>
                  </a:lnTo>
                  <a:lnTo>
                    <a:pt x="124926" y="206312"/>
                  </a:lnTo>
                  <a:lnTo>
                    <a:pt x="125188" y="236554"/>
                  </a:lnTo>
                  <a:lnTo>
                    <a:pt x="122403" y="279111"/>
                  </a:lnTo>
                  <a:lnTo>
                    <a:pt x="116722" y="320157"/>
                  </a:lnTo>
                  <a:lnTo>
                    <a:pt x="98916" y="356928"/>
                  </a:lnTo>
                  <a:lnTo>
                    <a:pt x="76290" y="392855"/>
                  </a:lnTo>
                  <a:lnTo>
                    <a:pt x="40864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6" name="SMARTInkShape-3316"/>
            <p:cNvSpPr/>
            <p:nvPr>
              <p:custDataLst>
                <p:tags r:id="rId92"/>
              </p:custDataLst>
            </p:nvPr>
          </p:nvSpPr>
          <p:spPr bwMode="auto">
            <a:xfrm>
              <a:off x="2330803" y="4745853"/>
              <a:ext cx="151651" cy="221349"/>
            </a:xfrm>
            <a:custGeom>
              <a:avLst/>
              <a:gdLst/>
              <a:ahLst/>
              <a:cxnLst/>
              <a:rect l="0" t="0" r="0" b="0"/>
              <a:pathLst>
                <a:path w="151651" h="221349">
                  <a:moveTo>
                    <a:pt x="44494" y="4741"/>
                  </a:moveTo>
                  <a:lnTo>
                    <a:pt x="44494" y="4741"/>
                  </a:lnTo>
                  <a:lnTo>
                    <a:pt x="44494" y="0"/>
                  </a:lnTo>
                  <a:lnTo>
                    <a:pt x="43502" y="588"/>
                  </a:lnTo>
                  <a:lnTo>
                    <a:pt x="26402" y="27736"/>
                  </a:lnTo>
                  <a:lnTo>
                    <a:pt x="11721" y="68917"/>
                  </a:lnTo>
                  <a:lnTo>
                    <a:pt x="3805" y="102359"/>
                  </a:lnTo>
                  <a:lnTo>
                    <a:pt x="1019" y="139277"/>
                  </a:lnTo>
                  <a:lnTo>
                    <a:pt x="0" y="180791"/>
                  </a:lnTo>
                  <a:lnTo>
                    <a:pt x="5206" y="197417"/>
                  </a:lnTo>
                  <a:lnTo>
                    <a:pt x="14134" y="210429"/>
                  </a:lnTo>
                  <a:lnTo>
                    <a:pt x="24717" y="219520"/>
                  </a:lnTo>
                  <a:lnTo>
                    <a:pt x="31309" y="221348"/>
                  </a:lnTo>
                  <a:lnTo>
                    <a:pt x="46571" y="220735"/>
                  </a:lnTo>
                  <a:lnTo>
                    <a:pt x="71899" y="210071"/>
                  </a:lnTo>
                  <a:lnTo>
                    <a:pt x="84124" y="199847"/>
                  </a:lnTo>
                  <a:lnTo>
                    <a:pt x="110983" y="168002"/>
                  </a:lnTo>
                  <a:lnTo>
                    <a:pt x="121417" y="141811"/>
                  </a:lnTo>
                  <a:lnTo>
                    <a:pt x="124408" y="99385"/>
                  </a:lnTo>
                  <a:lnTo>
                    <a:pt x="123779" y="78815"/>
                  </a:lnTo>
                  <a:lnTo>
                    <a:pt x="120081" y="64451"/>
                  </a:lnTo>
                  <a:lnTo>
                    <a:pt x="102940" y="39630"/>
                  </a:lnTo>
                  <a:lnTo>
                    <a:pt x="89983" y="30169"/>
                  </a:lnTo>
                  <a:lnTo>
                    <a:pt x="83749" y="27646"/>
                  </a:lnTo>
                  <a:lnTo>
                    <a:pt x="68886" y="27489"/>
                  </a:lnTo>
                  <a:lnTo>
                    <a:pt x="54343" y="30726"/>
                  </a:lnTo>
                  <a:lnTo>
                    <a:pt x="44572" y="35472"/>
                  </a:lnTo>
                  <a:lnTo>
                    <a:pt x="28752" y="48462"/>
                  </a:lnTo>
                  <a:lnTo>
                    <a:pt x="16238" y="74360"/>
                  </a:lnTo>
                  <a:lnTo>
                    <a:pt x="16727" y="81911"/>
                  </a:lnTo>
                  <a:lnTo>
                    <a:pt x="20029" y="87938"/>
                  </a:lnTo>
                  <a:lnTo>
                    <a:pt x="25208" y="92948"/>
                  </a:lnTo>
                  <a:lnTo>
                    <a:pt x="38899" y="98514"/>
                  </a:lnTo>
                  <a:lnTo>
                    <a:pt x="67201" y="102088"/>
                  </a:lnTo>
                  <a:lnTo>
                    <a:pt x="82367" y="97285"/>
                  </a:lnTo>
                  <a:lnTo>
                    <a:pt x="104994" y="83424"/>
                  </a:lnTo>
                  <a:lnTo>
                    <a:pt x="151650" y="404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7" name="SMARTInkShape-3317"/>
            <p:cNvSpPr/>
            <p:nvPr>
              <p:custDataLst>
                <p:tags r:id="rId93"/>
              </p:custDataLst>
            </p:nvPr>
          </p:nvSpPr>
          <p:spPr bwMode="auto">
            <a:xfrm>
              <a:off x="2170649" y="4750594"/>
              <a:ext cx="106422" cy="294863"/>
            </a:xfrm>
            <a:custGeom>
              <a:avLst/>
              <a:gdLst/>
              <a:ahLst/>
              <a:cxnLst/>
              <a:rect l="0" t="0" r="0" b="0"/>
              <a:pathLst>
                <a:path w="106422" h="294863">
                  <a:moveTo>
                    <a:pt x="52843" y="0"/>
                  </a:moveTo>
                  <a:lnTo>
                    <a:pt x="52843" y="0"/>
                  </a:lnTo>
                  <a:lnTo>
                    <a:pt x="45155" y="0"/>
                  </a:lnTo>
                  <a:lnTo>
                    <a:pt x="37030" y="6136"/>
                  </a:lnTo>
                  <a:lnTo>
                    <a:pt x="31594" y="7688"/>
                  </a:lnTo>
                  <a:lnTo>
                    <a:pt x="25870" y="13669"/>
                  </a:lnTo>
                  <a:lnTo>
                    <a:pt x="22955" y="18042"/>
                  </a:lnTo>
                  <a:lnTo>
                    <a:pt x="15246" y="57423"/>
                  </a:lnTo>
                  <a:lnTo>
                    <a:pt x="4847" y="92481"/>
                  </a:lnTo>
                  <a:lnTo>
                    <a:pt x="919" y="126510"/>
                  </a:lnTo>
                  <a:lnTo>
                    <a:pt x="0" y="156437"/>
                  </a:lnTo>
                  <a:lnTo>
                    <a:pt x="584" y="187598"/>
                  </a:lnTo>
                  <a:lnTo>
                    <a:pt x="6491" y="225469"/>
                  </a:lnTo>
                  <a:lnTo>
                    <a:pt x="15528" y="268379"/>
                  </a:lnTo>
                  <a:lnTo>
                    <a:pt x="21707" y="283321"/>
                  </a:lnTo>
                  <a:lnTo>
                    <a:pt x="26132" y="290084"/>
                  </a:lnTo>
                  <a:lnTo>
                    <a:pt x="32059" y="293600"/>
                  </a:lnTo>
                  <a:lnTo>
                    <a:pt x="46583" y="294862"/>
                  </a:lnTo>
                  <a:lnTo>
                    <a:pt x="71494" y="285252"/>
                  </a:lnTo>
                  <a:lnTo>
                    <a:pt x="83622" y="275276"/>
                  </a:lnTo>
                  <a:lnTo>
                    <a:pt x="106421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8" name="SMARTInkShape-3318"/>
            <p:cNvSpPr/>
            <p:nvPr>
              <p:custDataLst>
                <p:tags r:id="rId94"/>
              </p:custDataLst>
            </p:nvPr>
          </p:nvSpPr>
          <p:spPr bwMode="auto">
            <a:xfrm>
              <a:off x="1991321" y="4746342"/>
              <a:ext cx="142875" cy="298932"/>
            </a:xfrm>
            <a:custGeom>
              <a:avLst/>
              <a:gdLst/>
              <a:ahLst/>
              <a:cxnLst/>
              <a:rect l="0" t="0" r="0" b="0"/>
              <a:pathLst>
                <a:path w="142875" h="298932">
                  <a:moveTo>
                    <a:pt x="0" y="298931"/>
                  </a:moveTo>
                  <a:lnTo>
                    <a:pt x="0" y="298931"/>
                  </a:lnTo>
                  <a:lnTo>
                    <a:pt x="4740" y="298931"/>
                  </a:lnTo>
                  <a:lnTo>
                    <a:pt x="9713" y="296286"/>
                  </a:lnTo>
                  <a:lnTo>
                    <a:pt x="16223" y="289818"/>
                  </a:lnTo>
                  <a:lnTo>
                    <a:pt x="33925" y="261412"/>
                  </a:lnTo>
                  <a:lnTo>
                    <a:pt x="51709" y="217768"/>
                  </a:lnTo>
                  <a:lnTo>
                    <a:pt x="61102" y="177802"/>
                  </a:lnTo>
                  <a:lnTo>
                    <a:pt x="64528" y="144223"/>
                  </a:lnTo>
                  <a:lnTo>
                    <a:pt x="68366" y="104165"/>
                  </a:lnTo>
                  <a:lnTo>
                    <a:pt x="70527" y="68472"/>
                  </a:lnTo>
                  <a:lnTo>
                    <a:pt x="73903" y="27153"/>
                  </a:lnTo>
                  <a:lnTo>
                    <a:pt x="76502" y="14430"/>
                  </a:lnTo>
                  <a:lnTo>
                    <a:pt x="75806" y="11037"/>
                  </a:lnTo>
                  <a:lnTo>
                    <a:pt x="67560" y="852"/>
                  </a:lnTo>
                  <a:lnTo>
                    <a:pt x="65875" y="0"/>
                  </a:lnTo>
                  <a:lnTo>
                    <a:pt x="64753" y="425"/>
                  </a:lnTo>
                  <a:lnTo>
                    <a:pt x="50529" y="25135"/>
                  </a:lnTo>
                  <a:lnTo>
                    <a:pt x="45810" y="63719"/>
                  </a:lnTo>
                  <a:lnTo>
                    <a:pt x="44992" y="98931"/>
                  </a:lnTo>
                  <a:lnTo>
                    <a:pt x="44750" y="133508"/>
                  </a:lnTo>
                  <a:lnTo>
                    <a:pt x="47324" y="169880"/>
                  </a:lnTo>
                  <a:lnTo>
                    <a:pt x="54738" y="211896"/>
                  </a:lnTo>
                  <a:lnTo>
                    <a:pt x="67592" y="236102"/>
                  </a:lnTo>
                  <a:lnTo>
                    <a:pt x="90786" y="263991"/>
                  </a:lnTo>
                  <a:lnTo>
                    <a:pt x="110243" y="274467"/>
                  </a:lnTo>
                  <a:lnTo>
                    <a:pt x="142874" y="2721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59" name="SMARTInkShape-3319"/>
            <p:cNvSpPr/>
            <p:nvPr>
              <p:custDataLst>
                <p:tags r:id="rId95"/>
              </p:custDataLst>
            </p:nvPr>
          </p:nvSpPr>
          <p:spPr bwMode="auto">
            <a:xfrm>
              <a:off x="1839516" y="4708416"/>
              <a:ext cx="107157" cy="372577"/>
            </a:xfrm>
            <a:custGeom>
              <a:avLst/>
              <a:gdLst/>
              <a:ahLst/>
              <a:cxnLst/>
              <a:rect l="0" t="0" r="0" b="0"/>
              <a:pathLst>
                <a:path w="107157" h="372577">
                  <a:moveTo>
                    <a:pt x="0" y="372576"/>
                  </a:moveTo>
                  <a:lnTo>
                    <a:pt x="0" y="372576"/>
                  </a:lnTo>
                  <a:lnTo>
                    <a:pt x="0" y="367836"/>
                  </a:lnTo>
                  <a:lnTo>
                    <a:pt x="16223" y="331445"/>
                  </a:lnTo>
                  <a:lnTo>
                    <a:pt x="37500" y="288679"/>
                  </a:lnTo>
                  <a:lnTo>
                    <a:pt x="46763" y="259552"/>
                  </a:lnTo>
                  <a:lnTo>
                    <a:pt x="56502" y="223124"/>
                  </a:lnTo>
                  <a:lnTo>
                    <a:pt x="64138" y="190398"/>
                  </a:lnTo>
                  <a:lnTo>
                    <a:pt x="68193" y="156671"/>
                  </a:lnTo>
                  <a:lnTo>
                    <a:pt x="69995" y="123821"/>
                  </a:lnTo>
                  <a:lnTo>
                    <a:pt x="70018" y="81030"/>
                  </a:lnTo>
                  <a:lnTo>
                    <a:pt x="65174" y="36492"/>
                  </a:lnTo>
                  <a:lnTo>
                    <a:pt x="62305" y="14807"/>
                  </a:lnTo>
                  <a:lnTo>
                    <a:pt x="58118" y="5870"/>
                  </a:lnTo>
                  <a:lnTo>
                    <a:pt x="55613" y="3089"/>
                  </a:lnTo>
                  <a:lnTo>
                    <a:pt x="50183" y="0"/>
                  </a:lnTo>
                  <a:lnTo>
                    <a:pt x="47346" y="1161"/>
                  </a:lnTo>
                  <a:lnTo>
                    <a:pt x="41547" y="7742"/>
                  </a:lnTo>
                  <a:lnTo>
                    <a:pt x="29741" y="42394"/>
                  </a:lnTo>
                  <a:lnTo>
                    <a:pt x="20500" y="84811"/>
                  </a:lnTo>
                  <a:lnTo>
                    <a:pt x="20025" y="103790"/>
                  </a:lnTo>
                  <a:lnTo>
                    <a:pt x="25702" y="144475"/>
                  </a:lnTo>
                  <a:lnTo>
                    <a:pt x="31207" y="177880"/>
                  </a:lnTo>
                  <a:lnTo>
                    <a:pt x="41956" y="220347"/>
                  </a:lnTo>
                  <a:lnTo>
                    <a:pt x="50686" y="254269"/>
                  </a:lnTo>
                  <a:lnTo>
                    <a:pt x="59556" y="289456"/>
                  </a:lnTo>
                  <a:lnTo>
                    <a:pt x="68796" y="328964"/>
                  </a:lnTo>
                  <a:lnTo>
                    <a:pt x="69677" y="334572"/>
                  </a:lnTo>
                  <a:lnTo>
                    <a:pt x="73240" y="338310"/>
                  </a:lnTo>
                  <a:lnTo>
                    <a:pt x="85137" y="342464"/>
                  </a:lnTo>
                  <a:lnTo>
                    <a:pt x="107156" y="3368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0" name="SMARTInkShape-3320"/>
            <p:cNvSpPr/>
            <p:nvPr>
              <p:custDataLst>
                <p:tags r:id="rId96"/>
              </p:custDataLst>
            </p:nvPr>
          </p:nvSpPr>
          <p:spPr bwMode="auto">
            <a:xfrm>
              <a:off x="1330524" y="3545105"/>
              <a:ext cx="1873394" cy="1169771"/>
            </a:xfrm>
            <a:custGeom>
              <a:avLst/>
              <a:gdLst/>
              <a:ahLst/>
              <a:cxnLst/>
              <a:rect l="0" t="0" r="0" b="0"/>
              <a:pathLst>
                <a:path w="1873394" h="1169771">
                  <a:moveTo>
                    <a:pt x="0" y="303590"/>
                  </a:moveTo>
                  <a:lnTo>
                    <a:pt x="0" y="303590"/>
                  </a:lnTo>
                  <a:lnTo>
                    <a:pt x="7067" y="286809"/>
                  </a:lnTo>
                  <a:lnTo>
                    <a:pt x="7688" y="283473"/>
                  </a:lnTo>
                  <a:lnTo>
                    <a:pt x="13669" y="277121"/>
                  </a:lnTo>
                  <a:lnTo>
                    <a:pt x="22942" y="271982"/>
                  </a:lnTo>
                  <a:lnTo>
                    <a:pt x="33678" y="269699"/>
                  </a:lnTo>
                  <a:lnTo>
                    <a:pt x="74990" y="275180"/>
                  </a:lnTo>
                  <a:lnTo>
                    <a:pt x="115023" y="276481"/>
                  </a:lnTo>
                  <a:lnTo>
                    <a:pt x="151594" y="270601"/>
                  </a:lnTo>
                  <a:lnTo>
                    <a:pt x="190127" y="265765"/>
                  </a:lnTo>
                  <a:lnTo>
                    <a:pt x="224013" y="258317"/>
                  </a:lnTo>
                  <a:lnTo>
                    <a:pt x="259189" y="247181"/>
                  </a:lnTo>
                  <a:lnTo>
                    <a:pt x="297393" y="233960"/>
                  </a:lnTo>
                  <a:lnTo>
                    <a:pt x="340132" y="221113"/>
                  </a:lnTo>
                  <a:lnTo>
                    <a:pt x="384214" y="207384"/>
                  </a:lnTo>
                  <a:lnTo>
                    <a:pt x="428695" y="194387"/>
                  </a:lnTo>
                  <a:lnTo>
                    <a:pt x="459414" y="184610"/>
                  </a:lnTo>
                  <a:lnTo>
                    <a:pt x="492910" y="176958"/>
                  </a:lnTo>
                  <a:lnTo>
                    <a:pt x="524995" y="167603"/>
                  </a:lnTo>
                  <a:lnTo>
                    <a:pt x="555792" y="157823"/>
                  </a:lnTo>
                  <a:lnTo>
                    <a:pt x="586016" y="150169"/>
                  </a:lnTo>
                  <a:lnTo>
                    <a:pt x="618631" y="143461"/>
                  </a:lnTo>
                  <a:lnTo>
                    <a:pt x="651978" y="136179"/>
                  </a:lnTo>
                  <a:lnTo>
                    <a:pt x="683335" y="126328"/>
                  </a:lnTo>
                  <a:lnTo>
                    <a:pt x="716454" y="117981"/>
                  </a:lnTo>
                  <a:lnTo>
                    <a:pt x="750025" y="110964"/>
                  </a:lnTo>
                  <a:lnTo>
                    <a:pt x="781482" y="104539"/>
                  </a:lnTo>
                  <a:lnTo>
                    <a:pt x="814645" y="98376"/>
                  </a:lnTo>
                  <a:lnTo>
                    <a:pt x="848236" y="92329"/>
                  </a:lnTo>
                  <a:lnTo>
                    <a:pt x="879702" y="86335"/>
                  </a:lnTo>
                  <a:lnTo>
                    <a:pt x="910223" y="80363"/>
                  </a:lnTo>
                  <a:lnTo>
                    <a:pt x="941317" y="74401"/>
                  </a:lnTo>
                  <a:lnTo>
                    <a:pt x="974980" y="68445"/>
                  </a:lnTo>
                  <a:lnTo>
                    <a:pt x="1007139" y="62490"/>
                  </a:lnTo>
                  <a:lnTo>
                    <a:pt x="1037969" y="56536"/>
                  </a:lnTo>
                  <a:lnTo>
                    <a:pt x="1068207" y="50583"/>
                  </a:lnTo>
                  <a:lnTo>
                    <a:pt x="1098183" y="44629"/>
                  </a:lnTo>
                  <a:lnTo>
                    <a:pt x="1128042" y="39668"/>
                  </a:lnTo>
                  <a:lnTo>
                    <a:pt x="1157849" y="37464"/>
                  </a:lnTo>
                  <a:lnTo>
                    <a:pt x="1187633" y="33838"/>
                  </a:lnTo>
                  <a:lnTo>
                    <a:pt x="1217407" y="28919"/>
                  </a:lnTo>
                  <a:lnTo>
                    <a:pt x="1261068" y="21564"/>
                  </a:lnTo>
                  <a:lnTo>
                    <a:pt x="1300573" y="17951"/>
                  </a:lnTo>
                  <a:lnTo>
                    <a:pt x="1342264" y="11038"/>
                  </a:lnTo>
                  <a:lnTo>
                    <a:pt x="1380194" y="3698"/>
                  </a:lnTo>
                  <a:lnTo>
                    <a:pt x="1416567" y="1082"/>
                  </a:lnTo>
                  <a:lnTo>
                    <a:pt x="1454465" y="307"/>
                  </a:lnTo>
                  <a:lnTo>
                    <a:pt x="1498546" y="77"/>
                  </a:lnTo>
                  <a:lnTo>
                    <a:pt x="1538521" y="0"/>
                  </a:lnTo>
                  <a:lnTo>
                    <a:pt x="1579307" y="4725"/>
                  </a:lnTo>
                  <a:lnTo>
                    <a:pt x="1619656" y="8666"/>
                  </a:lnTo>
                  <a:lnTo>
                    <a:pt x="1661141" y="8889"/>
                  </a:lnTo>
                  <a:lnTo>
                    <a:pt x="1705290" y="8910"/>
                  </a:lnTo>
                  <a:lnTo>
                    <a:pt x="1744603" y="8911"/>
                  </a:lnTo>
                  <a:lnTo>
                    <a:pt x="1756321" y="8911"/>
                  </a:lnTo>
                  <a:lnTo>
                    <a:pt x="1768144" y="14202"/>
                  </a:lnTo>
                  <a:lnTo>
                    <a:pt x="1780013" y="24161"/>
                  </a:lnTo>
                  <a:lnTo>
                    <a:pt x="1796860" y="46502"/>
                  </a:lnTo>
                  <a:lnTo>
                    <a:pt x="1817235" y="88655"/>
                  </a:lnTo>
                  <a:lnTo>
                    <a:pt x="1831598" y="118767"/>
                  </a:lnTo>
                  <a:lnTo>
                    <a:pt x="1844595" y="148686"/>
                  </a:lnTo>
                  <a:lnTo>
                    <a:pt x="1854341" y="178520"/>
                  </a:lnTo>
                  <a:lnTo>
                    <a:pt x="1860987" y="209308"/>
                  </a:lnTo>
                  <a:lnTo>
                    <a:pt x="1863941" y="242835"/>
                  </a:lnTo>
                  <a:lnTo>
                    <a:pt x="1865604" y="280958"/>
                  </a:lnTo>
                  <a:lnTo>
                    <a:pt x="1866097" y="315846"/>
                  </a:lnTo>
                  <a:lnTo>
                    <a:pt x="1866263" y="357054"/>
                  </a:lnTo>
                  <a:lnTo>
                    <a:pt x="1863650" y="399736"/>
                  </a:lnTo>
                  <a:lnTo>
                    <a:pt x="1858614" y="441865"/>
                  </a:lnTo>
                  <a:lnTo>
                    <a:pt x="1857741" y="486113"/>
                  </a:lnTo>
                  <a:lnTo>
                    <a:pt x="1857483" y="527445"/>
                  </a:lnTo>
                  <a:lnTo>
                    <a:pt x="1862147" y="560087"/>
                  </a:lnTo>
                  <a:lnTo>
                    <a:pt x="1865072" y="602831"/>
                  </a:lnTo>
                  <a:lnTo>
                    <a:pt x="1867053" y="646061"/>
                  </a:lnTo>
                  <a:lnTo>
                    <a:pt x="1872369" y="690151"/>
                  </a:lnTo>
                  <a:lnTo>
                    <a:pt x="1873393" y="732099"/>
                  </a:lnTo>
                  <a:lnTo>
                    <a:pt x="1867998" y="773497"/>
                  </a:lnTo>
                  <a:lnTo>
                    <a:pt x="1864160" y="811585"/>
                  </a:lnTo>
                  <a:lnTo>
                    <a:pt x="1853974" y="855270"/>
                  </a:lnTo>
                  <a:lnTo>
                    <a:pt x="1836501" y="898208"/>
                  </a:lnTo>
                  <a:lnTo>
                    <a:pt x="1803299" y="934560"/>
                  </a:lnTo>
                  <a:lnTo>
                    <a:pt x="1788031" y="943855"/>
                  </a:lnTo>
                  <a:lnTo>
                    <a:pt x="1754477" y="957312"/>
                  </a:lnTo>
                  <a:lnTo>
                    <a:pt x="1715761" y="971220"/>
                  </a:lnTo>
                  <a:lnTo>
                    <a:pt x="1683310" y="978338"/>
                  </a:lnTo>
                  <a:lnTo>
                    <a:pt x="1657988" y="981625"/>
                  </a:lnTo>
                  <a:lnTo>
                    <a:pt x="1629200" y="984809"/>
                  </a:lnTo>
                  <a:lnTo>
                    <a:pt x="1605047" y="987924"/>
                  </a:lnTo>
                  <a:lnTo>
                    <a:pt x="1564981" y="994030"/>
                  </a:lnTo>
                  <a:lnTo>
                    <a:pt x="1530638" y="1000051"/>
                  </a:lnTo>
                  <a:lnTo>
                    <a:pt x="1498838" y="1005042"/>
                  </a:lnTo>
                  <a:lnTo>
                    <a:pt x="1468168" y="1007261"/>
                  </a:lnTo>
                  <a:lnTo>
                    <a:pt x="1435355" y="1010892"/>
                  </a:lnTo>
                  <a:lnTo>
                    <a:pt x="1401920" y="1015814"/>
                  </a:lnTo>
                  <a:lnTo>
                    <a:pt x="1370523" y="1021309"/>
                  </a:lnTo>
                  <a:lnTo>
                    <a:pt x="1337387" y="1027058"/>
                  </a:lnTo>
                  <a:lnTo>
                    <a:pt x="1302816" y="1031928"/>
                  </a:lnTo>
                  <a:lnTo>
                    <a:pt x="1267607" y="1034093"/>
                  </a:lnTo>
                  <a:lnTo>
                    <a:pt x="1232115" y="1035055"/>
                  </a:lnTo>
                  <a:lnTo>
                    <a:pt x="1196497" y="1035482"/>
                  </a:lnTo>
                  <a:lnTo>
                    <a:pt x="1160823" y="1035672"/>
                  </a:lnTo>
                  <a:lnTo>
                    <a:pt x="1125124" y="1038403"/>
                  </a:lnTo>
                  <a:lnTo>
                    <a:pt x="1089414" y="1041931"/>
                  </a:lnTo>
                  <a:lnTo>
                    <a:pt x="1053699" y="1043500"/>
                  </a:lnTo>
                  <a:lnTo>
                    <a:pt x="1017982" y="1044197"/>
                  </a:lnTo>
                  <a:lnTo>
                    <a:pt x="981272" y="1044506"/>
                  </a:lnTo>
                  <a:lnTo>
                    <a:pt x="941806" y="1044644"/>
                  </a:lnTo>
                  <a:lnTo>
                    <a:pt x="903760" y="1047351"/>
                  </a:lnTo>
                  <a:lnTo>
                    <a:pt x="860061" y="1051862"/>
                  </a:lnTo>
                  <a:lnTo>
                    <a:pt x="830351" y="1054453"/>
                  </a:lnTo>
                  <a:lnTo>
                    <a:pt x="797645" y="1057173"/>
                  </a:lnTo>
                  <a:lnTo>
                    <a:pt x="769888" y="1058987"/>
                  </a:lnTo>
                  <a:lnTo>
                    <a:pt x="745430" y="1060196"/>
                  </a:lnTo>
                  <a:lnTo>
                    <a:pt x="702380" y="1062531"/>
                  </a:lnTo>
                  <a:lnTo>
                    <a:pt x="663403" y="1066877"/>
                  </a:lnTo>
                  <a:lnTo>
                    <a:pt x="623590" y="1072115"/>
                  </a:lnTo>
                  <a:lnTo>
                    <a:pt x="603250" y="1074901"/>
                  </a:lnTo>
                  <a:lnTo>
                    <a:pt x="577784" y="1077751"/>
                  </a:lnTo>
                  <a:lnTo>
                    <a:pt x="548900" y="1080642"/>
                  </a:lnTo>
                  <a:lnTo>
                    <a:pt x="517738" y="1083562"/>
                  </a:lnTo>
                  <a:lnTo>
                    <a:pt x="491010" y="1086501"/>
                  </a:lnTo>
                  <a:lnTo>
                    <a:pt x="467238" y="1089453"/>
                  </a:lnTo>
                  <a:lnTo>
                    <a:pt x="425942" y="1095378"/>
                  </a:lnTo>
                  <a:lnTo>
                    <a:pt x="391052" y="1101319"/>
                  </a:lnTo>
                  <a:lnTo>
                    <a:pt x="356363" y="1107266"/>
                  </a:lnTo>
                  <a:lnTo>
                    <a:pt x="323086" y="1112225"/>
                  </a:lnTo>
                  <a:lnTo>
                    <a:pt x="282040" y="1116009"/>
                  </a:lnTo>
                  <a:lnTo>
                    <a:pt x="243750" y="1122972"/>
                  </a:lnTo>
                  <a:lnTo>
                    <a:pt x="203411" y="1131320"/>
                  </a:lnTo>
                  <a:lnTo>
                    <a:pt x="169741" y="1140077"/>
                  </a:lnTo>
                  <a:lnTo>
                    <a:pt x="131212" y="1148956"/>
                  </a:lnTo>
                  <a:lnTo>
                    <a:pt x="80367" y="1169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1" name="SMARTInkShape-3321"/>
            <p:cNvSpPr/>
            <p:nvPr>
              <p:custDataLst>
                <p:tags r:id="rId97"/>
              </p:custDataLst>
            </p:nvPr>
          </p:nvSpPr>
          <p:spPr bwMode="auto">
            <a:xfrm>
              <a:off x="1278187" y="3937992"/>
              <a:ext cx="34478" cy="645325"/>
            </a:xfrm>
            <a:custGeom>
              <a:avLst/>
              <a:gdLst/>
              <a:ahLst/>
              <a:cxnLst/>
              <a:rect l="0" t="0" r="0" b="0"/>
              <a:pathLst>
                <a:path w="34478" h="645325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11296" y="37287"/>
                  </a:lnTo>
                  <a:lnTo>
                    <a:pt x="16559" y="75716"/>
                  </a:lnTo>
                  <a:lnTo>
                    <a:pt x="20891" y="108397"/>
                  </a:lnTo>
                  <a:lnTo>
                    <a:pt x="23478" y="140780"/>
                  </a:lnTo>
                  <a:lnTo>
                    <a:pt x="24628" y="171710"/>
                  </a:lnTo>
                  <a:lnTo>
                    <a:pt x="25139" y="201993"/>
                  </a:lnTo>
                  <a:lnTo>
                    <a:pt x="25366" y="231988"/>
                  </a:lnTo>
                  <a:lnTo>
                    <a:pt x="26459" y="262848"/>
                  </a:lnTo>
                  <a:lnTo>
                    <a:pt x="30252" y="296407"/>
                  </a:lnTo>
                  <a:lnTo>
                    <a:pt x="32599" y="331166"/>
                  </a:lnTo>
                  <a:lnTo>
                    <a:pt x="33643" y="365466"/>
                  </a:lnTo>
                  <a:lnTo>
                    <a:pt x="34106" y="397247"/>
                  </a:lnTo>
                  <a:lnTo>
                    <a:pt x="34312" y="430554"/>
                  </a:lnTo>
                  <a:lnTo>
                    <a:pt x="34404" y="463217"/>
                  </a:lnTo>
                  <a:lnTo>
                    <a:pt x="34455" y="503918"/>
                  </a:lnTo>
                  <a:lnTo>
                    <a:pt x="34471" y="541113"/>
                  </a:lnTo>
                  <a:lnTo>
                    <a:pt x="34475" y="577269"/>
                  </a:lnTo>
                  <a:lnTo>
                    <a:pt x="34477" y="619750"/>
                  </a:lnTo>
                  <a:lnTo>
                    <a:pt x="34477" y="645324"/>
                  </a:lnTo>
                  <a:lnTo>
                    <a:pt x="34477" y="5893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780" name="SMARTInkShape-Group809"/>
          <p:cNvGrpSpPr/>
          <p:nvPr/>
        </p:nvGrpSpPr>
        <p:grpSpPr>
          <a:xfrm>
            <a:off x="267891" y="5581055"/>
            <a:ext cx="1980590" cy="572060"/>
            <a:chOff x="267891" y="5581055"/>
            <a:chExt cx="1980590" cy="572060"/>
          </a:xfrm>
        </p:grpSpPr>
        <p:sp>
          <p:nvSpPr>
            <p:cNvPr id="431763" name="SMARTInkShape-3322"/>
            <p:cNvSpPr/>
            <p:nvPr>
              <p:custDataLst>
                <p:tags r:id="rId74"/>
              </p:custDataLst>
            </p:nvPr>
          </p:nvSpPr>
          <p:spPr bwMode="auto">
            <a:xfrm>
              <a:off x="2116336" y="5581055"/>
              <a:ext cx="132145" cy="419696"/>
            </a:xfrm>
            <a:custGeom>
              <a:avLst/>
              <a:gdLst/>
              <a:ahLst/>
              <a:cxnLst/>
              <a:rect l="0" t="0" r="0" b="0"/>
              <a:pathLst>
                <a:path w="132145" h="419696">
                  <a:moveTo>
                    <a:pt x="0" y="0"/>
                  </a:moveTo>
                  <a:lnTo>
                    <a:pt x="0" y="0"/>
                  </a:lnTo>
                  <a:lnTo>
                    <a:pt x="4741" y="9481"/>
                  </a:lnTo>
                  <a:lnTo>
                    <a:pt x="45849" y="51462"/>
                  </a:lnTo>
                  <a:lnTo>
                    <a:pt x="72483" y="88879"/>
                  </a:lnTo>
                  <a:lnTo>
                    <a:pt x="96368" y="129149"/>
                  </a:lnTo>
                  <a:lnTo>
                    <a:pt x="115449" y="170208"/>
                  </a:lnTo>
                  <a:lnTo>
                    <a:pt x="124827" y="201906"/>
                  </a:lnTo>
                  <a:lnTo>
                    <a:pt x="132144" y="242840"/>
                  </a:lnTo>
                  <a:lnTo>
                    <a:pt x="128671" y="277886"/>
                  </a:lnTo>
                  <a:lnTo>
                    <a:pt x="118609" y="319915"/>
                  </a:lnTo>
                  <a:lnTo>
                    <a:pt x="104421" y="359526"/>
                  </a:lnTo>
                  <a:lnTo>
                    <a:pt x="82803" y="400533"/>
                  </a:lnTo>
                  <a:lnTo>
                    <a:pt x="71437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4" name="SMARTInkShape-3323"/>
            <p:cNvSpPr/>
            <p:nvPr>
              <p:custDataLst>
                <p:tags r:id="rId75"/>
              </p:custDataLst>
            </p:nvPr>
          </p:nvSpPr>
          <p:spPr bwMode="auto">
            <a:xfrm>
              <a:off x="2062758" y="575964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8930"/>
                  </a:moveTo>
                  <a:lnTo>
                    <a:pt x="0" y="893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5" name="SMARTInkShape-3324"/>
            <p:cNvSpPr/>
            <p:nvPr>
              <p:custDataLst>
                <p:tags r:id="rId76"/>
              </p:custDataLst>
            </p:nvPr>
          </p:nvSpPr>
          <p:spPr bwMode="auto">
            <a:xfrm>
              <a:off x="2098477" y="5875734"/>
              <a:ext cx="26790" cy="109519"/>
            </a:xfrm>
            <a:custGeom>
              <a:avLst/>
              <a:gdLst/>
              <a:ahLst/>
              <a:cxnLst/>
              <a:rect l="0" t="0" r="0" b="0"/>
              <a:pathLst>
                <a:path w="26790" h="109519">
                  <a:moveTo>
                    <a:pt x="0" y="0"/>
                  </a:moveTo>
                  <a:lnTo>
                    <a:pt x="0" y="0"/>
                  </a:lnTo>
                  <a:lnTo>
                    <a:pt x="0" y="41541"/>
                  </a:lnTo>
                  <a:lnTo>
                    <a:pt x="0" y="83685"/>
                  </a:lnTo>
                  <a:lnTo>
                    <a:pt x="992" y="97717"/>
                  </a:lnTo>
                  <a:lnTo>
                    <a:pt x="4740" y="107260"/>
                  </a:lnTo>
                  <a:lnTo>
                    <a:pt x="7129" y="109211"/>
                  </a:lnTo>
                  <a:lnTo>
                    <a:pt x="9713" y="109518"/>
                  </a:lnTo>
                  <a:lnTo>
                    <a:pt x="15231" y="107214"/>
                  </a:lnTo>
                  <a:lnTo>
                    <a:pt x="26789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6" name="SMARTInkShape-3325"/>
            <p:cNvSpPr/>
            <p:nvPr>
              <p:custDataLst>
                <p:tags r:id="rId77"/>
              </p:custDataLst>
            </p:nvPr>
          </p:nvSpPr>
          <p:spPr bwMode="auto">
            <a:xfrm>
              <a:off x="1913106" y="5674034"/>
              <a:ext cx="140723" cy="304742"/>
            </a:xfrm>
            <a:custGeom>
              <a:avLst/>
              <a:gdLst/>
              <a:ahLst/>
              <a:cxnLst/>
              <a:rect l="0" t="0" r="0" b="0"/>
              <a:pathLst>
                <a:path w="140723" h="304742">
                  <a:moveTo>
                    <a:pt x="78215" y="32036"/>
                  </a:moveTo>
                  <a:lnTo>
                    <a:pt x="78215" y="32036"/>
                  </a:lnTo>
                  <a:lnTo>
                    <a:pt x="73474" y="22555"/>
                  </a:lnTo>
                  <a:lnTo>
                    <a:pt x="71085" y="19762"/>
                  </a:lnTo>
                  <a:lnTo>
                    <a:pt x="65785" y="16659"/>
                  </a:lnTo>
                  <a:lnTo>
                    <a:pt x="54299" y="14667"/>
                  </a:lnTo>
                  <a:lnTo>
                    <a:pt x="48403" y="14395"/>
                  </a:lnTo>
                  <a:lnTo>
                    <a:pt x="39829" y="27503"/>
                  </a:lnTo>
                  <a:lnTo>
                    <a:pt x="29138" y="57482"/>
                  </a:lnTo>
                  <a:lnTo>
                    <a:pt x="20785" y="94279"/>
                  </a:lnTo>
                  <a:lnTo>
                    <a:pt x="9581" y="133187"/>
                  </a:lnTo>
                  <a:lnTo>
                    <a:pt x="1765" y="174455"/>
                  </a:lnTo>
                  <a:lnTo>
                    <a:pt x="0" y="205975"/>
                  </a:lnTo>
                  <a:lnTo>
                    <a:pt x="3104" y="238657"/>
                  </a:lnTo>
                  <a:lnTo>
                    <a:pt x="10436" y="263105"/>
                  </a:lnTo>
                  <a:lnTo>
                    <a:pt x="26572" y="294968"/>
                  </a:lnTo>
                  <a:lnTo>
                    <a:pt x="31880" y="299598"/>
                  </a:lnTo>
                  <a:lnTo>
                    <a:pt x="45715" y="304741"/>
                  </a:lnTo>
                  <a:lnTo>
                    <a:pt x="56494" y="304382"/>
                  </a:lnTo>
                  <a:lnTo>
                    <a:pt x="60758" y="302897"/>
                  </a:lnTo>
                  <a:lnTo>
                    <a:pt x="76239" y="286585"/>
                  </a:lnTo>
                  <a:lnTo>
                    <a:pt x="102489" y="248413"/>
                  </a:lnTo>
                  <a:lnTo>
                    <a:pt x="116413" y="213463"/>
                  </a:lnTo>
                  <a:lnTo>
                    <a:pt x="120952" y="179940"/>
                  </a:lnTo>
                  <a:lnTo>
                    <a:pt x="117556" y="135390"/>
                  </a:lnTo>
                  <a:lnTo>
                    <a:pt x="113657" y="94528"/>
                  </a:lnTo>
                  <a:lnTo>
                    <a:pt x="101599" y="49893"/>
                  </a:lnTo>
                  <a:lnTo>
                    <a:pt x="95181" y="21306"/>
                  </a:lnTo>
                  <a:lnTo>
                    <a:pt x="87078" y="8746"/>
                  </a:lnTo>
                  <a:lnTo>
                    <a:pt x="80155" y="4603"/>
                  </a:lnTo>
                  <a:lnTo>
                    <a:pt x="61879" y="0"/>
                  </a:lnTo>
                  <a:lnTo>
                    <a:pt x="48465" y="600"/>
                  </a:lnTo>
                  <a:lnTo>
                    <a:pt x="43498" y="2149"/>
                  </a:lnTo>
                  <a:lnTo>
                    <a:pt x="32689" y="14454"/>
                  </a:lnTo>
                  <a:lnTo>
                    <a:pt x="18092" y="43695"/>
                  </a:lnTo>
                  <a:lnTo>
                    <a:pt x="12798" y="65991"/>
                  </a:lnTo>
                  <a:lnTo>
                    <a:pt x="14838" y="107351"/>
                  </a:lnTo>
                  <a:lnTo>
                    <a:pt x="15128" y="114988"/>
                  </a:lnTo>
                  <a:lnTo>
                    <a:pt x="23387" y="131412"/>
                  </a:lnTo>
                  <a:lnTo>
                    <a:pt x="50085" y="162790"/>
                  </a:lnTo>
                  <a:lnTo>
                    <a:pt x="90961" y="192975"/>
                  </a:lnTo>
                  <a:lnTo>
                    <a:pt x="125550" y="215429"/>
                  </a:lnTo>
                  <a:lnTo>
                    <a:pt x="140722" y="2195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7" name="SMARTInkShape-3326"/>
            <p:cNvSpPr/>
            <p:nvPr>
              <p:custDataLst>
                <p:tags r:id="rId78"/>
              </p:custDataLst>
            </p:nvPr>
          </p:nvSpPr>
          <p:spPr bwMode="auto">
            <a:xfrm>
              <a:off x="1794867" y="5893595"/>
              <a:ext cx="53580" cy="80367"/>
            </a:xfrm>
            <a:custGeom>
              <a:avLst/>
              <a:gdLst/>
              <a:ahLst/>
              <a:cxnLst/>
              <a:rect l="0" t="0" r="0" b="0"/>
              <a:pathLst>
                <a:path w="53580" h="80367">
                  <a:moveTo>
                    <a:pt x="53579" y="0"/>
                  </a:moveTo>
                  <a:lnTo>
                    <a:pt x="53579" y="0"/>
                  </a:lnTo>
                  <a:lnTo>
                    <a:pt x="52586" y="14257"/>
                  </a:lnTo>
                  <a:lnTo>
                    <a:pt x="48838" y="24856"/>
                  </a:lnTo>
                  <a:lnTo>
                    <a:pt x="20159" y="64361"/>
                  </a:lnTo>
                  <a:lnTo>
                    <a:pt x="0" y="803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8" name="SMARTInkShape-3327"/>
            <p:cNvSpPr/>
            <p:nvPr>
              <p:custDataLst>
                <p:tags r:id="rId79"/>
              </p:custDataLst>
            </p:nvPr>
          </p:nvSpPr>
          <p:spPr bwMode="auto">
            <a:xfrm>
              <a:off x="1645059" y="5711467"/>
              <a:ext cx="158739" cy="258649"/>
            </a:xfrm>
            <a:custGeom>
              <a:avLst/>
              <a:gdLst/>
              <a:ahLst/>
              <a:cxnLst/>
              <a:rect l="0" t="0" r="0" b="0"/>
              <a:pathLst>
                <a:path w="158739" h="258649">
                  <a:moveTo>
                    <a:pt x="78371" y="30322"/>
                  </a:moveTo>
                  <a:lnTo>
                    <a:pt x="78371" y="30322"/>
                  </a:lnTo>
                  <a:lnTo>
                    <a:pt x="73630" y="30322"/>
                  </a:lnTo>
                  <a:lnTo>
                    <a:pt x="49692" y="22633"/>
                  </a:lnTo>
                  <a:lnTo>
                    <a:pt x="46353" y="23212"/>
                  </a:lnTo>
                  <a:lnTo>
                    <a:pt x="39997" y="26500"/>
                  </a:lnTo>
                  <a:lnTo>
                    <a:pt x="30841" y="38670"/>
                  </a:lnTo>
                  <a:lnTo>
                    <a:pt x="11453" y="80492"/>
                  </a:lnTo>
                  <a:lnTo>
                    <a:pt x="1392" y="119354"/>
                  </a:lnTo>
                  <a:lnTo>
                    <a:pt x="0" y="142470"/>
                  </a:lnTo>
                  <a:lnTo>
                    <a:pt x="4438" y="178425"/>
                  </a:lnTo>
                  <a:lnTo>
                    <a:pt x="8178" y="212669"/>
                  </a:lnTo>
                  <a:lnTo>
                    <a:pt x="26953" y="249514"/>
                  </a:lnTo>
                  <a:lnTo>
                    <a:pt x="33178" y="253840"/>
                  </a:lnTo>
                  <a:lnTo>
                    <a:pt x="50679" y="258648"/>
                  </a:lnTo>
                  <a:lnTo>
                    <a:pt x="66394" y="258138"/>
                  </a:lnTo>
                  <a:lnTo>
                    <a:pt x="79001" y="254605"/>
                  </a:lnTo>
                  <a:lnTo>
                    <a:pt x="92668" y="246045"/>
                  </a:lnTo>
                  <a:lnTo>
                    <a:pt x="108845" y="229398"/>
                  </a:lnTo>
                  <a:lnTo>
                    <a:pt x="124221" y="202196"/>
                  </a:lnTo>
                  <a:lnTo>
                    <a:pt x="133068" y="163638"/>
                  </a:lnTo>
                  <a:lnTo>
                    <a:pt x="137407" y="133231"/>
                  </a:lnTo>
                  <a:lnTo>
                    <a:pt x="139336" y="99871"/>
                  </a:lnTo>
                  <a:lnTo>
                    <a:pt x="140422" y="61843"/>
                  </a:lnTo>
                  <a:lnTo>
                    <a:pt x="136003" y="36465"/>
                  </a:lnTo>
                  <a:lnTo>
                    <a:pt x="128409" y="21117"/>
                  </a:lnTo>
                  <a:lnTo>
                    <a:pt x="119876" y="10287"/>
                  </a:lnTo>
                  <a:lnTo>
                    <a:pt x="101583" y="794"/>
                  </a:lnTo>
                  <a:lnTo>
                    <a:pt x="83065" y="0"/>
                  </a:lnTo>
                  <a:lnTo>
                    <a:pt x="48320" y="7576"/>
                  </a:lnTo>
                  <a:lnTo>
                    <a:pt x="19086" y="29976"/>
                  </a:lnTo>
                  <a:lnTo>
                    <a:pt x="13051" y="39021"/>
                  </a:lnTo>
                  <a:lnTo>
                    <a:pt x="8991" y="57010"/>
                  </a:lnTo>
                  <a:lnTo>
                    <a:pt x="10493" y="69633"/>
                  </a:lnTo>
                  <a:lnTo>
                    <a:pt x="12283" y="74388"/>
                  </a:lnTo>
                  <a:lnTo>
                    <a:pt x="32793" y="82319"/>
                  </a:lnTo>
                  <a:lnTo>
                    <a:pt x="75450" y="89715"/>
                  </a:lnTo>
                  <a:lnTo>
                    <a:pt x="115870" y="91907"/>
                  </a:lnTo>
                  <a:lnTo>
                    <a:pt x="158738" y="92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69" name="SMARTInkShape-3328"/>
            <p:cNvSpPr/>
            <p:nvPr>
              <p:custDataLst>
                <p:tags r:id="rId80"/>
              </p:custDataLst>
            </p:nvPr>
          </p:nvSpPr>
          <p:spPr bwMode="auto">
            <a:xfrm>
              <a:off x="1505320" y="5697141"/>
              <a:ext cx="66306" cy="322562"/>
            </a:xfrm>
            <a:custGeom>
              <a:avLst/>
              <a:gdLst/>
              <a:ahLst/>
              <a:cxnLst/>
              <a:rect l="0" t="0" r="0" b="0"/>
              <a:pathLst>
                <a:path w="66306" h="322562">
                  <a:moveTo>
                    <a:pt x="66305" y="0"/>
                  </a:moveTo>
                  <a:lnTo>
                    <a:pt x="66305" y="0"/>
                  </a:lnTo>
                  <a:lnTo>
                    <a:pt x="58617" y="0"/>
                  </a:lnTo>
                  <a:lnTo>
                    <a:pt x="53003" y="4740"/>
                  </a:lnTo>
                  <a:lnTo>
                    <a:pt x="36080" y="41762"/>
                  </a:lnTo>
                  <a:lnTo>
                    <a:pt x="22154" y="79796"/>
                  </a:lnTo>
                  <a:lnTo>
                    <a:pt x="12976" y="119795"/>
                  </a:lnTo>
                  <a:lnTo>
                    <a:pt x="5966" y="152793"/>
                  </a:lnTo>
                  <a:lnTo>
                    <a:pt x="462" y="183001"/>
                  </a:lnTo>
                  <a:lnTo>
                    <a:pt x="0" y="218917"/>
                  </a:lnTo>
                  <a:lnTo>
                    <a:pt x="3102" y="254062"/>
                  </a:lnTo>
                  <a:lnTo>
                    <a:pt x="13178" y="298231"/>
                  </a:lnTo>
                  <a:lnTo>
                    <a:pt x="19873" y="312133"/>
                  </a:lnTo>
                  <a:lnTo>
                    <a:pt x="29463" y="321619"/>
                  </a:lnTo>
                  <a:lnTo>
                    <a:pt x="35790" y="322561"/>
                  </a:lnTo>
                  <a:lnTo>
                    <a:pt x="66305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0" name="SMARTInkShape-3329"/>
            <p:cNvSpPr/>
            <p:nvPr>
              <p:custDataLst>
                <p:tags r:id="rId81"/>
              </p:custDataLst>
            </p:nvPr>
          </p:nvSpPr>
          <p:spPr bwMode="auto">
            <a:xfrm>
              <a:off x="1366242" y="5813227"/>
              <a:ext cx="80369" cy="17860"/>
            </a:xfrm>
            <a:custGeom>
              <a:avLst/>
              <a:gdLst/>
              <a:ahLst/>
              <a:cxnLst/>
              <a:rect l="0" t="0" r="0" b="0"/>
              <a:pathLst>
                <a:path w="80369" h="17860">
                  <a:moveTo>
                    <a:pt x="0" y="17859"/>
                  </a:moveTo>
                  <a:lnTo>
                    <a:pt x="0" y="17859"/>
                  </a:lnTo>
                  <a:lnTo>
                    <a:pt x="4741" y="17859"/>
                  </a:lnTo>
                  <a:lnTo>
                    <a:pt x="47596" y="6835"/>
                  </a:lnTo>
                  <a:lnTo>
                    <a:pt x="803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1" name="SMARTInkShape-3330"/>
            <p:cNvSpPr/>
            <p:nvPr>
              <p:custDataLst>
                <p:tags r:id="rId82"/>
              </p:custDataLst>
            </p:nvPr>
          </p:nvSpPr>
          <p:spPr bwMode="auto">
            <a:xfrm>
              <a:off x="1357313" y="5697141"/>
              <a:ext cx="133946" cy="35719"/>
            </a:xfrm>
            <a:custGeom>
              <a:avLst/>
              <a:gdLst/>
              <a:ahLst/>
              <a:cxnLst/>
              <a:rect l="0" t="0" r="0" b="0"/>
              <a:pathLst>
                <a:path w="133946" h="35719">
                  <a:moveTo>
                    <a:pt x="0" y="35718"/>
                  </a:moveTo>
                  <a:lnTo>
                    <a:pt x="0" y="35718"/>
                  </a:lnTo>
                  <a:lnTo>
                    <a:pt x="0" y="30978"/>
                  </a:lnTo>
                  <a:lnTo>
                    <a:pt x="38805" y="15342"/>
                  </a:lnTo>
                  <a:lnTo>
                    <a:pt x="80969" y="9773"/>
                  </a:lnTo>
                  <a:lnTo>
                    <a:pt x="124517" y="1315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2" name="SMARTInkShape-3331"/>
            <p:cNvSpPr/>
            <p:nvPr>
              <p:custDataLst>
                <p:tags r:id="rId83"/>
              </p:custDataLst>
            </p:nvPr>
          </p:nvSpPr>
          <p:spPr bwMode="auto">
            <a:xfrm>
              <a:off x="1339453" y="5715000"/>
              <a:ext cx="26790" cy="294681"/>
            </a:xfrm>
            <a:custGeom>
              <a:avLst/>
              <a:gdLst/>
              <a:ahLst/>
              <a:cxnLst/>
              <a:rect l="0" t="0" r="0" b="0"/>
              <a:pathLst>
                <a:path w="26790" h="294681">
                  <a:moveTo>
                    <a:pt x="26789" y="0"/>
                  </a:moveTo>
                  <a:lnTo>
                    <a:pt x="26789" y="0"/>
                  </a:lnTo>
                  <a:lnTo>
                    <a:pt x="22049" y="37922"/>
                  </a:lnTo>
                  <a:lnTo>
                    <a:pt x="19721" y="77708"/>
                  </a:lnTo>
                  <a:lnTo>
                    <a:pt x="17695" y="121850"/>
                  </a:lnTo>
                  <a:lnTo>
                    <a:pt x="15765" y="144733"/>
                  </a:lnTo>
                  <a:lnTo>
                    <a:pt x="11968" y="187357"/>
                  </a:lnTo>
                  <a:lnTo>
                    <a:pt x="10280" y="219530"/>
                  </a:lnTo>
                  <a:lnTo>
                    <a:pt x="4590" y="259955"/>
                  </a:lnTo>
                  <a:lnTo>
                    <a:pt x="0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3" name="SMARTInkShape-3332"/>
            <p:cNvSpPr/>
            <p:nvPr>
              <p:custDataLst>
                <p:tags r:id="rId84"/>
              </p:custDataLst>
            </p:nvPr>
          </p:nvSpPr>
          <p:spPr bwMode="auto">
            <a:xfrm>
              <a:off x="1080492" y="5920383"/>
              <a:ext cx="151806" cy="151806"/>
            </a:xfrm>
            <a:custGeom>
              <a:avLst/>
              <a:gdLst/>
              <a:ahLst/>
              <a:cxnLst/>
              <a:rect l="0" t="0" r="0" b="0"/>
              <a:pathLst>
                <a:path w="151806" h="151806">
                  <a:moveTo>
                    <a:pt x="151805" y="0"/>
                  </a:moveTo>
                  <a:lnTo>
                    <a:pt x="151805" y="0"/>
                  </a:lnTo>
                  <a:lnTo>
                    <a:pt x="151805" y="4740"/>
                  </a:lnTo>
                  <a:lnTo>
                    <a:pt x="137584" y="21909"/>
                  </a:lnTo>
                  <a:lnTo>
                    <a:pt x="104143" y="50748"/>
                  </a:lnTo>
                  <a:lnTo>
                    <a:pt x="62161" y="87047"/>
                  </a:lnTo>
                  <a:lnTo>
                    <a:pt x="20182" y="130412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4" name="SMARTInkShape-3333"/>
            <p:cNvSpPr/>
            <p:nvPr>
              <p:custDataLst>
                <p:tags r:id="rId85"/>
              </p:custDataLst>
            </p:nvPr>
          </p:nvSpPr>
          <p:spPr bwMode="auto">
            <a:xfrm>
              <a:off x="1054071" y="5725171"/>
              <a:ext cx="166447" cy="284510"/>
            </a:xfrm>
            <a:custGeom>
              <a:avLst/>
              <a:gdLst/>
              <a:ahLst/>
              <a:cxnLst/>
              <a:rect l="0" t="0" r="0" b="0"/>
              <a:pathLst>
                <a:path w="166447" h="284510">
                  <a:moveTo>
                    <a:pt x="8562" y="7688"/>
                  </a:moveTo>
                  <a:lnTo>
                    <a:pt x="8562" y="7688"/>
                  </a:lnTo>
                  <a:lnTo>
                    <a:pt x="874" y="0"/>
                  </a:lnTo>
                  <a:lnTo>
                    <a:pt x="460" y="578"/>
                  </a:lnTo>
                  <a:lnTo>
                    <a:pt x="0" y="3867"/>
                  </a:lnTo>
                  <a:lnTo>
                    <a:pt x="9222" y="16037"/>
                  </a:lnTo>
                  <a:lnTo>
                    <a:pt x="50706" y="50336"/>
                  </a:lnTo>
                  <a:lnTo>
                    <a:pt x="94295" y="81214"/>
                  </a:lnTo>
                  <a:lnTo>
                    <a:pt x="132874" y="115257"/>
                  </a:lnTo>
                  <a:lnTo>
                    <a:pt x="159676" y="141164"/>
                  </a:lnTo>
                  <a:lnTo>
                    <a:pt x="165021" y="151676"/>
                  </a:lnTo>
                  <a:lnTo>
                    <a:pt x="166446" y="157259"/>
                  </a:lnTo>
                  <a:lnTo>
                    <a:pt x="154800" y="174044"/>
                  </a:lnTo>
                  <a:lnTo>
                    <a:pt x="116529" y="210284"/>
                  </a:lnTo>
                  <a:lnTo>
                    <a:pt x="77924" y="238593"/>
                  </a:lnTo>
                  <a:lnTo>
                    <a:pt x="36705" y="270037"/>
                  </a:lnTo>
                  <a:lnTo>
                    <a:pt x="8562" y="2845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5" name="SMARTInkShape-3334"/>
            <p:cNvSpPr/>
            <p:nvPr>
              <p:custDataLst>
                <p:tags r:id="rId86"/>
              </p:custDataLst>
            </p:nvPr>
          </p:nvSpPr>
          <p:spPr bwMode="auto">
            <a:xfrm>
              <a:off x="857250" y="5688211"/>
              <a:ext cx="151203" cy="357188"/>
            </a:xfrm>
            <a:custGeom>
              <a:avLst/>
              <a:gdLst/>
              <a:ahLst/>
              <a:cxnLst/>
              <a:rect l="0" t="0" r="0" b="0"/>
              <a:pathLst>
                <a:path w="151203" h="357188">
                  <a:moveTo>
                    <a:pt x="0" y="0"/>
                  </a:moveTo>
                  <a:lnTo>
                    <a:pt x="0" y="0"/>
                  </a:lnTo>
                  <a:lnTo>
                    <a:pt x="44292" y="39146"/>
                  </a:lnTo>
                  <a:lnTo>
                    <a:pt x="81173" y="81582"/>
                  </a:lnTo>
                  <a:lnTo>
                    <a:pt x="109373" y="118973"/>
                  </a:lnTo>
                  <a:lnTo>
                    <a:pt x="137839" y="156594"/>
                  </a:lnTo>
                  <a:lnTo>
                    <a:pt x="147226" y="181004"/>
                  </a:lnTo>
                  <a:lnTo>
                    <a:pt x="151202" y="221636"/>
                  </a:lnTo>
                  <a:lnTo>
                    <a:pt x="137428" y="258607"/>
                  </a:lnTo>
                  <a:lnTo>
                    <a:pt x="115598" y="298836"/>
                  </a:lnTo>
                  <a:lnTo>
                    <a:pt x="95436" y="320054"/>
                  </a:lnTo>
                  <a:lnTo>
                    <a:pt x="53578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6" name="SMARTInkShape-3335"/>
            <p:cNvSpPr/>
            <p:nvPr>
              <p:custDataLst>
                <p:tags r:id="rId87"/>
              </p:custDataLst>
            </p:nvPr>
          </p:nvSpPr>
          <p:spPr bwMode="auto">
            <a:xfrm>
              <a:off x="745376" y="5824355"/>
              <a:ext cx="147594" cy="188919"/>
            </a:xfrm>
            <a:custGeom>
              <a:avLst/>
              <a:gdLst/>
              <a:ahLst/>
              <a:cxnLst/>
              <a:rect l="0" t="0" r="0" b="0"/>
              <a:pathLst>
                <a:path w="147594" h="188919">
                  <a:moveTo>
                    <a:pt x="76155" y="6731"/>
                  </a:moveTo>
                  <a:lnTo>
                    <a:pt x="76155" y="6731"/>
                  </a:lnTo>
                  <a:lnTo>
                    <a:pt x="50424" y="6731"/>
                  </a:lnTo>
                  <a:lnTo>
                    <a:pt x="42230" y="9377"/>
                  </a:lnTo>
                  <a:lnTo>
                    <a:pt x="38655" y="11471"/>
                  </a:lnTo>
                  <a:lnTo>
                    <a:pt x="19653" y="35228"/>
                  </a:lnTo>
                  <a:lnTo>
                    <a:pt x="12017" y="47839"/>
                  </a:lnTo>
                  <a:lnTo>
                    <a:pt x="5168" y="86362"/>
                  </a:lnTo>
                  <a:lnTo>
                    <a:pt x="0" y="117528"/>
                  </a:lnTo>
                  <a:lnTo>
                    <a:pt x="6157" y="158908"/>
                  </a:lnTo>
                  <a:lnTo>
                    <a:pt x="20023" y="181454"/>
                  </a:lnTo>
                  <a:lnTo>
                    <a:pt x="31301" y="188918"/>
                  </a:lnTo>
                  <a:lnTo>
                    <a:pt x="37323" y="188712"/>
                  </a:lnTo>
                  <a:lnTo>
                    <a:pt x="51951" y="183191"/>
                  </a:lnTo>
                  <a:lnTo>
                    <a:pt x="72181" y="168928"/>
                  </a:lnTo>
                  <a:lnTo>
                    <a:pt x="90743" y="147393"/>
                  </a:lnTo>
                  <a:lnTo>
                    <a:pt x="106671" y="109298"/>
                  </a:lnTo>
                  <a:lnTo>
                    <a:pt x="110846" y="81194"/>
                  </a:lnTo>
                  <a:lnTo>
                    <a:pt x="106931" y="38307"/>
                  </a:lnTo>
                  <a:lnTo>
                    <a:pt x="95606" y="5219"/>
                  </a:lnTo>
                  <a:lnTo>
                    <a:pt x="94083" y="2747"/>
                  </a:lnTo>
                  <a:lnTo>
                    <a:pt x="92076" y="1098"/>
                  </a:lnTo>
                  <a:lnTo>
                    <a:pt x="89746" y="0"/>
                  </a:lnTo>
                  <a:lnTo>
                    <a:pt x="72245" y="3193"/>
                  </a:lnTo>
                  <a:lnTo>
                    <a:pt x="57688" y="10423"/>
                  </a:lnTo>
                  <a:lnTo>
                    <a:pt x="23967" y="44112"/>
                  </a:lnTo>
                  <a:lnTo>
                    <a:pt x="17551" y="52487"/>
                  </a:lnTo>
                  <a:lnTo>
                    <a:pt x="14265" y="61047"/>
                  </a:lnTo>
                  <a:lnTo>
                    <a:pt x="13261" y="78497"/>
                  </a:lnTo>
                  <a:lnTo>
                    <a:pt x="16121" y="90882"/>
                  </a:lnTo>
                  <a:lnTo>
                    <a:pt x="18273" y="95574"/>
                  </a:lnTo>
                  <a:lnTo>
                    <a:pt x="22685" y="97710"/>
                  </a:lnTo>
                  <a:lnTo>
                    <a:pt x="35523" y="97436"/>
                  </a:lnTo>
                  <a:lnTo>
                    <a:pt x="54746" y="91705"/>
                  </a:lnTo>
                  <a:lnTo>
                    <a:pt x="92077" y="68277"/>
                  </a:lnTo>
                  <a:lnTo>
                    <a:pt x="147593" y="15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7" name="SMARTInkShape-3336"/>
            <p:cNvSpPr/>
            <p:nvPr>
              <p:custDataLst>
                <p:tags r:id="rId88"/>
              </p:custDataLst>
            </p:nvPr>
          </p:nvSpPr>
          <p:spPr bwMode="auto">
            <a:xfrm>
              <a:off x="652216" y="5768578"/>
              <a:ext cx="62160" cy="321470"/>
            </a:xfrm>
            <a:custGeom>
              <a:avLst/>
              <a:gdLst/>
              <a:ahLst/>
              <a:cxnLst/>
              <a:rect l="0" t="0" r="0" b="0"/>
              <a:pathLst>
                <a:path w="62160" h="321470">
                  <a:moveTo>
                    <a:pt x="62159" y="0"/>
                  </a:moveTo>
                  <a:lnTo>
                    <a:pt x="62159" y="0"/>
                  </a:lnTo>
                  <a:lnTo>
                    <a:pt x="42042" y="0"/>
                  </a:lnTo>
                  <a:lnTo>
                    <a:pt x="38826" y="1985"/>
                  </a:lnTo>
                  <a:lnTo>
                    <a:pt x="32606" y="9481"/>
                  </a:lnTo>
                  <a:lnTo>
                    <a:pt x="17539" y="48543"/>
                  </a:lnTo>
                  <a:lnTo>
                    <a:pt x="8589" y="84167"/>
                  </a:lnTo>
                  <a:lnTo>
                    <a:pt x="2300" y="120850"/>
                  </a:lnTo>
                  <a:lnTo>
                    <a:pt x="436" y="158508"/>
                  </a:lnTo>
                  <a:lnTo>
                    <a:pt x="0" y="189510"/>
                  </a:lnTo>
                  <a:lnTo>
                    <a:pt x="747" y="231878"/>
                  </a:lnTo>
                  <a:lnTo>
                    <a:pt x="9385" y="268127"/>
                  </a:lnTo>
                  <a:lnTo>
                    <a:pt x="15884" y="284863"/>
                  </a:lnTo>
                  <a:lnTo>
                    <a:pt x="30699" y="304449"/>
                  </a:lnTo>
                  <a:lnTo>
                    <a:pt x="53229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8" name="SMARTInkShape-3337"/>
            <p:cNvSpPr/>
            <p:nvPr>
              <p:custDataLst>
                <p:tags r:id="rId89"/>
              </p:custDataLst>
            </p:nvPr>
          </p:nvSpPr>
          <p:spPr bwMode="auto">
            <a:xfrm>
              <a:off x="464344" y="5790612"/>
              <a:ext cx="116087" cy="333914"/>
            </a:xfrm>
            <a:custGeom>
              <a:avLst/>
              <a:gdLst/>
              <a:ahLst/>
              <a:cxnLst/>
              <a:rect l="0" t="0" r="0" b="0"/>
              <a:pathLst>
                <a:path w="116087" h="333914">
                  <a:moveTo>
                    <a:pt x="0" y="326224"/>
                  </a:moveTo>
                  <a:lnTo>
                    <a:pt x="0" y="326224"/>
                  </a:lnTo>
                  <a:lnTo>
                    <a:pt x="0" y="330964"/>
                  </a:lnTo>
                  <a:lnTo>
                    <a:pt x="992" y="332362"/>
                  </a:lnTo>
                  <a:lnTo>
                    <a:pt x="2646" y="333292"/>
                  </a:lnTo>
                  <a:lnTo>
                    <a:pt x="4740" y="333913"/>
                  </a:lnTo>
                  <a:lnTo>
                    <a:pt x="12359" y="329311"/>
                  </a:lnTo>
                  <a:lnTo>
                    <a:pt x="27805" y="312917"/>
                  </a:lnTo>
                  <a:lnTo>
                    <a:pt x="50802" y="271230"/>
                  </a:lnTo>
                  <a:lnTo>
                    <a:pt x="67325" y="232642"/>
                  </a:lnTo>
                  <a:lnTo>
                    <a:pt x="76062" y="190347"/>
                  </a:lnTo>
                  <a:lnTo>
                    <a:pt x="79091" y="151799"/>
                  </a:lnTo>
                  <a:lnTo>
                    <a:pt x="79989" y="116233"/>
                  </a:lnTo>
                  <a:lnTo>
                    <a:pt x="80292" y="74401"/>
                  </a:lnTo>
                  <a:lnTo>
                    <a:pt x="80352" y="32954"/>
                  </a:lnTo>
                  <a:lnTo>
                    <a:pt x="75622" y="9913"/>
                  </a:lnTo>
                  <a:lnTo>
                    <a:pt x="70651" y="2087"/>
                  </a:lnTo>
                  <a:lnTo>
                    <a:pt x="67937" y="0"/>
                  </a:lnTo>
                  <a:lnTo>
                    <a:pt x="65135" y="1584"/>
                  </a:lnTo>
                  <a:lnTo>
                    <a:pt x="45815" y="38219"/>
                  </a:lnTo>
                  <a:lnTo>
                    <a:pt x="38710" y="80816"/>
                  </a:lnTo>
                  <a:lnTo>
                    <a:pt x="36310" y="123996"/>
                  </a:lnTo>
                  <a:lnTo>
                    <a:pt x="36886" y="167086"/>
                  </a:lnTo>
                  <a:lnTo>
                    <a:pt x="42900" y="205870"/>
                  </a:lnTo>
                  <a:lnTo>
                    <a:pt x="53820" y="246593"/>
                  </a:lnTo>
                  <a:lnTo>
                    <a:pt x="65225" y="263935"/>
                  </a:lnTo>
                  <a:lnTo>
                    <a:pt x="76614" y="274727"/>
                  </a:lnTo>
                  <a:lnTo>
                    <a:pt x="116086" y="2905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79" name="SMARTInkShape-3338"/>
            <p:cNvSpPr/>
            <p:nvPr>
              <p:custDataLst>
                <p:tags r:id="rId90"/>
              </p:custDataLst>
            </p:nvPr>
          </p:nvSpPr>
          <p:spPr bwMode="auto">
            <a:xfrm>
              <a:off x="267891" y="5814119"/>
              <a:ext cx="160735" cy="338996"/>
            </a:xfrm>
            <a:custGeom>
              <a:avLst/>
              <a:gdLst/>
              <a:ahLst/>
              <a:cxnLst/>
              <a:rect l="0" t="0" r="0" b="0"/>
              <a:pathLst>
                <a:path w="160735" h="338996">
                  <a:moveTo>
                    <a:pt x="0" y="302717"/>
                  </a:moveTo>
                  <a:lnTo>
                    <a:pt x="0" y="302717"/>
                  </a:lnTo>
                  <a:lnTo>
                    <a:pt x="7129" y="294595"/>
                  </a:lnTo>
                  <a:lnTo>
                    <a:pt x="33925" y="253346"/>
                  </a:lnTo>
                  <a:lnTo>
                    <a:pt x="37500" y="248968"/>
                  </a:lnTo>
                  <a:lnTo>
                    <a:pt x="52350" y="207286"/>
                  </a:lnTo>
                  <a:lnTo>
                    <a:pt x="71735" y="169710"/>
                  </a:lnTo>
                  <a:lnTo>
                    <a:pt x="84644" y="125724"/>
                  </a:lnTo>
                  <a:lnTo>
                    <a:pt x="97895" y="83135"/>
                  </a:lnTo>
                  <a:lnTo>
                    <a:pt x="107058" y="47486"/>
                  </a:lnTo>
                  <a:lnTo>
                    <a:pt x="111081" y="30530"/>
                  </a:lnTo>
                  <a:lnTo>
                    <a:pt x="110765" y="26009"/>
                  </a:lnTo>
                  <a:lnTo>
                    <a:pt x="108760" y="19001"/>
                  </a:lnTo>
                  <a:lnTo>
                    <a:pt x="107869" y="9272"/>
                  </a:lnTo>
                  <a:lnTo>
                    <a:pt x="106639" y="5884"/>
                  </a:lnTo>
                  <a:lnTo>
                    <a:pt x="104827" y="3625"/>
                  </a:lnTo>
                  <a:lnTo>
                    <a:pt x="102627" y="2119"/>
                  </a:lnTo>
                  <a:lnTo>
                    <a:pt x="90049" y="0"/>
                  </a:lnTo>
                  <a:lnTo>
                    <a:pt x="85830" y="1686"/>
                  </a:lnTo>
                  <a:lnTo>
                    <a:pt x="78495" y="8852"/>
                  </a:lnTo>
                  <a:lnTo>
                    <a:pt x="68788" y="43006"/>
                  </a:lnTo>
                  <a:lnTo>
                    <a:pt x="64368" y="81348"/>
                  </a:lnTo>
                  <a:lnTo>
                    <a:pt x="63335" y="111065"/>
                  </a:lnTo>
                  <a:lnTo>
                    <a:pt x="65398" y="153327"/>
                  </a:lnTo>
                  <a:lnTo>
                    <a:pt x="69648" y="189992"/>
                  </a:lnTo>
                  <a:lnTo>
                    <a:pt x="73553" y="226984"/>
                  </a:lnTo>
                  <a:lnTo>
                    <a:pt x="83761" y="270890"/>
                  </a:lnTo>
                  <a:lnTo>
                    <a:pt x="90188" y="309659"/>
                  </a:lnTo>
                  <a:lnTo>
                    <a:pt x="98292" y="324323"/>
                  </a:lnTo>
                  <a:lnTo>
                    <a:pt x="114010" y="338995"/>
                  </a:lnTo>
                  <a:lnTo>
                    <a:pt x="160734" y="3384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08" name="SMARTInkShape-Group810"/>
          <p:cNvGrpSpPr/>
          <p:nvPr/>
        </p:nvGrpSpPr>
        <p:grpSpPr>
          <a:xfrm>
            <a:off x="2546109" y="4304109"/>
            <a:ext cx="5221791" cy="1723431"/>
            <a:chOff x="2546109" y="4304109"/>
            <a:chExt cx="5221791" cy="1723431"/>
          </a:xfrm>
        </p:grpSpPr>
        <p:sp>
          <p:nvSpPr>
            <p:cNvPr id="431781" name="SMARTInkShape-3339"/>
            <p:cNvSpPr/>
            <p:nvPr>
              <p:custDataLst>
                <p:tags r:id="rId47"/>
              </p:custDataLst>
            </p:nvPr>
          </p:nvSpPr>
          <p:spPr bwMode="auto">
            <a:xfrm>
              <a:off x="6505699" y="5393530"/>
              <a:ext cx="137990" cy="249174"/>
            </a:xfrm>
            <a:custGeom>
              <a:avLst/>
              <a:gdLst/>
              <a:ahLst/>
              <a:cxnLst/>
              <a:rect l="0" t="0" r="0" b="0"/>
              <a:pathLst>
                <a:path w="137990" h="249174">
                  <a:moveTo>
                    <a:pt x="48692" y="0"/>
                  </a:moveTo>
                  <a:lnTo>
                    <a:pt x="48692" y="0"/>
                  </a:lnTo>
                  <a:lnTo>
                    <a:pt x="39211" y="0"/>
                  </a:lnTo>
                  <a:lnTo>
                    <a:pt x="35426" y="1986"/>
                  </a:lnTo>
                  <a:lnTo>
                    <a:pt x="28574" y="9482"/>
                  </a:lnTo>
                  <a:lnTo>
                    <a:pt x="27343" y="12275"/>
                  </a:lnTo>
                  <a:lnTo>
                    <a:pt x="27514" y="14137"/>
                  </a:lnTo>
                  <a:lnTo>
                    <a:pt x="32495" y="22050"/>
                  </a:lnTo>
                  <a:lnTo>
                    <a:pt x="43067" y="42500"/>
                  </a:lnTo>
                  <a:lnTo>
                    <a:pt x="43546" y="59238"/>
                  </a:lnTo>
                  <a:lnTo>
                    <a:pt x="35769" y="102322"/>
                  </a:lnTo>
                  <a:lnTo>
                    <a:pt x="27555" y="137254"/>
                  </a:lnTo>
                  <a:lnTo>
                    <a:pt x="22027" y="172340"/>
                  </a:lnTo>
                  <a:lnTo>
                    <a:pt x="12409" y="212784"/>
                  </a:lnTo>
                  <a:lnTo>
                    <a:pt x="3876" y="235358"/>
                  </a:lnTo>
                  <a:lnTo>
                    <a:pt x="955" y="240249"/>
                  </a:lnTo>
                  <a:lnTo>
                    <a:pt x="0" y="243510"/>
                  </a:lnTo>
                  <a:lnTo>
                    <a:pt x="356" y="245685"/>
                  </a:lnTo>
                  <a:lnTo>
                    <a:pt x="1584" y="247134"/>
                  </a:lnTo>
                  <a:lnTo>
                    <a:pt x="5597" y="248743"/>
                  </a:lnTo>
                  <a:lnTo>
                    <a:pt x="8055" y="249173"/>
                  </a:lnTo>
                  <a:lnTo>
                    <a:pt x="46879" y="242269"/>
                  </a:lnTo>
                  <a:lnTo>
                    <a:pt x="83607" y="241171"/>
                  </a:lnTo>
                  <a:lnTo>
                    <a:pt x="127357" y="241106"/>
                  </a:lnTo>
                  <a:lnTo>
                    <a:pt x="130901" y="241105"/>
                  </a:lnTo>
                  <a:lnTo>
                    <a:pt x="133263" y="240112"/>
                  </a:lnTo>
                  <a:lnTo>
                    <a:pt x="137989" y="2321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2" name="SMARTInkShape-3340"/>
            <p:cNvSpPr/>
            <p:nvPr>
              <p:custDataLst>
                <p:tags r:id="rId48"/>
              </p:custDataLst>
            </p:nvPr>
          </p:nvSpPr>
          <p:spPr bwMode="auto">
            <a:xfrm>
              <a:off x="6275689" y="5411391"/>
              <a:ext cx="117967" cy="205383"/>
            </a:xfrm>
            <a:custGeom>
              <a:avLst/>
              <a:gdLst/>
              <a:ahLst/>
              <a:cxnLst/>
              <a:rect l="0" t="0" r="0" b="0"/>
              <a:pathLst>
                <a:path w="117967" h="205383">
                  <a:moveTo>
                    <a:pt x="117966" y="0"/>
                  </a:moveTo>
                  <a:lnTo>
                    <a:pt x="117966" y="0"/>
                  </a:lnTo>
                  <a:lnTo>
                    <a:pt x="116975" y="9113"/>
                  </a:lnTo>
                  <a:lnTo>
                    <a:pt x="105539" y="45848"/>
                  </a:lnTo>
                  <a:lnTo>
                    <a:pt x="94584" y="60395"/>
                  </a:lnTo>
                  <a:lnTo>
                    <a:pt x="55724" y="97139"/>
                  </a:lnTo>
                  <a:lnTo>
                    <a:pt x="11904" y="127558"/>
                  </a:lnTo>
                  <a:lnTo>
                    <a:pt x="2036" y="135405"/>
                  </a:lnTo>
                  <a:lnTo>
                    <a:pt x="0" y="139879"/>
                  </a:lnTo>
                  <a:lnTo>
                    <a:pt x="385" y="150142"/>
                  </a:lnTo>
                  <a:lnTo>
                    <a:pt x="3859" y="154665"/>
                  </a:lnTo>
                  <a:lnTo>
                    <a:pt x="15659" y="162335"/>
                  </a:lnTo>
                  <a:lnTo>
                    <a:pt x="53624" y="169209"/>
                  </a:lnTo>
                  <a:lnTo>
                    <a:pt x="90816" y="179091"/>
                  </a:lnTo>
                  <a:lnTo>
                    <a:pt x="105900" y="184767"/>
                  </a:lnTo>
                  <a:lnTo>
                    <a:pt x="112604" y="190598"/>
                  </a:lnTo>
                  <a:lnTo>
                    <a:pt x="115584" y="196496"/>
                  </a:lnTo>
                  <a:lnTo>
                    <a:pt x="117966" y="205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3" name="SMARTInkShape-3341"/>
            <p:cNvSpPr/>
            <p:nvPr>
              <p:custDataLst>
                <p:tags r:id="rId49"/>
              </p:custDataLst>
            </p:nvPr>
          </p:nvSpPr>
          <p:spPr bwMode="auto">
            <a:xfrm>
              <a:off x="6206133" y="5394772"/>
              <a:ext cx="17860" cy="284509"/>
            </a:xfrm>
            <a:custGeom>
              <a:avLst/>
              <a:gdLst/>
              <a:ahLst/>
              <a:cxnLst/>
              <a:rect l="0" t="0" r="0" b="0"/>
              <a:pathLst>
                <a:path w="17860" h="284509">
                  <a:moveTo>
                    <a:pt x="0" y="7689"/>
                  </a:moveTo>
                  <a:lnTo>
                    <a:pt x="0" y="7689"/>
                  </a:lnTo>
                  <a:lnTo>
                    <a:pt x="0" y="0"/>
                  </a:lnTo>
                  <a:lnTo>
                    <a:pt x="4740" y="3867"/>
                  </a:lnTo>
                  <a:lnTo>
                    <a:pt x="12429" y="20778"/>
                  </a:lnTo>
                  <a:lnTo>
                    <a:pt x="16786" y="56136"/>
                  </a:lnTo>
                  <a:lnTo>
                    <a:pt x="16549" y="100757"/>
                  </a:lnTo>
                  <a:lnTo>
                    <a:pt x="12977" y="134380"/>
                  </a:lnTo>
                  <a:lnTo>
                    <a:pt x="10728" y="169168"/>
                  </a:lnTo>
                  <a:lnTo>
                    <a:pt x="9463" y="211639"/>
                  </a:lnTo>
                  <a:lnTo>
                    <a:pt x="9035" y="248508"/>
                  </a:lnTo>
                  <a:lnTo>
                    <a:pt x="17859" y="284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4" name="SMARTInkShape-3342"/>
            <p:cNvSpPr/>
            <p:nvPr>
              <p:custDataLst>
                <p:tags r:id="rId50"/>
              </p:custDataLst>
            </p:nvPr>
          </p:nvSpPr>
          <p:spPr bwMode="auto">
            <a:xfrm>
              <a:off x="5948413" y="5509617"/>
              <a:ext cx="150565" cy="44650"/>
            </a:xfrm>
            <a:custGeom>
              <a:avLst/>
              <a:gdLst/>
              <a:ahLst/>
              <a:cxnLst/>
              <a:rect l="0" t="0" r="0" b="0"/>
              <a:pathLst>
                <a:path w="150565" h="44650">
                  <a:moveTo>
                    <a:pt x="7689" y="44649"/>
                  </a:moveTo>
                  <a:lnTo>
                    <a:pt x="7689" y="44649"/>
                  </a:lnTo>
                  <a:lnTo>
                    <a:pt x="0" y="44649"/>
                  </a:lnTo>
                  <a:lnTo>
                    <a:pt x="8607" y="39908"/>
                  </a:lnTo>
                  <a:lnTo>
                    <a:pt x="53201" y="31346"/>
                  </a:lnTo>
                  <a:lnTo>
                    <a:pt x="95356" y="20560"/>
                  </a:lnTo>
                  <a:lnTo>
                    <a:pt x="1505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5" name="SMARTInkShape-3343"/>
            <p:cNvSpPr/>
            <p:nvPr>
              <p:custDataLst>
                <p:tags r:id="rId51"/>
              </p:custDataLst>
            </p:nvPr>
          </p:nvSpPr>
          <p:spPr bwMode="auto">
            <a:xfrm>
              <a:off x="5563195" y="5250655"/>
              <a:ext cx="187145" cy="526854"/>
            </a:xfrm>
            <a:custGeom>
              <a:avLst/>
              <a:gdLst/>
              <a:ahLst/>
              <a:cxnLst/>
              <a:rect l="0" t="0" r="0" b="0"/>
              <a:pathLst>
                <a:path w="187145" h="526854">
                  <a:moveTo>
                    <a:pt x="0" y="0"/>
                  </a:moveTo>
                  <a:lnTo>
                    <a:pt x="0" y="0"/>
                  </a:lnTo>
                  <a:lnTo>
                    <a:pt x="0" y="9482"/>
                  </a:lnTo>
                  <a:lnTo>
                    <a:pt x="7938" y="19428"/>
                  </a:lnTo>
                  <a:lnTo>
                    <a:pt x="51831" y="53969"/>
                  </a:lnTo>
                  <a:lnTo>
                    <a:pt x="88952" y="82503"/>
                  </a:lnTo>
                  <a:lnTo>
                    <a:pt x="126771" y="125297"/>
                  </a:lnTo>
                  <a:lnTo>
                    <a:pt x="157597" y="169703"/>
                  </a:lnTo>
                  <a:lnTo>
                    <a:pt x="174410" y="206383"/>
                  </a:lnTo>
                  <a:lnTo>
                    <a:pt x="184639" y="250818"/>
                  </a:lnTo>
                  <a:lnTo>
                    <a:pt x="186669" y="293921"/>
                  </a:lnTo>
                  <a:lnTo>
                    <a:pt x="187144" y="328078"/>
                  </a:lnTo>
                  <a:lnTo>
                    <a:pt x="186419" y="369619"/>
                  </a:lnTo>
                  <a:lnTo>
                    <a:pt x="180361" y="406071"/>
                  </a:lnTo>
                  <a:lnTo>
                    <a:pt x="169426" y="445559"/>
                  </a:lnTo>
                  <a:lnTo>
                    <a:pt x="162613" y="462940"/>
                  </a:lnTo>
                  <a:lnTo>
                    <a:pt x="130612" y="502655"/>
                  </a:lnTo>
                  <a:lnTo>
                    <a:pt x="107157" y="5268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6" name="SMARTInkShape-3344"/>
            <p:cNvSpPr/>
            <p:nvPr>
              <p:custDataLst>
                <p:tags r:id="rId52"/>
              </p:custDataLst>
            </p:nvPr>
          </p:nvSpPr>
          <p:spPr bwMode="auto">
            <a:xfrm>
              <a:off x="5554266" y="5438180"/>
              <a:ext cx="8930" cy="8930"/>
            </a:xfrm>
            <a:custGeom>
              <a:avLst/>
              <a:gdLst/>
              <a:ahLst/>
              <a:cxnLst/>
              <a:rect l="0" t="0" r="0" b="0"/>
              <a:pathLst>
                <a:path w="8930" h="8930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992" y="8102"/>
                  </a:lnTo>
                  <a:lnTo>
                    <a:pt x="8929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7" name="SMARTInkShape-3345"/>
            <p:cNvSpPr/>
            <p:nvPr>
              <p:custDataLst>
                <p:tags r:id="rId53"/>
              </p:custDataLst>
            </p:nvPr>
          </p:nvSpPr>
          <p:spPr bwMode="auto">
            <a:xfrm>
              <a:off x="5558051" y="5598914"/>
              <a:ext cx="14075" cy="125603"/>
            </a:xfrm>
            <a:custGeom>
              <a:avLst/>
              <a:gdLst/>
              <a:ahLst/>
              <a:cxnLst/>
              <a:rect l="0" t="0" r="0" b="0"/>
              <a:pathLst>
                <a:path w="14075" h="125603">
                  <a:moveTo>
                    <a:pt x="5144" y="0"/>
                  </a:moveTo>
                  <a:lnTo>
                    <a:pt x="5144" y="0"/>
                  </a:lnTo>
                  <a:lnTo>
                    <a:pt x="5144" y="38160"/>
                  </a:lnTo>
                  <a:lnTo>
                    <a:pt x="4152" y="79050"/>
                  </a:lnTo>
                  <a:lnTo>
                    <a:pt x="0" y="110624"/>
                  </a:lnTo>
                  <a:lnTo>
                    <a:pt x="2196" y="122919"/>
                  </a:lnTo>
                  <a:lnTo>
                    <a:pt x="4171" y="125602"/>
                  </a:lnTo>
                  <a:lnTo>
                    <a:pt x="1407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8" name="SMARTInkShape-3346"/>
            <p:cNvSpPr/>
            <p:nvPr>
              <p:custDataLst>
                <p:tags r:id="rId54"/>
              </p:custDataLst>
            </p:nvPr>
          </p:nvSpPr>
          <p:spPr bwMode="auto">
            <a:xfrm>
              <a:off x="5170289" y="5607845"/>
              <a:ext cx="40037" cy="98226"/>
            </a:xfrm>
            <a:custGeom>
              <a:avLst/>
              <a:gdLst/>
              <a:ahLst/>
              <a:cxnLst/>
              <a:rect l="0" t="0" r="0" b="0"/>
              <a:pathLst>
                <a:path w="40037" h="98226">
                  <a:moveTo>
                    <a:pt x="26789" y="0"/>
                  </a:moveTo>
                  <a:lnTo>
                    <a:pt x="26789" y="0"/>
                  </a:lnTo>
                  <a:lnTo>
                    <a:pt x="33918" y="8120"/>
                  </a:lnTo>
                  <a:lnTo>
                    <a:pt x="39218" y="17167"/>
                  </a:lnTo>
                  <a:lnTo>
                    <a:pt x="40036" y="22359"/>
                  </a:lnTo>
                  <a:lnTo>
                    <a:pt x="38299" y="33418"/>
                  </a:lnTo>
                  <a:lnTo>
                    <a:pt x="20569" y="76207"/>
                  </a:lnTo>
                  <a:lnTo>
                    <a:pt x="0" y="982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89" name="SMARTInkShape-3347"/>
            <p:cNvSpPr/>
            <p:nvPr>
              <p:custDataLst>
                <p:tags r:id="rId55"/>
              </p:custDataLst>
            </p:nvPr>
          </p:nvSpPr>
          <p:spPr bwMode="auto">
            <a:xfrm>
              <a:off x="4759683" y="5351365"/>
              <a:ext cx="142716" cy="370034"/>
            </a:xfrm>
            <a:custGeom>
              <a:avLst/>
              <a:gdLst/>
              <a:ahLst/>
              <a:cxnLst/>
              <a:rect l="0" t="0" r="0" b="0"/>
              <a:pathLst>
                <a:path w="142716" h="370034">
                  <a:moveTo>
                    <a:pt x="142715" y="15377"/>
                  </a:moveTo>
                  <a:lnTo>
                    <a:pt x="142715" y="15377"/>
                  </a:lnTo>
                  <a:lnTo>
                    <a:pt x="137975" y="5896"/>
                  </a:lnTo>
                  <a:lnTo>
                    <a:pt x="134594" y="3104"/>
                  </a:lnTo>
                  <a:lnTo>
                    <a:pt x="125546" y="0"/>
                  </a:lnTo>
                  <a:lnTo>
                    <a:pt x="112265" y="3914"/>
                  </a:lnTo>
                  <a:lnTo>
                    <a:pt x="76933" y="22981"/>
                  </a:lnTo>
                  <a:lnTo>
                    <a:pt x="53440" y="45411"/>
                  </a:lnTo>
                  <a:lnTo>
                    <a:pt x="29868" y="85397"/>
                  </a:lnTo>
                  <a:lnTo>
                    <a:pt x="15363" y="122253"/>
                  </a:lnTo>
                  <a:lnTo>
                    <a:pt x="3936" y="162165"/>
                  </a:lnTo>
                  <a:lnTo>
                    <a:pt x="1660" y="195049"/>
                  </a:lnTo>
                  <a:lnTo>
                    <a:pt x="380" y="233647"/>
                  </a:lnTo>
                  <a:lnTo>
                    <a:pt x="0" y="268676"/>
                  </a:lnTo>
                  <a:lnTo>
                    <a:pt x="7001" y="303793"/>
                  </a:lnTo>
                  <a:lnTo>
                    <a:pt x="17938" y="341598"/>
                  </a:lnTo>
                  <a:lnTo>
                    <a:pt x="24751" y="354832"/>
                  </a:lnTo>
                  <a:lnTo>
                    <a:pt x="34393" y="364022"/>
                  </a:lnTo>
                  <a:lnTo>
                    <a:pt x="47940" y="368768"/>
                  </a:lnTo>
                  <a:lnTo>
                    <a:pt x="55719" y="370033"/>
                  </a:lnTo>
                  <a:lnTo>
                    <a:pt x="72300" y="366148"/>
                  </a:lnTo>
                  <a:lnTo>
                    <a:pt x="106997" y="3457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0" name="SMARTInkShape-3348"/>
            <p:cNvSpPr/>
            <p:nvPr>
              <p:custDataLst>
                <p:tags r:id="rId56"/>
              </p:custDataLst>
            </p:nvPr>
          </p:nvSpPr>
          <p:spPr bwMode="auto">
            <a:xfrm>
              <a:off x="5332754" y="5360705"/>
              <a:ext cx="184602" cy="345366"/>
            </a:xfrm>
            <a:custGeom>
              <a:avLst/>
              <a:gdLst/>
              <a:ahLst/>
              <a:cxnLst/>
              <a:rect l="0" t="0" r="0" b="0"/>
              <a:pathLst>
                <a:path w="184602" h="345366">
                  <a:moveTo>
                    <a:pt x="96496" y="59615"/>
                  </a:moveTo>
                  <a:lnTo>
                    <a:pt x="96496" y="59615"/>
                  </a:lnTo>
                  <a:lnTo>
                    <a:pt x="88375" y="52486"/>
                  </a:lnTo>
                  <a:lnTo>
                    <a:pt x="45145" y="25646"/>
                  </a:lnTo>
                  <a:lnTo>
                    <a:pt x="44403" y="26055"/>
                  </a:lnTo>
                  <a:lnTo>
                    <a:pt x="27498" y="68866"/>
                  </a:lnTo>
                  <a:lnTo>
                    <a:pt x="23135" y="86499"/>
                  </a:lnTo>
                  <a:lnTo>
                    <a:pt x="12772" y="129197"/>
                  </a:lnTo>
                  <a:lnTo>
                    <a:pt x="4110" y="163576"/>
                  </a:lnTo>
                  <a:lnTo>
                    <a:pt x="0" y="206835"/>
                  </a:lnTo>
                  <a:lnTo>
                    <a:pt x="3523" y="247875"/>
                  </a:lnTo>
                  <a:lnTo>
                    <a:pt x="15590" y="280431"/>
                  </a:lnTo>
                  <a:lnTo>
                    <a:pt x="28788" y="294346"/>
                  </a:lnTo>
                  <a:lnTo>
                    <a:pt x="36475" y="299446"/>
                  </a:lnTo>
                  <a:lnTo>
                    <a:pt x="52953" y="302467"/>
                  </a:lnTo>
                  <a:lnTo>
                    <a:pt x="70198" y="299511"/>
                  </a:lnTo>
                  <a:lnTo>
                    <a:pt x="95650" y="286689"/>
                  </a:lnTo>
                  <a:lnTo>
                    <a:pt x="133475" y="254025"/>
                  </a:lnTo>
                  <a:lnTo>
                    <a:pt x="149896" y="228674"/>
                  </a:lnTo>
                  <a:lnTo>
                    <a:pt x="167518" y="184551"/>
                  </a:lnTo>
                  <a:lnTo>
                    <a:pt x="179758" y="148896"/>
                  </a:lnTo>
                  <a:lnTo>
                    <a:pt x="184601" y="106061"/>
                  </a:lnTo>
                  <a:lnTo>
                    <a:pt x="182911" y="62028"/>
                  </a:lnTo>
                  <a:lnTo>
                    <a:pt x="173318" y="24373"/>
                  </a:lnTo>
                  <a:lnTo>
                    <a:pt x="165035" y="11540"/>
                  </a:lnTo>
                  <a:lnTo>
                    <a:pt x="160048" y="6729"/>
                  </a:lnTo>
                  <a:lnTo>
                    <a:pt x="143924" y="1384"/>
                  </a:lnTo>
                  <a:lnTo>
                    <a:pt x="123528" y="0"/>
                  </a:lnTo>
                  <a:lnTo>
                    <a:pt x="83388" y="7196"/>
                  </a:lnTo>
                  <a:lnTo>
                    <a:pt x="68843" y="13498"/>
                  </a:lnTo>
                  <a:lnTo>
                    <a:pt x="50489" y="28202"/>
                  </a:lnTo>
                  <a:lnTo>
                    <a:pt x="41983" y="39369"/>
                  </a:lnTo>
                  <a:lnTo>
                    <a:pt x="29430" y="74982"/>
                  </a:lnTo>
                  <a:lnTo>
                    <a:pt x="27001" y="89927"/>
                  </a:lnTo>
                  <a:lnTo>
                    <a:pt x="30374" y="118978"/>
                  </a:lnTo>
                  <a:lnTo>
                    <a:pt x="37674" y="135939"/>
                  </a:lnTo>
                  <a:lnTo>
                    <a:pt x="70376" y="176344"/>
                  </a:lnTo>
                  <a:lnTo>
                    <a:pt x="97404" y="215693"/>
                  </a:lnTo>
                  <a:lnTo>
                    <a:pt x="128219" y="259277"/>
                  </a:lnTo>
                  <a:lnTo>
                    <a:pt x="145579" y="296619"/>
                  </a:lnTo>
                  <a:lnTo>
                    <a:pt x="150074" y="3453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1" name="SMARTInkShape-3349"/>
            <p:cNvSpPr/>
            <p:nvPr>
              <p:custDataLst>
                <p:tags r:id="rId57"/>
              </p:custDataLst>
            </p:nvPr>
          </p:nvSpPr>
          <p:spPr bwMode="auto">
            <a:xfrm>
              <a:off x="4931773" y="5385736"/>
              <a:ext cx="209804" cy="320979"/>
            </a:xfrm>
            <a:custGeom>
              <a:avLst/>
              <a:gdLst/>
              <a:ahLst/>
              <a:cxnLst/>
              <a:rect l="0" t="0" r="0" b="0"/>
              <a:pathLst>
                <a:path w="209804" h="320979">
                  <a:moveTo>
                    <a:pt x="95641" y="34584"/>
                  </a:moveTo>
                  <a:lnTo>
                    <a:pt x="95641" y="34584"/>
                  </a:lnTo>
                  <a:lnTo>
                    <a:pt x="90901" y="29844"/>
                  </a:lnTo>
                  <a:lnTo>
                    <a:pt x="85928" y="27516"/>
                  </a:lnTo>
                  <a:lnTo>
                    <a:pt x="83212" y="26896"/>
                  </a:lnTo>
                  <a:lnTo>
                    <a:pt x="74904" y="31498"/>
                  </a:lnTo>
                  <a:lnTo>
                    <a:pt x="69909" y="35503"/>
                  </a:lnTo>
                  <a:lnTo>
                    <a:pt x="64361" y="45245"/>
                  </a:lnTo>
                  <a:lnTo>
                    <a:pt x="53378" y="82621"/>
                  </a:lnTo>
                  <a:lnTo>
                    <a:pt x="45857" y="118711"/>
                  </a:lnTo>
                  <a:lnTo>
                    <a:pt x="42813" y="161224"/>
                  </a:lnTo>
                  <a:lnTo>
                    <a:pt x="37471" y="202805"/>
                  </a:lnTo>
                  <a:lnTo>
                    <a:pt x="34418" y="244831"/>
                  </a:lnTo>
                  <a:lnTo>
                    <a:pt x="38255" y="276024"/>
                  </a:lnTo>
                  <a:lnTo>
                    <a:pt x="50415" y="302575"/>
                  </a:lnTo>
                  <a:lnTo>
                    <a:pt x="66281" y="315087"/>
                  </a:lnTo>
                  <a:lnTo>
                    <a:pt x="76067" y="319812"/>
                  </a:lnTo>
                  <a:lnTo>
                    <a:pt x="85568" y="320978"/>
                  </a:lnTo>
                  <a:lnTo>
                    <a:pt x="104063" y="316983"/>
                  </a:lnTo>
                  <a:lnTo>
                    <a:pt x="126469" y="303576"/>
                  </a:lnTo>
                  <a:lnTo>
                    <a:pt x="156962" y="268003"/>
                  </a:lnTo>
                  <a:lnTo>
                    <a:pt x="178045" y="227012"/>
                  </a:lnTo>
                  <a:lnTo>
                    <a:pt x="190705" y="188387"/>
                  </a:lnTo>
                  <a:lnTo>
                    <a:pt x="200115" y="148418"/>
                  </a:lnTo>
                  <a:lnTo>
                    <a:pt x="207008" y="107341"/>
                  </a:lnTo>
                  <a:lnTo>
                    <a:pt x="209803" y="69571"/>
                  </a:lnTo>
                  <a:lnTo>
                    <a:pt x="206572" y="47819"/>
                  </a:lnTo>
                  <a:lnTo>
                    <a:pt x="196536" y="30214"/>
                  </a:lnTo>
                  <a:lnTo>
                    <a:pt x="175323" y="7483"/>
                  </a:lnTo>
                  <a:lnTo>
                    <a:pt x="157513" y="2696"/>
                  </a:lnTo>
                  <a:lnTo>
                    <a:pt x="122243" y="0"/>
                  </a:lnTo>
                  <a:lnTo>
                    <a:pt x="91947" y="1848"/>
                  </a:lnTo>
                  <a:lnTo>
                    <a:pt x="59193" y="11361"/>
                  </a:lnTo>
                  <a:lnTo>
                    <a:pt x="47030" y="19633"/>
                  </a:lnTo>
                  <a:lnTo>
                    <a:pt x="6141" y="61514"/>
                  </a:lnTo>
                  <a:lnTo>
                    <a:pt x="1293" y="74335"/>
                  </a:lnTo>
                  <a:lnTo>
                    <a:pt x="0" y="81920"/>
                  </a:lnTo>
                  <a:lnTo>
                    <a:pt x="2115" y="88962"/>
                  </a:lnTo>
                  <a:lnTo>
                    <a:pt x="12402" y="102077"/>
                  </a:lnTo>
                  <a:lnTo>
                    <a:pt x="56212" y="122970"/>
                  </a:lnTo>
                  <a:lnTo>
                    <a:pt x="73156" y="128437"/>
                  </a:lnTo>
                  <a:lnTo>
                    <a:pt x="109594" y="131514"/>
                  </a:lnTo>
                  <a:lnTo>
                    <a:pt x="152674" y="129910"/>
                  </a:lnTo>
                  <a:lnTo>
                    <a:pt x="190741" y="121764"/>
                  </a:lnTo>
                  <a:lnTo>
                    <a:pt x="202797" y="1149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2" name="SMARTInkShape-3350"/>
            <p:cNvSpPr/>
            <p:nvPr>
              <p:custDataLst>
                <p:tags r:id="rId58"/>
              </p:custDataLst>
            </p:nvPr>
          </p:nvSpPr>
          <p:spPr bwMode="auto">
            <a:xfrm>
              <a:off x="4554141" y="5518547"/>
              <a:ext cx="116087" cy="26790"/>
            </a:xfrm>
            <a:custGeom>
              <a:avLst/>
              <a:gdLst/>
              <a:ahLst/>
              <a:cxnLst/>
              <a:rect l="0" t="0" r="0" b="0"/>
              <a:pathLst>
                <a:path w="116087" h="26790">
                  <a:moveTo>
                    <a:pt x="0" y="26789"/>
                  </a:moveTo>
                  <a:lnTo>
                    <a:pt x="0" y="26789"/>
                  </a:lnTo>
                  <a:lnTo>
                    <a:pt x="42900" y="26789"/>
                  </a:lnTo>
                  <a:lnTo>
                    <a:pt x="66179" y="22049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3" name="SMARTInkShape-3351"/>
            <p:cNvSpPr/>
            <p:nvPr>
              <p:custDataLst>
                <p:tags r:id="rId59"/>
              </p:custDataLst>
            </p:nvPr>
          </p:nvSpPr>
          <p:spPr bwMode="auto">
            <a:xfrm>
              <a:off x="4518422" y="5331666"/>
              <a:ext cx="206115" cy="97585"/>
            </a:xfrm>
            <a:custGeom>
              <a:avLst/>
              <a:gdLst/>
              <a:ahLst/>
              <a:cxnLst/>
              <a:rect l="0" t="0" r="0" b="0"/>
              <a:pathLst>
                <a:path w="206115" h="97585">
                  <a:moveTo>
                    <a:pt x="0" y="97584"/>
                  </a:moveTo>
                  <a:lnTo>
                    <a:pt x="0" y="97584"/>
                  </a:lnTo>
                  <a:lnTo>
                    <a:pt x="15250" y="88471"/>
                  </a:lnTo>
                  <a:lnTo>
                    <a:pt x="45897" y="65357"/>
                  </a:lnTo>
                  <a:lnTo>
                    <a:pt x="69162" y="51324"/>
                  </a:lnTo>
                  <a:lnTo>
                    <a:pt x="91268" y="37245"/>
                  </a:lnTo>
                  <a:lnTo>
                    <a:pt x="134886" y="18858"/>
                  </a:lnTo>
                  <a:lnTo>
                    <a:pt x="179403" y="2612"/>
                  </a:lnTo>
                  <a:lnTo>
                    <a:pt x="204991" y="0"/>
                  </a:lnTo>
                  <a:lnTo>
                    <a:pt x="206114" y="2763"/>
                  </a:lnTo>
                  <a:lnTo>
                    <a:pt x="202070" y="13769"/>
                  </a:lnTo>
                  <a:lnTo>
                    <a:pt x="178594" y="529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4" name="SMARTInkShape-3352"/>
            <p:cNvSpPr/>
            <p:nvPr>
              <p:custDataLst>
                <p:tags r:id="rId60"/>
              </p:custDataLst>
            </p:nvPr>
          </p:nvSpPr>
          <p:spPr bwMode="auto">
            <a:xfrm>
              <a:off x="4492037" y="5402829"/>
              <a:ext cx="62105" cy="355284"/>
            </a:xfrm>
            <a:custGeom>
              <a:avLst/>
              <a:gdLst/>
              <a:ahLst/>
              <a:cxnLst/>
              <a:rect l="0" t="0" r="0" b="0"/>
              <a:pathLst>
                <a:path w="62105" h="355284">
                  <a:moveTo>
                    <a:pt x="62104" y="8562"/>
                  </a:moveTo>
                  <a:lnTo>
                    <a:pt x="62104" y="8562"/>
                  </a:lnTo>
                  <a:lnTo>
                    <a:pt x="54415" y="873"/>
                  </a:lnTo>
                  <a:lnTo>
                    <a:pt x="48801" y="0"/>
                  </a:lnTo>
                  <a:lnTo>
                    <a:pt x="47282" y="869"/>
                  </a:lnTo>
                  <a:lnTo>
                    <a:pt x="46269" y="2441"/>
                  </a:lnTo>
                  <a:lnTo>
                    <a:pt x="45594" y="4481"/>
                  </a:lnTo>
                  <a:lnTo>
                    <a:pt x="41776" y="44233"/>
                  </a:lnTo>
                  <a:lnTo>
                    <a:pt x="36591" y="84730"/>
                  </a:lnTo>
                  <a:lnTo>
                    <a:pt x="35693" y="119214"/>
                  </a:lnTo>
                  <a:lnTo>
                    <a:pt x="30686" y="154567"/>
                  </a:lnTo>
                  <a:lnTo>
                    <a:pt x="22919" y="190177"/>
                  </a:lnTo>
                  <a:lnTo>
                    <a:pt x="19074" y="225864"/>
                  </a:lnTo>
                  <a:lnTo>
                    <a:pt x="13194" y="261573"/>
                  </a:lnTo>
                  <a:lnTo>
                    <a:pt x="8455" y="302066"/>
                  </a:lnTo>
                  <a:lnTo>
                    <a:pt x="504" y="343450"/>
                  </a:lnTo>
                  <a:lnTo>
                    <a:pt x="0" y="354516"/>
                  </a:lnTo>
                  <a:lnTo>
                    <a:pt x="857" y="355283"/>
                  </a:lnTo>
                  <a:lnTo>
                    <a:pt x="8526" y="338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5" name="SMARTInkShape-3353"/>
            <p:cNvSpPr/>
            <p:nvPr>
              <p:custDataLst>
                <p:tags r:id="rId61"/>
              </p:custDataLst>
            </p:nvPr>
          </p:nvSpPr>
          <p:spPr bwMode="auto">
            <a:xfrm>
              <a:off x="4232672" y="5643563"/>
              <a:ext cx="160735" cy="26790"/>
            </a:xfrm>
            <a:custGeom>
              <a:avLst/>
              <a:gdLst/>
              <a:ahLst/>
              <a:cxnLst/>
              <a:rect l="0" t="0" r="0" b="0"/>
              <a:pathLst>
                <a:path w="160735" h="26790">
                  <a:moveTo>
                    <a:pt x="0" y="26789"/>
                  </a:moveTo>
                  <a:lnTo>
                    <a:pt x="0" y="26789"/>
                  </a:lnTo>
                  <a:lnTo>
                    <a:pt x="41475" y="24143"/>
                  </a:lnTo>
                  <a:lnTo>
                    <a:pt x="82742" y="17695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6" name="SMARTInkShape-3354"/>
            <p:cNvSpPr/>
            <p:nvPr>
              <p:custDataLst>
                <p:tags r:id="rId62"/>
              </p:custDataLst>
            </p:nvPr>
          </p:nvSpPr>
          <p:spPr bwMode="auto">
            <a:xfrm>
              <a:off x="4188023" y="5563339"/>
              <a:ext cx="165837" cy="26646"/>
            </a:xfrm>
            <a:custGeom>
              <a:avLst/>
              <a:gdLst/>
              <a:ahLst/>
              <a:cxnLst/>
              <a:rect l="0" t="0" r="0" b="0"/>
              <a:pathLst>
                <a:path w="165837" h="26646">
                  <a:moveTo>
                    <a:pt x="0" y="26645"/>
                  </a:moveTo>
                  <a:lnTo>
                    <a:pt x="0" y="26645"/>
                  </a:lnTo>
                  <a:lnTo>
                    <a:pt x="17216" y="25653"/>
                  </a:lnTo>
                  <a:lnTo>
                    <a:pt x="57099" y="17551"/>
                  </a:lnTo>
                  <a:lnTo>
                    <a:pt x="98691" y="5396"/>
                  </a:lnTo>
                  <a:lnTo>
                    <a:pt x="128801" y="586"/>
                  </a:lnTo>
                  <a:lnTo>
                    <a:pt x="156742" y="0"/>
                  </a:lnTo>
                  <a:lnTo>
                    <a:pt x="161050" y="945"/>
                  </a:lnTo>
                  <a:lnTo>
                    <a:pt x="163921" y="2566"/>
                  </a:lnTo>
                  <a:lnTo>
                    <a:pt x="165836" y="4639"/>
                  </a:lnTo>
                  <a:lnTo>
                    <a:pt x="165128" y="7013"/>
                  </a:lnTo>
                  <a:lnTo>
                    <a:pt x="151805" y="17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7" name="SMARTInkShape-3355"/>
            <p:cNvSpPr/>
            <p:nvPr>
              <p:custDataLst>
                <p:tags r:id="rId63"/>
              </p:custDataLst>
            </p:nvPr>
          </p:nvSpPr>
          <p:spPr bwMode="auto">
            <a:xfrm>
              <a:off x="3788090" y="5545336"/>
              <a:ext cx="185622" cy="250828"/>
            </a:xfrm>
            <a:custGeom>
              <a:avLst/>
              <a:gdLst/>
              <a:ahLst/>
              <a:cxnLst/>
              <a:rect l="0" t="0" r="0" b="0"/>
              <a:pathLst>
                <a:path w="185622" h="250828">
                  <a:moveTo>
                    <a:pt x="42746" y="0"/>
                  </a:moveTo>
                  <a:lnTo>
                    <a:pt x="42746" y="0"/>
                  </a:lnTo>
                  <a:lnTo>
                    <a:pt x="17934" y="0"/>
                  </a:lnTo>
                  <a:lnTo>
                    <a:pt x="11802" y="9482"/>
                  </a:lnTo>
                  <a:lnTo>
                    <a:pt x="5010" y="52965"/>
                  </a:lnTo>
                  <a:lnTo>
                    <a:pt x="145" y="88123"/>
                  </a:lnTo>
                  <a:lnTo>
                    <a:pt x="0" y="119533"/>
                  </a:lnTo>
                  <a:lnTo>
                    <a:pt x="3243" y="153336"/>
                  </a:lnTo>
                  <a:lnTo>
                    <a:pt x="5345" y="185558"/>
                  </a:lnTo>
                  <a:lnTo>
                    <a:pt x="9175" y="221006"/>
                  </a:lnTo>
                  <a:lnTo>
                    <a:pt x="11435" y="227705"/>
                  </a:lnTo>
                  <a:lnTo>
                    <a:pt x="21885" y="240440"/>
                  </a:lnTo>
                  <a:lnTo>
                    <a:pt x="28839" y="246614"/>
                  </a:lnTo>
                  <a:lnTo>
                    <a:pt x="49794" y="250827"/>
                  </a:lnTo>
                  <a:lnTo>
                    <a:pt x="62328" y="250561"/>
                  </a:lnTo>
                  <a:lnTo>
                    <a:pt x="84191" y="242329"/>
                  </a:lnTo>
                  <a:lnTo>
                    <a:pt x="117740" y="217532"/>
                  </a:lnTo>
                  <a:lnTo>
                    <a:pt x="143216" y="173903"/>
                  </a:lnTo>
                  <a:lnTo>
                    <a:pt x="158735" y="133327"/>
                  </a:lnTo>
                  <a:lnTo>
                    <a:pt x="163750" y="112834"/>
                  </a:lnTo>
                  <a:lnTo>
                    <a:pt x="165581" y="71797"/>
                  </a:lnTo>
                  <a:lnTo>
                    <a:pt x="162493" y="53077"/>
                  </a:lnTo>
                  <a:lnTo>
                    <a:pt x="145695" y="26640"/>
                  </a:lnTo>
                  <a:lnTo>
                    <a:pt x="130173" y="14155"/>
                  </a:lnTo>
                  <a:lnTo>
                    <a:pt x="121867" y="9437"/>
                  </a:lnTo>
                  <a:lnTo>
                    <a:pt x="102054" y="6840"/>
                  </a:lnTo>
                  <a:lnTo>
                    <a:pt x="73879" y="10956"/>
                  </a:lnTo>
                  <a:lnTo>
                    <a:pt x="59559" y="16776"/>
                  </a:lnTo>
                  <a:lnTo>
                    <a:pt x="17768" y="52032"/>
                  </a:lnTo>
                  <a:lnTo>
                    <a:pt x="11801" y="63144"/>
                  </a:lnTo>
                  <a:lnTo>
                    <a:pt x="10210" y="68885"/>
                  </a:lnTo>
                  <a:lnTo>
                    <a:pt x="11133" y="73704"/>
                  </a:lnTo>
                  <a:lnTo>
                    <a:pt x="17451" y="81705"/>
                  </a:lnTo>
                  <a:lnTo>
                    <a:pt x="32165" y="85923"/>
                  </a:lnTo>
                  <a:lnTo>
                    <a:pt x="51934" y="86805"/>
                  </a:lnTo>
                  <a:lnTo>
                    <a:pt x="94317" y="79287"/>
                  </a:lnTo>
                  <a:lnTo>
                    <a:pt x="113292" y="71949"/>
                  </a:lnTo>
                  <a:lnTo>
                    <a:pt x="149726" y="42986"/>
                  </a:lnTo>
                  <a:lnTo>
                    <a:pt x="18562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8" name="SMARTInkShape-3356"/>
            <p:cNvSpPr/>
            <p:nvPr>
              <p:custDataLst>
                <p:tags r:id="rId64"/>
              </p:custDataLst>
            </p:nvPr>
          </p:nvSpPr>
          <p:spPr bwMode="auto">
            <a:xfrm>
              <a:off x="3455948" y="5455627"/>
              <a:ext cx="115928" cy="393849"/>
            </a:xfrm>
            <a:custGeom>
              <a:avLst/>
              <a:gdLst/>
              <a:ahLst/>
              <a:cxnLst/>
              <a:rect l="0" t="0" r="0" b="0"/>
              <a:pathLst>
                <a:path w="115928" h="393849">
                  <a:moveTo>
                    <a:pt x="17700" y="375459"/>
                  </a:moveTo>
                  <a:lnTo>
                    <a:pt x="17700" y="375459"/>
                  </a:lnTo>
                  <a:lnTo>
                    <a:pt x="17700" y="365977"/>
                  </a:lnTo>
                  <a:lnTo>
                    <a:pt x="34482" y="329563"/>
                  </a:lnTo>
                  <a:lnTo>
                    <a:pt x="41524" y="306297"/>
                  </a:lnTo>
                  <a:lnTo>
                    <a:pt x="51228" y="264450"/>
                  </a:lnTo>
                  <a:lnTo>
                    <a:pt x="59605" y="221851"/>
                  </a:lnTo>
                  <a:lnTo>
                    <a:pt x="67379" y="183212"/>
                  </a:lnTo>
                  <a:lnTo>
                    <a:pt x="70123" y="146628"/>
                  </a:lnTo>
                  <a:lnTo>
                    <a:pt x="70936" y="111645"/>
                  </a:lnTo>
                  <a:lnTo>
                    <a:pt x="68565" y="67363"/>
                  </a:lnTo>
                  <a:lnTo>
                    <a:pt x="63577" y="25653"/>
                  </a:lnTo>
                  <a:lnTo>
                    <a:pt x="57603" y="11299"/>
                  </a:lnTo>
                  <a:lnTo>
                    <a:pt x="53232" y="4694"/>
                  </a:lnTo>
                  <a:lnTo>
                    <a:pt x="48333" y="1283"/>
                  </a:lnTo>
                  <a:lnTo>
                    <a:pt x="43083" y="0"/>
                  </a:lnTo>
                  <a:lnTo>
                    <a:pt x="37599" y="137"/>
                  </a:lnTo>
                  <a:lnTo>
                    <a:pt x="32950" y="3206"/>
                  </a:lnTo>
                  <a:lnTo>
                    <a:pt x="25140" y="14552"/>
                  </a:lnTo>
                  <a:lnTo>
                    <a:pt x="15164" y="51896"/>
                  </a:lnTo>
                  <a:lnTo>
                    <a:pt x="5925" y="86442"/>
                  </a:lnTo>
                  <a:lnTo>
                    <a:pt x="1644" y="120271"/>
                  </a:lnTo>
                  <a:lnTo>
                    <a:pt x="375" y="160171"/>
                  </a:lnTo>
                  <a:lnTo>
                    <a:pt x="0" y="198671"/>
                  </a:lnTo>
                  <a:lnTo>
                    <a:pt x="4628" y="235213"/>
                  </a:lnTo>
                  <a:lnTo>
                    <a:pt x="7544" y="271176"/>
                  </a:lnTo>
                  <a:lnTo>
                    <a:pt x="13517" y="302983"/>
                  </a:lnTo>
                  <a:lnTo>
                    <a:pt x="22787" y="337295"/>
                  </a:lnTo>
                  <a:lnTo>
                    <a:pt x="33521" y="365773"/>
                  </a:lnTo>
                  <a:lnTo>
                    <a:pt x="47552" y="383720"/>
                  </a:lnTo>
                  <a:lnTo>
                    <a:pt x="55461" y="389897"/>
                  </a:lnTo>
                  <a:lnTo>
                    <a:pt x="62718" y="393022"/>
                  </a:lnTo>
                  <a:lnTo>
                    <a:pt x="76073" y="393848"/>
                  </a:lnTo>
                  <a:lnTo>
                    <a:pt x="115927" y="3843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9" name="SMARTInkShape-3357"/>
            <p:cNvSpPr/>
            <p:nvPr>
              <p:custDataLst>
                <p:tags r:id="rId65"/>
              </p:custDataLst>
            </p:nvPr>
          </p:nvSpPr>
          <p:spPr bwMode="auto">
            <a:xfrm>
              <a:off x="3875484" y="5402461"/>
              <a:ext cx="203185" cy="446485"/>
            </a:xfrm>
            <a:custGeom>
              <a:avLst/>
              <a:gdLst/>
              <a:ahLst/>
              <a:cxnLst/>
              <a:rect l="0" t="0" r="0" b="0"/>
              <a:pathLst>
                <a:path w="203185" h="446485">
                  <a:moveTo>
                    <a:pt x="0" y="0"/>
                  </a:moveTo>
                  <a:lnTo>
                    <a:pt x="0" y="0"/>
                  </a:lnTo>
                  <a:lnTo>
                    <a:pt x="38584" y="992"/>
                  </a:lnTo>
                  <a:lnTo>
                    <a:pt x="76230" y="9713"/>
                  </a:lnTo>
                  <a:lnTo>
                    <a:pt x="115725" y="30052"/>
                  </a:lnTo>
                  <a:lnTo>
                    <a:pt x="135933" y="42859"/>
                  </a:lnTo>
                  <a:lnTo>
                    <a:pt x="171562" y="83787"/>
                  </a:lnTo>
                  <a:lnTo>
                    <a:pt x="189966" y="125466"/>
                  </a:lnTo>
                  <a:lnTo>
                    <a:pt x="199272" y="156678"/>
                  </a:lnTo>
                  <a:lnTo>
                    <a:pt x="202667" y="187374"/>
                  </a:lnTo>
                  <a:lnTo>
                    <a:pt x="203184" y="221191"/>
                  </a:lnTo>
                  <a:lnTo>
                    <a:pt x="197896" y="261550"/>
                  </a:lnTo>
                  <a:lnTo>
                    <a:pt x="187221" y="305001"/>
                  </a:lnTo>
                  <a:lnTo>
                    <a:pt x="175558" y="346769"/>
                  </a:lnTo>
                  <a:lnTo>
                    <a:pt x="155578" y="384674"/>
                  </a:lnTo>
                  <a:lnTo>
                    <a:pt x="107157" y="446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0" name="SMARTInkShape-3358"/>
            <p:cNvSpPr/>
            <p:nvPr>
              <p:custDataLst>
                <p:tags r:id="rId66"/>
              </p:custDataLst>
            </p:nvPr>
          </p:nvSpPr>
          <p:spPr bwMode="auto">
            <a:xfrm>
              <a:off x="3635755" y="5456039"/>
              <a:ext cx="96855" cy="389220"/>
            </a:xfrm>
            <a:custGeom>
              <a:avLst/>
              <a:gdLst/>
              <a:ahLst/>
              <a:cxnLst/>
              <a:rect l="0" t="0" r="0" b="0"/>
              <a:pathLst>
                <a:path w="96855" h="389220">
                  <a:moveTo>
                    <a:pt x="96854" y="0"/>
                  </a:moveTo>
                  <a:lnTo>
                    <a:pt x="96854" y="0"/>
                  </a:lnTo>
                  <a:lnTo>
                    <a:pt x="52293" y="29115"/>
                  </a:lnTo>
                  <a:lnTo>
                    <a:pt x="42323" y="38736"/>
                  </a:lnTo>
                  <a:lnTo>
                    <a:pt x="25916" y="70390"/>
                  </a:lnTo>
                  <a:lnTo>
                    <a:pt x="19281" y="107397"/>
                  </a:lnTo>
                  <a:lnTo>
                    <a:pt x="12575" y="145041"/>
                  </a:lnTo>
                  <a:lnTo>
                    <a:pt x="9044" y="181330"/>
                  </a:lnTo>
                  <a:lnTo>
                    <a:pt x="3257" y="217218"/>
                  </a:lnTo>
                  <a:lnTo>
                    <a:pt x="0" y="252987"/>
                  </a:lnTo>
                  <a:lnTo>
                    <a:pt x="5036" y="293500"/>
                  </a:lnTo>
                  <a:lnTo>
                    <a:pt x="9705" y="330165"/>
                  </a:lnTo>
                  <a:lnTo>
                    <a:pt x="15147" y="361330"/>
                  </a:lnTo>
                  <a:lnTo>
                    <a:pt x="23829" y="374242"/>
                  </a:lnTo>
                  <a:lnTo>
                    <a:pt x="40160" y="387376"/>
                  </a:lnTo>
                  <a:lnTo>
                    <a:pt x="44175" y="389219"/>
                  </a:lnTo>
                  <a:lnTo>
                    <a:pt x="96854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1" name="SMARTInkShape-3359"/>
            <p:cNvSpPr/>
            <p:nvPr>
              <p:custDataLst>
                <p:tags r:id="rId67"/>
              </p:custDataLst>
            </p:nvPr>
          </p:nvSpPr>
          <p:spPr bwMode="auto">
            <a:xfrm>
              <a:off x="2599276" y="5520725"/>
              <a:ext cx="420956" cy="439895"/>
            </a:xfrm>
            <a:custGeom>
              <a:avLst/>
              <a:gdLst/>
              <a:ahLst/>
              <a:cxnLst/>
              <a:rect l="0" t="0" r="0" b="0"/>
              <a:pathLst>
                <a:path w="420956" h="439895">
                  <a:moveTo>
                    <a:pt x="52841" y="51400"/>
                  </a:moveTo>
                  <a:lnTo>
                    <a:pt x="52841" y="51400"/>
                  </a:lnTo>
                  <a:lnTo>
                    <a:pt x="40412" y="71517"/>
                  </a:lnTo>
                  <a:lnTo>
                    <a:pt x="0" y="104341"/>
                  </a:lnTo>
                  <a:lnTo>
                    <a:pt x="8962" y="104789"/>
                  </a:lnTo>
                  <a:lnTo>
                    <a:pt x="38407" y="100182"/>
                  </a:lnTo>
                  <a:lnTo>
                    <a:pt x="72553" y="89948"/>
                  </a:lnTo>
                  <a:lnTo>
                    <a:pt x="110219" y="76470"/>
                  </a:lnTo>
                  <a:lnTo>
                    <a:pt x="153737" y="57724"/>
                  </a:lnTo>
                  <a:lnTo>
                    <a:pt x="191767" y="40596"/>
                  </a:lnTo>
                  <a:lnTo>
                    <a:pt x="227178" y="27805"/>
                  </a:lnTo>
                  <a:lnTo>
                    <a:pt x="266313" y="8852"/>
                  </a:lnTo>
                  <a:lnTo>
                    <a:pt x="293225" y="0"/>
                  </a:lnTo>
                  <a:lnTo>
                    <a:pt x="295449" y="267"/>
                  </a:lnTo>
                  <a:lnTo>
                    <a:pt x="295939" y="1436"/>
                  </a:lnTo>
                  <a:lnTo>
                    <a:pt x="295274" y="3208"/>
                  </a:lnTo>
                  <a:lnTo>
                    <a:pt x="261574" y="44136"/>
                  </a:lnTo>
                  <a:lnTo>
                    <a:pt x="223461" y="78518"/>
                  </a:lnTo>
                  <a:lnTo>
                    <a:pt x="182235" y="113972"/>
                  </a:lnTo>
                  <a:lnTo>
                    <a:pt x="137858" y="149639"/>
                  </a:lnTo>
                  <a:lnTo>
                    <a:pt x="96730" y="194276"/>
                  </a:lnTo>
                  <a:lnTo>
                    <a:pt x="67747" y="226565"/>
                  </a:lnTo>
                  <a:lnTo>
                    <a:pt x="65755" y="230684"/>
                  </a:lnTo>
                  <a:lnTo>
                    <a:pt x="66411" y="233430"/>
                  </a:lnTo>
                  <a:lnTo>
                    <a:pt x="68833" y="235262"/>
                  </a:lnTo>
                  <a:lnTo>
                    <a:pt x="72432" y="236483"/>
                  </a:lnTo>
                  <a:lnTo>
                    <a:pt x="84369" y="232546"/>
                  </a:lnTo>
                  <a:lnTo>
                    <a:pt x="124903" y="207326"/>
                  </a:lnTo>
                  <a:lnTo>
                    <a:pt x="162766" y="178112"/>
                  </a:lnTo>
                  <a:lnTo>
                    <a:pt x="196537" y="156413"/>
                  </a:lnTo>
                  <a:lnTo>
                    <a:pt x="238763" y="122413"/>
                  </a:lnTo>
                  <a:lnTo>
                    <a:pt x="276759" y="94164"/>
                  </a:lnTo>
                  <a:lnTo>
                    <a:pt x="318898" y="72930"/>
                  </a:lnTo>
                  <a:lnTo>
                    <a:pt x="326473" y="70347"/>
                  </a:lnTo>
                  <a:lnTo>
                    <a:pt x="307644" y="89869"/>
                  </a:lnTo>
                  <a:lnTo>
                    <a:pt x="272617" y="116509"/>
                  </a:lnTo>
                  <a:lnTo>
                    <a:pt x="239337" y="144113"/>
                  </a:lnTo>
                  <a:lnTo>
                    <a:pt x="204342" y="174782"/>
                  </a:lnTo>
                  <a:lnTo>
                    <a:pt x="168837" y="205366"/>
                  </a:lnTo>
                  <a:lnTo>
                    <a:pt x="133182" y="236918"/>
                  </a:lnTo>
                  <a:lnTo>
                    <a:pt x="90319" y="274246"/>
                  </a:lnTo>
                  <a:lnTo>
                    <a:pt x="46789" y="316592"/>
                  </a:lnTo>
                  <a:lnTo>
                    <a:pt x="37253" y="327021"/>
                  </a:lnTo>
                  <a:lnTo>
                    <a:pt x="37488" y="328413"/>
                  </a:lnTo>
                  <a:lnTo>
                    <a:pt x="39629" y="328349"/>
                  </a:lnTo>
                  <a:lnTo>
                    <a:pt x="75826" y="304556"/>
                  </a:lnTo>
                  <a:lnTo>
                    <a:pt x="116316" y="275568"/>
                  </a:lnTo>
                  <a:lnTo>
                    <a:pt x="158189" y="243387"/>
                  </a:lnTo>
                  <a:lnTo>
                    <a:pt x="197275" y="208716"/>
                  </a:lnTo>
                  <a:lnTo>
                    <a:pt x="233991" y="178049"/>
                  </a:lnTo>
                  <a:lnTo>
                    <a:pt x="270006" y="150109"/>
                  </a:lnTo>
                  <a:lnTo>
                    <a:pt x="310602" y="122124"/>
                  </a:lnTo>
                  <a:lnTo>
                    <a:pt x="353595" y="98017"/>
                  </a:lnTo>
                  <a:lnTo>
                    <a:pt x="333507" y="123961"/>
                  </a:lnTo>
                  <a:lnTo>
                    <a:pt x="292351" y="161424"/>
                  </a:lnTo>
                  <a:lnTo>
                    <a:pt x="257752" y="195125"/>
                  </a:lnTo>
                  <a:lnTo>
                    <a:pt x="222365" y="230246"/>
                  </a:lnTo>
                  <a:lnTo>
                    <a:pt x="186745" y="268432"/>
                  </a:lnTo>
                  <a:lnTo>
                    <a:pt x="151056" y="308521"/>
                  </a:lnTo>
                  <a:lnTo>
                    <a:pt x="125265" y="337324"/>
                  </a:lnTo>
                  <a:lnTo>
                    <a:pt x="93960" y="376584"/>
                  </a:lnTo>
                  <a:lnTo>
                    <a:pt x="61827" y="414870"/>
                  </a:lnTo>
                  <a:lnTo>
                    <a:pt x="44479" y="434041"/>
                  </a:lnTo>
                  <a:lnTo>
                    <a:pt x="44290" y="436471"/>
                  </a:lnTo>
                  <a:lnTo>
                    <a:pt x="47141" y="437098"/>
                  </a:lnTo>
                  <a:lnTo>
                    <a:pt x="73102" y="430976"/>
                  </a:lnTo>
                  <a:lnTo>
                    <a:pt x="115015" y="404962"/>
                  </a:lnTo>
                  <a:lnTo>
                    <a:pt x="155709" y="373889"/>
                  </a:lnTo>
                  <a:lnTo>
                    <a:pt x="198194" y="339547"/>
                  </a:lnTo>
                  <a:lnTo>
                    <a:pt x="237350" y="304237"/>
                  </a:lnTo>
                  <a:lnTo>
                    <a:pt x="278939" y="269630"/>
                  </a:lnTo>
                  <a:lnTo>
                    <a:pt x="316837" y="240084"/>
                  </a:lnTo>
                  <a:lnTo>
                    <a:pt x="352210" y="213470"/>
                  </a:lnTo>
                  <a:lnTo>
                    <a:pt x="391332" y="188844"/>
                  </a:lnTo>
                  <a:lnTo>
                    <a:pt x="418242" y="174130"/>
                  </a:lnTo>
                  <a:lnTo>
                    <a:pt x="420465" y="174892"/>
                  </a:lnTo>
                  <a:lnTo>
                    <a:pt x="420955" y="178376"/>
                  </a:lnTo>
                  <a:lnTo>
                    <a:pt x="420289" y="183676"/>
                  </a:lnTo>
                  <a:lnTo>
                    <a:pt x="405131" y="205356"/>
                  </a:lnTo>
                  <a:lnTo>
                    <a:pt x="373343" y="240340"/>
                  </a:lnTo>
                  <a:lnTo>
                    <a:pt x="338400" y="281794"/>
                  </a:lnTo>
                  <a:lnTo>
                    <a:pt x="302835" y="323680"/>
                  </a:lnTo>
                  <a:lnTo>
                    <a:pt x="261851" y="367885"/>
                  </a:lnTo>
                  <a:lnTo>
                    <a:pt x="235707" y="404465"/>
                  </a:lnTo>
                  <a:lnTo>
                    <a:pt x="221677" y="429415"/>
                  </a:lnTo>
                  <a:lnTo>
                    <a:pt x="222945" y="434378"/>
                  </a:lnTo>
                  <a:lnTo>
                    <a:pt x="227759" y="437688"/>
                  </a:lnTo>
                  <a:lnTo>
                    <a:pt x="234938" y="439894"/>
                  </a:lnTo>
                  <a:lnTo>
                    <a:pt x="250851" y="437054"/>
                  </a:lnTo>
                  <a:lnTo>
                    <a:pt x="293156" y="419722"/>
                  </a:lnTo>
                  <a:lnTo>
                    <a:pt x="335670" y="393211"/>
                  </a:lnTo>
                  <a:lnTo>
                    <a:pt x="377886" y="377916"/>
                  </a:lnTo>
                  <a:lnTo>
                    <a:pt x="401099" y="3728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2" name="SMARTInkShape-3360"/>
            <p:cNvSpPr/>
            <p:nvPr>
              <p:custDataLst>
                <p:tags r:id="rId68"/>
              </p:custDataLst>
            </p:nvPr>
          </p:nvSpPr>
          <p:spPr bwMode="auto">
            <a:xfrm>
              <a:off x="2546109" y="5536405"/>
              <a:ext cx="186376" cy="491135"/>
            </a:xfrm>
            <a:custGeom>
              <a:avLst/>
              <a:gdLst/>
              <a:ahLst/>
              <a:cxnLst/>
              <a:rect l="0" t="0" r="0" b="0"/>
              <a:pathLst>
                <a:path w="186376" h="491135">
                  <a:moveTo>
                    <a:pt x="141727" y="0"/>
                  </a:moveTo>
                  <a:lnTo>
                    <a:pt x="141727" y="0"/>
                  </a:lnTo>
                  <a:lnTo>
                    <a:pt x="149415" y="0"/>
                  </a:lnTo>
                  <a:lnTo>
                    <a:pt x="145548" y="4742"/>
                  </a:lnTo>
                  <a:lnTo>
                    <a:pt x="104359" y="40140"/>
                  </a:lnTo>
                  <a:lnTo>
                    <a:pt x="75255" y="69666"/>
                  </a:lnTo>
                  <a:lnTo>
                    <a:pt x="40507" y="109647"/>
                  </a:lnTo>
                  <a:lnTo>
                    <a:pt x="11931" y="143368"/>
                  </a:lnTo>
                  <a:lnTo>
                    <a:pt x="4665" y="160953"/>
                  </a:lnTo>
                  <a:lnTo>
                    <a:pt x="0" y="201239"/>
                  </a:lnTo>
                  <a:lnTo>
                    <a:pt x="3933" y="230944"/>
                  </a:lnTo>
                  <a:lnTo>
                    <a:pt x="16122" y="258598"/>
                  </a:lnTo>
                  <a:lnTo>
                    <a:pt x="43815" y="296496"/>
                  </a:lnTo>
                  <a:lnTo>
                    <a:pt x="79247" y="338705"/>
                  </a:lnTo>
                  <a:lnTo>
                    <a:pt x="114133" y="381286"/>
                  </a:lnTo>
                  <a:lnTo>
                    <a:pt x="144294" y="422175"/>
                  </a:lnTo>
                  <a:lnTo>
                    <a:pt x="166857" y="461854"/>
                  </a:lnTo>
                  <a:lnTo>
                    <a:pt x="186375" y="4911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3" name="SMARTInkShape-3361"/>
            <p:cNvSpPr/>
            <p:nvPr>
              <p:custDataLst>
                <p:tags r:id="rId69"/>
              </p:custDataLst>
            </p:nvPr>
          </p:nvSpPr>
          <p:spPr bwMode="auto">
            <a:xfrm>
              <a:off x="3277195" y="5420858"/>
              <a:ext cx="178595" cy="498953"/>
            </a:xfrm>
            <a:custGeom>
              <a:avLst/>
              <a:gdLst/>
              <a:ahLst/>
              <a:cxnLst/>
              <a:rect l="0" t="0" r="0" b="0"/>
              <a:pathLst>
                <a:path w="178595" h="498953">
                  <a:moveTo>
                    <a:pt x="0" y="392369"/>
                  </a:moveTo>
                  <a:lnTo>
                    <a:pt x="0" y="392369"/>
                  </a:lnTo>
                  <a:lnTo>
                    <a:pt x="7689" y="392369"/>
                  </a:lnTo>
                  <a:lnTo>
                    <a:pt x="8103" y="391376"/>
                  </a:lnTo>
                  <a:lnTo>
                    <a:pt x="8562" y="387628"/>
                  </a:lnTo>
                  <a:lnTo>
                    <a:pt x="9677" y="386233"/>
                  </a:lnTo>
                  <a:lnTo>
                    <a:pt x="21327" y="379066"/>
                  </a:lnTo>
                  <a:lnTo>
                    <a:pt x="29911" y="371119"/>
                  </a:lnTo>
                  <a:lnTo>
                    <a:pt x="33138" y="365395"/>
                  </a:lnTo>
                  <a:lnTo>
                    <a:pt x="50850" y="326528"/>
                  </a:lnTo>
                  <a:lnTo>
                    <a:pt x="68483" y="283013"/>
                  </a:lnTo>
                  <a:lnTo>
                    <a:pt x="80372" y="239541"/>
                  </a:lnTo>
                  <a:lnTo>
                    <a:pt x="89298" y="201896"/>
                  </a:lnTo>
                  <a:lnTo>
                    <a:pt x="95581" y="161969"/>
                  </a:lnTo>
                  <a:lnTo>
                    <a:pt x="100089" y="125003"/>
                  </a:lnTo>
                  <a:lnTo>
                    <a:pt x="110501" y="81697"/>
                  </a:lnTo>
                  <a:lnTo>
                    <a:pt x="115596" y="38844"/>
                  </a:lnTo>
                  <a:lnTo>
                    <a:pt x="116043" y="14928"/>
                  </a:lnTo>
                  <a:lnTo>
                    <a:pt x="113421" y="8651"/>
                  </a:lnTo>
                  <a:lnTo>
                    <a:pt x="108394" y="1277"/>
                  </a:lnTo>
                  <a:lnTo>
                    <a:pt x="105061" y="268"/>
                  </a:lnTo>
                  <a:lnTo>
                    <a:pt x="102783" y="0"/>
                  </a:lnTo>
                  <a:lnTo>
                    <a:pt x="97606" y="2347"/>
                  </a:lnTo>
                  <a:lnTo>
                    <a:pt x="86198" y="11938"/>
                  </a:lnTo>
                  <a:lnTo>
                    <a:pt x="65477" y="56563"/>
                  </a:lnTo>
                  <a:lnTo>
                    <a:pt x="53577" y="92101"/>
                  </a:lnTo>
                  <a:lnTo>
                    <a:pt x="44648" y="125468"/>
                  </a:lnTo>
                  <a:lnTo>
                    <a:pt x="38365" y="163136"/>
                  </a:lnTo>
                  <a:lnTo>
                    <a:pt x="33857" y="203070"/>
                  </a:lnTo>
                  <a:lnTo>
                    <a:pt x="28883" y="240038"/>
                  </a:lnTo>
                  <a:lnTo>
                    <a:pt x="27409" y="276126"/>
                  </a:lnTo>
                  <a:lnTo>
                    <a:pt x="29619" y="314600"/>
                  </a:lnTo>
                  <a:lnTo>
                    <a:pt x="33911" y="354774"/>
                  </a:lnTo>
                  <a:lnTo>
                    <a:pt x="40103" y="399164"/>
                  </a:lnTo>
                  <a:lnTo>
                    <a:pt x="53764" y="443020"/>
                  </a:lnTo>
                  <a:lnTo>
                    <a:pt x="71454" y="478762"/>
                  </a:lnTo>
                  <a:lnTo>
                    <a:pt x="83347" y="492998"/>
                  </a:lnTo>
                  <a:lnTo>
                    <a:pt x="91945" y="496624"/>
                  </a:lnTo>
                  <a:lnTo>
                    <a:pt x="108892" y="498952"/>
                  </a:lnTo>
                  <a:lnTo>
                    <a:pt x="123435" y="494615"/>
                  </a:lnTo>
                  <a:lnTo>
                    <a:pt x="131921" y="487090"/>
                  </a:lnTo>
                  <a:lnTo>
                    <a:pt x="161341" y="449277"/>
                  </a:lnTo>
                  <a:lnTo>
                    <a:pt x="178594" y="4191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4" name="SMARTInkShape-3362"/>
            <p:cNvSpPr/>
            <p:nvPr>
              <p:custDataLst>
                <p:tags r:id="rId70"/>
              </p:custDataLst>
            </p:nvPr>
          </p:nvSpPr>
          <p:spPr bwMode="auto">
            <a:xfrm>
              <a:off x="2863870" y="5545336"/>
              <a:ext cx="162711" cy="416355"/>
            </a:xfrm>
            <a:custGeom>
              <a:avLst/>
              <a:gdLst/>
              <a:ahLst/>
              <a:cxnLst/>
              <a:rect l="0" t="0" r="0" b="0"/>
              <a:pathLst>
                <a:path w="162711" h="416355">
                  <a:moveTo>
                    <a:pt x="11489" y="0"/>
                  </a:moveTo>
                  <a:lnTo>
                    <a:pt x="11489" y="0"/>
                  </a:lnTo>
                  <a:lnTo>
                    <a:pt x="2009" y="0"/>
                  </a:lnTo>
                  <a:lnTo>
                    <a:pt x="208" y="992"/>
                  </a:lnTo>
                  <a:lnTo>
                    <a:pt x="0" y="2646"/>
                  </a:lnTo>
                  <a:lnTo>
                    <a:pt x="853" y="4740"/>
                  </a:lnTo>
                  <a:lnTo>
                    <a:pt x="28830" y="25159"/>
                  </a:lnTo>
                  <a:lnTo>
                    <a:pt x="70990" y="52270"/>
                  </a:lnTo>
                  <a:lnTo>
                    <a:pt x="114425" y="94155"/>
                  </a:lnTo>
                  <a:lnTo>
                    <a:pt x="140849" y="135454"/>
                  </a:lnTo>
                  <a:lnTo>
                    <a:pt x="153319" y="163389"/>
                  </a:lnTo>
                  <a:lnTo>
                    <a:pt x="160338" y="201429"/>
                  </a:lnTo>
                  <a:lnTo>
                    <a:pt x="162710" y="244547"/>
                  </a:lnTo>
                  <a:lnTo>
                    <a:pt x="160475" y="268911"/>
                  </a:lnTo>
                  <a:lnTo>
                    <a:pt x="152193" y="301392"/>
                  </a:lnTo>
                  <a:lnTo>
                    <a:pt x="122007" y="343596"/>
                  </a:lnTo>
                  <a:lnTo>
                    <a:pt x="87197" y="384052"/>
                  </a:lnTo>
                  <a:lnTo>
                    <a:pt x="43161" y="414410"/>
                  </a:lnTo>
                  <a:lnTo>
                    <a:pt x="38557" y="416171"/>
                  </a:lnTo>
                  <a:lnTo>
                    <a:pt x="34496" y="416354"/>
                  </a:lnTo>
                  <a:lnTo>
                    <a:pt x="20419" y="410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5" name="SMARTInkShape-3363"/>
            <p:cNvSpPr/>
            <p:nvPr>
              <p:custDataLst>
                <p:tags r:id="rId71"/>
              </p:custDataLst>
            </p:nvPr>
          </p:nvSpPr>
          <p:spPr bwMode="auto">
            <a:xfrm>
              <a:off x="6761032" y="5281230"/>
              <a:ext cx="186266" cy="436141"/>
            </a:xfrm>
            <a:custGeom>
              <a:avLst/>
              <a:gdLst/>
              <a:ahLst/>
              <a:cxnLst/>
              <a:rect l="0" t="0" r="0" b="0"/>
              <a:pathLst>
                <a:path w="186266" h="436141">
                  <a:moveTo>
                    <a:pt x="123757" y="5145"/>
                  </a:moveTo>
                  <a:lnTo>
                    <a:pt x="123757" y="5145"/>
                  </a:lnTo>
                  <a:lnTo>
                    <a:pt x="123757" y="405"/>
                  </a:lnTo>
                  <a:lnTo>
                    <a:pt x="121773" y="0"/>
                  </a:lnTo>
                  <a:lnTo>
                    <a:pt x="114276" y="2197"/>
                  </a:lnTo>
                  <a:lnTo>
                    <a:pt x="87158" y="25950"/>
                  </a:lnTo>
                  <a:lnTo>
                    <a:pt x="55572" y="68040"/>
                  </a:lnTo>
                  <a:lnTo>
                    <a:pt x="37675" y="110577"/>
                  </a:lnTo>
                  <a:lnTo>
                    <a:pt x="22735" y="146407"/>
                  </a:lnTo>
                  <a:lnTo>
                    <a:pt x="11583" y="188001"/>
                  </a:lnTo>
                  <a:lnTo>
                    <a:pt x="2987" y="231744"/>
                  </a:lnTo>
                  <a:lnTo>
                    <a:pt x="0" y="275132"/>
                  </a:lnTo>
                  <a:lnTo>
                    <a:pt x="106" y="312574"/>
                  </a:lnTo>
                  <a:lnTo>
                    <a:pt x="11175" y="355039"/>
                  </a:lnTo>
                  <a:lnTo>
                    <a:pt x="26569" y="384314"/>
                  </a:lnTo>
                  <a:lnTo>
                    <a:pt x="49548" y="411984"/>
                  </a:lnTo>
                  <a:lnTo>
                    <a:pt x="72004" y="425772"/>
                  </a:lnTo>
                  <a:lnTo>
                    <a:pt x="102249" y="436140"/>
                  </a:lnTo>
                  <a:lnTo>
                    <a:pt x="186265" y="433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6" name="SMARTInkShape-3364"/>
            <p:cNvSpPr/>
            <p:nvPr>
              <p:custDataLst>
                <p:tags r:id="rId72"/>
              </p:custDataLst>
            </p:nvPr>
          </p:nvSpPr>
          <p:spPr bwMode="auto">
            <a:xfrm>
              <a:off x="6009680" y="4304109"/>
              <a:ext cx="1660923" cy="891083"/>
            </a:xfrm>
            <a:custGeom>
              <a:avLst/>
              <a:gdLst/>
              <a:ahLst/>
              <a:cxnLst/>
              <a:rect l="0" t="0" r="0" b="0"/>
              <a:pathLst>
                <a:path w="1660923" h="89108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5" y="9714"/>
                  </a:lnTo>
                  <a:lnTo>
                    <a:pt x="4740" y="12429"/>
                  </a:lnTo>
                  <a:lnTo>
                    <a:pt x="40164" y="29504"/>
                  </a:lnTo>
                  <a:lnTo>
                    <a:pt x="79482" y="46398"/>
                  </a:lnTo>
                  <a:lnTo>
                    <a:pt x="121115" y="56191"/>
                  </a:lnTo>
                  <a:lnTo>
                    <a:pt x="161673" y="65377"/>
                  </a:lnTo>
                  <a:lnTo>
                    <a:pt x="198826" y="79123"/>
                  </a:lnTo>
                  <a:lnTo>
                    <a:pt x="234969" y="95764"/>
                  </a:lnTo>
                  <a:lnTo>
                    <a:pt x="270814" y="113262"/>
                  </a:lnTo>
                  <a:lnTo>
                    <a:pt x="311310" y="131014"/>
                  </a:lnTo>
                  <a:lnTo>
                    <a:pt x="354728" y="153582"/>
                  </a:lnTo>
                  <a:lnTo>
                    <a:pt x="399013" y="179121"/>
                  </a:lnTo>
                  <a:lnTo>
                    <a:pt x="443553" y="205539"/>
                  </a:lnTo>
                  <a:lnTo>
                    <a:pt x="475939" y="223312"/>
                  </a:lnTo>
                  <a:lnTo>
                    <a:pt x="510176" y="241133"/>
                  </a:lnTo>
                  <a:lnTo>
                    <a:pt x="545238" y="258974"/>
                  </a:lnTo>
                  <a:lnTo>
                    <a:pt x="580663" y="276827"/>
                  </a:lnTo>
                  <a:lnTo>
                    <a:pt x="616252" y="295675"/>
                  </a:lnTo>
                  <a:lnTo>
                    <a:pt x="651913" y="317281"/>
                  </a:lnTo>
                  <a:lnTo>
                    <a:pt x="690252" y="337467"/>
                  </a:lnTo>
                  <a:lnTo>
                    <a:pt x="729451" y="357353"/>
                  </a:lnTo>
                  <a:lnTo>
                    <a:pt x="766716" y="379420"/>
                  </a:lnTo>
                  <a:lnTo>
                    <a:pt x="803121" y="399811"/>
                  </a:lnTo>
                  <a:lnTo>
                    <a:pt x="840138" y="419788"/>
                  </a:lnTo>
                  <a:lnTo>
                    <a:pt x="879741" y="441895"/>
                  </a:lnTo>
                  <a:lnTo>
                    <a:pt x="917848" y="462304"/>
                  </a:lnTo>
                  <a:lnTo>
                    <a:pt x="955619" y="481297"/>
                  </a:lnTo>
                  <a:lnTo>
                    <a:pt x="995558" y="499660"/>
                  </a:lnTo>
                  <a:lnTo>
                    <a:pt x="1033814" y="517744"/>
                  </a:lnTo>
                  <a:lnTo>
                    <a:pt x="1070660" y="535702"/>
                  </a:lnTo>
                  <a:lnTo>
                    <a:pt x="1106879" y="553605"/>
                  </a:lnTo>
                  <a:lnTo>
                    <a:pt x="1142821" y="571485"/>
                  </a:lnTo>
                  <a:lnTo>
                    <a:pt x="1178639" y="589354"/>
                  </a:lnTo>
                  <a:lnTo>
                    <a:pt x="1214402" y="607216"/>
                  </a:lnTo>
                  <a:lnTo>
                    <a:pt x="1250140" y="625077"/>
                  </a:lnTo>
                  <a:lnTo>
                    <a:pt x="1284876" y="642937"/>
                  </a:lnTo>
                  <a:lnTo>
                    <a:pt x="1316850" y="660796"/>
                  </a:lnTo>
                  <a:lnTo>
                    <a:pt x="1358001" y="687586"/>
                  </a:lnTo>
                  <a:lnTo>
                    <a:pt x="1400070" y="714375"/>
                  </a:lnTo>
                  <a:lnTo>
                    <a:pt x="1439213" y="741164"/>
                  </a:lnTo>
                  <a:lnTo>
                    <a:pt x="1480867" y="769754"/>
                  </a:lnTo>
                  <a:lnTo>
                    <a:pt x="1517757" y="794511"/>
                  </a:lnTo>
                  <a:lnTo>
                    <a:pt x="1561885" y="830441"/>
                  </a:lnTo>
                  <a:lnTo>
                    <a:pt x="1600989" y="859110"/>
                  </a:lnTo>
                  <a:lnTo>
                    <a:pt x="1642665" y="890139"/>
                  </a:lnTo>
                  <a:lnTo>
                    <a:pt x="1645774" y="891082"/>
                  </a:lnTo>
                  <a:lnTo>
                    <a:pt x="1648839" y="889727"/>
                  </a:lnTo>
                  <a:lnTo>
                    <a:pt x="1654890" y="882929"/>
                  </a:lnTo>
                  <a:lnTo>
                    <a:pt x="1660922" y="8661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7" name="SMARTInkShape-3365"/>
            <p:cNvSpPr/>
            <p:nvPr>
              <p:custDataLst>
                <p:tags r:id="rId73"/>
              </p:custDataLst>
            </p:nvPr>
          </p:nvSpPr>
          <p:spPr bwMode="auto">
            <a:xfrm>
              <a:off x="7554516" y="4992936"/>
              <a:ext cx="213384" cy="257720"/>
            </a:xfrm>
            <a:custGeom>
              <a:avLst/>
              <a:gdLst/>
              <a:ahLst/>
              <a:cxnLst/>
              <a:rect l="0" t="0" r="0" b="0"/>
              <a:pathLst>
                <a:path w="213384" h="257720">
                  <a:moveTo>
                    <a:pt x="125015" y="7689"/>
                  </a:moveTo>
                  <a:lnTo>
                    <a:pt x="125015" y="7689"/>
                  </a:lnTo>
                  <a:lnTo>
                    <a:pt x="117327" y="0"/>
                  </a:lnTo>
                  <a:lnTo>
                    <a:pt x="116913" y="579"/>
                  </a:lnTo>
                  <a:lnTo>
                    <a:pt x="116194" y="20778"/>
                  </a:lnTo>
                  <a:lnTo>
                    <a:pt x="125814" y="64461"/>
                  </a:lnTo>
                  <a:lnTo>
                    <a:pt x="133308" y="86499"/>
                  </a:lnTo>
                  <a:lnTo>
                    <a:pt x="157080" y="127693"/>
                  </a:lnTo>
                  <a:lnTo>
                    <a:pt x="181272" y="160818"/>
                  </a:lnTo>
                  <a:lnTo>
                    <a:pt x="207263" y="195174"/>
                  </a:lnTo>
                  <a:lnTo>
                    <a:pt x="211179" y="204455"/>
                  </a:lnTo>
                  <a:lnTo>
                    <a:pt x="213383" y="219999"/>
                  </a:lnTo>
                  <a:lnTo>
                    <a:pt x="210716" y="224635"/>
                  </a:lnTo>
                  <a:lnTo>
                    <a:pt x="199815" y="232433"/>
                  </a:lnTo>
                  <a:lnTo>
                    <a:pt x="186425" y="237660"/>
                  </a:lnTo>
                  <a:lnTo>
                    <a:pt x="143503" y="245563"/>
                  </a:lnTo>
                  <a:lnTo>
                    <a:pt x="99735" y="247834"/>
                  </a:lnTo>
                  <a:lnTo>
                    <a:pt x="59866" y="248601"/>
                  </a:lnTo>
                  <a:lnTo>
                    <a:pt x="19102" y="253494"/>
                  </a:lnTo>
                  <a:lnTo>
                    <a:pt x="0" y="257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11" name="SMARTInkShape-Group811"/>
          <p:cNvGrpSpPr/>
          <p:nvPr/>
        </p:nvGrpSpPr>
        <p:grpSpPr>
          <a:xfrm>
            <a:off x="2580680" y="5644955"/>
            <a:ext cx="383977" cy="221851"/>
            <a:chOff x="2580680" y="5644955"/>
            <a:chExt cx="383977" cy="221851"/>
          </a:xfrm>
        </p:grpSpPr>
        <p:sp>
          <p:nvSpPr>
            <p:cNvPr id="431809" name="SMARTInkShape-3366"/>
            <p:cNvSpPr/>
            <p:nvPr>
              <p:custDataLst>
                <p:tags r:id="rId45"/>
              </p:custDataLst>
            </p:nvPr>
          </p:nvSpPr>
          <p:spPr bwMode="auto">
            <a:xfrm>
              <a:off x="2643188" y="5786438"/>
              <a:ext cx="321469" cy="80368"/>
            </a:xfrm>
            <a:custGeom>
              <a:avLst/>
              <a:gdLst/>
              <a:ahLst/>
              <a:cxnLst/>
              <a:rect l="0" t="0" r="0" b="0"/>
              <a:pathLst>
                <a:path w="321469" h="80368">
                  <a:moveTo>
                    <a:pt x="0" y="80367"/>
                  </a:moveTo>
                  <a:lnTo>
                    <a:pt x="0" y="80367"/>
                  </a:lnTo>
                  <a:lnTo>
                    <a:pt x="43182" y="64990"/>
                  </a:lnTo>
                  <a:lnTo>
                    <a:pt x="85772" y="55767"/>
                  </a:lnTo>
                  <a:lnTo>
                    <a:pt x="121894" y="54010"/>
                  </a:lnTo>
                  <a:lnTo>
                    <a:pt x="160360" y="48965"/>
                  </a:lnTo>
                  <a:lnTo>
                    <a:pt x="197408" y="45501"/>
                  </a:lnTo>
                  <a:lnTo>
                    <a:pt x="241227" y="40020"/>
                  </a:lnTo>
                  <a:lnTo>
                    <a:pt x="280997" y="30431"/>
                  </a:lnTo>
                  <a:lnTo>
                    <a:pt x="292898" y="28407"/>
                  </a:lnTo>
                  <a:lnTo>
                    <a:pt x="3214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10" name="SMARTInkShape-3367"/>
            <p:cNvSpPr/>
            <p:nvPr>
              <p:custDataLst>
                <p:tags r:id="rId46"/>
              </p:custDataLst>
            </p:nvPr>
          </p:nvSpPr>
          <p:spPr bwMode="auto">
            <a:xfrm>
              <a:off x="2580680" y="5644955"/>
              <a:ext cx="363907" cy="70046"/>
            </a:xfrm>
            <a:custGeom>
              <a:avLst/>
              <a:gdLst/>
              <a:ahLst/>
              <a:cxnLst/>
              <a:rect l="0" t="0" r="0" b="0"/>
              <a:pathLst>
                <a:path w="363907" h="70046">
                  <a:moveTo>
                    <a:pt x="0" y="70045"/>
                  </a:moveTo>
                  <a:lnTo>
                    <a:pt x="0" y="70045"/>
                  </a:lnTo>
                  <a:lnTo>
                    <a:pt x="0" y="65305"/>
                  </a:lnTo>
                  <a:lnTo>
                    <a:pt x="992" y="63908"/>
                  </a:lnTo>
                  <a:lnTo>
                    <a:pt x="2646" y="62977"/>
                  </a:lnTo>
                  <a:lnTo>
                    <a:pt x="43096" y="52093"/>
                  </a:lnTo>
                  <a:lnTo>
                    <a:pt x="87704" y="42650"/>
                  </a:lnTo>
                  <a:lnTo>
                    <a:pt x="118354" y="38025"/>
                  </a:lnTo>
                  <a:lnTo>
                    <a:pt x="161517" y="34430"/>
                  </a:lnTo>
                  <a:lnTo>
                    <a:pt x="197015" y="27522"/>
                  </a:lnTo>
                  <a:lnTo>
                    <a:pt x="227461" y="22042"/>
                  </a:lnTo>
                  <a:lnTo>
                    <a:pt x="260836" y="16299"/>
                  </a:lnTo>
                  <a:lnTo>
                    <a:pt x="302511" y="10134"/>
                  </a:lnTo>
                  <a:lnTo>
                    <a:pt x="347121" y="1742"/>
                  </a:lnTo>
                  <a:lnTo>
                    <a:pt x="361312" y="0"/>
                  </a:lnTo>
                  <a:lnTo>
                    <a:pt x="363906" y="528"/>
                  </a:lnTo>
                  <a:lnTo>
                    <a:pt x="363651" y="1872"/>
                  </a:lnTo>
                  <a:lnTo>
                    <a:pt x="330398" y="3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12" name="SMARTInkShape-3368"/>
          <p:cNvSpPr/>
          <p:nvPr>
            <p:custDataLst>
              <p:tags r:id="rId22"/>
            </p:custDataLst>
          </p:nvPr>
        </p:nvSpPr>
        <p:spPr bwMode="auto">
          <a:xfrm>
            <a:off x="6009680" y="5438547"/>
            <a:ext cx="26791" cy="205017"/>
          </a:xfrm>
          <a:custGeom>
            <a:avLst/>
            <a:gdLst/>
            <a:ahLst/>
            <a:cxnLst/>
            <a:rect l="0" t="0" r="0" b="0"/>
            <a:pathLst>
              <a:path w="26791" h="205017">
                <a:moveTo>
                  <a:pt x="26790" y="8562"/>
                </a:moveTo>
                <a:lnTo>
                  <a:pt x="26790" y="8562"/>
                </a:lnTo>
                <a:lnTo>
                  <a:pt x="26790" y="0"/>
                </a:lnTo>
                <a:lnTo>
                  <a:pt x="22048" y="4482"/>
                </a:lnTo>
                <a:lnTo>
                  <a:pt x="19721" y="12040"/>
                </a:lnTo>
                <a:lnTo>
                  <a:pt x="18104" y="51061"/>
                </a:lnTo>
                <a:lnTo>
                  <a:pt x="17891" y="90018"/>
                </a:lnTo>
                <a:lnTo>
                  <a:pt x="17869" y="125522"/>
                </a:lnTo>
                <a:lnTo>
                  <a:pt x="17860" y="163030"/>
                </a:lnTo>
                <a:lnTo>
                  <a:pt x="17859" y="191871"/>
                </a:lnTo>
                <a:lnTo>
                  <a:pt x="15875" y="196252"/>
                </a:lnTo>
                <a:lnTo>
                  <a:pt x="0" y="20501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13" name="SMARTInkShape-3369"/>
          <p:cNvSpPr/>
          <p:nvPr>
            <p:custDataLst>
              <p:tags r:id="rId23"/>
            </p:custDataLst>
          </p:nvPr>
        </p:nvSpPr>
        <p:spPr bwMode="auto">
          <a:xfrm>
            <a:off x="8384977" y="5092009"/>
            <a:ext cx="391691" cy="640851"/>
          </a:xfrm>
          <a:custGeom>
            <a:avLst/>
            <a:gdLst/>
            <a:ahLst/>
            <a:cxnLst/>
            <a:rect l="0" t="0" r="0" b="0"/>
            <a:pathLst>
              <a:path w="391691" h="640851">
                <a:moveTo>
                  <a:pt x="0" y="33632"/>
                </a:moveTo>
                <a:lnTo>
                  <a:pt x="0" y="33632"/>
                </a:lnTo>
                <a:lnTo>
                  <a:pt x="0" y="28891"/>
                </a:lnTo>
                <a:lnTo>
                  <a:pt x="9480" y="16462"/>
                </a:lnTo>
                <a:lnTo>
                  <a:pt x="24857" y="4953"/>
                </a:lnTo>
                <a:lnTo>
                  <a:pt x="46721" y="0"/>
                </a:lnTo>
                <a:lnTo>
                  <a:pt x="81532" y="8011"/>
                </a:lnTo>
                <a:lnTo>
                  <a:pt x="124474" y="35626"/>
                </a:lnTo>
                <a:lnTo>
                  <a:pt x="158479" y="62004"/>
                </a:lnTo>
                <a:lnTo>
                  <a:pt x="193690" y="95506"/>
                </a:lnTo>
                <a:lnTo>
                  <a:pt x="229258" y="137403"/>
                </a:lnTo>
                <a:lnTo>
                  <a:pt x="253036" y="170041"/>
                </a:lnTo>
                <a:lnTo>
                  <a:pt x="274186" y="204391"/>
                </a:lnTo>
                <a:lnTo>
                  <a:pt x="294501" y="238509"/>
                </a:lnTo>
                <a:lnTo>
                  <a:pt x="316759" y="270209"/>
                </a:lnTo>
                <a:lnTo>
                  <a:pt x="334588" y="303479"/>
                </a:lnTo>
                <a:lnTo>
                  <a:pt x="350119" y="338111"/>
                </a:lnTo>
                <a:lnTo>
                  <a:pt x="366944" y="373347"/>
                </a:lnTo>
                <a:lnTo>
                  <a:pt x="379052" y="406205"/>
                </a:lnTo>
                <a:lnTo>
                  <a:pt x="388801" y="449948"/>
                </a:lnTo>
                <a:lnTo>
                  <a:pt x="391690" y="488045"/>
                </a:lnTo>
                <a:lnTo>
                  <a:pt x="389899" y="524468"/>
                </a:lnTo>
                <a:lnTo>
                  <a:pt x="380406" y="567591"/>
                </a:lnTo>
                <a:lnTo>
                  <a:pt x="367153" y="595662"/>
                </a:lnTo>
                <a:lnTo>
                  <a:pt x="353679" y="608530"/>
                </a:lnTo>
                <a:lnTo>
                  <a:pt x="316035" y="629615"/>
                </a:lnTo>
                <a:lnTo>
                  <a:pt x="258961" y="6408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18" name="SMARTInkShape-Group814"/>
          <p:cNvGrpSpPr/>
          <p:nvPr/>
        </p:nvGrpSpPr>
        <p:grpSpPr>
          <a:xfrm>
            <a:off x="179423" y="5197491"/>
            <a:ext cx="2204695" cy="1249744"/>
            <a:chOff x="179423" y="5197491"/>
            <a:chExt cx="2204695" cy="1249744"/>
          </a:xfrm>
        </p:grpSpPr>
        <p:sp>
          <p:nvSpPr>
            <p:cNvPr id="431814" name="SMARTInkShape-3370"/>
            <p:cNvSpPr/>
            <p:nvPr>
              <p:custDataLst>
                <p:tags r:id="rId41"/>
              </p:custDataLst>
            </p:nvPr>
          </p:nvSpPr>
          <p:spPr bwMode="auto">
            <a:xfrm>
              <a:off x="179423" y="5679280"/>
              <a:ext cx="25961" cy="705448"/>
            </a:xfrm>
            <a:custGeom>
              <a:avLst/>
              <a:gdLst/>
              <a:ahLst/>
              <a:cxnLst/>
              <a:rect l="0" t="0" r="0" b="0"/>
              <a:pathLst>
                <a:path w="25961" h="705448">
                  <a:moveTo>
                    <a:pt x="25960" y="0"/>
                  </a:moveTo>
                  <a:lnTo>
                    <a:pt x="25960" y="0"/>
                  </a:lnTo>
                  <a:lnTo>
                    <a:pt x="25960" y="41502"/>
                  </a:lnTo>
                  <a:lnTo>
                    <a:pt x="25960" y="79436"/>
                  </a:lnTo>
                  <a:lnTo>
                    <a:pt x="25960" y="115811"/>
                  </a:lnTo>
                  <a:lnTo>
                    <a:pt x="23314" y="154370"/>
                  </a:lnTo>
                  <a:lnTo>
                    <a:pt x="19823" y="183703"/>
                  </a:lnTo>
                  <a:lnTo>
                    <a:pt x="18272" y="216584"/>
                  </a:lnTo>
                  <a:lnTo>
                    <a:pt x="17582" y="248395"/>
                  </a:lnTo>
                  <a:lnTo>
                    <a:pt x="16283" y="280062"/>
                  </a:lnTo>
                  <a:lnTo>
                    <a:pt x="12399" y="313981"/>
                  </a:lnTo>
                  <a:lnTo>
                    <a:pt x="10011" y="348899"/>
                  </a:lnTo>
                  <a:lnTo>
                    <a:pt x="8950" y="384262"/>
                  </a:lnTo>
                  <a:lnTo>
                    <a:pt x="8478" y="419823"/>
                  </a:lnTo>
                  <a:lnTo>
                    <a:pt x="8268" y="452826"/>
                  </a:lnTo>
                  <a:lnTo>
                    <a:pt x="8175" y="484030"/>
                  </a:lnTo>
                  <a:lnTo>
                    <a:pt x="7130" y="528496"/>
                  </a:lnTo>
                  <a:lnTo>
                    <a:pt x="1970" y="567247"/>
                  </a:lnTo>
                  <a:lnTo>
                    <a:pt x="0" y="602873"/>
                  </a:lnTo>
                  <a:lnTo>
                    <a:pt x="1981" y="642080"/>
                  </a:lnTo>
                  <a:lnTo>
                    <a:pt x="8101" y="7054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15" name="SMARTInkShape-3371"/>
            <p:cNvSpPr/>
            <p:nvPr>
              <p:custDataLst>
                <p:tags r:id="rId42"/>
              </p:custDataLst>
            </p:nvPr>
          </p:nvSpPr>
          <p:spPr bwMode="auto">
            <a:xfrm>
              <a:off x="258961" y="5430404"/>
              <a:ext cx="839295" cy="1016831"/>
            </a:xfrm>
            <a:custGeom>
              <a:avLst/>
              <a:gdLst/>
              <a:ahLst/>
              <a:cxnLst/>
              <a:rect l="0" t="0" r="0" b="0"/>
              <a:pathLst>
                <a:path w="839295" h="1016831">
                  <a:moveTo>
                    <a:pt x="0" y="177441"/>
                  </a:moveTo>
                  <a:lnTo>
                    <a:pt x="0" y="177441"/>
                  </a:lnTo>
                  <a:lnTo>
                    <a:pt x="43277" y="160658"/>
                  </a:lnTo>
                  <a:lnTo>
                    <a:pt x="80096" y="147887"/>
                  </a:lnTo>
                  <a:lnTo>
                    <a:pt x="117025" y="134818"/>
                  </a:lnTo>
                  <a:lnTo>
                    <a:pt x="161508" y="119447"/>
                  </a:lnTo>
                  <a:lnTo>
                    <a:pt x="196682" y="110978"/>
                  </a:lnTo>
                  <a:lnTo>
                    <a:pt x="234886" y="98547"/>
                  </a:lnTo>
                  <a:lnTo>
                    <a:pt x="277624" y="88579"/>
                  </a:lnTo>
                  <a:lnTo>
                    <a:pt x="321707" y="79342"/>
                  </a:lnTo>
                  <a:lnTo>
                    <a:pt x="363542" y="70322"/>
                  </a:lnTo>
                  <a:lnTo>
                    <a:pt x="403719" y="61365"/>
                  </a:lnTo>
                  <a:lnTo>
                    <a:pt x="447042" y="52428"/>
                  </a:lnTo>
                  <a:lnTo>
                    <a:pt x="488652" y="43495"/>
                  </a:lnTo>
                  <a:lnTo>
                    <a:pt x="528763" y="34566"/>
                  </a:lnTo>
                  <a:lnTo>
                    <a:pt x="569420" y="28281"/>
                  </a:lnTo>
                  <a:lnTo>
                    <a:pt x="606603" y="23773"/>
                  </a:lnTo>
                  <a:lnTo>
                    <a:pt x="649982" y="13361"/>
                  </a:lnTo>
                  <a:lnTo>
                    <a:pt x="689198" y="2742"/>
                  </a:lnTo>
                  <a:lnTo>
                    <a:pt x="727531" y="0"/>
                  </a:lnTo>
                  <a:lnTo>
                    <a:pt x="763473" y="180"/>
                  </a:lnTo>
                  <a:lnTo>
                    <a:pt x="792422" y="7068"/>
                  </a:lnTo>
                  <a:lnTo>
                    <a:pt x="820485" y="26671"/>
                  </a:lnTo>
                  <a:lnTo>
                    <a:pt x="830988" y="37010"/>
                  </a:lnTo>
                  <a:lnTo>
                    <a:pt x="835656" y="44911"/>
                  </a:lnTo>
                  <a:lnTo>
                    <a:pt x="838284" y="54939"/>
                  </a:lnTo>
                  <a:lnTo>
                    <a:pt x="839294" y="98077"/>
                  </a:lnTo>
                  <a:lnTo>
                    <a:pt x="832242" y="131998"/>
                  </a:lnTo>
                  <a:lnTo>
                    <a:pt x="818397" y="169777"/>
                  </a:lnTo>
                  <a:lnTo>
                    <a:pt x="812754" y="209624"/>
                  </a:lnTo>
                  <a:lnTo>
                    <a:pt x="805760" y="246599"/>
                  </a:lnTo>
                  <a:lnTo>
                    <a:pt x="801645" y="281274"/>
                  </a:lnTo>
                  <a:lnTo>
                    <a:pt x="796106" y="319658"/>
                  </a:lnTo>
                  <a:lnTo>
                    <a:pt x="794019" y="362041"/>
                  </a:lnTo>
                  <a:lnTo>
                    <a:pt x="787728" y="402750"/>
                  </a:lnTo>
                  <a:lnTo>
                    <a:pt x="781450" y="443975"/>
                  </a:lnTo>
                  <a:lnTo>
                    <a:pt x="777785" y="483757"/>
                  </a:lnTo>
                  <a:lnTo>
                    <a:pt x="777150" y="525177"/>
                  </a:lnTo>
                  <a:lnTo>
                    <a:pt x="776936" y="564253"/>
                  </a:lnTo>
                  <a:lnTo>
                    <a:pt x="781634" y="604861"/>
                  </a:lnTo>
                  <a:lnTo>
                    <a:pt x="784574" y="646719"/>
                  </a:lnTo>
                  <a:lnTo>
                    <a:pt x="785446" y="682602"/>
                  </a:lnTo>
                  <a:lnTo>
                    <a:pt x="780964" y="726307"/>
                  </a:lnTo>
                  <a:lnTo>
                    <a:pt x="776051" y="759717"/>
                  </a:lnTo>
                  <a:lnTo>
                    <a:pt x="770352" y="801412"/>
                  </a:lnTo>
                  <a:lnTo>
                    <a:pt x="767035" y="820878"/>
                  </a:lnTo>
                  <a:lnTo>
                    <a:pt x="748737" y="863067"/>
                  </a:lnTo>
                  <a:lnTo>
                    <a:pt x="737584" y="880030"/>
                  </a:lnTo>
                  <a:lnTo>
                    <a:pt x="726013" y="890876"/>
                  </a:lnTo>
                  <a:lnTo>
                    <a:pt x="703602" y="902561"/>
                  </a:lnTo>
                  <a:lnTo>
                    <a:pt x="684121" y="903867"/>
                  </a:lnTo>
                  <a:lnTo>
                    <a:pt x="644017" y="901361"/>
                  </a:lnTo>
                  <a:lnTo>
                    <a:pt x="600303" y="893737"/>
                  </a:lnTo>
                  <a:lnTo>
                    <a:pt x="565262" y="885549"/>
                  </a:lnTo>
                  <a:lnTo>
                    <a:pt x="528751" y="876839"/>
                  </a:lnTo>
                  <a:lnTo>
                    <a:pt x="486955" y="868967"/>
                  </a:lnTo>
                  <a:lnTo>
                    <a:pt x="457857" y="866778"/>
                  </a:lnTo>
                  <a:lnTo>
                    <a:pt x="425742" y="868450"/>
                  </a:lnTo>
                  <a:lnTo>
                    <a:pt x="392617" y="872500"/>
                  </a:lnTo>
                  <a:lnTo>
                    <a:pt x="361359" y="877608"/>
                  </a:lnTo>
                  <a:lnTo>
                    <a:pt x="328283" y="885831"/>
                  </a:lnTo>
                  <a:lnTo>
                    <a:pt x="294732" y="896101"/>
                  </a:lnTo>
                  <a:lnTo>
                    <a:pt x="263284" y="907280"/>
                  </a:lnTo>
                  <a:lnTo>
                    <a:pt x="232770" y="918863"/>
                  </a:lnTo>
                  <a:lnTo>
                    <a:pt x="190347" y="936539"/>
                  </a:lnTo>
                  <a:lnTo>
                    <a:pt x="152641" y="954345"/>
                  </a:lnTo>
                  <a:lnTo>
                    <a:pt x="116334" y="972188"/>
                  </a:lnTo>
                  <a:lnTo>
                    <a:pt x="73250" y="991255"/>
                  </a:lnTo>
                  <a:lnTo>
                    <a:pt x="17859" y="1016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16" name="SMARTInkShape-3372"/>
            <p:cNvSpPr/>
            <p:nvPr>
              <p:custDataLst>
                <p:tags r:id="rId43"/>
              </p:custDataLst>
            </p:nvPr>
          </p:nvSpPr>
          <p:spPr bwMode="auto">
            <a:xfrm>
              <a:off x="1278554" y="5491758"/>
              <a:ext cx="25182" cy="687588"/>
            </a:xfrm>
            <a:custGeom>
              <a:avLst/>
              <a:gdLst/>
              <a:ahLst/>
              <a:cxnLst/>
              <a:rect l="0" t="0" r="0" b="0"/>
              <a:pathLst>
                <a:path w="25182" h="687588">
                  <a:moveTo>
                    <a:pt x="16251" y="0"/>
                  </a:moveTo>
                  <a:lnTo>
                    <a:pt x="16251" y="0"/>
                  </a:lnTo>
                  <a:lnTo>
                    <a:pt x="9122" y="8121"/>
                  </a:lnTo>
                  <a:lnTo>
                    <a:pt x="3822" y="17169"/>
                  </a:lnTo>
                  <a:lnTo>
                    <a:pt x="0" y="47640"/>
                  </a:lnTo>
                  <a:lnTo>
                    <a:pt x="3609" y="83347"/>
                  </a:lnTo>
                  <a:lnTo>
                    <a:pt x="6221" y="123804"/>
                  </a:lnTo>
                  <a:lnTo>
                    <a:pt x="6995" y="167211"/>
                  </a:lnTo>
                  <a:lnTo>
                    <a:pt x="7176" y="201977"/>
                  </a:lnTo>
                  <a:lnTo>
                    <a:pt x="7257" y="239588"/>
                  </a:lnTo>
                  <a:lnTo>
                    <a:pt x="7293" y="276147"/>
                  </a:lnTo>
                  <a:lnTo>
                    <a:pt x="7302" y="303160"/>
                  </a:lnTo>
                  <a:lnTo>
                    <a:pt x="7308" y="336053"/>
                  </a:lnTo>
                  <a:lnTo>
                    <a:pt x="7313" y="372863"/>
                  </a:lnTo>
                  <a:lnTo>
                    <a:pt x="7315" y="403357"/>
                  </a:lnTo>
                  <a:lnTo>
                    <a:pt x="7317" y="429639"/>
                  </a:lnTo>
                  <a:lnTo>
                    <a:pt x="7318" y="453113"/>
                  </a:lnTo>
                  <a:lnTo>
                    <a:pt x="8312" y="478685"/>
                  </a:lnTo>
                  <a:lnTo>
                    <a:pt x="9966" y="505654"/>
                  </a:lnTo>
                  <a:lnTo>
                    <a:pt x="12061" y="533556"/>
                  </a:lnTo>
                  <a:lnTo>
                    <a:pt x="14389" y="575141"/>
                  </a:lnTo>
                  <a:lnTo>
                    <a:pt x="16415" y="608836"/>
                  </a:lnTo>
                  <a:lnTo>
                    <a:pt x="20623" y="643657"/>
                  </a:lnTo>
                  <a:lnTo>
                    <a:pt x="25181" y="687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17" name="SMARTInkShape-3373"/>
            <p:cNvSpPr/>
            <p:nvPr>
              <p:custDataLst>
                <p:tags r:id="rId44"/>
              </p:custDataLst>
            </p:nvPr>
          </p:nvSpPr>
          <p:spPr bwMode="auto">
            <a:xfrm>
              <a:off x="1375172" y="5197491"/>
              <a:ext cx="1008946" cy="1045575"/>
            </a:xfrm>
            <a:custGeom>
              <a:avLst/>
              <a:gdLst/>
              <a:ahLst/>
              <a:cxnLst/>
              <a:rect l="0" t="0" r="0" b="0"/>
              <a:pathLst>
                <a:path w="1008946" h="1045575">
                  <a:moveTo>
                    <a:pt x="0" y="133532"/>
                  </a:moveTo>
                  <a:lnTo>
                    <a:pt x="0" y="133532"/>
                  </a:lnTo>
                  <a:lnTo>
                    <a:pt x="28497" y="112165"/>
                  </a:lnTo>
                  <a:lnTo>
                    <a:pt x="61265" y="95650"/>
                  </a:lnTo>
                  <a:lnTo>
                    <a:pt x="91721" y="84946"/>
                  </a:lnTo>
                  <a:lnTo>
                    <a:pt x="113733" y="79313"/>
                  </a:lnTo>
                  <a:lnTo>
                    <a:pt x="138330" y="73574"/>
                  </a:lnTo>
                  <a:lnTo>
                    <a:pt x="178889" y="64551"/>
                  </a:lnTo>
                  <a:lnTo>
                    <a:pt x="212459" y="58225"/>
                  </a:lnTo>
                  <a:lnTo>
                    <a:pt x="254664" y="53671"/>
                  </a:lnTo>
                  <a:lnTo>
                    <a:pt x="299139" y="46480"/>
                  </a:lnTo>
                  <a:lnTo>
                    <a:pt x="332380" y="40933"/>
                  </a:lnTo>
                  <a:lnTo>
                    <a:pt x="364352" y="37807"/>
                  </a:lnTo>
                  <a:lnTo>
                    <a:pt x="396090" y="35425"/>
                  </a:lnTo>
                  <a:lnTo>
                    <a:pt x="430040" y="31059"/>
                  </a:lnTo>
                  <a:lnTo>
                    <a:pt x="452389" y="28506"/>
                  </a:lnTo>
                  <a:lnTo>
                    <a:pt x="478202" y="25812"/>
                  </a:lnTo>
                  <a:lnTo>
                    <a:pt x="506325" y="23024"/>
                  </a:lnTo>
                  <a:lnTo>
                    <a:pt x="531026" y="20172"/>
                  </a:lnTo>
                  <a:lnTo>
                    <a:pt x="574348" y="14358"/>
                  </a:lnTo>
                  <a:lnTo>
                    <a:pt x="610799" y="11113"/>
                  </a:lnTo>
                  <a:lnTo>
                    <a:pt x="643537" y="8678"/>
                  </a:lnTo>
                  <a:lnTo>
                    <a:pt x="674623" y="4289"/>
                  </a:lnTo>
                  <a:lnTo>
                    <a:pt x="715275" y="980"/>
                  </a:lnTo>
                  <a:lnTo>
                    <a:pt x="752455" y="0"/>
                  </a:lnTo>
                  <a:lnTo>
                    <a:pt x="793445" y="661"/>
                  </a:lnTo>
                  <a:lnTo>
                    <a:pt x="832851" y="9318"/>
                  </a:lnTo>
                  <a:lnTo>
                    <a:pt x="873817" y="20580"/>
                  </a:lnTo>
                  <a:lnTo>
                    <a:pt x="916942" y="42395"/>
                  </a:lnTo>
                  <a:lnTo>
                    <a:pt x="943014" y="60518"/>
                  </a:lnTo>
                  <a:lnTo>
                    <a:pt x="956524" y="72652"/>
                  </a:lnTo>
                  <a:lnTo>
                    <a:pt x="969978" y="99899"/>
                  </a:lnTo>
                  <a:lnTo>
                    <a:pt x="978184" y="127205"/>
                  </a:lnTo>
                  <a:lnTo>
                    <a:pt x="980064" y="167817"/>
                  </a:lnTo>
                  <a:lnTo>
                    <a:pt x="976988" y="203671"/>
                  </a:lnTo>
                  <a:lnTo>
                    <a:pt x="974959" y="242757"/>
                  </a:lnTo>
                  <a:lnTo>
                    <a:pt x="974057" y="280303"/>
                  </a:lnTo>
                  <a:lnTo>
                    <a:pt x="973550" y="324746"/>
                  </a:lnTo>
                  <a:lnTo>
                    <a:pt x="974391" y="367900"/>
                  </a:lnTo>
                  <a:lnTo>
                    <a:pt x="979492" y="407254"/>
                  </a:lnTo>
                  <a:lnTo>
                    <a:pt x="981444" y="448902"/>
                  </a:lnTo>
                  <a:lnTo>
                    <a:pt x="983014" y="486818"/>
                  </a:lnTo>
                  <a:lnTo>
                    <a:pt x="988330" y="523188"/>
                  </a:lnTo>
                  <a:lnTo>
                    <a:pt x="991339" y="560092"/>
                  </a:lnTo>
                  <a:lnTo>
                    <a:pt x="997080" y="603989"/>
                  </a:lnTo>
                  <a:lnTo>
                    <a:pt x="998772" y="640612"/>
                  </a:lnTo>
                  <a:lnTo>
                    <a:pt x="999523" y="672101"/>
                  </a:lnTo>
                  <a:lnTo>
                    <a:pt x="999947" y="712142"/>
                  </a:lnTo>
                  <a:lnTo>
                    <a:pt x="1004830" y="756487"/>
                  </a:lnTo>
                  <a:lnTo>
                    <a:pt x="1007803" y="794251"/>
                  </a:lnTo>
                  <a:lnTo>
                    <a:pt x="1008684" y="832119"/>
                  </a:lnTo>
                  <a:lnTo>
                    <a:pt x="1008945" y="854254"/>
                  </a:lnTo>
                  <a:lnTo>
                    <a:pt x="999541" y="876577"/>
                  </a:lnTo>
                  <a:lnTo>
                    <a:pt x="971811" y="911270"/>
                  </a:lnTo>
                  <a:lnTo>
                    <a:pt x="954468" y="915756"/>
                  </a:lnTo>
                  <a:lnTo>
                    <a:pt x="914167" y="918281"/>
                  </a:lnTo>
                  <a:lnTo>
                    <a:pt x="869815" y="919030"/>
                  </a:lnTo>
                  <a:lnTo>
                    <a:pt x="828892" y="919251"/>
                  </a:lnTo>
                  <a:lnTo>
                    <a:pt x="785348" y="919317"/>
                  </a:lnTo>
                  <a:lnTo>
                    <a:pt x="741026" y="919337"/>
                  </a:lnTo>
                  <a:lnTo>
                    <a:pt x="710345" y="919341"/>
                  </a:lnTo>
                  <a:lnTo>
                    <a:pt x="676865" y="919343"/>
                  </a:lnTo>
                  <a:lnTo>
                    <a:pt x="642141" y="919344"/>
                  </a:lnTo>
                  <a:lnTo>
                    <a:pt x="605873" y="920337"/>
                  </a:lnTo>
                  <a:lnTo>
                    <a:pt x="566602" y="924085"/>
                  </a:lnTo>
                  <a:lnTo>
                    <a:pt x="525998" y="929058"/>
                  </a:lnTo>
                  <a:lnTo>
                    <a:pt x="485792" y="935568"/>
                  </a:lnTo>
                  <a:lnTo>
                    <a:pt x="448080" y="945076"/>
                  </a:lnTo>
                  <a:lnTo>
                    <a:pt x="408829" y="955916"/>
                  </a:lnTo>
                  <a:lnTo>
                    <a:pt x="369225" y="967349"/>
                  </a:lnTo>
                  <a:lnTo>
                    <a:pt x="331780" y="979044"/>
                  </a:lnTo>
                  <a:lnTo>
                    <a:pt x="295294" y="990857"/>
                  </a:lnTo>
                  <a:lnTo>
                    <a:pt x="260226" y="1002722"/>
                  </a:lnTo>
                  <a:lnTo>
                    <a:pt x="228104" y="1014610"/>
                  </a:lnTo>
                  <a:lnTo>
                    <a:pt x="186869" y="1032458"/>
                  </a:lnTo>
                  <a:lnTo>
                    <a:pt x="149516" y="1045574"/>
                  </a:lnTo>
                  <a:lnTo>
                    <a:pt x="98227" y="10443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19" name="SMARTInkShape-3374"/>
          <p:cNvSpPr/>
          <p:nvPr>
            <p:custDataLst>
              <p:tags r:id="rId24"/>
            </p:custDataLst>
          </p:nvPr>
        </p:nvSpPr>
        <p:spPr bwMode="auto">
          <a:xfrm>
            <a:off x="4473806" y="4063008"/>
            <a:ext cx="910797" cy="232150"/>
          </a:xfrm>
          <a:custGeom>
            <a:avLst/>
            <a:gdLst/>
            <a:ahLst/>
            <a:cxnLst/>
            <a:rect l="0" t="0" r="0" b="0"/>
            <a:pathLst>
              <a:path w="910797" h="232150">
                <a:moveTo>
                  <a:pt x="17827" y="125015"/>
                </a:moveTo>
                <a:lnTo>
                  <a:pt x="17827" y="125015"/>
                </a:lnTo>
                <a:lnTo>
                  <a:pt x="9006" y="125015"/>
                </a:lnTo>
                <a:lnTo>
                  <a:pt x="8900" y="164049"/>
                </a:lnTo>
                <a:lnTo>
                  <a:pt x="1830" y="203173"/>
                </a:lnTo>
                <a:lnTo>
                  <a:pt x="0" y="231456"/>
                </a:lnTo>
                <a:lnTo>
                  <a:pt x="7659" y="232109"/>
                </a:lnTo>
                <a:lnTo>
                  <a:pt x="22911" y="231167"/>
                </a:lnTo>
                <a:lnTo>
                  <a:pt x="33646" y="227425"/>
                </a:lnTo>
                <a:lnTo>
                  <a:pt x="45032" y="227747"/>
                </a:lnTo>
                <a:lnTo>
                  <a:pt x="82557" y="231589"/>
                </a:lnTo>
                <a:lnTo>
                  <a:pt x="120718" y="232056"/>
                </a:lnTo>
                <a:lnTo>
                  <a:pt x="162175" y="232149"/>
                </a:lnTo>
                <a:lnTo>
                  <a:pt x="206230" y="229522"/>
                </a:lnTo>
                <a:lnTo>
                  <a:pt x="247792" y="223609"/>
                </a:lnTo>
                <a:lnTo>
                  <a:pt x="292032" y="223257"/>
                </a:lnTo>
                <a:lnTo>
                  <a:pt x="333480" y="223244"/>
                </a:lnTo>
                <a:lnTo>
                  <a:pt x="344648" y="222250"/>
                </a:lnTo>
                <a:lnTo>
                  <a:pt x="387207" y="214148"/>
                </a:lnTo>
                <a:lnTo>
                  <a:pt x="429022" y="201992"/>
                </a:lnTo>
                <a:lnTo>
                  <a:pt x="466230" y="197182"/>
                </a:lnTo>
                <a:lnTo>
                  <a:pt x="507228" y="190412"/>
                </a:lnTo>
                <a:lnTo>
                  <a:pt x="545363" y="186785"/>
                </a:lnTo>
                <a:lnTo>
                  <a:pt x="586600" y="179868"/>
                </a:lnTo>
                <a:lnTo>
                  <a:pt x="629194" y="176115"/>
                </a:lnTo>
                <a:lnTo>
                  <a:pt x="672850" y="170513"/>
                </a:lnTo>
                <a:lnTo>
                  <a:pt x="710262" y="169831"/>
                </a:lnTo>
                <a:lnTo>
                  <a:pt x="733639" y="167068"/>
                </a:lnTo>
                <a:lnTo>
                  <a:pt x="770903" y="161568"/>
                </a:lnTo>
                <a:lnTo>
                  <a:pt x="814617" y="160767"/>
                </a:lnTo>
                <a:lnTo>
                  <a:pt x="828583" y="160737"/>
                </a:lnTo>
                <a:lnTo>
                  <a:pt x="859060" y="139743"/>
                </a:lnTo>
                <a:lnTo>
                  <a:pt x="888384" y="100634"/>
                </a:lnTo>
                <a:lnTo>
                  <a:pt x="890913" y="92351"/>
                </a:lnTo>
                <a:lnTo>
                  <a:pt x="895182" y="70864"/>
                </a:lnTo>
                <a:lnTo>
                  <a:pt x="900546" y="52252"/>
                </a:lnTo>
                <a:lnTo>
                  <a:pt x="901856" y="28197"/>
                </a:lnTo>
                <a:lnTo>
                  <a:pt x="91079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20" name="SMARTInkShape-3375"/>
          <p:cNvSpPr/>
          <p:nvPr>
            <p:custDataLst>
              <p:tags r:id="rId25"/>
            </p:custDataLst>
          </p:nvPr>
        </p:nvSpPr>
        <p:spPr bwMode="auto">
          <a:xfrm>
            <a:off x="5956470" y="4018359"/>
            <a:ext cx="1642695" cy="187517"/>
          </a:xfrm>
          <a:custGeom>
            <a:avLst/>
            <a:gdLst/>
            <a:ahLst/>
            <a:cxnLst/>
            <a:rect l="0" t="0" r="0" b="0"/>
            <a:pathLst>
              <a:path w="1642695" h="187517">
                <a:moveTo>
                  <a:pt x="8560" y="116086"/>
                </a:moveTo>
                <a:lnTo>
                  <a:pt x="8560" y="116086"/>
                </a:lnTo>
                <a:lnTo>
                  <a:pt x="2424" y="130344"/>
                </a:lnTo>
                <a:lnTo>
                  <a:pt x="0" y="148587"/>
                </a:lnTo>
                <a:lnTo>
                  <a:pt x="869" y="149659"/>
                </a:lnTo>
                <a:lnTo>
                  <a:pt x="7352" y="151522"/>
                </a:lnTo>
                <a:lnTo>
                  <a:pt x="12944" y="151721"/>
                </a:lnTo>
                <a:lnTo>
                  <a:pt x="18115" y="149122"/>
                </a:lnTo>
                <a:lnTo>
                  <a:pt x="20885" y="147039"/>
                </a:lnTo>
                <a:lnTo>
                  <a:pt x="29251" y="144726"/>
                </a:lnTo>
                <a:lnTo>
                  <a:pt x="50792" y="143241"/>
                </a:lnTo>
                <a:lnTo>
                  <a:pt x="59743" y="145684"/>
                </a:lnTo>
                <a:lnTo>
                  <a:pt x="99215" y="160981"/>
                </a:lnTo>
                <a:lnTo>
                  <a:pt x="138585" y="172689"/>
                </a:lnTo>
                <a:lnTo>
                  <a:pt x="176925" y="180462"/>
                </a:lnTo>
                <a:lnTo>
                  <a:pt x="191538" y="184385"/>
                </a:lnTo>
                <a:lnTo>
                  <a:pt x="235198" y="187110"/>
                </a:lnTo>
                <a:lnTo>
                  <a:pt x="277306" y="187442"/>
                </a:lnTo>
                <a:lnTo>
                  <a:pt x="321022" y="187500"/>
                </a:lnTo>
                <a:lnTo>
                  <a:pt x="356135" y="187516"/>
                </a:lnTo>
                <a:lnTo>
                  <a:pt x="395091" y="186529"/>
                </a:lnTo>
                <a:lnTo>
                  <a:pt x="435927" y="183102"/>
                </a:lnTo>
                <a:lnTo>
                  <a:pt x="472656" y="186650"/>
                </a:lnTo>
                <a:lnTo>
                  <a:pt x="509102" y="187265"/>
                </a:lnTo>
                <a:lnTo>
                  <a:pt x="551319" y="182706"/>
                </a:lnTo>
                <a:lnTo>
                  <a:pt x="595248" y="179813"/>
                </a:lnTo>
                <a:lnTo>
                  <a:pt x="637117" y="179827"/>
                </a:lnTo>
                <a:lnTo>
                  <a:pt x="680972" y="184802"/>
                </a:lnTo>
                <a:lnTo>
                  <a:pt x="722849" y="186717"/>
                </a:lnTo>
                <a:lnTo>
                  <a:pt x="766870" y="187364"/>
                </a:lnTo>
                <a:lnTo>
                  <a:pt x="797033" y="187453"/>
                </a:lnTo>
                <a:lnTo>
                  <a:pt x="839921" y="186511"/>
                </a:lnTo>
                <a:lnTo>
                  <a:pt x="874346" y="181381"/>
                </a:lnTo>
                <a:lnTo>
                  <a:pt x="915083" y="178427"/>
                </a:lnTo>
                <a:lnTo>
                  <a:pt x="958572" y="171710"/>
                </a:lnTo>
                <a:lnTo>
                  <a:pt x="1000893" y="164428"/>
                </a:lnTo>
                <a:lnTo>
                  <a:pt x="1045511" y="158818"/>
                </a:lnTo>
                <a:lnTo>
                  <a:pt x="1087508" y="148450"/>
                </a:lnTo>
                <a:lnTo>
                  <a:pt x="1126430" y="140963"/>
                </a:lnTo>
                <a:lnTo>
                  <a:pt x="1170300" y="130592"/>
                </a:lnTo>
                <a:lnTo>
                  <a:pt x="1207334" y="119981"/>
                </a:lnTo>
                <a:lnTo>
                  <a:pt x="1250809" y="114210"/>
                </a:lnTo>
                <a:lnTo>
                  <a:pt x="1285810" y="109246"/>
                </a:lnTo>
                <a:lnTo>
                  <a:pt x="1323710" y="107569"/>
                </a:lnTo>
                <a:lnTo>
                  <a:pt x="1351298" y="102093"/>
                </a:lnTo>
                <a:lnTo>
                  <a:pt x="1389607" y="106581"/>
                </a:lnTo>
                <a:lnTo>
                  <a:pt x="1429155" y="107081"/>
                </a:lnTo>
                <a:lnTo>
                  <a:pt x="1469599" y="114838"/>
                </a:lnTo>
                <a:lnTo>
                  <a:pt x="1512672" y="107911"/>
                </a:lnTo>
                <a:lnTo>
                  <a:pt x="1550532" y="106184"/>
                </a:lnTo>
                <a:lnTo>
                  <a:pt x="1565226" y="100033"/>
                </a:lnTo>
                <a:lnTo>
                  <a:pt x="1579583" y="91712"/>
                </a:lnTo>
                <a:lnTo>
                  <a:pt x="1587233" y="89774"/>
                </a:lnTo>
                <a:lnTo>
                  <a:pt x="1595873" y="83254"/>
                </a:lnTo>
                <a:lnTo>
                  <a:pt x="1605317" y="80747"/>
                </a:lnTo>
                <a:lnTo>
                  <a:pt x="1619258" y="67972"/>
                </a:lnTo>
                <a:lnTo>
                  <a:pt x="1622357" y="62290"/>
                </a:lnTo>
                <a:lnTo>
                  <a:pt x="1624725" y="56458"/>
                </a:lnTo>
                <a:lnTo>
                  <a:pt x="1632378" y="46400"/>
                </a:lnTo>
                <a:lnTo>
                  <a:pt x="164269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21" name="SMARTInkShape-3376"/>
          <p:cNvSpPr/>
          <p:nvPr>
            <p:custDataLst>
              <p:tags r:id="rId26"/>
            </p:custDataLst>
          </p:nvPr>
        </p:nvSpPr>
        <p:spPr bwMode="auto">
          <a:xfrm>
            <a:off x="4661297" y="5884664"/>
            <a:ext cx="401837" cy="44650"/>
          </a:xfrm>
          <a:custGeom>
            <a:avLst/>
            <a:gdLst/>
            <a:ahLst/>
            <a:cxnLst/>
            <a:rect l="0" t="0" r="0" b="0"/>
            <a:pathLst>
              <a:path w="401837" h="44650">
                <a:moveTo>
                  <a:pt x="0" y="44649"/>
                </a:moveTo>
                <a:lnTo>
                  <a:pt x="0" y="44649"/>
                </a:lnTo>
                <a:lnTo>
                  <a:pt x="43820" y="44649"/>
                </a:lnTo>
                <a:lnTo>
                  <a:pt x="82216" y="44649"/>
                </a:lnTo>
                <a:lnTo>
                  <a:pt x="118728" y="44649"/>
                </a:lnTo>
                <a:lnTo>
                  <a:pt x="159423" y="39908"/>
                </a:lnTo>
                <a:lnTo>
                  <a:pt x="202900" y="36960"/>
                </a:lnTo>
                <a:lnTo>
                  <a:pt x="247200" y="31346"/>
                </a:lnTo>
                <a:lnTo>
                  <a:pt x="282177" y="26167"/>
                </a:lnTo>
                <a:lnTo>
                  <a:pt x="320873" y="19568"/>
                </a:lnTo>
                <a:lnTo>
                  <a:pt x="361222" y="10020"/>
                </a:lnTo>
                <a:lnTo>
                  <a:pt x="40183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22" name="SMARTInkShape-3377"/>
          <p:cNvSpPr/>
          <p:nvPr>
            <p:custDataLst>
              <p:tags r:id="rId27"/>
            </p:custDataLst>
          </p:nvPr>
        </p:nvSpPr>
        <p:spPr bwMode="auto">
          <a:xfrm>
            <a:off x="4598789" y="4205883"/>
            <a:ext cx="625079" cy="89298"/>
          </a:xfrm>
          <a:custGeom>
            <a:avLst/>
            <a:gdLst/>
            <a:ahLst/>
            <a:cxnLst/>
            <a:rect l="0" t="0" r="0" b="0"/>
            <a:pathLst>
              <a:path w="625079" h="89298">
                <a:moveTo>
                  <a:pt x="0" y="89297"/>
                </a:moveTo>
                <a:lnTo>
                  <a:pt x="0" y="89297"/>
                </a:lnTo>
                <a:lnTo>
                  <a:pt x="42901" y="84556"/>
                </a:lnTo>
                <a:lnTo>
                  <a:pt x="80401" y="81608"/>
                </a:lnTo>
                <a:lnTo>
                  <a:pt x="122931" y="80735"/>
                </a:lnTo>
                <a:lnTo>
                  <a:pt x="157471" y="80476"/>
                </a:lnTo>
                <a:lnTo>
                  <a:pt x="200778" y="80399"/>
                </a:lnTo>
                <a:lnTo>
                  <a:pt x="241832" y="75636"/>
                </a:lnTo>
                <a:lnTo>
                  <a:pt x="279131" y="67941"/>
                </a:lnTo>
                <a:lnTo>
                  <a:pt x="321154" y="56451"/>
                </a:lnTo>
                <a:lnTo>
                  <a:pt x="354999" y="47594"/>
                </a:lnTo>
                <a:lnTo>
                  <a:pt x="391154" y="38686"/>
                </a:lnTo>
                <a:lnTo>
                  <a:pt x="431854" y="29763"/>
                </a:lnTo>
                <a:lnTo>
                  <a:pt x="469490" y="20835"/>
                </a:lnTo>
                <a:lnTo>
                  <a:pt x="505776" y="12898"/>
                </a:lnTo>
                <a:lnTo>
                  <a:pt x="541664" y="9113"/>
                </a:lnTo>
                <a:lnTo>
                  <a:pt x="577431" y="3141"/>
                </a:lnTo>
                <a:lnTo>
                  <a:pt x="62507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23" name="SMARTInkShape-3378"/>
          <p:cNvSpPr/>
          <p:nvPr>
            <p:custDataLst>
              <p:tags r:id="rId28"/>
            </p:custDataLst>
          </p:nvPr>
        </p:nvSpPr>
        <p:spPr bwMode="auto">
          <a:xfrm>
            <a:off x="4527463" y="4232672"/>
            <a:ext cx="866068" cy="43747"/>
          </a:xfrm>
          <a:custGeom>
            <a:avLst/>
            <a:gdLst/>
            <a:ahLst/>
            <a:cxnLst/>
            <a:rect l="0" t="0" r="0" b="0"/>
            <a:pathLst>
              <a:path w="866068" h="43747">
                <a:moveTo>
                  <a:pt x="17748" y="17859"/>
                </a:moveTo>
                <a:lnTo>
                  <a:pt x="17748" y="17859"/>
                </a:lnTo>
                <a:lnTo>
                  <a:pt x="13008" y="17859"/>
                </a:lnTo>
                <a:lnTo>
                  <a:pt x="11611" y="18851"/>
                </a:lnTo>
                <a:lnTo>
                  <a:pt x="10680" y="20505"/>
                </a:lnTo>
                <a:lnTo>
                  <a:pt x="9186" y="25548"/>
                </a:lnTo>
                <a:lnTo>
                  <a:pt x="6336" y="26237"/>
                </a:lnTo>
                <a:lnTo>
                  <a:pt x="4187" y="26421"/>
                </a:lnTo>
                <a:lnTo>
                  <a:pt x="2754" y="27536"/>
                </a:lnTo>
                <a:lnTo>
                  <a:pt x="266" y="34445"/>
                </a:lnTo>
                <a:lnTo>
                  <a:pt x="0" y="40082"/>
                </a:lnTo>
                <a:lnTo>
                  <a:pt x="1947" y="41604"/>
                </a:lnTo>
                <a:lnTo>
                  <a:pt x="14169" y="43746"/>
                </a:lnTo>
                <a:lnTo>
                  <a:pt x="44014" y="41824"/>
                </a:lnTo>
                <a:lnTo>
                  <a:pt x="87318" y="32184"/>
                </a:lnTo>
                <a:lnTo>
                  <a:pt x="128688" y="28847"/>
                </a:lnTo>
                <a:lnTo>
                  <a:pt x="147413" y="32249"/>
                </a:lnTo>
                <a:lnTo>
                  <a:pt x="183284" y="27704"/>
                </a:lnTo>
                <a:lnTo>
                  <a:pt x="227423" y="25977"/>
                </a:lnTo>
                <a:lnTo>
                  <a:pt x="259460" y="20705"/>
                </a:lnTo>
                <a:lnTo>
                  <a:pt x="297505" y="17710"/>
                </a:lnTo>
                <a:lnTo>
                  <a:pt x="338033" y="10958"/>
                </a:lnTo>
                <a:lnTo>
                  <a:pt x="374702" y="4590"/>
                </a:lnTo>
                <a:lnTo>
                  <a:pt x="403274" y="2040"/>
                </a:lnTo>
                <a:lnTo>
                  <a:pt x="438132" y="906"/>
                </a:lnTo>
                <a:lnTo>
                  <a:pt x="473468" y="403"/>
                </a:lnTo>
                <a:lnTo>
                  <a:pt x="509017" y="179"/>
                </a:lnTo>
                <a:lnTo>
                  <a:pt x="541683" y="80"/>
                </a:lnTo>
                <a:lnTo>
                  <a:pt x="576808" y="1015"/>
                </a:lnTo>
                <a:lnTo>
                  <a:pt x="606067" y="5151"/>
                </a:lnTo>
                <a:lnTo>
                  <a:pt x="642621" y="3957"/>
                </a:lnTo>
                <a:lnTo>
                  <a:pt x="660594" y="5727"/>
                </a:lnTo>
                <a:lnTo>
                  <a:pt x="696386" y="1425"/>
                </a:lnTo>
                <a:lnTo>
                  <a:pt x="728480" y="422"/>
                </a:lnTo>
                <a:lnTo>
                  <a:pt x="766762" y="125"/>
                </a:lnTo>
                <a:lnTo>
                  <a:pt x="803241" y="36"/>
                </a:lnTo>
                <a:lnTo>
                  <a:pt x="842655" y="5"/>
                </a:lnTo>
                <a:lnTo>
                  <a:pt x="8660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27" name="SMARTInkShape-Group820"/>
          <p:cNvGrpSpPr/>
          <p:nvPr/>
        </p:nvGrpSpPr>
        <p:grpSpPr>
          <a:xfrm>
            <a:off x="8885039" y="5107780"/>
            <a:ext cx="241103" cy="651869"/>
            <a:chOff x="8885039" y="5107780"/>
            <a:chExt cx="241103" cy="651869"/>
          </a:xfrm>
        </p:grpSpPr>
        <p:sp>
          <p:nvSpPr>
            <p:cNvPr id="431824" name="SMARTInkShape-3379"/>
            <p:cNvSpPr/>
            <p:nvPr>
              <p:custDataLst>
                <p:tags r:id="rId38"/>
              </p:custDataLst>
            </p:nvPr>
          </p:nvSpPr>
          <p:spPr bwMode="auto">
            <a:xfrm>
              <a:off x="8974336" y="5447109"/>
              <a:ext cx="151806" cy="312540"/>
            </a:xfrm>
            <a:custGeom>
              <a:avLst/>
              <a:gdLst/>
              <a:ahLst/>
              <a:cxnLst/>
              <a:rect l="0" t="0" r="0" b="0"/>
              <a:pathLst>
                <a:path w="151806" h="312540">
                  <a:moveTo>
                    <a:pt x="151805" y="0"/>
                  </a:moveTo>
                  <a:lnTo>
                    <a:pt x="151805" y="0"/>
                  </a:lnTo>
                  <a:lnTo>
                    <a:pt x="139376" y="0"/>
                  </a:lnTo>
                  <a:lnTo>
                    <a:pt x="126074" y="4741"/>
                  </a:lnTo>
                  <a:lnTo>
                    <a:pt x="114305" y="12429"/>
                  </a:lnTo>
                  <a:lnTo>
                    <a:pt x="98383" y="38348"/>
                  </a:lnTo>
                  <a:lnTo>
                    <a:pt x="95355" y="40448"/>
                  </a:lnTo>
                  <a:lnTo>
                    <a:pt x="83364" y="78472"/>
                  </a:lnTo>
                  <a:lnTo>
                    <a:pt x="74420" y="114422"/>
                  </a:lnTo>
                  <a:lnTo>
                    <a:pt x="65486" y="153076"/>
                  </a:lnTo>
                  <a:lnTo>
                    <a:pt x="50602" y="196817"/>
                  </a:lnTo>
                  <a:lnTo>
                    <a:pt x="36711" y="234228"/>
                  </a:lnTo>
                  <a:lnTo>
                    <a:pt x="17492" y="271256"/>
                  </a:lnTo>
                  <a:lnTo>
                    <a:pt x="0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5" name="SMARTInkShape-3380"/>
            <p:cNvSpPr/>
            <p:nvPr>
              <p:custDataLst>
                <p:tags r:id="rId39"/>
              </p:custDataLst>
            </p:nvPr>
          </p:nvSpPr>
          <p:spPr bwMode="auto">
            <a:xfrm>
              <a:off x="8885039" y="5509617"/>
              <a:ext cx="151806" cy="95836"/>
            </a:xfrm>
            <a:custGeom>
              <a:avLst/>
              <a:gdLst/>
              <a:ahLst/>
              <a:cxnLst/>
              <a:rect l="0" t="0" r="0" b="0"/>
              <a:pathLst>
                <a:path w="151806" h="95836">
                  <a:moveTo>
                    <a:pt x="0" y="0"/>
                  </a:moveTo>
                  <a:lnTo>
                    <a:pt x="0" y="0"/>
                  </a:lnTo>
                  <a:lnTo>
                    <a:pt x="41108" y="33420"/>
                  </a:lnTo>
                  <a:lnTo>
                    <a:pt x="72601" y="76209"/>
                  </a:lnTo>
                  <a:lnTo>
                    <a:pt x="87547" y="90161"/>
                  </a:lnTo>
                  <a:lnTo>
                    <a:pt x="99802" y="95835"/>
                  </a:lnTo>
                  <a:lnTo>
                    <a:pt x="109179" y="94518"/>
                  </a:lnTo>
                  <a:lnTo>
                    <a:pt x="114458" y="92777"/>
                  </a:lnTo>
                  <a:lnTo>
                    <a:pt x="151805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6" name="SMARTInkShape-3381"/>
            <p:cNvSpPr/>
            <p:nvPr>
              <p:custDataLst>
                <p:tags r:id="rId40"/>
              </p:custDataLst>
            </p:nvPr>
          </p:nvSpPr>
          <p:spPr bwMode="auto">
            <a:xfrm>
              <a:off x="8929688" y="5107780"/>
              <a:ext cx="44137" cy="552477"/>
            </a:xfrm>
            <a:custGeom>
              <a:avLst/>
              <a:gdLst/>
              <a:ahLst/>
              <a:cxnLst/>
              <a:rect l="0" t="0" r="0" b="0"/>
              <a:pathLst>
                <a:path w="44137" h="552477">
                  <a:moveTo>
                    <a:pt x="0" y="0"/>
                  </a:moveTo>
                  <a:lnTo>
                    <a:pt x="0" y="0"/>
                  </a:lnTo>
                  <a:lnTo>
                    <a:pt x="4740" y="4742"/>
                  </a:lnTo>
                  <a:lnTo>
                    <a:pt x="8562" y="44057"/>
                  </a:lnTo>
                  <a:lnTo>
                    <a:pt x="2719" y="82199"/>
                  </a:lnTo>
                  <a:lnTo>
                    <a:pt x="806" y="124236"/>
                  </a:lnTo>
                  <a:lnTo>
                    <a:pt x="158" y="163521"/>
                  </a:lnTo>
                  <a:lnTo>
                    <a:pt x="31" y="199430"/>
                  </a:lnTo>
                  <a:lnTo>
                    <a:pt x="6142" y="241874"/>
                  </a:lnTo>
                  <a:lnTo>
                    <a:pt x="7691" y="272202"/>
                  </a:lnTo>
                  <a:lnTo>
                    <a:pt x="8379" y="302881"/>
                  </a:lnTo>
                  <a:lnTo>
                    <a:pt x="11411" y="342751"/>
                  </a:lnTo>
                  <a:lnTo>
                    <a:pt x="15948" y="376062"/>
                  </a:lnTo>
                  <a:lnTo>
                    <a:pt x="19938" y="411067"/>
                  </a:lnTo>
                  <a:lnTo>
                    <a:pt x="30176" y="448970"/>
                  </a:lnTo>
                  <a:lnTo>
                    <a:pt x="42056" y="488815"/>
                  </a:lnTo>
                  <a:lnTo>
                    <a:pt x="44136" y="519229"/>
                  </a:lnTo>
                  <a:lnTo>
                    <a:pt x="36073" y="552476"/>
                  </a:lnTo>
                  <a:lnTo>
                    <a:pt x="26789" y="5179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30" name="SMARTInkShape-Group821"/>
          <p:cNvGrpSpPr/>
          <p:nvPr/>
        </p:nvGrpSpPr>
        <p:grpSpPr>
          <a:xfrm>
            <a:off x="3545086" y="3277307"/>
            <a:ext cx="4500515" cy="1232186"/>
            <a:chOff x="3545086" y="3277307"/>
            <a:chExt cx="4500515" cy="1232186"/>
          </a:xfrm>
        </p:grpSpPr>
        <p:sp>
          <p:nvSpPr>
            <p:cNvPr id="431828" name="SMARTInkShape-3382"/>
            <p:cNvSpPr/>
            <p:nvPr>
              <p:custDataLst>
                <p:tags r:id="rId36"/>
              </p:custDataLst>
            </p:nvPr>
          </p:nvSpPr>
          <p:spPr bwMode="auto">
            <a:xfrm>
              <a:off x="3589734" y="3277307"/>
              <a:ext cx="4455867" cy="1232186"/>
            </a:xfrm>
            <a:custGeom>
              <a:avLst/>
              <a:gdLst/>
              <a:ahLst/>
              <a:cxnLst/>
              <a:rect l="0" t="0" r="0" b="0"/>
              <a:pathLst>
                <a:path w="4455867" h="1232186">
                  <a:moveTo>
                    <a:pt x="508993" y="267779"/>
                  </a:moveTo>
                  <a:lnTo>
                    <a:pt x="508993" y="267779"/>
                  </a:lnTo>
                  <a:lnTo>
                    <a:pt x="544638" y="267779"/>
                  </a:lnTo>
                  <a:lnTo>
                    <a:pt x="585149" y="267779"/>
                  </a:lnTo>
                  <a:lnTo>
                    <a:pt x="628571" y="267779"/>
                  </a:lnTo>
                  <a:lnTo>
                    <a:pt x="658050" y="267779"/>
                  </a:lnTo>
                  <a:lnTo>
                    <a:pt x="690334" y="267779"/>
                  </a:lnTo>
                  <a:lnTo>
                    <a:pt x="724527" y="266787"/>
                  </a:lnTo>
                  <a:lnTo>
                    <a:pt x="759567" y="263038"/>
                  </a:lnTo>
                  <a:lnTo>
                    <a:pt x="794984" y="260711"/>
                  </a:lnTo>
                  <a:lnTo>
                    <a:pt x="830569" y="258685"/>
                  </a:lnTo>
                  <a:lnTo>
                    <a:pt x="866228" y="254477"/>
                  </a:lnTo>
                  <a:lnTo>
                    <a:pt x="904566" y="249299"/>
                  </a:lnTo>
                  <a:lnTo>
                    <a:pt x="943764" y="244683"/>
                  </a:lnTo>
                  <a:lnTo>
                    <a:pt x="981029" y="242631"/>
                  </a:lnTo>
                  <a:lnTo>
                    <a:pt x="1020081" y="239073"/>
                  </a:lnTo>
                  <a:lnTo>
                    <a:pt x="1059596" y="235177"/>
                  </a:lnTo>
                  <a:lnTo>
                    <a:pt x="1097002" y="233445"/>
                  </a:lnTo>
                  <a:lnTo>
                    <a:pt x="1136116" y="230030"/>
                  </a:lnTo>
                  <a:lnTo>
                    <a:pt x="1176652" y="225205"/>
                  </a:lnTo>
                  <a:lnTo>
                    <a:pt x="1217818" y="219753"/>
                  </a:lnTo>
                  <a:lnTo>
                    <a:pt x="1256620" y="214023"/>
                  </a:lnTo>
                  <a:lnTo>
                    <a:pt x="1294701" y="208168"/>
                  </a:lnTo>
                  <a:lnTo>
                    <a:pt x="1334777" y="202259"/>
                  </a:lnTo>
                  <a:lnTo>
                    <a:pt x="1375740" y="198972"/>
                  </a:lnTo>
                  <a:lnTo>
                    <a:pt x="1416104" y="196518"/>
                  </a:lnTo>
                  <a:lnTo>
                    <a:pt x="1453888" y="192120"/>
                  </a:lnTo>
                  <a:lnTo>
                    <a:pt x="1493170" y="186859"/>
                  </a:lnTo>
                  <a:lnTo>
                    <a:pt x="1533780" y="181213"/>
                  </a:lnTo>
                  <a:lnTo>
                    <a:pt x="1574979" y="175396"/>
                  </a:lnTo>
                  <a:lnTo>
                    <a:pt x="1616441" y="172150"/>
                  </a:lnTo>
                  <a:lnTo>
                    <a:pt x="1657028" y="169714"/>
                  </a:lnTo>
                  <a:lnTo>
                    <a:pt x="1694910" y="165325"/>
                  </a:lnTo>
                  <a:lnTo>
                    <a:pt x="1734236" y="160067"/>
                  </a:lnTo>
                  <a:lnTo>
                    <a:pt x="1774865" y="154422"/>
                  </a:lnTo>
                  <a:lnTo>
                    <a:pt x="1816074" y="148606"/>
                  </a:lnTo>
                  <a:lnTo>
                    <a:pt x="1857540" y="142714"/>
                  </a:lnTo>
                  <a:lnTo>
                    <a:pt x="1899121" y="136788"/>
                  </a:lnTo>
                  <a:lnTo>
                    <a:pt x="1940752" y="130847"/>
                  </a:lnTo>
                  <a:lnTo>
                    <a:pt x="1979760" y="127545"/>
                  </a:lnTo>
                  <a:lnTo>
                    <a:pt x="2017932" y="125086"/>
                  </a:lnTo>
                  <a:lnTo>
                    <a:pt x="2058049" y="120685"/>
                  </a:lnTo>
                  <a:lnTo>
                    <a:pt x="2099030" y="118068"/>
                  </a:lnTo>
                  <a:lnTo>
                    <a:pt x="2139402" y="115913"/>
                  </a:lnTo>
                  <a:lnTo>
                    <a:pt x="2177190" y="111647"/>
                  </a:lnTo>
                  <a:lnTo>
                    <a:pt x="2213827" y="106444"/>
                  </a:lnTo>
                  <a:lnTo>
                    <a:pt x="2250947" y="101817"/>
                  </a:lnTo>
                  <a:lnTo>
                    <a:pt x="2290595" y="99760"/>
                  </a:lnTo>
                  <a:lnTo>
                    <a:pt x="2328723" y="96200"/>
                  </a:lnTo>
                  <a:lnTo>
                    <a:pt x="2365511" y="92303"/>
                  </a:lnTo>
                  <a:lnTo>
                    <a:pt x="2401706" y="90571"/>
                  </a:lnTo>
                  <a:lnTo>
                    <a:pt x="2437636" y="87155"/>
                  </a:lnTo>
                  <a:lnTo>
                    <a:pt x="2473449" y="83322"/>
                  </a:lnTo>
                  <a:lnTo>
                    <a:pt x="2509209" y="81619"/>
                  </a:lnTo>
                  <a:lnTo>
                    <a:pt x="2544946" y="78215"/>
                  </a:lnTo>
                  <a:lnTo>
                    <a:pt x="2580673" y="74388"/>
                  </a:lnTo>
                  <a:lnTo>
                    <a:pt x="2616396" y="72687"/>
                  </a:lnTo>
                  <a:lnTo>
                    <a:pt x="2652116" y="71930"/>
                  </a:lnTo>
                  <a:lnTo>
                    <a:pt x="2687836" y="70602"/>
                  </a:lnTo>
                  <a:lnTo>
                    <a:pt x="2723554" y="66704"/>
                  </a:lnTo>
                  <a:lnTo>
                    <a:pt x="2759274" y="64311"/>
                  </a:lnTo>
                  <a:lnTo>
                    <a:pt x="2794993" y="62255"/>
                  </a:lnTo>
                  <a:lnTo>
                    <a:pt x="2830711" y="58034"/>
                  </a:lnTo>
                  <a:lnTo>
                    <a:pt x="2863784" y="55496"/>
                  </a:lnTo>
                  <a:lnTo>
                    <a:pt x="2896012" y="53377"/>
                  </a:lnTo>
                  <a:lnTo>
                    <a:pt x="2930179" y="49127"/>
                  </a:lnTo>
                  <a:lnTo>
                    <a:pt x="2965209" y="46577"/>
                  </a:lnTo>
                  <a:lnTo>
                    <a:pt x="3000620" y="45443"/>
                  </a:lnTo>
                  <a:lnTo>
                    <a:pt x="3036203" y="44940"/>
                  </a:lnTo>
                  <a:lnTo>
                    <a:pt x="3069215" y="44715"/>
                  </a:lnTo>
                  <a:lnTo>
                    <a:pt x="3101416" y="43624"/>
                  </a:lnTo>
                  <a:lnTo>
                    <a:pt x="3135572" y="39832"/>
                  </a:lnTo>
                  <a:lnTo>
                    <a:pt x="3167950" y="37484"/>
                  </a:lnTo>
                  <a:lnTo>
                    <a:pt x="3198876" y="36441"/>
                  </a:lnTo>
                  <a:lnTo>
                    <a:pt x="3229158" y="35978"/>
                  </a:lnTo>
                  <a:lnTo>
                    <a:pt x="3261799" y="35772"/>
                  </a:lnTo>
                  <a:lnTo>
                    <a:pt x="3295157" y="35680"/>
                  </a:lnTo>
                  <a:lnTo>
                    <a:pt x="3326520" y="35640"/>
                  </a:lnTo>
                  <a:lnTo>
                    <a:pt x="3356995" y="35622"/>
                  </a:lnTo>
                  <a:lnTo>
                    <a:pt x="3387076" y="35613"/>
                  </a:lnTo>
                  <a:lnTo>
                    <a:pt x="3430910" y="35609"/>
                  </a:lnTo>
                  <a:lnTo>
                    <a:pt x="3470466" y="36600"/>
                  </a:lnTo>
                  <a:lnTo>
                    <a:pt x="3513165" y="41744"/>
                  </a:lnTo>
                  <a:lnTo>
                    <a:pt x="3557236" y="43709"/>
                  </a:lnTo>
                  <a:lnTo>
                    <a:pt x="3600721" y="44291"/>
                  </a:lnTo>
                  <a:lnTo>
                    <a:pt x="3640174" y="44464"/>
                  </a:lnTo>
                  <a:lnTo>
                    <a:pt x="3681850" y="43523"/>
                  </a:lnTo>
                  <a:lnTo>
                    <a:pt x="3720767" y="38394"/>
                  </a:lnTo>
                  <a:lnTo>
                    <a:pt x="3762284" y="36433"/>
                  </a:lnTo>
                  <a:lnTo>
                    <a:pt x="3800161" y="35852"/>
                  </a:lnTo>
                  <a:lnTo>
                    <a:pt x="3836520" y="34687"/>
                  </a:lnTo>
                  <a:lnTo>
                    <a:pt x="3872428" y="29492"/>
                  </a:lnTo>
                  <a:lnTo>
                    <a:pt x="3908203" y="26519"/>
                  </a:lnTo>
                  <a:lnTo>
                    <a:pt x="3943939" y="20787"/>
                  </a:lnTo>
                  <a:lnTo>
                    <a:pt x="3982639" y="17656"/>
                  </a:lnTo>
                  <a:lnTo>
                    <a:pt x="4017697" y="13408"/>
                  </a:lnTo>
                  <a:lnTo>
                    <a:pt x="4053784" y="10858"/>
                  </a:lnTo>
                  <a:lnTo>
                    <a:pt x="4088674" y="9725"/>
                  </a:lnTo>
                  <a:lnTo>
                    <a:pt x="4120718" y="9221"/>
                  </a:lnTo>
                  <a:lnTo>
                    <a:pt x="4151495" y="6351"/>
                  </a:lnTo>
                  <a:lnTo>
                    <a:pt x="4188776" y="1803"/>
                  </a:lnTo>
                  <a:lnTo>
                    <a:pt x="4228631" y="267"/>
                  </a:lnTo>
                  <a:lnTo>
                    <a:pt x="4267745" y="0"/>
                  </a:lnTo>
                  <a:lnTo>
                    <a:pt x="4305010" y="903"/>
                  </a:lnTo>
                  <a:lnTo>
                    <a:pt x="4349645" y="8985"/>
                  </a:lnTo>
                  <a:lnTo>
                    <a:pt x="4384399" y="30114"/>
                  </a:lnTo>
                  <a:lnTo>
                    <a:pt x="4398565" y="42799"/>
                  </a:lnTo>
                  <a:lnTo>
                    <a:pt x="4417980" y="72746"/>
                  </a:lnTo>
                  <a:lnTo>
                    <a:pt x="4431664" y="112066"/>
                  </a:lnTo>
                  <a:lnTo>
                    <a:pt x="4442930" y="141623"/>
                  </a:lnTo>
                  <a:lnTo>
                    <a:pt x="4445783" y="184428"/>
                  </a:lnTo>
                  <a:lnTo>
                    <a:pt x="4446451" y="221143"/>
                  </a:lnTo>
                  <a:lnTo>
                    <a:pt x="4442086" y="261898"/>
                  </a:lnTo>
                  <a:lnTo>
                    <a:pt x="4439249" y="297566"/>
                  </a:lnTo>
                  <a:lnTo>
                    <a:pt x="4438409" y="333270"/>
                  </a:lnTo>
                  <a:lnTo>
                    <a:pt x="4438160" y="368984"/>
                  </a:lnTo>
                  <a:lnTo>
                    <a:pt x="4438086" y="404702"/>
                  </a:lnTo>
                  <a:lnTo>
                    <a:pt x="4438064" y="440420"/>
                  </a:lnTo>
                  <a:lnTo>
                    <a:pt x="4438057" y="476138"/>
                  </a:lnTo>
                  <a:lnTo>
                    <a:pt x="4438056" y="516597"/>
                  </a:lnTo>
                  <a:lnTo>
                    <a:pt x="4438055" y="555264"/>
                  </a:lnTo>
                  <a:lnTo>
                    <a:pt x="4438055" y="596597"/>
                  </a:lnTo>
                  <a:lnTo>
                    <a:pt x="4438055" y="640262"/>
                  </a:lnTo>
                  <a:lnTo>
                    <a:pt x="4438055" y="679880"/>
                  </a:lnTo>
                  <a:lnTo>
                    <a:pt x="4442796" y="721494"/>
                  </a:lnTo>
                  <a:lnTo>
                    <a:pt x="4445744" y="760503"/>
                  </a:lnTo>
                  <a:lnTo>
                    <a:pt x="4446617" y="797196"/>
                  </a:lnTo>
                  <a:lnTo>
                    <a:pt x="4446876" y="833204"/>
                  </a:lnTo>
                  <a:lnTo>
                    <a:pt x="4446963" y="874790"/>
                  </a:lnTo>
                  <a:lnTo>
                    <a:pt x="4449626" y="917547"/>
                  </a:lnTo>
                  <a:lnTo>
                    <a:pt x="4454672" y="954950"/>
                  </a:lnTo>
                  <a:lnTo>
                    <a:pt x="4455669" y="998130"/>
                  </a:lnTo>
                  <a:lnTo>
                    <a:pt x="4455866" y="1039586"/>
                  </a:lnTo>
                  <a:lnTo>
                    <a:pt x="4453254" y="1063663"/>
                  </a:lnTo>
                  <a:lnTo>
                    <a:pt x="4451164" y="1072212"/>
                  </a:lnTo>
                  <a:lnTo>
                    <a:pt x="4446795" y="1078903"/>
                  </a:lnTo>
                  <a:lnTo>
                    <a:pt x="4434002" y="1088985"/>
                  </a:lnTo>
                  <a:lnTo>
                    <a:pt x="4398164" y="1104089"/>
                  </a:lnTo>
                  <a:lnTo>
                    <a:pt x="4377700" y="1106561"/>
                  </a:lnTo>
                  <a:lnTo>
                    <a:pt x="4338067" y="1097376"/>
                  </a:lnTo>
                  <a:lnTo>
                    <a:pt x="4299950" y="1089054"/>
                  </a:lnTo>
                  <a:lnTo>
                    <a:pt x="4261867" y="1080305"/>
                  </a:lnTo>
                  <a:lnTo>
                    <a:pt x="4218172" y="1071428"/>
                  </a:lnTo>
                  <a:lnTo>
                    <a:pt x="4180089" y="1065160"/>
                  </a:lnTo>
                  <a:lnTo>
                    <a:pt x="4143670" y="1060657"/>
                  </a:lnTo>
                  <a:lnTo>
                    <a:pt x="4105098" y="1053039"/>
                  </a:lnTo>
                  <a:lnTo>
                    <a:pt x="4062250" y="1047144"/>
                  </a:lnTo>
                  <a:lnTo>
                    <a:pt x="4018135" y="1042751"/>
                  </a:lnTo>
                  <a:lnTo>
                    <a:pt x="3987502" y="1038852"/>
                  </a:lnTo>
                  <a:lnTo>
                    <a:pt x="3954044" y="1037119"/>
                  </a:lnTo>
                  <a:lnTo>
                    <a:pt x="3919329" y="1033703"/>
                  </a:lnTo>
                  <a:lnTo>
                    <a:pt x="3883065" y="1029869"/>
                  </a:lnTo>
                  <a:lnTo>
                    <a:pt x="3843797" y="1028165"/>
                  </a:lnTo>
                  <a:lnTo>
                    <a:pt x="3805839" y="1027408"/>
                  </a:lnTo>
                  <a:lnTo>
                    <a:pt x="3768132" y="1027071"/>
                  </a:lnTo>
                  <a:lnTo>
                    <a:pt x="3728222" y="1026922"/>
                  </a:lnTo>
                  <a:lnTo>
                    <a:pt x="3687335" y="1026855"/>
                  </a:lnTo>
                  <a:lnTo>
                    <a:pt x="3646011" y="1026826"/>
                  </a:lnTo>
                  <a:lnTo>
                    <a:pt x="3604494" y="1026813"/>
                  </a:lnTo>
                  <a:lnTo>
                    <a:pt x="3562891" y="1026807"/>
                  </a:lnTo>
                  <a:lnTo>
                    <a:pt x="3521249" y="1026804"/>
                  </a:lnTo>
                  <a:lnTo>
                    <a:pt x="3479591" y="1026803"/>
                  </a:lnTo>
                  <a:lnTo>
                    <a:pt x="3435280" y="1026803"/>
                  </a:lnTo>
                  <a:lnTo>
                    <a:pt x="3412350" y="1026803"/>
                  </a:lnTo>
                  <a:lnTo>
                    <a:pt x="3368353" y="1026802"/>
                  </a:lnTo>
                  <a:lnTo>
                    <a:pt x="3324655" y="1026802"/>
                  </a:lnTo>
                  <a:lnTo>
                    <a:pt x="3301890" y="1026802"/>
                  </a:lnTo>
                  <a:lnTo>
                    <a:pt x="3278775" y="1026802"/>
                  </a:lnTo>
                  <a:lnTo>
                    <a:pt x="3255428" y="1027795"/>
                  </a:lnTo>
                  <a:lnTo>
                    <a:pt x="3231926" y="1029448"/>
                  </a:lnTo>
                  <a:lnTo>
                    <a:pt x="3208321" y="1031542"/>
                  </a:lnTo>
                  <a:lnTo>
                    <a:pt x="3184646" y="1032939"/>
                  </a:lnTo>
                  <a:lnTo>
                    <a:pt x="3160925" y="1033870"/>
                  </a:lnTo>
                  <a:lnTo>
                    <a:pt x="3137175" y="1034491"/>
                  </a:lnTo>
                  <a:lnTo>
                    <a:pt x="3113403" y="1034905"/>
                  </a:lnTo>
                  <a:lnTo>
                    <a:pt x="3089618" y="1035180"/>
                  </a:lnTo>
                  <a:lnTo>
                    <a:pt x="3065823" y="1035364"/>
                  </a:lnTo>
                  <a:lnTo>
                    <a:pt x="3041030" y="1036479"/>
                  </a:lnTo>
                  <a:lnTo>
                    <a:pt x="3015573" y="1038214"/>
                  </a:lnTo>
                  <a:lnTo>
                    <a:pt x="2989671" y="1040364"/>
                  </a:lnTo>
                  <a:lnTo>
                    <a:pt x="2964465" y="1041796"/>
                  </a:lnTo>
                  <a:lnTo>
                    <a:pt x="2939725" y="1042751"/>
                  </a:lnTo>
                  <a:lnTo>
                    <a:pt x="2915293" y="1043388"/>
                  </a:lnTo>
                  <a:lnTo>
                    <a:pt x="2890076" y="1044805"/>
                  </a:lnTo>
                  <a:lnTo>
                    <a:pt x="2864334" y="1046741"/>
                  </a:lnTo>
                  <a:lnTo>
                    <a:pt x="2838244" y="1049025"/>
                  </a:lnTo>
                  <a:lnTo>
                    <a:pt x="2811921" y="1051539"/>
                  </a:lnTo>
                  <a:lnTo>
                    <a:pt x="2785442" y="1054208"/>
                  </a:lnTo>
                  <a:lnTo>
                    <a:pt x="2758860" y="1056979"/>
                  </a:lnTo>
                  <a:lnTo>
                    <a:pt x="2732209" y="1058826"/>
                  </a:lnTo>
                  <a:lnTo>
                    <a:pt x="2705511" y="1060058"/>
                  </a:lnTo>
                  <a:lnTo>
                    <a:pt x="2678784" y="1060879"/>
                  </a:lnTo>
                  <a:lnTo>
                    <a:pt x="2653028" y="1062418"/>
                  </a:lnTo>
                  <a:lnTo>
                    <a:pt x="2627920" y="1064437"/>
                  </a:lnTo>
                  <a:lnTo>
                    <a:pt x="2603244" y="1066775"/>
                  </a:lnTo>
                  <a:lnTo>
                    <a:pt x="2576871" y="1068334"/>
                  </a:lnTo>
                  <a:lnTo>
                    <a:pt x="2549367" y="1069373"/>
                  </a:lnTo>
                  <a:lnTo>
                    <a:pt x="2521109" y="1070066"/>
                  </a:lnTo>
                  <a:lnTo>
                    <a:pt x="2493341" y="1071519"/>
                  </a:lnTo>
                  <a:lnTo>
                    <a:pt x="2465900" y="1073481"/>
                  </a:lnTo>
                  <a:lnTo>
                    <a:pt x="2438676" y="1075781"/>
                  </a:lnTo>
                  <a:lnTo>
                    <a:pt x="2411596" y="1077314"/>
                  </a:lnTo>
                  <a:lnTo>
                    <a:pt x="2384614" y="1078336"/>
                  </a:lnTo>
                  <a:lnTo>
                    <a:pt x="2357696" y="1079017"/>
                  </a:lnTo>
                  <a:lnTo>
                    <a:pt x="2330821" y="1080464"/>
                  </a:lnTo>
                  <a:lnTo>
                    <a:pt x="2303974" y="1082421"/>
                  </a:lnTo>
                  <a:lnTo>
                    <a:pt x="2277147" y="1084717"/>
                  </a:lnTo>
                  <a:lnTo>
                    <a:pt x="2250333" y="1086248"/>
                  </a:lnTo>
                  <a:lnTo>
                    <a:pt x="2223526" y="1087268"/>
                  </a:lnTo>
                  <a:lnTo>
                    <a:pt x="2196726" y="1087949"/>
                  </a:lnTo>
                  <a:lnTo>
                    <a:pt x="2169930" y="1089395"/>
                  </a:lnTo>
                  <a:lnTo>
                    <a:pt x="2143135" y="1091351"/>
                  </a:lnTo>
                  <a:lnTo>
                    <a:pt x="2116343" y="1093648"/>
                  </a:lnTo>
                  <a:lnTo>
                    <a:pt x="2088560" y="1096170"/>
                  </a:lnTo>
                  <a:lnTo>
                    <a:pt x="2060115" y="1098844"/>
                  </a:lnTo>
                  <a:lnTo>
                    <a:pt x="2031231" y="1101620"/>
                  </a:lnTo>
                  <a:lnTo>
                    <a:pt x="2003044" y="1104462"/>
                  </a:lnTo>
                  <a:lnTo>
                    <a:pt x="1975324" y="1107349"/>
                  </a:lnTo>
                  <a:lnTo>
                    <a:pt x="1947914" y="1110265"/>
                  </a:lnTo>
                  <a:lnTo>
                    <a:pt x="1920711" y="1112210"/>
                  </a:lnTo>
                  <a:lnTo>
                    <a:pt x="1893646" y="1113506"/>
                  </a:lnTo>
                  <a:lnTo>
                    <a:pt x="1866673" y="1114371"/>
                  </a:lnTo>
                  <a:lnTo>
                    <a:pt x="1839761" y="1115939"/>
                  </a:lnTo>
                  <a:lnTo>
                    <a:pt x="1812890" y="1117977"/>
                  </a:lnTo>
                  <a:lnTo>
                    <a:pt x="1786046" y="1120328"/>
                  </a:lnTo>
                  <a:lnTo>
                    <a:pt x="1758229" y="1122887"/>
                  </a:lnTo>
                  <a:lnTo>
                    <a:pt x="1729762" y="1125585"/>
                  </a:lnTo>
                  <a:lnTo>
                    <a:pt x="1700863" y="1128376"/>
                  </a:lnTo>
                  <a:lnTo>
                    <a:pt x="1672666" y="1130237"/>
                  </a:lnTo>
                  <a:lnTo>
                    <a:pt x="1644939" y="1131478"/>
                  </a:lnTo>
                  <a:lnTo>
                    <a:pt x="1617525" y="1132304"/>
                  </a:lnTo>
                  <a:lnTo>
                    <a:pt x="1590318" y="1133848"/>
                  </a:lnTo>
                  <a:lnTo>
                    <a:pt x="1563252" y="1135869"/>
                  </a:lnTo>
                  <a:lnTo>
                    <a:pt x="1536278" y="1138209"/>
                  </a:lnTo>
                  <a:lnTo>
                    <a:pt x="1510357" y="1139769"/>
                  </a:lnTo>
                  <a:lnTo>
                    <a:pt x="1485139" y="1140809"/>
                  </a:lnTo>
                  <a:lnTo>
                    <a:pt x="1460390" y="1141502"/>
                  </a:lnTo>
                  <a:lnTo>
                    <a:pt x="1434960" y="1141964"/>
                  </a:lnTo>
                  <a:lnTo>
                    <a:pt x="1409078" y="1142272"/>
                  </a:lnTo>
                  <a:lnTo>
                    <a:pt x="1382893" y="1142477"/>
                  </a:lnTo>
                  <a:lnTo>
                    <a:pt x="1357499" y="1142614"/>
                  </a:lnTo>
                  <a:lnTo>
                    <a:pt x="1332632" y="1142705"/>
                  </a:lnTo>
                  <a:lnTo>
                    <a:pt x="1308117" y="1142767"/>
                  </a:lnTo>
                  <a:lnTo>
                    <a:pt x="1283836" y="1143799"/>
                  </a:lnTo>
                  <a:lnTo>
                    <a:pt x="1259711" y="1145480"/>
                  </a:lnTo>
                  <a:lnTo>
                    <a:pt x="1235690" y="1147593"/>
                  </a:lnTo>
                  <a:lnTo>
                    <a:pt x="1210747" y="1149001"/>
                  </a:lnTo>
                  <a:lnTo>
                    <a:pt x="1185188" y="1149940"/>
                  </a:lnTo>
                  <a:lnTo>
                    <a:pt x="1159220" y="1150566"/>
                  </a:lnTo>
                  <a:lnTo>
                    <a:pt x="1133969" y="1150983"/>
                  </a:lnTo>
                  <a:lnTo>
                    <a:pt x="1109198" y="1151261"/>
                  </a:lnTo>
                  <a:lnTo>
                    <a:pt x="1084747" y="1151447"/>
                  </a:lnTo>
                  <a:lnTo>
                    <a:pt x="1060509" y="1152563"/>
                  </a:lnTo>
                  <a:lnTo>
                    <a:pt x="1036412" y="1154299"/>
                  </a:lnTo>
                  <a:lnTo>
                    <a:pt x="1012410" y="1156449"/>
                  </a:lnTo>
                  <a:lnTo>
                    <a:pt x="988471" y="1157882"/>
                  </a:lnTo>
                  <a:lnTo>
                    <a:pt x="964575" y="1158837"/>
                  </a:lnTo>
                  <a:lnTo>
                    <a:pt x="940707" y="1159474"/>
                  </a:lnTo>
                  <a:lnTo>
                    <a:pt x="917848" y="1159898"/>
                  </a:lnTo>
                  <a:lnTo>
                    <a:pt x="873930" y="1160370"/>
                  </a:lnTo>
                  <a:lnTo>
                    <a:pt x="851503" y="1161488"/>
                  </a:lnTo>
                  <a:lnTo>
                    <a:pt x="828614" y="1163226"/>
                  </a:lnTo>
                  <a:lnTo>
                    <a:pt x="805417" y="1165376"/>
                  </a:lnTo>
                  <a:lnTo>
                    <a:pt x="782015" y="1166810"/>
                  </a:lnTo>
                  <a:lnTo>
                    <a:pt x="758477" y="1167765"/>
                  </a:lnTo>
                  <a:lnTo>
                    <a:pt x="734846" y="1168403"/>
                  </a:lnTo>
                  <a:lnTo>
                    <a:pt x="712148" y="1168828"/>
                  </a:lnTo>
                  <a:lnTo>
                    <a:pt x="668406" y="1169300"/>
                  </a:lnTo>
                  <a:lnTo>
                    <a:pt x="625815" y="1172156"/>
                  </a:lnTo>
                  <a:lnTo>
                    <a:pt x="584726" y="1175739"/>
                  </a:lnTo>
                  <a:lnTo>
                    <a:pt x="546620" y="1177332"/>
                  </a:lnTo>
                  <a:lnTo>
                    <a:pt x="507195" y="1180686"/>
                  </a:lnTo>
                  <a:lnTo>
                    <a:pt x="467514" y="1184492"/>
                  </a:lnTo>
                  <a:lnTo>
                    <a:pt x="430034" y="1186183"/>
                  </a:lnTo>
                  <a:lnTo>
                    <a:pt x="393533" y="1186935"/>
                  </a:lnTo>
                  <a:lnTo>
                    <a:pt x="358458" y="1188262"/>
                  </a:lnTo>
                  <a:lnTo>
                    <a:pt x="326333" y="1192159"/>
                  </a:lnTo>
                  <a:lnTo>
                    <a:pt x="295519" y="1194552"/>
                  </a:lnTo>
                  <a:lnTo>
                    <a:pt x="265287" y="1196608"/>
                  </a:lnTo>
                  <a:lnTo>
                    <a:pt x="221369" y="1202351"/>
                  </a:lnTo>
                  <a:lnTo>
                    <a:pt x="182779" y="1205486"/>
                  </a:lnTo>
                  <a:lnTo>
                    <a:pt x="147202" y="1211266"/>
                  </a:lnTo>
                  <a:lnTo>
                    <a:pt x="108011" y="1216367"/>
                  </a:lnTo>
                  <a:lnTo>
                    <a:pt x="71607" y="1221894"/>
                  </a:lnTo>
                  <a:lnTo>
                    <a:pt x="30608" y="1229123"/>
                  </a:lnTo>
                  <a:lnTo>
                    <a:pt x="0" y="12321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9" name="SMARTInkShape-3383"/>
            <p:cNvSpPr/>
            <p:nvPr>
              <p:custDataLst>
                <p:tags r:id="rId37"/>
              </p:custDataLst>
            </p:nvPr>
          </p:nvSpPr>
          <p:spPr bwMode="auto">
            <a:xfrm>
              <a:off x="3545086" y="3634383"/>
              <a:ext cx="26775" cy="830462"/>
            </a:xfrm>
            <a:custGeom>
              <a:avLst/>
              <a:gdLst/>
              <a:ahLst/>
              <a:cxnLst/>
              <a:rect l="0" t="0" r="0" b="0"/>
              <a:pathLst>
                <a:path w="26775" h="830462">
                  <a:moveTo>
                    <a:pt x="0" y="0"/>
                  </a:moveTo>
                  <a:lnTo>
                    <a:pt x="0" y="0"/>
                  </a:lnTo>
                  <a:lnTo>
                    <a:pt x="4740" y="36131"/>
                  </a:lnTo>
                  <a:lnTo>
                    <a:pt x="7689" y="78394"/>
                  </a:lnTo>
                  <a:lnTo>
                    <a:pt x="13302" y="112855"/>
                  </a:lnTo>
                  <a:lnTo>
                    <a:pt x="16959" y="157303"/>
                  </a:lnTo>
                  <a:lnTo>
                    <a:pt x="20327" y="198421"/>
                  </a:lnTo>
                  <a:lnTo>
                    <a:pt x="24874" y="235401"/>
                  </a:lnTo>
                  <a:lnTo>
                    <a:pt x="26222" y="275131"/>
                  </a:lnTo>
                  <a:lnTo>
                    <a:pt x="26621" y="314684"/>
                  </a:lnTo>
                  <a:lnTo>
                    <a:pt x="26739" y="357823"/>
                  </a:lnTo>
                  <a:lnTo>
                    <a:pt x="26774" y="402024"/>
                  </a:lnTo>
                  <a:lnTo>
                    <a:pt x="24139" y="446540"/>
                  </a:lnTo>
                  <a:lnTo>
                    <a:pt x="19720" y="488503"/>
                  </a:lnTo>
                  <a:lnTo>
                    <a:pt x="18411" y="528718"/>
                  </a:lnTo>
                  <a:lnTo>
                    <a:pt x="18023" y="569407"/>
                  </a:lnTo>
                  <a:lnTo>
                    <a:pt x="17908" y="606598"/>
                  </a:lnTo>
                  <a:lnTo>
                    <a:pt x="17874" y="642754"/>
                  </a:lnTo>
                  <a:lnTo>
                    <a:pt x="17863" y="678602"/>
                  </a:lnTo>
                  <a:lnTo>
                    <a:pt x="17860" y="714359"/>
                  </a:lnTo>
                  <a:lnTo>
                    <a:pt x="13119" y="757256"/>
                  </a:lnTo>
                  <a:lnTo>
                    <a:pt x="9757" y="799537"/>
                  </a:lnTo>
                  <a:lnTo>
                    <a:pt x="8930" y="8304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33" name="SMARTInkShape-Group822"/>
          <p:cNvGrpSpPr/>
          <p:nvPr/>
        </p:nvGrpSpPr>
        <p:grpSpPr>
          <a:xfrm>
            <a:off x="4554141" y="4214813"/>
            <a:ext cx="196454" cy="80368"/>
            <a:chOff x="4554141" y="4214813"/>
            <a:chExt cx="196454" cy="80368"/>
          </a:xfrm>
        </p:grpSpPr>
        <p:sp>
          <p:nvSpPr>
            <p:cNvPr id="431831" name="SMARTInkShape-3384"/>
            <p:cNvSpPr/>
            <p:nvPr>
              <p:custDataLst>
                <p:tags r:id="rId34"/>
              </p:custDataLst>
            </p:nvPr>
          </p:nvSpPr>
          <p:spPr bwMode="auto">
            <a:xfrm>
              <a:off x="4575785" y="4214813"/>
              <a:ext cx="165880" cy="53579"/>
            </a:xfrm>
            <a:custGeom>
              <a:avLst/>
              <a:gdLst/>
              <a:ahLst/>
              <a:cxnLst/>
              <a:rect l="0" t="0" r="0" b="0"/>
              <a:pathLst>
                <a:path w="165880" h="53579">
                  <a:moveTo>
                    <a:pt x="5145" y="0"/>
                  </a:moveTo>
                  <a:lnTo>
                    <a:pt x="5145" y="0"/>
                  </a:lnTo>
                  <a:lnTo>
                    <a:pt x="404" y="0"/>
                  </a:lnTo>
                  <a:lnTo>
                    <a:pt x="0" y="992"/>
                  </a:lnTo>
                  <a:lnTo>
                    <a:pt x="3835" y="9713"/>
                  </a:lnTo>
                  <a:lnTo>
                    <a:pt x="4271" y="12428"/>
                  </a:lnTo>
                  <a:lnTo>
                    <a:pt x="10048" y="18091"/>
                  </a:lnTo>
                  <a:lnTo>
                    <a:pt x="46586" y="42807"/>
                  </a:lnTo>
                  <a:lnTo>
                    <a:pt x="75632" y="50386"/>
                  </a:lnTo>
                  <a:lnTo>
                    <a:pt x="165879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2" name="SMARTInkShape-3385"/>
            <p:cNvSpPr/>
            <p:nvPr>
              <p:custDataLst>
                <p:tags r:id="rId35"/>
              </p:custDataLst>
            </p:nvPr>
          </p:nvSpPr>
          <p:spPr bwMode="auto">
            <a:xfrm>
              <a:off x="4554141" y="4277320"/>
              <a:ext cx="196454" cy="17861"/>
            </a:xfrm>
            <a:custGeom>
              <a:avLst/>
              <a:gdLst/>
              <a:ahLst/>
              <a:cxnLst/>
              <a:rect l="0" t="0" r="0" b="0"/>
              <a:pathLst>
                <a:path w="196454" h="17861">
                  <a:moveTo>
                    <a:pt x="0" y="0"/>
                  </a:moveTo>
                  <a:lnTo>
                    <a:pt x="0" y="0"/>
                  </a:lnTo>
                  <a:lnTo>
                    <a:pt x="17215" y="993"/>
                  </a:lnTo>
                  <a:lnTo>
                    <a:pt x="54669" y="7689"/>
                  </a:lnTo>
                  <a:lnTo>
                    <a:pt x="94657" y="14822"/>
                  </a:lnTo>
                  <a:lnTo>
                    <a:pt x="136347" y="17593"/>
                  </a:lnTo>
                  <a:lnTo>
                    <a:pt x="196453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36" name="SMARTInkShape-Group823"/>
          <p:cNvGrpSpPr/>
          <p:nvPr/>
        </p:nvGrpSpPr>
        <p:grpSpPr>
          <a:xfrm>
            <a:off x="4411266" y="3661187"/>
            <a:ext cx="1062539" cy="642923"/>
            <a:chOff x="4411266" y="3661187"/>
            <a:chExt cx="1062539" cy="642923"/>
          </a:xfrm>
        </p:grpSpPr>
        <p:sp>
          <p:nvSpPr>
            <p:cNvPr id="431834" name="SMARTInkShape-3386"/>
            <p:cNvSpPr/>
            <p:nvPr>
              <p:custDataLst>
                <p:tags r:id="rId32"/>
              </p:custDataLst>
            </p:nvPr>
          </p:nvSpPr>
          <p:spPr bwMode="auto">
            <a:xfrm>
              <a:off x="4473773" y="3661187"/>
              <a:ext cx="1000032" cy="620442"/>
            </a:xfrm>
            <a:custGeom>
              <a:avLst/>
              <a:gdLst/>
              <a:ahLst/>
              <a:cxnLst/>
              <a:rect l="0" t="0" r="0" b="0"/>
              <a:pathLst>
                <a:path w="1000032" h="620442">
                  <a:moveTo>
                    <a:pt x="0" y="17844"/>
                  </a:moveTo>
                  <a:lnTo>
                    <a:pt x="0" y="17844"/>
                  </a:lnTo>
                  <a:lnTo>
                    <a:pt x="37519" y="20490"/>
                  </a:lnTo>
                  <a:lnTo>
                    <a:pt x="76534" y="25533"/>
                  </a:lnTo>
                  <a:lnTo>
                    <a:pt x="112169" y="32665"/>
                  </a:lnTo>
                  <a:lnTo>
                    <a:pt x="153952" y="33811"/>
                  </a:lnTo>
                  <a:lnTo>
                    <a:pt x="196318" y="29300"/>
                  </a:lnTo>
                  <a:lnTo>
                    <a:pt x="235750" y="27896"/>
                  </a:lnTo>
                  <a:lnTo>
                    <a:pt x="269150" y="27273"/>
                  </a:lnTo>
                  <a:lnTo>
                    <a:pt x="312912" y="24276"/>
                  </a:lnTo>
                  <a:lnTo>
                    <a:pt x="357298" y="19750"/>
                  </a:lnTo>
                  <a:lnTo>
                    <a:pt x="401869" y="15763"/>
                  </a:lnTo>
                  <a:lnTo>
                    <a:pt x="446495" y="10944"/>
                  </a:lnTo>
                  <a:lnTo>
                    <a:pt x="491136" y="6870"/>
                  </a:lnTo>
                  <a:lnTo>
                    <a:pt x="533137" y="2025"/>
                  </a:lnTo>
                  <a:lnTo>
                    <a:pt x="573362" y="589"/>
                  </a:lnTo>
                  <a:lnTo>
                    <a:pt x="614055" y="164"/>
                  </a:lnTo>
                  <a:lnTo>
                    <a:pt x="651247" y="38"/>
                  </a:lnTo>
                  <a:lnTo>
                    <a:pt x="695340" y="0"/>
                  </a:lnTo>
                  <a:lnTo>
                    <a:pt x="731712" y="984"/>
                  </a:lnTo>
                  <a:lnTo>
                    <a:pt x="767722" y="4728"/>
                  </a:lnTo>
                  <a:lnTo>
                    <a:pt x="800924" y="7054"/>
                  </a:lnTo>
                  <a:lnTo>
                    <a:pt x="839569" y="8363"/>
                  </a:lnTo>
                  <a:lnTo>
                    <a:pt x="879885" y="8806"/>
                  </a:lnTo>
                  <a:lnTo>
                    <a:pt x="918427" y="8900"/>
                  </a:lnTo>
                  <a:lnTo>
                    <a:pt x="962429" y="8913"/>
                  </a:lnTo>
                  <a:lnTo>
                    <a:pt x="987829" y="8914"/>
                  </a:lnTo>
                  <a:lnTo>
                    <a:pt x="991927" y="9907"/>
                  </a:lnTo>
                  <a:lnTo>
                    <a:pt x="994660" y="11560"/>
                  </a:lnTo>
                  <a:lnTo>
                    <a:pt x="996482" y="13655"/>
                  </a:lnTo>
                  <a:lnTo>
                    <a:pt x="998506" y="18628"/>
                  </a:lnTo>
                  <a:lnTo>
                    <a:pt x="1000031" y="31037"/>
                  </a:lnTo>
                  <a:lnTo>
                    <a:pt x="989098" y="69929"/>
                  </a:lnTo>
                  <a:lnTo>
                    <a:pt x="983616" y="106846"/>
                  </a:lnTo>
                  <a:lnTo>
                    <a:pt x="982666" y="148064"/>
                  </a:lnTo>
                  <a:lnTo>
                    <a:pt x="977644" y="188499"/>
                  </a:lnTo>
                  <a:lnTo>
                    <a:pt x="969872" y="225615"/>
                  </a:lnTo>
                  <a:lnTo>
                    <a:pt x="964494" y="267576"/>
                  </a:lnTo>
                  <a:lnTo>
                    <a:pt x="957552" y="310407"/>
                  </a:lnTo>
                  <a:lnTo>
                    <a:pt x="951146" y="352565"/>
                  </a:lnTo>
                  <a:lnTo>
                    <a:pt x="948591" y="383567"/>
                  </a:lnTo>
                  <a:lnTo>
                    <a:pt x="946464" y="416528"/>
                  </a:lnTo>
                  <a:lnTo>
                    <a:pt x="940679" y="451819"/>
                  </a:lnTo>
                  <a:lnTo>
                    <a:pt x="935577" y="490410"/>
                  </a:lnTo>
                  <a:lnTo>
                    <a:pt x="930729" y="522989"/>
                  </a:lnTo>
                  <a:lnTo>
                    <a:pt x="926647" y="558769"/>
                  </a:lnTo>
                  <a:lnTo>
                    <a:pt x="917717" y="601665"/>
                  </a:lnTo>
                  <a:lnTo>
                    <a:pt x="912190" y="620441"/>
                  </a:lnTo>
                  <a:lnTo>
                    <a:pt x="910744" y="619997"/>
                  </a:lnTo>
                  <a:lnTo>
                    <a:pt x="901899" y="607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5" name="SMARTInkShape-3387"/>
            <p:cNvSpPr/>
            <p:nvPr>
              <p:custDataLst>
                <p:tags r:id="rId33"/>
              </p:custDataLst>
            </p:nvPr>
          </p:nvSpPr>
          <p:spPr bwMode="auto">
            <a:xfrm>
              <a:off x="4411266" y="3759398"/>
              <a:ext cx="26790" cy="544712"/>
            </a:xfrm>
            <a:custGeom>
              <a:avLst/>
              <a:gdLst/>
              <a:ahLst/>
              <a:cxnLst/>
              <a:rect l="0" t="0" r="0" b="0"/>
              <a:pathLst>
                <a:path w="26790" h="544712">
                  <a:moveTo>
                    <a:pt x="26789" y="0"/>
                  </a:moveTo>
                  <a:lnTo>
                    <a:pt x="26789" y="0"/>
                  </a:lnTo>
                  <a:lnTo>
                    <a:pt x="26789" y="38603"/>
                  </a:lnTo>
                  <a:lnTo>
                    <a:pt x="26789" y="67758"/>
                  </a:lnTo>
                  <a:lnTo>
                    <a:pt x="26789" y="105852"/>
                  </a:lnTo>
                  <a:lnTo>
                    <a:pt x="25797" y="146264"/>
                  </a:lnTo>
                  <a:lnTo>
                    <a:pt x="22048" y="180762"/>
                  </a:lnTo>
                  <a:lnTo>
                    <a:pt x="19100" y="223334"/>
                  </a:lnTo>
                  <a:lnTo>
                    <a:pt x="18227" y="265823"/>
                  </a:lnTo>
                  <a:lnTo>
                    <a:pt x="13227" y="309832"/>
                  </a:lnTo>
                  <a:lnTo>
                    <a:pt x="10203" y="349550"/>
                  </a:lnTo>
                  <a:lnTo>
                    <a:pt x="9307" y="386454"/>
                  </a:lnTo>
                  <a:lnTo>
                    <a:pt x="9041" y="422524"/>
                  </a:lnTo>
                  <a:lnTo>
                    <a:pt x="7959" y="458986"/>
                  </a:lnTo>
                  <a:lnTo>
                    <a:pt x="2799" y="495940"/>
                  </a:lnTo>
                  <a:lnTo>
                    <a:pt x="245" y="539907"/>
                  </a:lnTo>
                  <a:lnTo>
                    <a:pt x="0" y="5447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40" name="SMARTInkShape-Group824"/>
          <p:cNvGrpSpPr/>
          <p:nvPr/>
        </p:nvGrpSpPr>
        <p:grpSpPr>
          <a:xfrm>
            <a:off x="5947172" y="3447262"/>
            <a:ext cx="1794857" cy="700878"/>
            <a:chOff x="5947172" y="3447262"/>
            <a:chExt cx="1794857" cy="700878"/>
          </a:xfrm>
        </p:grpSpPr>
        <p:sp>
          <p:nvSpPr>
            <p:cNvPr id="431837" name="SMARTInkShape-3388"/>
            <p:cNvSpPr/>
            <p:nvPr>
              <p:custDataLst>
                <p:tags r:id="rId29"/>
              </p:custDataLst>
            </p:nvPr>
          </p:nvSpPr>
          <p:spPr bwMode="auto">
            <a:xfrm>
              <a:off x="5947172" y="3447262"/>
              <a:ext cx="1794857" cy="687184"/>
            </a:xfrm>
            <a:custGeom>
              <a:avLst/>
              <a:gdLst/>
              <a:ahLst/>
              <a:cxnLst/>
              <a:rect l="0" t="0" r="0" b="0"/>
              <a:pathLst>
                <a:path w="1794857" h="687184">
                  <a:moveTo>
                    <a:pt x="0" y="142472"/>
                  </a:moveTo>
                  <a:lnTo>
                    <a:pt x="0" y="142472"/>
                  </a:lnTo>
                  <a:lnTo>
                    <a:pt x="4740" y="137732"/>
                  </a:lnTo>
                  <a:lnTo>
                    <a:pt x="12359" y="135405"/>
                  </a:lnTo>
                  <a:lnTo>
                    <a:pt x="47640" y="133910"/>
                  </a:lnTo>
                  <a:lnTo>
                    <a:pt x="83348" y="133652"/>
                  </a:lnTo>
                  <a:lnTo>
                    <a:pt x="123805" y="133575"/>
                  </a:lnTo>
                  <a:lnTo>
                    <a:pt x="155235" y="133557"/>
                  </a:lnTo>
                  <a:lnTo>
                    <a:pt x="198461" y="133547"/>
                  </a:lnTo>
                  <a:lnTo>
                    <a:pt x="232766" y="133544"/>
                  </a:lnTo>
                  <a:lnTo>
                    <a:pt x="275174" y="133543"/>
                  </a:lnTo>
                  <a:lnTo>
                    <a:pt x="319342" y="132551"/>
                  </a:lnTo>
                  <a:lnTo>
                    <a:pt x="363639" y="126475"/>
                  </a:lnTo>
                  <a:lnTo>
                    <a:pt x="406087" y="124981"/>
                  </a:lnTo>
                  <a:lnTo>
                    <a:pt x="440909" y="124722"/>
                  </a:lnTo>
                  <a:lnTo>
                    <a:pt x="476361" y="124645"/>
                  </a:lnTo>
                  <a:lnTo>
                    <a:pt x="517760" y="119475"/>
                  </a:lnTo>
                  <a:lnTo>
                    <a:pt x="560480" y="120658"/>
                  </a:lnTo>
                  <a:lnTo>
                    <a:pt x="580493" y="118887"/>
                  </a:lnTo>
                  <a:lnTo>
                    <a:pt x="617049" y="122475"/>
                  </a:lnTo>
                  <a:lnTo>
                    <a:pt x="651605" y="123663"/>
                  </a:lnTo>
                  <a:lnTo>
                    <a:pt x="690116" y="124191"/>
                  </a:lnTo>
                  <a:lnTo>
                    <a:pt x="727405" y="123433"/>
                  </a:lnTo>
                  <a:lnTo>
                    <a:pt x="770712" y="118420"/>
                  </a:lnTo>
                  <a:lnTo>
                    <a:pt x="808678" y="116494"/>
                  </a:lnTo>
                  <a:lnTo>
                    <a:pt x="845063" y="114931"/>
                  </a:lnTo>
                  <a:lnTo>
                    <a:pt x="880979" y="109618"/>
                  </a:lnTo>
                  <a:lnTo>
                    <a:pt x="916756" y="106610"/>
                  </a:lnTo>
                  <a:lnTo>
                    <a:pt x="951501" y="99876"/>
                  </a:lnTo>
                  <a:lnTo>
                    <a:pt x="993056" y="91358"/>
                  </a:lnTo>
                  <a:lnTo>
                    <a:pt x="1032757" y="86978"/>
                  </a:lnTo>
                  <a:lnTo>
                    <a:pt x="1074285" y="82043"/>
                  </a:lnTo>
                  <a:lnTo>
                    <a:pt x="1110734" y="77934"/>
                  </a:lnTo>
                  <a:lnTo>
                    <a:pt x="1139574" y="73109"/>
                  </a:lnTo>
                  <a:lnTo>
                    <a:pt x="1172235" y="67657"/>
                  </a:lnTo>
                  <a:lnTo>
                    <a:pt x="1214185" y="62209"/>
                  </a:lnTo>
                  <a:lnTo>
                    <a:pt x="1250107" y="55254"/>
                  </a:lnTo>
                  <a:lnTo>
                    <a:pt x="1282222" y="51145"/>
                  </a:lnTo>
                  <a:lnTo>
                    <a:pt x="1317865" y="43644"/>
                  </a:lnTo>
                  <a:lnTo>
                    <a:pt x="1361316" y="36961"/>
                  </a:lnTo>
                  <a:lnTo>
                    <a:pt x="1396312" y="35803"/>
                  </a:lnTo>
                  <a:lnTo>
                    <a:pt x="1431816" y="35460"/>
                  </a:lnTo>
                  <a:lnTo>
                    <a:pt x="1473232" y="35345"/>
                  </a:lnTo>
                  <a:lnTo>
                    <a:pt x="1515956" y="35322"/>
                  </a:lnTo>
                  <a:lnTo>
                    <a:pt x="1553352" y="35317"/>
                  </a:lnTo>
                  <a:lnTo>
                    <a:pt x="1595713" y="28248"/>
                  </a:lnTo>
                  <a:lnTo>
                    <a:pt x="1636541" y="23904"/>
                  </a:lnTo>
                  <a:lnTo>
                    <a:pt x="1678106" y="17313"/>
                  </a:lnTo>
                  <a:lnTo>
                    <a:pt x="1710027" y="8437"/>
                  </a:lnTo>
                  <a:lnTo>
                    <a:pt x="1722848" y="0"/>
                  </a:lnTo>
                  <a:lnTo>
                    <a:pt x="1723428" y="39551"/>
                  </a:lnTo>
                  <a:lnTo>
                    <a:pt x="1720783" y="65000"/>
                  </a:lnTo>
                  <a:lnTo>
                    <a:pt x="1715741" y="93655"/>
                  </a:lnTo>
                  <a:lnTo>
                    <a:pt x="1721730" y="136815"/>
                  </a:lnTo>
                  <a:lnTo>
                    <a:pt x="1725572" y="170231"/>
                  </a:lnTo>
                  <a:lnTo>
                    <a:pt x="1735759" y="212337"/>
                  </a:lnTo>
                  <a:lnTo>
                    <a:pt x="1743207" y="256575"/>
                  </a:lnTo>
                  <a:lnTo>
                    <a:pt x="1750787" y="293690"/>
                  </a:lnTo>
                  <a:lnTo>
                    <a:pt x="1757496" y="337045"/>
                  </a:lnTo>
                  <a:lnTo>
                    <a:pt x="1758931" y="376258"/>
                  </a:lnTo>
                  <a:lnTo>
                    <a:pt x="1763846" y="420163"/>
                  </a:lnTo>
                  <a:lnTo>
                    <a:pt x="1770166" y="464742"/>
                  </a:lnTo>
                  <a:lnTo>
                    <a:pt x="1777099" y="503550"/>
                  </a:lnTo>
                  <a:lnTo>
                    <a:pt x="1783898" y="545665"/>
                  </a:lnTo>
                  <a:lnTo>
                    <a:pt x="1787979" y="575137"/>
                  </a:lnTo>
                  <a:lnTo>
                    <a:pt x="1793506" y="607614"/>
                  </a:lnTo>
                  <a:lnTo>
                    <a:pt x="1794688" y="648924"/>
                  </a:lnTo>
                  <a:lnTo>
                    <a:pt x="1794856" y="675818"/>
                  </a:lnTo>
                  <a:lnTo>
                    <a:pt x="1793868" y="676630"/>
                  </a:lnTo>
                  <a:lnTo>
                    <a:pt x="1787736" y="677773"/>
                  </a:lnTo>
                  <a:lnTo>
                    <a:pt x="1778616" y="678190"/>
                  </a:lnTo>
                  <a:lnTo>
                    <a:pt x="1770196" y="672104"/>
                  </a:lnTo>
                  <a:lnTo>
                    <a:pt x="1761871" y="669155"/>
                  </a:lnTo>
                  <a:lnTo>
                    <a:pt x="1752128" y="663431"/>
                  </a:lnTo>
                  <a:lnTo>
                    <a:pt x="1720977" y="660994"/>
                  </a:lnTo>
                  <a:lnTo>
                    <a:pt x="1691582" y="660661"/>
                  </a:lnTo>
                  <a:lnTo>
                    <a:pt x="1658674" y="660512"/>
                  </a:lnTo>
                  <a:lnTo>
                    <a:pt x="1626849" y="660447"/>
                  </a:lnTo>
                  <a:lnTo>
                    <a:pt x="1596169" y="661410"/>
                  </a:lnTo>
                  <a:lnTo>
                    <a:pt x="1565997" y="665145"/>
                  </a:lnTo>
                  <a:lnTo>
                    <a:pt x="1536050" y="667467"/>
                  </a:lnTo>
                  <a:lnTo>
                    <a:pt x="1504220" y="669491"/>
                  </a:lnTo>
                  <a:lnTo>
                    <a:pt x="1466923" y="673697"/>
                  </a:lnTo>
                  <a:lnTo>
                    <a:pt x="1366242" y="68718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8" name="SMARTInkShape-3389"/>
            <p:cNvSpPr/>
            <p:nvPr>
              <p:custDataLst>
                <p:tags r:id="rId30"/>
              </p:custDataLst>
            </p:nvPr>
          </p:nvSpPr>
          <p:spPr bwMode="auto">
            <a:xfrm>
              <a:off x="5958531" y="3589734"/>
              <a:ext cx="69009" cy="508994"/>
            </a:xfrm>
            <a:custGeom>
              <a:avLst/>
              <a:gdLst/>
              <a:ahLst/>
              <a:cxnLst/>
              <a:rect l="0" t="0" r="0" b="0"/>
              <a:pathLst>
                <a:path w="69009" h="508994">
                  <a:moveTo>
                    <a:pt x="69008" y="0"/>
                  </a:moveTo>
                  <a:lnTo>
                    <a:pt x="69008" y="0"/>
                  </a:lnTo>
                  <a:lnTo>
                    <a:pt x="64268" y="4741"/>
                  </a:lnTo>
                  <a:lnTo>
                    <a:pt x="53777" y="31474"/>
                  </a:lnTo>
                  <a:lnTo>
                    <a:pt x="46085" y="66652"/>
                  </a:lnTo>
                  <a:lnTo>
                    <a:pt x="40337" y="108857"/>
                  </a:lnTo>
                  <a:lnTo>
                    <a:pt x="35378" y="143379"/>
                  </a:lnTo>
                  <a:lnTo>
                    <a:pt x="31262" y="178743"/>
                  </a:lnTo>
                  <a:lnTo>
                    <a:pt x="26405" y="217003"/>
                  </a:lnTo>
                  <a:lnTo>
                    <a:pt x="22320" y="259758"/>
                  </a:lnTo>
                  <a:lnTo>
                    <a:pt x="17472" y="303846"/>
                  </a:lnTo>
                  <a:lnTo>
                    <a:pt x="16035" y="345682"/>
                  </a:lnTo>
                  <a:lnTo>
                    <a:pt x="12963" y="383213"/>
                  </a:lnTo>
                  <a:lnTo>
                    <a:pt x="5769" y="419469"/>
                  </a:lnTo>
                  <a:lnTo>
                    <a:pt x="0" y="457993"/>
                  </a:lnTo>
                  <a:lnTo>
                    <a:pt x="635" y="483350"/>
                  </a:lnTo>
                  <a:lnTo>
                    <a:pt x="9172" y="505804"/>
                  </a:lnTo>
                  <a:lnTo>
                    <a:pt x="6500" y="50899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9" name="SMARTInkShape-3390"/>
            <p:cNvSpPr/>
            <p:nvPr>
              <p:custDataLst>
                <p:tags r:id="rId31"/>
              </p:custDataLst>
            </p:nvPr>
          </p:nvSpPr>
          <p:spPr bwMode="auto">
            <a:xfrm>
              <a:off x="6349008" y="3616523"/>
              <a:ext cx="8931" cy="531617"/>
            </a:xfrm>
            <a:custGeom>
              <a:avLst/>
              <a:gdLst/>
              <a:ahLst/>
              <a:cxnLst/>
              <a:rect l="0" t="0" r="0" b="0"/>
              <a:pathLst>
                <a:path w="8931" h="531617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9714"/>
                  </a:lnTo>
                  <a:lnTo>
                    <a:pt x="8897" y="48190"/>
                  </a:lnTo>
                  <a:lnTo>
                    <a:pt x="8925" y="90633"/>
                  </a:lnTo>
                  <a:lnTo>
                    <a:pt x="8928" y="129050"/>
                  </a:lnTo>
                  <a:lnTo>
                    <a:pt x="8929" y="168698"/>
                  </a:lnTo>
                  <a:lnTo>
                    <a:pt x="8930" y="205192"/>
                  </a:lnTo>
                  <a:lnTo>
                    <a:pt x="6284" y="241064"/>
                  </a:lnTo>
                  <a:lnTo>
                    <a:pt x="1241" y="276813"/>
                  </a:lnTo>
                  <a:lnTo>
                    <a:pt x="6382" y="312538"/>
                  </a:lnTo>
                  <a:lnTo>
                    <a:pt x="8426" y="348258"/>
                  </a:lnTo>
                  <a:lnTo>
                    <a:pt x="8830" y="383977"/>
                  </a:lnTo>
                  <a:lnTo>
                    <a:pt x="8916" y="428625"/>
                  </a:lnTo>
                  <a:lnTo>
                    <a:pt x="8928" y="472490"/>
                  </a:lnTo>
                  <a:lnTo>
                    <a:pt x="8930" y="517118"/>
                  </a:lnTo>
                  <a:lnTo>
                    <a:pt x="8930" y="531616"/>
                  </a:lnTo>
                  <a:lnTo>
                    <a:pt x="8930" y="50899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2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HW4 Grades Released</a:t>
            </a:r>
          </a:p>
          <a:p>
            <a:pPr lvl="1"/>
            <a:r>
              <a:rPr lang="en-US" dirty="0"/>
              <a:t>Regrade requests close: 12/03, 11:55pm</a:t>
            </a:r>
          </a:p>
          <a:p>
            <a:pPr lvl="1"/>
            <a:r>
              <a:rPr lang="en-US" dirty="0"/>
              <a:t>Please check solutions first!</a:t>
            </a:r>
          </a:p>
          <a:p>
            <a:pPr lvl="1"/>
            <a:endParaRPr lang="en-US" dirty="0"/>
          </a:p>
          <a:p>
            <a:r>
              <a:rPr lang="en-US" dirty="0"/>
              <a:t>Grade histogram: 7643</a:t>
            </a:r>
          </a:p>
          <a:p>
            <a:pPr lvl="1"/>
            <a:r>
              <a:rPr lang="en-US" dirty="0"/>
              <a:t>Max possible: 100 (regular credit) + 40 (extra credit)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4B08F-2B4C-3D48-9CDD-0F7EF1F0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9144000" cy="29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#2 (VAEs)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19E02-2071-084E-8089-6A4E701CCF13}"/>
              </a:ext>
            </a:extLst>
      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  <p:grpSp>
        <p:nvGrpSpPr>
          <p:cNvPr id="431799" name="SMARTInkShape-Group1217"/>
          <p:cNvGrpSpPr/>
          <p:nvPr/>
        </p:nvGrpSpPr>
        <p:grpSpPr>
          <a:xfrm>
            <a:off x="2607469" y="884039"/>
            <a:ext cx="392907" cy="375048"/>
            <a:chOff x="2607469" y="884039"/>
            <a:chExt cx="392907" cy="375048"/>
          </a:xfrm>
        </p:grpSpPr>
        <p:sp>
          <p:nvSpPr>
            <p:cNvPr id="431791" name="SMARTInkShape-4858"/>
            <p:cNvSpPr/>
            <p:nvPr>
              <p:custDataLst>
                <p:tags r:id="rId215"/>
              </p:custDataLst>
            </p:nvPr>
          </p:nvSpPr>
          <p:spPr bwMode="auto">
            <a:xfrm>
              <a:off x="2786185" y="913829"/>
              <a:ext cx="178472" cy="104156"/>
            </a:xfrm>
            <a:custGeom>
              <a:avLst/>
              <a:gdLst/>
              <a:ahLst/>
              <a:cxnLst/>
              <a:rect l="0" t="0" r="0" b="0"/>
              <a:pathLst>
                <a:path w="178472" h="104156">
                  <a:moveTo>
                    <a:pt x="44526" y="41648"/>
                  </a:moveTo>
                  <a:lnTo>
                    <a:pt x="44526" y="41648"/>
                  </a:lnTo>
                  <a:lnTo>
                    <a:pt x="39786" y="36907"/>
                  </a:lnTo>
                  <a:lnTo>
                    <a:pt x="35432" y="15135"/>
                  </a:lnTo>
                  <a:lnTo>
                    <a:pt x="33502" y="12066"/>
                  </a:lnTo>
                  <a:lnTo>
                    <a:pt x="23276" y="2401"/>
                  </a:lnTo>
                  <a:lnTo>
                    <a:pt x="20438" y="1592"/>
                  </a:lnTo>
                  <a:lnTo>
                    <a:pt x="17553" y="2046"/>
                  </a:lnTo>
                  <a:lnTo>
                    <a:pt x="14638" y="3340"/>
                  </a:lnTo>
                  <a:lnTo>
                    <a:pt x="12694" y="5195"/>
                  </a:lnTo>
                  <a:lnTo>
                    <a:pt x="10535" y="9902"/>
                  </a:lnTo>
                  <a:lnTo>
                    <a:pt x="1967" y="47769"/>
                  </a:lnTo>
                  <a:lnTo>
                    <a:pt x="0" y="79656"/>
                  </a:lnTo>
                  <a:lnTo>
                    <a:pt x="1943" y="82861"/>
                  </a:lnTo>
                  <a:lnTo>
                    <a:pt x="9395" y="89069"/>
                  </a:lnTo>
                  <a:lnTo>
                    <a:pt x="16675" y="92489"/>
                  </a:lnTo>
                  <a:lnTo>
                    <a:pt x="20006" y="93401"/>
                  </a:lnTo>
                  <a:lnTo>
                    <a:pt x="23218" y="92025"/>
                  </a:lnTo>
                  <a:lnTo>
                    <a:pt x="29433" y="85204"/>
                  </a:lnTo>
                  <a:lnTo>
                    <a:pt x="38511" y="70208"/>
                  </a:lnTo>
                  <a:lnTo>
                    <a:pt x="42744" y="53197"/>
                  </a:lnTo>
                  <a:lnTo>
                    <a:pt x="37223" y="12251"/>
                  </a:lnTo>
                  <a:lnTo>
                    <a:pt x="35918" y="12"/>
                  </a:lnTo>
                  <a:lnTo>
                    <a:pt x="35811" y="0"/>
                  </a:lnTo>
                  <a:lnTo>
                    <a:pt x="35625" y="9692"/>
                  </a:lnTo>
                  <a:lnTo>
                    <a:pt x="38255" y="15208"/>
                  </a:lnTo>
                  <a:lnTo>
                    <a:pt x="56588" y="43403"/>
                  </a:lnTo>
                  <a:lnTo>
                    <a:pt x="62455" y="47389"/>
                  </a:lnTo>
                  <a:lnTo>
                    <a:pt x="65408" y="48452"/>
                  </a:lnTo>
                  <a:lnTo>
                    <a:pt x="67377" y="48168"/>
                  </a:lnTo>
                  <a:lnTo>
                    <a:pt x="68690" y="46987"/>
                  </a:lnTo>
                  <a:lnTo>
                    <a:pt x="70148" y="43028"/>
                  </a:lnTo>
                  <a:lnTo>
                    <a:pt x="70796" y="37962"/>
                  </a:lnTo>
                  <a:lnTo>
                    <a:pt x="69977" y="36214"/>
                  </a:lnTo>
                  <a:lnTo>
                    <a:pt x="68439" y="35048"/>
                  </a:lnTo>
                  <a:lnTo>
                    <a:pt x="66421" y="34272"/>
                  </a:lnTo>
                  <a:lnTo>
                    <a:pt x="66068" y="33754"/>
                  </a:lnTo>
                  <a:lnTo>
                    <a:pt x="66825" y="33408"/>
                  </a:lnTo>
                  <a:lnTo>
                    <a:pt x="68322" y="33178"/>
                  </a:lnTo>
                  <a:lnTo>
                    <a:pt x="72630" y="35568"/>
                  </a:lnTo>
                  <a:lnTo>
                    <a:pt x="114920" y="66649"/>
                  </a:lnTo>
                  <a:lnTo>
                    <a:pt x="156419" y="94145"/>
                  </a:lnTo>
                  <a:lnTo>
                    <a:pt x="166205" y="100748"/>
                  </a:lnTo>
                  <a:lnTo>
                    <a:pt x="178471" y="104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2" name="SMARTInkShape-4859"/>
            <p:cNvSpPr/>
            <p:nvPr>
              <p:custDataLst>
                <p:tags r:id="rId216"/>
              </p:custDataLst>
            </p:nvPr>
          </p:nvSpPr>
          <p:spPr bwMode="auto">
            <a:xfrm>
              <a:off x="2607469" y="919758"/>
              <a:ext cx="169665" cy="148589"/>
            </a:xfrm>
            <a:custGeom>
              <a:avLst/>
              <a:gdLst/>
              <a:ahLst/>
              <a:cxnLst/>
              <a:rect l="0" t="0" r="0" b="0"/>
              <a:pathLst>
                <a:path w="169665" h="148589">
                  <a:moveTo>
                    <a:pt x="0" y="0"/>
                  </a:moveTo>
                  <a:lnTo>
                    <a:pt x="0" y="0"/>
                  </a:lnTo>
                  <a:lnTo>
                    <a:pt x="6137" y="34653"/>
                  </a:lnTo>
                  <a:lnTo>
                    <a:pt x="8378" y="78099"/>
                  </a:lnTo>
                  <a:lnTo>
                    <a:pt x="8821" y="120378"/>
                  </a:lnTo>
                  <a:lnTo>
                    <a:pt x="8920" y="148588"/>
                  </a:lnTo>
                  <a:lnTo>
                    <a:pt x="8929" y="112443"/>
                  </a:lnTo>
                  <a:lnTo>
                    <a:pt x="8929" y="72453"/>
                  </a:lnTo>
                  <a:lnTo>
                    <a:pt x="18410" y="38665"/>
                  </a:lnTo>
                  <a:lnTo>
                    <a:pt x="28357" y="24460"/>
                  </a:lnTo>
                  <a:lnTo>
                    <a:pt x="38400" y="15832"/>
                  </a:lnTo>
                  <a:lnTo>
                    <a:pt x="46171" y="11997"/>
                  </a:lnTo>
                  <a:lnTo>
                    <a:pt x="49632" y="12959"/>
                  </a:lnTo>
                  <a:lnTo>
                    <a:pt x="70097" y="34057"/>
                  </a:lnTo>
                  <a:lnTo>
                    <a:pt x="75803" y="47878"/>
                  </a:lnTo>
                  <a:lnTo>
                    <a:pt x="79766" y="88730"/>
                  </a:lnTo>
                  <a:lnTo>
                    <a:pt x="80351" y="130509"/>
                  </a:lnTo>
                  <a:lnTo>
                    <a:pt x="80366" y="88001"/>
                  </a:lnTo>
                  <a:lnTo>
                    <a:pt x="88055" y="45086"/>
                  </a:lnTo>
                  <a:lnTo>
                    <a:pt x="91391" y="37236"/>
                  </a:lnTo>
                  <a:lnTo>
                    <a:pt x="93669" y="33754"/>
                  </a:lnTo>
                  <a:lnTo>
                    <a:pt x="98847" y="29884"/>
                  </a:lnTo>
                  <a:lnTo>
                    <a:pt x="101616" y="28853"/>
                  </a:lnTo>
                  <a:lnTo>
                    <a:pt x="104455" y="30149"/>
                  </a:lnTo>
                  <a:lnTo>
                    <a:pt x="113191" y="41455"/>
                  </a:lnTo>
                  <a:lnTo>
                    <a:pt x="133950" y="80528"/>
                  </a:lnTo>
                  <a:lnTo>
                    <a:pt x="145852" y="99471"/>
                  </a:lnTo>
                  <a:lnTo>
                    <a:pt x="169664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3" name="SMARTInkShape-4860"/>
            <p:cNvSpPr/>
            <p:nvPr>
              <p:custDataLst>
                <p:tags r:id="rId217"/>
              </p:custDataLst>
            </p:nvPr>
          </p:nvSpPr>
          <p:spPr bwMode="auto">
            <a:xfrm>
              <a:off x="2871734" y="1056101"/>
              <a:ext cx="66134" cy="158338"/>
            </a:xfrm>
            <a:custGeom>
              <a:avLst/>
              <a:gdLst/>
              <a:ahLst/>
              <a:cxnLst/>
              <a:rect l="0" t="0" r="0" b="0"/>
              <a:pathLst>
                <a:path w="66134" h="158338">
                  <a:moveTo>
                    <a:pt x="57204" y="15462"/>
                  </a:moveTo>
                  <a:lnTo>
                    <a:pt x="57204" y="15462"/>
                  </a:lnTo>
                  <a:lnTo>
                    <a:pt x="28524" y="15462"/>
                  </a:lnTo>
                  <a:lnTo>
                    <a:pt x="25186" y="17446"/>
                  </a:lnTo>
                  <a:lnTo>
                    <a:pt x="15746" y="29720"/>
                  </a:lnTo>
                  <a:lnTo>
                    <a:pt x="677" y="62183"/>
                  </a:lnTo>
                  <a:lnTo>
                    <a:pt x="0" y="73599"/>
                  </a:lnTo>
                  <a:lnTo>
                    <a:pt x="8154" y="113926"/>
                  </a:lnTo>
                  <a:lnTo>
                    <a:pt x="15891" y="121401"/>
                  </a:lnTo>
                  <a:lnTo>
                    <a:pt x="20732" y="124783"/>
                  </a:lnTo>
                  <a:lnTo>
                    <a:pt x="24952" y="126046"/>
                  </a:lnTo>
                  <a:lnTo>
                    <a:pt x="28757" y="125895"/>
                  </a:lnTo>
                  <a:lnTo>
                    <a:pt x="46734" y="118525"/>
                  </a:lnTo>
                  <a:lnTo>
                    <a:pt x="52550" y="113192"/>
                  </a:lnTo>
                  <a:lnTo>
                    <a:pt x="57583" y="104877"/>
                  </a:lnTo>
                  <a:lnTo>
                    <a:pt x="64811" y="97216"/>
                  </a:lnTo>
                  <a:lnTo>
                    <a:pt x="57954" y="56353"/>
                  </a:lnTo>
                  <a:lnTo>
                    <a:pt x="54706" y="26295"/>
                  </a:lnTo>
                  <a:lnTo>
                    <a:pt x="47534" y="9742"/>
                  </a:lnTo>
                  <a:lnTo>
                    <a:pt x="41992" y="2998"/>
                  </a:lnTo>
                  <a:lnTo>
                    <a:pt x="36221" y="0"/>
                  </a:lnTo>
                  <a:lnTo>
                    <a:pt x="33294" y="193"/>
                  </a:lnTo>
                  <a:lnTo>
                    <a:pt x="18495" y="5501"/>
                  </a:lnTo>
                  <a:lnTo>
                    <a:pt x="16515" y="6837"/>
                  </a:lnTo>
                  <a:lnTo>
                    <a:pt x="15195" y="8720"/>
                  </a:lnTo>
                  <a:lnTo>
                    <a:pt x="13729" y="13457"/>
                  </a:lnTo>
                  <a:lnTo>
                    <a:pt x="12564" y="56896"/>
                  </a:lnTo>
                  <a:lnTo>
                    <a:pt x="12556" y="71985"/>
                  </a:lnTo>
                  <a:lnTo>
                    <a:pt x="15201" y="77955"/>
                  </a:lnTo>
                  <a:lnTo>
                    <a:pt x="36471" y="117012"/>
                  </a:lnTo>
                  <a:lnTo>
                    <a:pt x="44336" y="134627"/>
                  </a:lnTo>
                  <a:lnTo>
                    <a:pt x="48099" y="150430"/>
                  </a:lnTo>
                  <a:lnTo>
                    <a:pt x="50142" y="153065"/>
                  </a:lnTo>
                  <a:lnTo>
                    <a:pt x="55057" y="155994"/>
                  </a:lnTo>
                  <a:lnTo>
                    <a:pt x="66133" y="1583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4" name="SMARTInkShape-4861"/>
            <p:cNvSpPr/>
            <p:nvPr>
              <p:custDataLst>
                <p:tags r:id="rId218"/>
              </p:custDataLst>
            </p:nvPr>
          </p:nvSpPr>
          <p:spPr bwMode="auto">
            <a:xfrm>
              <a:off x="2973586" y="1143000"/>
              <a:ext cx="26790" cy="60356"/>
            </a:xfrm>
            <a:custGeom>
              <a:avLst/>
              <a:gdLst/>
              <a:ahLst/>
              <a:cxnLst/>
              <a:rect l="0" t="0" r="0" b="0"/>
              <a:pathLst>
                <a:path w="26790" h="60356">
                  <a:moveTo>
                    <a:pt x="0" y="0"/>
                  </a:moveTo>
                  <a:lnTo>
                    <a:pt x="0" y="0"/>
                  </a:lnTo>
                  <a:lnTo>
                    <a:pt x="0" y="43191"/>
                  </a:lnTo>
                  <a:lnTo>
                    <a:pt x="2646" y="51607"/>
                  </a:lnTo>
                  <a:lnTo>
                    <a:pt x="7688" y="60355"/>
                  </a:lnTo>
                  <a:lnTo>
                    <a:pt x="9094" y="60080"/>
                  </a:lnTo>
                  <a:lnTo>
                    <a:pt x="26789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5" name="SMARTInkShape-4862"/>
            <p:cNvSpPr/>
            <p:nvPr>
              <p:custDataLst>
                <p:tags r:id="rId219"/>
              </p:custDataLst>
            </p:nvPr>
          </p:nvSpPr>
          <p:spPr bwMode="auto">
            <a:xfrm>
              <a:off x="2991445" y="1089422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0"/>
                  </a:lnTo>
                  <a:lnTo>
                    <a:pt x="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6" name="SMARTInkShape-4863"/>
            <p:cNvSpPr/>
            <p:nvPr>
              <p:custDataLst>
                <p:tags r:id="rId220"/>
              </p:custDataLst>
            </p:nvPr>
          </p:nvSpPr>
          <p:spPr bwMode="auto">
            <a:xfrm>
              <a:off x="2777133" y="1160859"/>
              <a:ext cx="44649" cy="98228"/>
            </a:xfrm>
            <a:custGeom>
              <a:avLst/>
              <a:gdLst/>
              <a:ahLst/>
              <a:cxnLst/>
              <a:rect l="0" t="0" r="0" b="0"/>
              <a:pathLst>
                <a:path w="44649" h="98228">
                  <a:moveTo>
                    <a:pt x="44648" y="0"/>
                  </a:moveTo>
                  <a:lnTo>
                    <a:pt x="44648" y="0"/>
                  </a:lnTo>
                  <a:lnTo>
                    <a:pt x="44648" y="12429"/>
                  </a:lnTo>
                  <a:lnTo>
                    <a:pt x="24531" y="49929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7" name="SMARTInkShape-4864"/>
            <p:cNvSpPr/>
            <p:nvPr>
              <p:custDataLst>
                <p:tags r:id="rId221"/>
              </p:custDataLst>
            </p:nvPr>
          </p:nvSpPr>
          <p:spPr bwMode="auto">
            <a:xfrm>
              <a:off x="2670390" y="1080492"/>
              <a:ext cx="124603" cy="164433"/>
            </a:xfrm>
            <a:custGeom>
              <a:avLst/>
              <a:gdLst/>
              <a:ahLst/>
              <a:cxnLst/>
              <a:rect l="0" t="0" r="0" b="0"/>
              <a:pathLst>
                <a:path w="124603" h="164433">
                  <a:moveTo>
                    <a:pt x="44235" y="0"/>
                  </a:moveTo>
                  <a:lnTo>
                    <a:pt x="44235" y="0"/>
                  </a:lnTo>
                  <a:lnTo>
                    <a:pt x="26143" y="20738"/>
                  </a:lnTo>
                  <a:lnTo>
                    <a:pt x="14423" y="46981"/>
                  </a:lnTo>
                  <a:lnTo>
                    <a:pt x="4294" y="90743"/>
                  </a:lnTo>
                  <a:lnTo>
                    <a:pt x="516" y="129454"/>
                  </a:lnTo>
                  <a:lnTo>
                    <a:pt x="0" y="141210"/>
                  </a:lnTo>
                  <a:lnTo>
                    <a:pt x="2416" y="149742"/>
                  </a:lnTo>
                  <a:lnTo>
                    <a:pt x="12052" y="163304"/>
                  </a:lnTo>
                  <a:lnTo>
                    <a:pt x="15834" y="164432"/>
                  </a:lnTo>
                  <a:lnTo>
                    <a:pt x="25329" y="163039"/>
                  </a:lnTo>
                  <a:lnTo>
                    <a:pt x="41830" y="156677"/>
                  </a:lnTo>
                  <a:lnTo>
                    <a:pt x="50773" y="146033"/>
                  </a:lnTo>
                  <a:lnTo>
                    <a:pt x="73861" y="104336"/>
                  </a:lnTo>
                  <a:lnTo>
                    <a:pt x="78148" y="84272"/>
                  </a:lnTo>
                  <a:lnTo>
                    <a:pt x="74678" y="61019"/>
                  </a:lnTo>
                  <a:lnTo>
                    <a:pt x="67367" y="44759"/>
                  </a:lnTo>
                  <a:lnTo>
                    <a:pt x="56500" y="37091"/>
                  </a:lnTo>
                  <a:lnTo>
                    <a:pt x="49435" y="33657"/>
                  </a:lnTo>
                  <a:lnTo>
                    <a:pt x="36294" y="32487"/>
                  </a:lnTo>
                  <a:lnTo>
                    <a:pt x="24831" y="35275"/>
                  </a:lnTo>
                  <a:lnTo>
                    <a:pt x="16429" y="39821"/>
                  </a:lnTo>
                  <a:lnTo>
                    <a:pt x="6120" y="52699"/>
                  </a:lnTo>
                  <a:lnTo>
                    <a:pt x="4934" y="56961"/>
                  </a:lnTo>
                  <a:lnTo>
                    <a:pt x="5137" y="60794"/>
                  </a:lnTo>
                  <a:lnTo>
                    <a:pt x="6263" y="64342"/>
                  </a:lnTo>
                  <a:lnTo>
                    <a:pt x="17330" y="78816"/>
                  </a:lnTo>
                  <a:lnTo>
                    <a:pt x="27647" y="84639"/>
                  </a:lnTo>
                  <a:lnTo>
                    <a:pt x="49903" y="87917"/>
                  </a:lnTo>
                  <a:lnTo>
                    <a:pt x="68582" y="87691"/>
                  </a:lnTo>
                  <a:lnTo>
                    <a:pt x="124602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798" name="SMARTInkShape-4865"/>
            <p:cNvSpPr/>
            <p:nvPr>
              <p:custDataLst>
                <p:tags r:id="rId222"/>
              </p:custDataLst>
            </p:nvPr>
          </p:nvSpPr>
          <p:spPr bwMode="auto">
            <a:xfrm>
              <a:off x="2875359" y="884039"/>
              <a:ext cx="71439" cy="133946"/>
            </a:xfrm>
            <a:custGeom>
              <a:avLst/>
              <a:gdLst/>
              <a:ahLst/>
              <a:cxnLst/>
              <a:rect l="0" t="0" r="0" b="0"/>
              <a:pathLst>
                <a:path w="71439" h="133946">
                  <a:moveTo>
                    <a:pt x="71438" y="0"/>
                  </a:moveTo>
                  <a:lnTo>
                    <a:pt x="71438" y="0"/>
                  </a:lnTo>
                  <a:lnTo>
                    <a:pt x="50700" y="38829"/>
                  </a:lnTo>
                  <a:lnTo>
                    <a:pt x="27321" y="79856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02" name="SMARTInkShape-Group1218"/>
          <p:cNvGrpSpPr/>
          <p:nvPr/>
        </p:nvGrpSpPr>
        <p:grpSpPr>
          <a:xfrm>
            <a:off x="1491626" y="1616273"/>
            <a:ext cx="624711" cy="131861"/>
            <a:chOff x="1491626" y="1616273"/>
            <a:chExt cx="624711" cy="131861"/>
          </a:xfrm>
        </p:grpSpPr>
        <p:sp>
          <p:nvSpPr>
            <p:cNvPr id="431800" name="SMARTInkShape-4866"/>
            <p:cNvSpPr/>
            <p:nvPr>
              <p:custDataLst>
                <p:tags r:id="rId213"/>
              </p:custDataLst>
            </p:nvPr>
          </p:nvSpPr>
          <p:spPr bwMode="auto">
            <a:xfrm>
              <a:off x="1759149" y="1616273"/>
              <a:ext cx="133946" cy="16623"/>
            </a:xfrm>
            <a:custGeom>
              <a:avLst/>
              <a:gdLst/>
              <a:ahLst/>
              <a:cxnLst/>
              <a:rect l="0" t="0" r="0" b="0"/>
              <a:pathLst>
                <a:path w="133946" h="16623">
                  <a:moveTo>
                    <a:pt x="0" y="8930"/>
                  </a:moveTo>
                  <a:lnTo>
                    <a:pt x="0" y="8930"/>
                  </a:lnTo>
                  <a:lnTo>
                    <a:pt x="31044" y="9922"/>
                  </a:lnTo>
                  <a:lnTo>
                    <a:pt x="64440" y="16618"/>
                  </a:lnTo>
                  <a:lnTo>
                    <a:pt x="91479" y="16622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1" name="SMARTInkShape-4867"/>
            <p:cNvSpPr/>
            <p:nvPr>
              <p:custDataLst>
                <p:tags r:id="rId214"/>
              </p:custDataLst>
            </p:nvPr>
          </p:nvSpPr>
          <p:spPr bwMode="auto">
            <a:xfrm>
              <a:off x="1491626" y="1723906"/>
              <a:ext cx="624711" cy="24228"/>
            </a:xfrm>
            <a:custGeom>
              <a:avLst/>
              <a:gdLst/>
              <a:ahLst/>
              <a:cxnLst/>
              <a:rect l="0" t="0" r="0" b="0"/>
              <a:pathLst>
                <a:path w="624711" h="24228">
                  <a:moveTo>
                    <a:pt x="8562" y="17383"/>
                  </a:moveTo>
                  <a:lnTo>
                    <a:pt x="8562" y="17383"/>
                  </a:lnTo>
                  <a:lnTo>
                    <a:pt x="8562" y="12643"/>
                  </a:lnTo>
                  <a:lnTo>
                    <a:pt x="5916" y="7669"/>
                  </a:lnTo>
                  <a:lnTo>
                    <a:pt x="0" y="0"/>
                  </a:lnTo>
                  <a:lnTo>
                    <a:pt x="13963" y="5755"/>
                  </a:lnTo>
                  <a:lnTo>
                    <a:pt x="51104" y="12838"/>
                  </a:lnTo>
                  <a:lnTo>
                    <a:pt x="90497" y="22622"/>
                  </a:lnTo>
                  <a:lnTo>
                    <a:pt x="130845" y="24227"/>
                  </a:lnTo>
                  <a:lnTo>
                    <a:pt x="163121" y="21086"/>
                  </a:lnTo>
                  <a:lnTo>
                    <a:pt x="200539" y="18480"/>
                  </a:lnTo>
                  <a:lnTo>
                    <a:pt x="244699" y="12968"/>
                  </a:lnTo>
                  <a:lnTo>
                    <a:pt x="281265" y="5050"/>
                  </a:lnTo>
                  <a:lnTo>
                    <a:pt x="311995" y="1980"/>
                  </a:lnTo>
                  <a:lnTo>
                    <a:pt x="347811" y="615"/>
                  </a:lnTo>
                  <a:lnTo>
                    <a:pt x="383574" y="9"/>
                  </a:lnTo>
                  <a:lnTo>
                    <a:pt x="416666" y="2385"/>
                  </a:lnTo>
                  <a:lnTo>
                    <a:pt x="457895" y="6655"/>
                  </a:lnTo>
                  <a:lnTo>
                    <a:pt x="491609" y="7920"/>
                  </a:lnTo>
                  <a:lnTo>
                    <a:pt x="526734" y="8296"/>
                  </a:lnTo>
                  <a:lnTo>
                    <a:pt x="569417" y="13163"/>
                  </a:lnTo>
                  <a:lnTo>
                    <a:pt x="608965" y="17218"/>
                  </a:lnTo>
                  <a:lnTo>
                    <a:pt x="624629" y="17382"/>
                  </a:lnTo>
                  <a:lnTo>
                    <a:pt x="624710" y="8486"/>
                  </a:lnTo>
                  <a:lnTo>
                    <a:pt x="615780" y="17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05" name="SMARTInkShape-Group1219"/>
          <p:cNvGrpSpPr/>
          <p:nvPr/>
        </p:nvGrpSpPr>
        <p:grpSpPr>
          <a:xfrm>
            <a:off x="2786063" y="1178723"/>
            <a:ext cx="973326" cy="580426"/>
            <a:chOff x="2786063" y="1178723"/>
            <a:chExt cx="973326" cy="580426"/>
          </a:xfrm>
        </p:grpSpPr>
        <p:sp>
          <p:nvSpPr>
            <p:cNvPr id="431803" name="SMARTInkShape-4868"/>
            <p:cNvSpPr/>
            <p:nvPr>
              <p:custDataLst>
                <p:tags r:id="rId211"/>
              </p:custDataLst>
            </p:nvPr>
          </p:nvSpPr>
          <p:spPr bwMode="auto">
            <a:xfrm>
              <a:off x="2830711" y="1178723"/>
              <a:ext cx="928678" cy="580426"/>
            </a:xfrm>
            <a:custGeom>
              <a:avLst/>
              <a:gdLst/>
              <a:ahLst/>
              <a:cxnLst/>
              <a:rect l="0" t="0" r="0" b="0"/>
              <a:pathLst>
                <a:path w="928678" h="580426">
                  <a:moveTo>
                    <a:pt x="0" y="8925"/>
                  </a:moveTo>
                  <a:lnTo>
                    <a:pt x="0" y="8925"/>
                  </a:lnTo>
                  <a:lnTo>
                    <a:pt x="0" y="13666"/>
                  </a:lnTo>
                  <a:lnTo>
                    <a:pt x="992" y="15062"/>
                  </a:lnTo>
                  <a:lnTo>
                    <a:pt x="2646" y="15993"/>
                  </a:lnTo>
                  <a:lnTo>
                    <a:pt x="12359" y="17303"/>
                  </a:lnTo>
                  <a:lnTo>
                    <a:pt x="47641" y="17746"/>
                  </a:lnTo>
                  <a:lnTo>
                    <a:pt x="88089" y="17823"/>
                  </a:lnTo>
                  <a:lnTo>
                    <a:pt x="122012" y="13105"/>
                  </a:lnTo>
                  <a:lnTo>
                    <a:pt x="165136" y="10164"/>
                  </a:lnTo>
                  <a:lnTo>
                    <a:pt x="201055" y="9476"/>
                  </a:lnTo>
                  <a:lnTo>
                    <a:pt x="240171" y="9170"/>
                  </a:lnTo>
                  <a:lnTo>
                    <a:pt x="280706" y="9034"/>
                  </a:lnTo>
                  <a:lnTo>
                    <a:pt x="316581" y="8974"/>
                  </a:lnTo>
                  <a:lnTo>
                    <a:pt x="348070" y="8947"/>
                  </a:lnTo>
                  <a:lnTo>
                    <a:pt x="388110" y="8932"/>
                  </a:lnTo>
                  <a:lnTo>
                    <a:pt x="426101" y="8927"/>
                  </a:lnTo>
                  <a:lnTo>
                    <a:pt x="467344" y="8926"/>
                  </a:lnTo>
                  <a:lnTo>
                    <a:pt x="505140" y="8926"/>
                  </a:lnTo>
                  <a:lnTo>
                    <a:pt x="541475" y="7933"/>
                  </a:lnTo>
                  <a:lnTo>
                    <a:pt x="577376" y="2789"/>
                  </a:lnTo>
                  <a:lnTo>
                    <a:pt x="613149" y="823"/>
                  </a:lnTo>
                  <a:lnTo>
                    <a:pt x="648884" y="241"/>
                  </a:lnTo>
                  <a:lnTo>
                    <a:pt x="686592" y="68"/>
                  </a:lnTo>
                  <a:lnTo>
                    <a:pt x="730617" y="17"/>
                  </a:lnTo>
                  <a:lnTo>
                    <a:pt x="767928" y="0"/>
                  </a:lnTo>
                  <a:lnTo>
                    <a:pt x="792089" y="2643"/>
                  </a:lnTo>
                  <a:lnTo>
                    <a:pt x="831518" y="16246"/>
                  </a:lnTo>
                  <a:lnTo>
                    <a:pt x="834142" y="17775"/>
                  </a:lnTo>
                  <a:lnTo>
                    <a:pt x="835892" y="19786"/>
                  </a:lnTo>
                  <a:lnTo>
                    <a:pt x="837836" y="24666"/>
                  </a:lnTo>
                  <a:lnTo>
                    <a:pt x="839387" y="66731"/>
                  </a:lnTo>
                  <a:lnTo>
                    <a:pt x="842036" y="92185"/>
                  </a:lnTo>
                  <a:lnTo>
                    <a:pt x="850414" y="136057"/>
                  </a:lnTo>
                  <a:lnTo>
                    <a:pt x="862486" y="177876"/>
                  </a:lnTo>
                  <a:lnTo>
                    <a:pt x="865693" y="215586"/>
                  </a:lnTo>
                  <a:lnTo>
                    <a:pt x="872220" y="254432"/>
                  </a:lnTo>
                  <a:lnTo>
                    <a:pt x="879470" y="292634"/>
                  </a:lnTo>
                  <a:lnTo>
                    <a:pt x="890265" y="330983"/>
                  </a:lnTo>
                  <a:lnTo>
                    <a:pt x="900171" y="373197"/>
                  </a:lnTo>
                  <a:lnTo>
                    <a:pt x="911385" y="411694"/>
                  </a:lnTo>
                  <a:lnTo>
                    <a:pt x="921668" y="454708"/>
                  </a:lnTo>
                  <a:lnTo>
                    <a:pt x="927301" y="474343"/>
                  </a:lnTo>
                  <a:lnTo>
                    <a:pt x="928677" y="490959"/>
                  </a:lnTo>
                  <a:lnTo>
                    <a:pt x="889858" y="493768"/>
                  </a:lnTo>
                  <a:lnTo>
                    <a:pt x="853056" y="500222"/>
                  </a:lnTo>
                  <a:lnTo>
                    <a:pt x="820399" y="506942"/>
                  </a:lnTo>
                  <a:lnTo>
                    <a:pt x="775886" y="514224"/>
                  </a:lnTo>
                  <a:lnTo>
                    <a:pt x="736679" y="517815"/>
                  </a:lnTo>
                  <a:lnTo>
                    <a:pt x="699927" y="524722"/>
                  </a:lnTo>
                  <a:lnTo>
                    <a:pt x="663902" y="533053"/>
                  </a:lnTo>
                  <a:lnTo>
                    <a:pt x="628093" y="541805"/>
                  </a:lnTo>
                  <a:lnTo>
                    <a:pt x="591355" y="550682"/>
                  </a:lnTo>
                  <a:lnTo>
                    <a:pt x="550483" y="558604"/>
                  </a:lnTo>
                  <a:lnTo>
                    <a:pt x="512797" y="562384"/>
                  </a:lnTo>
                  <a:lnTo>
                    <a:pt x="476496" y="568355"/>
                  </a:lnTo>
                  <a:lnTo>
                    <a:pt x="440604" y="570565"/>
                  </a:lnTo>
                  <a:lnTo>
                    <a:pt x="404834" y="571220"/>
                  </a:lnTo>
                  <a:lnTo>
                    <a:pt x="370092" y="571414"/>
                  </a:lnTo>
                  <a:lnTo>
                    <a:pt x="328538" y="571480"/>
                  </a:lnTo>
                  <a:lnTo>
                    <a:pt x="288837" y="568845"/>
                  </a:lnTo>
                  <a:lnTo>
                    <a:pt x="257356" y="565357"/>
                  </a:lnTo>
                  <a:lnTo>
                    <a:pt x="226829" y="563806"/>
                  </a:lnTo>
                  <a:lnTo>
                    <a:pt x="196724" y="563117"/>
                  </a:lnTo>
                  <a:lnTo>
                    <a:pt x="157177" y="562729"/>
                  </a:lnTo>
                  <a:lnTo>
                    <a:pt x="123961" y="562614"/>
                  </a:lnTo>
                  <a:lnTo>
                    <a:pt x="88985" y="562580"/>
                  </a:lnTo>
                  <a:lnTo>
                    <a:pt x="65346" y="564557"/>
                  </a:lnTo>
                  <a:lnTo>
                    <a:pt x="17859" y="5804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4" name="SMARTInkShape-4869"/>
            <p:cNvSpPr/>
            <p:nvPr>
              <p:custDataLst>
                <p:tags r:id="rId212"/>
              </p:custDataLst>
            </p:nvPr>
          </p:nvSpPr>
          <p:spPr bwMode="auto">
            <a:xfrm>
              <a:off x="2786063" y="1278663"/>
              <a:ext cx="26790" cy="433176"/>
            </a:xfrm>
            <a:custGeom>
              <a:avLst/>
              <a:gdLst/>
              <a:ahLst/>
              <a:cxnLst/>
              <a:rect l="0" t="0" r="0" b="0"/>
              <a:pathLst>
                <a:path w="26790" h="433176">
                  <a:moveTo>
                    <a:pt x="26789" y="25071"/>
                  </a:moveTo>
                  <a:lnTo>
                    <a:pt x="26789" y="25071"/>
                  </a:lnTo>
                  <a:lnTo>
                    <a:pt x="22048" y="20331"/>
                  </a:lnTo>
                  <a:lnTo>
                    <a:pt x="19721" y="15358"/>
                  </a:lnTo>
                  <a:lnTo>
                    <a:pt x="19100" y="12642"/>
                  </a:lnTo>
                  <a:lnTo>
                    <a:pt x="10279" y="0"/>
                  </a:lnTo>
                  <a:lnTo>
                    <a:pt x="9529" y="4337"/>
                  </a:lnTo>
                  <a:lnTo>
                    <a:pt x="8982" y="48668"/>
                  </a:lnTo>
                  <a:lnTo>
                    <a:pt x="13680" y="84523"/>
                  </a:lnTo>
                  <a:lnTo>
                    <a:pt x="17034" y="123686"/>
                  </a:lnTo>
                  <a:lnTo>
                    <a:pt x="17614" y="160014"/>
                  </a:lnTo>
                  <a:lnTo>
                    <a:pt x="17750" y="194517"/>
                  </a:lnTo>
                  <a:lnTo>
                    <a:pt x="17811" y="233003"/>
                  </a:lnTo>
                  <a:lnTo>
                    <a:pt x="16845" y="269290"/>
                  </a:lnTo>
                  <a:lnTo>
                    <a:pt x="11716" y="309430"/>
                  </a:lnTo>
                  <a:lnTo>
                    <a:pt x="10168" y="340961"/>
                  </a:lnTo>
                  <a:lnTo>
                    <a:pt x="9296" y="382700"/>
                  </a:lnTo>
                  <a:lnTo>
                    <a:pt x="8961" y="426852"/>
                  </a:lnTo>
                  <a:lnTo>
                    <a:pt x="8939" y="433175"/>
                  </a:lnTo>
                  <a:lnTo>
                    <a:pt x="0" y="4090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06" name="SMARTInkShape-4870"/>
          <p:cNvSpPr/>
          <p:nvPr>
            <p:custDataLst>
              <p:tags r:id="rId1"/>
            </p:custDataLst>
          </p:nvPr>
        </p:nvSpPr>
        <p:spPr bwMode="auto">
          <a:xfrm>
            <a:off x="4768453" y="4179094"/>
            <a:ext cx="294681" cy="42889"/>
          </a:xfrm>
          <a:custGeom>
            <a:avLst/>
            <a:gdLst/>
            <a:ahLst/>
            <a:cxnLst/>
            <a:rect l="0" t="0" r="0" b="0"/>
            <a:pathLst>
              <a:path w="294681" h="42889">
                <a:moveTo>
                  <a:pt x="0" y="0"/>
                </a:moveTo>
                <a:lnTo>
                  <a:pt x="0" y="0"/>
                </a:lnTo>
                <a:lnTo>
                  <a:pt x="29141" y="2645"/>
                </a:lnTo>
                <a:lnTo>
                  <a:pt x="70755" y="15231"/>
                </a:lnTo>
                <a:lnTo>
                  <a:pt x="108438" y="29811"/>
                </a:lnTo>
                <a:lnTo>
                  <a:pt x="147097" y="40688"/>
                </a:lnTo>
                <a:lnTo>
                  <a:pt x="179809" y="42888"/>
                </a:lnTo>
                <a:lnTo>
                  <a:pt x="223051" y="39386"/>
                </a:lnTo>
                <a:lnTo>
                  <a:pt x="265739" y="32064"/>
                </a:lnTo>
                <a:lnTo>
                  <a:pt x="294680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11" name="SMARTInkShape-Group1221"/>
          <p:cNvGrpSpPr/>
          <p:nvPr/>
        </p:nvGrpSpPr>
        <p:grpSpPr>
          <a:xfrm>
            <a:off x="1232297" y="3866919"/>
            <a:ext cx="723306" cy="714012"/>
            <a:chOff x="1232297" y="3866919"/>
            <a:chExt cx="723306" cy="714012"/>
          </a:xfrm>
        </p:grpSpPr>
        <p:sp>
          <p:nvSpPr>
            <p:cNvPr id="431807" name="SMARTInkShape-4871"/>
            <p:cNvSpPr/>
            <p:nvPr>
              <p:custDataLst>
                <p:tags r:id="rId207"/>
              </p:custDataLst>
            </p:nvPr>
          </p:nvSpPr>
          <p:spPr bwMode="auto">
            <a:xfrm>
              <a:off x="1294805" y="3866919"/>
              <a:ext cx="660798" cy="650524"/>
            </a:xfrm>
            <a:custGeom>
              <a:avLst/>
              <a:gdLst/>
              <a:ahLst/>
              <a:cxnLst/>
              <a:rect l="0" t="0" r="0" b="0"/>
              <a:pathLst>
                <a:path w="660798" h="650524">
                  <a:moveTo>
                    <a:pt x="0" y="124651"/>
                  </a:moveTo>
                  <a:lnTo>
                    <a:pt x="0" y="124651"/>
                  </a:lnTo>
                  <a:lnTo>
                    <a:pt x="8121" y="117522"/>
                  </a:lnTo>
                  <a:lnTo>
                    <a:pt x="38160" y="103660"/>
                  </a:lnTo>
                  <a:lnTo>
                    <a:pt x="76266" y="93334"/>
                  </a:lnTo>
                  <a:lnTo>
                    <a:pt x="103295" y="83953"/>
                  </a:lnTo>
                  <a:lnTo>
                    <a:pt x="139687" y="76043"/>
                  </a:lnTo>
                  <a:lnTo>
                    <a:pt x="179948" y="64926"/>
                  </a:lnTo>
                  <a:lnTo>
                    <a:pt x="219454" y="56133"/>
                  </a:lnTo>
                  <a:lnTo>
                    <a:pt x="262579" y="48236"/>
                  </a:lnTo>
                  <a:lnTo>
                    <a:pt x="291988" y="46041"/>
                  </a:lnTo>
                  <a:lnTo>
                    <a:pt x="326887" y="42419"/>
                  </a:lnTo>
                  <a:lnTo>
                    <a:pt x="362572" y="38494"/>
                  </a:lnTo>
                  <a:lnTo>
                    <a:pt x="405967" y="36285"/>
                  </a:lnTo>
                  <a:lnTo>
                    <a:pt x="446826" y="34637"/>
                  </a:lnTo>
                  <a:lnTo>
                    <a:pt x="485210" y="25695"/>
                  </a:lnTo>
                  <a:lnTo>
                    <a:pt x="518813" y="19924"/>
                  </a:lnTo>
                  <a:lnTo>
                    <a:pt x="553904" y="15569"/>
                  </a:lnTo>
                  <a:lnTo>
                    <a:pt x="591837" y="5208"/>
                  </a:lnTo>
                  <a:lnTo>
                    <a:pt x="630726" y="125"/>
                  </a:lnTo>
                  <a:lnTo>
                    <a:pt x="640156" y="2499"/>
                  </a:lnTo>
                  <a:lnTo>
                    <a:pt x="651664" y="8460"/>
                  </a:lnTo>
                  <a:lnTo>
                    <a:pt x="660424" y="0"/>
                  </a:lnTo>
                  <a:lnTo>
                    <a:pt x="660796" y="40816"/>
                  </a:lnTo>
                  <a:lnTo>
                    <a:pt x="660797" y="81633"/>
                  </a:lnTo>
                  <a:lnTo>
                    <a:pt x="660797" y="111485"/>
                  </a:lnTo>
                  <a:lnTo>
                    <a:pt x="660797" y="144597"/>
                  </a:lnTo>
                  <a:lnTo>
                    <a:pt x="660797" y="179157"/>
                  </a:lnTo>
                  <a:lnTo>
                    <a:pt x="660797" y="222601"/>
                  </a:lnTo>
                  <a:lnTo>
                    <a:pt x="660797" y="253512"/>
                  </a:lnTo>
                  <a:lnTo>
                    <a:pt x="660797" y="288087"/>
                  </a:lnTo>
                  <a:lnTo>
                    <a:pt x="660797" y="326604"/>
                  </a:lnTo>
                  <a:lnTo>
                    <a:pt x="660797" y="368375"/>
                  </a:lnTo>
                  <a:lnTo>
                    <a:pt x="660797" y="397676"/>
                  </a:lnTo>
                  <a:lnTo>
                    <a:pt x="658151" y="439703"/>
                  </a:lnTo>
                  <a:lnTo>
                    <a:pt x="653108" y="480571"/>
                  </a:lnTo>
                  <a:lnTo>
                    <a:pt x="652235" y="517733"/>
                  </a:lnTo>
                  <a:lnTo>
                    <a:pt x="651940" y="561469"/>
                  </a:lnTo>
                  <a:lnTo>
                    <a:pt x="651889" y="595612"/>
                  </a:lnTo>
                  <a:lnTo>
                    <a:pt x="651871" y="634767"/>
                  </a:lnTo>
                  <a:lnTo>
                    <a:pt x="651868" y="648197"/>
                  </a:lnTo>
                  <a:lnTo>
                    <a:pt x="650875" y="649299"/>
                  </a:lnTo>
                  <a:lnTo>
                    <a:pt x="647127" y="650523"/>
                  </a:lnTo>
                  <a:lnTo>
                    <a:pt x="644738" y="649858"/>
                  </a:lnTo>
                  <a:lnTo>
                    <a:pt x="633775" y="641660"/>
                  </a:lnTo>
                  <a:lnTo>
                    <a:pt x="612575" y="625746"/>
                  </a:lnTo>
                  <a:lnTo>
                    <a:pt x="578819" y="613995"/>
                  </a:lnTo>
                  <a:lnTo>
                    <a:pt x="537399" y="608970"/>
                  </a:lnTo>
                  <a:lnTo>
                    <a:pt x="491133" y="6157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8" name="SMARTInkShape-4872"/>
            <p:cNvSpPr/>
            <p:nvPr>
              <p:custDataLst>
                <p:tags r:id="rId208"/>
              </p:custDataLst>
            </p:nvPr>
          </p:nvSpPr>
          <p:spPr bwMode="auto">
            <a:xfrm>
              <a:off x="1509117" y="4188023"/>
              <a:ext cx="8931" cy="276822"/>
            </a:xfrm>
            <a:custGeom>
              <a:avLst/>
              <a:gdLst/>
              <a:ahLst/>
              <a:cxnLst/>
              <a:rect l="0" t="0" r="0" b="0"/>
              <a:pathLst>
                <a:path w="8931" h="276822">
                  <a:moveTo>
                    <a:pt x="0" y="0"/>
                  </a:moveTo>
                  <a:lnTo>
                    <a:pt x="0" y="0"/>
                  </a:lnTo>
                  <a:lnTo>
                    <a:pt x="0" y="43160"/>
                  </a:lnTo>
                  <a:lnTo>
                    <a:pt x="992" y="67799"/>
                  </a:lnTo>
                  <a:lnTo>
                    <a:pt x="7689" y="107853"/>
                  </a:lnTo>
                  <a:lnTo>
                    <a:pt x="8685" y="148157"/>
                  </a:lnTo>
                  <a:lnTo>
                    <a:pt x="8881" y="182577"/>
                  </a:lnTo>
                  <a:lnTo>
                    <a:pt x="8920" y="222265"/>
                  </a:lnTo>
                  <a:lnTo>
                    <a:pt x="8929" y="262471"/>
                  </a:lnTo>
                  <a:lnTo>
                    <a:pt x="8930" y="276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09" name="SMARTInkShape-4873"/>
            <p:cNvSpPr/>
            <p:nvPr>
              <p:custDataLst>
                <p:tags r:id="rId209"/>
              </p:custDataLst>
            </p:nvPr>
          </p:nvSpPr>
          <p:spPr bwMode="auto">
            <a:xfrm>
              <a:off x="1232297" y="3991570"/>
              <a:ext cx="116087" cy="589361"/>
            </a:xfrm>
            <a:custGeom>
              <a:avLst/>
              <a:gdLst/>
              <a:ahLst/>
              <a:cxnLst/>
              <a:rect l="0" t="0" r="0" b="0"/>
              <a:pathLst>
                <a:path w="116087" h="589361">
                  <a:moveTo>
                    <a:pt x="116086" y="0"/>
                  </a:moveTo>
                  <a:lnTo>
                    <a:pt x="116086" y="0"/>
                  </a:lnTo>
                  <a:lnTo>
                    <a:pt x="102784" y="0"/>
                  </a:lnTo>
                  <a:lnTo>
                    <a:pt x="101265" y="993"/>
                  </a:lnTo>
                  <a:lnTo>
                    <a:pt x="100252" y="2646"/>
                  </a:lnTo>
                  <a:lnTo>
                    <a:pt x="99577" y="4741"/>
                  </a:lnTo>
                  <a:lnTo>
                    <a:pt x="91337" y="18092"/>
                  </a:lnTo>
                  <a:lnTo>
                    <a:pt x="90657" y="20991"/>
                  </a:lnTo>
                  <a:lnTo>
                    <a:pt x="82408" y="35739"/>
                  </a:lnTo>
                  <a:lnTo>
                    <a:pt x="81728" y="38709"/>
                  </a:lnTo>
                  <a:lnTo>
                    <a:pt x="74499" y="51596"/>
                  </a:lnTo>
                  <a:lnTo>
                    <a:pt x="71617" y="92175"/>
                  </a:lnTo>
                  <a:lnTo>
                    <a:pt x="68845" y="116939"/>
                  </a:lnTo>
                  <a:lnTo>
                    <a:pt x="66316" y="134324"/>
                  </a:lnTo>
                  <a:lnTo>
                    <a:pt x="67486" y="172385"/>
                  </a:lnTo>
                  <a:lnTo>
                    <a:pt x="63491" y="213087"/>
                  </a:lnTo>
                  <a:lnTo>
                    <a:pt x="62702" y="256918"/>
                  </a:lnTo>
                  <a:lnTo>
                    <a:pt x="61573" y="291980"/>
                  </a:lnTo>
                  <a:lnTo>
                    <a:pt x="56388" y="327504"/>
                  </a:lnTo>
                  <a:lnTo>
                    <a:pt x="53418" y="362173"/>
                  </a:lnTo>
                  <a:lnTo>
                    <a:pt x="44029" y="403703"/>
                  </a:lnTo>
                  <a:lnTo>
                    <a:pt x="35535" y="440754"/>
                  </a:lnTo>
                  <a:lnTo>
                    <a:pt x="26735" y="477860"/>
                  </a:lnTo>
                  <a:lnTo>
                    <a:pt x="19612" y="517064"/>
                  </a:lnTo>
                  <a:lnTo>
                    <a:pt x="15993" y="530108"/>
                  </a:lnTo>
                  <a:lnTo>
                    <a:pt x="12069" y="540205"/>
                  </a:lnTo>
                  <a:lnTo>
                    <a:pt x="909" y="584252"/>
                  </a:lnTo>
                  <a:lnTo>
                    <a:pt x="0" y="5893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10" name="SMARTInkShape-4874"/>
            <p:cNvSpPr/>
            <p:nvPr>
              <p:custDataLst>
                <p:tags r:id="rId210"/>
              </p:custDataLst>
            </p:nvPr>
          </p:nvSpPr>
          <p:spPr bwMode="auto">
            <a:xfrm>
              <a:off x="1544836" y="4080867"/>
              <a:ext cx="124602" cy="379997"/>
            </a:xfrm>
            <a:custGeom>
              <a:avLst/>
              <a:gdLst/>
              <a:ahLst/>
              <a:cxnLst/>
              <a:rect l="0" t="0" r="0" b="0"/>
              <a:pathLst>
                <a:path w="124602" h="379997">
                  <a:moveTo>
                    <a:pt x="62508" y="0"/>
                  </a:moveTo>
                  <a:lnTo>
                    <a:pt x="62508" y="0"/>
                  </a:lnTo>
                  <a:lnTo>
                    <a:pt x="62508" y="4740"/>
                  </a:lnTo>
                  <a:lnTo>
                    <a:pt x="65154" y="9714"/>
                  </a:lnTo>
                  <a:lnTo>
                    <a:pt x="68645" y="15231"/>
                  </a:lnTo>
                  <a:lnTo>
                    <a:pt x="76178" y="32150"/>
                  </a:lnTo>
                  <a:lnTo>
                    <a:pt x="100958" y="74234"/>
                  </a:lnTo>
                  <a:lnTo>
                    <a:pt x="113408" y="116454"/>
                  </a:lnTo>
                  <a:lnTo>
                    <a:pt x="121870" y="158799"/>
                  </a:lnTo>
                  <a:lnTo>
                    <a:pt x="124601" y="194753"/>
                  </a:lnTo>
                  <a:lnTo>
                    <a:pt x="120152" y="232219"/>
                  </a:lnTo>
                  <a:lnTo>
                    <a:pt x="117291" y="269999"/>
                  </a:lnTo>
                  <a:lnTo>
                    <a:pt x="116443" y="306329"/>
                  </a:lnTo>
                  <a:lnTo>
                    <a:pt x="116192" y="342229"/>
                  </a:lnTo>
                  <a:lnTo>
                    <a:pt x="116086" y="379996"/>
                  </a:lnTo>
                  <a:lnTo>
                    <a:pt x="116086" y="377908"/>
                  </a:lnTo>
                  <a:lnTo>
                    <a:pt x="115094" y="376955"/>
                  </a:lnTo>
                  <a:lnTo>
                    <a:pt x="108957" y="374620"/>
                  </a:lnTo>
                  <a:lnTo>
                    <a:pt x="72053" y="349338"/>
                  </a:lnTo>
                  <a:lnTo>
                    <a:pt x="53852" y="346422"/>
                  </a:lnTo>
                  <a:lnTo>
                    <a:pt x="36833" y="349427"/>
                  </a:lnTo>
                  <a:lnTo>
                    <a:pt x="0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12" name="SMARTInkShape-4875"/>
          <p:cNvSpPr/>
          <p:nvPr>
            <p:custDataLst>
              <p:tags r:id="rId2"/>
            </p:custDataLst>
          </p:nvPr>
        </p:nvSpPr>
        <p:spPr bwMode="auto">
          <a:xfrm>
            <a:off x="3037335" y="3839904"/>
            <a:ext cx="222002" cy="15700"/>
          </a:xfrm>
          <a:custGeom>
            <a:avLst/>
            <a:gdLst/>
            <a:ahLst/>
            <a:cxnLst/>
            <a:rect l="0" t="0" r="0" b="0"/>
            <a:pathLst>
              <a:path w="222002" h="15700">
                <a:moveTo>
                  <a:pt x="7688" y="8791"/>
                </a:moveTo>
                <a:lnTo>
                  <a:pt x="7688" y="8791"/>
                </a:lnTo>
                <a:lnTo>
                  <a:pt x="2948" y="8791"/>
                </a:lnTo>
                <a:lnTo>
                  <a:pt x="1552" y="7799"/>
                </a:lnTo>
                <a:lnTo>
                  <a:pt x="621" y="6145"/>
                </a:lnTo>
                <a:lnTo>
                  <a:pt x="0" y="4051"/>
                </a:lnTo>
                <a:lnTo>
                  <a:pt x="578" y="2654"/>
                </a:lnTo>
                <a:lnTo>
                  <a:pt x="1956" y="1724"/>
                </a:lnTo>
                <a:lnTo>
                  <a:pt x="8636" y="413"/>
                </a:lnTo>
                <a:lnTo>
                  <a:pt x="11297" y="229"/>
                </a:lnTo>
                <a:lnTo>
                  <a:pt x="16899" y="2671"/>
                </a:lnTo>
                <a:lnTo>
                  <a:pt x="22696" y="6071"/>
                </a:lnTo>
                <a:lnTo>
                  <a:pt x="61065" y="15699"/>
                </a:lnTo>
                <a:lnTo>
                  <a:pt x="94280" y="14476"/>
                </a:lnTo>
                <a:lnTo>
                  <a:pt x="128264" y="7830"/>
                </a:lnTo>
                <a:lnTo>
                  <a:pt x="169971" y="1436"/>
                </a:lnTo>
                <a:lnTo>
                  <a:pt x="212656" y="0"/>
                </a:lnTo>
                <a:lnTo>
                  <a:pt x="215771" y="946"/>
                </a:lnTo>
                <a:lnTo>
                  <a:pt x="222001" y="879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13" name="SMARTInkShape-4876"/>
          <p:cNvSpPr/>
          <p:nvPr>
            <p:custDataLst>
              <p:tags r:id="rId3"/>
            </p:custDataLst>
          </p:nvPr>
        </p:nvSpPr>
        <p:spPr bwMode="auto">
          <a:xfrm>
            <a:off x="1455539" y="5402541"/>
            <a:ext cx="1759150" cy="182608"/>
          </a:xfrm>
          <a:custGeom>
            <a:avLst/>
            <a:gdLst/>
            <a:ahLst/>
            <a:cxnLst/>
            <a:rect l="0" t="0" r="0" b="0"/>
            <a:pathLst>
              <a:path w="1759150" h="182608">
                <a:moveTo>
                  <a:pt x="0" y="169584"/>
                </a:moveTo>
                <a:lnTo>
                  <a:pt x="0" y="169584"/>
                </a:lnTo>
                <a:lnTo>
                  <a:pt x="9481" y="164844"/>
                </a:lnTo>
                <a:lnTo>
                  <a:pt x="53834" y="162474"/>
                </a:lnTo>
                <a:lnTo>
                  <a:pt x="88749" y="165762"/>
                </a:lnTo>
                <a:lnTo>
                  <a:pt x="128491" y="173192"/>
                </a:lnTo>
                <a:lnTo>
                  <a:pt x="167902" y="178794"/>
                </a:lnTo>
                <a:lnTo>
                  <a:pt x="192302" y="181677"/>
                </a:lnTo>
                <a:lnTo>
                  <a:pt x="217498" y="182607"/>
                </a:lnTo>
                <a:lnTo>
                  <a:pt x="243225" y="182235"/>
                </a:lnTo>
                <a:lnTo>
                  <a:pt x="269306" y="180994"/>
                </a:lnTo>
                <a:lnTo>
                  <a:pt x="311515" y="176971"/>
                </a:lnTo>
                <a:lnTo>
                  <a:pt x="352764" y="170882"/>
                </a:lnTo>
                <a:lnTo>
                  <a:pt x="379043" y="166481"/>
                </a:lnTo>
                <a:lnTo>
                  <a:pt x="407477" y="161562"/>
                </a:lnTo>
                <a:lnTo>
                  <a:pt x="433378" y="156298"/>
                </a:lnTo>
                <a:lnTo>
                  <a:pt x="457590" y="150805"/>
                </a:lnTo>
                <a:lnTo>
                  <a:pt x="502022" y="139410"/>
                </a:lnTo>
                <a:lnTo>
                  <a:pt x="541613" y="127730"/>
                </a:lnTo>
                <a:lnTo>
                  <a:pt x="581699" y="118571"/>
                </a:lnTo>
                <a:lnTo>
                  <a:pt x="622666" y="110200"/>
                </a:lnTo>
                <a:lnTo>
                  <a:pt x="664024" y="99866"/>
                </a:lnTo>
                <a:lnTo>
                  <a:pt x="705557" y="88658"/>
                </a:lnTo>
                <a:lnTo>
                  <a:pt x="748159" y="78054"/>
                </a:lnTo>
                <a:lnTo>
                  <a:pt x="770632" y="73838"/>
                </a:lnTo>
                <a:lnTo>
                  <a:pt x="793552" y="70033"/>
                </a:lnTo>
                <a:lnTo>
                  <a:pt x="837539" y="63163"/>
                </a:lnTo>
                <a:lnTo>
                  <a:pt x="881232" y="55809"/>
                </a:lnTo>
                <a:lnTo>
                  <a:pt x="903996" y="51070"/>
                </a:lnTo>
                <a:lnTo>
                  <a:pt x="927109" y="45926"/>
                </a:lnTo>
                <a:lnTo>
                  <a:pt x="971311" y="37565"/>
                </a:lnTo>
                <a:lnTo>
                  <a:pt x="1015100" y="30541"/>
                </a:lnTo>
                <a:lnTo>
                  <a:pt x="1037890" y="27280"/>
                </a:lnTo>
                <a:lnTo>
                  <a:pt x="1061020" y="24113"/>
                </a:lnTo>
                <a:lnTo>
                  <a:pt x="1105242" y="20594"/>
                </a:lnTo>
                <a:lnTo>
                  <a:pt x="1148047" y="18038"/>
                </a:lnTo>
                <a:lnTo>
                  <a:pt x="1190222" y="13595"/>
                </a:lnTo>
                <a:lnTo>
                  <a:pt x="1232118" y="10958"/>
                </a:lnTo>
                <a:lnTo>
                  <a:pt x="1272897" y="8795"/>
                </a:lnTo>
                <a:lnTo>
                  <a:pt x="1310865" y="4525"/>
                </a:lnTo>
                <a:lnTo>
                  <a:pt x="1347583" y="1967"/>
                </a:lnTo>
                <a:lnTo>
                  <a:pt x="1383746" y="830"/>
                </a:lnTo>
                <a:lnTo>
                  <a:pt x="1419663" y="324"/>
                </a:lnTo>
                <a:lnTo>
                  <a:pt x="1452823" y="100"/>
                </a:lnTo>
                <a:lnTo>
                  <a:pt x="1484098" y="0"/>
                </a:lnTo>
                <a:lnTo>
                  <a:pt x="1528603" y="935"/>
                </a:lnTo>
                <a:lnTo>
                  <a:pt x="1567367" y="6065"/>
                </a:lnTo>
                <a:lnTo>
                  <a:pt x="1602995" y="9016"/>
                </a:lnTo>
                <a:lnTo>
                  <a:pt x="1642204" y="18399"/>
                </a:lnTo>
                <a:lnTo>
                  <a:pt x="1683352" y="29808"/>
                </a:lnTo>
                <a:lnTo>
                  <a:pt x="1721577" y="41616"/>
                </a:lnTo>
                <a:lnTo>
                  <a:pt x="1759149" y="534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14" name="SMARTInkShape-4877"/>
          <p:cNvSpPr/>
          <p:nvPr>
            <p:custDataLst>
              <p:tags r:id="rId4"/>
            </p:custDataLst>
          </p:nvPr>
        </p:nvSpPr>
        <p:spPr bwMode="auto">
          <a:xfrm>
            <a:off x="1259086" y="4491633"/>
            <a:ext cx="437556" cy="62509"/>
          </a:xfrm>
          <a:custGeom>
            <a:avLst/>
            <a:gdLst/>
            <a:ahLst/>
            <a:cxnLst/>
            <a:rect l="0" t="0" r="0" b="0"/>
            <a:pathLst>
              <a:path w="437556" h="62509">
                <a:moveTo>
                  <a:pt x="0" y="62508"/>
                </a:moveTo>
                <a:lnTo>
                  <a:pt x="0" y="62508"/>
                </a:lnTo>
                <a:lnTo>
                  <a:pt x="0" y="57767"/>
                </a:lnTo>
                <a:lnTo>
                  <a:pt x="5292" y="52794"/>
                </a:lnTo>
                <a:lnTo>
                  <a:pt x="9481" y="50079"/>
                </a:lnTo>
                <a:lnTo>
                  <a:pt x="29598" y="46257"/>
                </a:lnTo>
                <a:lnTo>
                  <a:pt x="64055" y="45958"/>
                </a:lnTo>
                <a:lnTo>
                  <a:pt x="105404" y="51779"/>
                </a:lnTo>
                <a:lnTo>
                  <a:pt x="141364" y="50399"/>
                </a:lnTo>
                <a:lnTo>
                  <a:pt x="181784" y="43706"/>
                </a:lnTo>
                <a:lnTo>
                  <a:pt x="223195" y="35440"/>
                </a:lnTo>
                <a:lnTo>
                  <a:pt x="255964" y="29641"/>
                </a:lnTo>
                <a:lnTo>
                  <a:pt x="291146" y="20799"/>
                </a:lnTo>
                <a:lnTo>
                  <a:pt x="329700" y="8922"/>
                </a:lnTo>
                <a:lnTo>
                  <a:pt x="359626" y="2643"/>
                </a:lnTo>
                <a:lnTo>
                  <a:pt x="393629" y="783"/>
                </a:lnTo>
                <a:lnTo>
                  <a:pt x="43755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15" name="SMARTInkShape-4878"/>
          <p:cNvSpPr/>
          <p:nvPr>
            <p:custDataLst>
              <p:tags r:id="rId5"/>
            </p:custDataLst>
          </p:nvPr>
        </p:nvSpPr>
        <p:spPr bwMode="auto">
          <a:xfrm>
            <a:off x="7143750" y="3912030"/>
            <a:ext cx="401837" cy="34893"/>
          </a:xfrm>
          <a:custGeom>
            <a:avLst/>
            <a:gdLst/>
            <a:ahLst/>
            <a:cxnLst/>
            <a:rect l="0" t="0" r="0" b="0"/>
            <a:pathLst>
              <a:path w="401837" h="34893">
                <a:moveTo>
                  <a:pt x="0" y="8103"/>
                </a:moveTo>
                <a:lnTo>
                  <a:pt x="0" y="8103"/>
                </a:lnTo>
                <a:lnTo>
                  <a:pt x="0" y="3362"/>
                </a:lnTo>
                <a:lnTo>
                  <a:pt x="1984" y="1966"/>
                </a:lnTo>
                <a:lnTo>
                  <a:pt x="16242" y="0"/>
                </a:lnTo>
                <a:lnTo>
                  <a:pt x="58256" y="1982"/>
                </a:lnTo>
                <a:lnTo>
                  <a:pt x="94321" y="8935"/>
                </a:lnTo>
                <a:lnTo>
                  <a:pt x="129150" y="17279"/>
                </a:lnTo>
                <a:lnTo>
                  <a:pt x="165598" y="23389"/>
                </a:lnTo>
                <a:lnTo>
                  <a:pt x="203186" y="25200"/>
                </a:lnTo>
                <a:lnTo>
                  <a:pt x="244089" y="23090"/>
                </a:lnTo>
                <a:lnTo>
                  <a:pt x="265250" y="20717"/>
                </a:lnTo>
                <a:lnTo>
                  <a:pt x="296873" y="23967"/>
                </a:lnTo>
                <a:lnTo>
                  <a:pt x="338655" y="25371"/>
                </a:lnTo>
                <a:lnTo>
                  <a:pt x="401836" y="3489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18" name="SMARTInkShape-Group1226"/>
          <p:cNvGrpSpPr/>
          <p:nvPr/>
        </p:nvGrpSpPr>
        <p:grpSpPr>
          <a:xfrm>
            <a:off x="4866680" y="5188366"/>
            <a:ext cx="2051945" cy="641437"/>
            <a:chOff x="4866680" y="5188366"/>
            <a:chExt cx="2051945" cy="641437"/>
          </a:xfrm>
        </p:grpSpPr>
        <p:sp>
          <p:nvSpPr>
            <p:cNvPr id="431816" name="SMARTInkShape-4879"/>
            <p:cNvSpPr/>
            <p:nvPr>
              <p:custDataLst>
                <p:tags r:id="rId205"/>
              </p:custDataLst>
            </p:nvPr>
          </p:nvSpPr>
          <p:spPr bwMode="auto">
            <a:xfrm>
              <a:off x="4911364" y="5197078"/>
              <a:ext cx="107121" cy="535782"/>
            </a:xfrm>
            <a:custGeom>
              <a:avLst/>
              <a:gdLst/>
              <a:ahLst/>
              <a:cxnLst/>
              <a:rect l="0" t="0" r="0" b="0"/>
              <a:pathLst>
                <a:path w="107121" h="535782">
                  <a:moveTo>
                    <a:pt x="107120" y="0"/>
                  </a:moveTo>
                  <a:lnTo>
                    <a:pt x="107120" y="0"/>
                  </a:lnTo>
                  <a:lnTo>
                    <a:pt x="94692" y="0"/>
                  </a:lnTo>
                  <a:lnTo>
                    <a:pt x="81389" y="9481"/>
                  </a:lnTo>
                  <a:lnTo>
                    <a:pt x="60109" y="49865"/>
                  </a:lnTo>
                  <a:lnTo>
                    <a:pt x="49645" y="81252"/>
                  </a:lnTo>
                  <a:lnTo>
                    <a:pt x="45111" y="122080"/>
                  </a:lnTo>
                  <a:lnTo>
                    <a:pt x="40535" y="154469"/>
                  </a:lnTo>
                  <a:lnTo>
                    <a:pt x="35193" y="188706"/>
                  </a:lnTo>
                  <a:lnTo>
                    <a:pt x="29512" y="223769"/>
                  </a:lnTo>
                  <a:lnTo>
                    <a:pt x="23680" y="259195"/>
                  </a:lnTo>
                  <a:lnTo>
                    <a:pt x="17780" y="294784"/>
                  </a:lnTo>
                  <a:lnTo>
                    <a:pt x="12844" y="330444"/>
                  </a:lnTo>
                  <a:lnTo>
                    <a:pt x="10649" y="366137"/>
                  </a:lnTo>
                  <a:lnTo>
                    <a:pt x="4674" y="410220"/>
                  </a:lnTo>
                  <a:lnTo>
                    <a:pt x="1359" y="448418"/>
                  </a:lnTo>
                  <a:lnTo>
                    <a:pt x="240" y="484606"/>
                  </a:lnTo>
                  <a:lnTo>
                    <a:pt x="0" y="525245"/>
                  </a:lnTo>
                  <a:lnTo>
                    <a:pt x="980" y="528757"/>
                  </a:lnTo>
                  <a:lnTo>
                    <a:pt x="8894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17" name="SMARTInkShape-4880"/>
            <p:cNvSpPr/>
            <p:nvPr>
              <p:custDataLst>
                <p:tags r:id="rId206"/>
              </p:custDataLst>
            </p:nvPr>
          </p:nvSpPr>
          <p:spPr bwMode="auto">
            <a:xfrm>
              <a:off x="4866680" y="5188366"/>
              <a:ext cx="2051945" cy="641437"/>
            </a:xfrm>
            <a:custGeom>
              <a:avLst/>
              <a:gdLst/>
              <a:ahLst/>
              <a:cxnLst/>
              <a:rect l="0" t="0" r="0" b="0"/>
              <a:pathLst>
                <a:path w="2051945" h="641437">
                  <a:moveTo>
                    <a:pt x="125015" y="26572"/>
                  </a:moveTo>
                  <a:lnTo>
                    <a:pt x="125015" y="26572"/>
                  </a:lnTo>
                  <a:lnTo>
                    <a:pt x="129756" y="31312"/>
                  </a:lnTo>
                  <a:lnTo>
                    <a:pt x="132083" y="36285"/>
                  </a:lnTo>
                  <a:lnTo>
                    <a:pt x="132704" y="39000"/>
                  </a:lnTo>
                  <a:lnTo>
                    <a:pt x="138318" y="47562"/>
                  </a:lnTo>
                  <a:lnTo>
                    <a:pt x="146265" y="56383"/>
                  </a:lnTo>
                  <a:lnTo>
                    <a:pt x="159926" y="59665"/>
                  </a:lnTo>
                  <a:lnTo>
                    <a:pt x="201033" y="61772"/>
                  </a:lnTo>
                  <a:lnTo>
                    <a:pt x="240364" y="62136"/>
                  </a:lnTo>
                  <a:lnTo>
                    <a:pt x="273956" y="62245"/>
                  </a:lnTo>
                  <a:lnTo>
                    <a:pt x="303990" y="62270"/>
                  </a:lnTo>
                  <a:lnTo>
                    <a:pt x="337513" y="62281"/>
                  </a:lnTo>
                  <a:lnTo>
                    <a:pt x="378698" y="62287"/>
                  </a:lnTo>
                  <a:lnTo>
                    <a:pt x="416036" y="63282"/>
                  </a:lnTo>
                  <a:lnTo>
                    <a:pt x="452236" y="68426"/>
                  </a:lnTo>
                  <a:lnTo>
                    <a:pt x="489088" y="70392"/>
                  </a:lnTo>
                  <a:lnTo>
                    <a:pt x="530986" y="71967"/>
                  </a:lnTo>
                  <a:lnTo>
                    <a:pt x="574819" y="77284"/>
                  </a:lnTo>
                  <a:lnTo>
                    <a:pt x="619226" y="79300"/>
                  </a:lnTo>
                  <a:lnTo>
                    <a:pt x="648936" y="79772"/>
                  </a:lnTo>
                  <a:lnTo>
                    <a:pt x="681322" y="79981"/>
                  </a:lnTo>
                  <a:lnTo>
                    <a:pt x="714567" y="80074"/>
                  </a:lnTo>
                  <a:lnTo>
                    <a:pt x="745881" y="80116"/>
                  </a:lnTo>
                  <a:lnTo>
                    <a:pt x="778978" y="80135"/>
                  </a:lnTo>
                  <a:lnTo>
                    <a:pt x="812540" y="80143"/>
                  </a:lnTo>
                  <a:lnTo>
                    <a:pt x="843994" y="80147"/>
                  </a:lnTo>
                  <a:lnTo>
                    <a:pt x="877155" y="80148"/>
                  </a:lnTo>
                  <a:lnTo>
                    <a:pt x="910745" y="80149"/>
                  </a:lnTo>
                  <a:lnTo>
                    <a:pt x="942210" y="80149"/>
                  </a:lnTo>
                  <a:lnTo>
                    <a:pt x="972732" y="80150"/>
                  </a:lnTo>
                  <a:lnTo>
                    <a:pt x="1002833" y="80150"/>
                  </a:lnTo>
                  <a:lnTo>
                    <a:pt x="1032748" y="80150"/>
                  </a:lnTo>
                  <a:lnTo>
                    <a:pt x="1065225" y="80150"/>
                  </a:lnTo>
                  <a:lnTo>
                    <a:pt x="1098511" y="81141"/>
                  </a:lnTo>
                  <a:lnTo>
                    <a:pt x="1129842" y="84890"/>
                  </a:lnTo>
                  <a:lnTo>
                    <a:pt x="1160303" y="87217"/>
                  </a:lnTo>
                  <a:lnTo>
                    <a:pt x="1190377" y="88251"/>
                  </a:lnTo>
                  <a:lnTo>
                    <a:pt x="1220280" y="88711"/>
                  </a:lnTo>
                  <a:lnTo>
                    <a:pt x="1250107" y="88916"/>
                  </a:lnTo>
                  <a:lnTo>
                    <a:pt x="1279900" y="89006"/>
                  </a:lnTo>
                  <a:lnTo>
                    <a:pt x="1309677" y="89048"/>
                  </a:lnTo>
                  <a:lnTo>
                    <a:pt x="1339448" y="86419"/>
                  </a:lnTo>
                  <a:lnTo>
                    <a:pt x="1370208" y="82936"/>
                  </a:lnTo>
                  <a:lnTo>
                    <a:pt x="1403724" y="81388"/>
                  </a:lnTo>
                  <a:lnTo>
                    <a:pt x="1435817" y="78054"/>
                  </a:lnTo>
                  <a:lnTo>
                    <a:pt x="1467609" y="73265"/>
                  </a:lnTo>
                  <a:lnTo>
                    <a:pt x="1501583" y="67829"/>
                  </a:lnTo>
                  <a:lnTo>
                    <a:pt x="1533880" y="62106"/>
                  </a:lnTo>
                  <a:lnTo>
                    <a:pt x="1564771" y="57248"/>
                  </a:lnTo>
                  <a:lnTo>
                    <a:pt x="1595036" y="55088"/>
                  </a:lnTo>
                  <a:lnTo>
                    <a:pt x="1625025" y="51483"/>
                  </a:lnTo>
                  <a:lnTo>
                    <a:pt x="1654889" y="46573"/>
                  </a:lnTo>
                  <a:lnTo>
                    <a:pt x="1684698" y="41083"/>
                  </a:lnTo>
                  <a:lnTo>
                    <a:pt x="1714484" y="35336"/>
                  </a:lnTo>
                  <a:lnTo>
                    <a:pt x="1756498" y="26523"/>
                  </a:lnTo>
                  <a:lnTo>
                    <a:pt x="1794082" y="20273"/>
                  </a:lnTo>
                  <a:lnTo>
                    <a:pt x="1830353" y="15776"/>
                  </a:lnTo>
                  <a:lnTo>
                    <a:pt x="1871527" y="8159"/>
                  </a:lnTo>
                  <a:lnTo>
                    <a:pt x="1903352" y="3505"/>
                  </a:lnTo>
                  <a:lnTo>
                    <a:pt x="1946183" y="885"/>
                  </a:lnTo>
                  <a:lnTo>
                    <a:pt x="1982588" y="0"/>
                  </a:lnTo>
                  <a:lnTo>
                    <a:pt x="1999345" y="872"/>
                  </a:lnTo>
                  <a:lnTo>
                    <a:pt x="2041219" y="16036"/>
                  </a:lnTo>
                  <a:lnTo>
                    <a:pt x="2042446" y="18556"/>
                  </a:lnTo>
                  <a:lnTo>
                    <a:pt x="2051822" y="56408"/>
                  </a:lnTo>
                  <a:lnTo>
                    <a:pt x="2051944" y="72575"/>
                  </a:lnTo>
                  <a:lnTo>
                    <a:pt x="2046584" y="115144"/>
                  </a:lnTo>
                  <a:lnTo>
                    <a:pt x="2045397" y="157656"/>
                  </a:lnTo>
                  <a:lnTo>
                    <a:pt x="2042400" y="195388"/>
                  </a:lnTo>
                  <a:lnTo>
                    <a:pt x="2035228" y="234349"/>
                  </a:lnTo>
                  <a:lnTo>
                    <a:pt x="2029465" y="277313"/>
                  </a:lnTo>
                  <a:lnTo>
                    <a:pt x="2025112" y="318816"/>
                  </a:lnTo>
                  <a:lnTo>
                    <a:pt x="2017539" y="356248"/>
                  </a:lnTo>
                  <a:lnTo>
                    <a:pt x="2011656" y="392476"/>
                  </a:lnTo>
                  <a:lnTo>
                    <a:pt x="2007267" y="433636"/>
                  </a:lnTo>
                  <a:lnTo>
                    <a:pt x="2003369" y="465458"/>
                  </a:lnTo>
                  <a:lnTo>
                    <a:pt x="2000181" y="508287"/>
                  </a:lnTo>
                  <a:lnTo>
                    <a:pt x="1990718" y="547337"/>
                  </a:lnTo>
                  <a:lnTo>
                    <a:pt x="1984108" y="567585"/>
                  </a:lnTo>
                  <a:lnTo>
                    <a:pt x="1959382" y="602263"/>
                  </a:lnTo>
                  <a:lnTo>
                    <a:pt x="1949887" y="611440"/>
                  </a:lnTo>
                  <a:lnTo>
                    <a:pt x="1943800" y="613934"/>
                  </a:lnTo>
                  <a:lnTo>
                    <a:pt x="1909430" y="615537"/>
                  </a:lnTo>
                  <a:lnTo>
                    <a:pt x="1872027" y="614822"/>
                  </a:lnTo>
                  <a:lnTo>
                    <a:pt x="1829070" y="608840"/>
                  </a:lnTo>
                  <a:lnTo>
                    <a:pt x="1794417" y="607546"/>
                  </a:lnTo>
                  <a:lnTo>
                    <a:pt x="1756369" y="607162"/>
                  </a:lnTo>
                  <a:lnTo>
                    <a:pt x="1727156" y="607073"/>
                  </a:lnTo>
                  <a:lnTo>
                    <a:pt x="1694327" y="607033"/>
                  </a:lnTo>
                  <a:lnTo>
                    <a:pt x="1659894" y="609661"/>
                  </a:lnTo>
                  <a:lnTo>
                    <a:pt x="1624746" y="613144"/>
                  </a:lnTo>
                  <a:lnTo>
                    <a:pt x="1589281" y="614693"/>
                  </a:lnTo>
                  <a:lnTo>
                    <a:pt x="1551029" y="618026"/>
                  </a:lnTo>
                  <a:lnTo>
                    <a:pt x="1509885" y="622815"/>
                  </a:lnTo>
                  <a:lnTo>
                    <a:pt x="1487801" y="625481"/>
                  </a:lnTo>
                  <a:lnTo>
                    <a:pt x="1465140" y="628250"/>
                  </a:lnTo>
                  <a:lnTo>
                    <a:pt x="1421442" y="631328"/>
                  </a:lnTo>
                  <a:lnTo>
                    <a:pt x="1377877" y="632696"/>
                  </a:lnTo>
                  <a:lnTo>
                    <a:pt x="1355146" y="633061"/>
                  </a:lnTo>
                  <a:lnTo>
                    <a:pt x="1332056" y="633303"/>
                  </a:lnTo>
                  <a:lnTo>
                    <a:pt x="1308724" y="634458"/>
                  </a:lnTo>
                  <a:lnTo>
                    <a:pt x="1285234" y="636220"/>
                  </a:lnTo>
                  <a:lnTo>
                    <a:pt x="1261634" y="638386"/>
                  </a:lnTo>
                  <a:lnTo>
                    <a:pt x="1237965" y="639831"/>
                  </a:lnTo>
                  <a:lnTo>
                    <a:pt x="1214247" y="640794"/>
                  </a:lnTo>
                  <a:lnTo>
                    <a:pt x="1190498" y="641436"/>
                  </a:lnTo>
                  <a:lnTo>
                    <a:pt x="1166728" y="640872"/>
                  </a:lnTo>
                  <a:lnTo>
                    <a:pt x="1142943" y="639503"/>
                  </a:lnTo>
                  <a:lnTo>
                    <a:pt x="1119149" y="637599"/>
                  </a:lnTo>
                  <a:lnTo>
                    <a:pt x="1094357" y="636329"/>
                  </a:lnTo>
                  <a:lnTo>
                    <a:pt x="1068900" y="635482"/>
                  </a:lnTo>
                  <a:lnTo>
                    <a:pt x="1042998" y="634919"/>
                  </a:lnTo>
                  <a:lnTo>
                    <a:pt x="1017793" y="634543"/>
                  </a:lnTo>
                  <a:lnTo>
                    <a:pt x="993052" y="634291"/>
                  </a:lnTo>
                  <a:lnTo>
                    <a:pt x="968620" y="634124"/>
                  </a:lnTo>
                  <a:lnTo>
                    <a:pt x="944396" y="633021"/>
                  </a:lnTo>
                  <a:lnTo>
                    <a:pt x="920308" y="631294"/>
                  </a:lnTo>
                  <a:lnTo>
                    <a:pt x="896312" y="629149"/>
                  </a:lnTo>
                  <a:lnTo>
                    <a:pt x="872377" y="627719"/>
                  </a:lnTo>
                  <a:lnTo>
                    <a:pt x="848484" y="626766"/>
                  </a:lnTo>
                  <a:lnTo>
                    <a:pt x="824616" y="626131"/>
                  </a:lnTo>
                  <a:lnTo>
                    <a:pt x="800768" y="625708"/>
                  </a:lnTo>
                  <a:lnTo>
                    <a:pt x="776931" y="625425"/>
                  </a:lnTo>
                  <a:lnTo>
                    <a:pt x="753103" y="625237"/>
                  </a:lnTo>
                  <a:lnTo>
                    <a:pt x="728287" y="624120"/>
                  </a:lnTo>
                  <a:lnTo>
                    <a:pt x="702813" y="622382"/>
                  </a:lnTo>
                  <a:lnTo>
                    <a:pt x="676901" y="620231"/>
                  </a:lnTo>
                  <a:lnTo>
                    <a:pt x="652682" y="618798"/>
                  </a:lnTo>
                  <a:lnTo>
                    <a:pt x="629590" y="617842"/>
                  </a:lnTo>
                  <a:lnTo>
                    <a:pt x="607250" y="617204"/>
                  </a:lnTo>
                  <a:lnTo>
                    <a:pt x="584419" y="616780"/>
                  </a:lnTo>
                  <a:lnTo>
                    <a:pt x="561262" y="616497"/>
                  </a:lnTo>
                  <a:lnTo>
                    <a:pt x="537885" y="616308"/>
                  </a:lnTo>
                  <a:lnTo>
                    <a:pt x="493391" y="616098"/>
                  </a:lnTo>
                  <a:lnTo>
                    <a:pt x="451457" y="616005"/>
                  </a:lnTo>
                  <a:lnTo>
                    <a:pt x="412975" y="615964"/>
                  </a:lnTo>
                  <a:lnTo>
                    <a:pt x="373383" y="615946"/>
                  </a:lnTo>
                  <a:lnTo>
                    <a:pt x="333627" y="615937"/>
                  </a:lnTo>
                  <a:lnTo>
                    <a:pt x="296115" y="615934"/>
                  </a:lnTo>
                  <a:lnTo>
                    <a:pt x="262244" y="618578"/>
                  </a:lnTo>
                  <a:lnTo>
                    <a:pt x="230654" y="622068"/>
                  </a:lnTo>
                  <a:lnTo>
                    <a:pt x="200078" y="623620"/>
                  </a:lnTo>
                  <a:lnTo>
                    <a:pt x="159712" y="624492"/>
                  </a:lnTo>
                  <a:lnTo>
                    <a:pt x="116656" y="624788"/>
                  </a:lnTo>
                  <a:lnTo>
                    <a:pt x="76254" y="624846"/>
                  </a:lnTo>
                  <a:lnTo>
                    <a:pt x="39095" y="624857"/>
                  </a:lnTo>
                  <a:lnTo>
                    <a:pt x="0" y="6248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19" name="SMARTInkShape-4881"/>
          <p:cNvSpPr/>
          <p:nvPr>
            <p:custDataLst>
              <p:tags r:id="rId6"/>
            </p:custDataLst>
          </p:nvPr>
        </p:nvSpPr>
        <p:spPr bwMode="auto">
          <a:xfrm>
            <a:off x="4277320" y="3946922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22361" y="7937"/>
                </a:lnTo>
                <a:lnTo>
                  <a:pt x="55543" y="1241"/>
                </a:lnTo>
                <a:lnTo>
                  <a:pt x="8929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20" name="SMARTInkShape-4882"/>
          <p:cNvSpPr/>
          <p:nvPr>
            <p:custDataLst>
              <p:tags r:id="rId7"/>
            </p:custDataLst>
          </p:nvPr>
        </p:nvSpPr>
        <p:spPr bwMode="auto">
          <a:xfrm>
            <a:off x="5438180" y="4045148"/>
            <a:ext cx="647681" cy="44649"/>
          </a:xfrm>
          <a:custGeom>
            <a:avLst/>
            <a:gdLst/>
            <a:ahLst/>
            <a:cxnLst/>
            <a:rect l="0" t="0" r="0" b="0"/>
            <a:pathLst>
              <a:path w="647681" h="44649">
                <a:moveTo>
                  <a:pt x="0" y="0"/>
                </a:moveTo>
                <a:lnTo>
                  <a:pt x="0" y="0"/>
                </a:lnTo>
                <a:lnTo>
                  <a:pt x="25318" y="14239"/>
                </a:lnTo>
                <a:lnTo>
                  <a:pt x="68230" y="22123"/>
                </a:lnTo>
                <a:lnTo>
                  <a:pt x="108507" y="26860"/>
                </a:lnTo>
                <a:lnTo>
                  <a:pt x="149008" y="32653"/>
                </a:lnTo>
                <a:lnTo>
                  <a:pt x="181319" y="34356"/>
                </a:lnTo>
                <a:lnTo>
                  <a:pt x="218758" y="40055"/>
                </a:lnTo>
                <a:lnTo>
                  <a:pt x="262924" y="43288"/>
                </a:lnTo>
                <a:lnTo>
                  <a:pt x="304232" y="44245"/>
                </a:lnTo>
                <a:lnTo>
                  <a:pt x="336867" y="44529"/>
                </a:lnTo>
                <a:lnTo>
                  <a:pt x="379609" y="44613"/>
                </a:lnTo>
                <a:lnTo>
                  <a:pt x="415755" y="44638"/>
                </a:lnTo>
                <a:lnTo>
                  <a:pt x="459780" y="44647"/>
                </a:lnTo>
                <a:lnTo>
                  <a:pt x="500226" y="44648"/>
                </a:lnTo>
                <a:lnTo>
                  <a:pt x="539468" y="42003"/>
                </a:lnTo>
                <a:lnTo>
                  <a:pt x="572592" y="37581"/>
                </a:lnTo>
                <a:lnTo>
                  <a:pt x="614600" y="36087"/>
                </a:lnTo>
                <a:lnTo>
                  <a:pt x="647680" y="35751"/>
                </a:lnTo>
                <a:lnTo>
                  <a:pt x="647092" y="34748"/>
                </a:lnTo>
                <a:lnTo>
                  <a:pt x="637774" y="29589"/>
                </a:lnTo>
                <a:lnTo>
                  <a:pt x="625078" y="267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21" name="SMARTInkShape-4883"/>
          <p:cNvSpPr/>
          <p:nvPr>
            <p:custDataLst>
              <p:tags r:id="rId8"/>
            </p:custDataLst>
          </p:nvPr>
        </p:nvSpPr>
        <p:spPr bwMode="auto">
          <a:xfrm>
            <a:off x="7670602" y="3902273"/>
            <a:ext cx="125016" cy="17861"/>
          </a:xfrm>
          <a:custGeom>
            <a:avLst/>
            <a:gdLst/>
            <a:ahLst/>
            <a:cxnLst/>
            <a:rect l="0" t="0" r="0" b="0"/>
            <a:pathLst>
              <a:path w="125016" h="17861">
                <a:moveTo>
                  <a:pt x="0" y="0"/>
                </a:moveTo>
                <a:lnTo>
                  <a:pt x="0" y="0"/>
                </a:lnTo>
                <a:lnTo>
                  <a:pt x="42026" y="0"/>
                </a:lnTo>
                <a:lnTo>
                  <a:pt x="79849" y="6137"/>
                </a:lnTo>
                <a:lnTo>
                  <a:pt x="125015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22" name="SMARTInkShape-4884"/>
          <p:cNvSpPr/>
          <p:nvPr>
            <p:custDataLst>
              <p:tags r:id="rId9"/>
            </p:custDataLst>
          </p:nvPr>
        </p:nvSpPr>
        <p:spPr bwMode="auto">
          <a:xfrm>
            <a:off x="7206258" y="3866555"/>
            <a:ext cx="125016" cy="17692"/>
          </a:xfrm>
          <a:custGeom>
            <a:avLst/>
            <a:gdLst/>
            <a:ahLst/>
            <a:cxnLst/>
            <a:rect l="0" t="0" r="0" b="0"/>
            <a:pathLst>
              <a:path w="125016" h="17692">
                <a:moveTo>
                  <a:pt x="0" y="0"/>
                </a:moveTo>
                <a:lnTo>
                  <a:pt x="0" y="0"/>
                </a:lnTo>
                <a:lnTo>
                  <a:pt x="7688" y="7688"/>
                </a:lnTo>
                <a:lnTo>
                  <a:pt x="15814" y="9677"/>
                </a:lnTo>
                <a:lnTo>
                  <a:pt x="24088" y="14993"/>
                </a:lnTo>
                <a:lnTo>
                  <a:pt x="29888" y="16585"/>
                </a:lnTo>
                <a:lnTo>
                  <a:pt x="73805" y="17691"/>
                </a:lnTo>
                <a:lnTo>
                  <a:pt x="93326" y="16792"/>
                </a:lnTo>
                <a:lnTo>
                  <a:pt x="125015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39" name="SMARTInkShape-Group1231"/>
          <p:cNvGrpSpPr/>
          <p:nvPr/>
        </p:nvGrpSpPr>
        <p:grpSpPr>
          <a:xfrm>
            <a:off x="5072063" y="4527352"/>
            <a:ext cx="2223493" cy="1146034"/>
            <a:chOff x="5072063" y="4527352"/>
            <a:chExt cx="2223493" cy="1146034"/>
          </a:xfrm>
        </p:grpSpPr>
        <p:sp>
          <p:nvSpPr>
            <p:cNvPr id="431823" name="SMARTInkShape-4885"/>
            <p:cNvSpPr/>
            <p:nvPr>
              <p:custDataLst>
                <p:tags r:id="rId189"/>
              </p:custDataLst>
            </p:nvPr>
          </p:nvSpPr>
          <p:spPr bwMode="auto">
            <a:xfrm>
              <a:off x="5672341" y="4693565"/>
              <a:ext cx="453426" cy="523074"/>
            </a:xfrm>
            <a:custGeom>
              <a:avLst/>
              <a:gdLst/>
              <a:ahLst/>
              <a:cxnLst/>
              <a:rect l="0" t="0" r="0" b="0"/>
              <a:pathLst>
                <a:path w="453426" h="523074">
                  <a:moveTo>
                    <a:pt x="78379" y="298130"/>
                  </a:moveTo>
                  <a:lnTo>
                    <a:pt x="78379" y="298130"/>
                  </a:lnTo>
                  <a:lnTo>
                    <a:pt x="66019" y="261922"/>
                  </a:lnTo>
                  <a:lnTo>
                    <a:pt x="57010" y="247311"/>
                  </a:lnTo>
                  <a:lnTo>
                    <a:pt x="30523" y="227680"/>
                  </a:lnTo>
                  <a:lnTo>
                    <a:pt x="15471" y="220701"/>
                  </a:lnTo>
                  <a:lnTo>
                    <a:pt x="4728" y="218634"/>
                  </a:lnTo>
                  <a:lnTo>
                    <a:pt x="2489" y="221320"/>
                  </a:lnTo>
                  <a:lnTo>
                    <a:pt x="0" y="232242"/>
                  </a:lnTo>
                  <a:lnTo>
                    <a:pt x="5533" y="275782"/>
                  </a:lnTo>
                  <a:lnTo>
                    <a:pt x="18826" y="315103"/>
                  </a:lnTo>
                  <a:lnTo>
                    <a:pt x="28098" y="330478"/>
                  </a:lnTo>
                  <a:lnTo>
                    <a:pt x="35526" y="337312"/>
                  </a:lnTo>
                  <a:lnTo>
                    <a:pt x="38896" y="338142"/>
                  </a:lnTo>
                  <a:lnTo>
                    <a:pt x="42134" y="337703"/>
                  </a:lnTo>
                  <a:lnTo>
                    <a:pt x="45286" y="336418"/>
                  </a:lnTo>
                  <a:lnTo>
                    <a:pt x="51433" y="329699"/>
                  </a:lnTo>
                  <a:lnTo>
                    <a:pt x="57473" y="322082"/>
                  </a:lnTo>
                  <a:lnTo>
                    <a:pt x="63464" y="318698"/>
                  </a:lnTo>
                  <a:lnTo>
                    <a:pt x="66451" y="318787"/>
                  </a:lnTo>
                  <a:lnTo>
                    <a:pt x="72415" y="321532"/>
                  </a:lnTo>
                  <a:lnTo>
                    <a:pt x="86092" y="333397"/>
                  </a:lnTo>
                  <a:lnTo>
                    <a:pt x="97971" y="358961"/>
                  </a:lnTo>
                  <a:lnTo>
                    <a:pt x="103745" y="390880"/>
                  </a:lnTo>
                  <a:lnTo>
                    <a:pt x="104745" y="423067"/>
                  </a:lnTo>
                  <a:lnTo>
                    <a:pt x="104049" y="460605"/>
                  </a:lnTo>
                  <a:lnTo>
                    <a:pt x="97008" y="486610"/>
                  </a:lnTo>
                  <a:lnTo>
                    <a:pt x="87981" y="503938"/>
                  </a:lnTo>
                  <a:lnTo>
                    <a:pt x="74707" y="516269"/>
                  </a:lnTo>
                  <a:lnTo>
                    <a:pt x="67002" y="520947"/>
                  </a:lnTo>
                  <a:lnTo>
                    <a:pt x="59880" y="523073"/>
                  </a:lnTo>
                  <a:lnTo>
                    <a:pt x="46674" y="522790"/>
                  </a:lnTo>
                  <a:lnTo>
                    <a:pt x="34191" y="516711"/>
                  </a:lnTo>
                  <a:lnTo>
                    <a:pt x="28084" y="512311"/>
                  </a:lnTo>
                  <a:lnTo>
                    <a:pt x="25005" y="504418"/>
                  </a:lnTo>
                  <a:lnTo>
                    <a:pt x="25412" y="471590"/>
                  </a:lnTo>
                  <a:lnTo>
                    <a:pt x="29371" y="451622"/>
                  </a:lnTo>
                  <a:lnTo>
                    <a:pt x="39730" y="435472"/>
                  </a:lnTo>
                  <a:lnTo>
                    <a:pt x="67887" y="408894"/>
                  </a:lnTo>
                  <a:lnTo>
                    <a:pt x="104564" y="386964"/>
                  </a:lnTo>
                  <a:lnTo>
                    <a:pt x="147522" y="361105"/>
                  </a:lnTo>
                  <a:lnTo>
                    <a:pt x="164900" y="340271"/>
                  </a:lnTo>
                  <a:lnTo>
                    <a:pt x="177877" y="310506"/>
                  </a:lnTo>
                  <a:lnTo>
                    <a:pt x="184526" y="268157"/>
                  </a:lnTo>
                  <a:lnTo>
                    <a:pt x="185335" y="251640"/>
                  </a:lnTo>
                  <a:lnTo>
                    <a:pt x="184409" y="251262"/>
                  </a:lnTo>
                  <a:lnTo>
                    <a:pt x="180734" y="256133"/>
                  </a:lnTo>
                  <a:lnTo>
                    <a:pt x="177828" y="274772"/>
                  </a:lnTo>
                  <a:lnTo>
                    <a:pt x="183975" y="319019"/>
                  </a:lnTo>
                  <a:lnTo>
                    <a:pt x="192899" y="343124"/>
                  </a:lnTo>
                  <a:lnTo>
                    <a:pt x="202367" y="356493"/>
                  </a:lnTo>
                  <a:lnTo>
                    <a:pt x="206678" y="358867"/>
                  </a:lnTo>
                  <a:lnTo>
                    <a:pt x="210544" y="358465"/>
                  </a:lnTo>
                  <a:lnTo>
                    <a:pt x="214114" y="356213"/>
                  </a:lnTo>
                  <a:lnTo>
                    <a:pt x="223877" y="343562"/>
                  </a:lnTo>
                  <a:lnTo>
                    <a:pt x="229351" y="304211"/>
                  </a:lnTo>
                  <a:lnTo>
                    <a:pt x="237177" y="264023"/>
                  </a:lnTo>
                  <a:lnTo>
                    <a:pt x="238857" y="222569"/>
                  </a:lnTo>
                  <a:lnTo>
                    <a:pt x="239078" y="210642"/>
                  </a:lnTo>
                  <a:lnTo>
                    <a:pt x="246239" y="253660"/>
                  </a:lnTo>
                  <a:lnTo>
                    <a:pt x="254343" y="287159"/>
                  </a:lnTo>
                  <a:lnTo>
                    <a:pt x="265970" y="328742"/>
                  </a:lnTo>
                  <a:lnTo>
                    <a:pt x="281785" y="369079"/>
                  </a:lnTo>
                  <a:lnTo>
                    <a:pt x="291482" y="382910"/>
                  </a:lnTo>
                  <a:lnTo>
                    <a:pt x="295854" y="386400"/>
                  </a:lnTo>
                  <a:lnTo>
                    <a:pt x="299760" y="387735"/>
                  </a:lnTo>
                  <a:lnTo>
                    <a:pt x="307739" y="386571"/>
                  </a:lnTo>
                  <a:lnTo>
                    <a:pt x="317899" y="382747"/>
                  </a:lnTo>
                  <a:lnTo>
                    <a:pt x="329029" y="369803"/>
                  </a:lnTo>
                  <a:lnTo>
                    <a:pt x="347604" y="333896"/>
                  </a:lnTo>
                  <a:lnTo>
                    <a:pt x="362429" y="297592"/>
                  </a:lnTo>
                  <a:lnTo>
                    <a:pt x="374649" y="260157"/>
                  </a:lnTo>
                  <a:lnTo>
                    <a:pt x="379813" y="223930"/>
                  </a:lnTo>
                  <a:lnTo>
                    <a:pt x="386083" y="188061"/>
                  </a:lnTo>
                  <a:lnTo>
                    <a:pt x="394225" y="152297"/>
                  </a:lnTo>
                  <a:lnTo>
                    <a:pt x="402922" y="111825"/>
                  </a:lnTo>
                  <a:lnTo>
                    <a:pt x="407041" y="73154"/>
                  </a:lnTo>
                  <a:lnTo>
                    <a:pt x="408434" y="31661"/>
                  </a:lnTo>
                  <a:lnTo>
                    <a:pt x="408624" y="13012"/>
                  </a:lnTo>
                  <a:lnTo>
                    <a:pt x="406689" y="6848"/>
                  </a:lnTo>
                  <a:lnTo>
                    <a:pt x="403417" y="2739"/>
                  </a:lnTo>
                  <a:lnTo>
                    <a:pt x="399250" y="0"/>
                  </a:lnTo>
                  <a:lnTo>
                    <a:pt x="394488" y="3134"/>
                  </a:lnTo>
                  <a:lnTo>
                    <a:pt x="371531" y="42925"/>
                  </a:lnTo>
                  <a:lnTo>
                    <a:pt x="358461" y="82759"/>
                  </a:lnTo>
                  <a:lnTo>
                    <a:pt x="349330" y="117128"/>
                  </a:lnTo>
                  <a:lnTo>
                    <a:pt x="341333" y="152447"/>
                  </a:lnTo>
                  <a:lnTo>
                    <a:pt x="338522" y="188047"/>
                  </a:lnTo>
                  <a:lnTo>
                    <a:pt x="338682" y="222739"/>
                  </a:lnTo>
                  <a:lnTo>
                    <a:pt x="347121" y="264276"/>
                  </a:lnTo>
                  <a:lnTo>
                    <a:pt x="358097" y="301329"/>
                  </a:lnTo>
                  <a:lnTo>
                    <a:pt x="363084" y="315146"/>
                  </a:lnTo>
                  <a:lnTo>
                    <a:pt x="381854" y="335788"/>
                  </a:lnTo>
                  <a:lnTo>
                    <a:pt x="420105" y="360470"/>
                  </a:lnTo>
                  <a:lnTo>
                    <a:pt x="453425" y="3606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4" name="SMARTInkShape-4886"/>
            <p:cNvSpPr/>
            <p:nvPr>
              <p:custDataLst>
                <p:tags r:id="rId190"/>
              </p:custDataLst>
            </p:nvPr>
          </p:nvSpPr>
          <p:spPr bwMode="auto">
            <a:xfrm>
              <a:off x="6148786" y="4840207"/>
              <a:ext cx="459184" cy="210908"/>
            </a:xfrm>
            <a:custGeom>
              <a:avLst/>
              <a:gdLst/>
              <a:ahLst/>
              <a:cxnLst/>
              <a:rect l="0" t="0" r="0" b="0"/>
              <a:pathLst>
                <a:path w="459184" h="210908">
                  <a:moveTo>
                    <a:pt x="39487" y="133629"/>
                  </a:moveTo>
                  <a:lnTo>
                    <a:pt x="39487" y="133629"/>
                  </a:lnTo>
                  <a:lnTo>
                    <a:pt x="44228" y="124147"/>
                  </a:lnTo>
                  <a:lnTo>
                    <a:pt x="46616" y="121354"/>
                  </a:lnTo>
                  <a:lnTo>
                    <a:pt x="51916" y="118252"/>
                  </a:lnTo>
                  <a:lnTo>
                    <a:pt x="53727" y="114448"/>
                  </a:lnTo>
                  <a:lnTo>
                    <a:pt x="56870" y="88182"/>
                  </a:lnTo>
                  <a:lnTo>
                    <a:pt x="51843" y="78373"/>
                  </a:lnTo>
                  <a:lnTo>
                    <a:pt x="41928" y="65388"/>
                  </a:lnTo>
                  <a:lnTo>
                    <a:pt x="35280" y="63612"/>
                  </a:lnTo>
                  <a:lnTo>
                    <a:pt x="30729" y="63139"/>
                  </a:lnTo>
                  <a:lnTo>
                    <a:pt x="20382" y="67904"/>
                  </a:lnTo>
                  <a:lnTo>
                    <a:pt x="11152" y="75644"/>
                  </a:lnTo>
                  <a:lnTo>
                    <a:pt x="7050" y="82391"/>
                  </a:lnTo>
                  <a:lnTo>
                    <a:pt x="0" y="105990"/>
                  </a:lnTo>
                  <a:lnTo>
                    <a:pt x="1996" y="146543"/>
                  </a:lnTo>
                  <a:lnTo>
                    <a:pt x="2980" y="158551"/>
                  </a:lnTo>
                  <a:lnTo>
                    <a:pt x="8709" y="169841"/>
                  </a:lnTo>
                  <a:lnTo>
                    <a:pt x="13016" y="175629"/>
                  </a:lnTo>
                  <a:lnTo>
                    <a:pt x="23092" y="182062"/>
                  </a:lnTo>
                  <a:lnTo>
                    <a:pt x="28557" y="183776"/>
                  </a:lnTo>
                  <a:lnTo>
                    <a:pt x="32201" y="182936"/>
                  </a:lnTo>
                  <a:lnTo>
                    <a:pt x="34630" y="180390"/>
                  </a:lnTo>
                  <a:lnTo>
                    <a:pt x="43268" y="157308"/>
                  </a:lnTo>
                  <a:lnTo>
                    <a:pt x="46891" y="123226"/>
                  </a:lnTo>
                  <a:lnTo>
                    <a:pt x="52706" y="86449"/>
                  </a:lnTo>
                  <a:lnTo>
                    <a:pt x="57422" y="55702"/>
                  </a:lnTo>
                  <a:lnTo>
                    <a:pt x="59382" y="53896"/>
                  </a:lnTo>
                  <a:lnTo>
                    <a:pt x="61680" y="53685"/>
                  </a:lnTo>
                  <a:lnTo>
                    <a:pt x="63212" y="57513"/>
                  </a:lnTo>
                  <a:lnTo>
                    <a:pt x="70613" y="98274"/>
                  </a:lnTo>
                  <a:lnTo>
                    <a:pt x="82420" y="138846"/>
                  </a:lnTo>
                  <a:lnTo>
                    <a:pt x="96306" y="159428"/>
                  </a:lnTo>
                  <a:lnTo>
                    <a:pt x="103766" y="164939"/>
                  </a:lnTo>
                  <a:lnTo>
                    <a:pt x="118284" y="168042"/>
                  </a:lnTo>
                  <a:lnTo>
                    <a:pt x="132055" y="163475"/>
                  </a:lnTo>
                  <a:lnTo>
                    <a:pt x="155668" y="149116"/>
                  </a:lnTo>
                  <a:lnTo>
                    <a:pt x="175699" y="119572"/>
                  </a:lnTo>
                  <a:lnTo>
                    <a:pt x="180897" y="115329"/>
                  </a:lnTo>
                  <a:lnTo>
                    <a:pt x="192952" y="95134"/>
                  </a:lnTo>
                  <a:lnTo>
                    <a:pt x="205915" y="54514"/>
                  </a:lnTo>
                  <a:lnTo>
                    <a:pt x="213043" y="21993"/>
                  </a:lnTo>
                  <a:lnTo>
                    <a:pt x="211543" y="5961"/>
                  </a:lnTo>
                  <a:lnTo>
                    <a:pt x="208761" y="1884"/>
                  </a:lnTo>
                  <a:lnTo>
                    <a:pt x="204923" y="158"/>
                  </a:lnTo>
                  <a:lnTo>
                    <a:pt x="200379" y="0"/>
                  </a:lnTo>
                  <a:lnTo>
                    <a:pt x="190039" y="7761"/>
                  </a:lnTo>
                  <a:lnTo>
                    <a:pt x="184503" y="13998"/>
                  </a:lnTo>
                  <a:lnTo>
                    <a:pt x="178353" y="28866"/>
                  </a:lnTo>
                  <a:lnTo>
                    <a:pt x="176612" y="44403"/>
                  </a:lnTo>
                  <a:lnTo>
                    <a:pt x="179145" y="57923"/>
                  </a:lnTo>
                  <a:lnTo>
                    <a:pt x="186224" y="67901"/>
                  </a:lnTo>
                  <a:lnTo>
                    <a:pt x="194993" y="74651"/>
                  </a:lnTo>
                  <a:lnTo>
                    <a:pt x="222984" y="89005"/>
                  </a:lnTo>
                  <a:lnTo>
                    <a:pt x="224326" y="90981"/>
                  </a:lnTo>
                  <a:lnTo>
                    <a:pt x="226810" y="95823"/>
                  </a:lnTo>
                  <a:lnTo>
                    <a:pt x="232793" y="104127"/>
                  </a:lnTo>
                  <a:lnTo>
                    <a:pt x="240267" y="123521"/>
                  </a:lnTo>
                  <a:lnTo>
                    <a:pt x="250762" y="131783"/>
                  </a:lnTo>
                  <a:lnTo>
                    <a:pt x="264356" y="137769"/>
                  </a:lnTo>
                  <a:lnTo>
                    <a:pt x="277012" y="140430"/>
                  </a:lnTo>
                  <a:lnTo>
                    <a:pt x="286606" y="138967"/>
                  </a:lnTo>
                  <a:lnTo>
                    <a:pt x="290554" y="137188"/>
                  </a:lnTo>
                  <a:lnTo>
                    <a:pt x="297586" y="127273"/>
                  </a:lnTo>
                  <a:lnTo>
                    <a:pt x="310184" y="96654"/>
                  </a:lnTo>
                  <a:lnTo>
                    <a:pt x="314493" y="61267"/>
                  </a:lnTo>
                  <a:lnTo>
                    <a:pt x="315949" y="30222"/>
                  </a:lnTo>
                  <a:lnTo>
                    <a:pt x="316069" y="29965"/>
                  </a:lnTo>
                  <a:lnTo>
                    <a:pt x="321034" y="72371"/>
                  </a:lnTo>
                  <a:lnTo>
                    <a:pt x="323992" y="107762"/>
                  </a:lnTo>
                  <a:lnTo>
                    <a:pt x="329608" y="149666"/>
                  </a:lnTo>
                  <a:lnTo>
                    <a:pt x="340078" y="173499"/>
                  </a:lnTo>
                  <a:lnTo>
                    <a:pt x="354653" y="192028"/>
                  </a:lnTo>
                  <a:lnTo>
                    <a:pt x="377609" y="207046"/>
                  </a:lnTo>
                  <a:lnTo>
                    <a:pt x="387540" y="210907"/>
                  </a:lnTo>
                  <a:lnTo>
                    <a:pt x="400552" y="207331"/>
                  </a:lnTo>
                  <a:lnTo>
                    <a:pt x="421967" y="194162"/>
                  </a:lnTo>
                  <a:lnTo>
                    <a:pt x="433713" y="182360"/>
                  </a:lnTo>
                  <a:lnTo>
                    <a:pt x="452619" y="141920"/>
                  </a:lnTo>
                  <a:lnTo>
                    <a:pt x="459183" y="979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5" name="SMARTInkShape-4887"/>
            <p:cNvSpPr/>
            <p:nvPr>
              <p:custDataLst>
                <p:tags r:id="rId191"/>
              </p:custDataLst>
            </p:nvPr>
          </p:nvSpPr>
          <p:spPr bwMode="auto">
            <a:xfrm>
              <a:off x="6474023" y="4759523"/>
              <a:ext cx="89298" cy="16620"/>
            </a:xfrm>
            <a:custGeom>
              <a:avLst/>
              <a:gdLst/>
              <a:ahLst/>
              <a:cxnLst/>
              <a:rect l="0" t="0" r="0" b="0"/>
              <a:pathLst>
                <a:path w="89298" h="16620">
                  <a:moveTo>
                    <a:pt x="0" y="8930"/>
                  </a:moveTo>
                  <a:lnTo>
                    <a:pt x="0" y="8930"/>
                  </a:lnTo>
                  <a:lnTo>
                    <a:pt x="0" y="13670"/>
                  </a:lnTo>
                  <a:lnTo>
                    <a:pt x="2977" y="15067"/>
                  </a:lnTo>
                  <a:lnTo>
                    <a:pt x="14222" y="16619"/>
                  </a:lnTo>
                  <a:lnTo>
                    <a:pt x="51831" y="10485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6" name="SMARTInkShape-4888"/>
            <p:cNvSpPr/>
            <p:nvPr>
              <p:custDataLst>
                <p:tags r:id="rId192"/>
              </p:custDataLst>
            </p:nvPr>
          </p:nvSpPr>
          <p:spPr bwMode="auto">
            <a:xfrm>
              <a:off x="5125641" y="5393530"/>
              <a:ext cx="17860" cy="223244"/>
            </a:xfrm>
            <a:custGeom>
              <a:avLst/>
              <a:gdLst/>
              <a:ahLst/>
              <a:cxnLst/>
              <a:rect l="0" t="0" r="0" b="0"/>
              <a:pathLst>
                <a:path w="17860" h="223244">
                  <a:moveTo>
                    <a:pt x="17859" y="0"/>
                  </a:moveTo>
                  <a:lnTo>
                    <a:pt x="17859" y="0"/>
                  </a:lnTo>
                  <a:lnTo>
                    <a:pt x="13119" y="4742"/>
                  </a:lnTo>
                  <a:lnTo>
                    <a:pt x="5430" y="21911"/>
                  </a:lnTo>
                  <a:lnTo>
                    <a:pt x="1609" y="60071"/>
                  </a:lnTo>
                  <a:lnTo>
                    <a:pt x="715" y="92183"/>
                  </a:lnTo>
                  <a:lnTo>
                    <a:pt x="210" y="135794"/>
                  </a:lnTo>
                  <a:lnTo>
                    <a:pt x="62" y="170213"/>
                  </a:lnTo>
                  <a:lnTo>
                    <a:pt x="8" y="213026"/>
                  </a:lnTo>
                  <a:lnTo>
                    <a:pt x="0" y="223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7" name="SMARTInkShape-4889"/>
            <p:cNvSpPr/>
            <p:nvPr>
              <p:custDataLst>
                <p:tags r:id="rId193"/>
              </p:custDataLst>
            </p:nvPr>
          </p:nvSpPr>
          <p:spPr bwMode="auto">
            <a:xfrm>
              <a:off x="5373253" y="4733975"/>
              <a:ext cx="261381" cy="382737"/>
            </a:xfrm>
            <a:custGeom>
              <a:avLst/>
              <a:gdLst/>
              <a:ahLst/>
              <a:cxnLst/>
              <a:rect l="0" t="0" r="0" b="0"/>
              <a:pathLst>
                <a:path w="261381" h="382737">
                  <a:moveTo>
                    <a:pt x="2419" y="7689"/>
                  </a:moveTo>
                  <a:lnTo>
                    <a:pt x="2419" y="7689"/>
                  </a:lnTo>
                  <a:lnTo>
                    <a:pt x="2419" y="2949"/>
                  </a:lnTo>
                  <a:lnTo>
                    <a:pt x="3411" y="1552"/>
                  </a:lnTo>
                  <a:lnTo>
                    <a:pt x="5064" y="621"/>
                  </a:lnTo>
                  <a:lnTo>
                    <a:pt x="7159" y="0"/>
                  </a:lnTo>
                  <a:lnTo>
                    <a:pt x="47006" y="8637"/>
                  </a:lnTo>
                  <a:lnTo>
                    <a:pt x="82774" y="24523"/>
                  </a:lnTo>
                  <a:lnTo>
                    <a:pt x="110381" y="46770"/>
                  </a:lnTo>
                  <a:lnTo>
                    <a:pt x="119194" y="58462"/>
                  </a:lnTo>
                  <a:lnTo>
                    <a:pt x="123772" y="72918"/>
                  </a:lnTo>
                  <a:lnTo>
                    <a:pt x="124994" y="80941"/>
                  </a:lnTo>
                  <a:lnTo>
                    <a:pt x="117230" y="111194"/>
                  </a:lnTo>
                  <a:lnTo>
                    <a:pt x="102965" y="142714"/>
                  </a:lnTo>
                  <a:lnTo>
                    <a:pt x="87663" y="160916"/>
                  </a:lnTo>
                  <a:lnTo>
                    <a:pt x="47780" y="189045"/>
                  </a:lnTo>
                  <a:lnTo>
                    <a:pt x="38124" y="196771"/>
                  </a:lnTo>
                  <a:lnTo>
                    <a:pt x="25233" y="200866"/>
                  </a:lnTo>
                  <a:lnTo>
                    <a:pt x="11566" y="201694"/>
                  </a:lnTo>
                  <a:lnTo>
                    <a:pt x="2185" y="198755"/>
                  </a:lnTo>
                  <a:lnTo>
                    <a:pt x="278" y="195588"/>
                  </a:lnTo>
                  <a:lnTo>
                    <a:pt x="0" y="191495"/>
                  </a:lnTo>
                  <a:lnTo>
                    <a:pt x="2336" y="182647"/>
                  </a:lnTo>
                  <a:lnTo>
                    <a:pt x="6681" y="175406"/>
                  </a:lnTo>
                  <a:lnTo>
                    <a:pt x="11920" y="171527"/>
                  </a:lnTo>
                  <a:lnTo>
                    <a:pt x="20448" y="169343"/>
                  </a:lnTo>
                  <a:lnTo>
                    <a:pt x="32218" y="168605"/>
                  </a:lnTo>
                  <a:lnTo>
                    <a:pt x="50605" y="177959"/>
                  </a:lnTo>
                  <a:lnTo>
                    <a:pt x="70164" y="202778"/>
                  </a:lnTo>
                  <a:lnTo>
                    <a:pt x="93484" y="244189"/>
                  </a:lnTo>
                  <a:lnTo>
                    <a:pt x="115577" y="285704"/>
                  </a:lnTo>
                  <a:lnTo>
                    <a:pt x="147333" y="329054"/>
                  </a:lnTo>
                  <a:lnTo>
                    <a:pt x="152606" y="335041"/>
                  </a:lnTo>
                  <a:lnTo>
                    <a:pt x="166403" y="341695"/>
                  </a:lnTo>
                  <a:lnTo>
                    <a:pt x="174249" y="343469"/>
                  </a:lnTo>
                  <a:lnTo>
                    <a:pt x="181465" y="342667"/>
                  </a:lnTo>
                  <a:lnTo>
                    <a:pt x="194773" y="336484"/>
                  </a:lnTo>
                  <a:lnTo>
                    <a:pt x="204657" y="324477"/>
                  </a:lnTo>
                  <a:lnTo>
                    <a:pt x="211365" y="310210"/>
                  </a:lnTo>
                  <a:lnTo>
                    <a:pt x="222397" y="266632"/>
                  </a:lnTo>
                  <a:lnTo>
                    <a:pt x="225232" y="229557"/>
                  </a:lnTo>
                  <a:lnTo>
                    <a:pt x="225623" y="186713"/>
                  </a:lnTo>
                  <a:lnTo>
                    <a:pt x="223651" y="185577"/>
                  </a:lnTo>
                  <a:lnTo>
                    <a:pt x="220353" y="186805"/>
                  </a:lnTo>
                  <a:lnTo>
                    <a:pt x="216169" y="189607"/>
                  </a:lnTo>
                  <a:lnTo>
                    <a:pt x="208875" y="203304"/>
                  </a:lnTo>
                  <a:lnTo>
                    <a:pt x="199190" y="235974"/>
                  </a:lnTo>
                  <a:lnTo>
                    <a:pt x="192682" y="271781"/>
                  </a:lnTo>
                  <a:lnTo>
                    <a:pt x="190483" y="315289"/>
                  </a:lnTo>
                  <a:lnTo>
                    <a:pt x="199584" y="350295"/>
                  </a:lnTo>
                  <a:lnTo>
                    <a:pt x="209440" y="366002"/>
                  </a:lnTo>
                  <a:lnTo>
                    <a:pt x="214847" y="371580"/>
                  </a:lnTo>
                  <a:lnTo>
                    <a:pt x="261380" y="3827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8" name="SMARTInkShape-4890"/>
            <p:cNvSpPr/>
            <p:nvPr>
              <p:custDataLst>
                <p:tags r:id="rId194"/>
              </p:custDataLst>
            </p:nvPr>
          </p:nvSpPr>
          <p:spPr bwMode="auto">
            <a:xfrm>
              <a:off x="6614825" y="4768453"/>
              <a:ext cx="457489" cy="231530"/>
            </a:xfrm>
            <a:custGeom>
              <a:avLst/>
              <a:gdLst/>
              <a:ahLst/>
              <a:cxnLst/>
              <a:rect l="0" t="0" r="0" b="0"/>
              <a:pathLst>
                <a:path w="457489" h="231530">
                  <a:moveTo>
                    <a:pt x="46722" y="0"/>
                  </a:moveTo>
                  <a:lnTo>
                    <a:pt x="46722" y="0"/>
                  </a:lnTo>
                  <a:lnTo>
                    <a:pt x="22873" y="9713"/>
                  </a:lnTo>
                  <a:lnTo>
                    <a:pt x="3867" y="20991"/>
                  </a:lnTo>
                  <a:lnTo>
                    <a:pt x="1284" y="23916"/>
                  </a:lnTo>
                  <a:lnTo>
                    <a:pt x="556" y="26858"/>
                  </a:lnTo>
                  <a:lnTo>
                    <a:pt x="1061" y="29811"/>
                  </a:lnTo>
                  <a:lnTo>
                    <a:pt x="15995" y="43449"/>
                  </a:lnTo>
                  <a:lnTo>
                    <a:pt x="58955" y="64604"/>
                  </a:lnTo>
                  <a:lnTo>
                    <a:pt x="94448" y="81994"/>
                  </a:lnTo>
                  <a:lnTo>
                    <a:pt x="105306" y="93989"/>
                  </a:lnTo>
                  <a:lnTo>
                    <a:pt x="112447" y="110234"/>
                  </a:lnTo>
                  <a:lnTo>
                    <a:pt x="115621" y="130683"/>
                  </a:lnTo>
                  <a:lnTo>
                    <a:pt x="111740" y="147709"/>
                  </a:lnTo>
                  <a:lnTo>
                    <a:pt x="97820" y="170068"/>
                  </a:lnTo>
                  <a:lnTo>
                    <a:pt x="83800" y="185548"/>
                  </a:lnTo>
                  <a:lnTo>
                    <a:pt x="43079" y="207377"/>
                  </a:lnTo>
                  <a:lnTo>
                    <a:pt x="452" y="230002"/>
                  </a:lnTo>
                  <a:lnTo>
                    <a:pt x="0" y="230726"/>
                  </a:lnTo>
                  <a:lnTo>
                    <a:pt x="4790" y="231529"/>
                  </a:lnTo>
                  <a:lnTo>
                    <a:pt x="39284" y="224916"/>
                  </a:lnTo>
                  <a:lnTo>
                    <a:pt x="76709" y="216903"/>
                  </a:lnTo>
                  <a:lnTo>
                    <a:pt x="117027" y="202661"/>
                  </a:lnTo>
                  <a:lnTo>
                    <a:pt x="153654" y="185773"/>
                  </a:lnTo>
                  <a:lnTo>
                    <a:pt x="190082" y="166498"/>
                  </a:lnTo>
                  <a:lnTo>
                    <a:pt x="227554" y="141937"/>
                  </a:lnTo>
                  <a:lnTo>
                    <a:pt x="255377" y="113108"/>
                  </a:lnTo>
                  <a:lnTo>
                    <a:pt x="267118" y="96903"/>
                  </a:lnTo>
                  <a:lnTo>
                    <a:pt x="273660" y="77133"/>
                  </a:lnTo>
                  <a:lnTo>
                    <a:pt x="277860" y="41584"/>
                  </a:lnTo>
                  <a:lnTo>
                    <a:pt x="276220" y="36653"/>
                  </a:lnTo>
                  <a:lnTo>
                    <a:pt x="273142" y="33365"/>
                  </a:lnTo>
                  <a:lnTo>
                    <a:pt x="269107" y="31173"/>
                  </a:lnTo>
                  <a:lnTo>
                    <a:pt x="264431" y="32688"/>
                  </a:lnTo>
                  <a:lnTo>
                    <a:pt x="248371" y="49042"/>
                  </a:lnTo>
                  <a:lnTo>
                    <a:pt x="227812" y="81235"/>
                  </a:lnTo>
                  <a:lnTo>
                    <a:pt x="221464" y="98612"/>
                  </a:lnTo>
                  <a:lnTo>
                    <a:pt x="218643" y="116257"/>
                  </a:lnTo>
                  <a:lnTo>
                    <a:pt x="222680" y="134021"/>
                  </a:lnTo>
                  <a:lnTo>
                    <a:pt x="226536" y="142926"/>
                  </a:lnTo>
                  <a:lnTo>
                    <a:pt x="238756" y="155465"/>
                  </a:lnTo>
                  <a:lnTo>
                    <a:pt x="246183" y="160198"/>
                  </a:lnTo>
                  <a:lnTo>
                    <a:pt x="262371" y="162811"/>
                  </a:lnTo>
                  <a:lnTo>
                    <a:pt x="285574" y="158704"/>
                  </a:lnTo>
                  <a:lnTo>
                    <a:pt x="299722" y="151894"/>
                  </a:lnTo>
                  <a:lnTo>
                    <a:pt x="343463" y="113509"/>
                  </a:lnTo>
                  <a:lnTo>
                    <a:pt x="369282" y="83397"/>
                  </a:lnTo>
                  <a:lnTo>
                    <a:pt x="388861" y="39941"/>
                  </a:lnTo>
                  <a:lnTo>
                    <a:pt x="394174" y="11740"/>
                  </a:lnTo>
                  <a:lnTo>
                    <a:pt x="394820" y="2319"/>
                  </a:lnTo>
                  <a:lnTo>
                    <a:pt x="393881" y="1546"/>
                  </a:lnTo>
                  <a:lnTo>
                    <a:pt x="387819" y="458"/>
                  </a:lnTo>
                  <a:lnTo>
                    <a:pt x="382537" y="204"/>
                  </a:lnTo>
                  <a:lnTo>
                    <a:pt x="376882" y="2736"/>
                  </a:lnTo>
                  <a:lnTo>
                    <a:pt x="356270" y="20996"/>
                  </a:lnTo>
                  <a:lnTo>
                    <a:pt x="352971" y="29506"/>
                  </a:lnTo>
                  <a:lnTo>
                    <a:pt x="350512" y="38911"/>
                  </a:lnTo>
                  <a:lnTo>
                    <a:pt x="343495" y="53033"/>
                  </a:lnTo>
                  <a:lnTo>
                    <a:pt x="342797" y="56191"/>
                  </a:lnTo>
                  <a:lnTo>
                    <a:pt x="344668" y="64992"/>
                  </a:lnTo>
                  <a:lnTo>
                    <a:pt x="349212" y="77330"/>
                  </a:lnTo>
                  <a:lnTo>
                    <a:pt x="362662" y="92530"/>
                  </a:lnTo>
                  <a:lnTo>
                    <a:pt x="371025" y="95695"/>
                  </a:lnTo>
                  <a:lnTo>
                    <a:pt x="386890" y="100122"/>
                  </a:lnTo>
                  <a:lnTo>
                    <a:pt x="398330" y="106014"/>
                  </a:lnTo>
                  <a:lnTo>
                    <a:pt x="410028" y="115248"/>
                  </a:lnTo>
                  <a:lnTo>
                    <a:pt x="416551" y="128612"/>
                  </a:lnTo>
                  <a:lnTo>
                    <a:pt x="423066" y="156872"/>
                  </a:lnTo>
                  <a:lnTo>
                    <a:pt x="430944" y="167617"/>
                  </a:lnTo>
                  <a:lnTo>
                    <a:pt x="435823" y="170284"/>
                  </a:lnTo>
                  <a:lnTo>
                    <a:pt x="457488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29" name="SMARTInkShape-4891"/>
            <p:cNvSpPr/>
            <p:nvPr>
              <p:custDataLst>
                <p:tags r:id="rId195"/>
              </p:custDataLst>
            </p:nvPr>
          </p:nvSpPr>
          <p:spPr bwMode="auto">
            <a:xfrm>
              <a:off x="5215306" y="4697048"/>
              <a:ext cx="79587" cy="176752"/>
            </a:xfrm>
            <a:custGeom>
              <a:avLst/>
              <a:gdLst/>
              <a:ahLst/>
              <a:cxnLst/>
              <a:rect l="0" t="0" r="0" b="0"/>
              <a:pathLst>
                <a:path w="79587" h="176752">
                  <a:moveTo>
                    <a:pt x="17491" y="8897"/>
                  </a:moveTo>
                  <a:lnTo>
                    <a:pt x="17491" y="8897"/>
                  </a:lnTo>
                  <a:lnTo>
                    <a:pt x="12750" y="8897"/>
                  </a:lnTo>
                  <a:lnTo>
                    <a:pt x="11354" y="7905"/>
                  </a:lnTo>
                  <a:lnTo>
                    <a:pt x="10423" y="6252"/>
                  </a:lnTo>
                  <a:lnTo>
                    <a:pt x="8595" y="76"/>
                  </a:lnTo>
                  <a:lnTo>
                    <a:pt x="3830" y="0"/>
                  </a:lnTo>
                  <a:lnTo>
                    <a:pt x="2431" y="981"/>
                  </a:lnTo>
                  <a:lnTo>
                    <a:pt x="1498" y="2628"/>
                  </a:lnTo>
                  <a:lnTo>
                    <a:pt x="0" y="12399"/>
                  </a:lnTo>
                  <a:lnTo>
                    <a:pt x="8024" y="53798"/>
                  </a:lnTo>
                  <a:lnTo>
                    <a:pt x="9315" y="64572"/>
                  </a:lnTo>
                  <a:lnTo>
                    <a:pt x="15582" y="82219"/>
                  </a:lnTo>
                  <a:lnTo>
                    <a:pt x="19571" y="98752"/>
                  </a:lnTo>
                  <a:lnTo>
                    <a:pt x="38449" y="139899"/>
                  </a:lnTo>
                  <a:lnTo>
                    <a:pt x="46158" y="159922"/>
                  </a:lnTo>
                  <a:lnTo>
                    <a:pt x="56557" y="172454"/>
                  </a:lnTo>
                  <a:lnTo>
                    <a:pt x="62304" y="175847"/>
                  </a:lnTo>
                  <a:lnTo>
                    <a:pt x="65226" y="176751"/>
                  </a:lnTo>
                  <a:lnTo>
                    <a:pt x="67173" y="176363"/>
                  </a:lnTo>
                  <a:lnTo>
                    <a:pt x="68471" y="175111"/>
                  </a:lnTo>
                  <a:lnTo>
                    <a:pt x="69338" y="173285"/>
                  </a:lnTo>
                  <a:lnTo>
                    <a:pt x="70907" y="172067"/>
                  </a:lnTo>
                  <a:lnTo>
                    <a:pt x="75297" y="170714"/>
                  </a:lnTo>
                  <a:lnTo>
                    <a:pt x="76864" y="169361"/>
                  </a:lnTo>
                  <a:lnTo>
                    <a:pt x="78605" y="165212"/>
                  </a:lnTo>
                  <a:lnTo>
                    <a:pt x="79586" y="157298"/>
                  </a:lnTo>
                  <a:lnTo>
                    <a:pt x="71069" y="1339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0" name="SMARTInkShape-4892"/>
            <p:cNvSpPr/>
            <p:nvPr>
              <p:custDataLst>
                <p:tags r:id="rId196"/>
              </p:custDataLst>
            </p:nvPr>
          </p:nvSpPr>
          <p:spPr bwMode="auto">
            <a:xfrm>
              <a:off x="5134570" y="4750594"/>
              <a:ext cx="151806" cy="98227"/>
            </a:xfrm>
            <a:custGeom>
              <a:avLst/>
              <a:gdLst/>
              <a:ahLst/>
              <a:cxnLst/>
              <a:rect l="0" t="0" r="0" b="0"/>
              <a:pathLst>
                <a:path w="151806" h="98227">
                  <a:moveTo>
                    <a:pt x="0" y="0"/>
                  </a:moveTo>
                  <a:lnTo>
                    <a:pt x="0" y="0"/>
                  </a:lnTo>
                  <a:lnTo>
                    <a:pt x="0" y="8561"/>
                  </a:lnTo>
                  <a:lnTo>
                    <a:pt x="4741" y="13561"/>
                  </a:lnTo>
                  <a:lnTo>
                    <a:pt x="9714" y="15949"/>
                  </a:lnTo>
                  <a:lnTo>
                    <a:pt x="12429" y="16586"/>
                  </a:lnTo>
                  <a:lnTo>
                    <a:pt x="20991" y="22222"/>
                  </a:lnTo>
                  <a:lnTo>
                    <a:pt x="54368" y="44702"/>
                  </a:lnTo>
                  <a:lnTo>
                    <a:pt x="92012" y="65158"/>
                  </a:lnTo>
                  <a:lnTo>
                    <a:pt x="151805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1" name="SMARTInkShape-4893"/>
            <p:cNvSpPr/>
            <p:nvPr>
              <p:custDataLst>
                <p:tags r:id="rId197"/>
              </p:custDataLst>
            </p:nvPr>
          </p:nvSpPr>
          <p:spPr bwMode="auto">
            <a:xfrm>
              <a:off x="5322095" y="5456514"/>
              <a:ext cx="107156" cy="151332"/>
            </a:xfrm>
            <a:custGeom>
              <a:avLst/>
              <a:gdLst/>
              <a:ahLst/>
              <a:cxnLst/>
              <a:rect l="0" t="0" r="0" b="0"/>
              <a:pathLst>
                <a:path w="107156" h="151332">
                  <a:moveTo>
                    <a:pt x="0" y="124541"/>
                  </a:moveTo>
                  <a:lnTo>
                    <a:pt x="0" y="124541"/>
                  </a:lnTo>
                  <a:lnTo>
                    <a:pt x="4739" y="124541"/>
                  </a:lnTo>
                  <a:lnTo>
                    <a:pt x="23351" y="116419"/>
                  </a:lnTo>
                  <a:lnTo>
                    <a:pt x="53749" y="95862"/>
                  </a:lnTo>
                  <a:lnTo>
                    <a:pt x="64652" y="81426"/>
                  </a:lnTo>
                  <a:lnTo>
                    <a:pt x="74167" y="59842"/>
                  </a:lnTo>
                  <a:lnTo>
                    <a:pt x="74965" y="43200"/>
                  </a:lnTo>
                  <a:lnTo>
                    <a:pt x="69100" y="7291"/>
                  </a:lnTo>
                  <a:lnTo>
                    <a:pt x="66902" y="1726"/>
                  </a:lnTo>
                  <a:lnTo>
                    <a:pt x="62461" y="0"/>
                  </a:lnTo>
                  <a:lnTo>
                    <a:pt x="49588" y="3374"/>
                  </a:lnTo>
                  <a:lnTo>
                    <a:pt x="30347" y="16430"/>
                  </a:lnTo>
                  <a:lnTo>
                    <a:pt x="16818" y="32866"/>
                  </a:lnTo>
                  <a:lnTo>
                    <a:pt x="4350" y="68471"/>
                  </a:lnTo>
                  <a:lnTo>
                    <a:pt x="1933" y="83415"/>
                  </a:lnTo>
                  <a:lnTo>
                    <a:pt x="5312" y="107725"/>
                  </a:lnTo>
                  <a:lnTo>
                    <a:pt x="17338" y="129039"/>
                  </a:lnTo>
                  <a:lnTo>
                    <a:pt x="33171" y="139106"/>
                  </a:lnTo>
                  <a:lnTo>
                    <a:pt x="59106" y="147708"/>
                  </a:lnTo>
                  <a:lnTo>
                    <a:pt x="107155" y="151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2" name="SMARTInkShape-4894"/>
            <p:cNvSpPr/>
            <p:nvPr>
              <p:custDataLst>
                <p:tags r:id="rId198"/>
              </p:custDataLst>
            </p:nvPr>
          </p:nvSpPr>
          <p:spPr bwMode="auto">
            <a:xfrm>
              <a:off x="7206258" y="4527352"/>
              <a:ext cx="21865" cy="142876"/>
            </a:xfrm>
            <a:custGeom>
              <a:avLst/>
              <a:gdLst/>
              <a:ahLst/>
              <a:cxnLst/>
              <a:rect l="0" t="0" r="0" b="0"/>
              <a:pathLst>
                <a:path w="21865" h="142876">
                  <a:moveTo>
                    <a:pt x="0" y="0"/>
                  </a:moveTo>
                  <a:lnTo>
                    <a:pt x="0" y="0"/>
                  </a:lnTo>
                  <a:lnTo>
                    <a:pt x="9481" y="4740"/>
                  </a:lnTo>
                  <a:lnTo>
                    <a:pt x="12273" y="9113"/>
                  </a:lnTo>
                  <a:lnTo>
                    <a:pt x="21864" y="45848"/>
                  </a:lnTo>
                  <a:lnTo>
                    <a:pt x="20589" y="81274"/>
                  </a:lnTo>
                  <a:lnTo>
                    <a:pt x="893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3" name="SMARTInkShape-4895"/>
            <p:cNvSpPr/>
            <p:nvPr>
              <p:custDataLst>
                <p:tags r:id="rId199"/>
              </p:custDataLst>
            </p:nvPr>
          </p:nvSpPr>
          <p:spPr bwMode="auto">
            <a:xfrm>
              <a:off x="5348893" y="4813102"/>
              <a:ext cx="17298" cy="318188"/>
            </a:xfrm>
            <a:custGeom>
              <a:avLst/>
              <a:gdLst/>
              <a:ahLst/>
              <a:cxnLst/>
              <a:rect l="0" t="0" r="0" b="0"/>
              <a:pathLst>
                <a:path w="17298" h="318188">
                  <a:moveTo>
                    <a:pt x="8920" y="0"/>
                  </a:moveTo>
                  <a:lnTo>
                    <a:pt x="8920" y="0"/>
                  </a:lnTo>
                  <a:lnTo>
                    <a:pt x="13660" y="4740"/>
                  </a:lnTo>
                  <a:lnTo>
                    <a:pt x="17297" y="44586"/>
                  </a:lnTo>
                  <a:lnTo>
                    <a:pt x="15039" y="82002"/>
                  </a:lnTo>
                  <a:lnTo>
                    <a:pt x="11639" y="114828"/>
                  </a:lnTo>
                  <a:lnTo>
                    <a:pt x="8733" y="154628"/>
                  </a:lnTo>
                  <a:lnTo>
                    <a:pt x="2011" y="197892"/>
                  </a:lnTo>
                  <a:lnTo>
                    <a:pt x="589" y="235244"/>
                  </a:lnTo>
                  <a:lnTo>
                    <a:pt x="167" y="275084"/>
                  </a:lnTo>
                  <a:lnTo>
                    <a:pt x="0" y="318035"/>
                  </a:lnTo>
                  <a:lnTo>
                    <a:pt x="989" y="318187"/>
                  </a:lnTo>
                  <a:lnTo>
                    <a:pt x="8920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4" name="SMARTInkShape-4896"/>
            <p:cNvSpPr/>
            <p:nvPr>
              <p:custDataLst>
                <p:tags r:id="rId200"/>
              </p:custDataLst>
            </p:nvPr>
          </p:nvSpPr>
          <p:spPr bwMode="auto">
            <a:xfrm>
              <a:off x="7241977" y="4589859"/>
              <a:ext cx="53579" cy="178595"/>
            </a:xfrm>
            <a:custGeom>
              <a:avLst/>
              <a:gdLst/>
              <a:ahLst/>
              <a:cxnLst/>
              <a:rect l="0" t="0" r="0" b="0"/>
              <a:pathLst>
                <a:path w="53579" h="178595">
                  <a:moveTo>
                    <a:pt x="53578" y="0"/>
                  </a:moveTo>
                  <a:lnTo>
                    <a:pt x="53578" y="0"/>
                  </a:lnTo>
                  <a:lnTo>
                    <a:pt x="34150" y="34433"/>
                  </a:lnTo>
                  <a:lnTo>
                    <a:pt x="21077" y="73609"/>
                  </a:lnTo>
                  <a:lnTo>
                    <a:pt x="12358" y="113722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5" name="SMARTInkShape-4897"/>
            <p:cNvSpPr/>
            <p:nvPr>
              <p:custDataLst>
                <p:tags r:id="rId201"/>
              </p:custDataLst>
            </p:nvPr>
          </p:nvSpPr>
          <p:spPr bwMode="auto">
            <a:xfrm>
              <a:off x="6259711" y="5134376"/>
              <a:ext cx="419696" cy="539010"/>
            </a:xfrm>
            <a:custGeom>
              <a:avLst/>
              <a:gdLst/>
              <a:ahLst/>
              <a:cxnLst/>
              <a:rect l="0" t="0" r="0" b="0"/>
              <a:pathLst>
                <a:path w="419696" h="539010">
                  <a:moveTo>
                    <a:pt x="0" y="294874"/>
                  </a:moveTo>
                  <a:lnTo>
                    <a:pt x="0" y="294874"/>
                  </a:lnTo>
                  <a:lnTo>
                    <a:pt x="7689" y="294874"/>
                  </a:lnTo>
                  <a:lnTo>
                    <a:pt x="18479" y="333729"/>
                  </a:lnTo>
                  <a:lnTo>
                    <a:pt x="24327" y="372533"/>
                  </a:lnTo>
                  <a:lnTo>
                    <a:pt x="26060" y="413795"/>
                  </a:lnTo>
                  <a:lnTo>
                    <a:pt x="26574" y="452810"/>
                  </a:lnTo>
                  <a:lnTo>
                    <a:pt x="29371" y="494135"/>
                  </a:lnTo>
                  <a:lnTo>
                    <a:pt x="35347" y="537549"/>
                  </a:lnTo>
                  <a:lnTo>
                    <a:pt x="36464" y="539009"/>
                  </a:lnTo>
                  <a:lnTo>
                    <a:pt x="38199" y="538990"/>
                  </a:lnTo>
                  <a:lnTo>
                    <a:pt x="40349" y="537986"/>
                  </a:lnTo>
                  <a:lnTo>
                    <a:pt x="43799" y="500727"/>
                  </a:lnTo>
                  <a:lnTo>
                    <a:pt x="43403" y="457952"/>
                  </a:lnTo>
                  <a:lnTo>
                    <a:pt x="39796" y="421593"/>
                  </a:lnTo>
                  <a:lnTo>
                    <a:pt x="37531" y="387574"/>
                  </a:lnTo>
                  <a:lnTo>
                    <a:pt x="33610" y="343177"/>
                  </a:lnTo>
                  <a:lnTo>
                    <a:pt x="28811" y="307532"/>
                  </a:lnTo>
                  <a:lnTo>
                    <a:pt x="27188" y="268821"/>
                  </a:lnTo>
                  <a:lnTo>
                    <a:pt x="32258" y="250553"/>
                  </a:lnTo>
                  <a:lnTo>
                    <a:pt x="36388" y="241514"/>
                  </a:lnTo>
                  <a:lnTo>
                    <a:pt x="41126" y="235488"/>
                  </a:lnTo>
                  <a:lnTo>
                    <a:pt x="51682" y="228793"/>
                  </a:lnTo>
                  <a:lnTo>
                    <a:pt x="78262" y="225024"/>
                  </a:lnTo>
                  <a:lnTo>
                    <a:pt x="91999" y="226787"/>
                  </a:lnTo>
                  <a:lnTo>
                    <a:pt x="118383" y="240746"/>
                  </a:lnTo>
                  <a:lnTo>
                    <a:pt x="138815" y="256896"/>
                  </a:lnTo>
                  <a:lnTo>
                    <a:pt x="142153" y="262611"/>
                  </a:lnTo>
                  <a:lnTo>
                    <a:pt x="143386" y="268404"/>
                  </a:lnTo>
                  <a:lnTo>
                    <a:pt x="143216" y="274251"/>
                  </a:lnTo>
                  <a:lnTo>
                    <a:pt x="135089" y="286038"/>
                  </a:lnTo>
                  <a:lnTo>
                    <a:pt x="111133" y="303832"/>
                  </a:lnTo>
                  <a:lnTo>
                    <a:pt x="68176" y="327436"/>
                  </a:lnTo>
                  <a:lnTo>
                    <a:pt x="33023" y="345293"/>
                  </a:lnTo>
                  <a:lnTo>
                    <a:pt x="32929" y="346345"/>
                  </a:lnTo>
                  <a:lnTo>
                    <a:pt x="38117" y="347516"/>
                  </a:lnTo>
                  <a:lnTo>
                    <a:pt x="77019" y="341138"/>
                  </a:lnTo>
                  <a:lnTo>
                    <a:pt x="118070" y="327678"/>
                  </a:lnTo>
                  <a:lnTo>
                    <a:pt x="152393" y="311869"/>
                  </a:lnTo>
                  <a:lnTo>
                    <a:pt x="194805" y="293490"/>
                  </a:lnTo>
                  <a:lnTo>
                    <a:pt x="236991" y="267040"/>
                  </a:lnTo>
                  <a:lnTo>
                    <a:pt x="277651" y="235597"/>
                  </a:lnTo>
                  <a:lnTo>
                    <a:pt x="294374" y="217559"/>
                  </a:lnTo>
                  <a:lnTo>
                    <a:pt x="310355" y="190165"/>
                  </a:lnTo>
                  <a:lnTo>
                    <a:pt x="318175" y="147433"/>
                  </a:lnTo>
                  <a:lnTo>
                    <a:pt x="320494" y="111289"/>
                  </a:lnTo>
                  <a:lnTo>
                    <a:pt x="314147" y="72410"/>
                  </a:lnTo>
                  <a:lnTo>
                    <a:pt x="303339" y="36067"/>
                  </a:lnTo>
                  <a:lnTo>
                    <a:pt x="296544" y="19114"/>
                  </a:lnTo>
                  <a:lnTo>
                    <a:pt x="286910" y="4965"/>
                  </a:lnTo>
                  <a:lnTo>
                    <a:pt x="281562" y="1390"/>
                  </a:lnTo>
                  <a:lnTo>
                    <a:pt x="276013" y="0"/>
                  </a:lnTo>
                  <a:lnTo>
                    <a:pt x="270329" y="64"/>
                  </a:lnTo>
                  <a:lnTo>
                    <a:pt x="264554" y="5068"/>
                  </a:lnTo>
                  <a:lnTo>
                    <a:pt x="252848" y="23858"/>
                  </a:lnTo>
                  <a:lnTo>
                    <a:pt x="246322" y="54037"/>
                  </a:lnTo>
                  <a:lnTo>
                    <a:pt x="242429" y="87625"/>
                  </a:lnTo>
                  <a:lnTo>
                    <a:pt x="235652" y="129838"/>
                  </a:lnTo>
                  <a:lnTo>
                    <a:pt x="233203" y="173324"/>
                  </a:lnTo>
                  <a:lnTo>
                    <a:pt x="232477" y="216636"/>
                  </a:lnTo>
                  <a:lnTo>
                    <a:pt x="233254" y="255045"/>
                  </a:lnTo>
                  <a:lnTo>
                    <a:pt x="239328" y="290570"/>
                  </a:lnTo>
                  <a:lnTo>
                    <a:pt x="250268" y="324450"/>
                  </a:lnTo>
                  <a:lnTo>
                    <a:pt x="258074" y="334808"/>
                  </a:lnTo>
                  <a:lnTo>
                    <a:pt x="277219" y="349811"/>
                  </a:lnTo>
                  <a:lnTo>
                    <a:pt x="286258" y="354017"/>
                  </a:lnTo>
                  <a:lnTo>
                    <a:pt x="298874" y="350595"/>
                  </a:lnTo>
                  <a:lnTo>
                    <a:pt x="314403" y="340475"/>
                  </a:lnTo>
                  <a:lnTo>
                    <a:pt x="337896" y="313457"/>
                  </a:lnTo>
                  <a:lnTo>
                    <a:pt x="358375" y="277158"/>
                  </a:lnTo>
                  <a:lnTo>
                    <a:pt x="372752" y="247622"/>
                  </a:lnTo>
                  <a:lnTo>
                    <a:pt x="383297" y="213736"/>
                  </a:lnTo>
                  <a:lnTo>
                    <a:pt x="392705" y="175914"/>
                  </a:lnTo>
                  <a:lnTo>
                    <a:pt x="401776" y="133288"/>
                  </a:lnTo>
                  <a:lnTo>
                    <a:pt x="410749" y="94530"/>
                  </a:lnTo>
                  <a:lnTo>
                    <a:pt x="414727" y="75856"/>
                  </a:lnTo>
                  <a:lnTo>
                    <a:pt x="413187" y="64249"/>
                  </a:lnTo>
                  <a:lnTo>
                    <a:pt x="411388" y="61749"/>
                  </a:lnTo>
                  <a:lnTo>
                    <a:pt x="409197" y="61074"/>
                  </a:lnTo>
                  <a:lnTo>
                    <a:pt x="406743" y="61617"/>
                  </a:lnTo>
                  <a:lnTo>
                    <a:pt x="385700" y="105836"/>
                  </a:lnTo>
                  <a:lnTo>
                    <a:pt x="372411" y="142770"/>
                  </a:lnTo>
                  <a:lnTo>
                    <a:pt x="363241" y="174510"/>
                  </a:lnTo>
                  <a:lnTo>
                    <a:pt x="365170" y="200037"/>
                  </a:lnTo>
                  <a:lnTo>
                    <a:pt x="372641" y="224943"/>
                  </a:lnTo>
                  <a:lnTo>
                    <a:pt x="382577" y="242627"/>
                  </a:lnTo>
                  <a:lnTo>
                    <a:pt x="419695" y="277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6" name="SMARTInkShape-4898"/>
            <p:cNvSpPr/>
            <p:nvPr>
              <p:custDataLst>
                <p:tags r:id="rId202"/>
              </p:custDataLst>
            </p:nvPr>
          </p:nvSpPr>
          <p:spPr bwMode="auto">
            <a:xfrm>
              <a:off x="5911453" y="5304234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0" y="0"/>
                  </a:moveTo>
                  <a:lnTo>
                    <a:pt x="0" y="0"/>
                  </a:lnTo>
                  <a:lnTo>
                    <a:pt x="35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7" name="SMARTInkShape-4899"/>
            <p:cNvSpPr/>
            <p:nvPr>
              <p:custDataLst>
                <p:tags r:id="rId203"/>
              </p:custDataLst>
            </p:nvPr>
          </p:nvSpPr>
          <p:spPr bwMode="auto">
            <a:xfrm>
              <a:off x="5665014" y="5383475"/>
              <a:ext cx="558979" cy="195523"/>
            </a:xfrm>
            <a:custGeom>
              <a:avLst/>
              <a:gdLst/>
              <a:ahLst/>
              <a:cxnLst/>
              <a:rect l="0" t="0" r="0" b="0"/>
              <a:pathLst>
                <a:path w="558979" h="195523">
                  <a:moveTo>
                    <a:pt x="112494" y="63634"/>
                  </a:moveTo>
                  <a:lnTo>
                    <a:pt x="112494" y="63634"/>
                  </a:lnTo>
                  <a:lnTo>
                    <a:pt x="80476" y="32608"/>
                  </a:lnTo>
                  <a:lnTo>
                    <a:pt x="59971" y="22190"/>
                  </a:lnTo>
                  <a:lnTo>
                    <a:pt x="46485" y="20410"/>
                  </a:lnTo>
                  <a:lnTo>
                    <a:pt x="26900" y="24148"/>
                  </a:lnTo>
                  <a:lnTo>
                    <a:pt x="8529" y="36279"/>
                  </a:lnTo>
                  <a:lnTo>
                    <a:pt x="1795" y="44201"/>
                  </a:lnTo>
                  <a:lnTo>
                    <a:pt x="0" y="47702"/>
                  </a:lnTo>
                  <a:lnTo>
                    <a:pt x="3295" y="59530"/>
                  </a:lnTo>
                  <a:lnTo>
                    <a:pt x="12367" y="73716"/>
                  </a:lnTo>
                  <a:lnTo>
                    <a:pt x="34209" y="91867"/>
                  </a:lnTo>
                  <a:lnTo>
                    <a:pt x="77049" y="110665"/>
                  </a:lnTo>
                  <a:lnTo>
                    <a:pt x="114392" y="126064"/>
                  </a:lnTo>
                  <a:lnTo>
                    <a:pt x="148588" y="142773"/>
                  </a:lnTo>
                  <a:lnTo>
                    <a:pt x="170372" y="159402"/>
                  </a:lnTo>
                  <a:lnTo>
                    <a:pt x="172908" y="164190"/>
                  </a:lnTo>
                  <a:lnTo>
                    <a:pt x="172613" y="168375"/>
                  </a:lnTo>
                  <a:lnTo>
                    <a:pt x="170433" y="172157"/>
                  </a:lnTo>
                  <a:lnTo>
                    <a:pt x="160073" y="179005"/>
                  </a:lnTo>
                  <a:lnTo>
                    <a:pt x="124786" y="193516"/>
                  </a:lnTo>
                  <a:lnTo>
                    <a:pt x="89236" y="195383"/>
                  </a:lnTo>
                  <a:lnTo>
                    <a:pt x="49103" y="190274"/>
                  </a:lnTo>
                  <a:lnTo>
                    <a:pt x="31865" y="186485"/>
                  </a:lnTo>
                  <a:lnTo>
                    <a:pt x="23081" y="182727"/>
                  </a:lnTo>
                  <a:lnTo>
                    <a:pt x="22126" y="181724"/>
                  </a:lnTo>
                  <a:lnTo>
                    <a:pt x="22484" y="181056"/>
                  </a:lnTo>
                  <a:lnTo>
                    <a:pt x="32466" y="180116"/>
                  </a:lnTo>
                  <a:lnTo>
                    <a:pt x="73488" y="189486"/>
                  </a:lnTo>
                  <a:lnTo>
                    <a:pt x="89205" y="193981"/>
                  </a:lnTo>
                  <a:lnTo>
                    <a:pt x="119374" y="195522"/>
                  </a:lnTo>
                  <a:lnTo>
                    <a:pt x="156737" y="187655"/>
                  </a:lnTo>
                  <a:lnTo>
                    <a:pt x="171845" y="182254"/>
                  </a:lnTo>
                  <a:lnTo>
                    <a:pt x="178560" y="176547"/>
                  </a:lnTo>
                  <a:lnTo>
                    <a:pt x="187080" y="163016"/>
                  </a:lnTo>
                  <a:lnTo>
                    <a:pt x="191718" y="120270"/>
                  </a:lnTo>
                  <a:lnTo>
                    <a:pt x="191530" y="85487"/>
                  </a:lnTo>
                  <a:lnTo>
                    <a:pt x="184168" y="41779"/>
                  </a:lnTo>
                  <a:lnTo>
                    <a:pt x="184001" y="47127"/>
                  </a:lnTo>
                  <a:lnTo>
                    <a:pt x="183940" y="82848"/>
                  </a:lnTo>
                  <a:lnTo>
                    <a:pt x="190070" y="122625"/>
                  </a:lnTo>
                  <a:lnTo>
                    <a:pt x="194018" y="145054"/>
                  </a:lnTo>
                  <a:lnTo>
                    <a:pt x="201974" y="158029"/>
                  </a:lnTo>
                  <a:lnTo>
                    <a:pt x="217609" y="171750"/>
                  </a:lnTo>
                  <a:lnTo>
                    <a:pt x="223251" y="172422"/>
                  </a:lnTo>
                  <a:lnTo>
                    <a:pt x="234810" y="167878"/>
                  </a:lnTo>
                  <a:lnTo>
                    <a:pt x="252475" y="154163"/>
                  </a:lnTo>
                  <a:lnTo>
                    <a:pt x="272455" y="114423"/>
                  </a:lnTo>
                  <a:lnTo>
                    <a:pt x="278838" y="101089"/>
                  </a:lnTo>
                  <a:lnTo>
                    <a:pt x="293665" y="57400"/>
                  </a:lnTo>
                  <a:lnTo>
                    <a:pt x="307927" y="25661"/>
                  </a:lnTo>
                  <a:lnTo>
                    <a:pt x="310251" y="23436"/>
                  </a:lnTo>
                  <a:lnTo>
                    <a:pt x="312792" y="21952"/>
                  </a:lnTo>
                  <a:lnTo>
                    <a:pt x="315480" y="23940"/>
                  </a:lnTo>
                  <a:lnTo>
                    <a:pt x="321111" y="34086"/>
                  </a:lnTo>
                  <a:lnTo>
                    <a:pt x="325119" y="61273"/>
                  </a:lnTo>
                  <a:lnTo>
                    <a:pt x="319517" y="105326"/>
                  </a:lnTo>
                  <a:lnTo>
                    <a:pt x="310953" y="148164"/>
                  </a:lnTo>
                  <a:lnTo>
                    <a:pt x="308846" y="156765"/>
                  </a:lnTo>
                  <a:lnTo>
                    <a:pt x="304602" y="163896"/>
                  </a:lnTo>
                  <a:lnTo>
                    <a:pt x="303074" y="165201"/>
                  </a:lnTo>
                  <a:lnTo>
                    <a:pt x="302055" y="165080"/>
                  </a:lnTo>
                  <a:lnTo>
                    <a:pt x="301376" y="164007"/>
                  </a:lnTo>
                  <a:lnTo>
                    <a:pt x="300420" y="153016"/>
                  </a:lnTo>
                  <a:lnTo>
                    <a:pt x="309784" y="111626"/>
                  </a:lnTo>
                  <a:lnTo>
                    <a:pt x="321018" y="75649"/>
                  </a:lnTo>
                  <a:lnTo>
                    <a:pt x="339921" y="33302"/>
                  </a:lnTo>
                  <a:lnTo>
                    <a:pt x="351156" y="21049"/>
                  </a:lnTo>
                  <a:lnTo>
                    <a:pt x="355938" y="19369"/>
                  </a:lnTo>
                  <a:lnTo>
                    <a:pt x="360117" y="20234"/>
                  </a:lnTo>
                  <a:lnTo>
                    <a:pt x="368400" y="27478"/>
                  </a:lnTo>
                  <a:lnTo>
                    <a:pt x="382235" y="47299"/>
                  </a:lnTo>
                  <a:lnTo>
                    <a:pt x="387217" y="67173"/>
                  </a:lnTo>
                  <a:lnTo>
                    <a:pt x="391545" y="97406"/>
                  </a:lnTo>
                  <a:lnTo>
                    <a:pt x="396921" y="118040"/>
                  </a:lnTo>
                  <a:lnTo>
                    <a:pt x="397362" y="118757"/>
                  </a:lnTo>
                  <a:lnTo>
                    <a:pt x="402950" y="74469"/>
                  </a:lnTo>
                  <a:lnTo>
                    <a:pt x="419605" y="33070"/>
                  </a:lnTo>
                  <a:lnTo>
                    <a:pt x="436617" y="3802"/>
                  </a:lnTo>
                  <a:lnTo>
                    <a:pt x="440693" y="925"/>
                  </a:lnTo>
                  <a:lnTo>
                    <a:pt x="445394" y="0"/>
                  </a:lnTo>
                  <a:lnTo>
                    <a:pt x="450513" y="376"/>
                  </a:lnTo>
                  <a:lnTo>
                    <a:pt x="453926" y="3602"/>
                  </a:lnTo>
                  <a:lnTo>
                    <a:pt x="464592" y="43088"/>
                  </a:lnTo>
                  <a:lnTo>
                    <a:pt x="474813" y="86107"/>
                  </a:lnTo>
                  <a:lnTo>
                    <a:pt x="479470" y="110091"/>
                  </a:lnTo>
                  <a:lnTo>
                    <a:pt x="487592" y="126946"/>
                  </a:lnTo>
                  <a:lnTo>
                    <a:pt x="500462" y="139067"/>
                  </a:lnTo>
                  <a:lnTo>
                    <a:pt x="519150" y="148823"/>
                  </a:lnTo>
                  <a:lnTo>
                    <a:pt x="534354" y="152120"/>
                  </a:lnTo>
                  <a:lnTo>
                    <a:pt x="537601" y="150406"/>
                  </a:lnTo>
                  <a:lnTo>
                    <a:pt x="558978" y="1261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38" name="SMARTInkShape-4900"/>
            <p:cNvSpPr/>
            <p:nvPr>
              <p:custDataLst>
                <p:tags r:id="rId204"/>
              </p:custDataLst>
            </p:nvPr>
          </p:nvSpPr>
          <p:spPr bwMode="auto">
            <a:xfrm>
              <a:off x="5072063" y="5325222"/>
              <a:ext cx="206634" cy="295175"/>
            </a:xfrm>
            <a:custGeom>
              <a:avLst/>
              <a:gdLst/>
              <a:ahLst/>
              <a:cxnLst/>
              <a:rect l="0" t="0" r="0" b="0"/>
              <a:pathLst>
                <a:path w="206634" h="295175">
                  <a:moveTo>
                    <a:pt x="0" y="32591"/>
                  </a:moveTo>
                  <a:lnTo>
                    <a:pt x="0" y="32591"/>
                  </a:lnTo>
                  <a:lnTo>
                    <a:pt x="10105" y="24469"/>
                  </a:lnTo>
                  <a:lnTo>
                    <a:pt x="47232" y="7431"/>
                  </a:lnTo>
                  <a:lnTo>
                    <a:pt x="83778" y="0"/>
                  </a:lnTo>
                  <a:lnTo>
                    <a:pt x="120735" y="445"/>
                  </a:lnTo>
                  <a:lnTo>
                    <a:pt x="139980" y="5405"/>
                  </a:lnTo>
                  <a:lnTo>
                    <a:pt x="155148" y="14224"/>
                  </a:lnTo>
                  <a:lnTo>
                    <a:pt x="165858" y="27404"/>
                  </a:lnTo>
                  <a:lnTo>
                    <a:pt x="170103" y="35086"/>
                  </a:lnTo>
                  <a:lnTo>
                    <a:pt x="170949" y="43184"/>
                  </a:lnTo>
                  <a:lnTo>
                    <a:pt x="163651" y="67810"/>
                  </a:lnTo>
                  <a:lnTo>
                    <a:pt x="153771" y="88115"/>
                  </a:lnTo>
                  <a:lnTo>
                    <a:pt x="127467" y="118775"/>
                  </a:lnTo>
                  <a:lnTo>
                    <a:pt x="90809" y="141704"/>
                  </a:lnTo>
                  <a:lnTo>
                    <a:pt x="59069" y="155316"/>
                  </a:lnTo>
                  <a:lnTo>
                    <a:pt x="93155" y="140523"/>
                  </a:lnTo>
                  <a:lnTo>
                    <a:pt x="137683" y="132734"/>
                  </a:lnTo>
                  <a:lnTo>
                    <a:pt x="158427" y="136960"/>
                  </a:lnTo>
                  <a:lnTo>
                    <a:pt x="186516" y="151103"/>
                  </a:lnTo>
                  <a:lnTo>
                    <a:pt x="202989" y="169900"/>
                  </a:lnTo>
                  <a:lnTo>
                    <a:pt x="206633" y="188536"/>
                  </a:lnTo>
                  <a:lnTo>
                    <a:pt x="204946" y="207072"/>
                  </a:lnTo>
                  <a:lnTo>
                    <a:pt x="200889" y="218617"/>
                  </a:lnTo>
                  <a:lnTo>
                    <a:pt x="176725" y="252986"/>
                  </a:lnTo>
                  <a:lnTo>
                    <a:pt x="132609" y="279993"/>
                  </a:lnTo>
                  <a:lnTo>
                    <a:pt x="119460" y="287406"/>
                  </a:lnTo>
                  <a:lnTo>
                    <a:pt x="91730" y="295174"/>
                  </a:lnTo>
                  <a:lnTo>
                    <a:pt x="76818" y="293823"/>
                  </a:lnTo>
                  <a:lnTo>
                    <a:pt x="71056" y="290090"/>
                  </a:lnTo>
                  <a:lnTo>
                    <a:pt x="62007" y="278003"/>
                  </a:lnTo>
                  <a:lnTo>
                    <a:pt x="60190" y="271605"/>
                  </a:lnTo>
                  <a:lnTo>
                    <a:pt x="71437" y="2379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40" name="SMARTInkShape-4901"/>
          <p:cNvSpPr/>
          <p:nvPr>
            <p:custDataLst>
              <p:tags r:id="rId10"/>
            </p:custDataLst>
          </p:nvPr>
        </p:nvSpPr>
        <p:spPr bwMode="auto">
          <a:xfrm>
            <a:off x="4501114" y="3929063"/>
            <a:ext cx="3792261" cy="708245"/>
          </a:xfrm>
          <a:custGeom>
            <a:avLst/>
            <a:gdLst/>
            <a:ahLst/>
            <a:cxnLst/>
            <a:rect l="0" t="0" r="0" b="0"/>
            <a:pathLst>
              <a:path w="3792261" h="708245">
                <a:moveTo>
                  <a:pt x="8378" y="205382"/>
                </a:moveTo>
                <a:lnTo>
                  <a:pt x="8378" y="205382"/>
                </a:lnTo>
                <a:lnTo>
                  <a:pt x="8378" y="187535"/>
                </a:lnTo>
                <a:lnTo>
                  <a:pt x="8378" y="199953"/>
                </a:lnTo>
                <a:lnTo>
                  <a:pt x="0" y="243999"/>
                </a:lnTo>
                <a:lnTo>
                  <a:pt x="513" y="279002"/>
                </a:lnTo>
                <a:lnTo>
                  <a:pt x="10477" y="321422"/>
                </a:lnTo>
                <a:lnTo>
                  <a:pt x="12754" y="327390"/>
                </a:lnTo>
                <a:lnTo>
                  <a:pt x="20576" y="336668"/>
                </a:lnTo>
                <a:lnTo>
                  <a:pt x="42359" y="353860"/>
                </a:lnTo>
                <a:lnTo>
                  <a:pt x="63095" y="362044"/>
                </a:lnTo>
                <a:lnTo>
                  <a:pt x="103937" y="365580"/>
                </a:lnTo>
                <a:lnTo>
                  <a:pt x="142789" y="358881"/>
                </a:lnTo>
                <a:lnTo>
                  <a:pt x="176085" y="350854"/>
                </a:lnTo>
                <a:lnTo>
                  <a:pt x="212079" y="342191"/>
                </a:lnTo>
                <a:lnTo>
                  <a:pt x="253722" y="332349"/>
                </a:lnTo>
                <a:lnTo>
                  <a:pt x="297480" y="317306"/>
                </a:lnTo>
                <a:lnTo>
                  <a:pt x="341864" y="301273"/>
                </a:lnTo>
                <a:lnTo>
                  <a:pt x="386435" y="288806"/>
                </a:lnTo>
                <a:lnTo>
                  <a:pt x="431060" y="273977"/>
                </a:lnTo>
                <a:lnTo>
                  <a:pt x="475702" y="262859"/>
                </a:lnTo>
                <a:lnTo>
                  <a:pt x="505465" y="256393"/>
                </a:lnTo>
                <a:lnTo>
                  <a:pt x="537876" y="250213"/>
                </a:lnTo>
                <a:lnTo>
                  <a:pt x="571133" y="244158"/>
                </a:lnTo>
                <a:lnTo>
                  <a:pt x="602450" y="238160"/>
                </a:lnTo>
                <a:lnTo>
                  <a:pt x="635550" y="234833"/>
                </a:lnTo>
                <a:lnTo>
                  <a:pt x="669113" y="233354"/>
                </a:lnTo>
                <a:lnTo>
                  <a:pt x="700567" y="232697"/>
                </a:lnTo>
                <a:lnTo>
                  <a:pt x="733728" y="232405"/>
                </a:lnTo>
                <a:lnTo>
                  <a:pt x="768311" y="233267"/>
                </a:lnTo>
                <a:lnTo>
                  <a:pt x="803524" y="236958"/>
                </a:lnTo>
                <a:lnTo>
                  <a:pt x="839019" y="241905"/>
                </a:lnTo>
                <a:lnTo>
                  <a:pt x="874638" y="246419"/>
                </a:lnTo>
                <a:lnTo>
                  <a:pt x="910312" y="248425"/>
                </a:lnTo>
                <a:lnTo>
                  <a:pt x="946011" y="254609"/>
                </a:lnTo>
                <a:lnTo>
                  <a:pt x="981721" y="262980"/>
                </a:lnTo>
                <a:lnTo>
                  <a:pt x="1017436" y="270007"/>
                </a:lnTo>
                <a:lnTo>
                  <a:pt x="1053153" y="279084"/>
                </a:lnTo>
                <a:lnTo>
                  <a:pt x="1088871" y="289732"/>
                </a:lnTo>
                <a:lnTo>
                  <a:pt x="1124590" y="301080"/>
                </a:lnTo>
                <a:lnTo>
                  <a:pt x="1157662" y="312737"/>
                </a:lnTo>
                <a:lnTo>
                  <a:pt x="1189891" y="324533"/>
                </a:lnTo>
                <a:lnTo>
                  <a:pt x="1224057" y="336390"/>
                </a:lnTo>
                <a:lnTo>
                  <a:pt x="1256440" y="350920"/>
                </a:lnTo>
                <a:lnTo>
                  <a:pt x="1287369" y="366308"/>
                </a:lnTo>
                <a:lnTo>
                  <a:pt x="1317653" y="379762"/>
                </a:lnTo>
                <a:lnTo>
                  <a:pt x="1347647" y="395002"/>
                </a:lnTo>
                <a:lnTo>
                  <a:pt x="1377515" y="411696"/>
                </a:lnTo>
                <a:lnTo>
                  <a:pt x="1420237" y="437830"/>
                </a:lnTo>
                <a:lnTo>
                  <a:pt x="1453621" y="464425"/>
                </a:lnTo>
                <a:lnTo>
                  <a:pt x="1488206" y="491156"/>
                </a:lnTo>
                <a:lnTo>
                  <a:pt x="1532803" y="524210"/>
                </a:lnTo>
                <a:lnTo>
                  <a:pt x="1570570" y="554882"/>
                </a:lnTo>
                <a:lnTo>
                  <a:pt x="1605942" y="598452"/>
                </a:lnTo>
                <a:lnTo>
                  <a:pt x="1635454" y="636822"/>
                </a:lnTo>
                <a:lnTo>
                  <a:pt x="1658027" y="680703"/>
                </a:lnTo>
                <a:lnTo>
                  <a:pt x="1679918" y="706535"/>
                </a:lnTo>
                <a:lnTo>
                  <a:pt x="1682332" y="708156"/>
                </a:lnTo>
                <a:lnTo>
                  <a:pt x="1683941" y="708244"/>
                </a:lnTo>
                <a:lnTo>
                  <a:pt x="1685014" y="707311"/>
                </a:lnTo>
                <a:lnTo>
                  <a:pt x="1686735" y="675313"/>
                </a:lnTo>
                <a:lnTo>
                  <a:pt x="1687034" y="633348"/>
                </a:lnTo>
                <a:lnTo>
                  <a:pt x="1689779" y="590992"/>
                </a:lnTo>
                <a:lnTo>
                  <a:pt x="1699583" y="553963"/>
                </a:lnTo>
                <a:lnTo>
                  <a:pt x="1712889" y="517466"/>
                </a:lnTo>
                <a:lnTo>
                  <a:pt x="1735163" y="475939"/>
                </a:lnTo>
                <a:lnTo>
                  <a:pt x="1771529" y="434081"/>
                </a:lnTo>
                <a:lnTo>
                  <a:pt x="1812702" y="397188"/>
                </a:lnTo>
                <a:lnTo>
                  <a:pt x="1854135" y="372328"/>
                </a:lnTo>
                <a:lnTo>
                  <a:pt x="1897302" y="348308"/>
                </a:lnTo>
                <a:lnTo>
                  <a:pt x="1935955" y="330413"/>
                </a:lnTo>
                <a:lnTo>
                  <a:pt x="1975190" y="315189"/>
                </a:lnTo>
                <a:lnTo>
                  <a:pt x="2018234" y="304394"/>
                </a:lnTo>
                <a:lnTo>
                  <a:pt x="2062406" y="297558"/>
                </a:lnTo>
                <a:lnTo>
                  <a:pt x="2093053" y="295959"/>
                </a:lnTo>
                <a:lnTo>
                  <a:pt x="2126517" y="295248"/>
                </a:lnTo>
                <a:lnTo>
                  <a:pt x="2161234" y="292286"/>
                </a:lnTo>
                <a:lnTo>
                  <a:pt x="2196508" y="289647"/>
                </a:lnTo>
                <a:lnTo>
                  <a:pt x="2232029" y="291781"/>
                </a:lnTo>
                <a:lnTo>
                  <a:pt x="2270305" y="293391"/>
                </a:lnTo>
                <a:lnTo>
                  <a:pt x="2309476" y="295099"/>
                </a:lnTo>
                <a:lnTo>
                  <a:pt x="2346729" y="299165"/>
                </a:lnTo>
                <a:lnTo>
                  <a:pt x="2385775" y="301634"/>
                </a:lnTo>
                <a:lnTo>
                  <a:pt x="2427272" y="303723"/>
                </a:lnTo>
                <a:lnTo>
                  <a:pt x="2449451" y="305669"/>
                </a:lnTo>
                <a:lnTo>
                  <a:pt x="2472174" y="307959"/>
                </a:lnTo>
                <a:lnTo>
                  <a:pt x="2515943" y="313149"/>
                </a:lnTo>
                <a:lnTo>
                  <a:pt x="2559539" y="319755"/>
                </a:lnTo>
                <a:lnTo>
                  <a:pt x="2582277" y="324295"/>
                </a:lnTo>
                <a:lnTo>
                  <a:pt x="2605373" y="329306"/>
                </a:lnTo>
                <a:lnTo>
                  <a:pt x="2628708" y="333638"/>
                </a:lnTo>
                <a:lnTo>
                  <a:pt x="2652202" y="337520"/>
                </a:lnTo>
                <a:lnTo>
                  <a:pt x="2675803" y="341099"/>
                </a:lnTo>
                <a:lnTo>
                  <a:pt x="2698481" y="344477"/>
                </a:lnTo>
                <a:lnTo>
                  <a:pt x="2742200" y="350877"/>
                </a:lnTo>
                <a:lnTo>
                  <a:pt x="2764575" y="353972"/>
                </a:lnTo>
                <a:lnTo>
                  <a:pt x="2787429" y="357028"/>
                </a:lnTo>
                <a:lnTo>
                  <a:pt x="2810602" y="360057"/>
                </a:lnTo>
                <a:lnTo>
                  <a:pt x="2834981" y="364062"/>
                </a:lnTo>
                <a:lnTo>
                  <a:pt x="2860162" y="368715"/>
                </a:lnTo>
                <a:lnTo>
                  <a:pt x="2885880" y="373802"/>
                </a:lnTo>
                <a:lnTo>
                  <a:pt x="2910962" y="378186"/>
                </a:lnTo>
                <a:lnTo>
                  <a:pt x="2935622" y="382100"/>
                </a:lnTo>
                <a:lnTo>
                  <a:pt x="2960000" y="385702"/>
                </a:lnTo>
                <a:lnTo>
                  <a:pt x="2984188" y="388103"/>
                </a:lnTo>
                <a:lnTo>
                  <a:pt x="3008252" y="389704"/>
                </a:lnTo>
                <a:lnTo>
                  <a:pt x="3032231" y="390771"/>
                </a:lnTo>
                <a:lnTo>
                  <a:pt x="3056155" y="392475"/>
                </a:lnTo>
                <a:lnTo>
                  <a:pt x="3080042" y="394603"/>
                </a:lnTo>
                <a:lnTo>
                  <a:pt x="3103904" y="397014"/>
                </a:lnTo>
                <a:lnTo>
                  <a:pt x="3127749" y="399613"/>
                </a:lnTo>
                <a:lnTo>
                  <a:pt x="3151584" y="402339"/>
                </a:lnTo>
                <a:lnTo>
                  <a:pt x="3175411" y="405147"/>
                </a:lnTo>
                <a:lnTo>
                  <a:pt x="3198241" y="407020"/>
                </a:lnTo>
                <a:lnTo>
                  <a:pt x="3242129" y="409100"/>
                </a:lnTo>
                <a:lnTo>
                  <a:pt x="3264548" y="409655"/>
                </a:lnTo>
                <a:lnTo>
                  <a:pt x="3287432" y="410025"/>
                </a:lnTo>
                <a:lnTo>
                  <a:pt x="3310625" y="410272"/>
                </a:lnTo>
                <a:lnTo>
                  <a:pt x="3354916" y="410546"/>
                </a:lnTo>
                <a:lnTo>
                  <a:pt x="3396759" y="409675"/>
                </a:lnTo>
                <a:lnTo>
                  <a:pt x="3435200" y="405981"/>
                </a:lnTo>
                <a:lnTo>
                  <a:pt x="3474774" y="401032"/>
                </a:lnTo>
                <a:lnTo>
                  <a:pt x="3513530" y="394533"/>
                </a:lnTo>
                <a:lnTo>
                  <a:pt x="3547291" y="385030"/>
                </a:lnTo>
                <a:lnTo>
                  <a:pt x="3578832" y="374192"/>
                </a:lnTo>
                <a:lnTo>
                  <a:pt x="3609388" y="361768"/>
                </a:lnTo>
                <a:lnTo>
                  <a:pt x="3653487" y="338039"/>
                </a:lnTo>
                <a:lnTo>
                  <a:pt x="3691139" y="311165"/>
                </a:lnTo>
                <a:lnTo>
                  <a:pt x="3731031" y="269676"/>
                </a:lnTo>
                <a:lnTo>
                  <a:pt x="3762833" y="227784"/>
                </a:lnTo>
                <a:lnTo>
                  <a:pt x="3781095" y="188420"/>
                </a:lnTo>
                <a:lnTo>
                  <a:pt x="3790133" y="159015"/>
                </a:lnTo>
                <a:lnTo>
                  <a:pt x="3792260" y="121749"/>
                </a:lnTo>
                <a:lnTo>
                  <a:pt x="3786055" y="90975"/>
                </a:lnTo>
                <a:lnTo>
                  <a:pt x="3766684" y="56555"/>
                </a:lnTo>
                <a:lnTo>
                  <a:pt x="3705269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41" name="SMARTInkShape-4902"/>
          <p:cNvSpPr/>
          <p:nvPr>
            <p:custDataLst>
              <p:tags r:id="rId11"/>
            </p:custDataLst>
          </p:nvPr>
        </p:nvSpPr>
        <p:spPr bwMode="auto">
          <a:xfrm>
            <a:off x="1375172" y="4438055"/>
            <a:ext cx="205384" cy="35719"/>
          </a:xfrm>
          <a:custGeom>
            <a:avLst/>
            <a:gdLst/>
            <a:ahLst/>
            <a:cxnLst/>
            <a:rect l="0" t="0" r="0" b="0"/>
            <a:pathLst>
              <a:path w="205384" h="35719">
                <a:moveTo>
                  <a:pt x="0" y="35718"/>
                </a:moveTo>
                <a:lnTo>
                  <a:pt x="0" y="35718"/>
                </a:lnTo>
                <a:lnTo>
                  <a:pt x="42901" y="30978"/>
                </a:lnTo>
                <a:lnTo>
                  <a:pt x="84645" y="27341"/>
                </a:lnTo>
                <a:lnTo>
                  <a:pt x="124097" y="22157"/>
                </a:lnTo>
                <a:lnTo>
                  <a:pt x="162475" y="15779"/>
                </a:lnTo>
                <a:lnTo>
                  <a:pt x="20538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42" name="SMARTInkShape-4903"/>
          <p:cNvSpPr/>
          <p:nvPr>
            <p:custDataLst>
              <p:tags r:id="rId12"/>
            </p:custDataLst>
          </p:nvPr>
        </p:nvSpPr>
        <p:spPr bwMode="auto">
          <a:xfrm>
            <a:off x="1357313" y="4438055"/>
            <a:ext cx="250032" cy="26790"/>
          </a:xfrm>
          <a:custGeom>
            <a:avLst/>
            <a:gdLst/>
            <a:ahLst/>
            <a:cxnLst/>
            <a:rect l="0" t="0" r="0" b="0"/>
            <a:pathLst>
              <a:path w="250032" h="26790">
                <a:moveTo>
                  <a:pt x="0" y="26789"/>
                </a:moveTo>
                <a:lnTo>
                  <a:pt x="0" y="26789"/>
                </a:lnTo>
                <a:lnTo>
                  <a:pt x="39952" y="26789"/>
                </a:lnTo>
                <a:lnTo>
                  <a:pt x="74786" y="26789"/>
                </a:lnTo>
                <a:lnTo>
                  <a:pt x="110243" y="26789"/>
                </a:lnTo>
                <a:lnTo>
                  <a:pt x="150650" y="25797"/>
                </a:lnTo>
                <a:lnTo>
                  <a:pt x="189941" y="17075"/>
                </a:lnTo>
                <a:lnTo>
                  <a:pt x="25003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43" name="SMARTInkShape-4904"/>
          <p:cNvSpPr/>
          <p:nvPr>
            <p:custDataLst>
              <p:tags r:id="rId13"/>
            </p:custDataLst>
          </p:nvPr>
        </p:nvSpPr>
        <p:spPr bwMode="auto">
          <a:xfrm>
            <a:off x="3768696" y="3763183"/>
            <a:ext cx="115719" cy="5146"/>
          </a:xfrm>
          <a:custGeom>
            <a:avLst/>
            <a:gdLst/>
            <a:ahLst/>
            <a:cxnLst/>
            <a:rect l="0" t="0" r="0" b="0"/>
            <a:pathLst>
              <a:path w="115719" h="5146">
                <a:moveTo>
                  <a:pt x="8562" y="5145"/>
                </a:moveTo>
                <a:lnTo>
                  <a:pt x="8562" y="5145"/>
                </a:lnTo>
                <a:lnTo>
                  <a:pt x="0" y="5145"/>
                </a:lnTo>
                <a:lnTo>
                  <a:pt x="40664" y="5145"/>
                </a:lnTo>
                <a:lnTo>
                  <a:pt x="63714" y="2499"/>
                </a:lnTo>
                <a:lnTo>
                  <a:pt x="78715" y="0"/>
                </a:lnTo>
                <a:lnTo>
                  <a:pt x="115718" y="514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46" name="SMARTInkShape-Group1236"/>
          <p:cNvGrpSpPr/>
          <p:nvPr/>
        </p:nvGrpSpPr>
        <p:grpSpPr>
          <a:xfrm>
            <a:off x="2803922" y="3821906"/>
            <a:ext cx="678652" cy="96987"/>
            <a:chOff x="2803922" y="3821906"/>
            <a:chExt cx="678652" cy="96987"/>
          </a:xfrm>
        </p:grpSpPr>
        <p:sp>
          <p:nvSpPr>
            <p:cNvPr id="431844" name="SMARTInkShape-4905"/>
            <p:cNvSpPr/>
            <p:nvPr>
              <p:custDataLst>
                <p:tags r:id="rId187"/>
              </p:custDataLst>
            </p:nvPr>
          </p:nvSpPr>
          <p:spPr bwMode="auto">
            <a:xfrm>
              <a:off x="3116461" y="3821906"/>
              <a:ext cx="366113" cy="26790"/>
            </a:xfrm>
            <a:custGeom>
              <a:avLst/>
              <a:gdLst/>
              <a:ahLst/>
              <a:cxnLst/>
              <a:rect l="0" t="0" r="0" b="0"/>
              <a:pathLst>
                <a:path w="366113" h="26790">
                  <a:moveTo>
                    <a:pt x="0" y="26789"/>
                  </a:moveTo>
                  <a:lnTo>
                    <a:pt x="0" y="26789"/>
                  </a:lnTo>
                  <a:lnTo>
                    <a:pt x="43748" y="26789"/>
                  </a:lnTo>
                  <a:lnTo>
                    <a:pt x="84841" y="26789"/>
                  </a:lnTo>
                  <a:lnTo>
                    <a:pt x="129428" y="26789"/>
                  </a:lnTo>
                  <a:lnTo>
                    <a:pt x="162695" y="26789"/>
                  </a:lnTo>
                  <a:lnTo>
                    <a:pt x="207019" y="26789"/>
                  </a:lnTo>
                  <a:lnTo>
                    <a:pt x="246327" y="26789"/>
                  </a:lnTo>
                  <a:lnTo>
                    <a:pt x="286416" y="25797"/>
                  </a:lnTo>
                  <a:lnTo>
                    <a:pt x="330682" y="19101"/>
                  </a:lnTo>
                  <a:lnTo>
                    <a:pt x="343092" y="15765"/>
                  </a:lnTo>
                  <a:lnTo>
                    <a:pt x="355657" y="10955"/>
                  </a:lnTo>
                  <a:lnTo>
                    <a:pt x="365936" y="8965"/>
                  </a:lnTo>
                  <a:lnTo>
                    <a:pt x="366112" y="369"/>
                  </a:lnTo>
                  <a:lnTo>
                    <a:pt x="357187" y="8930"/>
                  </a:lnTo>
                  <a:lnTo>
                    <a:pt x="352447" y="8930"/>
                  </a:lnTo>
                  <a:lnTo>
                    <a:pt x="351051" y="7938"/>
                  </a:lnTo>
                  <a:lnTo>
                    <a:pt x="350120" y="6284"/>
                  </a:lnTo>
                  <a:lnTo>
                    <a:pt x="348290" y="109"/>
                  </a:lnTo>
                  <a:lnTo>
                    <a:pt x="33932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45" name="SMARTInkShape-4906"/>
            <p:cNvSpPr/>
            <p:nvPr>
              <p:custDataLst>
                <p:tags r:id="rId188"/>
              </p:custDataLst>
            </p:nvPr>
          </p:nvSpPr>
          <p:spPr bwMode="auto">
            <a:xfrm>
              <a:off x="2803922" y="3902273"/>
              <a:ext cx="169665" cy="16620"/>
            </a:xfrm>
            <a:custGeom>
              <a:avLst/>
              <a:gdLst/>
              <a:ahLst/>
              <a:cxnLst/>
              <a:rect l="0" t="0" r="0" b="0"/>
              <a:pathLst>
                <a:path w="169665" h="16620">
                  <a:moveTo>
                    <a:pt x="0" y="8930"/>
                  </a:moveTo>
                  <a:lnTo>
                    <a:pt x="0" y="8930"/>
                  </a:lnTo>
                  <a:lnTo>
                    <a:pt x="4741" y="8930"/>
                  </a:lnTo>
                  <a:lnTo>
                    <a:pt x="33420" y="16619"/>
                  </a:lnTo>
                  <a:lnTo>
                    <a:pt x="69954" y="11478"/>
                  </a:lnTo>
                  <a:lnTo>
                    <a:pt x="106864" y="9433"/>
                  </a:lnTo>
                  <a:lnTo>
                    <a:pt x="149782" y="2860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47" name="SMARTInkShape-4907"/>
          <p:cNvSpPr/>
          <p:nvPr>
            <p:custDataLst>
              <p:tags r:id="rId14"/>
            </p:custDataLst>
          </p:nvPr>
        </p:nvSpPr>
        <p:spPr bwMode="auto">
          <a:xfrm>
            <a:off x="2312789" y="4045148"/>
            <a:ext cx="239703" cy="44650"/>
          </a:xfrm>
          <a:custGeom>
            <a:avLst/>
            <a:gdLst/>
            <a:ahLst/>
            <a:cxnLst/>
            <a:rect l="0" t="0" r="0" b="0"/>
            <a:pathLst>
              <a:path w="239703" h="44650">
                <a:moveTo>
                  <a:pt x="0" y="44649"/>
                </a:moveTo>
                <a:lnTo>
                  <a:pt x="0" y="44649"/>
                </a:lnTo>
                <a:lnTo>
                  <a:pt x="0" y="36960"/>
                </a:lnTo>
                <a:lnTo>
                  <a:pt x="4741" y="31346"/>
                </a:lnTo>
                <a:lnTo>
                  <a:pt x="9714" y="28814"/>
                </a:lnTo>
                <a:lnTo>
                  <a:pt x="29812" y="26908"/>
                </a:lnTo>
                <a:lnTo>
                  <a:pt x="59699" y="25804"/>
                </a:lnTo>
                <a:lnTo>
                  <a:pt x="69858" y="22052"/>
                </a:lnTo>
                <a:lnTo>
                  <a:pt x="74353" y="21647"/>
                </a:lnTo>
                <a:lnTo>
                  <a:pt x="96614" y="25916"/>
                </a:lnTo>
                <a:lnTo>
                  <a:pt x="140283" y="18377"/>
                </a:lnTo>
                <a:lnTo>
                  <a:pt x="181818" y="16888"/>
                </a:lnTo>
                <a:lnTo>
                  <a:pt x="210182" y="8767"/>
                </a:lnTo>
                <a:lnTo>
                  <a:pt x="223014" y="2026"/>
                </a:lnTo>
                <a:lnTo>
                  <a:pt x="239702" y="35"/>
                </a:lnTo>
                <a:lnTo>
                  <a:pt x="22324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68" name="SMARTInkShape-Group1238"/>
          <p:cNvGrpSpPr/>
          <p:nvPr/>
        </p:nvGrpSpPr>
        <p:grpSpPr>
          <a:xfrm>
            <a:off x="1162101" y="4643438"/>
            <a:ext cx="2743874" cy="830335"/>
            <a:chOff x="1162101" y="4643438"/>
            <a:chExt cx="2743874" cy="830335"/>
          </a:xfrm>
        </p:grpSpPr>
        <p:sp>
          <p:nvSpPr>
            <p:cNvPr id="431848" name="SMARTInkShape-4908"/>
            <p:cNvSpPr/>
            <p:nvPr>
              <p:custDataLst>
                <p:tags r:id="rId167"/>
              </p:custDataLst>
            </p:nvPr>
          </p:nvSpPr>
          <p:spPr bwMode="auto">
            <a:xfrm>
              <a:off x="3314890" y="4812589"/>
              <a:ext cx="337353" cy="331627"/>
            </a:xfrm>
            <a:custGeom>
              <a:avLst/>
              <a:gdLst/>
              <a:ahLst/>
              <a:cxnLst/>
              <a:rect l="0" t="0" r="0" b="0"/>
              <a:pathLst>
                <a:path w="337353" h="331627">
                  <a:moveTo>
                    <a:pt x="69462" y="250544"/>
                  </a:moveTo>
                  <a:lnTo>
                    <a:pt x="69462" y="250544"/>
                  </a:lnTo>
                  <a:lnTo>
                    <a:pt x="69462" y="245803"/>
                  </a:lnTo>
                  <a:lnTo>
                    <a:pt x="55326" y="222739"/>
                  </a:lnTo>
                  <a:lnTo>
                    <a:pt x="51273" y="210404"/>
                  </a:lnTo>
                  <a:lnTo>
                    <a:pt x="26854" y="172813"/>
                  </a:lnTo>
                  <a:lnTo>
                    <a:pt x="24190" y="173919"/>
                  </a:lnTo>
                  <a:lnTo>
                    <a:pt x="15937" y="180440"/>
                  </a:lnTo>
                  <a:lnTo>
                    <a:pt x="10946" y="189951"/>
                  </a:lnTo>
                  <a:lnTo>
                    <a:pt x="1343" y="232312"/>
                  </a:lnTo>
                  <a:lnTo>
                    <a:pt x="0" y="264214"/>
                  </a:lnTo>
                  <a:lnTo>
                    <a:pt x="5445" y="286124"/>
                  </a:lnTo>
                  <a:lnTo>
                    <a:pt x="16173" y="302919"/>
                  </a:lnTo>
                  <a:lnTo>
                    <a:pt x="19053" y="306295"/>
                  </a:lnTo>
                  <a:lnTo>
                    <a:pt x="27545" y="310049"/>
                  </a:lnTo>
                  <a:lnTo>
                    <a:pt x="32587" y="311050"/>
                  </a:lnTo>
                  <a:lnTo>
                    <a:pt x="37934" y="309732"/>
                  </a:lnTo>
                  <a:lnTo>
                    <a:pt x="49165" y="302977"/>
                  </a:lnTo>
                  <a:lnTo>
                    <a:pt x="61905" y="288017"/>
                  </a:lnTo>
                  <a:lnTo>
                    <a:pt x="71963" y="271018"/>
                  </a:lnTo>
                  <a:lnTo>
                    <a:pt x="76486" y="239192"/>
                  </a:lnTo>
                  <a:lnTo>
                    <a:pt x="71878" y="200234"/>
                  </a:lnTo>
                  <a:lnTo>
                    <a:pt x="69780" y="182084"/>
                  </a:lnTo>
                  <a:lnTo>
                    <a:pt x="74230" y="226135"/>
                  </a:lnTo>
                  <a:lnTo>
                    <a:pt x="86639" y="262273"/>
                  </a:lnTo>
                  <a:lnTo>
                    <a:pt x="107618" y="300928"/>
                  </a:lnTo>
                  <a:lnTo>
                    <a:pt x="115524" y="311962"/>
                  </a:lnTo>
                  <a:lnTo>
                    <a:pt x="135034" y="323753"/>
                  </a:lnTo>
                  <a:lnTo>
                    <a:pt x="151191" y="325083"/>
                  </a:lnTo>
                  <a:lnTo>
                    <a:pt x="166309" y="322368"/>
                  </a:lnTo>
                  <a:lnTo>
                    <a:pt x="176336" y="317854"/>
                  </a:lnTo>
                  <a:lnTo>
                    <a:pt x="192299" y="300253"/>
                  </a:lnTo>
                  <a:lnTo>
                    <a:pt x="204856" y="271446"/>
                  </a:lnTo>
                  <a:lnTo>
                    <a:pt x="210859" y="231302"/>
                  </a:lnTo>
                  <a:lnTo>
                    <a:pt x="212891" y="192807"/>
                  </a:lnTo>
                  <a:lnTo>
                    <a:pt x="218344" y="154833"/>
                  </a:lnTo>
                  <a:lnTo>
                    <a:pt x="220400" y="113596"/>
                  </a:lnTo>
                  <a:lnTo>
                    <a:pt x="222002" y="75800"/>
                  </a:lnTo>
                  <a:lnTo>
                    <a:pt x="228284" y="32766"/>
                  </a:lnTo>
                  <a:lnTo>
                    <a:pt x="230028" y="0"/>
                  </a:lnTo>
                  <a:lnTo>
                    <a:pt x="230084" y="171"/>
                  </a:lnTo>
                  <a:lnTo>
                    <a:pt x="224037" y="24809"/>
                  </a:lnTo>
                  <a:lnTo>
                    <a:pt x="222087" y="64597"/>
                  </a:lnTo>
                  <a:lnTo>
                    <a:pt x="218783" y="108863"/>
                  </a:lnTo>
                  <a:lnTo>
                    <a:pt x="214247" y="143741"/>
                  </a:lnTo>
                  <a:lnTo>
                    <a:pt x="212902" y="179211"/>
                  </a:lnTo>
                  <a:lnTo>
                    <a:pt x="217189" y="222011"/>
                  </a:lnTo>
                  <a:lnTo>
                    <a:pt x="220058" y="259508"/>
                  </a:lnTo>
                  <a:lnTo>
                    <a:pt x="225649" y="287817"/>
                  </a:lnTo>
                  <a:lnTo>
                    <a:pt x="238330" y="313511"/>
                  </a:lnTo>
                  <a:lnTo>
                    <a:pt x="251670" y="325824"/>
                  </a:lnTo>
                  <a:lnTo>
                    <a:pt x="259395" y="330496"/>
                  </a:lnTo>
                  <a:lnTo>
                    <a:pt x="266529" y="331626"/>
                  </a:lnTo>
                  <a:lnTo>
                    <a:pt x="273270" y="330396"/>
                  </a:lnTo>
                  <a:lnTo>
                    <a:pt x="279748" y="327591"/>
                  </a:lnTo>
                  <a:lnTo>
                    <a:pt x="298346" y="309422"/>
                  </a:lnTo>
                  <a:lnTo>
                    <a:pt x="315279" y="282753"/>
                  </a:lnTo>
                  <a:lnTo>
                    <a:pt x="331236" y="241152"/>
                  </a:lnTo>
                  <a:lnTo>
                    <a:pt x="337352" y="18803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49" name="SMARTInkShape-4909"/>
            <p:cNvSpPr/>
            <p:nvPr>
              <p:custDataLst>
                <p:tags r:id="rId168"/>
              </p:custDataLst>
            </p:nvPr>
          </p:nvSpPr>
          <p:spPr bwMode="auto">
            <a:xfrm>
              <a:off x="3480571" y="4929188"/>
              <a:ext cx="153813" cy="52197"/>
            </a:xfrm>
            <a:custGeom>
              <a:avLst/>
              <a:gdLst/>
              <a:ahLst/>
              <a:cxnLst/>
              <a:rect l="0" t="0" r="0" b="0"/>
              <a:pathLst>
                <a:path w="153813" h="52197">
                  <a:moveTo>
                    <a:pt x="37726" y="0"/>
                  </a:moveTo>
                  <a:lnTo>
                    <a:pt x="37726" y="0"/>
                  </a:lnTo>
                  <a:lnTo>
                    <a:pt x="28245" y="4740"/>
                  </a:lnTo>
                  <a:lnTo>
                    <a:pt x="485" y="36367"/>
                  </a:lnTo>
                  <a:lnTo>
                    <a:pt x="0" y="40119"/>
                  </a:lnTo>
                  <a:lnTo>
                    <a:pt x="1661" y="43614"/>
                  </a:lnTo>
                  <a:lnTo>
                    <a:pt x="4753" y="46935"/>
                  </a:lnTo>
                  <a:lnTo>
                    <a:pt x="42288" y="51609"/>
                  </a:lnTo>
                  <a:lnTo>
                    <a:pt x="82541" y="52196"/>
                  </a:lnTo>
                  <a:lnTo>
                    <a:pt x="153812" y="3571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0" name="SMARTInkShape-4910"/>
            <p:cNvSpPr/>
            <p:nvPr>
              <p:custDataLst>
                <p:tags r:id="rId169"/>
              </p:custDataLst>
            </p:nvPr>
          </p:nvSpPr>
          <p:spPr bwMode="auto">
            <a:xfrm>
              <a:off x="3608222" y="4974454"/>
              <a:ext cx="186896" cy="125574"/>
            </a:xfrm>
            <a:custGeom>
              <a:avLst/>
              <a:gdLst/>
              <a:ahLst/>
              <a:cxnLst/>
              <a:rect l="0" t="0" r="0" b="0"/>
              <a:pathLst>
                <a:path w="186896" h="125574">
                  <a:moveTo>
                    <a:pt x="52950" y="35101"/>
                  </a:moveTo>
                  <a:lnTo>
                    <a:pt x="52950" y="35101"/>
                  </a:lnTo>
                  <a:lnTo>
                    <a:pt x="48209" y="35101"/>
                  </a:lnTo>
                  <a:lnTo>
                    <a:pt x="46813" y="34109"/>
                  </a:lnTo>
                  <a:lnTo>
                    <a:pt x="45882" y="32455"/>
                  </a:lnTo>
                  <a:lnTo>
                    <a:pt x="44572" y="22742"/>
                  </a:lnTo>
                  <a:lnTo>
                    <a:pt x="44129" y="6422"/>
                  </a:lnTo>
                  <a:lnTo>
                    <a:pt x="43101" y="4075"/>
                  </a:lnTo>
                  <a:lnTo>
                    <a:pt x="41423" y="2510"/>
                  </a:lnTo>
                  <a:lnTo>
                    <a:pt x="36913" y="773"/>
                  </a:lnTo>
                  <a:lnTo>
                    <a:pt x="31601" y="0"/>
                  </a:lnTo>
                  <a:lnTo>
                    <a:pt x="23287" y="7594"/>
                  </a:lnTo>
                  <a:lnTo>
                    <a:pt x="10096" y="28605"/>
                  </a:lnTo>
                  <a:lnTo>
                    <a:pt x="2549" y="51035"/>
                  </a:lnTo>
                  <a:lnTo>
                    <a:pt x="0" y="81134"/>
                  </a:lnTo>
                  <a:lnTo>
                    <a:pt x="2767" y="87617"/>
                  </a:lnTo>
                  <a:lnTo>
                    <a:pt x="13779" y="97467"/>
                  </a:lnTo>
                  <a:lnTo>
                    <a:pt x="19891" y="99498"/>
                  </a:lnTo>
                  <a:lnTo>
                    <a:pt x="31973" y="99110"/>
                  </a:lnTo>
                  <a:lnTo>
                    <a:pt x="36981" y="95633"/>
                  </a:lnTo>
                  <a:lnTo>
                    <a:pt x="45191" y="83832"/>
                  </a:lnTo>
                  <a:lnTo>
                    <a:pt x="50651" y="60453"/>
                  </a:lnTo>
                  <a:lnTo>
                    <a:pt x="51504" y="33016"/>
                  </a:lnTo>
                  <a:lnTo>
                    <a:pt x="45202" y="11957"/>
                  </a:lnTo>
                  <a:lnTo>
                    <a:pt x="44808" y="11734"/>
                  </a:lnTo>
                  <a:lnTo>
                    <a:pt x="44371" y="14131"/>
                  </a:lnTo>
                  <a:lnTo>
                    <a:pt x="44124" y="21060"/>
                  </a:lnTo>
                  <a:lnTo>
                    <a:pt x="60250" y="64455"/>
                  </a:lnTo>
                  <a:lnTo>
                    <a:pt x="81521" y="104953"/>
                  </a:lnTo>
                  <a:lnTo>
                    <a:pt x="105513" y="121833"/>
                  </a:lnTo>
                  <a:lnTo>
                    <a:pt x="129228" y="125573"/>
                  </a:lnTo>
                  <a:lnTo>
                    <a:pt x="186895" y="11546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1" name="SMARTInkShape-4911"/>
            <p:cNvSpPr/>
            <p:nvPr>
              <p:custDataLst>
                <p:tags r:id="rId170"/>
              </p:custDataLst>
            </p:nvPr>
          </p:nvSpPr>
          <p:spPr bwMode="auto">
            <a:xfrm>
              <a:off x="3741539" y="4652367"/>
              <a:ext cx="164436" cy="465004"/>
            </a:xfrm>
            <a:custGeom>
              <a:avLst/>
              <a:gdLst/>
              <a:ahLst/>
              <a:cxnLst/>
              <a:rect l="0" t="0" r="0" b="0"/>
              <a:pathLst>
                <a:path w="164436" h="465004">
                  <a:moveTo>
                    <a:pt x="0" y="0"/>
                  </a:moveTo>
                  <a:lnTo>
                    <a:pt x="0" y="0"/>
                  </a:lnTo>
                  <a:lnTo>
                    <a:pt x="41108" y="42901"/>
                  </a:lnTo>
                  <a:lnTo>
                    <a:pt x="64381" y="80022"/>
                  </a:lnTo>
                  <a:lnTo>
                    <a:pt x="82207" y="116018"/>
                  </a:lnTo>
                  <a:lnTo>
                    <a:pt x="99802" y="151791"/>
                  </a:lnTo>
                  <a:lnTo>
                    <a:pt x="118970" y="194650"/>
                  </a:lnTo>
                  <a:lnTo>
                    <a:pt x="135985" y="238687"/>
                  </a:lnTo>
                  <a:lnTo>
                    <a:pt x="153420" y="281084"/>
                  </a:lnTo>
                  <a:lnTo>
                    <a:pt x="160129" y="312119"/>
                  </a:lnTo>
                  <a:lnTo>
                    <a:pt x="164435" y="347079"/>
                  </a:lnTo>
                  <a:lnTo>
                    <a:pt x="163040" y="379153"/>
                  </a:lnTo>
                  <a:lnTo>
                    <a:pt x="156677" y="420361"/>
                  </a:lnTo>
                  <a:lnTo>
                    <a:pt x="153248" y="443486"/>
                  </a:lnTo>
                  <a:lnTo>
                    <a:pt x="144509" y="455404"/>
                  </a:lnTo>
                  <a:lnTo>
                    <a:pt x="138011" y="461360"/>
                  </a:lnTo>
                  <a:lnTo>
                    <a:pt x="131695" y="464339"/>
                  </a:lnTo>
                  <a:lnTo>
                    <a:pt x="119385" y="465003"/>
                  </a:lnTo>
                  <a:lnTo>
                    <a:pt x="114317" y="461807"/>
                  </a:lnTo>
                  <a:lnTo>
                    <a:pt x="106039" y="450318"/>
                  </a:lnTo>
                  <a:lnTo>
                    <a:pt x="95801" y="422374"/>
                  </a:lnTo>
                  <a:lnTo>
                    <a:pt x="94833" y="405672"/>
                  </a:lnTo>
                  <a:lnTo>
                    <a:pt x="95726" y="391635"/>
                  </a:lnTo>
                  <a:lnTo>
                    <a:pt x="89297" y="36611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2" name="SMARTInkShape-4912"/>
            <p:cNvSpPr/>
            <p:nvPr>
              <p:custDataLst>
                <p:tags r:id="rId171"/>
              </p:custDataLst>
            </p:nvPr>
          </p:nvSpPr>
          <p:spPr bwMode="auto">
            <a:xfrm>
              <a:off x="3738421" y="4643438"/>
              <a:ext cx="97561" cy="212636"/>
            </a:xfrm>
            <a:custGeom>
              <a:avLst/>
              <a:gdLst/>
              <a:ahLst/>
              <a:cxnLst/>
              <a:rect l="0" t="0" r="0" b="0"/>
              <a:pathLst>
                <a:path w="97561" h="212636">
                  <a:moveTo>
                    <a:pt x="92415" y="0"/>
                  </a:moveTo>
                  <a:lnTo>
                    <a:pt x="92415" y="0"/>
                  </a:lnTo>
                  <a:lnTo>
                    <a:pt x="97560" y="0"/>
                  </a:lnTo>
                  <a:lnTo>
                    <a:pt x="95363" y="0"/>
                  </a:lnTo>
                  <a:lnTo>
                    <a:pt x="71219" y="39556"/>
                  </a:lnTo>
                  <a:lnTo>
                    <a:pt x="49324" y="80872"/>
                  </a:lnTo>
                  <a:lnTo>
                    <a:pt x="30504" y="125081"/>
                  </a:lnTo>
                  <a:lnTo>
                    <a:pt x="13379" y="165487"/>
                  </a:lnTo>
                  <a:lnTo>
                    <a:pt x="0" y="201581"/>
                  </a:lnTo>
                  <a:lnTo>
                    <a:pt x="47" y="205825"/>
                  </a:lnTo>
                  <a:lnTo>
                    <a:pt x="1071" y="208653"/>
                  </a:lnTo>
                  <a:lnTo>
                    <a:pt x="2745" y="210539"/>
                  </a:lnTo>
                  <a:lnTo>
                    <a:pt x="7252" y="212635"/>
                  </a:lnTo>
                  <a:lnTo>
                    <a:pt x="9843" y="212202"/>
                  </a:lnTo>
                  <a:lnTo>
                    <a:pt x="20977" y="20538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3" name="SMARTInkShape-4913"/>
            <p:cNvSpPr/>
            <p:nvPr>
              <p:custDataLst>
                <p:tags r:id="rId172"/>
              </p:custDataLst>
            </p:nvPr>
          </p:nvSpPr>
          <p:spPr bwMode="auto">
            <a:xfrm>
              <a:off x="3812977" y="4670227"/>
              <a:ext cx="71438" cy="250032"/>
            </a:xfrm>
            <a:custGeom>
              <a:avLst/>
              <a:gdLst/>
              <a:ahLst/>
              <a:cxnLst/>
              <a:rect l="0" t="0" r="0" b="0"/>
              <a:pathLst>
                <a:path w="71438" h="250032">
                  <a:moveTo>
                    <a:pt x="71437" y="0"/>
                  </a:moveTo>
                  <a:lnTo>
                    <a:pt x="71437" y="0"/>
                  </a:lnTo>
                  <a:lnTo>
                    <a:pt x="69453" y="39575"/>
                  </a:lnTo>
                  <a:lnTo>
                    <a:pt x="58171" y="75336"/>
                  </a:lnTo>
                  <a:lnTo>
                    <a:pt x="44967" y="115092"/>
                  </a:lnTo>
                  <a:lnTo>
                    <a:pt x="29807" y="154466"/>
                  </a:lnTo>
                  <a:lnTo>
                    <a:pt x="14888" y="192063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4" name="SMARTInkShape-4914"/>
            <p:cNvSpPr/>
            <p:nvPr>
              <p:custDataLst>
                <p:tags r:id="rId173"/>
              </p:custDataLst>
            </p:nvPr>
          </p:nvSpPr>
          <p:spPr bwMode="auto">
            <a:xfrm>
              <a:off x="1394273" y="5118630"/>
              <a:ext cx="123775" cy="77208"/>
            </a:xfrm>
            <a:custGeom>
              <a:avLst/>
              <a:gdLst/>
              <a:ahLst/>
              <a:cxnLst/>
              <a:rect l="0" t="0" r="0" b="0"/>
              <a:pathLst>
                <a:path w="123775" h="77208">
                  <a:moveTo>
                    <a:pt x="7688" y="69518"/>
                  </a:moveTo>
                  <a:lnTo>
                    <a:pt x="7688" y="69518"/>
                  </a:lnTo>
                  <a:lnTo>
                    <a:pt x="0" y="77207"/>
                  </a:lnTo>
                  <a:lnTo>
                    <a:pt x="14254" y="57808"/>
                  </a:lnTo>
                  <a:lnTo>
                    <a:pt x="53201" y="27872"/>
                  </a:lnTo>
                  <a:lnTo>
                    <a:pt x="93562" y="4559"/>
                  </a:lnTo>
                  <a:lnTo>
                    <a:pt x="111735" y="0"/>
                  </a:lnTo>
                  <a:lnTo>
                    <a:pt x="115748" y="353"/>
                  </a:lnTo>
                  <a:lnTo>
                    <a:pt x="118423" y="1580"/>
                  </a:lnTo>
                  <a:lnTo>
                    <a:pt x="123774" y="701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5" name="SMARTInkShape-4915"/>
            <p:cNvSpPr/>
            <p:nvPr>
              <p:custDataLst>
                <p:tags r:id="rId174"/>
              </p:custDataLst>
            </p:nvPr>
          </p:nvSpPr>
          <p:spPr bwMode="auto">
            <a:xfrm>
              <a:off x="1384102" y="5214938"/>
              <a:ext cx="7111" cy="250033"/>
            </a:xfrm>
            <a:custGeom>
              <a:avLst/>
              <a:gdLst/>
              <a:ahLst/>
              <a:cxnLst/>
              <a:rect l="0" t="0" r="0" b="0"/>
              <a:pathLst>
                <a:path w="7111" h="250033">
                  <a:moveTo>
                    <a:pt x="0" y="0"/>
                  </a:moveTo>
                  <a:lnTo>
                    <a:pt x="0" y="0"/>
                  </a:lnTo>
                  <a:lnTo>
                    <a:pt x="2646" y="40552"/>
                  </a:lnTo>
                  <a:lnTo>
                    <a:pt x="7067" y="83453"/>
                  </a:lnTo>
                  <a:lnTo>
                    <a:pt x="7110" y="122418"/>
                  </a:lnTo>
                  <a:lnTo>
                    <a:pt x="3821" y="159579"/>
                  </a:lnTo>
                  <a:lnTo>
                    <a:pt x="1698" y="190648"/>
                  </a:lnTo>
                  <a:lnTo>
                    <a:pt x="335" y="233450"/>
                  </a:lnTo>
                  <a:lnTo>
                    <a:pt x="0" y="25003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6" name="SMARTInkShape-4916"/>
            <p:cNvSpPr/>
            <p:nvPr>
              <p:custDataLst>
                <p:tags r:id="rId175"/>
              </p:custDataLst>
            </p:nvPr>
          </p:nvSpPr>
          <p:spPr bwMode="auto">
            <a:xfrm>
              <a:off x="1162101" y="5188148"/>
              <a:ext cx="70197" cy="89298"/>
            </a:xfrm>
            <a:custGeom>
              <a:avLst/>
              <a:gdLst/>
              <a:ahLst/>
              <a:cxnLst/>
              <a:rect l="0" t="0" r="0" b="0"/>
              <a:pathLst>
                <a:path w="70197" h="89298">
                  <a:moveTo>
                    <a:pt x="7688" y="0"/>
                  </a:moveTo>
                  <a:lnTo>
                    <a:pt x="7688" y="0"/>
                  </a:lnTo>
                  <a:lnTo>
                    <a:pt x="0" y="40235"/>
                  </a:lnTo>
                  <a:lnTo>
                    <a:pt x="1570" y="45675"/>
                  </a:lnTo>
                  <a:lnTo>
                    <a:pt x="36032" y="81911"/>
                  </a:lnTo>
                  <a:lnTo>
                    <a:pt x="70196" y="8929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7" name="SMARTInkShape-4917"/>
            <p:cNvSpPr/>
            <p:nvPr>
              <p:custDataLst>
                <p:tags r:id="rId176"/>
              </p:custDataLst>
            </p:nvPr>
          </p:nvSpPr>
          <p:spPr bwMode="auto">
            <a:xfrm>
              <a:off x="1589485" y="5268516"/>
              <a:ext cx="116087" cy="146963"/>
            </a:xfrm>
            <a:custGeom>
              <a:avLst/>
              <a:gdLst/>
              <a:ahLst/>
              <a:cxnLst/>
              <a:rect l="0" t="0" r="0" b="0"/>
              <a:pathLst>
                <a:path w="116087" h="146963">
                  <a:moveTo>
                    <a:pt x="0" y="0"/>
                  </a:moveTo>
                  <a:lnTo>
                    <a:pt x="0" y="0"/>
                  </a:lnTo>
                  <a:lnTo>
                    <a:pt x="41981" y="41982"/>
                  </a:lnTo>
                  <a:lnTo>
                    <a:pt x="65545" y="78811"/>
                  </a:lnTo>
                  <a:lnTo>
                    <a:pt x="89308" y="115778"/>
                  </a:lnTo>
                  <a:lnTo>
                    <a:pt x="110852" y="146029"/>
                  </a:lnTo>
                  <a:lnTo>
                    <a:pt x="112596" y="146962"/>
                  </a:lnTo>
                  <a:lnTo>
                    <a:pt x="113759" y="146592"/>
                  </a:lnTo>
                  <a:lnTo>
                    <a:pt x="114535" y="145353"/>
                  </a:lnTo>
                  <a:lnTo>
                    <a:pt x="116086" y="12501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8" name="SMARTInkShape-4918"/>
            <p:cNvSpPr/>
            <p:nvPr>
              <p:custDataLst>
                <p:tags r:id="rId177"/>
              </p:custDataLst>
            </p:nvPr>
          </p:nvSpPr>
          <p:spPr bwMode="auto">
            <a:xfrm>
              <a:off x="1428750" y="5384602"/>
              <a:ext cx="125017" cy="8898"/>
            </a:xfrm>
            <a:custGeom>
              <a:avLst/>
              <a:gdLst/>
              <a:ahLst/>
              <a:cxnLst/>
              <a:rect l="0" t="0" r="0" b="0"/>
              <a:pathLst>
                <a:path w="125017" h="8898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9714" y="7067"/>
                  </a:lnTo>
                  <a:lnTo>
                    <a:pt x="50707" y="8766"/>
                  </a:lnTo>
                  <a:lnTo>
                    <a:pt x="91045" y="8897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59" name="SMARTInkShape-4919"/>
            <p:cNvSpPr/>
            <p:nvPr>
              <p:custDataLst>
                <p:tags r:id="rId178"/>
              </p:custDataLst>
            </p:nvPr>
          </p:nvSpPr>
          <p:spPr bwMode="auto">
            <a:xfrm>
              <a:off x="1419821" y="5268516"/>
              <a:ext cx="98227" cy="26790"/>
            </a:xfrm>
            <a:custGeom>
              <a:avLst/>
              <a:gdLst/>
              <a:ahLst/>
              <a:cxnLst/>
              <a:rect l="0" t="0" r="0" b="0"/>
              <a:pathLst>
                <a:path w="98227" h="26790">
                  <a:moveTo>
                    <a:pt x="0" y="26789"/>
                  </a:moveTo>
                  <a:lnTo>
                    <a:pt x="0" y="26789"/>
                  </a:lnTo>
                  <a:lnTo>
                    <a:pt x="39556" y="11557"/>
                  </a:lnTo>
                  <a:lnTo>
                    <a:pt x="69549" y="2575"/>
                  </a:lnTo>
                  <a:lnTo>
                    <a:pt x="98226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0" name="SMARTInkShape-4920"/>
            <p:cNvSpPr/>
            <p:nvPr>
              <p:custDataLst>
                <p:tags r:id="rId179"/>
              </p:custDataLst>
            </p:nvPr>
          </p:nvSpPr>
          <p:spPr bwMode="auto">
            <a:xfrm>
              <a:off x="1236486" y="5107780"/>
              <a:ext cx="49390" cy="133948"/>
            </a:xfrm>
            <a:custGeom>
              <a:avLst/>
              <a:gdLst/>
              <a:ahLst/>
              <a:cxnLst/>
              <a:rect l="0" t="0" r="0" b="0"/>
              <a:pathLst>
                <a:path w="49390" h="133948">
                  <a:moveTo>
                    <a:pt x="4741" y="0"/>
                  </a:moveTo>
                  <a:lnTo>
                    <a:pt x="4741" y="0"/>
                  </a:lnTo>
                  <a:lnTo>
                    <a:pt x="0" y="0"/>
                  </a:lnTo>
                  <a:lnTo>
                    <a:pt x="319" y="10584"/>
                  </a:lnTo>
                  <a:lnTo>
                    <a:pt x="3867" y="49717"/>
                  </a:lnTo>
                  <a:lnTo>
                    <a:pt x="14339" y="90651"/>
                  </a:lnTo>
                  <a:lnTo>
                    <a:pt x="30449" y="125284"/>
                  </a:lnTo>
                  <a:lnTo>
                    <a:pt x="34778" y="130156"/>
                  </a:lnTo>
                  <a:lnTo>
                    <a:pt x="38656" y="132413"/>
                  </a:lnTo>
                  <a:lnTo>
                    <a:pt x="49389" y="13394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1" name="SMARTInkShape-4921"/>
            <p:cNvSpPr/>
            <p:nvPr>
              <p:custDataLst>
                <p:tags r:id="rId180"/>
              </p:custDataLst>
            </p:nvPr>
          </p:nvSpPr>
          <p:spPr bwMode="auto">
            <a:xfrm>
              <a:off x="1786653" y="4968851"/>
              <a:ext cx="231458" cy="504922"/>
            </a:xfrm>
            <a:custGeom>
              <a:avLst/>
              <a:gdLst/>
              <a:ahLst/>
              <a:cxnLst/>
              <a:rect l="0" t="0" r="0" b="0"/>
              <a:pathLst>
                <a:path w="231458" h="504922">
                  <a:moveTo>
                    <a:pt x="17144" y="272876"/>
                  </a:moveTo>
                  <a:lnTo>
                    <a:pt x="17144" y="272876"/>
                  </a:lnTo>
                  <a:lnTo>
                    <a:pt x="4715" y="302475"/>
                  </a:lnTo>
                  <a:lnTo>
                    <a:pt x="894" y="341507"/>
                  </a:lnTo>
                  <a:lnTo>
                    <a:pt x="0" y="376468"/>
                  </a:lnTo>
                  <a:lnTo>
                    <a:pt x="594" y="412183"/>
                  </a:lnTo>
                  <a:lnTo>
                    <a:pt x="5516" y="453609"/>
                  </a:lnTo>
                  <a:lnTo>
                    <a:pt x="7681" y="492130"/>
                  </a:lnTo>
                  <a:lnTo>
                    <a:pt x="8056" y="504858"/>
                  </a:lnTo>
                  <a:lnTo>
                    <a:pt x="8109" y="504921"/>
                  </a:lnTo>
                  <a:lnTo>
                    <a:pt x="12924" y="495529"/>
                  </a:lnTo>
                  <a:lnTo>
                    <a:pt x="15894" y="451736"/>
                  </a:lnTo>
                  <a:lnTo>
                    <a:pt x="21514" y="412191"/>
                  </a:lnTo>
                  <a:lnTo>
                    <a:pt x="19036" y="371171"/>
                  </a:lnTo>
                  <a:lnTo>
                    <a:pt x="17705" y="337498"/>
                  </a:lnTo>
                  <a:lnTo>
                    <a:pt x="17255" y="293210"/>
                  </a:lnTo>
                  <a:lnTo>
                    <a:pt x="12425" y="255505"/>
                  </a:lnTo>
                  <a:lnTo>
                    <a:pt x="8324" y="221384"/>
                  </a:lnTo>
                  <a:lnTo>
                    <a:pt x="13555" y="222870"/>
                  </a:lnTo>
                  <a:lnTo>
                    <a:pt x="17728" y="224656"/>
                  </a:lnTo>
                  <a:lnTo>
                    <a:pt x="58537" y="227757"/>
                  </a:lnTo>
                  <a:lnTo>
                    <a:pt x="65576" y="227913"/>
                  </a:lnTo>
                  <a:lnTo>
                    <a:pt x="78687" y="233379"/>
                  </a:lnTo>
                  <a:lnTo>
                    <a:pt x="84962" y="237615"/>
                  </a:lnTo>
                  <a:lnTo>
                    <a:pt x="88153" y="242423"/>
                  </a:lnTo>
                  <a:lnTo>
                    <a:pt x="89288" y="247613"/>
                  </a:lnTo>
                  <a:lnTo>
                    <a:pt x="89052" y="253057"/>
                  </a:lnTo>
                  <a:lnTo>
                    <a:pt x="80853" y="267044"/>
                  </a:lnTo>
                  <a:lnTo>
                    <a:pt x="41393" y="308082"/>
                  </a:lnTo>
                  <a:lnTo>
                    <a:pt x="21934" y="322825"/>
                  </a:lnTo>
                  <a:lnTo>
                    <a:pt x="37525" y="315897"/>
                  </a:lnTo>
                  <a:lnTo>
                    <a:pt x="72212" y="289642"/>
                  </a:lnTo>
                  <a:lnTo>
                    <a:pt x="105780" y="267481"/>
                  </a:lnTo>
                  <a:lnTo>
                    <a:pt x="142735" y="234786"/>
                  </a:lnTo>
                  <a:lnTo>
                    <a:pt x="156637" y="221882"/>
                  </a:lnTo>
                  <a:lnTo>
                    <a:pt x="163477" y="204902"/>
                  </a:lnTo>
                  <a:lnTo>
                    <a:pt x="167868" y="166404"/>
                  </a:lnTo>
                  <a:lnTo>
                    <a:pt x="162598" y="123999"/>
                  </a:lnTo>
                  <a:lnTo>
                    <a:pt x="157883" y="85930"/>
                  </a:lnTo>
                  <a:lnTo>
                    <a:pt x="150992" y="46916"/>
                  </a:lnTo>
                  <a:lnTo>
                    <a:pt x="143066" y="4930"/>
                  </a:lnTo>
                  <a:lnTo>
                    <a:pt x="142562" y="0"/>
                  </a:lnTo>
                  <a:lnTo>
                    <a:pt x="139693" y="5746"/>
                  </a:lnTo>
                  <a:lnTo>
                    <a:pt x="136102" y="20206"/>
                  </a:lnTo>
                  <a:lnTo>
                    <a:pt x="136443" y="64620"/>
                  </a:lnTo>
                  <a:lnTo>
                    <a:pt x="138627" y="84075"/>
                  </a:lnTo>
                  <a:lnTo>
                    <a:pt x="134590" y="123465"/>
                  </a:lnTo>
                  <a:lnTo>
                    <a:pt x="133633" y="160144"/>
                  </a:lnTo>
                  <a:lnTo>
                    <a:pt x="133349" y="199786"/>
                  </a:lnTo>
                  <a:lnTo>
                    <a:pt x="133265" y="236667"/>
                  </a:lnTo>
                  <a:lnTo>
                    <a:pt x="137977" y="279944"/>
                  </a:lnTo>
                  <a:lnTo>
                    <a:pt x="149455" y="317157"/>
                  </a:lnTo>
                  <a:lnTo>
                    <a:pt x="164275" y="342219"/>
                  </a:lnTo>
                  <a:lnTo>
                    <a:pt x="175470" y="352644"/>
                  </a:lnTo>
                  <a:lnTo>
                    <a:pt x="182226" y="353835"/>
                  </a:lnTo>
                  <a:lnTo>
                    <a:pt x="197670" y="349868"/>
                  </a:lnTo>
                  <a:lnTo>
                    <a:pt x="231457" y="32645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2" name="SMARTInkShape-4922"/>
            <p:cNvSpPr/>
            <p:nvPr>
              <p:custDataLst>
                <p:tags r:id="rId181"/>
              </p:custDataLst>
            </p:nvPr>
          </p:nvSpPr>
          <p:spPr bwMode="auto">
            <a:xfrm>
              <a:off x="1647748" y="5223867"/>
              <a:ext cx="22105" cy="178595"/>
            </a:xfrm>
            <a:custGeom>
              <a:avLst/>
              <a:gdLst/>
              <a:ahLst/>
              <a:cxnLst/>
              <a:rect l="0" t="0" r="0" b="0"/>
              <a:pathLst>
                <a:path w="22105" h="178595">
                  <a:moveTo>
                    <a:pt x="22104" y="0"/>
                  </a:moveTo>
                  <a:lnTo>
                    <a:pt x="22104" y="0"/>
                  </a:lnTo>
                  <a:lnTo>
                    <a:pt x="21111" y="42515"/>
                  </a:lnTo>
                  <a:lnTo>
                    <a:pt x="13009" y="86627"/>
                  </a:lnTo>
                  <a:lnTo>
                    <a:pt x="3624" y="126840"/>
                  </a:lnTo>
                  <a:lnTo>
                    <a:pt x="0" y="147655"/>
                  </a:lnTo>
                  <a:lnTo>
                    <a:pt x="4244" y="17859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3" name="SMARTInkShape-4923"/>
            <p:cNvSpPr/>
            <p:nvPr>
              <p:custDataLst>
                <p:tags r:id="rId182"/>
              </p:custDataLst>
            </p:nvPr>
          </p:nvSpPr>
          <p:spPr bwMode="auto">
            <a:xfrm>
              <a:off x="1983031" y="5094342"/>
              <a:ext cx="499423" cy="197635"/>
            </a:xfrm>
            <a:custGeom>
              <a:avLst/>
              <a:gdLst/>
              <a:ahLst/>
              <a:cxnLst/>
              <a:rect l="0" t="0" r="0" b="0"/>
              <a:pathLst>
                <a:path w="499423" h="197635">
                  <a:moveTo>
                    <a:pt x="106516" y="67017"/>
                  </a:moveTo>
                  <a:lnTo>
                    <a:pt x="106516" y="67017"/>
                  </a:lnTo>
                  <a:lnTo>
                    <a:pt x="82581" y="68009"/>
                  </a:lnTo>
                  <a:lnTo>
                    <a:pt x="38468" y="79446"/>
                  </a:lnTo>
                  <a:lnTo>
                    <a:pt x="14287" y="88949"/>
                  </a:lnTo>
                  <a:lnTo>
                    <a:pt x="10304" y="88584"/>
                  </a:lnTo>
                  <a:lnTo>
                    <a:pt x="6655" y="87348"/>
                  </a:lnTo>
                  <a:lnTo>
                    <a:pt x="4224" y="87516"/>
                  </a:lnTo>
                  <a:lnTo>
                    <a:pt x="2602" y="88621"/>
                  </a:lnTo>
                  <a:lnTo>
                    <a:pt x="1522" y="90349"/>
                  </a:lnTo>
                  <a:lnTo>
                    <a:pt x="0" y="102263"/>
                  </a:lnTo>
                  <a:lnTo>
                    <a:pt x="4290" y="127842"/>
                  </a:lnTo>
                  <a:lnTo>
                    <a:pt x="20765" y="162927"/>
                  </a:lnTo>
                  <a:lnTo>
                    <a:pt x="42479" y="189731"/>
                  </a:lnTo>
                  <a:lnTo>
                    <a:pt x="53581" y="195971"/>
                  </a:lnTo>
                  <a:lnTo>
                    <a:pt x="59320" y="197634"/>
                  </a:lnTo>
                  <a:lnTo>
                    <a:pt x="65130" y="195767"/>
                  </a:lnTo>
                  <a:lnTo>
                    <a:pt x="76877" y="185755"/>
                  </a:lnTo>
                  <a:lnTo>
                    <a:pt x="83422" y="168738"/>
                  </a:lnTo>
                  <a:lnTo>
                    <a:pt x="87105" y="134198"/>
                  </a:lnTo>
                  <a:lnTo>
                    <a:pt x="85551" y="95191"/>
                  </a:lnTo>
                  <a:lnTo>
                    <a:pt x="76137" y="51195"/>
                  </a:lnTo>
                  <a:lnTo>
                    <a:pt x="71266" y="33045"/>
                  </a:lnTo>
                  <a:lnTo>
                    <a:pt x="71110" y="33455"/>
                  </a:lnTo>
                  <a:lnTo>
                    <a:pt x="70936" y="36556"/>
                  </a:lnTo>
                  <a:lnTo>
                    <a:pt x="80892" y="79570"/>
                  </a:lnTo>
                  <a:lnTo>
                    <a:pt x="104477" y="121071"/>
                  </a:lnTo>
                  <a:lnTo>
                    <a:pt x="116936" y="138045"/>
                  </a:lnTo>
                  <a:lnTo>
                    <a:pt x="126361" y="143234"/>
                  </a:lnTo>
                  <a:lnTo>
                    <a:pt x="131652" y="144617"/>
                  </a:lnTo>
                  <a:lnTo>
                    <a:pt x="137164" y="143555"/>
                  </a:lnTo>
                  <a:lnTo>
                    <a:pt x="153410" y="133572"/>
                  </a:lnTo>
                  <a:lnTo>
                    <a:pt x="161423" y="127024"/>
                  </a:lnTo>
                  <a:lnTo>
                    <a:pt x="165646" y="115515"/>
                  </a:lnTo>
                  <a:lnTo>
                    <a:pt x="168356" y="74392"/>
                  </a:lnTo>
                  <a:lnTo>
                    <a:pt x="167900" y="33747"/>
                  </a:lnTo>
                  <a:lnTo>
                    <a:pt x="160910" y="2193"/>
                  </a:lnTo>
                  <a:lnTo>
                    <a:pt x="160638" y="1973"/>
                  </a:lnTo>
                  <a:lnTo>
                    <a:pt x="160142" y="43141"/>
                  </a:lnTo>
                  <a:lnTo>
                    <a:pt x="162754" y="76811"/>
                  </a:lnTo>
                  <a:lnTo>
                    <a:pt x="169214" y="100142"/>
                  </a:lnTo>
                  <a:lnTo>
                    <a:pt x="192322" y="139521"/>
                  </a:lnTo>
                  <a:lnTo>
                    <a:pt x="196462" y="145120"/>
                  </a:lnTo>
                  <a:lnTo>
                    <a:pt x="201207" y="146867"/>
                  </a:lnTo>
                  <a:lnTo>
                    <a:pt x="206354" y="146047"/>
                  </a:lnTo>
                  <a:lnTo>
                    <a:pt x="211770" y="143516"/>
                  </a:lnTo>
                  <a:lnTo>
                    <a:pt x="220434" y="135412"/>
                  </a:lnTo>
                  <a:lnTo>
                    <a:pt x="230889" y="117048"/>
                  </a:lnTo>
                  <a:lnTo>
                    <a:pt x="249334" y="73774"/>
                  </a:lnTo>
                  <a:lnTo>
                    <a:pt x="264266" y="33989"/>
                  </a:lnTo>
                  <a:lnTo>
                    <a:pt x="270224" y="27533"/>
                  </a:lnTo>
                  <a:lnTo>
                    <a:pt x="273201" y="27796"/>
                  </a:lnTo>
                  <a:lnTo>
                    <a:pt x="276178" y="29956"/>
                  </a:lnTo>
                  <a:lnTo>
                    <a:pt x="282132" y="38639"/>
                  </a:lnTo>
                  <a:lnTo>
                    <a:pt x="297016" y="76914"/>
                  </a:lnTo>
                  <a:lnTo>
                    <a:pt x="318182" y="118306"/>
                  </a:lnTo>
                  <a:lnTo>
                    <a:pt x="320306" y="127309"/>
                  </a:lnTo>
                  <a:lnTo>
                    <a:pt x="325523" y="90252"/>
                  </a:lnTo>
                  <a:lnTo>
                    <a:pt x="330522" y="58823"/>
                  </a:lnTo>
                  <a:lnTo>
                    <a:pt x="338914" y="17956"/>
                  </a:lnTo>
                  <a:lnTo>
                    <a:pt x="344741" y="5525"/>
                  </a:lnTo>
                  <a:lnTo>
                    <a:pt x="350639" y="0"/>
                  </a:lnTo>
                  <a:lnTo>
                    <a:pt x="353600" y="511"/>
                  </a:lnTo>
                  <a:lnTo>
                    <a:pt x="359537" y="6370"/>
                  </a:lnTo>
                  <a:lnTo>
                    <a:pt x="380360" y="46445"/>
                  </a:lnTo>
                  <a:lnTo>
                    <a:pt x="399983" y="85695"/>
                  </a:lnTo>
                  <a:lnTo>
                    <a:pt x="421664" y="126097"/>
                  </a:lnTo>
                  <a:lnTo>
                    <a:pt x="426747" y="130217"/>
                  </a:lnTo>
                  <a:lnTo>
                    <a:pt x="440333" y="134793"/>
                  </a:lnTo>
                  <a:lnTo>
                    <a:pt x="453647" y="134182"/>
                  </a:lnTo>
                  <a:lnTo>
                    <a:pt x="459976" y="132630"/>
                  </a:lnTo>
                  <a:lnTo>
                    <a:pt x="472299" y="122967"/>
                  </a:lnTo>
                  <a:lnTo>
                    <a:pt x="478364" y="116224"/>
                  </a:lnTo>
                  <a:lnTo>
                    <a:pt x="494233" y="74716"/>
                  </a:lnTo>
                  <a:lnTo>
                    <a:pt x="499422" y="5808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4" name="SMARTInkShape-4924"/>
            <p:cNvSpPr/>
            <p:nvPr>
              <p:custDataLst>
                <p:tags r:id="rId183"/>
              </p:custDataLst>
            </p:nvPr>
          </p:nvSpPr>
          <p:spPr bwMode="auto">
            <a:xfrm>
              <a:off x="2241352" y="4973836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0" y="8930"/>
                  </a:lnTo>
                  <a:lnTo>
                    <a:pt x="4740" y="8930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5" name="SMARTInkShape-4925"/>
            <p:cNvSpPr/>
            <p:nvPr>
              <p:custDataLst>
                <p:tags r:id="rId184"/>
              </p:custDataLst>
            </p:nvPr>
          </p:nvSpPr>
          <p:spPr bwMode="auto">
            <a:xfrm>
              <a:off x="2584729" y="4940600"/>
              <a:ext cx="397788" cy="320431"/>
            </a:xfrm>
            <a:custGeom>
              <a:avLst/>
              <a:gdLst/>
              <a:ahLst/>
              <a:cxnLst/>
              <a:rect l="0" t="0" r="0" b="0"/>
              <a:pathLst>
                <a:path w="397788" h="320431">
                  <a:moveTo>
                    <a:pt x="13810" y="15377"/>
                  </a:moveTo>
                  <a:lnTo>
                    <a:pt x="13810" y="15377"/>
                  </a:lnTo>
                  <a:lnTo>
                    <a:pt x="21499" y="0"/>
                  </a:lnTo>
                  <a:lnTo>
                    <a:pt x="20920" y="164"/>
                  </a:lnTo>
                  <a:lnTo>
                    <a:pt x="17632" y="2993"/>
                  </a:lnTo>
                  <a:lnTo>
                    <a:pt x="13573" y="46555"/>
                  </a:lnTo>
                  <a:lnTo>
                    <a:pt x="7897" y="84366"/>
                  </a:lnTo>
                  <a:lnTo>
                    <a:pt x="4782" y="126548"/>
                  </a:lnTo>
                  <a:lnTo>
                    <a:pt x="0" y="169473"/>
                  </a:lnTo>
                  <a:lnTo>
                    <a:pt x="2994" y="207768"/>
                  </a:lnTo>
                  <a:lnTo>
                    <a:pt x="5313" y="243258"/>
                  </a:lnTo>
                  <a:lnTo>
                    <a:pt x="17129" y="285066"/>
                  </a:lnTo>
                  <a:lnTo>
                    <a:pt x="21976" y="296372"/>
                  </a:lnTo>
                  <a:lnTo>
                    <a:pt x="35299" y="311581"/>
                  </a:lnTo>
                  <a:lnTo>
                    <a:pt x="49158" y="319664"/>
                  </a:lnTo>
                  <a:lnTo>
                    <a:pt x="54242" y="320430"/>
                  </a:lnTo>
                  <a:lnTo>
                    <a:pt x="58624" y="319949"/>
                  </a:lnTo>
                  <a:lnTo>
                    <a:pt x="68785" y="314122"/>
                  </a:lnTo>
                  <a:lnTo>
                    <a:pt x="74272" y="309790"/>
                  </a:lnTo>
                  <a:lnTo>
                    <a:pt x="101453" y="269341"/>
                  </a:lnTo>
                  <a:lnTo>
                    <a:pt x="117075" y="230502"/>
                  </a:lnTo>
                  <a:lnTo>
                    <a:pt x="125656" y="196306"/>
                  </a:lnTo>
                  <a:lnTo>
                    <a:pt x="128640" y="161038"/>
                  </a:lnTo>
                  <a:lnTo>
                    <a:pt x="129524" y="125453"/>
                  </a:lnTo>
                  <a:lnTo>
                    <a:pt x="129786" y="89774"/>
                  </a:lnTo>
                  <a:lnTo>
                    <a:pt x="128871" y="55059"/>
                  </a:lnTo>
                  <a:lnTo>
                    <a:pt x="117463" y="11709"/>
                  </a:lnTo>
                  <a:lnTo>
                    <a:pt x="111802" y="3825"/>
                  </a:lnTo>
                  <a:lnTo>
                    <a:pt x="108904" y="1722"/>
                  </a:lnTo>
                  <a:lnTo>
                    <a:pt x="105979" y="3297"/>
                  </a:lnTo>
                  <a:lnTo>
                    <a:pt x="100084" y="12984"/>
                  </a:lnTo>
                  <a:lnTo>
                    <a:pt x="95928" y="30433"/>
                  </a:lnTo>
                  <a:lnTo>
                    <a:pt x="94696" y="67132"/>
                  </a:lnTo>
                  <a:lnTo>
                    <a:pt x="97053" y="98902"/>
                  </a:lnTo>
                  <a:lnTo>
                    <a:pt x="101313" y="142320"/>
                  </a:lnTo>
                  <a:lnTo>
                    <a:pt x="102576" y="179328"/>
                  </a:lnTo>
                  <a:lnTo>
                    <a:pt x="102950" y="219066"/>
                  </a:lnTo>
                  <a:lnTo>
                    <a:pt x="100415" y="250685"/>
                  </a:lnTo>
                  <a:lnTo>
                    <a:pt x="96025" y="264683"/>
                  </a:lnTo>
                  <a:lnTo>
                    <a:pt x="95409" y="264925"/>
                  </a:lnTo>
                  <a:lnTo>
                    <a:pt x="94542" y="246303"/>
                  </a:lnTo>
                  <a:lnTo>
                    <a:pt x="96985" y="234427"/>
                  </a:lnTo>
                  <a:lnTo>
                    <a:pt x="103939" y="208934"/>
                  </a:lnTo>
                  <a:lnTo>
                    <a:pt x="114929" y="168969"/>
                  </a:lnTo>
                  <a:lnTo>
                    <a:pt x="130753" y="137284"/>
                  </a:lnTo>
                  <a:lnTo>
                    <a:pt x="141191" y="125120"/>
                  </a:lnTo>
                  <a:lnTo>
                    <a:pt x="145364" y="123265"/>
                  </a:lnTo>
                  <a:lnTo>
                    <a:pt x="149137" y="123021"/>
                  </a:lnTo>
                  <a:lnTo>
                    <a:pt x="152645" y="126827"/>
                  </a:lnTo>
                  <a:lnTo>
                    <a:pt x="168051" y="164098"/>
                  </a:lnTo>
                  <a:lnTo>
                    <a:pt x="181550" y="199341"/>
                  </a:lnTo>
                  <a:lnTo>
                    <a:pt x="195001" y="228434"/>
                  </a:lnTo>
                  <a:lnTo>
                    <a:pt x="208938" y="245082"/>
                  </a:lnTo>
                  <a:lnTo>
                    <a:pt x="227864" y="251413"/>
                  </a:lnTo>
                  <a:lnTo>
                    <a:pt x="239857" y="253101"/>
                  </a:lnTo>
                  <a:lnTo>
                    <a:pt x="258473" y="249686"/>
                  </a:lnTo>
                  <a:lnTo>
                    <a:pt x="280110" y="236606"/>
                  </a:lnTo>
                  <a:lnTo>
                    <a:pt x="291908" y="224826"/>
                  </a:lnTo>
                  <a:lnTo>
                    <a:pt x="303136" y="202451"/>
                  </a:lnTo>
                  <a:lnTo>
                    <a:pt x="307432" y="168673"/>
                  </a:lnTo>
                  <a:lnTo>
                    <a:pt x="308176" y="131904"/>
                  </a:lnTo>
                  <a:lnTo>
                    <a:pt x="307456" y="92384"/>
                  </a:lnTo>
                  <a:lnTo>
                    <a:pt x="303731" y="80690"/>
                  </a:lnTo>
                  <a:lnTo>
                    <a:pt x="301349" y="78763"/>
                  </a:lnTo>
                  <a:lnTo>
                    <a:pt x="298768" y="79462"/>
                  </a:lnTo>
                  <a:lnTo>
                    <a:pt x="296056" y="81913"/>
                  </a:lnTo>
                  <a:lnTo>
                    <a:pt x="282757" y="104323"/>
                  </a:lnTo>
                  <a:lnTo>
                    <a:pt x="275730" y="136099"/>
                  </a:lnTo>
                  <a:lnTo>
                    <a:pt x="273355" y="180407"/>
                  </a:lnTo>
                  <a:lnTo>
                    <a:pt x="273031" y="196541"/>
                  </a:lnTo>
                  <a:lnTo>
                    <a:pt x="282329" y="221521"/>
                  </a:lnTo>
                  <a:lnTo>
                    <a:pt x="302392" y="243034"/>
                  </a:lnTo>
                  <a:lnTo>
                    <a:pt x="318678" y="250503"/>
                  </a:lnTo>
                  <a:lnTo>
                    <a:pt x="327188" y="252495"/>
                  </a:lnTo>
                  <a:lnTo>
                    <a:pt x="344582" y="249417"/>
                  </a:lnTo>
                  <a:lnTo>
                    <a:pt x="370520" y="236011"/>
                  </a:lnTo>
                  <a:lnTo>
                    <a:pt x="378392" y="224561"/>
                  </a:lnTo>
                  <a:lnTo>
                    <a:pt x="397787" y="18504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6" name="SMARTInkShape-4926"/>
            <p:cNvSpPr/>
            <p:nvPr>
              <p:custDataLst>
                <p:tags r:id="rId185"/>
              </p:custDataLst>
            </p:nvPr>
          </p:nvSpPr>
          <p:spPr bwMode="auto">
            <a:xfrm>
              <a:off x="2625328" y="5009555"/>
              <a:ext cx="98228" cy="8930"/>
            </a:xfrm>
            <a:custGeom>
              <a:avLst/>
              <a:gdLst/>
              <a:ahLst/>
              <a:cxnLst/>
              <a:rect l="0" t="0" r="0" b="0"/>
              <a:pathLst>
                <a:path w="98228" h="8930">
                  <a:moveTo>
                    <a:pt x="0" y="8929"/>
                  </a:moveTo>
                  <a:lnTo>
                    <a:pt x="0" y="8929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67" name="SMARTInkShape-4927"/>
            <p:cNvSpPr/>
            <p:nvPr>
              <p:custDataLst>
                <p:tags r:id="rId186"/>
              </p:custDataLst>
            </p:nvPr>
          </p:nvSpPr>
          <p:spPr bwMode="auto">
            <a:xfrm>
              <a:off x="3145467" y="4766177"/>
              <a:ext cx="113870" cy="392064"/>
            </a:xfrm>
            <a:custGeom>
              <a:avLst/>
              <a:gdLst/>
              <a:ahLst/>
              <a:cxnLst/>
              <a:rect l="0" t="0" r="0" b="0"/>
              <a:pathLst>
                <a:path w="113870" h="392064">
                  <a:moveTo>
                    <a:pt x="87080" y="288026"/>
                  </a:moveTo>
                  <a:lnTo>
                    <a:pt x="87080" y="288026"/>
                  </a:lnTo>
                  <a:lnTo>
                    <a:pt x="87080" y="267910"/>
                  </a:lnTo>
                  <a:lnTo>
                    <a:pt x="82339" y="253733"/>
                  </a:lnTo>
                  <a:lnTo>
                    <a:pt x="70856" y="237302"/>
                  </a:lnTo>
                  <a:lnTo>
                    <a:pt x="55043" y="222615"/>
                  </a:lnTo>
                  <a:lnTo>
                    <a:pt x="40099" y="214969"/>
                  </a:lnTo>
                  <a:lnTo>
                    <a:pt x="33931" y="213524"/>
                  </a:lnTo>
                  <a:lnTo>
                    <a:pt x="24432" y="214565"/>
                  </a:lnTo>
                  <a:lnTo>
                    <a:pt x="20510" y="218216"/>
                  </a:lnTo>
                  <a:lnTo>
                    <a:pt x="13506" y="230210"/>
                  </a:lnTo>
                  <a:lnTo>
                    <a:pt x="1918" y="273445"/>
                  </a:lnTo>
                  <a:lnTo>
                    <a:pt x="0" y="301345"/>
                  </a:lnTo>
                  <a:lnTo>
                    <a:pt x="6267" y="342574"/>
                  </a:lnTo>
                  <a:lnTo>
                    <a:pt x="23014" y="379389"/>
                  </a:lnTo>
                  <a:lnTo>
                    <a:pt x="26510" y="384654"/>
                  </a:lnTo>
                  <a:lnTo>
                    <a:pt x="30825" y="388163"/>
                  </a:lnTo>
                  <a:lnTo>
                    <a:pt x="40911" y="392063"/>
                  </a:lnTo>
                  <a:lnTo>
                    <a:pt x="45386" y="391118"/>
                  </a:lnTo>
                  <a:lnTo>
                    <a:pt x="53005" y="384777"/>
                  </a:lnTo>
                  <a:lnTo>
                    <a:pt x="64989" y="359393"/>
                  </a:lnTo>
                  <a:lnTo>
                    <a:pt x="73404" y="320440"/>
                  </a:lnTo>
                  <a:lnTo>
                    <a:pt x="76041" y="288873"/>
                  </a:lnTo>
                  <a:lnTo>
                    <a:pt x="77213" y="253676"/>
                  </a:lnTo>
                  <a:lnTo>
                    <a:pt x="77734" y="221496"/>
                  </a:lnTo>
                  <a:lnTo>
                    <a:pt x="82767" y="180229"/>
                  </a:lnTo>
                  <a:lnTo>
                    <a:pt x="85802" y="138126"/>
                  </a:lnTo>
                  <a:lnTo>
                    <a:pt x="89158" y="106310"/>
                  </a:lnTo>
                  <a:lnTo>
                    <a:pt x="92964" y="74310"/>
                  </a:lnTo>
                  <a:lnTo>
                    <a:pt x="95107" y="35966"/>
                  </a:lnTo>
                  <a:lnTo>
                    <a:pt x="95891" y="2364"/>
                  </a:lnTo>
                  <a:lnTo>
                    <a:pt x="94938" y="350"/>
                  </a:lnTo>
                  <a:lnTo>
                    <a:pt x="93311" y="0"/>
                  </a:lnTo>
                  <a:lnTo>
                    <a:pt x="91234" y="759"/>
                  </a:lnTo>
                  <a:lnTo>
                    <a:pt x="83570" y="25529"/>
                  </a:lnTo>
                  <a:lnTo>
                    <a:pt x="79221" y="65078"/>
                  </a:lnTo>
                  <a:lnTo>
                    <a:pt x="78468" y="98495"/>
                  </a:lnTo>
                  <a:lnTo>
                    <a:pt x="78244" y="134524"/>
                  </a:lnTo>
                  <a:lnTo>
                    <a:pt x="78178" y="175185"/>
                  </a:lnTo>
                  <a:lnTo>
                    <a:pt x="78159" y="213802"/>
                  </a:lnTo>
                  <a:lnTo>
                    <a:pt x="79145" y="254237"/>
                  </a:lnTo>
                  <a:lnTo>
                    <a:pt x="86272" y="285952"/>
                  </a:lnTo>
                  <a:lnTo>
                    <a:pt x="113869" y="35053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869" name="SMARTInkShape-4928"/>
          <p:cNvSpPr/>
          <p:nvPr>
            <p:custDataLst>
              <p:tags r:id="rId15"/>
            </p:custDataLst>
          </p:nvPr>
        </p:nvSpPr>
        <p:spPr bwMode="auto">
          <a:xfrm>
            <a:off x="1000125" y="4205883"/>
            <a:ext cx="3168698" cy="629167"/>
          </a:xfrm>
          <a:custGeom>
            <a:avLst/>
            <a:gdLst/>
            <a:ahLst/>
            <a:cxnLst/>
            <a:rect l="0" t="0" r="0" b="0"/>
            <a:pathLst>
              <a:path w="3168698" h="629167">
                <a:moveTo>
                  <a:pt x="8930" y="258961"/>
                </a:moveTo>
                <a:lnTo>
                  <a:pt x="8930" y="258961"/>
                </a:lnTo>
                <a:lnTo>
                  <a:pt x="368" y="250399"/>
                </a:lnTo>
                <a:lnTo>
                  <a:pt x="0" y="293504"/>
                </a:lnTo>
                <a:lnTo>
                  <a:pt x="7689" y="335268"/>
                </a:lnTo>
                <a:lnTo>
                  <a:pt x="16509" y="379663"/>
                </a:lnTo>
                <a:lnTo>
                  <a:pt x="30041" y="418527"/>
                </a:lnTo>
                <a:lnTo>
                  <a:pt x="45612" y="449776"/>
                </a:lnTo>
                <a:lnTo>
                  <a:pt x="83217" y="493725"/>
                </a:lnTo>
                <a:lnTo>
                  <a:pt x="116688" y="524793"/>
                </a:lnTo>
                <a:lnTo>
                  <a:pt x="154504" y="544530"/>
                </a:lnTo>
                <a:lnTo>
                  <a:pt x="176748" y="550941"/>
                </a:lnTo>
                <a:lnTo>
                  <a:pt x="216796" y="553404"/>
                </a:lnTo>
                <a:lnTo>
                  <a:pt x="241838" y="550924"/>
                </a:lnTo>
                <a:lnTo>
                  <a:pt x="279710" y="539392"/>
                </a:lnTo>
                <a:lnTo>
                  <a:pt x="321849" y="531516"/>
                </a:lnTo>
                <a:lnTo>
                  <a:pt x="366167" y="524820"/>
                </a:lnTo>
                <a:lnTo>
                  <a:pt x="410772" y="518830"/>
                </a:lnTo>
                <a:lnTo>
                  <a:pt x="455415" y="518041"/>
                </a:lnTo>
                <a:lnTo>
                  <a:pt x="500063" y="515291"/>
                </a:lnTo>
                <a:lnTo>
                  <a:pt x="544711" y="509821"/>
                </a:lnTo>
                <a:lnTo>
                  <a:pt x="589360" y="509101"/>
                </a:lnTo>
                <a:lnTo>
                  <a:pt x="631215" y="508021"/>
                </a:lnTo>
                <a:lnTo>
                  <a:pt x="671821" y="499283"/>
                </a:lnTo>
                <a:lnTo>
                  <a:pt x="706066" y="490902"/>
                </a:lnTo>
                <a:lnTo>
                  <a:pt x="741348" y="482135"/>
                </a:lnTo>
                <a:lnTo>
                  <a:pt x="774291" y="470607"/>
                </a:lnTo>
                <a:lnTo>
                  <a:pt x="808196" y="457270"/>
                </a:lnTo>
                <a:lnTo>
                  <a:pt x="844369" y="447034"/>
                </a:lnTo>
                <a:lnTo>
                  <a:pt x="887999" y="434686"/>
                </a:lnTo>
                <a:lnTo>
                  <a:pt x="923026" y="425680"/>
                </a:lnTo>
                <a:lnTo>
                  <a:pt x="958540" y="416728"/>
                </a:lnTo>
                <a:lnTo>
                  <a:pt x="994198" y="407792"/>
                </a:lnTo>
                <a:lnTo>
                  <a:pt x="1029898" y="398860"/>
                </a:lnTo>
                <a:lnTo>
                  <a:pt x="1065612" y="389930"/>
                </a:lnTo>
                <a:lnTo>
                  <a:pt x="1101329" y="381000"/>
                </a:lnTo>
                <a:lnTo>
                  <a:pt x="1137047" y="372070"/>
                </a:lnTo>
                <a:lnTo>
                  <a:pt x="1172766" y="367880"/>
                </a:lnTo>
                <a:lnTo>
                  <a:pt x="1208484" y="361899"/>
                </a:lnTo>
                <a:lnTo>
                  <a:pt x="1248944" y="358583"/>
                </a:lnTo>
                <a:lnTo>
                  <a:pt x="1282870" y="357601"/>
                </a:lnTo>
                <a:lnTo>
                  <a:pt x="1316514" y="357310"/>
                </a:lnTo>
                <a:lnTo>
                  <a:pt x="1351618" y="357224"/>
                </a:lnTo>
                <a:lnTo>
                  <a:pt x="1387155" y="361939"/>
                </a:lnTo>
                <a:lnTo>
                  <a:pt x="1422820" y="364879"/>
                </a:lnTo>
                <a:lnTo>
                  <a:pt x="1464290" y="373001"/>
                </a:lnTo>
                <a:lnTo>
                  <a:pt x="1507024" y="384160"/>
                </a:lnTo>
                <a:lnTo>
                  <a:pt x="1544423" y="395919"/>
                </a:lnTo>
                <a:lnTo>
                  <a:pt x="1579481" y="414925"/>
                </a:lnTo>
                <a:lnTo>
                  <a:pt x="1618895" y="449565"/>
                </a:lnTo>
                <a:lnTo>
                  <a:pt x="1642992" y="478585"/>
                </a:lnTo>
                <a:lnTo>
                  <a:pt x="1662121" y="517207"/>
                </a:lnTo>
                <a:lnTo>
                  <a:pt x="1668324" y="560628"/>
                </a:lnTo>
                <a:lnTo>
                  <a:pt x="1666904" y="604777"/>
                </a:lnTo>
                <a:lnTo>
                  <a:pt x="1662589" y="621016"/>
                </a:lnTo>
                <a:lnTo>
                  <a:pt x="1657363" y="628234"/>
                </a:lnTo>
                <a:lnTo>
                  <a:pt x="1655573" y="629166"/>
                </a:lnTo>
                <a:lnTo>
                  <a:pt x="1654380" y="628796"/>
                </a:lnTo>
                <a:lnTo>
                  <a:pt x="1653584" y="627556"/>
                </a:lnTo>
                <a:lnTo>
                  <a:pt x="1653299" y="596059"/>
                </a:lnTo>
                <a:lnTo>
                  <a:pt x="1659214" y="559153"/>
                </a:lnTo>
                <a:lnTo>
                  <a:pt x="1670102" y="519011"/>
                </a:lnTo>
                <a:lnTo>
                  <a:pt x="1684768" y="479553"/>
                </a:lnTo>
                <a:lnTo>
                  <a:pt x="1694666" y="455621"/>
                </a:lnTo>
                <a:lnTo>
                  <a:pt x="1716237" y="418350"/>
                </a:lnTo>
                <a:lnTo>
                  <a:pt x="1741910" y="381937"/>
                </a:lnTo>
                <a:lnTo>
                  <a:pt x="1777062" y="339933"/>
                </a:lnTo>
                <a:lnTo>
                  <a:pt x="1789931" y="328683"/>
                </a:lnTo>
                <a:lnTo>
                  <a:pt x="1833729" y="300821"/>
                </a:lnTo>
                <a:lnTo>
                  <a:pt x="1875648" y="283190"/>
                </a:lnTo>
                <a:lnTo>
                  <a:pt x="1914011" y="270949"/>
                </a:lnTo>
                <a:lnTo>
                  <a:pt x="1957169" y="261961"/>
                </a:lnTo>
                <a:lnTo>
                  <a:pt x="1995974" y="253015"/>
                </a:lnTo>
                <a:lnTo>
                  <a:pt x="2032607" y="244080"/>
                </a:lnTo>
                <a:lnTo>
                  <a:pt x="2069589" y="235149"/>
                </a:lnTo>
                <a:lnTo>
                  <a:pt x="2110533" y="226219"/>
                </a:lnTo>
                <a:lnTo>
                  <a:pt x="2149233" y="218281"/>
                </a:lnTo>
                <a:lnTo>
                  <a:pt x="2191678" y="214496"/>
                </a:lnTo>
                <a:lnTo>
                  <a:pt x="2235673" y="208524"/>
                </a:lnTo>
                <a:lnTo>
                  <a:pt x="2280128" y="205321"/>
                </a:lnTo>
                <a:lnTo>
                  <a:pt x="2324719" y="199522"/>
                </a:lnTo>
                <a:lnTo>
                  <a:pt x="2368359" y="197362"/>
                </a:lnTo>
                <a:lnTo>
                  <a:pt x="2407857" y="196722"/>
                </a:lnTo>
                <a:lnTo>
                  <a:pt x="2450539" y="196533"/>
                </a:lnTo>
                <a:lnTo>
                  <a:pt x="2493613" y="196477"/>
                </a:lnTo>
                <a:lnTo>
                  <a:pt x="2532944" y="196460"/>
                </a:lnTo>
                <a:lnTo>
                  <a:pt x="2575576" y="195463"/>
                </a:lnTo>
                <a:lnTo>
                  <a:pt x="2618634" y="190317"/>
                </a:lnTo>
                <a:lnTo>
                  <a:pt x="2656969" y="188351"/>
                </a:lnTo>
                <a:lnTo>
                  <a:pt x="2694455" y="187768"/>
                </a:lnTo>
                <a:lnTo>
                  <a:pt x="2735548" y="187596"/>
                </a:lnTo>
                <a:lnTo>
                  <a:pt x="2773300" y="187545"/>
                </a:lnTo>
                <a:lnTo>
                  <a:pt x="2810614" y="187529"/>
                </a:lnTo>
                <a:lnTo>
                  <a:pt x="2850663" y="187525"/>
                </a:lnTo>
                <a:lnTo>
                  <a:pt x="2894514" y="187524"/>
                </a:lnTo>
                <a:lnTo>
                  <a:pt x="2929322" y="187523"/>
                </a:lnTo>
                <a:lnTo>
                  <a:pt x="2964770" y="187523"/>
                </a:lnTo>
                <a:lnTo>
                  <a:pt x="3007564" y="182783"/>
                </a:lnTo>
                <a:lnTo>
                  <a:pt x="3047656" y="178429"/>
                </a:lnTo>
                <a:lnTo>
                  <a:pt x="3091113" y="171709"/>
                </a:lnTo>
                <a:lnTo>
                  <a:pt x="3129015" y="161450"/>
                </a:lnTo>
                <a:lnTo>
                  <a:pt x="3149822" y="148154"/>
                </a:lnTo>
                <a:lnTo>
                  <a:pt x="3161054" y="132323"/>
                </a:lnTo>
                <a:lnTo>
                  <a:pt x="3167377" y="104029"/>
                </a:lnTo>
                <a:lnTo>
                  <a:pt x="3168697" y="60479"/>
                </a:lnTo>
                <a:lnTo>
                  <a:pt x="3165143" y="43746"/>
                </a:lnTo>
                <a:lnTo>
                  <a:pt x="3152823" y="22332"/>
                </a:lnTo>
                <a:lnTo>
                  <a:pt x="313432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870" name="SMARTInkShape-4929"/>
          <p:cNvSpPr/>
          <p:nvPr>
            <p:custDataLst>
              <p:tags r:id="rId16"/>
            </p:custDataLst>
          </p:nvPr>
        </p:nvSpPr>
        <p:spPr bwMode="auto">
          <a:xfrm>
            <a:off x="3821906" y="3012155"/>
            <a:ext cx="320927" cy="1279985"/>
          </a:xfrm>
          <a:custGeom>
            <a:avLst/>
            <a:gdLst/>
            <a:ahLst/>
            <a:cxnLst/>
            <a:rect l="0" t="0" r="0" b="0"/>
            <a:pathLst>
              <a:path w="320927" h="1279985">
                <a:moveTo>
                  <a:pt x="250032" y="23939"/>
                </a:moveTo>
                <a:lnTo>
                  <a:pt x="250032" y="23939"/>
                </a:lnTo>
                <a:lnTo>
                  <a:pt x="290637" y="1425"/>
                </a:lnTo>
                <a:lnTo>
                  <a:pt x="294961" y="0"/>
                </a:lnTo>
                <a:lnTo>
                  <a:pt x="298836" y="42"/>
                </a:lnTo>
                <a:lnTo>
                  <a:pt x="305787" y="2735"/>
                </a:lnTo>
                <a:lnTo>
                  <a:pt x="312184" y="12530"/>
                </a:lnTo>
                <a:lnTo>
                  <a:pt x="317343" y="27798"/>
                </a:lnTo>
                <a:lnTo>
                  <a:pt x="320926" y="71913"/>
                </a:lnTo>
                <a:lnTo>
                  <a:pt x="314329" y="116320"/>
                </a:lnTo>
                <a:lnTo>
                  <a:pt x="310424" y="157806"/>
                </a:lnTo>
                <a:lnTo>
                  <a:pt x="306638" y="191584"/>
                </a:lnTo>
                <a:lnTo>
                  <a:pt x="303515" y="233905"/>
                </a:lnTo>
                <a:lnTo>
                  <a:pt x="296746" y="277423"/>
                </a:lnTo>
                <a:lnTo>
                  <a:pt x="288457" y="321736"/>
                </a:lnTo>
                <a:lnTo>
                  <a:pt x="282654" y="351423"/>
                </a:lnTo>
                <a:lnTo>
                  <a:pt x="276767" y="383800"/>
                </a:lnTo>
                <a:lnTo>
                  <a:pt x="271836" y="418033"/>
                </a:lnTo>
                <a:lnTo>
                  <a:pt x="269644" y="453092"/>
                </a:lnTo>
                <a:lnTo>
                  <a:pt x="266024" y="485871"/>
                </a:lnTo>
                <a:lnTo>
                  <a:pt x="261108" y="517969"/>
                </a:lnTo>
                <a:lnTo>
                  <a:pt x="255616" y="552078"/>
                </a:lnTo>
                <a:lnTo>
                  <a:pt x="249868" y="587082"/>
                </a:lnTo>
                <a:lnTo>
                  <a:pt x="244006" y="622482"/>
                </a:lnTo>
                <a:lnTo>
                  <a:pt x="238093" y="658060"/>
                </a:lnTo>
                <a:lnTo>
                  <a:pt x="232158" y="693715"/>
                </a:lnTo>
                <a:lnTo>
                  <a:pt x="227205" y="729406"/>
                </a:lnTo>
                <a:lnTo>
                  <a:pt x="225004" y="765113"/>
                </a:lnTo>
                <a:lnTo>
                  <a:pt x="221379" y="800826"/>
                </a:lnTo>
                <a:lnTo>
                  <a:pt x="216461" y="836542"/>
                </a:lnTo>
                <a:lnTo>
                  <a:pt x="210968" y="872260"/>
                </a:lnTo>
                <a:lnTo>
                  <a:pt x="205220" y="907978"/>
                </a:lnTo>
                <a:lnTo>
                  <a:pt x="200349" y="943697"/>
                </a:lnTo>
                <a:lnTo>
                  <a:pt x="198185" y="979415"/>
                </a:lnTo>
                <a:lnTo>
                  <a:pt x="194578" y="1012488"/>
                </a:lnTo>
                <a:lnTo>
                  <a:pt x="189613" y="1056352"/>
                </a:lnTo>
                <a:lnTo>
                  <a:pt x="188143" y="1094485"/>
                </a:lnTo>
                <a:lnTo>
                  <a:pt x="185061" y="1130918"/>
                </a:lnTo>
                <a:lnTo>
                  <a:pt x="179871" y="1174045"/>
                </a:lnTo>
                <a:lnTo>
                  <a:pt x="185830" y="1217631"/>
                </a:lnTo>
                <a:lnTo>
                  <a:pt x="193438" y="1261184"/>
                </a:lnTo>
                <a:lnTo>
                  <a:pt x="196057" y="1279952"/>
                </a:lnTo>
                <a:lnTo>
                  <a:pt x="195196" y="1279984"/>
                </a:lnTo>
                <a:lnTo>
                  <a:pt x="171279" y="1257745"/>
                </a:lnTo>
                <a:lnTo>
                  <a:pt x="167764" y="1254265"/>
                </a:lnTo>
                <a:lnTo>
                  <a:pt x="139115" y="1239887"/>
                </a:lnTo>
                <a:lnTo>
                  <a:pt x="94467" y="1232540"/>
                </a:lnTo>
                <a:lnTo>
                  <a:pt x="57756" y="1230363"/>
                </a:lnTo>
                <a:lnTo>
                  <a:pt x="15524" y="1229628"/>
                </a:lnTo>
                <a:lnTo>
                  <a:pt x="0" y="122944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877" name="SMARTInkShape-Group1241"/>
          <p:cNvGrpSpPr/>
          <p:nvPr/>
        </p:nvGrpSpPr>
        <p:grpSpPr>
          <a:xfrm>
            <a:off x="1317477" y="3964781"/>
            <a:ext cx="637968" cy="580431"/>
            <a:chOff x="1317477" y="3964781"/>
            <a:chExt cx="637968" cy="580431"/>
          </a:xfrm>
        </p:grpSpPr>
        <p:sp>
          <p:nvSpPr>
            <p:cNvPr id="431871" name="SMARTInkShape-4930"/>
            <p:cNvSpPr/>
            <p:nvPr>
              <p:custDataLst>
                <p:tags r:id="rId161"/>
              </p:custDataLst>
            </p:nvPr>
          </p:nvSpPr>
          <p:spPr bwMode="auto">
            <a:xfrm>
              <a:off x="1825441" y="3964781"/>
              <a:ext cx="130004" cy="580431"/>
            </a:xfrm>
            <a:custGeom>
              <a:avLst/>
              <a:gdLst/>
              <a:ahLst/>
              <a:cxnLst/>
              <a:rect l="0" t="0" r="0" b="0"/>
              <a:pathLst>
                <a:path w="130004" h="580431">
                  <a:moveTo>
                    <a:pt x="5145" y="0"/>
                  </a:moveTo>
                  <a:lnTo>
                    <a:pt x="5145" y="0"/>
                  </a:lnTo>
                  <a:lnTo>
                    <a:pt x="405" y="4741"/>
                  </a:lnTo>
                  <a:lnTo>
                    <a:pt x="0" y="8121"/>
                  </a:lnTo>
                  <a:lnTo>
                    <a:pt x="2197" y="17170"/>
                  </a:lnTo>
                  <a:lnTo>
                    <a:pt x="18821" y="45284"/>
                  </a:lnTo>
                  <a:lnTo>
                    <a:pt x="43859" y="78912"/>
                  </a:lnTo>
                  <a:lnTo>
                    <a:pt x="68540" y="118301"/>
                  </a:lnTo>
                  <a:lnTo>
                    <a:pt x="89413" y="156099"/>
                  </a:lnTo>
                  <a:lnTo>
                    <a:pt x="105355" y="195538"/>
                  </a:lnTo>
                  <a:lnTo>
                    <a:pt x="118058" y="238128"/>
                  </a:lnTo>
                  <a:lnTo>
                    <a:pt x="127476" y="278879"/>
                  </a:lnTo>
                  <a:lnTo>
                    <a:pt x="129365" y="313149"/>
                  </a:lnTo>
                  <a:lnTo>
                    <a:pt x="130003" y="355544"/>
                  </a:lnTo>
                  <a:lnTo>
                    <a:pt x="123001" y="393574"/>
                  </a:lnTo>
                  <a:lnTo>
                    <a:pt x="113928" y="426728"/>
                  </a:lnTo>
                  <a:lnTo>
                    <a:pt x="99113" y="461687"/>
                  </a:lnTo>
                  <a:lnTo>
                    <a:pt x="80171" y="497181"/>
                  </a:lnTo>
                  <a:lnTo>
                    <a:pt x="50306" y="532833"/>
                  </a:lnTo>
                  <a:lnTo>
                    <a:pt x="5145" y="580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72" name="SMARTInkShape-4931"/>
            <p:cNvSpPr/>
            <p:nvPr>
              <p:custDataLst>
                <p:tags r:id="rId162"/>
              </p:custDataLst>
            </p:nvPr>
          </p:nvSpPr>
          <p:spPr bwMode="auto">
            <a:xfrm>
              <a:off x="1730301" y="4161234"/>
              <a:ext cx="136005" cy="115561"/>
            </a:xfrm>
            <a:custGeom>
              <a:avLst/>
              <a:gdLst/>
              <a:ahLst/>
              <a:cxnLst/>
              <a:rect l="0" t="0" r="0" b="0"/>
              <a:pathLst>
                <a:path w="136005" h="115561">
                  <a:moveTo>
                    <a:pt x="46707" y="0"/>
                  </a:moveTo>
                  <a:lnTo>
                    <a:pt x="46707" y="0"/>
                  </a:lnTo>
                  <a:lnTo>
                    <a:pt x="29925" y="7068"/>
                  </a:lnTo>
                  <a:lnTo>
                    <a:pt x="25358" y="8103"/>
                  </a:lnTo>
                  <a:lnTo>
                    <a:pt x="25529" y="8378"/>
                  </a:lnTo>
                  <a:lnTo>
                    <a:pt x="40916" y="11527"/>
                  </a:lnTo>
                  <a:lnTo>
                    <a:pt x="53921" y="15984"/>
                  </a:lnTo>
                  <a:lnTo>
                    <a:pt x="60827" y="18018"/>
                  </a:lnTo>
                  <a:lnTo>
                    <a:pt x="67204" y="22230"/>
                  </a:lnTo>
                  <a:lnTo>
                    <a:pt x="70700" y="27409"/>
                  </a:lnTo>
                  <a:lnTo>
                    <a:pt x="71632" y="30179"/>
                  </a:lnTo>
                  <a:lnTo>
                    <a:pt x="70021" y="38548"/>
                  </a:lnTo>
                  <a:lnTo>
                    <a:pt x="68203" y="43558"/>
                  </a:lnTo>
                  <a:lnTo>
                    <a:pt x="60891" y="51771"/>
                  </a:lnTo>
                  <a:lnTo>
                    <a:pt x="17960" y="88698"/>
                  </a:lnTo>
                  <a:lnTo>
                    <a:pt x="459" y="101085"/>
                  </a:lnTo>
                  <a:lnTo>
                    <a:pt x="0" y="104101"/>
                  </a:lnTo>
                  <a:lnTo>
                    <a:pt x="1679" y="107104"/>
                  </a:lnTo>
                  <a:lnTo>
                    <a:pt x="7843" y="112094"/>
                  </a:lnTo>
                  <a:lnTo>
                    <a:pt x="13890" y="114312"/>
                  </a:lnTo>
                  <a:lnTo>
                    <a:pt x="27613" y="115560"/>
                  </a:lnTo>
                  <a:lnTo>
                    <a:pt x="56164" y="108853"/>
                  </a:lnTo>
                  <a:lnTo>
                    <a:pt x="100254" y="92161"/>
                  </a:lnTo>
                  <a:lnTo>
                    <a:pt x="123834" y="80345"/>
                  </a:lnTo>
                  <a:lnTo>
                    <a:pt x="130595" y="74404"/>
                  </a:lnTo>
                  <a:lnTo>
                    <a:pt x="136004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73" name="SMARTInkShape-4932"/>
            <p:cNvSpPr/>
            <p:nvPr>
              <p:custDataLst>
                <p:tags r:id="rId163"/>
              </p:custDataLst>
            </p:nvPr>
          </p:nvSpPr>
          <p:spPr bwMode="auto">
            <a:xfrm>
              <a:off x="1670472" y="4054078"/>
              <a:ext cx="44029" cy="272950"/>
            </a:xfrm>
            <a:custGeom>
              <a:avLst/>
              <a:gdLst/>
              <a:ahLst/>
              <a:cxnLst/>
              <a:rect l="0" t="0" r="0" b="0"/>
              <a:pathLst>
                <a:path w="44029" h="272950">
                  <a:moveTo>
                    <a:pt x="44028" y="0"/>
                  </a:moveTo>
                  <a:lnTo>
                    <a:pt x="44028" y="0"/>
                  </a:lnTo>
                  <a:lnTo>
                    <a:pt x="39288" y="0"/>
                  </a:lnTo>
                  <a:lnTo>
                    <a:pt x="34314" y="7938"/>
                  </a:lnTo>
                  <a:lnTo>
                    <a:pt x="25936" y="39724"/>
                  </a:lnTo>
                  <a:lnTo>
                    <a:pt x="17170" y="82546"/>
                  </a:lnTo>
                  <a:lnTo>
                    <a:pt x="10935" y="116732"/>
                  </a:lnTo>
                  <a:lnTo>
                    <a:pt x="4087" y="159098"/>
                  </a:lnTo>
                  <a:lnTo>
                    <a:pt x="0" y="203391"/>
                  </a:lnTo>
                  <a:lnTo>
                    <a:pt x="2209" y="235220"/>
                  </a:lnTo>
                  <a:lnTo>
                    <a:pt x="7104" y="263752"/>
                  </a:lnTo>
                  <a:lnTo>
                    <a:pt x="9490" y="268108"/>
                  </a:lnTo>
                  <a:lnTo>
                    <a:pt x="13066" y="271013"/>
                  </a:lnTo>
                  <a:lnTo>
                    <a:pt x="17433" y="272949"/>
                  </a:lnTo>
                  <a:lnTo>
                    <a:pt x="22330" y="272255"/>
                  </a:lnTo>
                  <a:lnTo>
                    <a:pt x="44028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74" name="SMARTInkShape-4933"/>
            <p:cNvSpPr/>
            <p:nvPr>
              <p:custDataLst>
                <p:tags r:id="rId164"/>
              </p:custDataLst>
            </p:nvPr>
          </p:nvSpPr>
          <p:spPr bwMode="auto">
            <a:xfrm>
              <a:off x="1529459" y="4170164"/>
              <a:ext cx="33238" cy="8563"/>
            </a:xfrm>
            <a:custGeom>
              <a:avLst/>
              <a:gdLst/>
              <a:ahLst/>
              <a:cxnLst/>
              <a:rect l="0" t="0" r="0" b="0"/>
              <a:pathLst>
                <a:path w="33238" h="8563">
                  <a:moveTo>
                    <a:pt x="15377" y="0"/>
                  </a:moveTo>
                  <a:lnTo>
                    <a:pt x="15377" y="0"/>
                  </a:lnTo>
                  <a:lnTo>
                    <a:pt x="0" y="7689"/>
                  </a:lnTo>
                  <a:lnTo>
                    <a:pt x="1157" y="8102"/>
                  </a:lnTo>
                  <a:lnTo>
                    <a:pt x="7734" y="8562"/>
                  </a:lnTo>
                  <a:lnTo>
                    <a:pt x="332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75" name="SMARTInkShape-4934"/>
            <p:cNvSpPr/>
            <p:nvPr>
              <p:custDataLst>
                <p:tags r:id="rId165"/>
              </p:custDataLst>
            </p:nvPr>
          </p:nvSpPr>
          <p:spPr bwMode="auto">
            <a:xfrm>
              <a:off x="1549025" y="4259461"/>
              <a:ext cx="49390" cy="145260"/>
            </a:xfrm>
            <a:custGeom>
              <a:avLst/>
              <a:gdLst/>
              <a:ahLst/>
              <a:cxnLst/>
              <a:rect l="0" t="0" r="0" b="0"/>
              <a:pathLst>
                <a:path w="49390" h="145260">
                  <a:moveTo>
                    <a:pt x="4741" y="0"/>
                  </a:moveTo>
                  <a:lnTo>
                    <a:pt x="4741" y="0"/>
                  </a:lnTo>
                  <a:lnTo>
                    <a:pt x="3749" y="22360"/>
                  </a:lnTo>
                  <a:lnTo>
                    <a:pt x="0" y="33420"/>
                  </a:lnTo>
                  <a:lnTo>
                    <a:pt x="2775" y="77083"/>
                  </a:lnTo>
                  <a:lnTo>
                    <a:pt x="6143" y="111034"/>
                  </a:lnTo>
                  <a:lnTo>
                    <a:pt x="17834" y="133551"/>
                  </a:lnTo>
                  <a:lnTo>
                    <a:pt x="24781" y="143030"/>
                  </a:lnTo>
                  <a:lnTo>
                    <a:pt x="28023" y="144963"/>
                  </a:lnTo>
                  <a:lnTo>
                    <a:pt x="31176" y="145259"/>
                  </a:lnTo>
                  <a:lnTo>
                    <a:pt x="34271" y="144464"/>
                  </a:lnTo>
                  <a:lnTo>
                    <a:pt x="40355" y="135644"/>
                  </a:lnTo>
                  <a:lnTo>
                    <a:pt x="49389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76" name="SMARTInkShape-4935"/>
            <p:cNvSpPr/>
            <p:nvPr>
              <p:custDataLst>
                <p:tags r:id="rId166"/>
              </p:custDataLst>
            </p:nvPr>
          </p:nvSpPr>
          <p:spPr bwMode="auto">
            <a:xfrm>
              <a:off x="1317477" y="4125412"/>
              <a:ext cx="155923" cy="264796"/>
            </a:xfrm>
            <a:custGeom>
              <a:avLst/>
              <a:gdLst/>
              <a:ahLst/>
              <a:cxnLst/>
              <a:rect l="0" t="0" r="0" b="0"/>
              <a:pathLst>
                <a:path w="155923" h="264796">
                  <a:moveTo>
                    <a:pt x="84484" y="26893"/>
                  </a:moveTo>
                  <a:lnTo>
                    <a:pt x="84484" y="26893"/>
                  </a:lnTo>
                  <a:lnTo>
                    <a:pt x="56678" y="19204"/>
                  </a:lnTo>
                  <a:lnTo>
                    <a:pt x="41629" y="18331"/>
                  </a:lnTo>
                  <a:lnTo>
                    <a:pt x="24602" y="22812"/>
                  </a:lnTo>
                  <a:lnTo>
                    <a:pt x="20750" y="25164"/>
                  </a:lnTo>
                  <a:lnTo>
                    <a:pt x="16470" y="30424"/>
                  </a:lnTo>
                  <a:lnTo>
                    <a:pt x="6594" y="64264"/>
                  </a:lnTo>
                  <a:lnTo>
                    <a:pt x="0" y="103560"/>
                  </a:lnTo>
                  <a:lnTo>
                    <a:pt x="2456" y="144638"/>
                  </a:lnTo>
                  <a:lnTo>
                    <a:pt x="6435" y="188837"/>
                  </a:lnTo>
                  <a:lnTo>
                    <a:pt x="16379" y="223704"/>
                  </a:lnTo>
                  <a:lnTo>
                    <a:pt x="26434" y="244341"/>
                  </a:lnTo>
                  <a:lnTo>
                    <a:pt x="37517" y="256820"/>
                  </a:lnTo>
                  <a:lnTo>
                    <a:pt x="54349" y="263028"/>
                  </a:lnTo>
                  <a:lnTo>
                    <a:pt x="73075" y="264795"/>
                  </a:lnTo>
                  <a:lnTo>
                    <a:pt x="88012" y="262273"/>
                  </a:lnTo>
                  <a:lnTo>
                    <a:pt x="101266" y="252553"/>
                  </a:lnTo>
                  <a:lnTo>
                    <a:pt x="121203" y="226800"/>
                  </a:lnTo>
                  <a:lnTo>
                    <a:pt x="137802" y="186906"/>
                  </a:lnTo>
                  <a:lnTo>
                    <a:pt x="144269" y="157978"/>
                  </a:lnTo>
                  <a:lnTo>
                    <a:pt x="146454" y="117389"/>
                  </a:lnTo>
                  <a:lnTo>
                    <a:pt x="139757" y="74571"/>
                  </a:lnTo>
                  <a:lnTo>
                    <a:pt x="126233" y="36421"/>
                  </a:lnTo>
                  <a:lnTo>
                    <a:pt x="104747" y="4962"/>
                  </a:lnTo>
                  <a:lnTo>
                    <a:pt x="97993" y="1358"/>
                  </a:lnTo>
                  <a:lnTo>
                    <a:pt x="82551" y="0"/>
                  </a:lnTo>
                  <a:lnTo>
                    <a:pt x="68411" y="5349"/>
                  </a:lnTo>
                  <a:lnTo>
                    <a:pt x="61862" y="9554"/>
                  </a:lnTo>
                  <a:lnTo>
                    <a:pt x="51940" y="24809"/>
                  </a:lnTo>
                  <a:lnTo>
                    <a:pt x="46208" y="41841"/>
                  </a:lnTo>
                  <a:lnTo>
                    <a:pt x="46967" y="52719"/>
                  </a:lnTo>
                  <a:lnTo>
                    <a:pt x="55539" y="88181"/>
                  </a:lnTo>
                  <a:lnTo>
                    <a:pt x="66787" y="119586"/>
                  </a:lnTo>
                  <a:lnTo>
                    <a:pt x="94212" y="159274"/>
                  </a:lnTo>
                  <a:lnTo>
                    <a:pt x="122292" y="188413"/>
                  </a:lnTo>
                  <a:lnTo>
                    <a:pt x="155922" y="2054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896" name="SMARTInkShape-Group1242"/>
          <p:cNvGrpSpPr/>
          <p:nvPr/>
        </p:nvGrpSpPr>
        <p:grpSpPr>
          <a:xfrm>
            <a:off x="1975629" y="3277195"/>
            <a:ext cx="2042194" cy="995286"/>
            <a:chOff x="1975629" y="3277195"/>
            <a:chExt cx="2042194" cy="995286"/>
          </a:xfrm>
        </p:grpSpPr>
        <p:sp>
          <p:nvSpPr>
            <p:cNvPr id="431878" name="SMARTInkShape-4936"/>
            <p:cNvSpPr/>
            <p:nvPr>
              <p:custDataLst>
                <p:tags r:id="rId143"/>
              </p:custDataLst>
            </p:nvPr>
          </p:nvSpPr>
          <p:spPr bwMode="auto">
            <a:xfrm>
              <a:off x="1975629" y="3429141"/>
              <a:ext cx="194286" cy="843340"/>
            </a:xfrm>
            <a:custGeom>
              <a:avLst/>
              <a:gdLst/>
              <a:ahLst/>
              <a:cxnLst/>
              <a:rect l="0" t="0" r="0" b="0"/>
              <a:pathLst>
                <a:path w="194286" h="843340">
                  <a:moveTo>
                    <a:pt x="194285" y="17718"/>
                  </a:moveTo>
                  <a:lnTo>
                    <a:pt x="194285" y="17718"/>
                  </a:lnTo>
                  <a:lnTo>
                    <a:pt x="194285" y="12978"/>
                  </a:lnTo>
                  <a:lnTo>
                    <a:pt x="191639" y="8005"/>
                  </a:lnTo>
                  <a:lnTo>
                    <a:pt x="189545" y="5290"/>
                  </a:lnTo>
                  <a:lnTo>
                    <a:pt x="184572" y="2272"/>
                  </a:lnTo>
                  <a:lnTo>
                    <a:pt x="173548" y="574"/>
                  </a:lnTo>
                  <a:lnTo>
                    <a:pt x="156785" y="0"/>
                  </a:lnTo>
                  <a:lnTo>
                    <a:pt x="150168" y="2567"/>
                  </a:lnTo>
                  <a:lnTo>
                    <a:pt x="147014" y="4641"/>
                  </a:lnTo>
                  <a:lnTo>
                    <a:pt x="124756" y="34737"/>
                  </a:lnTo>
                  <a:lnTo>
                    <a:pt x="121143" y="40971"/>
                  </a:lnTo>
                  <a:lnTo>
                    <a:pt x="116059" y="73446"/>
                  </a:lnTo>
                  <a:lnTo>
                    <a:pt x="114552" y="109746"/>
                  </a:lnTo>
                  <a:lnTo>
                    <a:pt x="114106" y="145638"/>
                  </a:lnTo>
                  <a:lnTo>
                    <a:pt x="113955" y="188176"/>
                  </a:lnTo>
                  <a:lnTo>
                    <a:pt x="113929" y="227085"/>
                  </a:lnTo>
                  <a:lnTo>
                    <a:pt x="112929" y="263197"/>
                  </a:lnTo>
                  <a:lnTo>
                    <a:pt x="106851" y="305215"/>
                  </a:lnTo>
                  <a:lnTo>
                    <a:pt x="102895" y="339705"/>
                  </a:lnTo>
                  <a:lnTo>
                    <a:pt x="98084" y="375059"/>
                  </a:lnTo>
                  <a:lnTo>
                    <a:pt x="94013" y="410670"/>
                  </a:lnTo>
                  <a:lnTo>
                    <a:pt x="86523" y="446357"/>
                  </a:lnTo>
                  <a:lnTo>
                    <a:pt x="78020" y="484712"/>
                  </a:lnTo>
                  <a:lnTo>
                    <a:pt x="69216" y="524850"/>
                  </a:lnTo>
                  <a:lnTo>
                    <a:pt x="60324" y="564524"/>
                  </a:lnTo>
                  <a:lnTo>
                    <a:pt x="51405" y="605052"/>
                  </a:lnTo>
                  <a:lnTo>
                    <a:pt x="42479" y="642196"/>
                  </a:lnTo>
                  <a:lnTo>
                    <a:pt x="33550" y="678337"/>
                  </a:lnTo>
                  <a:lnTo>
                    <a:pt x="24621" y="714181"/>
                  </a:lnTo>
                  <a:lnTo>
                    <a:pt x="12715" y="757108"/>
                  </a:lnTo>
                  <a:lnTo>
                    <a:pt x="478" y="800651"/>
                  </a:lnTo>
                  <a:lnTo>
                    <a:pt x="0" y="815150"/>
                  </a:lnTo>
                  <a:lnTo>
                    <a:pt x="3095" y="831515"/>
                  </a:lnTo>
                  <a:lnTo>
                    <a:pt x="6302" y="837070"/>
                  </a:lnTo>
                  <a:lnTo>
                    <a:pt x="10424" y="840773"/>
                  </a:lnTo>
                  <a:lnTo>
                    <a:pt x="15156" y="843242"/>
                  </a:lnTo>
                  <a:lnTo>
                    <a:pt x="28352" y="843339"/>
                  </a:lnTo>
                  <a:lnTo>
                    <a:pt x="55161" y="835169"/>
                  </a:lnTo>
                  <a:lnTo>
                    <a:pt x="99162" y="815083"/>
                  </a:lnTo>
                  <a:lnTo>
                    <a:pt x="139262" y="793943"/>
                  </a:lnTo>
                  <a:lnTo>
                    <a:pt x="194285" y="758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79" name="SMARTInkShape-4937"/>
            <p:cNvSpPr/>
            <p:nvPr>
              <p:custDataLst>
                <p:tags r:id="rId144"/>
              </p:custDataLst>
            </p:nvPr>
          </p:nvSpPr>
          <p:spPr bwMode="auto">
            <a:xfrm>
              <a:off x="2303859" y="3539024"/>
              <a:ext cx="133947" cy="429257"/>
            </a:xfrm>
            <a:custGeom>
              <a:avLst/>
              <a:gdLst/>
              <a:ahLst/>
              <a:cxnLst/>
              <a:rect l="0" t="0" r="0" b="0"/>
              <a:pathLst>
                <a:path w="133947" h="429257">
                  <a:moveTo>
                    <a:pt x="0" y="416828"/>
                  </a:moveTo>
                  <a:lnTo>
                    <a:pt x="0" y="416828"/>
                  </a:lnTo>
                  <a:lnTo>
                    <a:pt x="4741" y="421568"/>
                  </a:lnTo>
                  <a:lnTo>
                    <a:pt x="7068" y="426541"/>
                  </a:lnTo>
                  <a:lnTo>
                    <a:pt x="7689" y="429256"/>
                  </a:lnTo>
                  <a:lnTo>
                    <a:pt x="10087" y="429082"/>
                  </a:lnTo>
                  <a:lnTo>
                    <a:pt x="18043" y="423597"/>
                  </a:lnTo>
                  <a:lnTo>
                    <a:pt x="28939" y="409352"/>
                  </a:lnTo>
                  <a:lnTo>
                    <a:pt x="51608" y="366772"/>
                  </a:lnTo>
                  <a:lnTo>
                    <a:pt x="65096" y="335392"/>
                  </a:lnTo>
                  <a:lnTo>
                    <a:pt x="71177" y="299539"/>
                  </a:lnTo>
                  <a:lnTo>
                    <a:pt x="80904" y="255268"/>
                  </a:lnTo>
                  <a:lnTo>
                    <a:pt x="86811" y="220129"/>
                  </a:lnTo>
                  <a:lnTo>
                    <a:pt x="91206" y="181937"/>
                  </a:lnTo>
                  <a:lnTo>
                    <a:pt x="96147" y="139202"/>
                  </a:lnTo>
                  <a:lnTo>
                    <a:pt x="97611" y="97766"/>
                  </a:lnTo>
                  <a:lnTo>
                    <a:pt x="98044" y="62999"/>
                  </a:lnTo>
                  <a:lnTo>
                    <a:pt x="95527" y="33846"/>
                  </a:lnTo>
                  <a:lnTo>
                    <a:pt x="89126" y="3584"/>
                  </a:lnTo>
                  <a:lnTo>
                    <a:pt x="87198" y="1433"/>
                  </a:lnTo>
                  <a:lnTo>
                    <a:pt x="84922" y="0"/>
                  </a:lnTo>
                  <a:lnTo>
                    <a:pt x="81419" y="1028"/>
                  </a:lnTo>
                  <a:lnTo>
                    <a:pt x="72236" y="7463"/>
                  </a:lnTo>
                  <a:lnTo>
                    <a:pt x="51164" y="47165"/>
                  </a:lnTo>
                  <a:lnTo>
                    <a:pt x="39064" y="85728"/>
                  </a:lnTo>
                  <a:lnTo>
                    <a:pt x="34064" y="118302"/>
                  </a:lnTo>
                  <a:lnTo>
                    <a:pt x="28945" y="156727"/>
                  </a:lnTo>
                  <a:lnTo>
                    <a:pt x="27428" y="193247"/>
                  </a:lnTo>
                  <a:lnTo>
                    <a:pt x="26979" y="231850"/>
                  </a:lnTo>
                  <a:lnTo>
                    <a:pt x="26845" y="272061"/>
                  </a:lnTo>
                  <a:lnTo>
                    <a:pt x="29452" y="314402"/>
                  </a:lnTo>
                  <a:lnTo>
                    <a:pt x="36508" y="351422"/>
                  </a:lnTo>
                  <a:lnTo>
                    <a:pt x="43015" y="364938"/>
                  </a:lnTo>
                  <a:lnTo>
                    <a:pt x="52522" y="377560"/>
                  </a:lnTo>
                  <a:lnTo>
                    <a:pt x="59819" y="379735"/>
                  </a:lnTo>
                  <a:lnTo>
                    <a:pt x="78511" y="376860"/>
                  </a:lnTo>
                  <a:lnTo>
                    <a:pt x="133946" y="3453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0" name="SMARTInkShape-4938"/>
            <p:cNvSpPr/>
            <p:nvPr>
              <p:custDataLst>
                <p:tags r:id="rId145"/>
              </p:custDataLst>
            </p:nvPr>
          </p:nvSpPr>
          <p:spPr bwMode="auto">
            <a:xfrm>
              <a:off x="2429497" y="3734436"/>
              <a:ext cx="103964" cy="175471"/>
            </a:xfrm>
            <a:custGeom>
              <a:avLst/>
              <a:gdLst/>
              <a:ahLst/>
              <a:cxnLst/>
              <a:rect l="0" t="0" r="0" b="0"/>
              <a:pathLst>
                <a:path w="103964" h="175471">
                  <a:moveTo>
                    <a:pt x="70816" y="33892"/>
                  </a:moveTo>
                  <a:lnTo>
                    <a:pt x="70816" y="33892"/>
                  </a:lnTo>
                  <a:lnTo>
                    <a:pt x="57513" y="33892"/>
                  </a:lnTo>
                  <a:lnTo>
                    <a:pt x="55994" y="31908"/>
                  </a:lnTo>
                  <a:lnTo>
                    <a:pt x="50911" y="17111"/>
                  </a:lnTo>
                  <a:lnTo>
                    <a:pt x="36741" y="0"/>
                  </a:lnTo>
                  <a:lnTo>
                    <a:pt x="18072" y="40361"/>
                  </a:lnTo>
                  <a:lnTo>
                    <a:pt x="6460" y="78362"/>
                  </a:lnTo>
                  <a:lnTo>
                    <a:pt x="777" y="116245"/>
                  </a:lnTo>
                  <a:lnTo>
                    <a:pt x="0" y="137301"/>
                  </a:lnTo>
                  <a:lnTo>
                    <a:pt x="4946" y="154596"/>
                  </a:lnTo>
                  <a:lnTo>
                    <a:pt x="14809" y="172388"/>
                  </a:lnTo>
                  <a:lnTo>
                    <a:pt x="17603" y="173848"/>
                  </a:lnTo>
                  <a:lnTo>
                    <a:pt x="25999" y="175470"/>
                  </a:lnTo>
                  <a:lnTo>
                    <a:pt x="38991" y="170898"/>
                  </a:lnTo>
                  <a:lnTo>
                    <a:pt x="52703" y="162253"/>
                  </a:lnTo>
                  <a:lnTo>
                    <a:pt x="88498" y="120792"/>
                  </a:lnTo>
                  <a:lnTo>
                    <a:pt x="100749" y="90839"/>
                  </a:lnTo>
                  <a:lnTo>
                    <a:pt x="103963" y="75407"/>
                  </a:lnTo>
                  <a:lnTo>
                    <a:pt x="101032" y="46083"/>
                  </a:lnTo>
                  <a:lnTo>
                    <a:pt x="93836" y="29058"/>
                  </a:lnTo>
                  <a:lnTo>
                    <a:pt x="89139" y="21739"/>
                  </a:lnTo>
                  <a:lnTo>
                    <a:pt x="83031" y="17853"/>
                  </a:lnTo>
                  <a:lnTo>
                    <a:pt x="68307" y="16180"/>
                  </a:lnTo>
                  <a:lnTo>
                    <a:pt x="44026" y="24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1" name="SMARTInkShape-4939"/>
            <p:cNvSpPr/>
            <p:nvPr>
              <p:custDataLst>
                <p:tags r:id="rId146"/>
              </p:custDataLst>
            </p:nvPr>
          </p:nvSpPr>
          <p:spPr bwMode="auto">
            <a:xfrm>
              <a:off x="2538009" y="3645657"/>
              <a:ext cx="122409" cy="462085"/>
            </a:xfrm>
            <a:custGeom>
              <a:avLst/>
              <a:gdLst/>
              <a:ahLst/>
              <a:cxnLst/>
              <a:rect l="0" t="0" r="0" b="0"/>
              <a:pathLst>
                <a:path w="122409" h="462085">
                  <a:moveTo>
                    <a:pt x="60530" y="33374"/>
                  </a:moveTo>
                  <a:lnTo>
                    <a:pt x="60530" y="33374"/>
                  </a:lnTo>
                  <a:lnTo>
                    <a:pt x="68219" y="5568"/>
                  </a:lnTo>
                  <a:lnTo>
                    <a:pt x="67640" y="2931"/>
                  </a:lnTo>
                  <a:lnTo>
                    <a:pt x="66262" y="1172"/>
                  </a:lnTo>
                  <a:lnTo>
                    <a:pt x="64352" y="0"/>
                  </a:lnTo>
                  <a:lnTo>
                    <a:pt x="61093" y="1203"/>
                  </a:lnTo>
                  <a:lnTo>
                    <a:pt x="52181" y="7831"/>
                  </a:lnTo>
                  <a:lnTo>
                    <a:pt x="46898" y="14746"/>
                  </a:lnTo>
                  <a:lnTo>
                    <a:pt x="29962" y="50691"/>
                  </a:lnTo>
                  <a:lnTo>
                    <a:pt x="20495" y="79847"/>
                  </a:lnTo>
                  <a:lnTo>
                    <a:pt x="17248" y="118030"/>
                  </a:lnTo>
                  <a:lnTo>
                    <a:pt x="17279" y="151943"/>
                  </a:lnTo>
                  <a:lnTo>
                    <a:pt x="20802" y="164785"/>
                  </a:lnTo>
                  <a:lnTo>
                    <a:pt x="25115" y="167614"/>
                  </a:lnTo>
                  <a:lnTo>
                    <a:pt x="37845" y="168112"/>
                  </a:lnTo>
                  <a:lnTo>
                    <a:pt x="50779" y="162380"/>
                  </a:lnTo>
                  <a:lnTo>
                    <a:pt x="57005" y="158073"/>
                  </a:lnTo>
                  <a:lnTo>
                    <a:pt x="66570" y="140059"/>
                  </a:lnTo>
                  <a:lnTo>
                    <a:pt x="76055" y="102293"/>
                  </a:lnTo>
                  <a:lnTo>
                    <a:pt x="85873" y="72922"/>
                  </a:lnTo>
                  <a:lnTo>
                    <a:pt x="91968" y="81378"/>
                  </a:lnTo>
                  <a:lnTo>
                    <a:pt x="103910" y="111098"/>
                  </a:lnTo>
                  <a:lnTo>
                    <a:pt x="111087" y="153968"/>
                  </a:lnTo>
                  <a:lnTo>
                    <a:pt x="113758" y="185198"/>
                  </a:lnTo>
                  <a:lnTo>
                    <a:pt x="119847" y="229061"/>
                  </a:lnTo>
                  <a:lnTo>
                    <a:pt x="121620" y="268844"/>
                  </a:lnTo>
                  <a:lnTo>
                    <a:pt x="122408" y="310337"/>
                  </a:lnTo>
                  <a:lnTo>
                    <a:pt x="121765" y="347961"/>
                  </a:lnTo>
                  <a:lnTo>
                    <a:pt x="115826" y="385877"/>
                  </a:lnTo>
                  <a:lnTo>
                    <a:pt x="104930" y="425355"/>
                  </a:lnTo>
                  <a:lnTo>
                    <a:pt x="98123" y="442736"/>
                  </a:lnTo>
                  <a:lnTo>
                    <a:pt x="88483" y="457076"/>
                  </a:lnTo>
                  <a:lnTo>
                    <a:pt x="80157" y="460701"/>
                  </a:lnTo>
                  <a:lnTo>
                    <a:pt x="57678" y="462084"/>
                  </a:lnTo>
                  <a:lnTo>
                    <a:pt x="36442" y="454099"/>
                  </a:lnTo>
                  <a:lnTo>
                    <a:pt x="26612" y="447803"/>
                  </a:lnTo>
                  <a:lnTo>
                    <a:pt x="13044" y="427578"/>
                  </a:lnTo>
                  <a:lnTo>
                    <a:pt x="4699" y="401060"/>
                  </a:lnTo>
                  <a:lnTo>
                    <a:pt x="0" y="356630"/>
                  </a:lnTo>
                  <a:lnTo>
                    <a:pt x="1059" y="319183"/>
                  </a:lnTo>
                  <a:lnTo>
                    <a:pt x="10528" y="288158"/>
                  </a:lnTo>
                  <a:lnTo>
                    <a:pt x="39026" y="249783"/>
                  </a:lnTo>
                  <a:lnTo>
                    <a:pt x="78389" y="203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2" name="SMARTInkShape-4940"/>
            <p:cNvSpPr/>
            <p:nvPr>
              <p:custDataLst>
                <p:tags r:id="rId147"/>
              </p:custDataLst>
            </p:nvPr>
          </p:nvSpPr>
          <p:spPr bwMode="auto">
            <a:xfrm>
              <a:off x="2804299" y="3509367"/>
              <a:ext cx="26413" cy="356814"/>
            </a:xfrm>
            <a:custGeom>
              <a:avLst/>
              <a:gdLst/>
              <a:ahLst/>
              <a:cxnLst/>
              <a:rect l="0" t="0" r="0" b="0"/>
              <a:pathLst>
                <a:path w="26413" h="356814">
                  <a:moveTo>
                    <a:pt x="17482" y="0"/>
                  </a:moveTo>
                  <a:lnTo>
                    <a:pt x="17482" y="0"/>
                  </a:lnTo>
                  <a:lnTo>
                    <a:pt x="12742" y="9481"/>
                  </a:lnTo>
                  <a:lnTo>
                    <a:pt x="9380" y="41560"/>
                  </a:lnTo>
                  <a:lnTo>
                    <a:pt x="8920" y="73372"/>
                  </a:lnTo>
                  <a:lnTo>
                    <a:pt x="3921" y="116108"/>
                  </a:lnTo>
                  <a:lnTo>
                    <a:pt x="896" y="158646"/>
                  </a:lnTo>
                  <a:lnTo>
                    <a:pt x="0" y="197929"/>
                  </a:lnTo>
                  <a:lnTo>
                    <a:pt x="2436" y="230513"/>
                  </a:lnTo>
                  <a:lnTo>
                    <a:pt x="5835" y="264177"/>
                  </a:lnTo>
                  <a:lnTo>
                    <a:pt x="7747" y="300855"/>
                  </a:lnTo>
                  <a:lnTo>
                    <a:pt x="8394" y="343010"/>
                  </a:lnTo>
                  <a:lnTo>
                    <a:pt x="8521" y="356813"/>
                  </a:lnTo>
                  <a:lnTo>
                    <a:pt x="26412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3" name="SMARTInkShape-4941"/>
            <p:cNvSpPr/>
            <p:nvPr>
              <p:custDataLst>
                <p:tags r:id="rId148"/>
              </p:custDataLst>
            </p:nvPr>
          </p:nvSpPr>
          <p:spPr bwMode="auto">
            <a:xfrm>
              <a:off x="2794992" y="3467236"/>
              <a:ext cx="135705" cy="220726"/>
            </a:xfrm>
            <a:custGeom>
              <a:avLst/>
              <a:gdLst/>
              <a:ahLst/>
              <a:cxnLst/>
              <a:rect l="0" t="0" r="0" b="0"/>
              <a:pathLst>
                <a:path w="135705" h="220726">
                  <a:moveTo>
                    <a:pt x="8930" y="59991"/>
                  </a:moveTo>
                  <a:lnTo>
                    <a:pt x="8930" y="59991"/>
                  </a:lnTo>
                  <a:lnTo>
                    <a:pt x="4189" y="50510"/>
                  </a:lnTo>
                  <a:lnTo>
                    <a:pt x="3785" y="46725"/>
                  </a:lnTo>
                  <a:lnTo>
                    <a:pt x="5982" y="39873"/>
                  </a:lnTo>
                  <a:lnTo>
                    <a:pt x="22278" y="20957"/>
                  </a:lnTo>
                  <a:lnTo>
                    <a:pt x="45958" y="5981"/>
                  </a:lnTo>
                  <a:lnTo>
                    <a:pt x="81306" y="0"/>
                  </a:lnTo>
                  <a:lnTo>
                    <a:pt x="113718" y="2969"/>
                  </a:lnTo>
                  <a:lnTo>
                    <a:pt x="121453" y="8086"/>
                  </a:lnTo>
                  <a:lnTo>
                    <a:pt x="132693" y="24354"/>
                  </a:lnTo>
                  <a:lnTo>
                    <a:pt x="135704" y="44813"/>
                  </a:lnTo>
                  <a:lnTo>
                    <a:pt x="135118" y="55825"/>
                  </a:lnTo>
                  <a:lnTo>
                    <a:pt x="120072" y="90286"/>
                  </a:lnTo>
                  <a:lnTo>
                    <a:pt x="96762" y="125632"/>
                  </a:lnTo>
                  <a:lnTo>
                    <a:pt x="56031" y="165600"/>
                  </a:lnTo>
                  <a:lnTo>
                    <a:pt x="14998" y="201040"/>
                  </a:lnTo>
                  <a:lnTo>
                    <a:pt x="0" y="220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4" name="SMARTInkShape-4942"/>
            <p:cNvSpPr/>
            <p:nvPr>
              <p:custDataLst>
                <p:tags r:id="rId149"/>
              </p:custDataLst>
            </p:nvPr>
          </p:nvSpPr>
          <p:spPr bwMode="auto">
            <a:xfrm>
              <a:off x="2929891" y="3455789"/>
              <a:ext cx="132993" cy="388485"/>
            </a:xfrm>
            <a:custGeom>
              <a:avLst/>
              <a:gdLst/>
              <a:ahLst/>
              <a:cxnLst/>
              <a:rect l="0" t="0" r="0" b="0"/>
              <a:pathLst>
                <a:path w="132993" h="388485">
                  <a:moveTo>
                    <a:pt x="132992" y="0"/>
                  </a:moveTo>
                  <a:lnTo>
                    <a:pt x="132992" y="0"/>
                  </a:lnTo>
                  <a:lnTo>
                    <a:pt x="117742" y="992"/>
                  </a:lnTo>
                  <a:lnTo>
                    <a:pt x="96392" y="8121"/>
                  </a:lnTo>
                  <a:lnTo>
                    <a:pt x="64807" y="33420"/>
                  </a:lnTo>
                  <a:lnTo>
                    <a:pt x="51494" y="55543"/>
                  </a:lnTo>
                  <a:lnTo>
                    <a:pt x="32362" y="98486"/>
                  </a:lnTo>
                  <a:lnTo>
                    <a:pt x="15219" y="138737"/>
                  </a:lnTo>
                  <a:lnTo>
                    <a:pt x="8415" y="178769"/>
                  </a:lnTo>
                  <a:lnTo>
                    <a:pt x="2263" y="212270"/>
                  </a:lnTo>
                  <a:lnTo>
                    <a:pt x="0" y="247331"/>
                  </a:lnTo>
                  <a:lnTo>
                    <a:pt x="321" y="284840"/>
                  </a:lnTo>
                  <a:lnTo>
                    <a:pt x="3912" y="316103"/>
                  </a:lnTo>
                  <a:lnTo>
                    <a:pt x="11513" y="352952"/>
                  </a:lnTo>
                  <a:lnTo>
                    <a:pt x="24789" y="377981"/>
                  </a:lnTo>
                  <a:lnTo>
                    <a:pt x="31091" y="382956"/>
                  </a:lnTo>
                  <a:lnTo>
                    <a:pt x="46030" y="388484"/>
                  </a:lnTo>
                  <a:lnTo>
                    <a:pt x="53189" y="387974"/>
                  </a:lnTo>
                  <a:lnTo>
                    <a:pt x="79414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5" name="SMARTInkShape-4943"/>
            <p:cNvSpPr/>
            <p:nvPr>
              <p:custDataLst>
                <p:tags r:id="rId150"/>
              </p:custDataLst>
            </p:nvPr>
          </p:nvSpPr>
          <p:spPr bwMode="auto">
            <a:xfrm>
              <a:off x="3018234" y="3629642"/>
              <a:ext cx="79558" cy="138687"/>
            </a:xfrm>
            <a:custGeom>
              <a:avLst/>
              <a:gdLst/>
              <a:ahLst/>
              <a:cxnLst/>
              <a:rect l="0" t="0" r="0" b="0"/>
              <a:pathLst>
                <a:path w="79558" h="138687">
                  <a:moveTo>
                    <a:pt x="0" y="4741"/>
                  </a:moveTo>
                  <a:lnTo>
                    <a:pt x="0" y="4741"/>
                  </a:lnTo>
                  <a:lnTo>
                    <a:pt x="9481" y="0"/>
                  </a:lnTo>
                  <a:lnTo>
                    <a:pt x="22073" y="319"/>
                  </a:lnTo>
                  <a:lnTo>
                    <a:pt x="29599" y="1793"/>
                  </a:lnTo>
                  <a:lnTo>
                    <a:pt x="54411" y="18088"/>
                  </a:lnTo>
                  <a:lnTo>
                    <a:pt x="71133" y="37028"/>
                  </a:lnTo>
                  <a:lnTo>
                    <a:pt x="76264" y="51833"/>
                  </a:lnTo>
                  <a:lnTo>
                    <a:pt x="79557" y="80850"/>
                  </a:lnTo>
                  <a:lnTo>
                    <a:pt x="74716" y="96114"/>
                  </a:lnTo>
                  <a:lnTo>
                    <a:pt x="62131" y="124702"/>
                  </a:lnTo>
                  <a:lnTo>
                    <a:pt x="53742" y="131809"/>
                  </a:lnTo>
                  <a:lnTo>
                    <a:pt x="35719" y="1386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6" name="SMARTInkShape-4944"/>
            <p:cNvSpPr/>
            <p:nvPr>
              <p:custDataLst>
                <p:tags r:id="rId151"/>
              </p:custDataLst>
            </p:nvPr>
          </p:nvSpPr>
          <p:spPr bwMode="auto">
            <a:xfrm>
              <a:off x="3206995" y="3696891"/>
              <a:ext cx="34483" cy="119305"/>
            </a:xfrm>
            <a:custGeom>
              <a:avLst/>
              <a:gdLst/>
              <a:ahLst/>
              <a:cxnLst/>
              <a:rect l="0" t="0" r="0" b="0"/>
              <a:pathLst>
                <a:path w="34483" h="119305">
                  <a:moveTo>
                    <a:pt x="7693" y="0"/>
                  </a:moveTo>
                  <a:lnTo>
                    <a:pt x="7693" y="0"/>
                  </a:lnTo>
                  <a:lnTo>
                    <a:pt x="6700" y="17215"/>
                  </a:lnTo>
                  <a:lnTo>
                    <a:pt x="4" y="59409"/>
                  </a:lnTo>
                  <a:lnTo>
                    <a:pt x="0" y="95630"/>
                  </a:lnTo>
                  <a:lnTo>
                    <a:pt x="6484" y="117936"/>
                  </a:lnTo>
                  <a:lnTo>
                    <a:pt x="8871" y="119304"/>
                  </a:lnTo>
                  <a:lnTo>
                    <a:pt x="16815" y="118177"/>
                  </a:lnTo>
                  <a:lnTo>
                    <a:pt x="34482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7" name="SMARTInkShape-4945"/>
            <p:cNvSpPr/>
            <p:nvPr>
              <p:custDataLst>
                <p:tags r:id="rId152"/>
              </p:custDataLst>
            </p:nvPr>
          </p:nvSpPr>
          <p:spPr bwMode="auto">
            <a:xfrm>
              <a:off x="3109249" y="3589734"/>
              <a:ext cx="69721" cy="174970"/>
            </a:xfrm>
            <a:custGeom>
              <a:avLst/>
              <a:gdLst/>
              <a:ahLst/>
              <a:cxnLst/>
              <a:rect l="0" t="0" r="0" b="0"/>
              <a:pathLst>
                <a:path w="69721" h="174970">
                  <a:moveTo>
                    <a:pt x="25071" y="0"/>
                  </a:moveTo>
                  <a:lnTo>
                    <a:pt x="25071" y="0"/>
                  </a:lnTo>
                  <a:lnTo>
                    <a:pt x="22426" y="17651"/>
                  </a:lnTo>
                  <a:lnTo>
                    <a:pt x="15358" y="49879"/>
                  </a:lnTo>
                  <a:lnTo>
                    <a:pt x="6980" y="88201"/>
                  </a:lnTo>
                  <a:lnTo>
                    <a:pt x="0" y="127225"/>
                  </a:lnTo>
                  <a:lnTo>
                    <a:pt x="6122" y="166359"/>
                  </a:lnTo>
                  <a:lnTo>
                    <a:pt x="9461" y="170437"/>
                  </a:lnTo>
                  <a:lnTo>
                    <a:pt x="21110" y="174969"/>
                  </a:lnTo>
                  <a:lnTo>
                    <a:pt x="27392" y="174193"/>
                  </a:lnTo>
                  <a:lnTo>
                    <a:pt x="6972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8" name="SMARTInkShape-4946"/>
            <p:cNvSpPr/>
            <p:nvPr>
              <p:custDataLst>
                <p:tags r:id="rId153"/>
              </p:custDataLst>
            </p:nvPr>
          </p:nvSpPr>
          <p:spPr bwMode="auto">
            <a:xfrm>
              <a:off x="3214723" y="3652242"/>
              <a:ext cx="17825" cy="25149"/>
            </a:xfrm>
            <a:custGeom>
              <a:avLst/>
              <a:gdLst/>
              <a:ahLst/>
              <a:cxnLst/>
              <a:rect l="0" t="0" r="0" b="0"/>
              <a:pathLst>
                <a:path w="17825" h="25149">
                  <a:moveTo>
                    <a:pt x="17824" y="0"/>
                  </a:moveTo>
                  <a:lnTo>
                    <a:pt x="17824" y="0"/>
                  </a:lnTo>
                  <a:lnTo>
                    <a:pt x="10135" y="0"/>
                  </a:lnTo>
                  <a:lnTo>
                    <a:pt x="1315" y="7689"/>
                  </a:lnTo>
                  <a:lnTo>
                    <a:pt x="364" y="13302"/>
                  </a:lnTo>
                  <a:lnTo>
                    <a:pt x="0" y="25148"/>
                  </a:lnTo>
                  <a:lnTo>
                    <a:pt x="980" y="24703"/>
                  </a:lnTo>
                  <a:lnTo>
                    <a:pt x="7100" y="20328"/>
                  </a:lnTo>
                  <a:lnTo>
                    <a:pt x="12396" y="18956"/>
                  </a:lnTo>
                  <a:lnTo>
                    <a:pt x="13213" y="16607"/>
                  </a:lnTo>
                  <a:lnTo>
                    <a:pt x="88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89" name="SMARTInkShape-4947"/>
            <p:cNvSpPr/>
            <p:nvPr>
              <p:custDataLst>
                <p:tags r:id="rId154"/>
              </p:custDataLst>
            </p:nvPr>
          </p:nvSpPr>
          <p:spPr bwMode="auto">
            <a:xfrm>
              <a:off x="3062883" y="3527227"/>
              <a:ext cx="89298" cy="17860"/>
            </a:xfrm>
            <a:custGeom>
              <a:avLst/>
              <a:gdLst/>
              <a:ahLst/>
              <a:cxnLst/>
              <a:rect l="0" t="0" r="0" b="0"/>
              <a:pathLst>
                <a:path w="89298" h="17860">
                  <a:moveTo>
                    <a:pt x="0" y="17859"/>
                  </a:moveTo>
                  <a:lnTo>
                    <a:pt x="0" y="17859"/>
                  </a:lnTo>
                  <a:lnTo>
                    <a:pt x="31045" y="16867"/>
                  </a:lnTo>
                  <a:lnTo>
                    <a:pt x="71512" y="2413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0" name="SMARTInkShape-4948"/>
            <p:cNvSpPr/>
            <p:nvPr>
              <p:custDataLst>
                <p:tags r:id="rId155"/>
              </p:custDataLst>
            </p:nvPr>
          </p:nvSpPr>
          <p:spPr bwMode="auto">
            <a:xfrm>
              <a:off x="3116461" y="3509367"/>
              <a:ext cx="53579" cy="44650"/>
            </a:xfrm>
            <a:custGeom>
              <a:avLst/>
              <a:gdLst/>
              <a:ahLst/>
              <a:cxnLst/>
              <a:rect l="0" t="0" r="0" b="0"/>
              <a:pathLst>
                <a:path w="53579" h="44650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36367" y="13302"/>
                  </a:lnTo>
                  <a:lnTo>
                    <a:pt x="46935" y="25990"/>
                  </a:lnTo>
                  <a:lnTo>
                    <a:pt x="53578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1" name="SMARTInkShape-4949"/>
            <p:cNvSpPr/>
            <p:nvPr>
              <p:custDataLst>
                <p:tags r:id="rId156"/>
              </p:custDataLst>
            </p:nvPr>
          </p:nvSpPr>
          <p:spPr bwMode="auto">
            <a:xfrm>
              <a:off x="3357972" y="3437930"/>
              <a:ext cx="26381" cy="330399"/>
            </a:xfrm>
            <a:custGeom>
              <a:avLst/>
              <a:gdLst/>
              <a:ahLst/>
              <a:cxnLst/>
              <a:rect l="0" t="0" r="0" b="0"/>
              <a:pathLst>
                <a:path w="26381" h="330399">
                  <a:moveTo>
                    <a:pt x="17450" y="0"/>
                  </a:moveTo>
                  <a:lnTo>
                    <a:pt x="17450" y="0"/>
                  </a:lnTo>
                  <a:lnTo>
                    <a:pt x="20096" y="29141"/>
                  </a:lnTo>
                  <a:lnTo>
                    <a:pt x="24518" y="62212"/>
                  </a:lnTo>
                  <a:lnTo>
                    <a:pt x="25828" y="104422"/>
                  </a:lnTo>
                  <a:lnTo>
                    <a:pt x="25142" y="132730"/>
                  </a:lnTo>
                  <a:lnTo>
                    <a:pt x="21530" y="168462"/>
                  </a:lnTo>
                  <a:lnTo>
                    <a:pt x="13918" y="208664"/>
                  </a:lnTo>
                  <a:lnTo>
                    <a:pt x="8594" y="248916"/>
                  </a:lnTo>
                  <a:lnTo>
                    <a:pt x="1663" y="288175"/>
                  </a:lnTo>
                  <a:lnTo>
                    <a:pt x="0" y="324373"/>
                  </a:lnTo>
                  <a:lnTo>
                    <a:pt x="2840" y="328365"/>
                  </a:lnTo>
                  <a:lnTo>
                    <a:pt x="7710" y="330035"/>
                  </a:lnTo>
                  <a:lnTo>
                    <a:pt x="26380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2" name="SMARTInkShape-4950"/>
            <p:cNvSpPr/>
            <p:nvPr>
              <p:custDataLst>
                <p:tags r:id="rId157"/>
              </p:custDataLst>
            </p:nvPr>
          </p:nvSpPr>
          <p:spPr bwMode="auto">
            <a:xfrm>
              <a:off x="3446859" y="3571875"/>
              <a:ext cx="151806" cy="167637"/>
            </a:xfrm>
            <a:custGeom>
              <a:avLst/>
              <a:gdLst/>
              <a:ahLst/>
              <a:cxnLst/>
              <a:rect l="0" t="0" r="0" b="0"/>
              <a:pathLst>
                <a:path w="151806" h="167637">
                  <a:moveTo>
                    <a:pt x="0" y="0"/>
                  </a:moveTo>
                  <a:lnTo>
                    <a:pt x="0" y="0"/>
                  </a:lnTo>
                  <a:lnTo>
                    <a:pt x="28497" y="992"/>
                  </a:lnTo>
                  <a:lnTo>
                    <a:pt x="68846" y="12429"/>
                  </a:lnTo>
                  <a:lnTo>
                    <a:pt x="92719" y="20991"/>
                  </a:lnTo>
                  <a:lnTo>
                    <a:pt x="103386" y="29504"/>
                  </a:lnTo>
                  <a:lnTo>
                    <a:pt x="107619" y="34552"/>
                  </a:lnTo>
                  <a:lnTo>
                    <a:pt x="109450" y="40894"/>
                  </a:lnTo>
                  <a:lnTo>
                    <a:pt x="108837" y="55878"/>
                  </a:lnTo>
                  <a:lnTo>
                    <a:pt x="99966" y="69814"/>
                  </a:lnTo>
                  <a:lnTo>
                    <a:pt x="60015" y="107014"/>
                  </a:lnTo>
                  <a:lnTo>
                    <a:pt x="19516" y="142048"/>
                  </a:lnTo>
                  <a:lnTo>
                    <a:pt x="6224" y="155749"/>
                  </a:lnTo>
                  <a:lnTo>
                    <a:pt x="2766" y="162818"/>
                  </a:lnTo>
                  <a:lnTo>
                    <a:pt x="4821" y="165100"/>
                  </a:lnTo>
                  <a:lnTo>
                    <a:pt x="15041" y="167636"/>
                  </a:lnTo>
                  <a:lnTo>
                    <a:pt x="29506" y="163471"/>
                  </a:lnTo>
                  <a:lnTo>
                    <a:pt x="67785" y="149368"/>
                  </a:lnTo>
                  <a:lnTo>
                    <a:pt x="108537" y="131370"/>
                  </a:lnTo>
                  <a:lnTo>
                    <a:pt x="124638" y="119903"/>
                  </a:lnTo>
                  <a:lnTo>
                    <a:pt x="151805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3" name="SMARTInkShape-4951"/>
            <p:cNvSpPr/>
            <p:nvPr>
              <p:custDataLst>
                <p:tags r:id="rId158"/>
              </p:custDataLst>
            </p:nvPr>
          </p:nvSpPr>
          <p:spPr bwMode="auto">
            <a:xfrm>
              <a:off x="3625453" y="3664957"/>
              <a:ext cx="52338" cy="112302"/>
            </a:xfrm>
            <a:custGeom>
              <a:avLst/>
              <a:gdLst/>
              <a:ahLst/>
              <a:cxnLst/>
              <a:rect l="0" t="0" r="0" b="0"/>
              <a:pathLst>
                <a:path w="52338" h="112302">
                  <a:moveTo>
                    <a:pt x="44649" y="5145"/>
                  </a:moveTo>
                  <a:lnTo>
                    <a:pt x="44649" y="5145"/>
                  </a:lnTo>
                  <a:lnTo>
                    <a:pt x="49389" y="404"/>
                  </a:lnTo>
                  <a:lnTo>
                    <a:pt x="50785" y="0"/>
                  </a:lnTo>
                  <a:lnTo>
                    <a:pt x="51716" y="722"/>
                  </a:lnTo>
                  <a:lnTo>
                    <a:pt x="52337" y="2197"/>
                  </a:lnTo>
                  <a:lnTo>
                    <a:pt x="41040" y="34484"/>
                  </a:lnTo>
                  <a:lnTo>
                    <a:pt x="16069" y="76255"/>
                  </a:lnTo>
                  <a:lnTo>
                    <a:pt x="4203" y="96949"/>
                  </a:lnTo>
                  <a:lnTo>
                    <a:pt x="0" y="1123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4" name="SMARTInkShape-4952"/>
            <p:cNvSpPr/>
            <p:nvPr>
              <p:custDataLst>
                <p:tags r:id="rId159"/>
              </p:custDataLst>
            </p:nvPr>
          </p:nvSpPr>
          <p:spPr bwMode="auto">
            <a:xfrm>
              <a:off x="3875484" y="3277195"/>
              <a:ext cx="142339" cy="517923"/>
            </a:xfrm>
            <a:custGeom>
              <a:avLst/>
              <a:gdLst/>
              <a:ahLst/>
              <a:cxnLst/>
              <a:rect l="0" t="0" r="0" b="0"/>
              <a:pathLst>
                <a:path w="142339" h="517923">
                  <a:moveTo>
                    <a:pt x="0" y="0"/>
                  </a:moveTo>
                  <a:lnTo>
                    <a:pt x="0" y="0"/>
                  </a:lnTo>
                  <a:lnTo>
                    <a:pt x="39034" y="43774"/>
                  </a:lnTo>
                  <a:lnTo>
                    <a:pt x="63490" y="80660"/>
                  </a:lnTo>
                  <a:lnTo>
                    <a:pt x="91292" y="117173"/>
                  </a:lnTo>
                  <a:lnTo>
                    <a:pt x="117170" y="160878"/>
                  </a:lnTo>
                  <a:lnTo>
                    <a:pt x="133696" y="205402"/>
                  </a:lnTo>
                  <a:lnTo>
                    <a:pt x="140155" y="232178"/>
                  </a:lnTo>
                  <a:lnTo>
                    <a:pt x="142338" y="272632"/>
                  </a:lnTo>
                  <a:lnTo>
                    <a:pt x="141777" y="312704"/>
                  </a:lnTo>
                  <a:lnTo>
                    <a:pt x="134723" y="346213"/>
                  </a:lnTo>
                  <a:lnTo>
                    <a:pt x="117710" y="390445"/>
                  </a:lnTo>
                  <a:lnTo>
                    <a:pt x="102346" y="421612"/>
                  </a:lnTo>
                  <a:lnTo>
                    <a:pt x="78942" y="455982"/>
                  </a:lnTo>
                  <a:lnTo>
                    <a:pt x="17860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5" name="SMARTInkShape-4953"/>
            <p:cNvSpPr/>
            <p:nvPr>
              <p:custDataLst>
                <p:tags r:id="rId160"/>
              </p:custDataLst>
            </p:nvPr>
          </p:nvSpPr>
          <p:spPr bwMode="auto">
            <a:xfrm>
              <a:off x="3741796" y="3482578"/>
              <a:ext cx="142619" cy="237919"/>
            </a:xfrm>
            <a:custGeom>
              <a:avLst/>
              <a:gdLst/>
              <a:ahLst/>
              <a:cxnLst/>
              <a:rect l="0" t="0" r="0" b="0"/>
              <a:pathLst>
                <a:path w="142619" h="237919">
                  <a:moveTo>
                    <a:pt x="89040" y="0"/>
                  </a:moveTo>
                  <a:lnTo>
                    <a:pt x="89040" y="0"/>
                  </a:lnTo>
                  <a:lnTo>
                    <a:pt x="65687" y="992"/>
                  </a:lnTo>
                  <a:lnTo>
                    <a:pt x="43756" y="8121"/>
                  </a:lnTo>
                  <a:lnTo>
                    <a:pt x="30549" y="17170"/>
                  </a:lnTo>
                  <a:lnTo>
                    <a:pt x="20711" y="30451"/>
                  </a:lnTo>
                  <a:lnTo>
                    <a:pt x="6310" y="63231"/>
                  </a:lnTo>
                  <a:lnTo>
                    <a:pt x="1689" y="98992"/>
                  </a:lnTo>
                  <a:lnTo>
                    <a:pt x="608" y="129324"/>
                  </a:lnTo>
                  <a:lnTo>
                    <a:pt x="0" y="169287"/>
                  </a:lnTo>
                  <a:lnTo>
                    <a:pt x="1841" y="188348"/>
                  </a:lnTo>
                  <a:lnTo>
                    <a:pt x="9275" y="210049"/>
                  </a:lnTo>
                  <a:lnTo>
                    <a:pt x="21839" y="224985"/>
                  </a:lnTo>
                  <a:lnTo>
                    <a:pt x="29356" y="230357"/>
                  </a:lnTo>
                  <a:lnTo>
                    <a:pt x="48292" y="236326"/>
                  </a:lnTo>
                  <a:lnTo>
                    <a:pt x="58898" y="237918"/>
                  </a:lnTo>
                  <a:lnTo>
                    <a:pt x="78620" y="234395"/>
                  </a:lnTo>
                  <a:lnTo>
                    <a:pt x="96315" y="225222"/>
                  </a:lnTo>
                  <a:lnTo>
                    <a:pt x="110794" y="211224"/>
                  </a:lnTo>
                  <a:lnTo>
                    <a:pt x="118552" y="197726"/>
                  </a:lnTo>
                  <a:lnTo>
                    <a:pt x="128273" y="163411"/>
                  </a:lnTo>
                  <a:lnTo>
                    <a:pt x="127343" y="129998"/>
                  </a:lnTo>
                  <a:lnTo>
                    <a:pt x="120784" y="99703"/>
                  </a:lnTo>
                  <a:lnTo>
                    <a:pt x="103076" y="67134"/>
                  </a:lnTo>
                  <a:lnTo>
                    <a:pt x="84695" y="51996"/>
                  </a:lnTo>
                  <a:lnTo>
                    <a:pt x="64289" y="43946"/>
                  </a:lnTo>
                  <a:lnTo>
                    <a:pt x="45297" y="43675"/>
                  </a:lnTo>
                  <a:lnTo>
                    <a:pt x="29580" y="49507"/>
                  </a:lnTo>
                  <a:lnTo>
                    <a:pt x="17965" y="57722"/>
                  </a:lnTo>
                  <a:lnTo>
                    <a:pt x="12803" y="64680"/>
                  </a:lnTo>
                  <a:lnTo>
                    <a:pt x="9897" y="74176"/>
                  </a:lnTo>
                  <a:lnTo>
                    <a:pt x="11473" y="77232"/>
                  </a:lnTo>
                  <a:lnTo>
                    <a:pt x="18516" y="83273"/>
                  </a:lnTo>
                  <a:lnTo>
                    <a:pt x="33553" y="83974"/>
                  </a:lnTo>
                  <a:lnTo>
                    <a:pt x="66063" y="81080"/>
                  </a:lnTo>
                  <a:lnTo>
                    <a:pt x="104860" y="61105"/>
                  </a:lnTo>
                  <a:lnTo>
                    <a:pt x="142618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01" name="SMARTInkShape-Group1243"/>
          <p:cNvGrpSpPr/>
          <p:nvPr/>
        </p:nvGrpSpPr>
        <p:grpSpPr>
          <a:xfrm>
            <a:off x="1151930" y="3645265"/>
            <a:ext cx="303610" cy="611426"/>
            <a:chOff x="1151930" y="3645265"/>
            <a:chExt cx="303610" cy="611426"/>
          </a:xfrm>
        </p:grpSpPr>
        <p:sp>
          <p:nvSpPr>
            <p:cNvPr id="431897" name="SMARTInkShape-4954"/>
            <p:cNvSpPr/>
            <p:nvPr>
              <p:custDataLst>
                <p:tags r:id="rId139"/>
              </p:custDataLst>
            </p:nvPr>
          </p:nvSpPr>
          <p:spPr bwMode="auto">
            <a:xfrm>
              <a:off x="1151930" y="3705820"/>
              <a:ext cx="80368" cy="550871"/>
            </a:xfrm>
            <a:custGeom>
              <a:avLst/>
              <a:gdLst/>
              <a:ahLst/>
              <a:cxnLst/>
              <a:rect l="0" t="0" r="0" b="0"/>
              <a:pathLst>
                <a:path w="80368" h="550871">
                  <a:moveTo>
                    <a:pt x="80367" y="0"/>
                  </a:moveTo>
                  <a:lnTo>
                    <a:pt x="80367" y="0"/>
                  </a:lnTo>
                  <a:lnTo>
                    <a:pt x="75627" y="4741"/>
                  </a:lnTo>
                  <a:lnTo>
                    <a:pt x="73299" y="12360"/>
                  </a:lnTo>
                  <a:lnTo>
                    <a:pt x="65546" y="52413"/>
                  </a:lnTo>
                  <a:lnTo>
                    <a:pt x="60462" y="91713"/>
                  </a:lnTo>
                  <a:lnTo>
                    <a:pt x="55618" y="125731"/>
                  </a:lnTo>
                  <a:lnTo>
                    <a:pt x="51536" y="160947"/>
                  </a:lnTo>
                  <a:lnTo>
                    <a:pt x="46689" y="196516"/>
                  </a:lnTo>
                  <a:lnTo>
                    <a:pt x="42607" y="234836"/>
                  </a:lnTo>
                  <a:lnTo>
                    <a:pt x="37760" y="274964"/>
                  </a:lnTo>
                  <a:lnTo>
                    <a:pt x="33677" y="314635"/>
                  </a:lnTo>
                  <a:lnTo>
                    <a:pt x="28830" y="355163"/>
                  </a:lnTo>
                  <a:lnTo>
                    <a:pt x="24748" y="392307"/>
                  </a:lnTo>
                  <a:lnTo>
                    <a:pt x="17254" y="433739"/>
                  </a:lnTo>
                  <a:lnTo>
                    <a:pt x="12629" y="465625"/>
                  </a:lnTo>
                  <a:lnTo>
                    <a:pt x="9034" y="508490"/>
                  </a:lnTo>
                  <a:lnTo>
                    <a:pt x="410" y="550870"/>
                  </a:lnTo>
                  <a:lnTo>
                    <a:pt x="0" y="5357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8" name="SMARTInkShape-4955"/>
            <p:cNvSpPr/>
            <p:nvPr>
              <p:custDataLst>
                <p:tags r:id="rId140"/>
              </p:custDataLst>
            </p:nvPr>
          </p:nvSpPr>
          <p:spPr bwMode="auto">
            <a:xfrm>
              <a:off x="1196578" y="3645265"/>
              <a:ext cx="210611" cy="78416"/>
            </a:xfrm>
            <a:custGeom>
              <a:avLst/>
              <a:gdLst/>
              <a:ahLst/>
              <a:cxnLst/>
              <a:rect l="0" t="0" r="0" b="0"/>
              <a:pathLst>
                <a:path w="210611" h="78416">
                  <a:moveTo>
                    <a:pt x="0" y="78415"/>
                  </a:moveTo>
                  <a:lnTo>
                    <a:pt x="0" y="78415"/>
                  </a:lnTo>
                  <a:lnTo>
                    <a:pt x="0" y="73674"/>
                  </a:lnTo>
                  <a:lnTo>
                    <a:pt x="4741" y="61245"/>
                  </a:lnTo>
                  <a:lnTo>
                    <a:pt x="29490" y="39267"/>
                  </a:lnTo>
                  <a:lnTo>
                    <a:pt x="55371" y="22718"/>
                  </a:lnTo>
                  <a:lnTo>
                    <a:pt x="96540" y="9246"/>
                  </a:lnTo>
                  <a:lnTo>
                    <a:pt x="132583" y="1288"/>
                  </a:lnTo>
                  <a:lnTo>
                    <a:pt x="160331" y="0"/>
                  </a:lnTo>
                  <a:lnTo>
                    <a:pt x="200589" y="5863"/>
                  </a:lnTo>
                  <a:lnTo>
                    <a:pt x="205164" y="7226"/>
                  </a:lnTo>
                  <a:lnTo>
                    <a:pt x="208213" y="9127"/>
                  </a:lnTo>
                  <a:lnTo>
                    <a:pt x="210246" y="11387"/>
                  </a:lnTo>
                  <a:lnTo>
                    <a:pt x="210610" y="13886"/>
                  </a:lnTo>
                  <a:lnTo>
                    <a:pt x="196453" y="33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899" name="SMARTInkShape-4956"/>
            <p:cNvSpPr/>
            <p:nvPr>
              <p:custDataLst>
                <p:tags r:id="rId141"/>
              </p:custDataLst>
            </p:nvPr>
          </p:nvSpPr>
          <p:spPr bwMode="auto">
            <a:xfrm>
              <a:off x="1205508" y="3902670"/>
              <a:ext cx="169665" cy="17464"/>
            </a:xfrm>
            <a:custGeom>
              <a:avLst/>
              <a:gdLst/>
              <a:ahLst/>
              <a:cxnLst/>
              <a:rect l="0" t="0" r="0" b="0"/>
              <a:pathLst>
                <a:path w="169665" h="17464">
                  <a:moveTo>
                    <a:pt x="0" y="8533"/>
                  </a:moveTo>
                  <a:lnTo>
                    <a:pt x="0" y="8533"/>
                  </a:lnTo>
                  <a:lnTo>
                    <a:pt x="4740" y="13274"/>
                  </a:lnTo>
                  <a:lnTo>
                    <a:pt x="12359" y="15601"/>
                  </a:lnTo>
                  <a:lnTo>
                    <a:pt x="23352" y="15643"/>
                  </a:lnTo>
                  <a:lnTo>
                    <a:pt x="67972" y="9665"/>
                  </a:lnTo>
                  <a:lnTo>
                    <a:pt x="110338" y="1614"/>
                  </a:lnTo>
                  <a:lnTo>
                    <a:pt x="136338" y="0"/>
                  </a:lnTo>
                  <a:lnTo>
                    <a:pt x="147576" y="2426"/>
                  </a:lnTo>
                  <a:lnTo>
                    <a:pt x="159482" y="6724"/>
                  </a:lnTo>
                  <a:lnTo>
                    <a:pt x="162876" y="7327"/>
                  </a:lnTo>
                  <a:lnTo>
                    <a:pt x="165138" y="8721"/>
                  </a:lnTo>
                  <a:lnTo>
                    <a:pt x="169664" y="174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00" name="SMARTInkShape-4957"/>
            <p:cNvSpPr/>
            <p:nvPr>
              <p:custDataLst>
                <p:tags r:id="rId142"/>
              </p:custDataLst>
            </p:nvPr>
          </p:nvSpPr>
          <p:spPr bwMode="auto">
            <a:xfrm>
              <a:off x="1169789" y="4170164"/>
              <a:ext cx="285751" cy="25181"/>
            </a:xfrm>
            <a:custGeom>
              <a:avLst/>
              <a:gdLst/>
              <a:ahLst/>
              <a:cxnLst/>
              <a:rect l="0" t="0" r="0" b="0"/>
              <a:pathLst>
                <a:path w="285751" h="25181">
                  <a:moveTo>
                    <a:pt x="0" y="8930"/>
                  </a:moveTo>
                  <a:lnTo>
                    <a:pt x="0" y="8930"/>
                  </a:lnTo>
                  <a:lnTo>
                    <a:pt x="0" y="13670"/>
                  </a:lnTo>
                  <a:lnTo>
                    <a:pt x="5292" y="18643"/>
                  </a:lnTo>
                  <a:lnTo>
                    <a:pt x="14258" y="23169"/>
                  </a:lnTo>
                  <a:lnTo>
                    <a:pt x="24858" y="25180"/>
                  </a:lnTo>
                  <a:lnTo>
                    <a:pt x="67235" y="20334"/>
                  </a:lnTo>
                  <a:lnTo>
                    <a:pt x="108972" y="18348"/>
                  </a:lnTo>
                  <a:lnTo>
                    <a:pt x="145659" y="17956"/>
                  </a:lnTo>
                  <a:lnTo>
                    <a:pt x="185244" y="10804"/>
                  </a:lnTo>
                  <a:lnTo>
                    <a:pt x="225110" y="8184"/>
                  </a:lnTo>
                  <a:lnTo>
                    <a:pt x="2857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04" name="SMARTInkShape-Group1244"/>
          <p:cNvGrpSpPr/>
          <p:nvPr/>
        </p:nvGrpSpPr>
        <p:grpSpPr>
          <a:xfrm>
            <a:off x="500798" y="3964781"/>
            <a:ext cx="249297" cy="225501"/>
            <a:chOff x="500798" y="3964781"/>
            <a:chExt cx="249297" cy="225501"/>
          </a:xfrm>
        </p:grpSpPr>
        <p:sp>
          <p:nvSpPr>
            <p:cNvPr id="431902" name="SMARTInkShape-4958"/>
            <p:cNvSpPr/>
            <p:nvPr>
              <p:custDataLst>
                <p:tags r:id="rId137"/>
              </p:custDataLst>
            </p:nvPr>
          </p:nvSpPr>
          <p:spPr bwMode="auto">
            <a:xfrm>
              <a:off x="500798" y="3964781"/>
              <a:ext cx="160000" cy="17861"/>
            </a:xfrm>
            <a:custGeom>
              <a:avLst/>
              <a:gdLst/>
              <a:ahLst/>
              <a:cxnLst/>
              <a:rect l="0" t="0" r="0" b="0"/>
              <a:pathLst>
                <a:path w="160000" h="17861">
                  <a:moveTo>
                    <a:pt x="17124" y="0"/>
                  </a:moveTo>
                  <a:lnTo>
                    <a:pt x="17124" y="0"/>
                  </a:lnTo>
                  <a:lnTo>
                    <a:pt x="0" y="0"/>
                  </a:lnTo>
                  <a:lnTo>
                    <a:pt x="14660" y="992"/>
                  </a:lnTo>
                  <a:lnTo>
                    <a:pt x="53694" y="7689"/>
                  </a:lnTo>
                  <a:lnTo>
                    <a:pt x="89722" y="9677"/>
                  </a:lnTo>
                  <a:lnTo>
                    <a:pt x="128735" y="15949"/>
                  </a:lnTo>
                  <a:lnTo>
                    <a:pt x="159999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03" name="SMARTInkShape-4959"/>
            <p:cNvSpPr/>
            <p:nvPr>
              <p:custDataLst>
                <p:tags r:id="rId138"/>
              </p:custDataLst>
            </p:nvPr>
          </p:nvSpPr>
          <p:spPr bwMode="auto">
            <a:xfrm>
              <a:off x="526852" y="4152305"/>
              <a:ext cx="223243" cy="37977"/>
            </a:xfrm>
            <a:custGeom>
              <a:avLst/>
              <a:gdLst/>
              <a:ahLst/>
              <a:cxnLst/>
              <a:rect l="0" t="0" r="0" b="0"/>
              <a:pathLst>
                <a:path w="223243" h="37977">
                  <a:moveTo>
                    <a:pt x="0" y="17859"/>
                  </a:moveTo>
                  <a:lnTo>
                    <a:pt x="0" y="17859"/>
                  </a:lnTo>
                  <a:lnTo>
                    <a:pt x="4740" y="27340"/>
                  </a:lnTo>
                  <a:lnTo>
                    <a:pt x="17651" y="34640"/>
                  </a:lnTo>
                  <a:lnTo>
                    <a:pt x="26650" y="37976"/>
                  </a:lnTo>
                  <a:lnTo>
                    <a:pt x="58277" y="37931"/>
                  </a:lnTo>
                  <a:lnTo>
                    <a:pt x="92784" y="31633"/>
                  </a:lnTo>
                  <a:lnTo>
                    <a:pt x="133862" y="20616"/>
                  </a:lnTo>
                  <a:lnTo>
                    <a:pt x="167545" y="11841"/>
                  </a:lnTo>
                  <a:lnTo>
                    <a:pt x="2232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12" name="SMARTInkShape-Group1245"/>
          <p:cNvGrpSpPr/>
          <p:nvPr/>
        </p:nvGrpSpPr>
        <p:grpSpPr>
          <a:xfrm>
            <a:off x="6822400" y="3330773"/>
            <a:ext cx="1401297" cy="696517"/>
            <a:chOff x="6822400" y="3330773"/>
            <a:chExt cx="1401297" cy="696517"/>
          </a:xfrm>
        </p:grpSpPr>
        <p:sp>
          <p:nvSpPr>
            <p:cNvPr id="431905" name="SMARTInkShape-4960"/>
            <p:cNvSpPr/>
            <p:nvPr>
              <p:custDataLst>
                <p:tags r:id="rId130"/>
              </p:custDataLst>
            </p:nvPr>
          </p:nvSpPr>
          <p:spPr bwMode="auto">
            <a:xfrm>
              <a:off x="6822400" y="3502836"/>
              <a:ext cx="180975" cy="458285"/>
            </a:xfrm>
            <a:custGeom>
              <a:avLst/>
              <a:gdLst/>
              <a:ahLst/>
              <a:cxnLst/>
              <a:rect l="0" t="0" r="0" b="0"/>
              <a:pathLst>
                <a:path w="180975" h="458285">
                  <a:moveTo>
                    <a:pt x="26670" y="104758"/>
                  </a:moveTo>
                  <a:lnTo>
                    <a:pt x="26670" y="104758"/>
                  </a:lnTo>
                  <a:lnTo>
                    <a:pt x="21526" y="104758"/>
                  </a:lnTo>
                  <a:lnTo>
                    <a:pt x="23722" y="104758"/>
                  </a:lnTo>
                  <a:lnTo>
                    <a:pt x="30538" y="118979"/>
                  </a:lnTo>
                  <a:lnTo>
                    <a:pt x="37579" y="152835"/>
                  </a:lnTo>
                  <a:lnTo>
                    <a:pt x="40449" y="181688"/>
                  </a:lnTo>
                  <a:lnTo>
                    <a:pt x="38416" y="214355"/>
                  </a:lnTo>
                  <a:lnTo>
                    <a:pt x="36434" y="256734"/>
                  </a:lnTo>
                  <a:lnTo>
                    <a:pt x="35847" y="294427"/>
                  </a:lnTo>
                  <a:lnTo>
                    <a:pt x="30933" y="330730"/>
                  </a:lnTo>
                  <a:lnTo>
                    <a:pt x="25918" y="362617"/>
                  </a:lnTo>
                  <a:lnTo>
                    <a:pt x="20383" y="396963"/>
                  </a:lnTo>
                  <a:lnTo>
                    <a:pt x="12680" y="435636"/>
                  </a:lnTo>
                  <a:lnTo>
                    <a:pt x="9321" y="458284"/>
                  </a:lnTo>
                  <a:lnTo>
                    <a:pt x="21185" y="425577"/>
                  </a:lnTo>
                  <a:lnTo>
                    <a:pt x="25045" y="386567"/>
                  </a:lnTo>
                  <a:lnTo>
                    <a:pt x="25197" y="349432"/>
                  </a:lnTo>
                  <a:lnTo>
                    <a:pt x="20390" y="313293"/>
                  </a:lnTo>
                  <a:lnTo>
                    <a:pt x="18526" y="276458"/>
                  </a:lnTo>
                  <a:lnTo>
                    <a:pt x="16981" y="234566"/>
                  </a:lnTo>
                  <a:lnTo>
                    <a:pt x="11673" y="190734"/>
                  </a:lnTo>
                  <a:lnTo>
                    <a:pt x="8667" y="148312"/>
                  </a:lnTo>
                  <a:lnTo>
                    <a:pt x="2925" y="114025"/>
                  </a:lnTo>
                  <a:lnTo>
                    <a:pt x="483" y="69583"/>
                  </a:lnTo>
                  <a:lnTo>
                    <a:pt x="0" y="40593"/>
                  </a:lnTo>
                  <a:lnTo>
                    <a:pt x="5226" y="26301"/>
                  </a:lnTo>
                  <a:lnTo>
                    <a:pt x="9398" y="19711"/>
                  </a:lnTo>
                  <a:lnTo>
                    <a:pt x="21970" y="9743"/>
                  </a:lnTo>
                  <a:lnTo>
                    <a:pt x="29490" y="5696"/>
                  </a:lnTo>
                  <a:lnTo>
                    <a:pt x="63776" y="0"/>
                  </a:lnTo>
                  <a:lnTo>
                    <a:pt x="105354" y="3052"/>
                  </a:lnTo>
                  <a:lnTo>
                    <a:pt x="129109" y="12922"/>
                  </a:lnTo>
                  <a:lnTo>
                    <a:pt x="156572" y="35214"/>
                  </a:lnTo>
                  <a:lnTo>
                    <a:pt x="178889" y="64673"/>
                  </a:lnTo>
                  <a:lnTo>
                    <a:pt x="180974" y="82642"/>
                  </a:lnTo>
                  <a:lnTo>
                    <a:pt x="177601" y="103859"/>
                  </a:lnTo>
                  <a:lnTo>
                    <a:pt x="164546" y="136131"/>
                  </a:lnTo>
                  <a:lnTo>
                    <a:pt x="153763" y="152105"/>
                  </a:lnTo>
                  <a:lnTo>
                    <a:pt x="117407" y="178529"/>
                  </a:lnTo>
                  <a:lnTo>
                    <a:pt x="71319" y="2119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06" name="SMARTInkShape-4961"/>
            <p:cNvSpPr/>
            <p:nvPr>
              <p:custDataLst>
                <p:tags r:id="rId131"/>
              </p:custDataLst>
            </p:nvPr>
          </p:nvSpPr>
          <p:spPr bwMode="auto">
            <a:xfrm>
              <a:off x="7019257" y="3482578"/>
              <a:ext cx="169142" cy="392138"/>
            </a:xfrm>
            <a:custGeom>
              <a:avLst/>
              <a:gdLst/>
              <a:ahLst/>
              <a:cxnLst/>
              <a:rect l="0" t="0" r="0" b="0"/>
              <a:pathLst>
                <a:path w="169142" h="392138">
                  <a:moveTo>
                    <a:pt x="79845" y="0"/>
                  </a:moveTo>
                  <a:lnTo>
                    <a:pt x="79845" y="0"/>
                  </a:lnTo>
                  <a:lnTo>
                    <a:pt x="72156" y="0"/>
                  </a:lnTo>
                  <a:lnTo>
                    <a:pt x="50906" y="32546"/>
                  </a:lnTo>
                  <a:lnTo>
                    <a:pt x="35305" y="72196"/>
                  </a:lnTo>
                  <a:lnTo>
                    <a:pt x="23312" y="107306"/>
                  </a:lnTo>
                  <a:lnTo>
                    <a:pt x="11388" y="150034"/>
                  </a:lnTo>
                  <a:lnTo>
                    <a:pt x="3448" y="185897"/>
                  </a:lnTo>
                  <a:lnTo>
                    <a:pt x="653" y="229485"/>
                  </a:lnTo>
                  <a:lnTo>
                    <a:pt x="0" y="266035"/>
                  </a:lnTo>
                  <a:lnTo>
                    <a:pt x="4372" y="306698"/>
                  </a:lnTo>
                  <a:lnTo>
                    <a:pt x="16693" y="342338"/>
                  </a:lnTo>
                  <a:lnTo>
                    <a:pt x="41787" y="379767"/>
                  </a:lnTo>
                  <a:lnTo>
                    <a:pt x="45543" y="384147"/>
                  </a:lnTo>
                  <a:lnTo>
                    <a:pt x="62946" y="389013"/>
                  </a:lnTo>
                  <a:lnTo>
                    <a:pt x="100319" y="392137"/>
                  </a:lnTo>
                  <a:lnTo>
                    <a:pt x="116725" y="387273"/>
                  </a:lnTo>
                  <a:lnTo>
                    <a:pt x="169141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07" name="SMARTInkShape-4962"/>
            <p:cNvSpPr/>
            <p:nvPr>
              <p:custDataLst>
                <p:tags r:id="rId132"/>
              </p:custDataLst>
            </p:nvPr>
          </p:nvSpPr>
          <p:spPr bwMode="auto">
            <a:xfrm>
              <a:off x="7184006" y="3617764"/>
              <a:ext cx="236565" cy="198715"/>
            </a:xfrm>
            <a:custGeom>
              <a:avLst/>
              <a:gdLst/>
              <a:ahLst/>
              <a:cxnLst/>
              <a:rect l="0" t="0" r="0" b="0"/>
              <a:pathLst>
                <a:path w="236565" h="198715">
                  <a:moveTo>
                    <a:pt x="13322" y="7689"/>
                  </a:moveTo>
                  <a:lnTo>
                    <a:pt x="13322" y="7689"/>
                  </a:lnTo>
                  <a:lnTo>
                    <a:pt x="45868" y="0"/>
                  </a:lnTo>
                  <a:lnTo>
                    <a:pt x="86506" y="11297"/>
                  </a:lnTo>
                  <a:lnTo>
                    <a:pt x="98104" y="19545"/>
                  </a:lnTo>
                  <a:lnTo>
                    <a:pt x="105573" y="29826"/>
                  </a:lnTo>
                  <a:lnTo>
                    <a:pt x="108893" y="41010"/>
                  </a:lnTo>
                  <a:lnTo>
                    <a:pt x="106021" y="67943"/>
                  </a:lnTo>
                  <a:lnTo>
                    <a:pt x="98839" y="84408"/>
                  </a:lnTo>
                  <a:lnTo>
                    <a:pt x="73320" y="120629"/>
                  </a:lnTo>
                  <a:lnTo>
                    <a:pt x="41599" y="157880"/>
                  </a:lnTo>
                  <a:lnTo>
                    <a:pt x="25449" y="177977"/>
                  </a:lnTo>
                  <a:lnTo>
                    <a:pt x="2269" y="194160"/>
                  </a:lnTo>
                  <a:lnTo>
                    <a:pt x="0" y="197488"/>
                  </a:lnTo>
                  <a:lnTo>
                    <a:pt x="472" y="198714"/>
                  </a:lnTo>
                  <a:lnTo>
                    <a:pt x="2771" y="198539"/>
                  </a:lnTo>
                  <a:lnTo>
                    <a:pt x="46829" y="183145"/>
                  </a:lnTo>
                  <a:lnTo>
                    <a:pt x="86748" y="166591"/>
                  </a:lnTo>
                  <a:lnTo>
                    <a:pt x="127024" y="150715"/>
                  </a:lnTo>
                  <a:lnTo>
                    <a:pt x="171133" y="129564"/>
                  </a:lnTo>
                  <a:lnTo>
                    <a:pt x="236564" y="88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08" name="SMARTInkShape-4963"/>
            <p:cNvSpPr/>
            <p:nvPr>
              <p:custDataLst>
                <p:tags r:id="rId133"/>
              </p:custDataLst>
            </p:nvPr>
          </p:nvSpPr>
          <p:spPr bwMode="auto">
            <a:xfrm>
              <a:off x="7404755" y="3548871"/>
              <a:ext cx="33567" cy="335544"/>
            </a:xfrm>
            <a:custGeom>
              <a:avLst/>
              <a:gdLst/>
              <a:ahLst/>
              <a:cxnLst/>
              <a:rect l="0" t="0" r="0" b="0"/>
              <a:pathLst>
                <a:path w="33567" h="335544">
                  <a:moveTo>
                    <a:pt x="24745" y="5145"/>
                  </a:moveTo>
                  <a:lnTo>
                    <a:pt x="24745" y="5145"/>
                  </a:lnTo>
                  <a:lnTo>
                    <a:pt x="29486" y="404"/>
                  </a:lnTo>
                  <a:lnTo>
                    <a:pt x="30882" y="0"/>
                  </a:lnTo>
                  <a:lnTo>
                    <a:pt x="31813" y="722"/>
                  </a:lnTo>
                  <a:lnTo>
                    <a:pt x="32848" y="4171"/>
                  </a:lnTo>
                  <a:lnTo>
                    <a:pt x="33566" y="31536"/>
                  </a:lnTo>
                  <a:lnTo>
                    <a:pt x="26524" y="64413"/>
                  </a:lnTo>
                  <a:lnTo>
                    <a:pt x="19429" y="105719"/>
                  </a:lnTo>
                  <a:lnTo>
                    <a:pt x="15894" y="142982"/>
                  </a:lnTo>
                  <a:lnTo>
                    <a:pt x="8959" y="182743"/>
                  </a:lnTo>
                  <a:lnTo>
                    <a:pt x="4855" y="218170"/>
                  </a:lnTo>
                  <a:lnTo>
                    <a:pt x="0" y="261078"/>
                  </a:lnTo>
                  <a:lnTo>
                    <a:pt x="1207" y="296282"/>
                  </a:lnTo>
                  <a:lnTo>
                    <a:pt x="7849" y="320272"/>
                  </a:lnTo>
                  <a:lnTo>
                    <a:pt x="13267" y="328756"/>
                  </a:lnTo>
                  <a:lnTo>
                    <a:pt x="24745" y="335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09" name="SMARTInkShape-4964"/>
            <p:cNvSpPr/>
            <p:nvPr>
              <p:custDataLst>
                <p:tags r:id="rId134"/>
              </p:custDataLst>
            </p:nvPr>
          </p:nvSpPr>
          <p:spPr bwMode="auto">
            <a:xfrm>
              <a:off x="7581833" y="3589734"/>
              <a:ext cx="285223" cy="264869"/>
            </a:xfrm>
            <a:custGeom>
              <a:avLst/>
              <a:gdLst/>
              <a:ahLst/>
              <a:cxnLst/>
              <a:rect l="0" t="0" r="0" b="0"/>
              <a:pathLst>
                <a:path w="285223" h="264869">
                  <a:moveTo>
                    <a:pt x="44120" y="0"/>
                  </a:moveTo>
                  <a:lnTo>
                    <a:pt x="44120" y="0"/>
                  </a:lnTo>
                  <a:lnTo>
                    <a:pt x="27338" y="19428"/>
                  </a:lnTo>
                  <a:lnTo>
                    <a:pt x="14567" y="46722"/>
                  </a:lnTo>
                  <a:lnTo>
                    <a:pt x="3482" y="85921"/>
                  </a:lnTo>
                  <a:lnTo>
                    <a:pt x="0" y="125943"/>
                  </a:lnTo>
                  <a:lnTo>
                    <a:pt x="568" y="157757"/>
                  </a:lnTo>
                  <a:lnTo>
                    <a:pt x="6632" y="195902"/>
                  </a:lnTo>
                  <a:lnTo>
                    <a:pt x="16696" y="218669"/>
                  </a:lnTo>
                  <a:lnTo>
                    <a:pt x="29947" y="238408"/>
                  </a:lnTo>
                  <a:lnTo>
                    <a:pt x="48405" y="252472"/>
                  </a:lnTo>
                  <a:lnTo>
                    <a:pt x="78462" y="263322"/>
                  </a:lnTo>
                  <a:lnTo>
                    <a:pt x="99071" y="264868"/>
                  </a:lnTo>
                  <a:lnTo>
                    <a:pt x="135587" y="259168"/>
                  </a:lnTo>
                  <a:lnTo>
                    <a:pt x="172505" y="237321"/>
                  </a:lnTo>
                  <a:lnTo>
                    <a:pt x="183288" y="229651"/>
                  </a:lnTo>
                  <a:lnTo>
                    <a:pt x="197915" y="207901"/>
                  </a:lnTo>
                  <a:lnTo>
                    <a:pt x="206731" y="180705"/>
                  </a:lnTo>
                  <a:lnTo>
                    <a:pt x="210649" y="148774"/>
                  </a:lnTo>
                  <a:lnTo>
                    <a:pt x="208115" y="111550"/>
                  </a:lnTo>
                  <a:lnTo>
                    <a:pt x="198366" y="91250"/>
                  </a:lnTo>
                  <a:lnTo>
                    <a:pt x="191599" y="81669"/>
                  </a:lnTo>
                  <a:lnTo>
                    <a:pt x="170851" y="68378"/>
                  </a:lnTo>
                  <a:lnTo>
                    <a:pt x="131279" y="57964"/>
                  </a:lnTo>
                  <a:lnTo>
                    <a:pt x="96073" y="57524"/>
                  </a:lnTo>
                  <a:lnTo>
                    <a:pt x="56918" y="71005"/>
                  </a:lnTo>
                  <a:lnTo>
                    <a:pt x="42201" y="84143"/>
                  </a:lnTo>
                  <a:lnTo>
                    <a:pt x="36887" y="91815"/>
                  </a:lnTo>
                  <a:lnTo>
                    <a:pt x="33629" y="110921"/>
                  </a:lnTo>
                  <a:lnTo>
                    <a:pt x="34150" y="121573"/>
                  </a:lnTo>
                  <a:lnTo>
                    <a:pt x="42665" y="138699"/>
                  </a:lnTo>
                  <a:lnTo>
                    <a:pt x="49104" y="146044"/>
                  </a:lnTo>
                  <a:lnTo>
                    <a:pt x="69486" y="154206"/>
                  </a:lnTo>
                  <a:lnTo>
                    <a:pt x="113513" y="159445"/>
                  </a:lnTo>
                  <a:lnTo>
                    <a:pt x="150873" y="153351"/>
                  </a:lnTo>
                  <a:lnTo>
                    <a:pt x="186915" y="139947"/>
                  </a:lnTo>
                  <a:lnTo>
                    <a:pt x="227438" y="118485"/>
                  </a:lnTo>
                  <a:lnTo>
                    <a:pt x="285222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0" name="SMARTInkShape-4965"/>
            <p:cNvSpPr/>
            <p:nvPr>
              <p:custDataLst>
                <p:tags r:id="rId135"/>
              </p:custDataLst>
            </p:nvPr>
          </p:nvSpPr>
          <p:spPr bwMode="auto">
            <a:xfrm>
              <a:off x="7759898" y="3491508"/>
              <a:ext cx="149154" cy="383977"/>
            </a:xfrm>
            <a:custGeom>
              <a:avLst/>
              <a:gdLst/>
              <a:ahLst/>
              <a:cxnLst/>
              <a:rect l="0" t="0" r="0" b="0"/>
              <a:pathLst>
                <a:path w="149154" h="383977">
                  <a:moveTo>
                    <a:pt x="0" y="0"/>
                  </a:moveTo>
                  <a:lnTo>
                    <a:pt x="0" y="0"/>
                  </a:lnTo>
                  <a:lnTo>
                    <a:pt x="14221" y="0"/>
                  </a:lnTo>
                  <a:lnTo>
                    <a:pt x="26495" y="5291"/>
                  </a:lnTo>
                  <a:lnTo>
                    <a:pt x="67798" y="30462"/>
                  </a:lnTo>
                  <a:lnTo>
                    <a:pt x="100545" y="66537"/>
                  </a:lnTo>
                  <a:lnTo>
                    <a:pt x="118584" y="107687"/>
                  </a:lnTo>
                  <a:lnTo>
                    <a:pt x="133882" y="151874"/>
                  </a:lnTo>
                  <a:lnTo>
                    <a:pt x="142856" y="183906"/>
                  </a:lnTo>
                  <a:lnTo>
                    <a:pt x="149153" y="224816"/>
                  </a:lnTo>
                  <a:lnTo>
                    <a:pt x="148642" y="252715"/>
                  </a:lnTo>
                  <a:lnTo>
                    <a:pt x="137198" y="288750"/>
                  </a:lnTo>
                  <a:lnTo>
                    <a:pt x="105037" y="330989"/>
                  </a:lnTo>
                  <a:lnTo>
                    <a:pt x="76164" y="359105"/>
                  </a:lnTo>
                  <a:lnTo>
                    <a:pt x="35719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1" name="SMARTInkShape-4966"/>
            <p:cNvSpPr/>
            <p:nvPr>
              <p:custDataLst>
                <p:tags r:id="rId136"/>
              </p:custDataLst>
            </p:nvPr>
          </p:nvSpPr>
          <p:spPr bwMode="auto">
            <a:xfrm>
              <a:off x="7929563" y="3330773"/>
              <a:ext cx="294134" cy="696517"/>
            </a:xfrm>
            <a:custGeom>
              <a:avLst/>
              <a:gdLst/>
              <a:ahLst/>
              <a:cxnLst/>
              <a:rect l="0" t="0" r="0" b="0"/>
              <a:pathLst>
                <a:path w="294134" h="696517">
                  <a:moveTo>
                    <a:pt x="107156" y="0"/>
                  </a:moveTo>
                  <a:lnTo>
                    <a:pt x="107156" y="0"/>
                  </a:lnTo>
                  <a:lnTo>
                    <a:pt x="148263" y="41108"/>
                  </a:lnTo>
                  <a:lnTo>
                    <a:pt x="181164" y="83723"/>
                  </a:lnTo>
                  <a:lnTo>
                    <a:pt x="210080" y="123915"/>
                  </a:lnTo>
                  <a:lnTo>
                    <a:pt x="228823" y="156220"/>
                  </a:lnTo>
                  <a:lnTo>
                    <a:pt x="251684" y="195667"/>
                  </a:lnTo>
                  <a:lnTo>
                    <a:pt x="267828" y="238774"/>
                  </a:lnTo>
                  <a:lnTo>
                    <a:pt x="278896" y="282966"/>
                  </a:lnTo>
                  <a:lnTo>
                    <a:pt x="288459" y="327479"/>
                  </a:lnTo>
                  <a:lnTo>
                    <a:pt x="292836" y="372088"/>
                  </a:lnTo>
                  <a:lnTo>
                    <a:pt x="294133" y="416724"/>
                  </a:lnTo>
                  <a:lnTo>
                    <a:pt x="289777" y="461369"/>
                  </a:lnTo>
                  <a:lnTo>
                    <a:pt x="277462" y="501276"/>
                  </a:lnTo>
                  <a:lnTo>
                    <a:pt x="261246" y="538236"/>
                  </a:lnTo>
                  <a:lnTo>
                    <a:pt x="223729" y="580143"/>
                  </a:lnTo>
                  <a:lnTo>
                    <a:pt x="189762" y="612977"/>
                  </a:lnTo>
                  <a:lnTo>
                    <a:pt x="151586" y="641998"/>
                  </a:lnTo>
                  <a:lnTo>
                    <a:pt x="116650" y="660380"/>
                  </a:lnTo>
                  <a:lnTo>
                    <a:pt x="72680" y="675825"/>
                  </a:lnTo>
                  <a:lnTo>
                    <a:pt x="32302" y="687320"/>
                  </a:lnTo>
                  <a:lnTo>
                    <a:pt x="0" y="696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26" name="SMARTInkShape-Group1246"/>
          <p:cNvGrpSpPr/>
          <p:nvPr/>
        </p:nvGrpSpPr>
        <p:grpSpPr>
          <a:xfrm>
            <a:off x="4223742" y="3464719"/>
            <a:ext cx="2374697" cy="552333"/>
            <a:chOff x="4223742" y="3464719"/>
            <a:chExt cx="2374697" cy="552333"/>
          </a:xfrm>
        </p:grpSpPr>
        <p:sp>
          <p:nvSpPr>
            <p:cNvPr id="431913" name="SMARTInkShape-4967"/>
            <p:cNvSpPr/>
            <p:nvPr>
              <p:custDataLst>
                <p:tags r:id="rId117"/>
              </p:custDataLst>
            </p:nvPr>
          </p:nvSpPr>
          <p:spPr bwMode="auto">
            <a:xfrm>
              <a:off x="6125766" y="3554016"/>
              <a:ext cx="112645" cy="366118"/>
            </a:xfrm>
            <a:custGeom>
              <a:avLst/>
              <a:gdLst/>
              <a:ahLst/>
              <a:cxnLst/>
              <a:rect l="0" t="0" r="0" b="0"/>
              <a:pathLst>
                <a:path w="112645" h="366118">
                  <a:moveTo>
                    <a:pt x="0" y="0"/>
                  </a:moveTo>
                  <a:lnTo>
                    <a:pt x="0" y="0"/>
                  </a:lnTo>
                  <a:lnTo>
                    <a:pt x="23352" y="38583"/>
                  </a:lnTo>
                  <a:lnTo>
                    <a:pt x="52017" y="76229"/>
                  </a:lnTo>
                  <a:lnTo>
                    <a:pt x="64790" y="93411"/>
                  </a:lnTo>
                  <a:lnTo>
                    <a:pt x="83138" y="130975"/>
                  </a:lnTo>
                  <a:lnTo>
                    <a:pt x="100149" y="171540"/>
                  </a:lnTo>
                  <a:lnTo>
                    <a:pt x="112644" y="215565"/>
                  </a:lnTo>
                  <a:lnTo>
                    <a:pt x="112420" y="253048"/>
                  </a:lnTo>
                  <a:lnTo>
                    <a:pt x="107511" y="278161"/>
                  </a:lnTo>
                  <a:lnTo>
                    <a:pt x="82605" y="321841"/>
                  </a:lnTo>
                  <a:lnTo>
                    <a:pt x="55785" y="343627"/>
                  </a:lnTo>
                  <a:lnTo>
                    <a:pt x="8929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4" name="SMARTInkShape-4968"/>
            <p:cNvSpPr/>
            <p:nvPr>
              <p:custDataLst>
                <p:tags r:id="rId118"/>
              </p:custDataLst>
            </p:nvPr>
          </p:nvSpPr>
          <p:spPr bwMode="auto">
            <a:xfrm>
              <a:off x="4844871" y="3670102"/>
              <a:ext cx="137896" cy="282848"/>
            </a:xfrm>
            <a:custGeom>
              <a:avLst/>
              <a:gdLst/>
              <a:ahLst/>
              <a:cxnLst/>
              <a:rect l="0" t="0" r="0" b="0"/>
              <a:pathLst>
                <a:path w="137896" h="282848">
                  <a:moveTo>
                    <a:pt x="75387" y="0"/>
                  </a:moveTo>
                  <a:lnTo>
                    <a:pt x="75387" y="0"/>
                  </a:lnTo>
                  <a:lnTo>
                    <a:pt x="70646" y="4740"/>
                  </a:lnTo>
                  <a:lnTo>
                    <a:pt x="68319" y="12359"/>
                  </a:lnTo>
                  <a:lnTo>
                    <a:pt x="59552" y="52017"/>
                  </a:lnTo>
                  <a:lnTo>
                    <a:pt x="53187" y="91303"/>
                  </a:lnTo>
                  <a:lnTo>
                    <a:pt x="40477" y="132445"/>
                  </a:lnTo>
                  <a:lnTo>
                    <a:pt x="28883" y="171314"/>
                  </a:lnTo>
                  <a:lnTo>
                    <a:pt x="16077" y="207730"/>
                  </a:lnTo>
                  <a:lnTo>
                    <a:pt x="3993" y="248436"/>
                  </a:lnTo>
                  <a:lnTo>
                    <a:pt x="0" y="265197"/>
                  </a:lnTo>
                  <a:lnTo>
                    <a:pt x="1532" y="275954"/>
                  </a:lnTo>
                  <a:lnTo>
                    <a:pt x="4323" y="279219"/>
                  </a:lnTo>
                  <a:lnTo>
                    <a:pt x="12714" y="282847"/>
                  </a:lnTo>
                  <a:lnTo>
                    <a:pt x="17730" y="281830"/>
                  </a:lnTo>
                  <a:lnTo>
                    <a:pt x="60606" y="259069"/>
                  </a:lnTo>
                  <a:lnTo>
                    <a:pt x="97289" y="244153"/>
                  </a:lnTo>
                  <a:lnTo>
                    <a:pt x="137895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5" name="SMARTInkShape-4969"/>
            <p:cNvSpPr/>
            <p:nvPr>
              <p:custDataLst>
                <p:tags r:id="rId119"/>
              </p:custDataLst>
            </p:nvPr>
          </p:nvSpPr>
          <p:spPr bwMode="auto">
            <a:xfrm>
              <a:off x="4649396" y="3707061"/>
              <a:ext cx="119058" cy="252348"/>
            </a:xfrm>
            <a:custGeom>
              <a:avLst/>
              <a:gdLst/>
              <a:ahLst/>
              <a:cxnLst/>
              <a:rect l="0" t="0" r="0" b="0"/>
              <a:pathLst>
                <a:path w="119058" h="252348">
                  <a:moveTo>
                    <a:pt x="92268" y="7689"/>
                  </a:moveTo>
                  <a:lnTo>
                    <a:pt x="92268" y="7689"/>
                  </a:lnTo>
                  <a:lnTo>
                    <a:pt x="99957" y="0"/>
                  </a:lnTo>
                  <a:lnTo>
                    <a:pt x="92832" y="6134"/>
                  </a:lnTo>
                  <a:lnTo>
                    <a:pt x="61037" y="30817"/>
                  </a:lnTo>
                  <a:lnTo>
                    <a:pt x="19493" y="74229"/>
                  </a:lnTo>
                  <a:lnTo>
                    <a:pt x="1494" y="106712"/>
                  </a:lnTo>
                  <a:lnTo>
                    <a:pt x="0" y="121483"/>
                  </a:lnTo>
                  <a:lnTo>
                    <a:pt x="990" y="128200"/>
                  </a:lnTo>
                  <a:lnTo>
                    <a:pt x="10028" y="140955"/>
                  </a:lnTo>
                  <a:lnTo>
                    <a:pt x="36275" y="164181"/>
                  </a:lnTo>
                  <a:lnTo>
                    <a:pt x="70526" y="184903"/>
                  </a:lnTo>
                  <a:lnTo>
                    <a:pt x="89023" y="206379"/>
                  </a:lnTo>
                  <a:lnTo>
                    <a:pt x="95787" y="220350"/>
                  </a:lnTo>
                  <a:lnTo>
                    <a:pt x="99785" y="232181"/>
                  </a:lnTo>
                  <a:lnTo>
                    <a:pt x="107790" y="247862"/>
                  </a:lnTo>
                  <a:lnTo>
                    <a:pt x="108569" y="251148"/>
                  </a:lnTo>
                  <a:lnTo>
                    <a:pt x="110081" y="252347"/>
                  </a:lnTo>
                  <a:lnTo>
                    <a:pt x="119057" y="2487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6" name="SMARTInkShape-4970"/>
            <p:cNvSpPr/>
            <p:nvPr>
              <p:custDataLst>
                <p:tags r:id="rId120"/>
              </p:custDataLst>
            </p:nvPr>
          </p:nvSpPr>
          <p:spPr bwMode="auto">
            <a:xfrm>
              <a:off x="5128337" y="3580805"/>
              <a:ext cx="140180" cy="436247"/>
            </a:xfrm>
            <a:custGeom>
              <a:avLst/>
              <a:gdLst/>
              <a:ahLst/>
              <a:cxnLst/>
              <a:rect l="0" t="0" r="0" b="0"/>
              <a:pathLst>
                <a:path w="140180" h="436247">
                  <a:moveTo>
                    <a:pt x="122318" y="0"/>
                  </a:moveTo>
                  <a:lnTo>
                    <a:pt x="122318" y="0"/>
                  </a:lnTo>
                  <a:lnTo>
                    <a:pt x="117579" y="0"/>
                  </a:lnTo>
                  <a:lnTo>
                    <a:pt x="112606" y="2645"/>
                  </a:lnTo>
                  <a:lnTo>
                    <a:pt x="72391" y="36367"/>
                  </a:lnTo>
                  <a:lnTo>
                    <a:pt x="62757" y="48905"/>
                  </a:lnTo>
                  <a:lnTo>
                    <a:pt x="39565" y="91532"/>
                  </a:lnTo>
                  <a:lnTo>
                    <a:pt x="26031" y="119394"/>
                  </a:lnTo>
                  <a:lnTo>
                    <a:pt x="15737" y="152785"/>
                  </a:lnTo>
                  <a:lnTo>
                    <a:pt x="6403" y="187813"/>
                  </a:lnTo>
                  <a:lnTo>
                    <a:pt x="0" y="223328"/>
                  </a:lnTo>
                  <a:lnTo>
                    <a:pt x="748" y="266924"/>
                  </a:lnTo>
                  <a:lnTo>
                    <a:pt x="4788" y="302187"/>
                  </a:lnTo>
                  <a:lnTo>
                    <a:pt x="9890" y="334396"/>
                  </a:lnTo>
                  <a:lnTo>
                    <a:pt x="18341" y="366199"/>
                  </a:lnTo>
                  <a:lnTo>
                    <a:pt x="36610" y="397670"/>
                  </a:lnTo>
                  <a:lnTo>
                    <a:pt x="60874" y="422650"/>
                  </a:lnTo>
                  <a:lnTo>
                    <a:pt x="75498" y="430930"/>
                  </a:lnTo>
                  <a:lnTo>
                    <a:pt x="100178" y="435591"/>
                  </a:lnTo>
                  <a:lnTo>
                    <a:pt x="110535" y="436246"/>
                  </a:lnTo>
                  <a:lnTo>
                    <a:pt x="118432" y="434698"/>
                  </a:lnTo>
                  <a:lnTo>
                    <a:pt x="140179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7" name="SMARTInkShape-4971"/>
            <p:cNvSpPr/>
            <p:nvPr>
              <p:custDataLst>
                <p:tags r:id="rId121"/>
              </p:custDataLst>
            </p:nvPr>
          </p:nvSpPr>
          <p:spPr bwMode="auto">
            <a:xfrm>
              <a:off x="6438424" y="3464719"/>
              <a:ext cx="35600" cy="470962"/>
            </a:xfrm>
            <a:custGeom>
              <a:avLst/>
              <a:gdLst/>
              <a:ahLst/>
              <a:cxnLst/>
              <a:rect l="0" t="0" r="0" b="0"/>
              <a:pathLst>
                <a:path w="35600" h="470962">
                  <a:moveTo>
                    <a:pt x="35599" y="0"/>
                  </a:moveTo>
                  <a:lnTo>
                    <a:pt x="35599" y="0"/>
                  </a:lnTo>
                  <a:lnTo>
                    <a:pt x="29463" y="31492"/>
                  </a:lnTo>
                  <a:lnTo>
                    <a:pt x="27911" y="63937"/>
                  </a:lnTo>
                  <a:lnTo>
                    <a:pt x="27038" y="107028"/>
                  </a:lnTo>
                  <a:lnTo>
                    <a:pt x="26778" y="149672"/>
                  </a:lnTo>
                  <a:lnTo>
                    <a:pt x="21962" y="193726"/>
                  </a:lnTo>
                  <a:lnTo>
                    <a:pt x="19616" y="225999"/>
                  </a:lnTo>
                  <a:lnTo>
                    <a:pt x="17582" y="259194"/>
                  </a:lnTo>
                  <a:lnTo>
                    <a:pt x="13370" y="290484"/>
                  </a:lnTo>
                  <a:lnTo>
                    <a:pt x="10837" y="320926"/>
                  </a:lnTo>
                  <a:lnTo>
                    <a:pt x="6765" y="360665"/>
                  </a:lnTo>
                  <a:lnTo>
                    <a:pt x="1920" y="393937"/>
                  </a:lnTo>
                  <a:lnTo>
                    <a:pt x="485" y="428930"/>
                  </a:lnTo>
                  <a:lnTo>
                    <a:pt x="0" y="466829"/>
                  </a:lnTo>
                  <a:lnTo>
                    <a:pt x="952" y="470961"/>
                  </a:lnTo>
                  <a:lnTo>
                    <a:pt x="17740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8" name="SMARTInkShape-4972"/>
            <p:cNvSpPr/>
            <p:nvPr>
              <p:custDataLst>
                <p:tags r:id="rId122"/>
              </p:custDataLst>
            </p:nvPr>
          </p:nvSpPr>
          <p:spPr bwMode="auto">
            <a:xfrm>
              <a:off x="6563320" y="3491508"/>
              <a:ext cx="35119" cy="437556"/>
            </a:xfrm>
            <a:custGeom>
              <a:avLst/>
              <a:gdLst/>
              <a:ahLst/>
              <a:cxnLst/>
              <a:rect l="0" t="0" r="0" b="0"/>
              <a:pathLst>
                <a:path w="35119" h="437556">
                  <a:moveTo>
                    <a:pt x="17860" y="0"/>
                  </a:moveTo>
                  <a:lnTo>
                    <a:pt x="17860" y="0"/>
                  </a:lnTo>
                  <a:lnTo>
                    <a:pt x="20505" y="44146"/>
                  </a:lnTo>
                  <a:lnTo>
                    <a:pt x="23997" y="76175"/>
                  </a:lnTo>
                  <a:lnTo>
                    <a:pt x="25548" y="113561"/>
                  </a:lnTo>
                  <a:lnTo>
                    <a:pt x="28884" y="145391"/>
                  </a:lnTo>
                  <a:lnTo>
                    <a:pt x="33694" y="185623"/>
                  </a:lnTo>
                  <a:lnTo>
                    <a:pt x="35118" y="225325"/>
                  </a:lnTo>
                  <a:lnTo>
                    <a:pt x="32895" y="265861"/>
                  </a:lnTo>
                  <a:lnTo>
                    <a:pt x="25953" y="303008"/>
                  </a:lnTo>
                  <a:lnTo>
                    <a:pt x="20258" y="339150"/>
                  </a:lnTo>
                  <a:lnTo>
                    <a:pt x="15924" y="377640"/>
                  </a:lnTo>
                  <a:lnTo>
                    <a:pt x="8356" y="415172"/>
                  </a:lnTo>
                  <a:lnTo>
                    <a:pt x="2476" y="434560"/>
                  </a:lnTo>
                  <a:lnTo>
                    <a:pt x="0" y="437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19" name="SMARTInkShape-4973"/>
            <p:cNvSpPr/>
            <p:nvPr>
              <p:custDataLst>
                <p:tags r:id="rId123"/>
              </p:custDataLst>
            </p:nvPr>
          </p:nvSpPr>
          <p:spPr bwMode="auto">
            <a:xfrm>
              <a:off x="4563182" y="3652242"/>
              <a:ext cx="17749" cy="356323"/>
            </a:xfrm>
            <a:custGeom>
              <a:avLst/>
              <a:gdLst/>
              <a:ahLst/>
              <a:cxnLst/>
              <a:rect l="0" t="0" r="0" b="0"/>
              <a:pathLst>
                <a:path w="17749" h="356323">
                  <a:moveTo>
                    <a:pt x="17748" y="0"/>
                  </a:moveTo>
                  <a:lnTo>
                    <a:pt x="17748" y="0"/>
                  </a:lnTo>
                  <a:lnTo>
                    <a:pt x="17748" y="43729"/>
                  </a:lnTo>
                  <a:lnTo>
                    <a:pt x="17748" y="82831"/>
                  </a:lnTo>
                  <a:lnTo>
                    <a:pt x="17748" y="123738"/>
                  </a:lnTo>
                  <a:lnTo>
                    <a:pt x="17748" y="152890"/>
                  </a:lnTo>
                  <a:lnTo>
                    <a:pt x="17748" y="185030"/>
                  </a:lnTo>
                  <a:lnTo>
                    <a:pt x="16756" y="219857"/>
                  </a:lnTo>
                  <a:lnTo>
                    <a:pt x="10680" y="258293"/>
                  </a:lnTo>
                  <a:lnTo>
                    <a:pt x="9186" y="299288"/>
                  </a:lnTo>
                  <a:lnTo>
                    <a:pt x="1799" y="342397"/>
                  </a:lnTo>
                  <a:lnTo>
                    <a:pt x="0" y="356322"/>
                  </a:lnTo>
                  <a:lnTo>
                    <a:pt x="4662" y="352191"/>
                  </a:lnTo>
                  <a:lnTo>
                    <a:pt x="8818" y="330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20" name="SMARTInkShape-4974"/>
            <p:cNvSpPr/>
            <p:nvPr>
              <p:custDataLst>
                <p:tags r:id="rId124"/>
              </p:custDataLst>
            </p:nvPr>
          </p:nvSpPr>
          <p:spPr bwMode="auto">
            <a:xfrm>
              <a:off x="5707680" y="3705820"/>
              <a:ext cx="16251" cy="1"/>
            </a:xfrm>
            <a:custGeom>
              <a:avLst/>
              <a:gdLst/>
              <a:ahLst/>
              <a:cxnLst/>
              <a:rect l="0" t="0" r="0" b="0"/>
              <a:pathLst>
                <a:path w="16251" h="1">
                  <a:moveTo>
                    <a:pt x="16250" y="0"/>
                  </a:moveTo>
                  <a:lnTo>
                    <a:pt x="16250" y="0"/>
                  </a:lnTo>
                  <a:lnTo>
                    <a:pt x="0" y="0"/>
                  </a:lnTo>
                  <a:lnTo>
                    <a:pt x="732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21" name="SMARTInkShape-4975"/>
            <p:cNvSpPr/>
            <p:nvPr>
              <p:custDataLst>
                <p:tags r:id="rId125"/>
              </p:custDataLst>
            </p:nvPr>
          </p:nvSpPr>
          <p:spPr bwMode="auto">
            <a:xfrm>
              <a:off x="5697141" y="3848695"/>
              <a:ext cx="71438" cy="119128"/>
            </a:xfrm>
            <a:custGeom>
              <a:avLst/>
              <a:gdLst/>
              <a:ahLst/>
              <a:cxnLst/>
              <a:rect l="0" t="0" r="0" b="0"/>
              <a:pathLst>
                <a:path w="71438" h="119128">
                  <a:moveTo>
                    <a:pt x="0" y="0"/>
                  </a:moveTo>
                  <a:lnTo>
                    <a:pt x="0" y="0"/>
                  </a:lnTo>
                  <a:lnTo>
                    <a:pt x="4740" y="9481"/>
                  </a:lnTo>
                  <a:lnTo>
                    <a:pt x="8377" y="45897"/>
                  </a:lnTo>
                  <a:lnTo>
                    <a:pt x="8821" y="85354"/>
                  </a:lnTo>
                  <a:lnTo>
                    <a:pt x="11526" y="100112"/>
                  </a:lnTo>
                  <a:lnTo>
                    <a:pt x="18628" y="113999"/>
                  </a:lnTo>
                  <a:lnTo>
                    <a:pt x="21348" y="117671"/>
                  </a:lnTo>
                  <a:lnTo>
                    <a:pt x="24154" y="119127"/>
                  </a:lnTo>
                  <a:lnTo>
                    <a:pt x="27017" y="119106"/>
                  </a:lnTo>
                  <a:lnTo>
                    <a:pt x="29918" y="118099"/>
                  </a:lnTo>
                  <a:lnTo>
                    <a:pt x="43481" y="102461"/>
                  </a:lnTo>
                  <a:lnTo>
                    <a:pt x="71437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22" name="SMARTInkShape-4976"/>
            <p:cNvSpPr/>
            <p:nvPr>
              <p:custDataLst>
                <p:tags r:id="rId126"/>
              </p:custDataLst>
            </p:nvPr>
          </p:nvSpPr>
          <p:spPr bwMode="auto">
            <a:xfrm>
              <a:off x="5868191" y="3545086"/>
              <a:ext cx="96840" cy="360057"/>
            </a:xfrm>
            <a:custGeom>
              <a:avLst/>
              <a:gdLst/>
              <a:ahLst/>
              <a:cxnLst/>
              <a:rect l="0" t="0" r="0" b="0"/>
              <a:pathLst>
                <a:path w="96840" h="360057">
                  <a:moveTo>
                    <a:pt x="70051" y="0"/>
                  </a:moveTo>
                  <a:lnTo>
                    <a:pt x="70051" y="0"/>
                  </a:lnTo>
                  <a:lnTo>
                    <a:pt x="65311" y="4740"/>
                  </a:lnTo>
                  <a:lnTo>
                    <a:pt x="51960" y="40165"/>
                  </a:lnTo>
                  <a:lnTo>
                    <a:pt x="43194" y="75401"/>
                  </a:lnTo>
                  <a:lnTo>
                    <a:pt x="34312" y="111968"/>
                  </a:lnTo>
                  <a:lnTo>
                    <a:pt x="27162" y="155732"/>
                  </a:lnTo>
                  <a:lnTo>
                    <a:pt x="18621" y="195465"/>
                  </a:lnTo>
                  <a:lnTo>
                    <a:pt x="10026" y="234622"/>
                  </a:lnTo>
                  <a:lnTo>
                    <a:pt x="3293" y="275540"/>
                  </a:lnTo>
                  <a:lnTo>
                    <a:pt x="0" y="312711"/>
                  </a:lnTo>
                  <a:lnTo>
                    <a:pt x="3765" y="345663"/>
                  </a:lnTo>
                  <a:lnTo>
                    <a:pt x="8993" y="352481"/>
                  </a:lnTo>
                  <a:lnTo>
                    <a:pt x="25385" y="360056"/>
                  </a:lnTo>
                  <a:lnTo>
                    <a:pt x="45900" y="358132"/>
                  </a:lnTo>
                  <a:lnTo>
                    <a:pt x="66263" y="350661"/>
                  </a:lnTo>
                  <a:lnTo>
                    <a:pt x="96839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23" name="SMARTInkShape-4977"/>
            <p:cNvSpPr/>
            <p:nvPr>
              <p:custDataLst>
                <p:tags r:id="rId127"/>
              </p:custDataLst>
            </p:nvPr>
          </p:nvSpPr>
          <p:spPr bwMode="auto">
            <a:xfrm>
              <a:off x="4223742" y="3866555"/>
              <a:ext cx="178581" cy="26780"/>
            </a:xfrm>
            <a:custGeom>
              <a:avLst/>
              <a:gdLst/>
              <a:ahLst/>
              <a:cxnLst/>
              <a:rect l="0" t="0" r="0" b="0"/>
              <a:pathLst>
                <a:path w="178581" h="26780">
                  <a:moveTo>
                    <a:pt x="0" y="17859"/>
                  </a:moveTo>
                  <a:lnTo>
                    <a:pt x="0" y="17859"/>
                  </a:lnTo>
                  <a:lnTo>
                    <a:pt x="42091" y="17859"/>
                  </a:lnTo>
                  <a:lnTo>
                    <a:pt x="68575" y="18851"/>
                  </a:lnTo>
                  <a:lnTo>
                    <a:pt x="95657" y="25548"/>
                  </a:lnTo>
                  <a:lnTo>
                    <a:pt x="140246" y="26740"/>
                  </a:lnTo>
                  <a:lnTo>
                    <a:pt x="154262" y="26779"/>
                  </a:lnTo>
                  <a:lnTo>
                    <a:pt x="160504" y="24139"/>
                  </a:lnTo>
                  <a:lnTo>
                    <a:pt x="166585" y="20650"/>
                  </a:lnTo>
                  <a:lnTo>
                    <a:pt x="178548" y="17868"/>
                  </a:lnTo>
                  <a:lnTo>
                    <a:pt x="178580" y="13121"/>
                  </a:lnTo>
                  <a:lnTo>
                    <a:pt x="177593" y="11724"/>
                  </a:lnTo>
                  <a:lnTo>
                    <a:pt x="175942" y="10793"/>
                  </a:lnTo>
                  <a:lnTo>
                    <a:pt x="170031" y="9038"/>
                  </a:lnTo>
                  <a:lnTo>
                    <a:pt x="162008" y="8939"/>
                  </a:lnTo>
                  <a:lnTo>
                    <a:pt x="161584" y="7943"/>
                  </a:lnTo>
                  <a:lnTo>
                    <a:pt x="16073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24" name="SMARTInkShape-4978"/>
            <p:cNvSpPr/>
            <p:nvPr>
              <p:custDataLst>
                <p:tags r:id="rId128"/>
              </p:custDataLst>
            </p:nvPr>
          </p:nvSpPr>
          <p:spPr bwMode="auto">
            <a:xfrm>
              <a:off x="5992120" y="3670102"/>
              <a:ext cx="178295" cy="160711"/>
            </a:xfrm>
            <a:custGeom>
              <a:avLst/>
              <a:gdLst/>
              <a:ahLst/>
              <a:cxnLst/>
              <a:rect l="0" t="0" r="0" b="0"/>
              <a:pathLst>
                <a:path w="178295" h="160711">
                  <a:moveTo>
                    <a:pt x="8630" y="0"/>
                  </a:moveTo>
                  <a:lnTo>
                    <a:pt x="8630" y="0"/>
                  </a:lnTo>
                  <a:lnTo>
                    <a:pt x="31982" y="992"/>
                  </a:lnTo>
                  <a:lnTo>
                    <a:pt x="53914" y="8121"/>
                  </a:lnTo>
                  <a:lnTo>
                    <a:pt x="67121" y="17169"/>
                  </a:lnTo>
                  <a:lnTo>
                    <a:pt x="76959" y="30450"/>
                  </a:lnTo>
                  <a:lnTo>
                    <a:pt x="80971" y="38160"/>
                  </a:lnTo>
                  <a:lnTo>
                    <a:pt x="82784" y="52017"/>
                  </a:lnTo>
                  <a:lnTo>
                    <a:pt x="79292" y="65782"/>
                  </a:lnTo>
                  <a:lnTo>
                    <a:pt x="60879" y="96227"/>
                  </a:lnTo>
                  <a:lnTo>
                    <a:pt x="33441" y="131123"/>
                  </a:lnTo>
                  <a:lnTo>
                    <a:pt x="0" y="160456"/>
                  </a:lnTo>
                  <a:lnTo>
                    <a:pt x="12155" y="160710"/>
                  </a:lnTo>
                  <a:lnTo>
                    <a:pt x="48635" y="151017"/>
                  </a:lnTo>
                  <a:lnTo>
                    <a:pt x="91178" y="136818"/>
                  </a:lnTo>
                  <a:lnTo>
                    <a:pt x="133933" y="117285"/>
                  </a:lnTo>
                  <a:lnTo>
                    <a:pt x="161301" y="94898"/>
                  </a:lnTo>
                  <a:lnTo>
                    <a:pt x="178294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25" name="SMARTInkShape-4979"/>
            <p:cNvSpPr/>
            <p:nvPr>
              <p:custDataLst>
                <p:tags r:id="rId129"/>
              </p:custDataLst>
            </p:nvPr>
          </p:nvSpPr>
          <p:spPr bwMode="auto">
            <a:xfrm>
              <a:off x="5413192" y="3599905"/>
              <a:ext cx="212512" cy="390061"/>
            </a:xfrm>
            <a:custGeom>
              <a:avLst/>
              <a:gdLst/>
              <a:ahLst/>
              <a:cxnLst/>
              <a:rect l="0" t="0" r="0" b="0"/>
              <a:pathLst>
                <a:path w="212512" h="390061">
                  <a:moveTo>
                    <a:pt x="87496" y="7689"/>
                  </a:moveTo>
                  <a:lnTo>
                    <a:pt x="87496" y="7689"/>
                  </a:lnTo>
                  <a:lnTo>
                    <a:pt x="87496" y="2948"/>
                  </a:lnTo>
                  <a:lnTo>
                    <a:pt x="86503" y="1552"/>
                  </a:lnTo>
                  <a:lnTo>
                    <a:pt x="84850" y="621"/>
                  </a:lnTo>
                  <a:lnTo>
                    <a:pt x="82755" y="0"/>
                  </a:lnTo>
                  <a:lnTo>
                    <a:pt x="65586" y="3867"/>
                  </a:lnTo>
                  <a:lnTo>
                    <a:pt x="55268" y="11282"/>
                  </a:lnTo>
                  <a:lnTo>
                    <a:pt x="35820" y="41692"/>
                  </a:lnTo>
                  <a:lnTo>
                    <a:pt x="19998" y="82756"/>
                  </a:lnTo>
                  <a:lnTo>
                    <a:pt x="13510" y="115797"/>
                  </a:lnTo>
                  <a:lnTo>
                    <a:pt x="7318" y="156279"/>
                  </a:lnTo>
                  <a:lnTo>
                    <a:pt x="2252" y="196760"/>
                  </a:lnTo>
                  <a:lnTo>
                    <a:pt x="0" y="227981"/>
                  </a:lnTo>
                  <a:lnTo>
                    <a:pt x="1645" y="260377"/>
                  </a:lnTo>
                  <a:lnTo>
                    <a:pt x="8150" y="304148"/>
                  </a:lnTo>
                  <a:lnTo>
                    <a:pt x="19236" y="345605"/>
                  </a:lnTo>
                  <a:lnTo>
                    <a:pt x="37505" y="373387"/>
                  </a:lnTo>
                  <a:lnTo>
                    <a:pt x="48080" y="383542"/>
                  </a:lnTo>
                  <a:lnTo>
                    <a:pt x="52289" y="386249"/>
                  </a:lnTo>
                  <a:lnTo>
                    <a:pt x="72434" y="390060"/>
                  </a:lnTo>
                  <a:lnTo>
                    <a:pt x="101995" y="381709"/>
                  </a:lnTo>
                  <a:lnTo>
                    <a:pt x="126408" y="366666"/>
                  </a:lnTo>
                  <a:lnTo>
                    <a:pt x="157580" y="324403"/>
                  </a:lnTo>
                  <a:lnTo>
                    <a:pt x="175349" y="282688"/>
                  </a:lnTo>
                  <a:lnTo>
                    <a:pt x="185294" y="245605"/>
                  </a:lnTo>
                  <a:lnTo>
                    <a:pt x="191879" y="205844"/>
                  </a:lnTo>
                  <a:lnTo>
                    <a:pt x="193830" y="168927"/>
                  </a:lnTo>
                  <a:lnTo>
                    <a:pt x="194408" y="132854"/>
                  </a:lnTo>
                  <a:lnTo>
                    <a:pt x="194604" y="89849"/>
                  </a:lnTo>
                  <a:lnTo>
                    <a:pt x="187513" y="54676"/>
                  </a:lnTo>
                  <a:lnTo>
                    <a:pt x="182219" y="44116"/>
                  </a:lnTo>
                  <a:lnTo>
                    <a:pt x="164178" y="27853"/>
                  </a:lnTo>
                  <a:lnTo>
                    <a:pt x="145720" y="24257"/>
                  </a:lnTo>
                  <a:lnTo>
                    <a:pt x="125278" y="26959"/>
                  </a:lnTo>
                  <a:lnTo>
                    <a:pt x="98029" y="39636"/>
                  </a:lnTo>
                  <a:lnTo>
                    <a:pt x="83578" y="50330"/>
                  </a:lnTo>
                  <a:lnTo>
                    <a:pt x="75832" y="66989"/>
                  </a:lnTo>
                  <a:lnTo>
                    <a:pt x="70860" y="95801"/>
                  </a:lnTo>
                  <a:lnTo>
                    <a:pt x="79480" y="121880"/>
                  </a:lnTo>
                  <a:lnTo>
                    <a:pt x="103221" y="165528"/>
                  </a:lnTo>
                  <a:lnTo>
                    <a:pt x="121580" y="201144"/>
                  </a:lnTo>
                  <a:lnTo>
                    <a:pt x="150452" y="245405"/>
                  </a:lnTo>
                  <a:lnTo>
                    <a:pt x="173647" y="275903"/>
                  </a:lnTo>
                  <a:lnTo>
                    <a:pt x="212511" y="302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1927" name="SMARTInkShape-4980"/>
          <p:cNvSpPr/>
          <p:nvPr>
            <p:custDataLst>
              <p:tags r:id="rId17"/>
            </p:custDataLst>
          </p:nvPr>
        </p:nvSpPr>
        <p:spPr bwMode="auto">
          <a:xfrm>
            <a:off x="7706320" y="1759670"/>
            <a:ext cx="232173" cy="1579328"/>
          </a:xfrm>
          <a:custGeom>
            <a:avLst/>
            <a:gdLst/>
            <a:ahLst/>
            <a:cxnLst/>
            <a:rect l="0" t="0" r="0" b="0"/>
            <a:pathLst>
              <a:path w="232173" h="1579328">
                <a:moveTo>
                  <a:pt x="116086" y="44127"/>
                </a:moveTo>
                <a:lnTo>
                  <a:pt x="116086" y="44127"/>
                </a:lnTo>
                <a:lnTo>
                  <a:pt x="111345" y="39386"/>
                </a:lnTo>
                <a:lnTo>
                  <a:pt x="110942" y="36998"/>
                </a:lnTo>
                <a:lnTo>
                  <a:pt x="111665" y="34413"/>
                </a:lnTo>
                <a:lnTo>
                  <a:pt x="119953" y="23136"/>
                </a:lnTo>
                <a:lnTo>
                  <a:pt x="137000" y="5418"/>
                </a:lnTo>
                <a:lnTo>
                  <a:pt x="142910" y="2118"/>
                </a:lnTo>
                <a:lnTo>
                  <a:pt x="154788" y="0"/>
                </a:lnTo>
                <a:lnTo>
                  <a:pt x="163383" y="5002"/>
                </a:lnTo>
                <a:lnTo>
                  <a:pt x="168454" y="9114"/>
                </a:lnTo>
                <a:lnTo>
                  <a:pt x="174087" y="24266"/>
                </a:lnTo>
                <a:lnTo>
                  <a:pt x="177258" y="57755"/>
                </a:lnTo>
                <a:lnTo>
                  <a:pt x="178198" y="99097"/>
                </a:lnTo>
                <a:lnTo>
                  <a:pt x="178476" y="140120"/>
                </a:lnTo>
                <a:lnTo>
                  <a:pt x="181205" y="174765"/>
                </a:lnTo>
                <a:lnTo>
                  <a:pt x="183723" y="195454"/>
                </a:lnTo>
                <a:lnTo>
                  <a:pt x="182547" y="238428"/>
                </a:lnTo>
                <a:lnTo>
                  <a:pt x="188694" y="277315"/>
                </a:lnTo>
                <a:lnTo>
                  <a:pt x="193005" y="313461"/>
                </a:lnTo>
                <a:lnTo>
                  <a:pt x="194921" y="352677"/>
                </a:lnTo>
                <a:lnTo>
                  <a:pt x="200740" y="394841"/>
                </a:lnTo>
                <a:lnTo>
                  <a:pt x="204007" y="430926"/>
                </a:lnTo>
                <a:lnTo>
                  <a:pt x="206103" y="471545"/>
                </a:lnTo>
                <a:lnTo>
                  <a:pt x="212397" y="510878"/>
                </a:lnTo>
                <a:lnTo>
                  <a:pt x="218675" y="551831"/>
                </a:lnTo>
                <a:lnTo>
                  <a:pt x="223332" y="594720"/>
                </a:lnTo>
                <a:lnTo>
                  <a:pt x="230132" y="635530"/>
                </a:lnTo>
                <a:lnTo>
                  <a:pt x="231769" y="676774"/>
                </a:lnTo>
                <a:lnTo>
                  <a:pt x="232092" y="720714"/>
                </a:lnTo>
                <a:lnTo>
                  <a:pt x="232148" y="755794"/>
                </a:lnTo>
                <a:lnTo>
                  <a:pt x="232165" y="791324"/>
                </a:lnTo>
                <a:lnTo>
                  <a:pt x="232170" y="825994"/>
                </a:lnTo>
                <a:lnTo>
                  <a:pt x="232171" y="867525"/>
                </a:lnTo>
                <a:lnTo>
                  <a:pt x="232172" y="901930"/>
                </a:lnTo>
                <a:lnTo>
                  <a:pt x="232172" y="937259"/>
                </a:lnTo>
                <a:lnTo>
                  <a:pt x="232172" y="972863"/>
                </a:lnTo>
                <a:lnTo>
                  <a:pt x="232172" y="1008547"/>
                </a:lnTo>
                <a:lnTo>
                  <a:pt x="232172" y="1044256"/>
                </a:lnTo>
                <a:lnTo>
                  <a:pt x="232172" y="1079972"/>
                </a:lnTo>
                <a:lnTo>
                  <a:pt x="227431" y="1122855"/>
                </a:lnTo>
                <a:lnTo>
                  <a:pt x="224070" y="1167118"/>
                </a:lnTo>
                <a:lnTo>
                  <a:pt x="223487" y="1202255"/>
                </a:lnTo>
                <a:lnTo>
                  <a:pt x="222323" y="1236809"/>
                </a:lnTo>
                <a:lnTo>
                  <a:pt x="217127" y="1270308"/>
                </a:lnTo>
                <a:lnTo>
                  <a:pt x="215563" y="1303802"/>
                </a:lnTo>
                <a:lnTo>
                  <a:pt x="209943" y="1342744"/>
                </a:lnTo>
                <a:lnTo>
                  <a:pt x="206734" y="1382615"/>
                </a:lnTo>
                <a:lnTo>
                  <a:pt x="198521" y="1425282"/>
                </a:lnTo>
                <a:lnTo>
                  <a:pt x="187344" y="1461785"/>
                </a:lnTo>
                <a:lnTo>
                  <a:pt x="175895" y="1499025"/>
                </a:lnTo>
                <a:lnTo>
                  <a:pt x="163729" y="1537683"/>
                </a:lnTo>
                <a:lnTo>
                  <a:pt x="151937" y="1579327"/>
                </a:lnTo>
                <a:lnTo>
                  <a:pt x="141725" y="1572765"/>
                </a:lnTo>
                <a:lnTo>
                  <a:pt x="101931" y="1561914"/>
                </a:lnTo>
                <a:lnTo>
                  <a:pt x="66251" y="1553167"/>
                </a:lnTo>
                <a:lnTo>
                  <a:pt x="22788" y="1546063"/>
                </a:lnTo>
                <a:lnTo>
                  <a:pt x="0" y="1544314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928" name="SMARTInkShape-4981"/>
          <p:cNvSpPr/>
          <p:nvPr>
            <p:custDataLst>
              <p:tags r:id="rId18"/>
            </p:custDataLst>
          </p:nvPr>
        </p:nvSpPr>
        <p:spPr bwMode="auto">
          <a:xfrm>
            <a:off x="4625658" y="1902024"/>
            <a:ext cx="169477" cy="1142492"/>
          </a:xfrm>
          <a:custGeom>
            <a:avLst/>
            <a:gdLst/>
            <a:ahLst/>
            <a:cxnLst/>
            <a:rect l="0" t="0" r="0" b="0"/>
            <a:pathLst>
              <a:path w="169477" h="1142492">
                <a:moveTo>
                  <a:pt x="160655" y="44648"/>
                </a:moveTo>
                <a:lnTo>
                  <a:pt x="160655" y="44648"/>
                </a:lnTo>
                <a:lnTo>
                  <a:pt x="165395" y="39907"/>
                </a:lnTo>
                <a:lnTo>
                  <a:pt x="167722" y="34934"/>
                </a:lnTo>
                <a:lnTo>
                  <a:pt x="169476" y="22525"/>
                </a:lnTo>
                <a:lnTo>
                  <a:pt x="166890" y="17287"/>
                </a:lnTo>
                <a:lnTo>
                  <a:pt x="164812" y="14501"/>
                </a:lnTo>
                <a:lnTo>
                  <a:pt x="159856" y="11405"/>
                </a:lnTo>
                <a:lnTo>
                  <a:pt x="157146" y="10580"/>
                </a:lnTo>
                <a:lnTo>
                  <a:pt x="155339" y="9038"/>
                </a:lnTo>
                <a:lnTo>
                  <a:pt x="153331" y="4678"/>
                </a:lnTo>
                <a:lnTo>
                  <a:pt x="151803" y="3118"/>
                </a:lnTo>
                <a:lnTo>
                  <a:pt x="147460" y="1386"/>
                </a:lnTo>
                <a:lnTo>
                  <a:pt x="104458" y="10"/>
                </a:lnTo>
                <a:lnTo>
                  <a:pt x="86272" y="0"/>
                </a:lnTo>
                <a:lnTo>
                  <a:pt x="80301" y="2646"/>
                </a:lnTo>
                <a:lnTo>
                  <a:pt x="59452" y="20990"/>
                </a:lnTo>
                <a:lnTo>
                  <a:pt x="56144" y="29503"/>
                </a:lnTo>
                <a:lnTo>
                  <a:pt x="53567" y="72059"/>
                </a:lnTo>
                <a:lnTo>
                  <a:pt x="54499" y="100292"/>
                </a:lnTo>
                <a:lnTo>
                  <a:pt x="60568" y="117963"/>
                </a:lnTo>
                <a:lnTo>
                  <a:pt x="64910" y="151969"/>
                </a:lnTo>
                <a:lnTo>
                  <a:pt x="68492" y="164776"/>
                </a:lnTo>
                <a:lnTo>
                  <a:pt x="70980" y="205914"/>
                </a:lnTo>
                <a:lnTo>
                  <a:pt x="71308" y="243033"/>
                </a:lnTo>
                <a:lnTo>
                  <a:pt x="70359" y="286004"/>
                </a:lnTo>
                <a:lnTo>
                  <a:pt x="64288" y="324164"/>
                </a:lnTo>
                <a:lnTo>
                  <a:pt x="62795" y="364885"/>
                </a:lnTo>
                <a:lnTo>
                  <a:pt x="56364" y="408721"/>
                </a:lnTo>
                <a:lnTo>
                  <a:pt x="53355" y="443784"/>
                </a:lnTo>
                <a:lnTo>
                  <a:pt x="47613" y="479308"/>
                </a:lnTo>
                <a:lnTo>
                  <a:pt x="44479" y="515961"/>
                </a:lnTo>
                <a:lnTo>
                  <a:pt x="37707" y="556807"/>
                </a:lnTo>
                <a:lnTo>
                  <a:pt x="30409" y="594486"/>
                </a:lnTo>
                <a:lnTo>
                  <a:pt x="26813" y="631778"/>
                </a:lnTo>
                <a:lnTo>
                  <a:pt x="20897" y="673806"/>
                </a:lnTo>
                <a:lnTo>
                  <a:pt x="17711" y="716686"/>
                </a:lnTo>
                <a:lnTo>
                  <a:pt x="11916" y="754967"/>
                </a:lnTo>
                <a:lnTo>
                  <a:pt x="8766" y="791445"/>
                </a:lnTo>
                <a:lnTo>
                  <a:pt x="2982" y="827389"/>
                </a:lnTo>
                <a:lnTo>
                  <a:pt x="827" y="863174"/>
                </a:lnTo>
                <a:lnTo>
                  <a:pt x="189" y="897921"/>
                </a:lnTo>
                <a:lnTo>
                  <a:pt x="0" y="930485"/>
                </a:lnTo>
                <a:lnTo>
                  <a:pt x="936" y="973537"/>
                </a:lnTo>
                <a:lnTo>
                  <a:pt x="6064" y="1007460"/>
                </a:lnTo>
                <a:lnTo>
                  <a:pt x="10946" y="1051330"/>
                </a:lnTo>
                <a:lnTo>
                  <a:pt x="21170" y="1088952"/>
                </a:lnTo>
                <a:lnTo>
                  <a:pt x="29808" y="1111331"/>
                </a:lnTo>
                <a:lnTo>
                  <a:pt x="35694" y="1119003"/>
                </a:lnTo>
                <a:lnTo>
                  <a:pt x="38652" y="1121048"/>
                </a:lnTo>
                <a:lnTo>
                  <a:pt x="41939" y="1125967"/>
                </a:lnTo>
                <a:lnTo>
                  <a:pt x="44392" y="1131461"/>
                </a:lnTo>
                <a:lnTo>
                  <a:pt x="52103" y="1141284"/>
                </a:lnTo>
                <a:lnTo>
                  <a:pt x="67306" y="1142491"/>
                </a:lnTo>
                <a:lnTo>
                  <a:pt x="133865" y="112514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1929" name="SMARTInkShape-4982"/>
          <p:cNvSpPr/>
          <p:nvPr>
            <p:custDataLst>
              <p:tags r:id="rId19"/>
            </p:custDataLst>
          </p:nvPr>
        </p:nvSpPr>
        <p:spPr bwMode="auto">
          <a:xfrm>
            <a:off x="7759898" y="1783284"/>
            <a:ext cx="169662" cy="1434047"/>
          </a:xfrm>
          <a:custGeom>
            <a:avLst/>
            <a:gdLst/>
            <a:ahLst/>
            <a:cxnLst/>
            <a:rect l="0" t="0" r="0" b="0"/>
            <a:pathLst>
              <a:path w="169662" h="1434047">
                <a:moveTo>
                  <a:pt x="62508" y="74091"/>
                </a:moveTo>
                <a:lnTo>
                  <a:pt x="62508" y="74091"/>
                </a:lnTo>
                <a:lnTo>
                  <a:pt x="62508" y="69351"/>
                </a:lnTo>
                <a:lnTo>
                  <a:pt x="59863" y="64377"/>
                </a:lnTo>
                <a:lnTo>
                  <a:pt x="57767" y="61662"/>
                </a:lnTo>
                <a:lnTo>
                  <a:pt x="57364" y="58860"/>
                </a:lnTo>
                <a:lnTo>
                  <a:pt x="59560" y="53100"/>
                </a:lnTo>
                <a:lnTo>
                  <a:pt x="87108" y="15265"/>
                </a:lnTo>
                <a:lnTo>
                  <a:pt x="104413" y="1650"/>
                </a:lnTo>
                <a:lnTo>
                  <a:pt x="110288" y="0"/>
                </a:lnTo>
                <a:lnTo>
                  <a:pt x="122108" y="813"/>
                </a:lnTo>
                <a:lnTo>
                  <a:pt x="131330" y="4481"/>
                </a:lnTo>
                <a:lnTo>
                  <a:pt x="135179" y="6848"/>
                </a:lnTo>
                <a:lnTo>
                  <a:pt x="139455" y="12125"/>
                </a:lnTo>
                <a:lnTo>
                  <a:pt x="141355" y="18769"/>
                </a:lnTo>
                <a:lnTo>
                  <a:pt x="142786" y="59124"/>
                </a:lnTo>
                <a:lnTo>
                  <a:pt x="142858" y="97262"/>
                </a:lnTo>
                <a:lnTo>
                  <a:pt x="142870" y="140819"/>
                </a:lnTo>
                <a:lnTo>
                  <a:pt x="143867" y="181346"/>
                </a:lnTo>
                <a:lnTo>
                  <a:pt x="150563" y="225909"/>
                </a:lnTo>
                <a:lnTo>
                  <a:pt x="151253" y="254344"/>
                </a:lnTo>
                <a:lnTo>
                  <a:pt x="151642" y="298817"/>
                </a:lnTo>
                <a:lnTo>
                  <a:pt x="154402" y="333492"/>
                </a:lnTo>
                <a:lnTo>
                  <a:pt x="158858" y="368901"/>
                </a:lnTo>
                <a:lnTo>
                  <a:pt x="160178" y="412465"/>
                </a:lnTo>
                <a:lnTo>
                  <a:pt x="161480" y="446729"/>
                </a:lnTo>
                <a:lnTo>
                  <a:pt x="166798" y="489324"/>
                </a:lnTo>
                <a:lnTo>
                  <a:pt x="168815" y="531931"/>
                </a:lnTo>
                <a:lnTo>
                  <a:pt x="169413" y="571124"/>
                </a:lnTo>
                <a:lnTo>
                  <a:pt x="169590" y="612723"/>
                </a:lnTo>
                <a:lnTo>
                  <a:pt x="169643" y="651617"/>
                </a:lnTo>
                <a:lnTo>
                  <a:pt x="169658" y="694119"/>
                </a:lnTo>
                <a:lnTo>
                  <a:pt x="169661" y="723383"/>
                </a:lnTo>
                <a:lnTo>
                  <a:pt x="167017" y="755571"/>
                </a:lnTo>
                <a:lnTo>
                  <a:pt x="163527" y="788729"/>
                </a:lnTo>
                <a:lnTo>
                  <a:pt x="161975" y="820002"/>
                </a:lnTo>
                <a:lnTo>
                  <a:pt x="161286" y="850438"/>
                </a:lnTo>
                <a:lnTo>
                  <a:pt x="159988" y="880501"/>
                </a:lnTo>
                <a:lnTo>
                  <a:pt x="156103" y="910399"/>
                </a:lnTo>
                <a:lnTo>
                  <a:pt x="153715" y="940224"/>
                </a:lnTo>
                <a:lnTo>
                  <a:pt x="151662" y="970015"/>
                </a:lnTo>
                <a:lnTo>
                  <a:pt x="147442" y="999793"/>
                </a:lnTo>
                <a:lnTo>
                  <a:pt x="144905" y="1029563"/>
                </a:lnTo>
                <a:lnTo>
                  <a:pt x="140831" y="1071569"/>
                </a:lnTo>
                <a:lnTo>
                  <a:pt x="135986" y="1111796"/>
                </a:lnTo>
                <a:lnTo>
                  <a:pt x="134550" y="1152489"/>
                </a:lnTo>
                <a:lnTo>
                  <a:pt x="131478" y="1189681"/>
                </a:lnTo>
                <a:lnTo>
                  <a:pt x="128880" y="1212846"/>
                </a:lnTo>
                <a:lnTo>
                  <a:pt x="132651" y="1251971"/>
                </a:lnTo>
                <a:lnTo>
                  <a:pt x="133562" y="1287288"/>
                </a:lnTo>
                <a:lnTo>
                  <a:pt x="136478" y="1330164"/>
                </a:lnTo>
                <a:lnTo>
                  <a:pt x="141612" y="1370726"/>
                </a:lnTo>
                <a:lnTo>
                  <a:pt x="142710" y="1411139"/>
                </a:lnTo>
                <a:lnTo>
                  <a:pt x="142842" y="1432141"/>
                </a:lnTo>
                <a:lnTo>
                  <a:pt x="140869" y="1433880"/>
                </a:lnTo>
                <a:lnTo>
                  <a:pt x="137569" y="1434046"/>
                </a:lnTo>
                <a:lnTo>
                  <a:pt x="99145" y="1425615"/>
                </a:lnTo>
                <a:lnTo>
                  <a:pt x="62690" y="1420448"/>
                </a:lnTo>
                <a:lnTo>
                  <a:pt x="0" y="14135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1932" name="SMARTInkShape-Group1250"/>
          <p:cNvGrpSpPr/>
          <p:nvPr/>
        </p:nvGrpSpPr>
        <p:grpSpPr>
          <a:xfrm>
            <a:off x="7483078" y="2580680"/>
            <a:ext cx="231387" cy="580430"/>
            <a:chOff x="7483078" y="2580680"/>
            <a:chExt cx="231387" cy="580430"/>
          </a:xfrm>
        </p:grpSpPr>
        <p:sp>
          <p:nvSpPr>
            <p:cNvPr id="431930" name="SMARTInkShape-4983"/>
            <p:cNvSpPr/>
            <p:nvPr>
              <p:custDataLst>
                <p:tags r:id="rId115"/>
              </p:custDataLst>
            </p:nvPr>
          </p:nvSpPr>
          <p:spPr bwMode="auto">
            <a:xfrm>
              <a:off x="7483078" y="2786063"/>
              <a:ext cx="62509" cy="96506"/>
            </a:xfrm>
            <a:custGeom>
              <a:avLst/>
              <a:gdLst/>
              <a:ahLst/>
              <a:cxnLst/>
              <a:rect l="0" t="0" r="0" b="0"/>
              <a:pathLst>
                <a:path w="62509" h="96506">
                  <a:moveTo>
                    <a:pt x="17860" y="0"/>
                  </a:moveTo>
                  <a:lnTo>
                    <a:pt x="17860" y="0"/>
                  </a:lnTo>
                  <a:lnTo>
                    <a:pt x="62130" y="0"/>
                  </a:lnTo>
                  <a:lnTo>
                    <a:pt x="62508" y="16617"/>
                  </a:lnTo>
                  <a:lnTo>
                    <a:pt x="61516" y="17031"/>
                  </a:lnTo>
                  <a:lnTo>
                    <a:pt x="57767" y="17491"/>
                  </a:lnTo>
                  <a:lnTo>
                    <a:pt x="56371" y="18606"/>
                  </a:lnTo>
                  <a:lnTo>
                    <a:pt x="52831" y="26932"/>
                  </a:lnTo>
                  <a:lnTo>
                    <a:pt x="45921" y="34365"/>
                  </a:lnTo>
                  <a:lnTo>
                    <a:pt x="43908" y="42580"/>
                  </a:lnTo>
                  <a:lnTo>
                    <a:pt x="36096" y="53090"/>
                  </a:lnTo>
                  <a:lnTo>
                    <a:pt x="35729" y="66867"/>
                  </a:lnTo>
                  <a:lnTo>
                    <a:pt x="34734" y="68390"/>
                  </a:lnTo>
                  <a:lnTo>
                    <a:pt x="33078" y="69406"/>
                  </a:lnTo>
                  <a:lnTo>
                    <a:pt x="28032" y="71036"/>
                  </a:lnTo>
                  <a:lnTo>
                    <a:pt x="27341" y="73905"/>
                  </a:lnTo>
                  <a:lnTo>
                    <a:pt x="27157" y="76058"/>
                  </a:lnTo>
                  <a:lnTo>
                    <a:pt x="24307" y="81098"/>
                  </a:lnTo>
                  <a:lnTo>
                    <a:pt x="14393" y="92417"/>
                  </a:lnTo>
                  <a:lnTo>
                    <a:pt x="8712" y="95644"/>
                  </a:lnTo>
                  <a:lnTo>
                    <a:pt x="5808" y="96505"/>
                  </a:lnTo>
                  <a:lnTo>
                    <a:pt x="3872" y="96086"/>
                  </a:lnTo>
                  <a:lnTo>
                    <a:pt x="2581" y="94815"/>
                  </a:lnTo>
                  <a:lnTo>
                    <a:pt x="1147" y="90757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31" name="SMARTInkShape-4984"/>
            <p:cNvSpPr/>
            <p:nvPr>
              <p:custDataLst>
                <p:tags r:id="rId116"/>
              </p:custDataLst>
            </p:nvPr>
          </p:nvSpPr>
          <p:spPr bwMode="auto">
            <a:xfrm>
              <a:off x="7492008" y="2580680"/>
              <a:ext cx="222457" cy="580430"/>
            </a:xfrm>
            <a:custGeom>
              <a:avLst/>
              <a:gdLst/>
              <a:ahLst/>
              <a:cxnLst/>
              <a:rect l="0" t="0" r="0" b="0"/>
              <a:pathLst>
                <a:path w="222457" h="580430">
                  <a:moveTo>
                    <a:pt x="125015" y="0"/>
                  </a:moveTo>
                  <a:lnTo>
                    <a:pt x="125015" y="0"/>
                  </a:lnTo>
                  <a:lnTo>
                    <a:pt x="129756" y="0"/>
                  </a:lnTo>
                  <a:lnTo>
                    <a:pt x="134729" y="2645"/>
                  </a:lnTo>
                  <a:lnTo>
                    <a:pt x="137444" y="4740"/>
                  </a:lnTo>
                  <a:lnTo>
                    <a:pt x="161587" y="47232"/>
                  </a:lnTo>
                  <a:lnTo>
                    <a:pt x="183483" y="91254"/>
                  </a:lnTo>
                  <a:lnTo>
                    <a:pt x="199289" y="134203"/>
                  </a:lnTo>
                  <a:lnTo>
                    <a:pt x="214294" y="178627"/>
                  </a:lnTo>
                  <a:lnTo>
                    <a:pt x="221474" y="214319"/>
                  </a:lnTo>
                  <a:lnTo>
                    <a:pt x="222456" y="242758"/>
                  </a:lnTo>
                  <a:lnTo>
                    <a:pt x="221900" y="278548"/>
                  </a:lnTo>
                  <a:lnTo>
                    <a:pt x="218346" y="317606"/>
                  </a:lnTo>
                  <a:lnTo>
                    <a:pt x="210767" y="359681"/>
                  </a:lnTo>
                  <a:lnTo>
                    <a:pt x="199317" y="400564"/>
                  </a:lnTo>
                  <a:lnTo>
                    <a:pt x="189474" y="427256"/>
                  </a:lnTo>
                  <a:lnTo>
                    <a:pt x="163184" y="465535"/>
                  </a:lnTo>
                  <a:lnTo>
                    <a:pt x="127945" y="505597"/>
                  </a:lnTo>
                  <a:lnTo>
                    <a:pt x="84581" y="534009"/>
                  </a:lnTo>
                  <a:lnTo>
                    <a:pt x="44027" y="555661"/>
                  </a:lnTo>
                  <a:lnTo>
                    <a:pt x="0" y="5804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35" name="SMARTInkShape-Group1251"/>
          <p:cNvGrpSpPr/>
          <p:nvPr/>
        </p:nvGrpSpPr>
        <p:grpSpPr>
          <a:xfrm>
            <a:off x="7384852" y="2786112"/>
            <a:ext cx="150841" cy="151721"/>
            <a:chOff x="7384852" y="2786112"/>
            <a:chExt cx="150841" cy="151721"/>
          </a:xfrm>
        </p:grpSpPr>
        <p:sp>
          <p:nvSpPr>
            <p:cNvPr id="431933" name="SMARTInkShape-4985"/>
            <p:cNvSpPr/>
            <p:nvPr>
              <p:custDataLst>
                <p:tags r:id="rId113"/>
              </p:custDataLst>
            </p:nvPr>
          </p:nvSpPr>
          <p:spPr bwMode="auto">
            <a:xfrm>
              <a:off x="7384852" y="2786112"/>
              <a:ext cx="121275" cy="26741"/>
            </a:xfrm>
            <a:custGeom>
              <a:avLst/>
              <a:gdLst/>
              <a:ahLst/>
              <a:cxnLst/>
              <a:rect l="0" t="0" r="0" b="0"/>
              <a:pathLst>
                <a:path w="121275" h="26741">
                  <a:moveTo>
                    <a:pt x="0" y="26740"/>
                  </a:moveTo>
                  <a:lnTo>
                    <a:pt x="0" y="26740"/>
                  </a:lnTo>
                  <a:lnTo>
                    <a:pt x="0" y="18178"/>
                  </a:lnTo>
                  <a:lnTo>
                    <a:pt x="7688" y="17842"/>
                  </a:lnTo>
                  <a:lnTo>
                    <a:pt x="8102" y="16839"/>
                  </a:lnTo>
                  <a:lnTo>
                    <a:pt x="8897" y="9249"/>
                  </a:lnTo>
                  <a:lnTo>
                    <a:pt x="13661" y="4249"/>
                  </a:lnTo>
                  <a:lnTo>
                    <a:pt x="18639" y="1861"/>
                  </a:lnTo>
                  <a:lnTo>
                    <a:pt x="44668" y="0"/>
                  </a:lnTo>
                  <a:lnTo>
                    <a:pt x="82700" y="945"/>
                  </a:lnTo>
                  <a:lnTo>
                    <a:pt x="100157" y="7019"/>
                  </a:lnTo>
                  <a:lnTo>
                    <a:pt x="109998" y="9045"/>
                  </a:lnTo>
                  <a:lnTo>
                    <a:pt x="121116" y="15764"/>
                  </a:lnTo>
                  <a:lnTo>
                    <a:pt x="121274" y="158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34" name="SMARTInkShape-4986"/>
            <p:cNvSpPr/>
            <p:nvPr>
              <p:custDataLst>
                <p:tags r:id="rId114"/>
              </p:custDataLst>
            </p:nvPr>
          </p:nvSpPr>
          <p:spPr bwMode="auto">
            <a:xfrm>
              <a:off x="7393829" y="2848710"/>
              <a:ext cx="141864" cy="89123"/>
            </a:xfrm>
            <a:custGeom>
              <a:avLst/>
              <a:gdLst/>
              <a:ahLst/>
              <a:cxnLst/>
              <a:rect l="0" t="0" r="0" b="0"/>
              <a:pathLst>
                <a:path w="141864" h="89123">
                  <a:moveTo>
                    <a:pt x="131116" y="0"/>
                  </a:moveTo>
                  <a:lnTo>
                    <a:pt x="131116" y="0"/>
                  </a:lnTo>
                  <a:lnTo>
                    <a:pt x="112903" y="20699"/>
                  </a:lnTo>
                  <a:lnTo>
                    <a:pt x="72966" y="52226"/>
                  </a:lnTo>
                  <a:lnTo>
                    <a:pt x="56092" y="64103"/>
                  </a:lnTo>
                  <a:lnTo>
                    <a:pt x="12200" y="80267"/>
                  </a:lnTo>
                  <a:lnTo>
                    <a:pt x="0" y="89122"/>
                  </a:lnTo>
                  <a:lnTo>
                    <a:pt x="4707" y="84406"/>
                  </a:lnTo>
                  <a:lnTo>
                    <a:pt x="9672" y="82085"/>
                  </a:lnTo>
                  <a:lnTo>
                    <a:pt x="33879" y="77745"/>
                  </a:lnTo>
                  <a:lnTo>
                    <a:pt x="43804" y="73171"/>
                  </a:lnTo>
                  <a:lnTo>
                    <a:pt x="79868" y="64796"/>
                  </a:lnTo>
                  <a:lnTo>
                    <a:pt x="121498" y="62581"/>
                  </a:lnTo>
                  <a:lnTo>
                    <a:pt x="141863" y="62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39" name="SMARTInkShape-Group1252"/>
          <p:cNvGrpSpPr/>
          <p:nvPr/>
        </p:nvGrpSpPr>
        <p:grpSpPr>
          <a:xfrm>
            <a:off x="2732548" y="2319087"/>
            <a:ext cx="133616" cy="357910"/>
            <a:chOff x="2732548" y="2319087"/>
            <a:chExt cx="133616" cy="357910"/>
          </a:xfrm>
        </p:grpSpPr>
        <p:sp>
          <p:nvSpPr>
            <p:cNvPr id="431936" name="SMARTInkShape-4987"/>
            <p:cNvSpPr/>
            <p:nvPr>
              <p:custDataLst>
                <p:tags r:id="rId110"/>
              </p:custDataLst>
            </p:nvPr>
          </p:nvSpPr>
          <p:spPr bwMode="auto">
            <a:xfrm>
              <a:off x="2794992" y="2434926"/>
              <a:ext cx="26381" cy="69041"/>
            </a:xfrm>
            <a:custGeom>
              <a:avLst/>
              <a:gdLst/>
              <a:ahLst/>
              <a:cxnLst/>
              <a:rect l="0" t="0" r="0" b="0"/>
              <a:pathLst>
                <a:path w="26381" h="69041">
                  <a:moveTo>
                    <a:pt x="8930" y="11808"/>
                  </a:moveTo>
                  <a:lnTo>
                    <a:pt x="8930" y="11808"/>
                  </a:lnTo>
                  <a:lnTo>
                    <a:pt x="368" y="3246"/>
                  </a:lnTo>
                  <a:lnTo>
                    <a:pt x="3" y="45122"/>
                  </a:lnTo>
                  <a:lnTo>
                    <a:pt x="2647" y="54065"/>
                  </a:lnTo>
                  <a:lnTo>
                    <a:pt x="12429" y="67890"/>
                  </a:lnTo>
                  <a:lnTo>
                    <a:pt x="14239" y="69040"/>
                  </a:lnTo>
                  <a:lnTo>
                    <a:pt x="15446" y="68815"/>
                  </a:lnTo>
                  <a:lnTo>
                    <a:pt x="23679" y="57717"/>
                  </a:lnTo>
                  <a:lnTo>
                    <a:pt x="26380" y="32026"/>
                  </a:lnTo>
                  <a:lnTo>
                    <a:pt x="21928" y="14602"/>
                  </a:lnTo>
                  <a:lnTo>
                    <a:pt x="14325" y="1612"/>
                  </a:lnTo>
                  <a:lnTo>
                    <a:pt x="11534" y="50"/>
                  </a:lnTo>
                  <a:lnTo>
                    <a:pt x="8682" y="0"/>
                  </a:lnTo>
                  <a:lnTo>
                    <a:pt x="5788" y="960"/>
                  </a:lnTo>
                  <a:lnTo>
                    <a:pt x="3859" y="3584"/>
                  </a:lnTo>
                  <a:lnTo>
                    <a:pt x="1144" y="15765"/>
                  </a:lnTo>
                  <a:lnTo>
                    <a:pt x="0" y="29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37" name="SMARTInkShape-4988"/>
            <p:cNvSpPr/>
            <p:nvPr>
              <p:custDataLst>
                <p:tags r:id="rId111"/>
              </p:custDataLst>
            </p:nvPr>
          </p:nvSpPr>
          <p:spPr bwMode="auto">
            <a:xfrm>
              <a:off x="2732548" y="2319087"/>
              <a:ext cx="35656" cy="225875"/>
            </a:xfrm>
            <a:custGeom>
              <a:avLst/>
              <a:gdLst/>
              <a:ahLst/>
              <a:cxnLst/>
              <a:rect l="0" t="0" r="0" b="0"/>
              <a:pathLst>
                <a:path w="35656" h="225875">
                  <a:moveTo>
                    <a:pt x="8866" y="225874"/>
                  </a:moveTo>
                  <a:lnTo>
                    <a:pt x="8866" y="225874"/>
                  </a:lnTo>
                  <a:lnTo>
                    <a:pt x="8866" y="221133"/>
                  </a:lnTo>
                  <a:lnTo>
                    <a:pt x="19890" y="178278"/>
                  </a:lnTo>
                  <a:lnTo>
                    <a:pt x="25375" y="144925"/>
                  </a:lnTo>
                  <a:lnTo>
                    <a:pt x="26459" y="104528"/>
                  </a:lnTo>
                  <a:lnTo>
                    <a:pt x="24027" y="72736"/>
                  </a:lnTo>
                  <a:lnTo>
                    <a:pt x="17624" y="30237"/>
                  </a:lnTo>
                  <a:lnTo>
                    <a:pt x="10910" y="10701"/>
                  </a:lnTo>
                  <a:lnTo>
                    <a:pt x="5475" y="1919"/>
                  </a:lnTo>
                  <a:lnTo>
                    <a:pt x="3629" y="172"/>
                  </a:lnTo>
                  <a:lnTo>
                    <a:pt x="2398" y="0"/>
                  </a:lnTo>
                  <a:lnTo>
                    <a:pt x="1578" y="877"/>
                  </a:lnTo>
                  <a:lnTo>
                    <a:pt x="666" y="4498"/>
                  </a:lnTo>
                  <a:lnTo>
                    <a:pt x="0" y="45374"/>
                  </a:lnTo>
                  <a:lnTo>
                    <a:pt x="2601" y="82434"/>
                  </a:lnTo>
                  <a:lnTo>
                    <a:pt x="7010" y="121196"/>
                  </a:lnTo>
                  <a:lnTo>
                    <a:pt x="13240" y="164517"/>
                  </a:lnTo>
                  <a:lnTo>
                    <a:pt x="19842" y="195807"/>
                  </a:lnTo>
                  <a:lnTo>
                    <a:pt x="22136" y="199876"/>
                  </a:lnTo>
                  <a:lnTo>
                    <a:pt x="24658" y="202589"/>
                  </a:lnTo>
                  <a:lnTo>
                    <a:pt x="30106" y="205603"/>
                  </a:lnTo>
                  <a:lnTo>
                    <a:pt x="31956" y="205415"/>
                  </a:lnTo>
                  <a:lnTo>
                    <a:pt x="35655" y="199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38" name="SMARTInkShape-4989"/>
            <p:cNvSpPr/>
            <p:nvPr>
              <p:custDataLst>
                <p:tags r:id="rId112"/>
              </p:custDataLst>
            </p:nvPr>
          </p:nvSpPr>
          <p:spPr bwMode="auto">
            <a:xfrm>
              <a:off x="2788202" y="2386276"/>
              <a:ext cx="77962" cy="290721"/>
            </a:xfrm>
            <a:custGeom>
              <a:avLst/>
              <a:gdLst/>
              <a:ahLst/>
              <a:cxnLst/>
              <a:rect l="0" t="0" r="0" b="0"/>
              <a:pathLst>
                <a:path w="77962" h="290721">
                  <a:moveTo>
                    <a:pt x="51439" y="6880"/>
                  </a:moveTo>
                  <a:lnTo>
                    <a:pt x="51439" y="6880"/>
                  </a:lnTo>
                  <a:lnTo>
                    <a:pt x="42877" y="6880"/>
                  </a:lnTo>
                  <a:lnTo>
                    <a:pt x="42541" y="31738"/>
                  </a:lnTo>
                  <a:lnTo>
                    <a:pt x="45169" y="40418"/>
                  </a:lnTo>
                  <a:lnTo>
                    <a:pt x="47259" y="44121"/>
                  </a:lnTo>
                  <a:lnTo>
                    <a:pt x="49645" y="46590"/>
                  </a:lnTo>
                  <a:lnTo>
                    <a:pt x="54941" y="49334"/>
                  </a:lnTo>
                  <a:lnTo>
                    <a:pt x="56750" y="49073"/>
                  </a:lnTo>
                  <a:lnTo>
                    <a:pt x="57956" y="47907"/>
                  </a:lnTo>
                  <a:lnTo>
                    <a:pt x="67916" y="27533"/>
                  </a:lnTo>
                  <a:lnTo>
                    <a:pt x="68888" y="16086"/>
                  </a:lnTo>
                  <a:lnTo>
                    <a:pt x="66470" y="8326"/>
                  </a:lnTo>
                  <a:lnTo>
                    <a:pt x="61574" y="0"/>
                  </a:lnTo>
                  <a:lnTo>
                    <a:pt x="61172" y="309"/>
                  </a:lnTo>
                  <a:lnTo>
                    <a:pt x="60378" y="23037"/>
                  </a:lnTo>
                  <a:lnTo>
                    <a:pt x="68058" y="66617"/>
                  </a:lnTo>
                  <a:lnTo>
                    <a:pt x="73671" y="100097"/>
                  </a:lnTo>
                  <a:lnTo>
                    <a:pt x="76877" y="135152"/>
                  </a:lnTo>
                  <a:lnTo>
                    <a:pt x="77961" y="175423"/>
                  </a:lnTo>
                  <a:lnTo>
                    <a:pt x="76164" y="203993"/>
                  </a:lnTo>
                  <a:lnTo>
                    <a:pt x="62841" y="246145"/>
                  </a:lnTo>
                  <a:lnTo>
                    <a:pt x="51620" y="263202"/>
                  </a:lnTo>
                  <a:lnTo>
                    <a:pt x="30880" y="286184"/>
                  </a:lnTo>
                  <a:lnTo>
                    <a:pt x="22127" y="289765"/>
                  </a:lnTo>
                  <a:lnTo>
                    <a:pt x="17015" y="290720"/>
                  </a:lnTo>
                  <a:lnTo>
                    <a:pt x="8689" y="289136"/>
                  </a:lnTo>
                  <a:lnTo>
                    <a:pt x="5079" y="287324"/>
                  </a:lnTo>
                  <a:lnTo>
                    <a:pt x="2673" y="283140"/>
                  </a:lnTo>
                  <a:lnTo>
                    <a:pt x="0" y="270553"/>
                  </a:lnTo>
                  <a:lnTo>
                    <a:pt x="3235" y="246732"/>
                  </a:lnTo>
                  <a:lnTo>
                    <a:pt x="10477" y="225563"/>
                  </a:lnTo>
                  <a:lnTo>
                    <a:pt x="34457" y="194587"/>
                  </a:lnTo>
                  <a:lnTo>
                    <a:pt x="60368" y="1676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53" name="SMARTInkShape-Group1253"/>
          <p:cNvGrpSpPr/>
          <p:nvPr/>
        </p:nvGrpSpPr>
        <p:grpSpPr>
          <a:xfrm>
            <a:off x="6724055" y="2009180"/>
            <a:ext cx="1006875" cy="1031075"/>
            <a:chOff x="6724055" y="2009180"/>
            <a:chExt cx="1006875" cy="1031075"/>
          </a:xfrm>
        </p:grpSpPr>
        <p:sp>
          <p:nvSpPr>
            <p:cNvPr id="431940" name="SMARTInkShape-4990"/>
            <p:cNvSpPr/>
            <p:nvPr>
              <p:custDataLst>
                <p:tags r:id="rId97"/>
              </p:custDataLst>
            </p:nvPr>
          </p:nvSpPr>
          <p:spPr bwMode="auto">
            <a:xfrm>
              <a:off x="6786563" y="2134195"/>
              <a:ext cx="8930" cy="307935"/>
            </a:xfrm>
            <a:custGeom>
              <a:avLst/>
              <a:gdLst/>
              <a:ahLst/>
              <a:cxnLst/>
              <a:rect l="0" t="0" r="0" b="0"/>
              <a:pathLst>
                <a:path w="8930" h="307935">
                  <a:moveTo>
                    <a:pt x="8929" y="0"/>
                  </a:moveTo>
                  <a:lnTo>
                    <a:pt x="8929" y="0"/>
                  </a:lnTo>
                  <a:lnTo>
                    <a:pt x="8929" y="38603"/>
                  </a:lnTo>
                  <a:lnTo>
                    <a:pt x="8929" y="80891"/>
                  </a:lnTo>
                  <a:lnTo>
                    <a:pt x="8929" y="116572"/>
                  </a:lnTo>
                  <a:lnTo>
                    <a:pt x="8929" y="147060"/>
                  </a:lnTo>
                  <a:lnTo>
                    <a:pt x="8929" y="180454"/>
                  </a:lnTo>
                  <a:lnTo>
                    <a:pt x="8929" y="224786"/>
                  </a:lnTo>
                  <a:lnTo>
                    <a:pt x="8929" y="266432"/>
                  </a:lnTo>
                  <a:lnTo>
                    <a:pt x="8929" y="307934"/>
                  </a:lnTo>
                  <a:lnTo>
                    <a:pt x="7937" y="301363"/>
                  </a:lnTo>
                  <a:lnTo>
                    <a:pt x="0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1" name="SMARTInkShape-4991"/>
            <p:cNvSpPr/>
            <p:nvPr>
              <p:custDataLst>
                <p:tags r:id="rId98"/>
              </p:custDataLst>
            </p:nvPr>
          </p:nvSpPr>
          <p:spPr bwMode="auto">
            <a:xfrm>
              <a:off x="6786563" y="2083685"/>
              <a:ext cx="101196" cy="175527"/>
            </a:xfrm>
            <a:custGeom>
              <a:avLst/>
              <a:gdLst/>
              <a:ahLst/>
              <a:cxnLst/>
              <a:rect l="0" t="0" r="0" b="0"/>
              <a:pathLst>
                <a:path w="101196" h="175527">
                  <a:moveTo>
                    <a:pt x="0" y="41581"/>
                  </a:moveTo>
                  <a:lnTo>
                    <a:pt x="0" y="41581"/>
                  </a:lnTo>
                  <a:lnTo>
                    <a:pt x="0" y="21463"/>
                  </a:lnTo>
                  <a:lnTo>
                    <a:pt x="7937" y="12465"/>
                  </a:lnTo>
                  <a:lnTo>
                    <a:pt x="20394" y="3836"/>
                  </a:lnTo>
                  <a:lnTo>
                    <a:pt x="32546" y="0"/>
                  </a:lnTo>
                  <a:lnTo>
                    <a:pt x="55283" y="2582"/>
                  </a:lnTo>
                  <a:lnTo>
                    <a:pt x="71391" y="9630"/>
                  </a:lnTo>
                  <a:lnTo>
                    <a:pt x="87188" y="22743"/>
                  </a:lnTo>
                  <a:lnTo>
                    <a:pt x="99696" y="43937"/>
                  </a:lnTo>
                  <a:lnTo>
                    <a:pt x="101195" y="63133"/>
                  </a:lnTo>
                  <a:lnTo>
                    <a:pt x="94071" y="103054"/>
                  </a:lnTo>
                  <a:lnTo>
                    <a:pt x="83481" y="118842"/>
                  </a:lnTo>
                  <a:lnTo>
                    <a:pt x="55164" y="145168"/>
                  </a:lnTo>
                  <a:lnTo>
                    <a:pt x="0" y="1755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2" name="SMARTInkShape-4992"/>
            <p:cNvSpPr/>
            <p:nvPr>
              <p:custDataLst>
                <p:tags r:id="rId99"/>
              </p:custDataLst>
            </p:nvPr>
          </p:nvSpPr>
          <p:spPr bwMode="auto">
            <a:xfrm>
              <a:off x="6933645" y="2080985"/>
              <a:ext cx="94020" cy="341007"/>
            </a:xfrm>
            <a:custGeom>
              <a:avLst/>
              <a:gdLst/>
              <a:ahLst/>
              <a:cxnLst/>
              <a:rect l="0" t="0" r="0" b="0"/>
              <a:pathLst>
                <a:path w="94020" h="341007">
                  <a:moveTo>
                    <a:pt x="94019" y="8562"/>
                  </a:moveTo>
                  <a:lnTo>
                    <a:pt x="94019" y="8562"/>
                  </a:lnTo>
                  <a:lnTo>
                    <a:pt x="94019" y="873"/>
                  </a:lnTo>
                  <a:lnTo>
                    <a:pt x="93027" y="460"/>
                  </a:lnTo>
                  <a:lnTo>
                    <a:pt x="89278" y="0"/>
                  </a:lnTo>
                  <a:lnTo>
                    <a:pt x="84306" y="7733"/>
                  </a:lnTo>
                  <a:lnTo>
                    <a:pt x="71896" y="47237"/>
                  </a:lnTo>
                  <a:lnTo>
                    <a:pt x="51063" y="89318"/>
                  </a:lnTo>
                  <a:lnTo>
                    <a:pt x="37798" y="124725"/>
                  </a:lnTo>
                  <a:lnTo>
                    <a:pt x="19487" y="167511"/>
                  </a:lnTo>
                  <a:lnTo>
                    <a:pt x="7933" y="211534"/>
                  </a:lnTo>
                  <a:lnTo>
                    <a:pt x="3028" y="245311"/>
                  </a:lnTo>
                  <a:lnTo>
                    <a:pt x="0" y="271542"/>
                  </a:lnTo>
                  <a:lnTo>
                    <a:pt x="6141" y="315427"/>
                  </a:lnTo>
                  <a:lnTo>
                    <a:pt x="12298" y="329493"/>
                  </a:lnTo>
                  <a:lnTo>
                    <a:pt x="21649" y="339052"/>
                  </a:lnTo>
                  <a:lnTo>
                    <a:pt x="27913" y="341006"/>
                  </a:lnTo>
                  <a:lnTo>
                    <a:pt x="42811" y="340531"/>
                  </a:lnTo>
                  <a:lnTo>
                    <a:pt x="63191" y="334685"/>
                  </a:lnTo>
                  <a:lnTo>
                    <a:pt x="94019" y="3121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3" name="SMARTInkShape-4993"/>
            <p:cNvSpPr/>
            <p:nvPr>
              <p:custDataLst>
                <p:tags r:id="rId100"/>
              </p:custDataLst>
            </p:nvPr>
          </p:nvSpPr>
          <p:spPr bwMode="auto">
            <a:xfrm>
              <a:off x="7066876" y="2214595"/>
              <a:ext cx="175102" cy="191116"/>
            </a:xfrm>
            <a:custGeom>
              <a:avLst/>
              <a:gdLst/>
              <a:ahLst/>
              <a:cxnLst/>
              <a:rect l="0" t="0" r="0" b="0"/>
              <a:pathLst>
                <a:path w="175102" h="191116">
                  <a:moveTo>
                    <a:pt x="32226" y="8897"/>
                  </a:moveTo>
                  <a:lnTo>
                    <a:pt x="32226" y="8897"/>
                  </a:lnTo>
                  <a:lnTo>
                    <a:pt x="32226" y="335"/>
                  </a:lnTo>
                  <a:lnTo>
                    <a:pt x="44654" y="0"/>
                  </a:lnTo>
                  <a:lnTo>
                    <a:pt x="74466" y="12399"/>
                  </a:lnTo>
                  <a:lnTo>
                    <a:pt x="117354" y="37468"/>
                  </a:lnTo>
                  <a:lnTo>
                    <a:pt x="121720" y="41835"/>
                  </a:lnTo>
                  <a:lnTo>
                    <a:pt x="126571" y="51979"/>
                  </a:lnTo>
                  <a:lnTo>
                    <a:pt x="123435" y="65748"/>
                  </a:lnTo>
                  <a:lnTo>
                    <a:pt x="114435" y="81789"/>
                  </a:lnTo>
                  <a:lnTo>
                    <a:pt x="87049" y="111049"/>
                  </a:lnTo>
                  <a:lnTo>
                    <a:pt x="43929" y="137406"/>
                  </a:lnTo>
                  <a:lnTo>
                    <a:pt x="9170" y="166723"/>
                  </a:lnTo>
                  <a:lnTo>
                    <a:pt x="2135" y="175946"/>
                  </a:lnTo>
                  <a:lnTo>
                    <a:pt x="259" y="179794"/>
                  </a:lnTo>
                  <a:lnTo>
                    <a:pt x="0" y="183352"/>
                  </a:lnTo>
                  <a:lnTo>
                    <a:pt x="2359" y="189951"/>
                  </a:lnTo>
                  <a:lnTo>
                    <a:pt x="7353" y="191115"/>
                  </a:lnTo>
                  <a:lnTo>
                    <a:pt x="43886" y="188501"/>
                  </a:lnTo>
                  <a:lnTo>
                    <a:pt x="84579" y="182950"/>
                  </a:lnTo>
                  <a:lnTo>
                    <a:pt x="123223" y="176493"/>
                  </a:lnTo>
                  <a:lnTo>
                    <a:pt x="175101" y="1517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4" name="SMARTInkShape-4994"/>
            <p:cNvSpPr/>
            <p:nvPr>
              <p:custDataLst>
                <p:tags r:id="rId101"/>
              </p:custDataLst>
            </p:nvPr>
          </p:nvSpPr>
          <p:spPr bwMode="auto">
            <a:xfrm>
              <a:off x="7313414" y="2134195"/>
              <a:ext cx="17860" cy="267892"/>
            </a:xfrm>
            <a:custGeom>
              <a:avLst/>
              <a:gdLst/>
              <a:ahLst/>
              <a:cxnLst/>
              <a:rect l="0" t="0" r="0" b="0"/>
              <a:pathLst>
                <a:path w="17860" h="267892">
                  <a:moveTo>
                    <a:pt x="17859" y="0"/>
                  </a:moveTo>
                  <a:lnTo>
                    <a:pt x="17859" y="0"/>
                  </a:lnTo>
                  <a:lnTo>
                    <a:pt x="13119" y="4741"/>
                  </a:lnTo>
                  <a:lnTo>
                    <a:pt x="5431" y="21910"/>
                  </a:lnTo>
                  <a:lnTo>
                    <a:pt x="1073" y="56363"/>
                  </a:lnTo>
                  <a:lnTo>
                    <a:pt x="212" y="100945"/>
                  </a:lnTo>
                  <a:lnTo>
                    <a:pt x="4783" y="143963"/>
                  </a:lnTo>
                  <a:lnTo>
                    <a:pt x="7700" y="181011"/>
                  </a:lnTo>
                  <a:lnTo>
                    <a:pt x="7695" y="215819"/>
                  </a:lnTo>
                  <a:lnTo>
                    <a:pt x="0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5" name="SMARTInkShape-4995"/>
            <p:cNvSpPr/>
            <p:nvPr>
              <p:custDataLst>
                <p:tags r:id="rId102"/>
              </p:custDataLst>
            </p:nvPr>
          </p:nvSpPr>
          <p:spPr bwMode="auto">
            <a:xfrm>
              <a:off x="7448215" y="2179212"/>
              <a:ext cx="168809" cy="211573"/>
            </a:xfrm>
            <a:custGeom>
              <a:avLst/>
              <a:gdLst/>
              <a:ahLst/>
              <a:cxnLst/>
              <a:rect l="0" t="0" r="0" b="0"/>
              <a:pathLst>
                <a:path w="168809" h="211573">
                  <a:moveTo>
                    <a:pt x="43793" y="8561"/>
                  </a:moveTo>
                  <a:lnTo>
                    <a:pt x="43793" y="8561"/>
                  </a:lnTo>
                  <a:lnTo>
                    <a:pt x="43793" y="0"/>
                  </a:lnTo>
                  <a:lnTo>
                    <a:pt x="25702" y="42897"/>
                  </a:lnTo>
                  <a:lnTo>
                    <a:pt x="13981" y="82041"/>
                  </a:lnTo>
                  <a:lnTo>
                    <a:pt x="5084" y="123158"/>
                  </a:lnTo>
                  <a:lnTo>
                    <a:pt x="5645" y="166760"/>
                  </a:lnTo>
                  <a:lnTo>
                    <a:pt x="12095" y="192136"/>
                  </a:lnTo>
                  <a:lnTo>
                    <a:pt x="22760" y="201937"/>
                  </a:lnTo>
                  <a:lnTo>
                    <a:pt x="40207" y="210387"/>
                  </a:lnTo>
                  <a:lnTo>
                    <a:pt x="44379" y="211572"/>
                  </a:lnTo>
                  <a:lnTo>
                    <a:pt x="69212" y="208501"/>
                  </a:lnTo>
                  <a:lnTo>
                    <a:pt x="112167" y="191445"/>
                  </a:lnTo>
                  <a:lnTo>
                    <a:pt x="149994" y="167864"/>
                  </a:lnTo>
                  <a:lnTo>
                    <a:pt x="155485" y="155761"/>
                  </a:lnTo>
                  <a:lnTo>
                    <a:pt x="156934" y="140460"/>
                  </a:lnTo>
                  <a:lnTo>
                    <a:pt x="151933" y="107070"/>
                  </a:lnTo>
                  <a:lnTo>
                    <a:pt x="146095" y="96660"/>
                  </a:lnTo>
                  <a:lnTo>
                    <a:pt x="130918" y="78549"/>
                  </a:lnTo>
                  <a:lnTo>
                    <a:pt x="98963" y="60273"/>
                  </a:lnTo>
                  <a:lnTo>
                    <a:pt x="75904" y="55303"/>
                  </a:lnTo>
                  <a:lnTo>
                    <a:pt x="36209" y="56269"/>
                  </a:lnTo>
                  <a:lnTo>
                    <a:pt x="13764" y="63046"/>
                  </a:lnTo>
                  <a:lnTo>
                    <a:pt x="2032" y="69484"/>
                  </a:lnTo>
                  <a:lnTo>
                    <a:pt x="1069" y="71005"/>
                  </a:lnTo>
                  <a:lnTo>
                    <a:pt x="0" y="75340"/>
                  </a:lnTo>
                  <a:lnTo>
                    <a:pt x="4138" y="88099"/>
                  </a:lnTo>
                  <a:lnTo>
                    <a:pt x="14262" y="96167"/>
                  </a:lnTo>
                  <a:lnTo>
                    <a:pt x="47400" y="111526"/>
                  </a:lnTo>
                  <a:lnTo>
                    <a:pt x="72643" y="113484"/>
                  </a:lnTo>
                  <a:lnTo>
                    <a:pt x="113580" y="105759"/>
                  </a:lnTo>
                  <a:lnTo>
                    <a:pt x="131363" y="99385"/>
                  </a:lnTo>
                  <a:lnTo>
                    <a:pt x="168808" y="710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6" name="SMARTInkShape-4996"/>
            <p:cNvSpPr/>
            <p:nvPr>
              <p:custDataLst>
                <p:tags r:id="rId103"/>
              </p:custDataLst>
            </p:nvPr>
          </p:nvSpPr>
          <p:spPr bwMode="auto">
            <a:xfrm>
              <a:off x="7563445" y="2009180"/>
              <a:ext cx="167485" cy="437555"/>
            </a:xfrm>
            <a:custGeom>
              <a:avLst/>
              <a:gdLst/>
              <a:ahLst/>
              <a:cxnLst/>
              <a:rect l="0" t="0" r="0" b="0"/>
              <a:pathLst>
                <a:path w="167485" h="437555">
                  <a:moveTo>
                    <a:pt x="0" y="0"/>
                  </a:moveTo>
                  <a:lnTo>
                    <a:pt x="0" y="0"/>
                  </a:lnTo>
                  <a:lnTo>
                    <a:pt x="8122" y="26531"/>
                  </a:lnTo>
                  <a:lnTo>
                    <a:pt x="33011" y="66192"/>
                  </a:lnTo>
                  <a:lnTo>
                    <a:pt x="59959" y="102901"/>
                  </a:lnTo>
                  <a:lnTo>
                    <a:pt x="102976" y="144526"/>
                  </a:lnTo>
                  <a:lnTo>
                    <a:pt x="131142" y="187741"/>
                  </a:lnTo>
                  <a:lnTo>
                    <a:pt x="144691" y="211731"/>
                  </a:lnTo>
                  <a:lnTo>
                    <a:pt x="158626" y="234052"/>
                  </a:lnTo>
                  <a:lnTo>
                    <a:pt x="164759" y="251859"/>
                  </a:lnTo>
                  <a:lnTo>
                    <a:pt x="167484" y="273002"/>
                  </a:lnTo>
                  <a:lnTo>
                    <a:pt x="159537" y="311959"/>
                  </a:lnTo>
                  <a:lnTo>
                    <a:pt x="139875" y="350180"/>
                  </a:lnTo>
                  <a:lnTo>
                    <a:pt x="95282" y="390530"/>
                  </a:lnTo>
                  <a:lnTo>
                    <a:pt x="69133" y="411164"/>
                  </a:lnTo>
                  <a:lnTo>
                    <a:pt x="0" y="437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7" name="SMARTInkShape-4997"/>
            <p:cNvSpPr/>
            <p:nvPr>
              <p:custDataLst>
                <p:tags r:id="rId104"/>
              </p:custDataLst>
            </p:nvPr>
          </p:nvSpPr>
          <p:spPr bwMode="auto">
            <a:xfrm>
              <a:off x="6724055" y="2518172"/>
              <a:ext cx="1000510" cy="26790"/>
            </a:xfrm>
            <a:custGeom>
              <a:avLst/>
              <a:gdLst/>
              <a:ahLst/>
              <a:cxnLst/>
              <a:rect l="0" t="0" r="0" b="0"/>
              <a:pathLst>
                <a:path w="1000510" h="26790">
                  <a:moveTo>
                    <a:pt x="0" y="8930"/>
                  </a:moveTo>
                  <a:lnTo>
                    <a:pt x="0" y="8930"/>
                  </a:lnTo>
                  <a:lnTo>
                    <a:pt x="9113" y="9922"/>
                  </a:lnTo>
                  <a:lnTo>
                    <a:pt x="50589" y="21358"/>
                  </a:lnTo>
                  <a:lnTo>
                    <a:pt x="84221" y="25180"/>
                  </a:lnTo>
                  <a:lnTo>
                    <a:pt x="115484" y="26074"/>
                  </a:lnTo>
                  <a:lnTo>
                    <a:pt x="150545" y="26471"/>
                  </a:lnTo>
                  <a:lnTo>
                    <a:pt x="182665" y="26648"/>
                  </a:lnTo>
                  <a:lnTo>
                    <a:pt x="213476" y="26726"/>
                  </a:lnTo>
                  <a:lnTo>
                    <a:pt x="244698" y="26761"/>
                  </a:lnTo>
                  <a:lnTo>
                    <a:pt x="278418" y="26777"/>
                  </a:lnTo>
                  <a:lnTo>
                    <a:pt x="310603" y="24138"/>
                  </a:lnTo>
                  <a:lnTo>
                    <a:pt x="342436" y="20649"/>
                  </a:lnTo>
                  <a:lnTo>
                    <a:pt x="376429" y="19099"/>
                  </a:lnTo>
                  <a:lnTo>
                    <a:pt x="414025" y="15765"/>
                  </a:lnTo>
                  <a:lnTo>
                    <a:pt x="453886" y="10975"/>
                  </a:lnTo>
                  <a:lnTo>
                    <a:pt x="494753" y="5539"/>
                  </a:lnTo>
                  <a:lnTo>
                    <a:pt x="538713" y="2462"/>
                  </a:lnTo>
                  <a:lnTo>
                    <a:pt x="561548" y="1641"/>
                  </a:lnTo>
                  <a:lnTo>
                    <a:pt x="605441" y="729"/>
                  </a:lnTo>
                  <a:lnTo>
                    <a:pt x="648100" y="324"/>
                  </a:lnTo>
                  <a:lnTo>
                    <a:pt x="690211" y="144"/>
                  </a:lnTo>
                  <a:lnTo>
                    <a:pt x="732078" y="64"/>
                  </a:lnTo>
                  <a:lnTo>
                    <a:pt x="772844" y="28"/>
                  </a:lnTo>
                  <a:lnTo>
                    <a:pt x="810807" y="12"/>
                  </a:lnTo>
                  <a:lnTo>
                    <a:pt x="847522" y="5"/>
                  </a:lnTo>
                  <a:lnTo>
                    <a:pt x="882692" y="2"/>
                  </a:lnTo>
                  <a:lnTo>
                    <a:pt x="914859" y="1"/>
                  </a:lnTo>
                  <a:lnTo>
                    <a:pt x="951380" y="0"/>
                  </a:lnTo>
                  <a:lnTo>
                    <a:pt x="994294" y="7068"/>
                  </a:lnTo>
                  <a:lnTo>
                    <a:pt x="999214" y="7688"/>
                  </a:lnTo>
                  <a:lnTo>
                    <a:pt x="1000509" y="9094"/>
                  </a:lnTo>
                  <a:lnTo>
                    <a:pt x="999389" y="11024"/>
                  </a:lnTo>
                  <a:lnTo>
                    <a:pt x="996658" y="13302"/>
                  </a:lnTo>
                  <a:lnTo>
                    <a:pt x="946547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8" name="SMARTInkShape-4998"/>
            <p:cNvSpPr/>
            <p:nvPr>
              <p:custDataLst>
                <p:tags r:id="rId105"/>
              </p:custDataLst>
            </p:nvPr>
          </p:nvSpPr>
          <p:spPr bwMode="auto">
            <a:xfrm>
              <a:off x="6843004" y="2641574"/>
              <a:ext cx="229310" cy="334945"/>
            </a:xfrm>
            <a:custGeom>
              <a:avLst/>
              <a:gdLst/>
              <a:ahLst/>
              <a:cxnLst/>
              <a:rect l="0" t="0" r="0" b="0"/>
              <a:pathLst>
                <a:path w="229310" h="334945">
                  <a:moveTo>
                    <a:pt x="77504" y="90910"/>
                  </a:moveTo>
                  <a:lnTo>
                    <a:pt x="77504" y="90910"/>
                  </a:lnTo>
                  <a:lnTo>
                    <a:pt x="77504" y="86170"/>
                  </a:lnTo>
                  <a:lnTo>
                    <a:pt x="74858" y="81197"/>
                  </a:lnTo>
                  <a:lnTo>
                    <a:pt x="69383" y="75679"/>
                  </a:lnTo>
                  <a:lnTo>
                    <a:pt x="60334" y="69919"/>
                  </a:lnTo>
                  <a:lnTo>
                    <a:pt x="56136" y="68979"/>
                  </a:lnTo>
                  <a:lnTo>
                    <a:pt x="52344" y="69344"/>
                  </a:lnTo>
                  <a:lnTo>
                    <a:pt x="48825" y="70580"/>
                  </a:lnTo>
                  <a:lnTo>
                    <a:pt x="24765" y="91966"/>
                  </a:lnTo>
                  <a:lnTo>
                    <a:pt x="6801" y="125323"/>
                  </a:lnTo>
                  <a:lnTo>
                    <a:pt x="0" y="167252"/>
                  </a:lnTo>
                  <a:lnTo>
                    <a:pt x="1055" y="200246"/>
                  </a:lnTo>
                  <a:lnTo>
                    <a:pt x="7227" y="244353"/>
                  </a:lnTo>
                  <a:lnTo>
                    <a:pt x="18202" y="285923"/>
                  </a:lnTo>
                  <a:lnTo>
                    <a:pt x="26674" y="299291"/>
                  </a:lnTo>
                  <a:lnTo>
                    <a:pt x="48281" y="320698"/>
                  </a:lnTo>
                  <a:lnTo>
                    <a:pt x="75240" y="333400"/>
                  </a:lnTo>
                  <a:lnTo>
                    <a:pt x="97003" y="334944"/>
                  </a:lnTo>
                  <a:lnTo>
                    <a:pt x="119904" y="331331"/>
                  </a:lnTo>
                  <a:lnTo>
                    <a:pt x="154119" y="317148"/>
                  </a:lnTo>
                  <a:lnTo>
                    <a:pt x="174062" y="302585"/>
                  </a:lnTo>
                  <a:lnTo>
                    <a:pt x="184911" y="288837"/>
                  </a:lnTo>
                  <a:lnTo>
                    <a:pt x="201356" y="249620"/>
                  </a:lnTo>
                  <a:lnTo>
                    <a:pt x="206963" y="217342"/>
                  </a:lnTo>
                  <a:lnTo>
                    <a:pt x="209455" y="182821"/>
                  </a:lnTo>
                  <a:lnTo>
                    <a:pt x="210563" y="154249"/>
                  </a:lnTo>
                  <a:lnTo>
                    <a:pt x="208410" y="120384"/>
                  </a:lnTo>
                  <a:lnTo>
                    <a:pt x="203154" y="84166"/>
                  </a:lnTo>
                  <a:lnTo>
                    <a:pt x="194202" y="51533"/>
                  </a:lnTo>
                  <a:lnTo>
                    <a:pt x="173279" y="12540"/>
                  </a:lnTo>
                  <a:lnTo>
                    <a:pt x="165381" y="2170"/>
                  </a:lnTo>
                  <a:lnTo>
                    <a:pt x="158909" y="0"/>
                  </a:lnTo>
                  <a:lnTo>
                    <a:pt x="141134" y="235"/>
                  </a:lnTo>
                  <a:lnTo>
                    <a:pt x="122651" y="8938"/>
                  </a:lnTo>
                  <a:lnTo>
                    <a:pt x="91273" y="34039"/>
                  </a:lnTo>
                  <a:lnTo>
                    <a:pt x="66958" y="77508"/>
                  </a:lnTo>
                  <a:lnTo>
                    <a:pt x="58595" y="97852"/>
                  </a:lnTo>
                  <a:lnTo>
                    <a:pt x="56863" y="119462"/>
                  </a:lnTo>
                  <a:lnTo>
                    <a:pt x="60392" y="142295"/>
                  </a:lnTo>
                  <a:lnTo>
                    <a:pt x="74529" y="176471"/>
                  </a:lnTo>
                  <a:lnTo>
                    <a:pt x="105469" y="215188"/>
                  </a:lnTo>
                  <a:lnTo>
                    <a:pt x="142959" y="247211"/>
                  </a:lnTo>
                  <a:lnTo>
                    <a:pt x="178958" y="267159"/>
                  </a:lnTo>
                  <a:lnTo>
                    <a:pt x="198993" y="272430"/>
                  </a:lnTo>
                  <a:lnTo>
                    <a:pt x="229309" y="2695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49" name="SMARTInkShape-4999"/>
            <p:cNvSpPr/>
            <p:nvPr>
              <p:custDataLst>
                <p:tags r:id="rId106"/>
              </p:custDataLst>
            </p:nvPr>
          </p:nvSpPr>
          <p:spPr bwMode="auto">
            <a:xfrm>
              <a:off x="7125891" y="2920008"/>
              <a:ext cx="53579" cy="120247"/>
            </a:xfrm>
            <a:custGeom>
              <a:avLst/>
              <a:gdLst/>
              <a:ahLst/>
              <a:cxnLst/>
              <a:rect l="0" t="0" r="0" b="0"/>
              <a:pathLst>
                <a:path w="53579" h="120247">
                  <a:moveTo>
                    <a:pt x="0" y="0"/>
                  </a:moveTo>
                  <a:lnTo>
                    <a:pt x="0" y="0"/>
                  </a:lnTo>
                  <a:lnTo>
                    <a:pt x="0" y="36209"/>
                  </a:lnTo>
                  <a:lnTo>
                    <a:pt x="0" y="67945"/>
                  </a:lnTo>
                  <a:lnTo>
                    <a:pt x="2645" y="100829"/>
                  </a:lnTo>
                  <a:lnTo>
                    <a:pt x="7128" y="114266"/>
                  </a:lnTo>
                  <a:lnTo>
                    <a:pt x="9713" y="117849"/>
                  </a:lnTo>
                  <a:lnTo>
                    <a:pt x="12428" y="120238"/>
                  </a:lnTo>
                  <a:lnTo>
                    <a:pt x="23383" y="120246"/>
                  </a:lnTo>
                  <a:lnTo>
                    <a:pt x="30471" y="118859"/>
                  </a:lnTo>
                  <a:lnTo>
                    <a:pt x="36189" y="114958"/>
                  </a:lnTo>
                  <a:lnTo>
                    <a:pt x="53578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0" name="SMARTInkShape-5000"/>
            <p:cNvSpPr/>
            <p:nvPr>
              <p:custDataLst>
                <p:tags r:id="rId107"/>
              </p:custDataLst>
            </p:nvPr>
          </p:nvSpPr>
          <p:spPr bwMode="auto">
            <a:xfrm>
              <a:off x="7134820" y="2786063"/>
              <a:ext cx="17861" cy="1"/>
            </a:xfrm>
            <a:custGeom>
              <a:avLst/>
              <a:gdLst/>
              <a:ahLst/>
              <a:cxnLst/>
              <a:rect l="0" t="0" r="0" b="0"/>
              <a:pathLst>
                <a:path w="17861" h="1">
                  <a:moveTo>
                    <a:pt x="0" y="0"/>
                  </a:moveTo>
                  <a:lnTo>
                    <a:pt x="0" y="0"/>
                  </a:lnTo>
                  <a:lnTo>
                    <a:pt x="1786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1" name="SMARTInkShape-5001"/>
            <p:cNvSpPr/>
            <p:nvPr>
              <p:custDataLst>
                <p:tags r:id="rId108"/>
              </p:custDataLst>
            </p:nvPr>
          </p:nvSpPr>
          <p:spPr bwMode="auto">
            <a:xfrm>
              <a:off x="7226041" y="2652117"/>
              <a:ext cx="87374" cy="368071"/>
            </a:xfrm>
            <a:custGeom>
              <a:avLst/>
              <a:gdLst/>
              <a:ahLst/>
              <a:cxnLst/>
              <a:rect l="0" t="0" r="0" b="0"/>
              <a:pathLst>
                <a:path w="87374" h="368071">
                  <a:moveTo>
                    <a:pt x="78443" y="0"/>
                  </a:moveTo>
                  <a:lnTo>
                    <a:pt x="78443" y="0"/>
                  </a:lnTo>
                  <a:lnTo>
                    <a:pt x="63438" y="20297"/>
                  </a:lnTo>
                  <a:lnTo>
                    <a:pt x="46216" y="56946"/>
                  </a:lnTo>
                  <a:lnTo>
                    <a:pt x="34829" y="96579"/>
                  </a:lnTo>
                  <a:lnTo>
                    <a:pt x="22093" y="140786"/>
                  </a:lnTo>
                  <a:lnTo>
                    <a:pt x="11015" y="185310"/>
                  </a:lnTo>
                  <a:lnTo>
                    <a:pt x="7202" y="220492"/>
                  </a:lnTo>
                  <a:lnTo>
                    <a:pt x="1221" y="257043"/>
                  </a:lnTo>
                  <a:lnTo>
                    <a:pt x="0" y="296868"/>
                  </a:lnTo>
                  <a:lnTo>
                    <a:pt x="7974" y="337997"/>
                  </a:lnTo>
                  <a:lnTo>
                    <a:pt x="10627" y="347370"/>
                  </a:lnTo>
                  <a:lnTo>
                    <a:pt x="15374" y="354611"/>
                  </a:lnTo>
                  <a:lnTo>
                    <a:pt x="28584" y="365303"/>
                  </a:lnTo>
                  <a:lnTo>
                    <a:pt x="44377" y="368070"/>
                  </a:lnTo>
                  <a:lnTo>
                    <a:pt x="87373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2" name="SMARTInkShape-5002"/>
            <p:cNvSpPr/>
            <p:nvPr>
              <p:custDataLst>
                <p:tags r:id="rId109"/>
              </p:custDataLst>
            </p:nvPr>
          </p:nvSpPr>
          <p:spPr bwMode="auto">
            <a:xfrm>
              <a:off x="7396840" y="2807102"/>
              <a:ext cx="1230" cy="18012"/>
            </a:xfrm>
            <a:custGeom>
              <a:avLst/>
              <a:gdLst/>
              <a:ahLst/>
              <a:cxnLst/>
              <a:rect l="0" t="0" r="0" b="0"/>
              <a:pathLst>
                <a:path w="1230" h="18012">
                  <a:moveTo>
                    <a:pt x="1229" y="0"/>
                  </a:moveTo>
                  <a:lnTo>
                    <a:pt x="1229" y="0"/>
                  </a:lnTo>
                  <a:lnTo>
                    <a:pt x="975" y="1093"/>
                  </a:lnTo>
                  <a:lnTo>
                    <a:pt x="0" y="180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66" name="SMARTInkShape-Group1254"/>
          <p:cNvGrpSpPr/>
          <p:nvPr/>
        </p:nvGrpSpPr>
        <p:grpSpPr>
          <a:xfrm>
            <a:off x="4446984" y="2110712"/>
            <a:ext cx="2080451" cy="893261"/>
            <a:chOff x="4446984" y="2110712"/>
            <a:chExt cx="2080451" cy="893261"/>
          </a:xfrm>
        </p:grpSpPr>
        <p:sp>
          <p:nvSpPr>
            <p:cNvPr id="431954" name="SMARTInkShape-5003"/>
            <p:cNvSpPr/>
            <p:nvPr>
              <p:custDataLst>
                <p:tags r:id="rId85"/>
              </p:custDataLst>
            </p:nvPr>
          </p:nvSpPr>
          <p:spPr bwMode="auto">
            <a:xfrm>
              <a:off x="4518422" y="2339578"/>
              <a:ext cx="22601" cy="220967"/>
            </a:xfrm>
            <a:custGeom>
              <a:avLst/>
              <a:gdLst/>
              <a:ahLst/>
              <a:cxnLst/>
              <a:rect l="0" t="0" r="0" b="0"/>
              <a:pathLst>
                <a:path w="22601" h="220967">
                  <a:moveTo>
                    <a:pt x="17859" y="0"/>
                  </a:moveTo>
                  <a:lnTo>
                    <a:pt x="17859" y="0"/>
                  </a:lnTo>
                  <a:lnTo>
                    <a:pt x="22600" y="4741"/>
                  </a:lnTo>
                  <a:lnTo>
                    <a:pt x="22281" y="17651"/>
                  </a:lnTo>
                  <a:lnTo>
                    <a:pt x="18732" y="58278"/>
                  </a:lnTo>
                  <a:lnTo>
                    <a:pt x="17040" y="99375"/>
                  </a:lnTo>
                  <a:lnTo>
                    <a:pt x="10781" y="138034"/>
                  </a:lnTo>
                  <a:lnTo>
                    <a:pt x="2424" y="179218"/>
                  </a:lnTo>
                  <a:lnTo>
                    <a:pt x="479" y="202530"/>
                  </a:lnTo>
                  <a:lnTo>
                    <a:pt x="2858" y="211722"/>
                  </a:lnTo>
                  <a:lnTo>
                    <a:pt x="7730" y="220966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5" name="SMARTInkShape-5004"/>
            <p:cNvSpPr/>
            <p:nvPr>
              <p:custDataLst>
                <p:tags r:id="rId86"/>
              </p:custDataLst>
            </p:nvPr>
          </p:nvSpPr>
          <p:spPr bwMode="auto">
            <a:xfrm>
              <a:off x="4446984" y="2446734"/>
              <a:ext cx="187525" cy="35720"/>
            </a:xfrm>
            <a:custGeom>
              <a:avLst/>
              <a:gdLst/>
              <a:ahLst/>
              <a:cxnLst/>
              <a:rect l="0" t="0" r="0" b="0"/>
              <a:pathLst>
                <a:path w="187525" h="35720">
                  <a:moveTo>
                    <a:pt x="0" y="35719"/>
                  </a:moveTo>
                  <a:lnTo>
                    <a:pt x="0" y="35719"/>
                  </a:lnTo>
                  <a:lnTo>
                    <a:pt x="9482" y="30978"/>
                  </a:lnTo>
                  <a:lnTo>
                    <a:pt x="50319" y="24695"/>
                  </a:lnTo>
                  <a:lnTo>
                    <a:pt x="90968" y="14470"/>
                  </a:lnTo>
                  <a:lnTo>
                    <a:pt x="127606" y="10571"/>
                  </a:lnTo>
                  <a:lnTo>
                    <a:pt x="168046" y="2079"/>
                  </a:lnTo>
                  <a:lnTo>
                    <a:pt x="18752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6" name="SMARTInkShape-5005"/>
            <p:cNvSpPr/>
            <p:nvPr>
              <p:custDataLst>
                <p:tags r:id="rId87"/>
              </p:custDataLst>
            </p:nvPr>
          </p:nvSpPr>
          <p:spPr bwMode="auto">
            <a:xfrm>
              <a:off x="4758660" y="2161202"/>
              <a:ext cx="323265" cy="522620"/>
            </a:xfrm>
            <a:custGeom>
              <a:avLst/>
              <a:gdLst/>
              <a:ahLst/>
              <a:cxnLst/>
              <a:rect l="0" t="0" r="0" b="0"/>
              <a:pathLst>
                <a:path w="323265" h="522620">
                  <a:moveTo>
                    <a:pt x="277685" y="17642"/>
                  </a:moveTo>
                  <a:lnTo>
                    <a:pt x="277685" y="17642"/>
                  </a:lnTo>
                  <a:lnTo>
                    <a:pt x="294808" y="518"/>
                  </a:lnTo>
                  <a:lnTo>
                    <a:pt x="285844" y="0"/>
                  </a:lnTo>
                  <a:lnTo>
                    <a:pt x="251771" y="14083"/>
                  </a:lnTo>
                  <a:lnTo>
                    <a:pt x="210058" y="38620"/>
                  </a:lnTo>
                  <a:lnTo>
                    <a:pt x="174302" y="57923"/>
                  </a:lnTo>
                  <a:lnTo>
                    <a:pt x="135554" y="78074"/>
                  </a:lnTo>
                  <a:lnTo>
                    <a:pt x="92904" y="99989"/>
                  </a:lnTo>
                  <a:lnTo>
                    <a:pt x="54682" y="129479"/>
                  </a:lnTo>
                  <a:lnTo>
                    <a:pt x="44627" y="143746"/>
                  </a:lnTo>
                  <a:lnTo>
                    <a:pt x="40158" y="156701"/>
                  </a:lnTo>
                  <a:lnTo>
                    <a:pt x="41942" y="160949"/>
                  </a:lnTo>
                  <a:lnTo>
                    <a:pt x="46109" y="163782"/>
                  </a:lnTo>
                  <a:lnTo>
                    <a:pt x="83664" y="173068"/>
                  </a:lnTo>
                  <a:lnTo>
                    <a:pt x="115715" y="176017"/>
                  </a:lnTo>
                  <a:lnTo>
                    <a:pt x="149144" y="177328"/>
                  </a:lnTo>
                  <a:lnTo>
                    <a:pt x="185689" y="178065"/>
                  </a:lnTo>
                  <a:lnTo>
                    <a:pt x="220219" y="178284"/>
                  </a:lnTo>
                  <a:lnTo>
                    <a:pt x="264349" y="181004"/>
                  </a:lnTo>
                  <a:lnTo>
                    <a:pt x="306028" y="190801"/>
                  </a:lnTo>
                  <a:lnTo>
                    <a:pt x="322241" y="199366"/>
                  </a:lnTo>
                  <a:lnTo>
                    <a:pt x="323264" y="204275"/>
                  </a:lnTo>
                  <a:lnTo>
                    <a:pt x="319108" y="217668"/>
                  </a:lnTo>
                  <a:lnTo>
                    <a:pt x="310353" y="232462"/>
                  </a:lnTo>
                  <a:lnTo>
                    <a:pt x="267702" y="265002"/>
                  </a:lnTo>
                  <a:lnTo>
                    <a:pt x="223967" y="301570"/>
                  </a:lnTo>
                  <a:lnTo>
                    <a:pt x="183619" y="331585"/>
                  </a:lnTo>
                  <a:lnTo>
                    <a:pt x="143568" y="360040"/>
                  </a:lnTo>
                  <a:lnTo>
                    <a:pt x="101114" y="390649"/>
                  </a:lnTo>
                  <a:lnTo>
                    <a:pt x="63771" y="420839"/>
                  </a:lnTo>
                  <a:lnTo>
                    <a:pt x="25843" y="457237"/>
                  </a:lnTo>
                  <a:lnTo>
                    <a:pt x="10973" y="473963"/>
                  </a:lnTo>
                  <a:lnTo>
                    <a:pt x="1057" y="491318"/>
                  </a:lnTo>
                  <a:lnTo>
                    <a:pt x="0" y="499121"/>
                  </a:lnTo>
                  <a:lnTo>
                    <a:pt x="4118" y="513083"/>
                  </a:lnTo>
                  <a:lnTo>
                    <a:pt x="9978" y="517600"/>
                  </a:lnTo>
                  <a:lnTo>
                    <a:pt x="27073" y="522619"/>
                  </a:lnTo>
                  <a:lnTo>
                    <a:pt x="63257" y="519704"/>
                  </a:lnTo>
                  <a:lnTo>
                    <a:pt x="99068" y="515453"/>
                  </a:lnTo>
                  <a:lnTo>
                    <a:pt x="134804" y="505353"/>
                  </a:lnTo>
                  <a:lnTo>
                    <a:pt x="173503" y="493804"/>
                  </a:lnTo>
                  <a:lnTo>
                    <a:pt x="216719" y="484936"/>
                  </a:lnTo>
                  <a:lnTo>
                    <a:pt x="253557" y="477017"/>
                  </a:lnTo>
                  <a:lnTo>
                    <a:pt x="296090" y="468837"/>
                  </a:lnTo>
                  <a:lnTo>
                    <a:pt x="313013" y="465522"/>
                  </a:lnTo>
                  <a:lnTo>
                    <a:pt x="316120" y="466049"/>
                  </a:lnTo>
                  <a:lnTo>
                    <a:pt x="318191" y="467392"/>
                  </a:lnTo>
                  <a:lnTo>
                    <a:pt x="319571" y="469280"/>
                  </a:lnTo>
                  <a:lnTo>
                    <a:pt x="319499" y="470539"/>
                  </a:lnTo>
                  <a:lnTo>
                    <a:pt x="313403" y="473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7" name="SMARTInkShape-5006"/>
            <p:cNvSpPr/>
            <p:nvPr>
              <p:custDataLst>
                <p:tags r:id="rId88"/>
              </p:custDataLst>
            </p:nvPr>
          </p:nvSpPr>
          <p:spPr bwMode="auto">
            <a:xfrm>
              <a:off x="4784078" y="2812852"/>
              <a:ext cx="207618" cy="191121"/>
            </a:xfrm>
            <a:custGeom>
              <a:avLst/>
              <a:gdLst/>
              <a:ahLst/>
              <a:cxnLst/>
              <a:rect l="0" t="0" r="0" b="0"/>
              <a:pathLst>
                <a:path w="207618" h="191121">
                  <a:moveTo>
                    <a:pt x="11164" y="0"/>
                  </a:moveTo>
                  <a:lnTo>
                    <a:pt x="11164" y="0"/>
                  </a:lnTo>
                  <a:lnTo>
                    <a:pt x="48451" y="0"/>
                  </a:lnTo>
                  <a:lnTo>
                    <a:pt x="87064" y="6136"/>
                  </a:lnTo>
                  <a:lnTo>
                    <a:pt x="120476" y="13302"/>
                  </a:lnTo>
                  <a:lnTo>
                    <a:pt x="129200" y="18479"/>
                  </a:lnTo>
                  <a:lnTo>
                    <a:pt x="133078" y="24088"/>
                  </a:lnTo>
                  <a:lnTo>
                    <a:pt x="134801" y="29888"/>
                  </a:lnTo>
                  <a:lnTo>
                    <a:pt x="131031" y="43472"/>
                  </a:lnTo>
                  <a:lnTo>
                    <a:pt x="118884" y="66832"/>
                  </a:lnTo>
                  <a:lnTo>
                    <a:pt x="78082" y="110328"/>
                  </a:lnTo>
                  <a:lnTo>
                    <a:pt x="39118" y="140855"/>
                  </a:lnTo>
                  <a:lnTo>
                    <a:pt x="16801" y="160136"/>
                  </a:lnTo>
                  <a:lnTo>
                    <a:pt x="371" y="179688"/>
                  </a:lnTo>
                  <a:lnTo>
                    <a:pt x="0" y="183291"/>
                  </a:lnTo>
                  <a:lnTo>
                    <a:pt x="1737" y="186686"/>
                  </a:lnTo>
                  <a:lnTo>
                    <a:pt x="4879" y="189942"/>
                  </a:lnTo>
                  <a:lnTo>
                    <a:pt x="9951" y="191120"/>
                  </a:lnTo>
                  <a:lnTo>
                    <a:pt x="52338" y="186977"/>
                  </a:lnTo>
                  <a:lnTo>
                    <a:pt x="87966" y="180526"/>
                  </a:lnTo>
                  <a:lnTo>
                    <a:pt x="124099" y="172331"/>
                  </a:lnTo>
                  <a:lnTo>
                    <a:pt x="163926" y="163319"/>
                  </a:lnTo>
                  <a:lnTo>
                    <a:pt x="181112" y="158854"/>
                  </a:lnTo>
                  <a:lnTo>
                    <a:pt x="207617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8" name="SMARTInkShape-5007"/>
            <p:cNvSpPr/>
            <p:nvPr>
              <p:custDataLst>
                <p:tags r:id="rId89"/>
              </p:custDataLst>
            </p:nvPr>
          </p:nvSpPr>
          <p:spPr bwMode="auto">
            <a:xfrm>
              <a:off x="5216596" y="2225101"/>
              <a:ext cx="203725" cy="318030"/>
            </a:xfrm>
            <a:custGeom>
              <a:avLst/>
              <a:gdLst/>
              <a:ahLst/>
              <a:cxnLst/>
              <a:rect l="0" t="0" r="0" b="0"/>
              <a:pathLst>
                <a:path w="203725" h="318030">
                  <a:moveTo>
                    <a:pt x="105499" y="16251"/>
                  </a:moveTo>
                  <a:lnTo>
                    <a:pt x="105499" y="16251"/>
                  </a:lnTo>
                  <a:lnTo>
                    <a:pt x="75945" y="0"/>
                  </a:lnTo>
                  <a:lnTo>
                    <a:pt x="71905" y="2440"/>
                  </a:lnTo>
                  <a:lnTo>
                    <a:pt x="56739" y="21088"/>
                  </a:lnTo>
                  <a:lnTo>
                    <a:pt x="36482" y="59797"/>
                  </a:lnTo>
                  <a:lnTo>
                    <a:pt x="22632" y="96400"/>
                  </a:lnTo>
                  <a:lnTo>
                    <a:pt x="16479" y="133286"/>
                  </a:lnTo>
                  <a:lnTo>
                    <a:pt x="6738" y="177760"/>
                  </a:lnTo>
                  <a:lnTo>
                    <a:pt x="0" y="220023"/>
                  </a:lnTo>
                  <a:lnTo>
                    <a:pt x="5798" y="256042"/>
                  </a:lnTo>
                  <a:lnTo>
                    <a:pt x="15654" y="278902"/>
                  </a:lnTo>
                  <a:lnTo>
                    <a:pt x="28857" y="299011"/>
                  </a:lnTo>
                  <a:lnTo>
                    <a:pt x="37536" y="305960"/>
                  </a:lnTo>
                  <a:lnTo>
                    <a:pt x="66730" y="315742"/>
                  </a:lnTo>
                  <a:lnTo>
                    <a:pt x="81984" y="318029"/>
                  </a:lnTo>
                  <a:lnTo>
                    <a:pt x="111208" y="309837"/>
                  </a:lnTo>
                  <a:lnTo>
                    <a:pt x="148518" y="283153"/>
                  </a:lnTo>
                  <a:lnTo>
                    <a:pt x="162983" y="270142"/>
                  </a:lnTo>
                  <a:lnTo>
                    <a:pt x="173380" y="249808"/>
                  </a:lnTo>
                  <a:lnTo>
                    <a:pt x="182166" y="205177"/>
                  </a:lnTo>
                  <a:lnTo>
                    <a:pt x="184221" y="170663"/>
                  </a:lnTo>
                  <a:lnTo>
                    <a:pt x="185378" y="128920"/>
                  </a:lnTo>
                  <a:lnTo>
                    <a:pt x="183122" y="84551"/>
                  </a:lnTo>
                  <a:lnTo>
                    <a:pt x="173477" y="59970"/>
                  </a:lnTo>
                  <a:lnTo>
                    <a:pt x="168676" y="51350"/>
                  </a:lnTo>
                  <a:lnTo>
                    <a:pt x="155406" y="39126"/>
                  </a:lnTo>
                  <a:lnTo>
                    <a:pt x="140578" y="31378"/>
                  </a:lnTo>
                  <a:lnTo>
                    <a:pt x="114889" y="26404"/>
                  </a:lnTo>
                  <a:lnTo>
                    <a:pt x="108782" y="25996"/>
                  </a:lnTo>
                  <a:lnTo>
                    <a:pt x="96704" y="30835"/>
                  </a:lnTo>
                  <a:lnTo>
                    <a:pt x="86707" y="38607"/>
                  </a:lnTo>
                  <a:lnTo>
                    <a:pt x="82263" y="45369"/>
                  </a:lnTo>
                  <a:lnTo>
                    <a:pt x="75022" y="68976"/>
                  </a:lnTo>
                  <a:lnTo>
                    <a:pt x="76073" y="101105"/>
                  </a:lnTo>
                  <a:lnTo>
                    <a:pt x="88076" y="142543"/>
                  </a:lnTo>
                  <a:lnTo>
                    <a:pt x="102579" y="179946"/>
                  </a:lnTo>
                  <a:lnTo>
                    <a:pt x="121377" y="223694"/>
                  </a:lnTo>
                  <a:lnTo>
                    <a:pt x="159308" y="266228"/>
                  </a:lnTo>
                  <a:lnTo>
                    <a:pt x="182934" y="285343"/>
                  </a:lnTo>
                  <a:lnTo>
                    <a:pt x="203724" y="2930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59" name="SMARTInkShape-5008"/>
            <p:cNvSpPr/>
            <p:nvPr>
              <p:custDataLst>
                <p:tags r:id="rId90"/>
              </p:custDataLst>
            </p:nvPr>
          </p:nvSpPr>
          <p:spPr bwMode="auto">
            <a:xfrm>
              <a:off x="5469000" y="2446734"/>
              <a:ext cx="49548" cy="118137"/>
            </a:xfrm>
            <a:custGeom>
              <a:avLst/>
              <a:gdLst/>
              <a:ahLst/>
              <a:cxnLst/>
              <a:rect l="0" t="0" r="0" b="0"/>
              <a:pathLst>
                <a:path w="49548" h="118137">
                  <a:moveTo>
                    <a:pt x="13828" y="0"/>
                  </a:moveTo>
                  <a:lnTo>
                    <a:pt x="13828" y="0"/>
                  </a:lnTo>
                  <a:lnTo>
                    <a:pt x="13828" y="4741"/>
                  </a:lnTo>
                  <a:lnTo>
                    <a:pt x="6139" y="42901"/>
                  </a:lnTo>
                  <a:lnTo>
                    <a:pt x="0" y="80022"/>
                  </a:lnTo>
                  <a:lnTo>
                    <a:pt x="3998" y="105070"/>
                  </a:lnTo>
                  <a:lnTo>
                    <a:pt x="8797" y="115489"/>
                  </a:lnTo>
                  <a:lnTo>
                    <a:pt x="11467" y="117673"/>
                  </a:lnTo>
                  <a:lnTo>
                    <a:pt x="14239" y="118136"/>
                  </a:lnTo>
                  <a:lnTo>
                    <a:pt x="17078" y="117453"/>
                  </a:lnTo>
                  <a:lnTo>
                    <a:pt x="30556" y="107010"/>
                  </a:lnTo>
                  <a:lnTo>
                    <a:pt x="49547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0" name="SMARTInkShape-5009"/>
            <p:cNvSpPr/>
            <p:nvPr>
              <p:custDataLst>
                <p:tags r:id="rId91"/>
              </p:custDataLst>
            </p:nvPr>
          </p:nvSpPr>
          <p:spPr bwMode="auto">
            <a:xfrm>
              <a:off x="5461470" y="2339578"/>
              <a:ext cx="12429" cy="8931"/>
            </a:xfrm>
            <a:custGeom>
              <a:avLst/>
              <a:gdLst/>
              <a:ahLst/>
              <a:cxnLst/>
              <a:rect l="0" t="0" r="0" b="0"/>
              <a:pathLst>
                <a:path w="12429" h="8931">
                  <a:moveTo>
                    <a:pt x="12428" y="8930"/>
                  </a:moveTo>
                  <a:lnTo>
                    <a:pt x="12428" y="8930"/>
                  </a:lnTo>
                  <a:lnTo>
                    <a:pt x="7688" y="8930"/>
                  </a:lnTo>
                  <a:lnTo>
                    <a:pt x="2715" y="6284"/>
                  </a:lnTo>
                  <a:lnTo>
                    <a:pt x="0" y="4189"/>
                  </a:lnTo>
                  <a:lnTo>
                    <a:pt x="174" y="2793"/>
                  </a:lnTo>
                  <a:lnTo>
                    <a:pt x="1242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1" name="SMARTInkShape-5010"/>
            <p:cNvSpPr/>
            <p:nvPr>
              <p:custDataLst>
                <p:tags r:id="rId92"/>
              </p:custDataLst>
            </p:nvPr>
          </p:nvSpPr>
          <p:spPr bwMode="auto">
            <a:xfrm>
              <a:off x="5546120" y="2169914"/>
              <a:ext cx="106373" cy="344767"/>
            </a:xfrm>
            <a:custGeom>
              <a:avLst/>
              <a:gdLst/>
              <a:ahLst/>
              <a:cxnLst/>
              <a:rect l="0" t="0" r="0" b="0"/>
              <a:pathLst>
                <a:path w="106373" h="344767">
                  <a:moveTo>
                    <a:pt x="61725" y="0"/>
                  </a:moveTo>
                  <a:lnTo>
                    <a:pt x="61725" y="0"/>
                  </a:lnTo>
                  <a:lnTo>
                    <a:pt x="52010" y="36209"/>
                  </a:lnTo>
                  <a:lnTo>
                    <a:pt x="37808" y="80432"/>
                  </a:lnTo>
                  <a:lnTo>
                    <a:pt x="23015" y="125024"/>
                  </a:lnTo>
                  <a:lnTo>
                    <a:pt x="11120" y="167865"/>
                  </a:lnTo>
                  <a:lnTo>
                    <a:pt x="1861" y="211899"/>
                  </a:lnTo>
                  <a:lnTo>
                    <a:pt x="0" y="245678"/>
                  </a:lnTo>
                  <a:lnTo>
                    <a:pt x="2094" y="284460"/>
                  </a:lnTo>
                  <a:lnTo>
                    <a:pt x="8998" y="313149"/>
                  </a:lnTo>
                  <a:lnTo>
                    <a:pt x="19974" y="330579"/>
                  </a:lnTo>
                  <a:lnTo>
                    <a:pt x="24961" y="336472"/>
                  </a:lnTo>
                  <a:lnTo>
                    <a:pt x="38439" y="343020"/>
                  </a:lnTo>
                  <a:lnTo>
                    <a:pt x="46201" y="344766"/>
                  </a:lnTo>
                  <a:lnTo>
                    <a:pt x="54351" y="342953"/>
                  </a:lnTo>
                  <a:lnTo>
                    <a:pt x="106372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2" name="SMARTInkShape-5011"/>
            <p:cNvSpPr/>
            <p:nvPr>
              <p:custDataLst>
                <p:tags r:id="rId93"/>
              </p:custDataLst>
            </p:nvPr>
          </p:nvSpPr>
          <p:spPr bwMode="auto">
            <a:xfrm>
              <a:off x="5676467" y="2321719"/>
              <a:ext cx="154620" cy="150281"/>
            </a:xfrm>
            <a:custGeom>
              <a:avLst/>
              <a:gdLst/>
              <a:ahLst/>
              <a:cxnLst/>
              <a:rect l="0" t="0" r="0" b="0"/>
              <a:pathLst>
                <a:path w="154620" h="150281">
                  <a:moveTo>
                    <a:pt x="11744" y="0"/>
                  </a:moveTo>
                  <a:lnTo>
                    <a:pt x="11744" y="0"/>
                  </a:lnTo>
                  <a:lnTo>
                    <a:pt x="48925" y="992"/>
                  </a:lnTo>
                  <a:lnTo>
                    <a:pt x="80006" y="12428"/>
                  </a:lnTo>
                  <a:lnTo>
                    <a:pt x="84041" y="16223"/>
                  </a:lnTo>
                  <a:lnTo>
                    <a:pt x="88524" y="25731"/>
                  </a:lnTo>
                  <a:lnTo>
                    <a:pt x="87871" y="39217"/>
                  </a:lnTo>
                  <a:lnTo>
                    <a:pt x="83281" y="55133"/>
                  </a:lnTo>
                  <a:lnTo>
                    <a:pt x="68549" y="79835"/>
                  </a:lnTo>
                  <a:lnTo>
                    <a:pt x="40052" y="103817"/>
                  </a:lnTo>
                  <a:lnTo>
                    <a:pt x="15020" y="123143"/>
                  </a:lnTo>
                  <a:lnTo>
                    <a:pt x="1690" y="140225"/>
                  </a:lnTo>
                  <a:lnTo>
                    <a:pt x="81" y="144085"/>
                  </a:lnTo>
                  <a:lnTo>
                    <a:pt x="0" y="146658"/>
                  </a:lnTo>
                  <a:lnTo>
                    <a:pt x="938" y="148374"/>
                  </a:lnTo>
                  <a:lnTo>
                    <a:pt x="9918" y="150280"/>
                  </a:lnTo>
                  <a:lnTo>
                    <a:pt x="24823" y="150134"/>
                  </a:lnTo>
                  <a:lnTo>
                    <a:pt x="66730" y="139311"/>
                  </a:lnTo>
                  <a:lnTo>
                    <a:pt x="101458" y="123959"/>
                  </a:lnTo>
                  <a:lnTo>
                    <a:pt x="144384" y="97095"/>
                  </a:lnTo>
                  <a:lnTo>
                    <a:pt x="154619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3" name="SMARTInkShape-5012"/>
            <p:cNvSpPr/>
            <p:nvPr>
              <p:custDataLst>
                <p:tags r:id="rId94"/>
              </p:custDataLst>
            </p:nvPr>
          </p:nvSpPr>
          <p:spPr bwMode="auto">
            <a:xfrm>
              <a:off x="5808082" y="2187773"/>
              <a:ext cx="146598" cy="455416"/>
            </a:xfrm>
            <a:custGeom>
              <a:avLst/>
              <a:gdLst/>
              <a:ahLst/>
              <a:cxnLst/>
              <a:rect l="0" t="0" r="0" b="0"/>
              <a:pathLst>
                <a:path w="146598" h="455416">
                  <a:moveTo>
                    <a:pt x="5145" y="0"/>
                  </a:moveTo>
                  <a:lnTo>
                    <a:pt x="5145" y="0"/>
                  </a:lnTo>
                  <a:lnTo>
                    <a:pt x="404" y="0"/>
                  </a:lnTo>
                  <a:lnTo>
                    <a:pt x="0" y="993"/>
                  </a:lnTo>
                  <a:lnTo>
                    <a:pt x="2197" y="4741"/>
                  </a:lnTo>
                  <a:lnTo>
                    <a:pt x="45120" y="41109"/>
                  </a:lnTo>
                  <a:lnTo>
                    <a:pt x="82386" y="82082"/>
                  </a:lnTo>
                  <a:lnTo>
                    <a:pt x="109635" y="125242"/>
                  </a:lnTo>
                  <a:lnTo>
                    <a:pt x="128422" y="165520"/>
                  </a:lnTo>
                  <a:lnTo>
                    <a:pt x="143119" y="207541"/>
                  </a:lnTo>
                  <a:lnTo>
                    <a:pt x="146568" y="251332"/>
                  </a:lnTo>
                  <a:lnTo>
                    <a:pt x="146597" y="291317"/>
                  </a:lnTo>
                  <a:lnTo>
                    <a:pt x="140763" y="332158"/>
                  </a:lnTo>
                  <a:lnTo>
                    <a:pt x="131759" y="363001"/>
                  </a:lnTo>
                  <a:lnTo>
                    <a:pt x="101033" y="407538"/>
                  </a:lnTo>
                  <a:lnTo>
                    <a:pt x="62047" y="437726"/>
                  </a:lnTo>
                  <a:lnTo>
                    <a:pt x="31934" y="4554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4" name="SMARTInkShape-5013"/>
            <p:cNvSpPr/>
            <p:nvPr>
              <p:custDataLst>
                <p:tags r:id="rId95"/>
              </p:custDataLst>
            </p:nvPr>
          </p:nvSpPr>
          <p:spPr bwMode="auto">
            <a:xfrm>
              <a:off x="6116836" y="2110712"/>
              <a:ext cx="133945" cy="389602"/>
            </a:xfrm>
            <a:custGeom>
              <a:avLst/>
              <a:gdLst/>
              <a:ahLst/>
              <a:cxnLst/>
              <a:rect l="0" t="0" r="0" b="0"/>
              <a:pathLst>
                <a:path w="133945" h="389602">
                  <a:moveTo>
                    <a:pt x="0" y="327093"/>
                  </a:moveTo>
                  <a:lnTo>
                    <a:pt x="0" y="327093"/>
                  </a:lnTo>
                  <a:lnTo>
                    <a:pt x="0" y="347210"/>
                  </a:lnTo>
                  <a:lnTo>
                    <a:pt x="1984" y="350426"/>
                  </a:lnTo>
                  <a:lnTo>
                    <a:pt x="9482" y="356645"/>
                  </a:lnTo>
                  <a:lnTo>
                    <a:pt x="13266" y="357709"/>
                  </a:lnTo>
                  <a:lnTo>
                    <a:pt x="16781" y="357425"/>
                  </a:lnTo>
                  <a:lnTo>
                    <a:pt x="20117" y="356244"/>
                  </a:lnTo>
                  <a:lnTo>
                    <a:pt x="39034" y="340360"/>
                  </a:lnTo>
                  <a:lnTo>
                    <a:pt x="64963" y="300205"/>
                  </a:lnTo>
                  <a:lnTo>
                    <a:pt x="83189" y="259815"/>
                  </a:lnTo>
                  <a:lnTo>
                    <a:pt x="100165" y="217421"/>
                  </a:lnTo>
                  <a:lnTo>
                    <a:pt x="111920" y="179283"/>
                  </a:lnTo>
                  <a:lnTo>
                    <a:pt x="120694" y="142848"/>
                  </a:lnTo>
                  <a:lnTo>
                    <a:pt x="123735" y="106916"/>
                  </a:lnTo>
                  <a:lnTo>
                    <a:pt x="124636" y="71135"/>
                  </a:lnTo>
                  <a:lnTo>
                    <a:pt x="124940" y="31426"/>
                  </a:lnTo>
                  <a:lnTo>
                    <a:pt x="123990" y="20068"/>
                  </a:lnTo>
                  <a:lnTo>
                    <a:pt x="120260" y="8406"/>
                  </a:lnTo>
                  <a:lnTo>
                    <a:pt x="117876" y="4502"/>
                  </a:lnTo>
                  <a:lnTo>
                    <a:pt x="112582" y="164"/>
                  </a:lnTo>
                  <a:lnTo>
                    <a:pt x="109781" y="0"/>
                  </a:lnTo>
                  <a:lnTo>
                    <a:pt x="104023" y="2463"/>
                  </a:lnTo>
                  <a:lnTo>
                    <a:pt x="95203" y="23649"/>
                  </a:lnTo>
                  <a:lnTo>
                    <a:pt x="91047" y="64543"/>
                  </a:lnTo>
                  <a:lnTo>
                    <a:pt x="89815" y="100141"/>
                  </a:lnTo>
                  <a:lnTo>
                    <a:pt x="84710" y="134281"/>
                  </a:lnTo>
                  <a:lnTo>
                    <a:pt x="76913" y="174272"/>
                  </a:lnTo>
                  <a:lnTo>
                    <a:pt x="73060" y="212800"/>
                  </a:lnTo>
                  <a:lnTo>
                    <a:pt x="71918" y="249352"/>
                  </a:lnTo>
                  <a:lnTo>
                    <a:pt x="71532" y="293105"/>
                  </a:lnTo>
                  <a:lnTo>
                    <a:pt x="73450" y="335212"/>
                  </a:lnTo>
                  <a:lnTo>
                    <a:pt x="84712" y="361028"/>
                  </a:lnTo>
                  <a:lnTo>
                    <a:pt x="91558" y="371279"/>
                  </a:lnTo>
                  <a:lnTo>
                    <a:pt x="133944" y="3896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5" name="SMARTInkShape-5014"/>
            <p:cNvSpPr/>
            <p:nvPr>
              <p:custDataLst>
                <p:tags r:id="rId96"/>
              </p:custDataLst>
            </p:nvPr>
          </p:nvSpPr>
          <p:spPr bwMode="auto">
            <a:xfrm>
              <a:off x="6314222" y="2267725"/>
              <a:ext cx="213213" cy="430841"/>
            </a:xfrm>
            <a:custGeom>
              <a:avLst/>
              <a:gdLst/>
              <a:ahLst/>
              <a:cxnLst/>
              <a:rect l="0" t="0" r="0" b="0"/>
              <a:pathLst>
                <a:path w="213213" h="430841">
                  <a:moveTo>
                    <a:pt x="52645" y="45064"/>
                  </a:moveTo>
                  <a:lnTo>
                    <a:pt x="52645" y="45064"/>
                  </a:lnTo>
                  <a:lnTo>
                    <a:pt x="36395" y="20252"/>
                  </a:lnTo>
                  <a:lnTo>
                    <a:pt x="34866" y="21577"/>
                  </a:lnTo>
                  <a:lnTo>
                    <a:pt x="9689" y="64249"/>
                  </a:lnTo>
                  <a:lnTo>
                    <a:pt x="3788" y="82364"/>
                  </a:lnTo>
                  <a:lnTo>
                    <a:pt x="0" y="121040"/>
                  </a:lnTo>
                  <a:lnTo>
                    <a:pt x="474" y="135386"/>
                  </a:lnTo>
                  <a:lnTo>
                    <a:pt x="3992" y="148376"/>
                  </a:lnTo>
                  <a:lnTo>
                    <a:pt x="8303" y="153626"/>
                  </a:lnTo>
                  <a:lnTo>
                    <a:pt x="21032" y="162106"/>
                  </a:lnTo>
                  <a:lnTo>
                    <a:pt x="27601" y="163772"/>
                  </a:lnTo>
                  <a:lnTo>
                    <a:pt x="40191" y="162976"/>
                  </a:lnTo>
                  <a:lnTo>
                    <a:pt x="52402" y="156670"/>
                  </a:lnTo>
                  <a:lnTo>
                    <a:pt x="58436" y="152210"/>
                  </a:lnTo>
                  <a:lnTo>
                    <a:pt x="67787" y="139317"/>
                  </a:lnTo>
                  <a:lnTo>
                    <a:pt x="77133" y="116268"/>
                  </a:lnTo>
                  <a:lnTo>
                    <a:pt x="71850" y="79781"/>
                  </a:lnTo>
                  <a:lnTo>
                    <a:pt x="64069" y="43003"/>
                  </a:lnTo>
                  <a:lnTo>
                    <a:pt x="54486" y="18216"/>
                  </a:lnTo>
                  <a:lnTo>
                    <a:pt x="44865" y="4689"/>
                  </a:lnTo>
                  <a:lnTo>
                    <a:pt x="39520" y="1280"/>
                  </a:lnTo>
                  <a:lnTo>
                    <a:pt x="33973" y="0"/>
                  </a:lnTo>
                  <a:lnTo>
                    <a:pt x="23511" y="1223"/>
                  </a:lnTo>
                  <a:lnTo>
                    <a:pt x="15553" y="5074"/>
                  </a:lnTo>
                  <a:lnTo>
                    <a:pt x="13034" y="9474"/>
                  </a:lnTo>
                  <a:lnTo>
                    <a:pt x="10235" y="22301"/>
                  </a:lnTo>
                  <a:lnTo>
                    <a:pt x="11474" y="28896"/>
                  </a:lnTo>
                  <a:lnTo>
                    <a:pt x="18141" y="41516"/>
                  </a:lnTo>
                  <a:lnTo>
                    <a:pt x="33051" y="55037"/>
                  </a:lnTo>
                  <a:lnTo>
                    <a:pt x="62004" y="67502"/>
                  </a:lnTo>
                  <a:lnTo>
                    <a:pt x="75326" y="69919"/>
                  </a:lnTo>
                  <a:lnTo>
                    <a:pt x="98722" y="66540"/>
                  </a:lnTo>
                  <a:lnTo>
                    <a:pt x="115025" y="59254"/>
                  </a:lnTo>
                  <a:lnTo>
                    <a:pt x="156936" y="21485"/>
                  </a:lnTo>
                  <a:lnTo>
                    <a:pt x="171630" y="13383"/>
                  </a:lnTo>
                  <a:lnTo>
                    <a:pt x="185949" y="9503"/>
                  </a:lnTo>
                  <a:lnTo>
                    <a:pt x="186401" y="4652"/>
                  </a:lnTo>
                  <a:lnTo>
                    <a:pt x="185471" y="3239"/>
                  </a:lnTo>
                  <a:lnTo>
                    <a:pt x="183860" y="2298"/>
                  </a:lnTo>
                  <a:lnTo>
                    <a:pt x="176852" y="973"/>
                  </a:lnTo>
                  <a:lnTo>
                    <a:pt x="160854" y="526"/>
                  </a:lnTo>
                  <a:lnTo>
                    <a:pt x="128683" y="15802"/>
                  </a:lnTo>
                  <a:lnTo>
                    <a:pt x="115965" y="31764"/>
                  </a:lnTo>
                  <a:lnTo>
                    <a:pt x="110553" y="47090"/>
                  </a:lnTo>
                  <a:lnTo>
                    <a:pt x="109110" y="55344"/>
                  </a:lnTo>
                  <a:lnTo>
                    <a:pt x="110132" y="62832"/>
                  </a:lnTo>
                  <a:lnTo>
                    <a:pt x="116559" y="76443"/>
                  </a:lnTo>
                  <a:lnTo>
                    <a:pt x="126031" y="86461"/>
                  </a:lnTo>
                  <a:lnTo>
                    <a:pt x="131335" y="90521"/>
                  </a:lnTo>
                  <a:lnTo>
                    <a:pt x="147811" y="92387"/>
                  </a:lnTo>
                  <a:lnTo>
                    <a:pt x="174108" y="87859"/>
                  </a:lnTo>
                  <a:lnTo>
                    <a:pt x="181245" y="85500"/>
                  </a:lnTo>
                  <a:lnTo>
                    <a:pt x="186996" y="80951"/>
                  </a:lnTo>
                  <a:lnTo>
                    <a:pt x="198838" y="62312"/>
                  </a:lnTo>
                  <a:lnTo>
                    <a:pt x="202787" y="48631"/>
                  </a:lnTo>
                  <a:lnTo>
                    <a:pt x="204231" y="25678"/>
                  </a:lnTo>
                  <a:lnTo>
                    <a:pt x="203312" y="23210"/>
                  </a:lnTo>
                  <a:lnTo>
                    <a:pt x="201707" y="21565"/>
                  </a:lnTo>
                  <a:lnTo>
                    <a:pt x="199644" y="20468"/>
                  </a:lnTo>
                  <a:lnTo>
                    <a:pt x="198270" y="21722"/>
                  </a:lnTo>
                  <a:lnTo>
                    <a:pt x="196742" y="28406"/>
                  </a:lnTo>
                  <a:lnTo>
                    <a:pt x="196754" y="63124"/>
                  </a:lnTo>
                  <a:lnTo>
                    <a:pt x="201728" y="97599"/>
                  </a:lnTo>
                  <a:lnTo>
                    <a:pt x="203644" y="139784"/>
                  </a:lnTo>
                  <a:lnTo>
                    <a:pt x="204091" y="172490"/>
                  </a:lnTo>
                  <a:lnTo>
                    <a:pt x="209084" y="210151"/>
                  </a:lnTo>
                  <a:lnTo>
                    <a:pt x="212107" y="249642"/>
                  </a:lnTo>
                  <a:lnTo>
                    <a:pt x="212814" y="280847"/>
                  </a:lnTo>
                  <a:lnTo>
                    <a:pt x="213212" y="323946"/>
                  </a:lnTo>
                  <a:lnTo>
                    <a:pt x="210684" y="358214"/>
                  </a:lnTo>
                  <a:lnTo>
                    <a:pt x="201005" y="390857"/>
                  </a:lnTo>
                  <a:lnTo>
                    <a:pt x="192005" y="407109"/>
                  </a:lnTo>
                  <a:lnTo>
                    <a:pt x="179375" y="418243"/>
                  </a:lnTo>
                  <a:lnTo>
                    <a:pt x="165524" y="427880"/>
                  </a:lnTo>
                  <a:lnTo>
                    <a:pt x="149445" y="430840"/>
                  </a:lnTo>
                  <a:lnTo>
                    <a:pt x="110131" y="424655"/>
                  </a:lnTo>
                  <a:lnTo>
                    <a:pt x="90073" y="416717"/>
                  </a:lnTo>
                  <a:lnTo>
                    <a:pt x="73106" y="398600"/>
                  </a:lnTo>
                  <a:lnTo>
                    <a:pt x="66699" y="380123"/>
                  </a:lnTo>
                  <a:lnTo>
                    <a:pt x="64992" y="369640"/>
                  </a:lnTo>
                  <a:lnTo>
                    <a:pt x="68385" y="350054"/>
                  </a:lnTo>
                  <a:lnTo>
                    <a:pt x="81452" y="324939"/>
                  </a:lnTo>
                  <a:lnTo>
                    <a:pt x="98905" y="303416"/>
                  </a:lnTo>
                  <a:lnTo>
                    <a:pt x="138822" y="279409"/>
                  </a:lnTo>
                  <a:lnTo>
                    <a:pt x="177434" y="256502"/>
                  </a:lnTo>
                  <a:lnTo>
                    <a:pt x="204450" y="2415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88" name="SMARTInkShape-Group1255"/>
          <p:cNvGrpSpPr/>
          <p:nvPr/>
        </p:nvGrpSpPr>
        <p:grpSpPr>
          <a:xfrm>
            <a:off x="1552857" y="2152055"/>
            <a:ext cx="2642754" cy="613208"/>
            <a:chOff x="1552857" y="2152055"/>
            <a:chExt cx="2642754" cy="613208"/>
          </a:xfrm>
        </p:grpSpPr>
        <p:sp>
          <p:nvSpPr>
            <p:cNvPr id="431967" name="SMARTInkShape-5015"/>
            <p:cNvSpPr/>
            <p:nvPr>
              <p:custDataLst>
                <p:tags r:id="rId64"/>
              </p:custDataLst>
            </p:nvPr>
          </p:nvSpPr>
          <p:spPr bwMode="auto">
            <a:xfrm>
              <a:off x="3223617" y="2223492"/>
              <a:ext cx="105314" cy="16623"/>
            </a:xfrm>
            <a:custGeom>
              <a:avLst/>
              <a:gdLst/>
              <a:ahLst/>
              <a:cxnLst/>
              <a:rect l="0" t="0" r="0" b="0"/>
              <a:pathLst>
                <a:path w="105314" h="16623">
                  <a:moveTo>
                    <a:pt x="0" y="8930"/>
                  </a:moveTo>
                  <a:lnTo>
                    <a:pt x="0" y="8930"/>
                  </a:lnTo>
                  <a:lnTo>
                    <a:pt x="4741" y="13670"/>
                  </a:lnTo>
                  <a:lnTo>
                    <a:pt x="21910" y="16618"/>
                  </a:lnTo>
                  <a:lnTo>
                    <a:pt x="48242" y="16622"/>
                  </a:lnTo>
                  <a:lnTo>
                    <a:pt x="91368" y="9288"/>
                  </a:lnTo>
                  <a:lnTo>
                    <a:pt x="100935" y="9036"/>
                  </a:lnTo>
                  <a:lnTo>
                    <a:pt x="103009" y="8008"/>
                  </a:lnTo>
                  <a:lnTo>
                    <a:pt x="104391" y="6331"/>
                  </a:lnTo>
                  <a:lnTo>
                    <a:pt x="105313" y="4221"/>
                  </a:lnTo>
                  <a:lnTo>
                    <a:pt x="104935" y="2814"/>
                  </a:lnTo>
                  <a:lnTo>
                    <a:pt x="103691" y="1876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8" name="SMARTInkShape-5016"/>
            <p:cNvSpPr/>
            <p:nvPr>
              <p:custDataLst>
                <p:tags r:id="rId65"/>
              </p:custDataLst>
            </p:nvPr>
          </p:nvSpPr>
          <p:spPr bwMode="auto">
            <a:xfrm>
              <a:off x="3402211" y="2384735"/>
              <a:ext cx="26422" cy="25881"/>
            </a:xfrm>
            <a:custGeom>
              <a:avLst/>
              <a:gdLst/>
              <a:ahLst/>
              <a:cxnLst/>
              <a:rect l="0" t="0" r="0" b="0"/>
              <a:pathLst>
                <a:path w="26422" h="25881">
                  <a:moveTo>
                    <a:pt x="17859" y="8421"/>
                  </a:moveTo>
                  <a:lnTo>
                    <a:pt x="17859" y="8421"/>
                  </a:lnTo>
                  <a:lnTo>
                    <a:pt x="17859" y="24930"/>
                  </a:lnTo>
                  <a:lnTo>
                    <a:pt x="18852" y="25380"/>
                  </a:lnTo>
                  <a:lnTo>
                    <a:pt x="22600" y="25880"/>
                  </a:lnTo>
                  <a:lnTo>
                    <a:pt x="23996" y="25022"/>
                  </a:lnTo>
                  <a:lnTo>
                    <a:pt x="24927" y="23457"/>
                  </a:lnTo>
                  <a:lnTo>
                    <a:pt x="26237" y="16514"/>
                  </a:lnTo>
                  <a:lnTo>
                    <a:pt x="26421" y="13817"/>
                  </a:lnTo>
                  <a:lnTo>
                    <a:pt x="23980" y="8173"/>
                  </a:lnTo>
                  <a:lnTo>
                    <a:pt x="21940" y="5279"/>
                  </a:lnTo>
                  <a:lnTo>
                    <a:pt x="17027" y="2064"/>
                  </a:lnTo>
                  <a:lnTo>
                    <a:pt x="5789" y="0"/>
                  </a:lnTo>
                  <a:lnTo>
                    <a:pt x="3859" y="822"/>
                  </a:lnTo>
                  <a:lnTo>
                    <a:pt x="0" y="8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69" name="SMARTInkShape-5017"/>
            <p:cNvSpPr/>
            <p:nvPr>
              <p:custDataLst>
                <p:tags r:id="rId66"/>
              </p:custDataLst>
            </p:nvPr>
          </p:nvSpPr>
          <p:spPr bwMode="auto">
            <a:xfrm>
              <a:off x="3397378" y="2455664"/>
              <a:ext cx="49482" cy="104258"/>
            </a:xfrm>
            <a:custGeom>
              <a:avLst/>
              <a:gdLst/>
              <a:ahLst/>
              <a:cxnLst/>
              <a:rect l="0" t="0" r="0" b="0"/>
              <a:pathLst>
                <a:path w="49482" h="104258">
                  <a:moveTo>
                    <a:pt x="13763" y="0"/>
                  </a:moveTo>
                  <a:lnTo>
                    <a:pt x="13763" y="0"/>
                  </a:lnTo>
                  <a:lnTo>
                    <a:pt x="21451" y="7689"/>
                  </a:lnTo>
                  <a:lnTo>
                    <a:pt x="6410" y="50879"/>
                  </a:lnTo>
                  <a:lnTo>
                    <a:pt x="0" y="78621"/>
                  </a:lnTo>
                  <a:lnTo>
                    <a:pt x="618" y="82180"/>
                  </a:lnTo>
                  <a:lnTo>
                    <a:pt x="2023" y="84552"/>
                  </a:lnTo>
                  <a:lnTo>
                    <a:pt x="4000" y="97372"/>
                  </a:lnTo>
                  <a:lnTo>
                    <a:pt x="6262" y="100633"/>
                  </a:lnTo>
                  <a:lnTo>
                    <a:pt x="9755" y="102808"/>
                  </a:lnTo>
                  <a:lnTo>
                    <a:pt x="14067" y="104257"/>
                  </a:lnTo>
                  <a:lnTo>
                    <a:pt x="17934" y="104231"/>
                  </a:lnTo>
                  <a:lnTo>
                    <a:pt x="24877" y="101557"/>
                  </a:lnTo>
                  <a:lnTo>
                    <a:pt x="49481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0" name="SMARTInkShape-5018"/>
            <p:cNvSpPr/>
            <p:nvPr>
              <p:custDataLst>
                <p:tags r:id="rId67"/>
              </p:custDataLst>
            </p:nvPr>
          </p:nvSpPr>
          <p:spPr bwMode="auto">
            <a:xfrm>
              <a:off x="2295085" y="2241352"/>
              <a:ext cx="98072" cy="379223"/>
            </a:xfrm>
            <a:custGeom>
              <a:avLst/>
              <a:gdLst/>
              <a:ahLst/>
              <a:cxnLst/>
              <a:rect l="0" t="0" r="0" b="0"/>
              <a:pathLst>
                <a:path w="98072" h="379223">
                  <a:moveTo>
                    <a:pt x="89142" y="0"/>
                  </a:moveTo>
                  <a:lnTo>
                    <a:pt x="89142" y="0"/>
                  </a:lnTo>
                  <a:lnTo>
                    <a:pt x="89142" y="4740"/>
                  </a:lnTo>
                  <a:lnTo>
                    <a:pt x="71972" y="42900"/>
                  </a:lnTo>
                  <a:lnTo>
                    <a:pt x="57124" y="80021"/>
                  </a:lnTo>
                  <a:lnTo>
                    <a:pt x="44636" y="118663"/>
                  </a:lnTo>
                  <a:lnTo>
                    <a:pt x="35606" y="152568"/>
                  </a:lnTo>
                  <a:lnTo>
                    <a:pt x="23666" y="194840"/>
                  </a:lnTo>
                  <a:lnTo>
                    <a:pt x="11753" y="238982"/>
                  </a:lnTo>
                  <a:lnTo>
                    <a:pt x="2491" y="280627"/>
                  </a:lnTo>
                  <a:lnTo>
                    <a:pt x="368" y="322772"/>
                  </a:lnTo>
                  <a:lnTo>
                    <a:pt x="0" y="345447"/>
                  </a:lnTo>
                  <a:lnTo>
                    <a:pt x="9371" y="367930"/>
                  </a:lnTo>
                  <a:lnTo>
                    <a:pt x="14133" y="373279"/>
                  </a:lnTo>
                  <a:lnTo>
                    <a:pt x="24716" y="379222"/>
                  </a:lnTo>
                  <a:lnTo>
                    <a:pt x="38680" y="379217"/>
                  </a:lnTo>
                  <a:lnTo>
                    <a:pt x="53816" y="374916"/>
                  </a:lnTo>
                  <a:lnTo>
                    <a:pt x="98071" y="3482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1" name="SMARTInkShape-5019"/>
            <p:cNvSpPr/>
            <p:nvPr>
              <p:custDataLst>
                <p:tags r:id="rId68"/>
              </p:custDataLst>
            </p:nvPr>
          </p:nvSpPr>
          <p:spPr bwMode="auto">
            <a:xfrm>
              <a:off x="2403018" y="2411567"/>
              <a:ext cx="186592" cy="168923"/>
            </a:xfrm>
            <a:custGeom>
              <a:avLst/>
              <a:gdLst/>
              <a:ahLst/>
              <a:cxnLst/>
              <a:rect l="0" t="0" r="0" b="0"/>
              <a:pathLst>
                <a:path w="186592" h="168923">
                  <a:moveTo>
                    <a:pt x="16927" y="8378"/>
                  </a:moveTo>
                  <a:lnTo>
                    <a:pt x="16927" y="8378"/>
                  </a:lnTo>
                  <a:lnTo>
                    <a:pt x="16927" y="3638"/>
                  </a:lnTo>
                  <a:lnTo>
                    <a:pt x="18912" y="2241"/>
                  </a:lnTo>
                  <a:lnTo>
                    <a:pt x="36355" y="0"/>
                  </a:lnTo>
                  <a:lnTo>
                    <a:pt x="48382" y="686"/>
                  </a:lnTo>
                  <a:lnTo>
                    <a:pt x="88979" y="11910"/>
                  </a:lnTo>
                  <a:lnTo>
                    <a:pt x="101206" y="20200"/>
                  </a:lnTo>
                  <a:lnTo>
                    <a:pt x="105855" y="25189"/>
                  </a:lnTo>
                  <a:lnTo>
                    <a:pt x="107962" y="30500"/>
                  </a:lnTo>
                  <a:lnTo>
                    <a:pt x="107658" y="41692"/>
                  </a:lnTo>
                  <a:lnTo>
                    <a:pt x="97168" y="63889"/>
                  </a:lnTo>
                  <a:lnTo>
                    <a:pt x="53644" y="106224"/>
                  </a:lnTo>
                  <a:lnTo>
                    <a:pt x="9682" y="149585"/>
                  </a:lnTo>
                  <a:lnTo>
                    <a:pt x="3785" y="158119"/>
                  </a:lnTo>
                  <a:lnTo>
                    <a:pt x="0" y="166941"/>
                  </a:lnTo>
                  <a:lnTo>
                    <a:pt x="13566" y="168469"/>
                  </a:lnTo>
                  <a:lnTo>
                    <a:pt x="36437" y="168922"/>
                  </a:lnTo>
                  <a:lnTo>
                    <a:pt x="77960" y="154817"/>
                  </a:lnTo>
                  <a:lnTo>
                    <a:pt x="119089" y="135568"/>
                  </a:lnTo>
                  <a:lnTo>
                    <a:pt x="186591" y="887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2" name="SMARTInkShape-5020"/>
            <p:cNvSpPr/>
            <p:nvPr>
              <p:custDataLst>
                <p:tags r:id="rId69"/>
              </p:custDataLst>
            </p:nvPr>
          </p:nvSpPr>
          <p:spPr bwMode="auto">
            <a:xfrm>
              <a:off x="2562820" y="2205633"/>
              <a:ext cx="151011" cy="473274"/>
            </a:xfrm>
            <a:custGeom>
              <a:avLst/>
              <a:gdLst/>
              <a:ahLst/>
              <a:cxnLst/>
              <a:rect l="0" t="0" r="0" b="0"/>
              <a:pathLst>
                <a:path w="151011" h="473274">
                  <a:moveTo>
                    <a:pt x="0" y="0"/>
                  </a:moveTo>
                  <a:lnTo>
                    <a:pt x="0" y="0"/>
                  </a:lnTo>
                  <a:lnTo>
                    <a:pt x="20395" y="15250"/>
                  </a:lnTo>
                  <a:lnTo>
                    <a:pt x="57508" y="58910"/>
                  </a:lnTo>
                  <a:lnTo>
                    <a:pt x="81532" y="95617"/>
                  </a:lnTo>
                  <a:lnTo>
                    <a:pt x="105518" y="135928"/>
                  </a:lnTo>
                  <a:lnTo>
                    <a:pt x="123516" y="177221"/>
                  </a:lnTo>
                  <a:lnTo>
                    <a:pt x="136626" y="214041"/>
                  </a:lnTo>
                  <a:lnTo>
                    <a:pt x="147778" y="249978"/>
                  </a:lnTo>
                  <a:lnTo>
                    <a:pt x="151010" y="293677"/>
                  </a:lnTo>
                  <a:lnTo>
                    <a:pt x="150459" y="324992"/>
                  </a:lnTo>
                  <a:lnTo>
                    <a:pt x="146907" y="358753"/>
                  </a:lnTo>
                  <a:lnTo>
                    <a:pt x="139376" y="383019"/>
                  </a:lnTo>
                  <a:lnTo>
                    <a:pt x="121333" y="410481"/>
                  </a:lnTo>
                  <a:lnTo>
                    <a:pt x="88570" y="441688"/>
                  </a:lnTo>
                  <a:lnTo>
                    <a:pt x="57552" y="460828"/>
                  </a:lnTo>
                  <a:lnTo>
                    <a:pt x="0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3" name="SMARTInkShape-5021"/>
            <p:cNvSpPr/>
            <p:nvPr>
              <p:custDataLst>
                <p:tags r:id="rId70"/>
              </p:custDataLst>
            </p:nvPr>
          </p:nvSpPr>
          <p:spPr bwMode="auto">
            <a:xfrm>
              <a:off x="3562945" y="2160984"/>
              <a:ext cx="35720" cy="323657"/>
            </a:xfrm>
            <a:custGeom>
              <a:avLst/>
              <a:gdLst/>
              <a:ahLst/>
              <a:cxnLst/>
              <a:rect l="0" t="0" r="0" b="0"/>
              <a:pathLst>
                <a:path w="35720" h="323657">
                  <a:moveTo>
                    <a:pt x="0" y="0"/>
                  </a:moveTo>
                  <a:lnTo>
                    <a:pt x="0" y="0"/>
                  </a:lnTo>
                  <a:lnTo>
                    <a:pt x="6137" y="23372"/>
                  </a:lnTo>
                  <a:lnTo>
                    <a:pt x="9095" y="59952"/>
                  </a:lnTo>
                  <a:lnTo>
                    <a:pt x="14822" y="100225"/>
                  </a:lnTo>
                  <a:lnTo>
                    <a:pt x="16959" y="134868"/>
                  </a:lnTo>
                  <a:lnTo>
                    <a:pt x="17460" y="165114"/>
                  </a:lnTo>
                  <a:lnTo>
                    <a:pt x="17682" y="198400"/>
                  </a:lnTo>
                  <a:lnTo>
                    <a:pt x="17807" y="240025"/>
                  </a:lnTo>
                  <a:lnTo>
                    <a:pt x="17850" y="281348"/>
                  </a:lnTo>
                  <a:lnTo>
                    <a:pt x="18850" y="312478"/>
                  </a:lnTo>
                  <a:lnTo>
                    <a:pt x="22599" y="321773"/>
                  </a:lnTo>
                  <a:lnTo>
                    <a:pt x="24988" y="323656"/>
                  </a:lnTo>
                  <a:lnTo>
                    <a:pt x="35719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4" name="SMARTInkShape-5022"/>
            <p:cNvSpPr/>
            <p:nvPr>
              <p:custDataLst>
                <p:tags r:id="rId71"/>
              </p:custDataLst>
            </p:nvPr>
          </p:nvSpPr>
          <p:spPr bwMode="auto">
            <a:xfrm>
              <a:off x="3295055" y="2205633"/>
              <a:ext cx="59204" cy="53579"/>
            </a:xfrm>
            <a:custGeom>
              <a:avLst/>
              <a:gdLst/>
              <a:ahLst/>
              <a:cxnLst/>
              <a:rect l="0" t="0" r="0" b="0"/>
              <a:pathLst>
                <a:path w="59204" h="53579">
                  <a:moveTo>
                    <a:pt x="0" y="0"/>
                  </a:moveTo>
                  <a:lnTo>
                    <a:pt x="0" y="0"/>
                  </a:lnTo>
                  <a:lnTo>
                    <a:pt x="22360" y="992"/>
                  </a:lnTo>
                  <a:lnTo>
                    <a:pt x="50802" y="12429"/>
                  </a:lnTo>
                  <a:lnTo>
                    <a:pt x="57305" y="18091"/>
                  </a:lnTo>
                  <a:lnTo>
                    <a:pt x="59039" y="20991"/>
                  </a:lnTo>
                  <a:lnTo>
                    <a:pt x="59203" y="24908"/>
                  </a:lnTo>
                  <a:lnTo>
                    <a:pt x="56740" y="34552"/>
                  </a:lnTo>
                  <a:lnTo>
                    <a:pt x="44648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5" name="SMARTInkShape-5023"/>
            <p:cNvSpPr/>
            <p:nvPr>
              <p:custDataLst>
                <p:tags r:id="rId72"/>
              </p:custDataLst>
            </p:nvPr>
          </p:nvSpPr>
          <p:spPr bwMode="auto">
            <a:xfrm>
              <a:off x="3663192" y="2268692"/>
              <a:ext cx="158715" cy="190015"/>
            </a:xfrm>
            <a:custGeom>
              <a:avLst/>
              <a:gdLst/>
              <a:ahLst/>
              <a:cxnLst/>
              <a:rect l="0" t="0" r="0" b="0"/>
              <a:pathLst>
                <a:path w="158715" h="190015">
                  <a:moveTo>
                    <a:pt x="24769" y="8378"/>
                  </a:moveTo>
                  <a:lnTo>
                    <a:pt x="24769" y="8378"/>
                  </a:lnTo>
                  <a:lnTo>
                    <a:pt x="24769" y="3638"/>
                  </a:lnTo>
                  <a:lnTo>
                    <a:pt x="25761" y="2241"/>
                  </a:lnTo>
                  <a:lnTo>
                    <a:pt x="27415" y="1311"/>
                  </a:lnTo>
                  <a:lnTo>
                    <a:pt x="37128" y="0"/>
                  </a:lnTo>
                  <a:lnTo>
                    <a:pt x="63916" y="513"/>
                  </a:lnTo>
                  <a:lnTo>
                    <a:pt x="105162" y="17545"/>
                  </a:lnTo>
                  <a:lnTo>
                    <a:pt x="111107" y="20442"/>
                  </a:lnTo>
                  <a:lnTo>
                    <a:pt x="114077" y="26343"/>
                  </a:lnTo>
                  <a:lnTo>
                    <a:pt x="114732" y="43482"/>
                  </a:lnTo>
                  <a:lnTo>
                    <a:pt x="104782" y="70704"/>
                  </a:lnTo>
                  <a:lnTo>
                    <a:pt x="69154" y="114967"/>
                  </a:lnTo>
                  <a:lnTo>
                    <a:pt x="25388" y="153379"/>
                  </a:lnTo>
                  <a:lnTo>
                    <a:pt x="11833" y="165994"/>
                  </a:lnTo>
                  <a:lnTo>
                    <a:pt x="2525" y="180867"/>
                  </a:lnTo>
                  <a:lnTo>
                    <a:pt x="0" y="188558"/>
                  </a:lnTo>
                  <a:lnTo>
                    <a:pt x="2304" y="190014"/>
                  </a:lnTo>
                  <a:lnTo>
                    <a:pt x="43792" y="186378"/>
                  </a:lnTo>
                  <a:lnTo>
                    <a:pt x="87430" y="174595"/>
                  </a:lnTo>
                  <a:lnTo>
                    <a:pt x="128439" y="169594"/>
                  </a:lnTo>
                  <a:lnTo>
                    <a:pt x="158714" y="1691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6" name="SMARTInkShape-5024"/>
            <p:cNvSpPr/>
            <p:nvPr>
              <p:custDataLst>
                <p:tags r:id="rId73"/>
              </p:custDataLst>
            </p:nvPr>
          </p:nvSpPr>
          <p:spPr bwMode="auto">
            <a:xfrm>
              <a:off x="3848695" y="2428875"/>
              <a:ext cx="35720" cy="71439"/>
            </a:xfrm>
            <a:custGeom>
              <a:avLst/>
              <a:gdLst/>
              <a:ahLst/>
              <a:cxnLst/>
              <a:rect l="0" t="0" r="0" b="0"/>
              <a:pathLst>
                <a:path w="35720" h="71439">
                  <a:moveTo>
                    <a:pt x="35719" y="0"/>
                  </a:moveTo>
                  <a:lnTo>
                    <a:pt x="35719" y="0"/>
                  </a:lnTo>
                  <a:lnTo>
                    <a:pt x="35719" y="17169"/>
                  </a:lnTo>
                  <a:lnTo>
                    <a:pt x="30428" y="27805"/>
                  </a:lnTo>
                  <a:lnTo>
                    <a:pt x="0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7" name="SMARTInkShape-5025"/>
            <p:cNvSpPr/>
            <p:nvPr>
              <p:custDataLst>
                <p:tags r:id="rId74"/>
              </p:custDataLst>
            </p:nvPr>
          </p:nvSpPr>
          <p:spPr bwMode="auto">
            <a:xfrm>
              <a:off x="3962605" y="2236452"/>
              <a:ext cx="171841" cy="261242"/>
            </a:xfrm>
            <a:custGeom>
              <a:avLst/>
              <a:gdLst/>
              <a:ahLst/>
              <a:cxnLst/>
              <a:rect l="0" t="0" r="0" b="0"/>
              <a:pathLst>
                <a:path w="171841" h="261242">
                  <a:moveTo>
                    <a:pt x="73614" y="13829"/>
                  </a:moveTo>
                  <a:lnTo>
                    <a:pt x="73614" y="13829"/>
                  </a:lnTo>
                  <a:lnTo>
                    <a:pt x="73614" y="6141"/>
                  </a:lnTo>
                  <a:lnTo>
                    <a:pt x="68873" y="527"/>
                  </a:lnTo>
                  <a:lnTo>
                    <a:pt x="66485" y="0"/>
                  </a:lnTo>
                  <a:lnTo>
                    <a:pt x="63900" y="641"/>
                  </a:lnTo>
                  <a:lnTo>
                    <a:pt x="61185" y="2061"/>
                  </a:lnTo>
                  <a:lnTo>
                    <a:pt x="37875" y="44928"/>
                  </a:lnTo>
                  <a:lnTo>
                    <a:pt x="23009" y="81682"/>
                  </a:lnTo>
                  <a:lnTo>
                    <a:pt x="14082" y="116395"/>
                  </a:lnTo>
                  <a:lnTo>
                    <a:pt x="6145" y="148399"/>
                  </a:lnTo>
                  <a:lnTo>
                    <a:pt x="3352" y="187426"/>
                  </a:lnTo>
                  <a:lnTo>
                    <a:pt x="4509" y="222582"/>
                  </a:lnTo>
                  <a:lnTo>
                    <a:pt x="15546" y="245456"/>
                  </a:lnTo>
                  <a:lnTo>
                    <a:pt x="22339" y="255020"/>
                  </a:lnTo>
                  <a:lnTo>
                    <a:pt x="31312" y="259931"/>
                  </a:lnTo>
                  <a:lnTo>
                    <a:pt x="36483" y="261241"/>
                  </a:lnTo>
                  <a:lnTo>
                    <a:pt x="57982" y="258344"/>
                  </a:lnTo>
                  <a:lnTo>
                    <a:pt x="69312" y="251156"/>
                  </a:lnTo>
                  <a:lnTo>
                    <a:pt x="89411" y="225632"/>
                  </a:lnTo>
                  <a:lnTo>
                    <a:pt x="101886" y="195869"/>
                  </a:lnTo>
                  <a:lnTo>
                    <a:pt x="107862" y="152240"/>
                  </a:lnTo>
                  <a:lnTo>
                    <a:pt x="108679" y="136199"/>
                  </a:lnTo>
                  <a:lnTo>
                    <a:pt x="103751" y="119810"/>
                  </a:lnTo>
                  <a:lnTo>
                    <a:pt x="93953" y="103596"/>
                  </a:lnTo>
                  <a:lnTo>
                    <a:pt x="73687" y="85295"/>
                  </a:lnTo>
                  <a:lnTo>
                    <a:pt x="64386" y="80319"/>
                  </a:lnTo>
                  <a:lnTo>
                    <a:pt x="51653" y="80752"/>
                  </a:lnTo>
                  <a:lnTo>
                    <a:pt x="19226" y="89116"/>
                  </a:lnTo>
                  <a:lnTo>
                    <a:pt x="7108" y="97230"/>
                  </a:lnTo>
                  <a:lnTo>
                    <a:pt x="2487" y="102172"/>
                  </a:lnTo>
                  <a:lnTo>
                    <a:pt x="399" y="106459"/>
                  </a:lnTo>
                  <a:lnTo>
                    <a:pt x="0" y="110309"/>
                  </a:lnTo>
                  <a:lnTo>
                    <a:pt x="725" y="113868"/>
                  </a:lnTo>
                  <a:lnTo>
                    <a:pt x="15968" y="128358"/>
                  </a:lnTo>
                  <a:lnTo>
                    <a:pt x="28480" y="134184"/>
                  </a:lnTo>
                  <a:lnTo>
                    <a:pt x="34595" y="135738"/>
                  </a:lnTo>
                  <a:lnTo>
                    <a:pt x="73917" y="131102"/>
                  </a:lnTo>
                  <a:lnTo>
                    <a:pt x="112178" y="123432"/>
                  </a:lnTo>
                  <a:lnTo>
                    <a:pt x="142256" y="113883"/>
                  </a:lnTo>
                  <a:lnTo>
                    <a:pt x="171840" y="941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8" name="SMARTInkShape-5026"/>
            <p:cNvSpPr/>
            <p:nvPr>
              <p:custDataLst>
                <p:tags r:id="rId75"/>
              </p:custDataLst>
            </p:nvPr>
          </p:nvSpPr>
          <p:spPr bwMode="auto">
            <a:xfrm>
              <a:off x="4045148" y="2152055"/>
              <a:ext cx="150463" cy="419696"/>
            </a:xfrm>
            <a:custGeom>
              <a:avLst/>
              <a:gdLst/>
              <a:ahLst/>
              <a:cxnLst/>
              <a:rect l="0" t="0" r="0" b="0"/>
              <a:pathLst>
                <a:path w="150463" h="419696">
                  <a:moveTo>
                    <a:pt x="35719" y="0"/>
                  </a:moveTo>
                  <a:lnTo>
                    <a:pt x="35719" y="0"/>
                  </a:lnTo>
                  <a:lnTo>
                    <a:pt x="74866" y="40139"/>
                  </a:lnTo>
                  <a:lnTo>
                    <a:pt x="109181" y="83548"/>
                  </a:lnTo>
                  <a:lnTo>
                    <a:pt x="130624" y="128087"/>
                  </a:lnTo>
                  <a:lnTo>
                    <a:pt x="145806" y="165328"/>
                  </a:lnTo>
                  <a:lnTo>
                    <a:pt x="150028" y="203106"/>
                  </a:lnTo>
                  <a:lnTo>
                    <a:pt x="150462" y="241680"/>
                  </a:lnTo>
                  <a:lnTo>
                    <a:pt x="139330" y="285826"/>
                  </a:lnTo>
                  <a:lnTo>
                    <a:pt x="114614" y="326628"/>
                  </a:lnTo>
                  <a:lnTo>
                    <a:pt x="77523" y="368501"/>
                  </a:lnTo>
                  <a:lnTo>
                    <a:pt x="58579" y="385785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79" name="SMARTInkShape-5027"/>
            <p:cNvSpPr/>
            <p:nvPr>
              <p:custDataLst>
                <p:tags r:id="rId76"/>
              </p:custDataLst>
            </p:nvPr>
          </p:nvSpPr>
          <p:spPr bwMode="auto">
            <a:xfrm>
              <a:off x="1552857" y="2277070"/>
              <a:ext cx="340238" cy="488193"/>
            </a:xfrm>
            <a:custGeom>
              <a:avLst/>
              <a:gdLst/>
              <a:ahLst/>
              <a:cxnLst/>
              <a:rect l="0" t="0" r="0" b="0"/>
              <a:pathLst>
                <a:path w="340238" h="488193">
                  <a:moveTo>
                    <a:pt x="304518" y="0"/>
                  </a:moveTo>
                  <a:lnTo>
                    <a:pt x="304518" y="0"/>
                  </a:lnTo>
                  <a:lnTo>
                    <a:pt x="295405" y="993"/>
                  </a:lnTo>
                  <a:lnTo>
                    <a:pt x="261707" y="12360"/>
                  </a:lnTo>
                  <a:lnTo>
                    <a:pt x="217348" y="33420"/>
                  </a:lnTo>
                  <a:lnTo>
                    <a:pt x="173786" y="50552"/>
                  </a:lnTo>
                  <a:lnTo>
                    <a:pt x="135489" y="69370"/>
                  </a:lnTo>
                  <a:lnTo>
                    <a:pt x="94520" y="92416"/>
                  </a:lnTo>
                  <a:lnTo>
                    <a:pt x="56331" y="117511"/>
                  </a:lnTo>
                  <a:lnTo>
                    <a:pt x="22380" y="141066"/>
                  </a:lnTo>
                  <a:lnTo>
                    <a:pt x="4073" y="162844"/>
                  </a:lnTo>
                  <a:lnTo>
                    <a:pt x="1034" y="169087"/>
                  </a:lnTo>
                  <a:lnTo>
                    <a:pt x="0" y="174240"/>
                  </a:lnTo>
                  <a:lnTo>
                    <a:pt x="303" y="178668"/>
                  </a:lnTo>
                  <a:lnTo>
                    <a:pt x="4474" y="182612"/>
                  </a:lnTo>
                  <a:lnTo>
                    <a:pt x="19691" y="189640"/>
                  </a:lnTo>
                  <a:lnTo>
                    <a:pt x="55661" y="195108"/>
                  </a:lnTo>
                  <a:lnTo>
                    <a:pt x="97309" y="196188"/>
                  </a:lnTo>
                  <a:lnTo>
                    <a:pt x="139234" y="196401"/>
                  </a:lnTo>
                  <a:lnTo>
                    <a:pt x="179596" y="190306"/>
                  </a:lnTo>
                  <a:lnTo>
                    <a:pt x="215139" y="188348"/>
                  </a:lnTo>
                  <a:lnTo>
                    <a:pt x="259514" y="188760"/>
                  </a:lnTo>
                  <a:lnTo>
                    <a:pt x="282532" y="192373"/>
                  </a:lnTo>
                  <a:lnTo>
                    <a:pt x="289861" y="196710"/>
                  </a:lnTo>
                  <a:lnTo>
                    <a:pt x="294747" y="202577"/>
                  </a:lnTo>
                  <a:lnTo>
                    <a:pt x="298004" y="209466"/>
                  </a:lnTo>
                  <a:lnTo>
                    <a:pt x="298191" y="216042"/>
                  </a:lnTo>
                  <a:lnTo>
                    <a:pt x="283829" y="246891"/>
                  </a:lnTo>
                  <a:lnTo>
                    <a:pt x="245718" y="282759"/>
                  </a:lnTo>
                  <a:lnTo>
                    <a:pt x="205604" y="319605"/>
                  </a:lnTo>
                  <a:lnTo>
                    <a:pt x="170437" y="349654"/>
                  </a:lnTo>
                  <a:lnTo>
                    <a:pt x="129683" y="377123"/>
                  </a:lnTo>
                  <a:lnTo>
                    <a:pt x="89328" y="412411"/>
                  </a:lnTo>
                  <a:lnTo>
                    <a:pt x="49169" y="445818"/>
                  </a:lnTo>
                  <a:lnTo>
                    <a:pt x="18423" y="474007"/>
                  </a:lnTo>
                  <a:lnTo>
                    <a:pt x="16554" y="477731"/>
                  </a:lnTo>
                  <a:lnTo>
                    <a:pt x="16300" y="481206"/>
                  </a:lnTo>
                  <a:lnTo>
                    <a:pt x="17122" y="484515"/>
                  </a:lnTo>
                  <a:lnTo>
                    <a:pt x="31266" y="488192"/>
                  </a:lnTo>
                  <a:lnTo>
                    <a:pt x="67120" y="487616"/>
                  </a:lnTo>
                  <a:lnTo>
                    <a:pt x="95820" y="484609"/>
                  </a:lnTo>
                  <a:lnTo>
                    <a:pt x="128420" y="483272"/>
                  </a:lnTo>
                  <a:lnTo>
                    <a:pt x="165398" y="480033"/>
                  </a:lnTo>
                  <a:lnTo>
                    <a:pt x="200023" y="476278"/>
                  </a:lnTo>
                  <a:lnTo>
                    <a:pt x="234641" y="474164"/>
                  </a:lnTo>
                  <a:lnTo>
                    <a:pt x="277861" y="474529"/>
                  </a:lnTo>
                  <a:lnTo>
                    <a:pt x="320668" y="480997"/>
                  </a:lnTo>
                  <a:lnTo>
                    <a:pt x="340237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0" name="SMARTInkShape-5028"/>
            <p:cNvSpPr/>
            <p:nvPr>
              <p:custDataLst>
                <p:tags r:id="rId77"/>
              </p:custDataLst>
            </p:nvPr>
          </p:nvSpPr>
          <p:spPr bwMode="auto">
            <a:xfrm>
              <a:off x="2902519" y="2259211"/>
              <a:ext cx="17490" cy="308433"/>
            </a:xfrm>
            <a:custGeom>
              <a:avLst/>
              <a:gdLst/>
              <a:ahLst/>
              <a:cxnLst/>
              <a:rect l="0" t="0" r="0" b="0"/>
              <a:pathLst>
                <a:path w="17490" h="308433">
                  <a:moveTo>
                    <a:pt x="17489" y="0"/>
                  </a:moveTo>
                  <a:lnTo>
                    <a:pt x="17489" y="0"/>
                  </a:lnTo>
                  <a:lnTo>
                    <a:pt x="16497" y="27505"/>
                  </a:lnTo>
                  <a:lnTo>
                    <a:pt x="9800" y="51676"/>
                  </a:lnTo>
                  <a:lnTo>
                    <a:pt x="8723" y="91092"/>
                  </a:lnTo>
                  <a:lnTo>
                    <a:pt x="7640" y="120852"/>
                  </a:lnTo>
                  <a:lnTo>
                    <a:pt x="3851" y="153923"/>
                  </a:lnTo>
                  <a:lnTo>
                    <a:pt x="880" y="191789"/>
                  </a:lnTo>
                  <a:lnTo>
                    <a:pt x="0" y="231341"/>
                  </a:lnTo>
                  <a:lnTo>
                    <a:pt x="4480" y="269739"/>
                  </a:lnTo>
                  <a:lnTo>
                    <a:pt x="8746" y="302027"/>
                  </a:lnTo>
                  <a:lnTo>
                    <a:pt x="10668" y="305531"/>
                  </a:lnTo>
                  <a:lnTo>
                    <a:pt x="12941" y="307867"/>
                  </a:lnTo>
                  <a:lnTo>
                    <a:pt x="14457" y="308432"/>
                  </a:lnTo>
                  <a:lnTo>
                    <a:pt x="17489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1" name="SMARTInkShape-5029"/>
            <p:cNvSpPr/>
            <p:nvPr>
              <p:custDataLst>
                <p:tags r:id="rId78"/>
              </p:custDataLst>
            </p:nvPr>
          </p:nvSpPr>
          <p:spPr bwMode="auto">
            <a:xfrm>
              <a:off x="2911078" y="2206542"/>
              <a:ext cx="131768" cy="214484"/>
            </a:xfrm>
            <a:custGeom>
              <a:avLst/>
              <a:gdLst/>
              <a:ahLst/>
              <a:cxnLst/>
              <a:rect l="0" t="0" r="0" b="0"/>
              <a:pathLst>
                <a:path w="131768" h="214484">
                  <a:moveTo>
                    <a:pt x="0" y="43739"/>
                  </a:moveTo>
                  <a:lnTo>
                    <a:pt x="0" y="43739"/>
                  </a:lnTo>
                  <a:lnTo>
                    <a:pt x="0" y="34258"/>
                  </a:lnTo>
                  <a:lnTo>
                    <a:pt x="1985" y="30473"/>
                  </a:lnTo>
                  <a:lnTo>
                    <a:pt x="29598" y="9446"/>
                  </a:lnTo>
                  <a:lnTo>
                    <a:pt x="49670" y="2159"/>
                  </a:lnTo>
                  <a:lnTo>
                    <a:pt x="68185" y="0"/>
                  </a:lnTo>
                  <a:lnTo>
                    <a:pt x="80245" y="4786"/>
                  </a:lnTo>
                  <a:lnTo>
                    <a:pt x="95545" y="13346"/>
                  </a:lnTo>
                  <a:lnTo>
                    <a:pt x="99415" y="14547"/>
                  </a:lnTo>
                  <a:lnTo>
                    <a:pt x="114344" y="30459"/>
                  </a:lnTo>
                  <a:lnTo>
                    <a:pt x="126594" y="54026"/>
                  </a:lnTo>
                  <a:lnTo>
                    <a:pt x="131767" y="84600"/>
                  </a:lnTo>
                  <a:lnTo>
                    <a:pt x="130332" y="99272"/>
                  </a:lnTo>
                  <a:lnTo>
                    <a:pt x="111458" y="140606"/>
                  </a:lnTo>
                  <a:lnTo>
                    <a:pt x="87867" y="176954"/>
                  </a:lnTo>
                  <a:lnTo>
                    <a:pt x="43739" y="210624"/>
                  </a:lnTo>
                  <a:lnTo>
                    <a:pt x="37097" y="213535"/>
                  </a:lnTo>
                  <a:lnTo>
                    <a:pt x="31677" y="214483"/>
                  </a:lnTo>
                  <a:lnTo>
                    <a:pt x="17860" y="2134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2" name="SMARTInkShape-5030"/>
            <p:cNvSpPr/>
            <p:nvPr>
              <p:custDataLst>
                <p:tags r:id="rId79"/>
              </p:custDataLst>
            </p:nvPr>
          </p:nvSpPr>
          <p:spPr bwMode="auto">
            <a:xfrm>
              <a:off x="1957715" y="2303859"/>
              <a:ext cx="221130" cy="412994"/>
            </a:xfrm>
            <a:custGeom>
              <a:avLst/>
              <a:gdLst/>
              <a:ahLst/>
              <a:cxnLst/>
              <a:rect l="0" t="0" r="0" b="0"/>
              <a:pathLst>
                <a:path w="221130" h="412994">
                  <a:moveTo>
                    <a:pt x="131832" y="0"/>
                  </a:moveTo>
                  <a:lnTo>
                    <a:pt x="131832" y="0"/>
                  </a:lnTo>
                  <a:lnTo>
                    <a:pt x="117574" y="6137"/>
                  </a:lnTo>
                  <a:lnTo>
                    <a:pt x="78856" y="15814"/>
                  </a:lnTo>
                  <a:lnTo>
                    <a:pt x="64321" y="25081"/>
                  </a:lnTo>
                  <a:lnTo>
                    <a:pt x="47888" y="41938"/>
                  </a:lnTo>
                  <a:lnTo>
                    <a:pt x="27203" y="79538"/>
                  </a:lnTo>
                  <a:lnTo>
                    <a:pt x="13269" y="115922"/>
                  </a:lnTo>
                  <a:lnTo>
                    <a:pt x="7099" y="157909"/>
                  </a:lnTo>
                  <a:lnTo>
                    <a:pt x="0" y="201187"/>
                  </a:lnTo>
                  <a:lnTo>
                    <a:pt x="1159" y="239859"/>
                  </a:lnTo>
                  <a:lnTo>
                    <a:pt x="5140" y="276452"/>
                  </a:lnTo>
                  <a:lnTo>
                    <a:pt x="11226" y="319632"/>
                  </a:lnTo>
                  <a:lnTo>
                    <a:pt x="24864" y="363230"/>
                  </a:lnTo>
                  <a:lnTo>
                    <a:pt x="32697" y="377733"/>
                  </a:lnTo>
                  <a:lnTo>
                    <a:pt x="53841" y="400647"/>
                  </a:lnTo>
                  <a:lnTo>
                    <a:pt x="70380" y="410568"/>
                  </a:lnTo>
                  <a:lnTo>
                    <a:pt x="76974" y="412619"/>
                  </a:lnTo>
                  <a:lnTo>
                    <a:pt x="82361" y="412993"/>
                  </a:lnTo>
                  <a:lnTo>
                    <a:pt x="86945" y="412251"/>
                  </a:lnTo>
                  <a:lnTo>
                    <a:pt x="128469" y="384466"/>
                  </a:lnTo>
                  <a:lnTo>
                    <a:pt x="160162" y="353283"/>
                  </a:lnTo>
                  <a:lnTo>
                    <a:pt x="178876" y="312025"/>
                  </a:lnTo>
                  <a:lnTo>
                    <a:pt x="190256" y="269590"/>
                  </a:lnTo>
                  <a:lnTo>
                    <a:pt x="193130" y="234770"/>
                  </a:lnTo>
                  <a:lnTo>
                    <a:pt x="192989" y="199318"/>
                  </a:lnTo>
                  <a:lnTo>
                    <a:pt x="187104" y="163678"/>
                  </a:lnTo>
                  <a:lnTo>
                    <a:pt x="179077" y="127982"/>
                  </a:lnTo>
                  <a:lnTo>
                    <a:pt x="170415" y="93263"/>
                  </a:lnTo>
                  <a:lnTo>
                    <a:pt x="155630" y="49912"/>
                  </a:lnTo>
                  <a:lnTo>
                    <a:pt x="146710" y="35184"/>
                  </a:lnTo>
                  <a:lnTo>
                    <a:pt x="133043" y="24536"/>
                  </a:lnTo>
                  <a:lnTo>
                    <a:pt x="121167" y="19838"/>
                  </a:lnTo>
                  <a:lnTo>
                    <a:pt x="101883" y="23186"/>
                  </a:lnTo>
                  <a:lnTo>
                    <a:pt x="82058" y="35202"/>
                  </a:lnTo>
                  <a:lnTo>
                    <a:pt x="68357" y="51331"/>
                  </a:lnTo>
                  <a:lnTo>
                    <a:pt x="58013" y="82898"/>
                  </a:lnTo>
                  <a:lnTo>
                    <a:pt x="58145" y="114190"/>
                  </a:lnTo>
                  <a:lnTo>
                    <a:pt x="64469" y="156535"/>
                  </a:lnTo>
                  <a:lnTo>
                    <a:pt x="72458" y="186980"/>
                  </a:lnTo>
                  <a:lnTo>
                    <a:pt x="88112" y="224074"/>
                  </a:lnTo>
                  <a:lnTo>
                    <a:pt x="110935" y="267008"/>
                  </a:lnTo>
                  <a:lnTo>
                    <a:pt x="121221" y="281058"/>
                  </a:lnTo>
                  <a:lnTo>
                    <a:pt x="147650" y="300125"/>
                  </a:lnTo>
                  <a:lnTo>
                    <a:pt x="185007" y="316224"/>
                  </a:lnTo>
                  <a:lnTo>
                    <a:pt x="221129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3" name="SMARTInkShape-5031"/>
            <p:cNvSpPr/>
            <p:nvPr>
              <p:custDataLst>
                <p:tags r:id="rId80"/>
              </p:custDataLst>
            </p:nvPr>
          </p:nvSpPr>
          <p:spPr bwMode="auto">
            <a:xfrm>
              <a:off x="2211063" y="2437805"/>
              <a:ext cx="30290" cy="7689"/>
            </a:xfrm>
            <a:custGeom>
              <a:avLst/>
              <a:gdLst/>
              <a:ahLst/>
              <a:cxnLst/>
              <a:rect l="0" t="0" r="0" b="0"/>
              <a:pathLst>
                <a:path w="30290" h="7689">
                  <a:moveTo>
                    <a:pt x="12429" y="0"/>
                  </a:moveTo>
                  <a:lnTo>
                    <a:pt x="12429" y="0"/>
                  </a:lnTo>
                  <a:lnTo>
                    <a:pt x="7689" y="0"/>
                  </a:lnTo>
                  <a:lnTo>
                    <a:pt x="2716" y="2645"/>
                  </a:lnTo>
                  <a:lnTo>
                    <a:pt x="0" y="4740"/>
                  </a:lnTo>
                  <a:lnTo>
                    <a:pt x="175" y="6137"/>
                  </a:lnTo>
                  <a:lnTo>
                    <a:pt x="2275" y="7067"/>
                  </a:lnTo>
                  <a:lnTo>
                    <a:pt x="5660" y="7688"/>
                  </a:lnTo>
                  <a:lnTo>
                    <a:pt x="302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4" name="SMARTInkShape-5032"/>
            <p:cNvSpPr/>
            <p:nvPr>
              <p:custDataLst>
                <p:tags r:id="rId81"/>
              </p:custDataLst>
            </p:nvPr>
          </p:nvSpPr>
          <p:spPr bwMode="auto">
            <a:xfrm>
              <a:off x="2232422" y="2571750"/>
              <a:ext cx="44649" cy="107249"/>
            </a:xfrm>
            <a:custGeom>
              <a:avLst/>
              <a:gdLst/>
              <a:ahLst/>
              <a:cxnLst/>
              <a:rect l="0" t="0" r="0" b="0"/>
              <a:pathLst>
                <a:path w="44649" h="107249">
                  <a:moveTo>
                    <a:pt x="0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0" y="79482"/>
                  </a:lnTo>
                  <a:lnTo>
                    <a:pt x="0" y="102153"/>
                  </a:lnTo>
                  <a:lnTo>
                    <a:pt x="992" y="105805"/>
                  </a:lnTo>
                  <a:lnTo>
                    <a:pt x="2646" y="107248"/>
                  </a:lnTo>
                  <a:lnTo>
                    <a:pt x="4740" y="107217"/>
                  </a:lnTo>
                  <a:lnTo>
                    <a:pt x="21910" y="92953"/>
                  </a:lnTo>
                  <a:lnTo>
                    <a:pt x="44648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5" name="SMARTInkShape-5033"/>
            <p:cNvSpPr/>
            <p:nvPr>
              <p:custDataLst>
                <p:tags r:id="rId82"/>
              </p:custDataLst>
            </p:nvPr>
          </p:nvSpPr>
          <p:spPr bwMode="auto">
            <a:xfrm>
              <a:off x="3205758" y="2312789"/>
              <a:ext cx="97545" cy="169665"/>
            </a:xfrm>
            <a:custGeom>
              <a:avLst/>
              <a:gdLst/>
              <a:ahLst/>
              <a:cxnLst/>
              <a:rect l="0" t="0" r="0" b="0"/>
              <a:pathLst>
                <a:path w="97545" h="169665">
                  <a:moveTo>
                    <a:pt x="8930" y="0"/>
                  </a:moveTo>
                  <a:lnTo>
                    <a:pt x="8930" y="0"/>
                  </a:lnTo>
                  <a:lnTo>
                    <a:pt x="26145" y="992"/>
                  </a:lnTo>
                  <a:lnTo>
                    <a:pt x="58858" y="12429"/>
                  </a:lnTo>
                  <a:lnTo>
                    <a:pt x="90450" y="45188"/>
                  </a:lnTo>
                  <a:lnTo>
                    <a:pt x="94770" y="57787"/>
                  </a:lnTo>
                  <a:lnTo>
                    <a:pt x="97544" y="90128"/>
                  </a:lnTo>
                  <a:lnTo>
                    <a:pt x="92631" y="104880"/>
                  </a:lnTo>
                  <a:lnTo>
                    <a:pt x="63915" y="141006"/>
                  </a:lnTo>
                  <a:lnTo>
                    <a:pt x="47160" y="158086"/>
                  </a:lnTo>
                  <a:lnTo>
                    <a:pt x="32866" y="164518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6" name="SMARTInkShape-5034"/>
            <p:cNvSpPr/>
            <p:nvPr>
              <p:custDataLst>
                <p:tags r:id="rId83"/>
              </p:custDataLst>
            </p:nvPr>
          </p:nvSpPr>
          <p:spPr bwMode="auto">
            <a:xfrm>
              <a:off x="3107763" y="2196703"/>
              <a:ext cx="89066" cy="342132"/>
            </a:xfrm>
            <a:custGeom>
              <a:avLst/>
              <a:gdLst/>
              <a:ahLst/>
              <a:cxnLst/>
              <a:rect l="0" t="0" r="0" b="0"/>
              <a:pathLst>
                <a:path w="89066" h="342132">
                  <a:moveTo>
                    <a:pt x="80135" y="0"/>
                  </a:moveTo>
                  <a:lnTo>
                    <a:pt x="80135" y="0"/>
                  </a:lnTo>
                  <a:lnTo>
                    <a:pt x="58767" y="23353"/>
                  </a:lnTo>
                  <a:lnTo>
                    <a:pt x="38678" y="65783"/>
                  </a:lnTo>
                  <a:lnTo>
                    <a:pt x="23609" y="107588"/>
                  </a:lnTo>
                  <a:lnTo>
                    <a:pt x="11680" y="145937"/>
                  </a:lnTo>
                  <a:lnTo>
                    <a:pt x="3739" y="189092"/>
                  </a:lnTo>
                  <a:lnTo>
                    <a:pt x="945" y="225912"/>
                  </a:lnTo>
                  <a:lnTo>
                    <a:pt x="0" y="265074"/>
                  </a:lnTo>
                  <a:lnTo>
                    <a:pt x="2483" y="297483"/>
                  </a:lnTo>
                  <a:lnTo>
                    <a:pt x="8872" y="325439"/>
                  </a:lnTo>
                  <a:lnTo>
                    <a:pt x="13075" y="332494"/>
                  </a:lnTo>
                  <a:lnTo>
                    <a:pt x="25760" y="342044"/>
                  </a:lnTo>
                  <a:lnTo>
                    <a:pt x="30986" y="342131"/>
                  </a:lnTo>
                  <a:lnTo>
                    <a:pt x="42086" y="336936"/>
                  </a:lnTo>
                  <a:lnTo>
                    <a:pt x="89065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87" name="SMARTInkShape-5035"/>
            <p:cNvSpPr/>
            <p:nvPr>
              <p:custDataLst>
                <p:tags r:id="rId84"/>
              </p:custDataLst>
            </p:nvPr>
          </p:nvSpPr>
          <p:spPr bwMode="auto">
            <a:xfrm>
              <a:off x="3295574" y="2294930"/>
              <a:ext cx="53060" cy="208798"/>
            </a:xfrm>
            <a:custGeom>
              <a:avLst/>
              <a:gdLst/>
              <a:ahLst/>
              <a:cxnLst/>
              <a:rect l="0" t="0" r="0" b="0"/>
              <a:pathLst>
                <a:path w="53060" h="208798">
                  <a:moveTo>
                    <a:pt x="44129" y="0"/>
                  </a:moveTo>
                  <a:lnTo>
                    <a:pt x="44129" y="0"/>
                  </a:lnTo>
                  <a:lnTo>
                    <a:pt x="36440" y="7688"/>
                  </a:lnTo>
                  <a:lnTo>
                    <a:pt x="22880" y="46107"/>
                  </a:lnTo>
                  <a:lnTo>
                    <a:pt x="11305" y="88776"/>
                  </a:lnTo>
                  <a:lnTo>
                    <a:pt x="2110" y="133364"/>
                  </a:lnTo>
                  <a:lnTo>
                    <a:pt x="0" y="167124"/>
                  </a:lnTo>
                  <a:lnTo>
                    <a:pt x="4375" y="195700"/>
                  </a:lnTo>
                  <a:lnTo>
                    <a:pt x="8697" y="201904"/>
                  </a:lnTo>
                  <a:lnTo>
                    <a:pt x="14555" y="206040"/>
                  </a:lnTo>
                  <a:lnTo>
                    <a:pt x="21436" y="208797"/>
                  </a:lnTo>
                  <a:lnTo>
                    <a:pt x="53059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92" name="SMARTInkShape-Group1256"/>
          <p:cNvGrpSpPr/>
          <p:nvPr/>
        </p:nvGrpSpPr>
        <p:grpSpPr>
          <a:xfrm>
            <a:off x="1134070" y="2473523"/>
            <a:ext cx="571502" cy="597322"/>
            <a:chOff x="1134070" y="2473523"/>
            <a:chExt cx="571502" cy="597322"/>
          </a:xfrm>
        </p:grpSpPr>
        <p:sp>
          <p:nvSpPr>
            <p:cNvPr id="431989" name="SMARTInkShape-5036"/>
            <p:cNvSpPr/>
            <p:nvPr>
              <p:custDataLst>
                <p:tags r:id="rId61"/>
              </p:custDataLst>
            </p:nvPr>
          </p:nvSpPr>
          <p:spPr bwMode="auto">
            <a:xfrm>
              <a:off x="1507961" y="2895038"/>
              <a:ext cx="197611" cy="175807"/>
            </a:xfrm>
            <a:custGeom>
              <a:avLst/>
              <a:gdLst/>
              <a:ahLst/>
              <a:cxnLst/>
              <a:rect l="0" t="0" r="0" b="0"/>
              <a:pathLst>
                <a:path w="197611" h="175807">
                  <a:moveTo>
                    <a:pt x="45805" y="7110"/>
                  </a:moveTo>
                  <a:lnTo>
                    <a:pt x="45805" y="7110"/>
                  </a:lnTo>
                  <a:lnTo>
                    <a:pt x="40660" y="7110"/>
                  </a:lnTo>
                  <a:lnTo>
                    <a:pt x="82251" y="6118"/>
                  </a:lnTo>
                  <a:lnTo>
                    <a:pt x="124258" y="43"/>
                  </a:lnTo>
                  <a:lnTo>
                    <a:pt x="141196" y="0"/>
                  </a:lnTo>
                  <a:lnTo>
                    <a:pt x="152031" y="3289"/>
                  </a:lnTo>
                  <a:lnTo>
                    <a:pt x="154326" y="6547"/>
                  </a:lnTo>
                  <a:lnTo>
                    <a:pt x="154863" y="10704"/>
                  </a:lnTo>
                  <a:lnTo>
                    <a:pt x="154229" y="15459"/>
                  </a:lnTo>
                  <a:lnTo>
                    <a:pt x="112838" y="56681"/>
                  </a:lnTo>
                  <a:lnTo>
                    <a:pt x="74660" y="87342"/>
                  </a:lnTo>
                  <a:lnTo>
                    <a:pt x="31765" y="125830"/>
                  </a:lnTo>
                  <a:lnTo>
                    <a:pt x="2462" y="149954"/>
                  </a:lnTo>
                  <a:lnTo>
                    <a:pt x="42" y="154925"/>
                  </a:lnTo>
                  <a:lnTo>
                    <a:pt x="0" y="165741"/>
                  </a:lnTo>
                  <a:lnTo>
                    <a:pt x="4354" y="169419"/>
                  </a:lnTo>
                  <a:lnTo>
                    <a:pt x="19775" y="173505"/>
                  </a:lnTo>
                  <a:lnTo>
                    <a:pt x="55511" y="175806"/>
                  </a:lnTo>
                  <a:lnTo>
                    <a:pt x="92778" y="171747"/>
                  </a:lnTo>
                  <a:lnTo>
                    <a:pt x="136094" y="165713"/>
                  </a:lnTo>
                  <a:lnTo>
                    <a:pt x="197610" y="149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90" name="SMARTInkShape-5037"/>
            <p:cNvSpPr/>
            <p:nvPr>
              <p:custDataLst>
                <p:tags r:id="rId62"/>
              </p:custDataLst>
            </p:nvPr>
          </p:nvSpPr>
          <p:spPr bwMode="auto">
            <a:xfrm>
              <a:off x="1134070" y="2625328"/>
              <a:ext cx="142877" cy="26758"/>
            </a:xfrm>
            <a:custGeom>
              <a:avLst/>
              <a:gdLst/>
              <a:ahLst/>
              <a:cxnLst/>
              <a:rect l="0" t="0" r="0" b="0"/>
              <a:pathLst>
                <a:path w="142877" h="26758">
                  <a:moveTo>
                    <a:pt x="0" y="17860"/>
                  </a:moveTo>
                  <a:lnTo>
                    <a:pt x="0" y="17860"/>
                  </a:lnTo>
                  <a:lnTo>
                    <a:pt x="0" y="26421"/>
                  </a:lnTo>
                  <a:lnTo>
                    <a:pt x="12429" y="26757"/>
                  </a:lnTo>
                  <a:lnTo>
                    <a:pt x="56503" y="11967"/>
                  </a:lnTo>
                  <a:lnTo>
                    <a:pt x="87258" y="6462"/>
                  </a:lnTo>
                  <a:lnTo>
                    <a:pt x="95336" y="2872"/>
                  </a:lnTo>
                  <a:lnTo>
                    <a:pt x="139800" y="2"/>
                  </a:lnTo>
                  <a:lnTo>
                    <a:pt x="14287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91" name="SMARTInkShape-5038"/>
            <p:cNvSpPr/>
            <p:nvPr>
              <p:custDataLst>
                <p:tags r:id="rId63"/>
              </p:custDataLst>
            </p:nvPr>
          </p:nvSpPr>
          <p:spPr bwMode="auto">
            <a:xfrm>
              <a:off x="1169789" y="2473523"/>
              <a:ext cx="107158" cy="26791"/>
            </a:xfrm>
            <a:custGeom>
              <a:avLst/>
              <a:gdLst/>
              <a:ahLst/>
              <a:cxnLst/>
              <a:rect l="0" t="0" r="0" b="0"/>
              <a:pathLst>
                <a:path w="107158" h="26791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15814" y="6137"/>
                  </a:lnTo>
                  <a:lnTo>
                    <a:pt x="24088" y="8103"/>
                  </a:lnTo>
                  <a:lnTo>
                    <a:pt x="65670" y="8924"/>
                  </a:lnTo>
                  <a:lnTo>
                    <a:pt x="105383" y="8930"/>
                  </a:lnTo>
                  <a:lnTo>
                    <a:pt x="105974" y="9922"/>
                  </a:lnTo>
                  <a:lnTo>
                    <a:pt x="107157" y="267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1995" name="SMARTInkShape-Group1257"/>
          <p:cNvGrpSpPr/>
          <p:nvPr/>
        </p:nvGrpSpPr>
        <p:grpSpPr>
          <a:xfrm>
            <a:off x="4188023" y="1080601"/>
            <a:ext cx="321470" cy="842550"/>
            <a:chOff x="4188023" y="1080601"/>
            <a:chExt cx="321470" cy="842550"/>
          </a:xfrm>
        </p:grpSpPr>
        <p:sp>
          <p:nvSpPr>
            <p:cNvPr id="431993" name="SMARTInkShape-5039"/>
            <p:cNvSpPr/>
            <p:nvPr>
              <p:custDataLst>
                <p:tags r:id="rId59"/>
              </p:custDataLst>
            </p:nvPr>
          </p:nvSpPr>
          <p:spPr bwMode="auto">
            <a:xfrm>
              <a:off x="4188023" y="1160859"/>
              <a:ext cx="321366" cy="762292"/>
            </a:xfrm>
            <a:custGeom>
              <a:avLst/>
              <a:gdLst/>
              <a:ahLst/>
              <a:cxnLst/>
              <a:rect l="0" t="0" r="0" b="0"/>
              <a:pathLst>
                <a:path w="321366" h="762292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7129" y="17216"/>
                  </a:lnTo>
                  <a:lnTo>
                    <a:pt x="20991" y="54670"/>
                  </a:lnTo>
                  <a:lnTo>
                    <a:pt x="34553" y="90172"/>
                  </a:lnTo>
                  <a:lnTo>
                    <a:pt x="46398" y="127370"/>
                  </a:lnTo>
                  <a:lnTo>
                    <a:pt x="65426" y="169358"/>
                  </a:lnTo>
                  <a:lnTo>
                    <a:pt x="78476" y="204190"/>
                  </a:lnTo>
                  <a:lnTo>
                    <a:pt x="99320" y="244496"/>
                  </a:lnTo>
                  <a:lnTo>
                    <a:pt x="118505" y="283008"/>
                  </a:lnTo>
                  <a:lnTo>
                    <a:pt x="137749" y="324405"/>
                  </a:lnTo>
                  <a:lnTo>
                    <a:pt x="160870" y="363239"/>
                  </a:lnTo>
                  <a:lnTo>
                    <a:pt x="181721" y="404732"/>
                  </a:lnTo>
                  <a:lnTo>
                    <a:pt x="205317" y="442602"/>
                  </a:lnTo>
                  <a:lnTo>
                    <a:pt x="225318" y="478959"/>
                  </a:lnTo>
                  <a:lnTo>
                    <a:pt x="243812" y="514866"/>
                  </a:lnTo>
                  <a:lnTo>
                    <a:pt x="261859" y="549649"/>
                  </a:lnTo>
                  <a:lnTo>
                    <a:pt x="283089" y="591217"/>
                  </a:lnTo>
                  <a:lnTo>
                    <a:pt x="297131" y="632611"/>
                  </a:lnTo>
                  <a:lnTo>
                    <a:pt x="309459" y="669451"/>
                  </a:lnTo>
                  <a:lnTo>
                    <a:pt x="318803" y="708037"/>
                  </a:lnTo>
                  <a:lnTo>
                    <a:pt x="320942" y="748842"/>
                  </a:lnTo>
                  <a:lnTo>
                    <a:pt x="321313" y="762291"/>
                  </a:lnTo>
                  <a:lnTo>
                    <a:pt x="321365" y="762194"/>
                  </a:lnTo>
                  <a:lnTo>
                    <a:pt x="320446" y="751585"/>
                  </a:lnTo>
                  <a:lnTo>
                    <a:pt x="312540" y="696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94" name="SMARTInkShape-5040"/>
            <p:cNvSpPr/>
            <p:nvPr>
              <p:custDataLst>
                <p:tags r:id="rId60"/>
              </p:custDataLst>
            </p:nvPr>
          </p:nvSpPr>
          <p:spPr bwMode="auto">
            <a:xfrm>
              <a:off x="4214813" y="1080601"/>
              <a:ext cx="294680" cy="830353"/>
            </a:xfrm>
            <a:custGeom>
              <a:avLst/>
              <a:gdLst/>
              <a:ahLst/>
              <a:cxnLst/>
              <a:rect l="0" t="0" r="0" b="0"/>
              <a:pathLst>
                <a:path w="294680" h="830353">
                  <a:moveTo>
                    <a:pt x="294679" y="8821"/>
                  </a:moveTo>
                  <a:lnTo>
                    <a:pt x="294679" y="8821"/>
                  </a:lnTo>
                  <a:lnTo>
                    <a:pt x="294679" y="0"/>
                  </a:lnTo>
                  <a:lnTo>
                    <a:pt x="284965" y="43182"/>
                  </a:lnTo>
                  <a:lnTo>
                    <a:pt x="273689" y="79990"/>
                  </a:lnTo>
                  <a:lnTo>
                    <a:pt x="264868" y="116449"/>
                  </a:lnTo>
                  <a:lnTo>
                    <a:pt x="251230" y="158671"/>
                  </a:lnTo>
                  <a:lnTo>
                    <a:pt x="240311" y="190515"/>
                  </a:lnTo>
                  <a:lnTo>
                    <a:pt x="228844" y="224511"/>
                  </a:lnTo>
                  <a:lnTo>
                    <a:pt x="217132" y="259464"/>
                  </a:lnTo>
                  <a:lnTo>
                    <a:pt x="205313" y="297489"/>
                  </a:lnTo>
                  <a:lnTo>
                    <a:pt x="193445" y="337540"/>
                  </a:lnTo>
                  <a:lnTo>
                    <a:pt x="181556" y="378491"/>
                  </a:lnTo>
                  <a:lnTo>
                    <a:pt x="169658" y="417197"/>
                  </a:lnTo>
                  <a:lnTo>
                    <a:pt x="157755" y="454243"/>
                  </a:lnTo>
                  <a:lnTo>
                    <a:pt x="145850" y="490552"/>
                  </a:lnTo>
                  <a:lnTo>
                    <a:pt x="133944" y="526533"/>
                  </a:lnTo>
                  <a:lnTo>
                    <a:pt x="121046" y="561376"/>
                  </a:lnTo>
                  <a:lnTo>
                    <a:pt x="105392" y="593398"/>
                  </a:lnTo>
                  <a:lnTo>
                    <a:pt x="93804" y="624167"/>
                  </a:lnTo>
                  <a:lnTo>
                    <a:pt x="76410" y="666734"/>
                  </a:lnTo>
                  <a:lnTo>
                    <a:pt x="57697" y="704482"/>
                  </a:lnTo>
                  <a:lnTo>
                    <a:pt x="37744" y="748052"/>
                  </a:lnTo>
                  <a:lnTo>
                    <a:pt x="21824" y="785322"/>
                  </a:lnTo>
                  <a:lnTo>
                    <a:pt x="4055" y="829143"/>
                  </a:lnTo>
                  <a:lnTo>
                    <a:pt x="0" y="8303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32015" name="SMARTInkShape-Group1258"/>
          <p:cNvGrpSpPr/>
          <p:nvPr/>
        </p:nvGrpSpPr>
        <p:grpSpPr>
          <a:xfrm>
            <a:off x="5973961" y="821531"/>
            <a:ext cx="1742983" cy="321470"/>
            <a:chOff x="5973961" y="821531"/>
            <a:chExt cx="1742983" cy="321470"/>
          </a:xfrm>
        </p:grpSpPr>
        <p:sp>
          <p:nvSpPr>
            <p:cNvPr id="431996" name="SMARTInkShape-5041"/>
            <p:cNvSpPr/>
            <p:nvPr>
              <p:custDataLst>
                <p:tags r:id="rId40"/>
              </p:custDataLst>
            </p:nvPr>
          </p:nvSpPr>
          <p:spPr bwMode="auto">
            <a:xfrm>
              <a:off x="6536531" y="875109"/>
              <a:ext cx="99555" cy="196455"/>
            </a:xfrm>
            <a:custGeom>
              <a:avLst/>
              <a:gdLst/>
              <a:ahLst/>
              <a:cxnLst/>
              <a:rect l="0" t="0" r="0" b="0"/>
              <a:pathLst>
                <a:path w="99555" h="196455">
                  <a:moveTo>
                    <a:pt x="0" y="0"/>
                  </a:moveTo>
                  <a:lnTo>
                    <a:pt x="0" y="0"/>
                  </a:lnTo>
                  <a:lnTo>
                    <a:pt x="37520" y="27806"/>
                  </a:lnTo>
                  <a:lnTo>
                    <a:pt x="71794" y="55543"/>
                  </a:lnTo>
                  <a:lnTo>
                    <a:pt x="81518" y="69665"/>
                  </a:lnTo>
                  <a:lnTo>
                    <a:pt x="99554" y="109091"/>
                  </a:lnTo>
                  <a:lnTo>
                    <a:pt x="98069" y="139370"/>
                  </a:lnTo>
                  <a:lnTo>
                    <a:pt x="85908" y="174764"/>
                  </a:lnTo>
                  <a:lnTo>
                    <a:pt x="74892" y="184499"/>
                  </a:lnTo>
                  <a:lnTo>
                    <a:pt x="44649" y="1964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97" name="SMARTInkShape-5042"/>
            <p:cNvSpPr/>
            <p:nvPr>
              <p:custDataLst>
                <p:tags r:id="rId41"/>
              </p:custDataLst>
            </p:nvPr>
          </p:nvSpPr>
          <p:spPr bwMode="auto">
            <a:xfrm>
              <a:off x="7599164" y="821531"/>
              <a:ext cx="117780" cy="321470"/>
            </a:xfrm>
            <a:custGeom>
              <a:avLst/>
              <a:gdLst/>
              <a:ahLst/>
              <a:cxnLst/>
              <a:rect l="0" t="0" r="0" b="0"/>
              <a:pathLst>
                <a:path w="117780" h="321470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7938" y="20738"/>
                  </a:lnTo>
                  <a:lnTo>
                    <a:pt x="47207" y="59123"/>
                  </a:lnTo>
                  <a:lnTo>
                    <a:pt x="81513" y="100574"/>
                  </a:lnTo>
                  <a:lnTo>
                    <a:pt x="100570" y="138444"/>
                  </a:lnTo>
                  <a:lnTo>
                    <a:pt x="114686" y="166808"/>
                  </a:lnTo>
                  <a:lnTo>
                    <a:pt x="117779" y="188900"/>
                  </a:lnTo>
                  <a:lnTo>
                    <a:pt x="114854" y="210956"/>
                  </a:lnTo>
                  <a:lnTo>
                    <a:pt x="96807" y="249368"/>
                  </a:lnTo>
                  <a:lnTo>
                    <a:pt x="74134" y="280879"/>
                  </a:lnTo>
                  <a:lnTo>
                    <a:pt x="43418" y="305220"/>
                  </a:lnTo>
                  <a:lnTo>
                    <a:pt x="8930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98" name="SMARTInkShape-5043"/>
            <p:cNvSpPr/>
            <p:nvPr>
              <p:custDataLst>
                <p:tags r:id="rId42"/>
              </p:custDataLst>
            </p:nvPr>
          </p:nvSpPr>
          <p:spPr bwMode="auto">
            <a:xfrm>
              <a:off x="6099240" y="839391"/>
              <a:ext cx="80106" cy="262917"/>
            </a:xfrm>
            <a:custGeom>
              <a:avLst/>
              <a:gdLst/>
              <a:ahLst/>
              <a:cxnLst/>
              <a:rect l="0" t="0" r="0" b="0"/>
              <a:pathLst>
                <a:path w="80106" h="262917">
                  <a:moveTo>
                    <a:pt x="71174" y="0"/>
                  </a:moveTo>
                  <a:lnTo>
                    <a:pt x="71174" y="0"/>
                  </a:lnTo>
                  <a:lnTo>
                    <a:pt x="63485" y="0"/>
                  </a:lnTo>
                  <a:lnTo>
                    <a:pt x="57871" y="4740"/>
                  </a:lnTo>
                  <a:lnTo>
                    <a:pt x="47086" y="23352"/>
                  </a:lnTo>
                  <a:lnTo>
                    <a:pt x="29478" y="67767"/>
                  </a:lnTo>
                  <a:lnTo>
                    <a:pt x="19573" y="104525"/>
                  </a:lnTo>
                  <a:lnTo>
                    <a:pt x="6496" y="145843"/>
                  </a:lnTo>
                  <a:lnTo>
                    <a:pt x="1740" y="181678"/>
                  </a:lnTo>
                  <a:lnTo>
                    <a:pt x="0" y="223844"/>
                  </a:lnTo>
                  <a:lnTo>
                    <a:pt x="5146" y="241369"/>
                  </a:lnTo>
                  <a:lnTo>
                    <a:pt x="9296" y="250209"/>
                  </a:lnTo>
                  <a:lnTo>
                    <a:pt x="14047" y="256103"/>
                  </a:lnTo>
                  <a:lnTo>
                    <a:pt x="24618" y="262651"/>
                  </a:lnTo>
                  <a:lnTo>
                    <a:pt x="38575" y="262916"/>
                  </a:lnTo>
                  <a:lnTo>
                    <a:pt x="80105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999" name="SMARTInkShape-5044"/>
            <p:cNvSpPr/>
            <p:nvPr>
              <p:custDataLst>
                <p:tags r:id="rId43"/>
              </p:custDataLst>
            </p:nvPr>
          </p:nvSpPr>
          <p:spPr bwMode="auto">
            <a:xfrm>
              <a:off x="6366867" y="875109"/>
              <a:ext cx="8931" cy="205384"/>
            </a:xfrm>
            <a:custGeom>
              <a:avLst/>
              <a:gdLst/>
              <a:ahLst/>
              <a:cxnLst/>
              <a:rect l="0" t="0" r="0" b="0"/>
              <a:pathLst>
                <a:path w="8931" h="205384">
                  <a:moveTo>
                    <a:pt x="8930" y="0"/>
                  </a:moveTo>
                  <a:lnTo>
                    <a:pt x="8930" y="0"/>
                  </a:lnTo>
                  <a:lnTo>
                    <a:pt x="8930" y="34433"/>
                  </a:lnTo>
                  <a:lnTo>
                    <a:pt x="6284" y="71057"/>
                  </a:lnTo>
                  <a:lnTo>
                    <a:pt x="1862" y="107044"/>
                  </a:lnTo>
                  <a:lnTo>
                    <a:pt x="246" y="147270"/>
                  </a:lnTo>
                  <a:lnTo>
                    <a:pt x="22" y="188718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0" name="SMARTInkShape-5045"/>
            <p:cNvSpPr/>
            <p:nvPr>
              <p:custDataLst>
                <p:tags r:id="rId44"/>
              </p:custDataLst>
            </p:nvPr>
          </p:nvSpPr>
          <p:spPr bwMode="auto">
            <a:xfrm>
              <a:off x="6715125" y="848580"/>
              <a:ext cx="143370" cy="142616"/>
            </a:xfrm>
            <a:custGeom>
              <a:avLst/>
              <a:gdLst/>
              <a:ahLst/>
              <a:cxnLst/>
              <a:rect l="0" t="0" r="0" b="0"/>
              <a:pathLst>
                <a:path w="143370" h="142616">
                  <a:moveTo>
                    <a:pt x="0" y="35459"/>
                  </a:moveTo>
                  <a:lnTo>
                    <a:pt x="0" y="35459"/>
                  </a:lnTo>
                  <a:lnTo>
                    <a:pt x="38829" y="14722"/>
                  </a:lnTo>
                  <a:lnTo>
                    <a:pt x="55952" y="6399"/>
                  </a:lnTo>
                  <a:lnTo>
                    <a:pt x="96616" y="617"/>
                  </a:lnTo>
                  <a:lnTo>
                    <a:pt x="118255" y="0"/>
                  </a:lnTo>
                  <a:lnTo>
                    <a:pt x="125469" y="2890"/>
                  </a:lnTo>
                  <a:lnTo>
                    <a:pt x="138777" y="14039"/>
                  </a:lnTo>
                  <a:lnTo>
                    <a:pt x="142128" y="20187"/>
                  </a:lnTo>
                  <a:lnTo>
                    <a:pt x="143369" y="26270"/>
                  </a:lnTo>
                  <a:lnTo>
                    <a:pt x="143204" y="32309"/>
                  </a:lnTo>
                  <a:lnTo>
                    <a:pt x="137730" y="44312"/>
                  </a:lnTo>
                  <a:lnTo>
                    <a:pt x="112432" y="81273"/>
                  </a:lnTo>
                  <a:lnTo>
                    <a:pt x="86517" y="113411"/>
                  </a:lnTo>
                  <a:lnTo>
                    <a:pt x="62508" y="1426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1" name="SMARTInkShape-5046"/>
            <p:cNvSpPr/>
            <p:nvPr>
              <p:custDataLst>
                <p:tags r:id="rId45"/>
              </p:custDataLst>
            </p:nvPr>
          </p:nvSpPr>
          <p:spPr bwMode="auto">
            <a:xfrm>
              <a:off x="6876428" y="849562"/>
              <a:ext cx="97659" cy="227472"/>
            </a:xfrm>
            <a:custGeom>
              <a:avLst/>
              <a:gdLst/>
              <a:ahLst/>
              <a:cxnLst/>
              <a:rect l="0" t="0" r="0" b="0"/>
              <a:pathLst>
                <a:path w="97659" h="227472">
                  <a:moveTo>
                    <a:pt x="88728" y="7688"/>
                  </a:moveTo>
                  <a:lnTo>
                    <a:pt x="88728" y="7688"/>
                  </a:lnTo>
                  <a:lnTo>
                    <a:pt x="88728" y="0"/>
                  </a:lnTo>
                  <a:lnTo>
                    <a:pt x="79247" y="3867"/>
                  </a:lnTo>
                  <a:lnTo>
                    <a:pt x="63871" y="20777"/>
                  </a:lnTo>
                  <a:lnTo>
                    <a:pt x="40897" y="60287"/>
                  </a:lnTo>
                  <a:lnTo>
                    <a:pt x="19896" y="103663"/>
                  </a:lnTo>
                  <a:lnTo>
                    <a:pt x="5899" y="145929"/>
                  </a:lnTo>
                  <a:lnTo>
                    <a:pt x="709" y="189519"/>
                  </a:lnTo>
                  <a:lnTo>
                    <a:pt x="0" y="201942"/>
                  </a:lnTo>
                  <a:lnTo>
                    <a:pt x="4976" y="213416"/>
                  </a:lnTo>
                  <a:lnTo>
                    <a:pt x="9080" y="219254"/>
                  </a:lnTo>
                  <a:lnTo>
                    <a:pt x="14794" y="223146"/>
                  </a:lnTo>
                  <a:lnTo>
                    <a:pt x="29079" y="227471"/>
                  </a:lnTo>
                  <a:lnTo>
                    <a:pt x="45351" y="224101"/>
                  </a:lnTo>
                  <a:lnTo>
                    <a:pt x="62503" y="214996"/>
                  </a:lnTo>
                  <a:lnTo>
                    <a:pt x="97658" y="1862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2" name="SMARTInkShape-5047"/>
            <p:cNvSpPr/>
            <p:nvPr>
              <p:custDataLst>
                <p:tags r:id="rId46"/>
              </p:custDataLst>
            </p:nvPr>
          </p:nvSpPr>
          <p:spPr bwMode="auto">
            <a:xfrm>
              <a:off x="6974086" y="914613"/>
              <a:ext cx="70487" cy="128119"/>
            </a:xfrm>
            <a:custGeom>
              <a:avLst/>
              <a:gdLst/>
              <a:ahLst/>
              <a:cxnLst/>
              <a:rect l="0" t="0" r="0" b="0"/>
              <a:pathLst>
                <a:path w="70487" h="128119">
                  <a:moveTo>
                    <a:pt x="0" y="5145"/>
                  </a:moveTo>
                  <a:lnTo>
                    <a:pt x="0" y="5145"/>
                  </a:lnTo>
                  <a:lnTo>
                    <a:pt x="4741" y="404"/>
                  </a:lnTo>
                  <a:lnTo>
                    <a:pt x="6137" y="0"/>
                  </a:lnTo>
                  <a:lnTo>
                    <a:pt x="7068" y="723"/>
                  </a:lnTo>
                  <a:lnTo>
                    <a:pt x="7689" y="2197"/>
                  </a:lnTo>
                  <a:lnTo>
                    <a:pt x="9094" y="3179"/>
                  </a:lnTo>
                  <a:lnTo>
                    <a:pt x="41108" y="14743"/>
                  </a:lnTo>
                  <a:lnTo>
                    <a:pt x="60595" y="26113"/>
                  </a:lnTo>
                  <a:lnTo>
                    <a:pt x="64209" y="32022"/>
                  </a:lnTo>
                  <a:lnTo>
                    <a:pt x="70010" y="64730"/>
                  </a:lnTo>
                  <a:lnTo>
                    <a:pt x="70486" y="71657"/>
                  </a:lnTo>
                  <a:lnTo>
                    <a:pt x="65723" y="87292"/>
                  </a:lnTo>
                  <a:lnTo>
                    <a:pt x="56991" y="102178"/>
                  </a:lnTo>
                  <a:lnTo>
                    <a:pt x="40919" y="116137"/>
                  </a:lnTo>
                  <a:lnTo>
                    <a:pt x="24581" y="125564"/>
                  </a:lnTo>
                  <a:lnTo>
                    <a:pt x="16547" y="128118"/>
                  </a:lnTo>
                  <a:lnTo>
                    <a:pt x="13016" y="126814"/>
                  </a:lnTo>
                  <a:lnTo>
                    <a:pt x="0" y="1123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3" name="SMARTInkShape-5048"/>
            <p:cNvSpPr/>
            <p:nvPr>
              <p:custDataLst>
                <p:tags r:id="rId47"/>
              </p:custDataLst>
            </p:nvPr>
          </p:nvSpPr>
          <p:spPr bwMode="auto">
            <a:xfrm>
              <a:off x="7054930" y="937617"/>
              <a:ext cx="35243" cy="116087"/>
            </a:xfrm>
            <a:custGeom>
              <a:avLst/>
              <a:gdLst/>
              <a:ahLst/>
              <a:cxnLst/>
              <a:rect l="0" t="0" r="0" b="0"/>
              <a:pathLst>
                <a:path w="35243" h="116087">
                  <a:moveTo>
                    <a:pt x="17383" y="0"/>
                  </a:moveTo>
                  <a:lnTo>
                    <a:pt x="17383" y="0"/>
                  </a:lnTo>
                  <a:lnTo>
                    <a:pt x="3143" y="40549"/>
                  </a:lnTo>
                  <a:lnTo>
                    <a:pt x="0" y="83821"/>
                  </a:lnTo>
                  <a:lnTo>
                    <a:pt x="2381" y="94470"/>
                  </a:lnTo>
                  <a:lnTo>
                    <a:pt x="4405" y="98699"/>
                  </a:lnTo>
                  <a:lnTo>
                    <a:pt x="11945" y="106043"/>
                  </a:lnTo>
                  <a:lnTo>
                    <a:pt x="20919" y="111623"/>
                  </a:lnTo>
                  <a:lnTo>
                    <a:pt x="35242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4" name="SMARTInkShape-5049"/>
            <p:cNvSpPr/>
            <p:nvPr>
              <p:custDataLst>
                <p:tags r:id="rId48"/>
              </p:custDataLst>
            </p:nvPr>
          </p:nvSpPr>
          <p:spPr bwMode="auto">
            <a:xfrm>
              <a:off x="7129660" y="1017984"/>
              <a:ext cx="31950" cy="79328"/>
            </a:xfrm>
            <a:custGeom>
              <a:avLst/>
              <a:gdLst/>
              <a:ahLst/>
              <a:cxnLst/>
              <a:rect l="0" t="0" r="0" b="0"/>
              <a:pathLst>
                <a:path w="31950" h="79328">
                  <a:moveTo>
                    <a:pt x="5160" y="0"/>
                  </a:moveTo>
                  <a:lnTo>
                    <a:pt x="5160" y="0"/>
                  </a:lnTo>
                  <a:lnTo>
                    <a:pt x="16" y="0"/>
                  </a:lnTo>
                  <a:lnTo>
                    <a:pt x="2212" y="0"/>
                  </a:lnTo>
                  <a:lnTo>
                    <a:pt x="3195" y="993"/>
                  </a:lnTo>
                  <a:lnTo>
                    <a:pt x="4287" y="4741"/>
                  </a:lnTo>
                  <a:lnTo>
                    <a:pt x="5084" y="33420"/>
                  </a:lnTo>
                  <a:lnTo>
                    <a:pt x="0" y="56689"/>
                  </a:lnTo>
                  <a:lnTo>
                    <a:pt x="2205" y="68521"/>
                  </a:lnTo>
                  <a:lnTo>
                    <a:pt x="4182" y="72470"/>
                  </a:lnTo>
                  <a:lnTo>
                    <a:pt x="6493" y="75102"/>
                  </a:lnTo>
                  <a:lnTo>
                    <a:pt x="11706" y="78027"/>
                  </a:lnTo>
                  <a:lnTo>
                    <a:pt x="17330" y="79327"/>
                  </a:lnTo>
                  <a:lnTo>
                    <a:pt x="20218" y="77690"/>
                  </a:lnTo>
                  <a:lnTo>
                    <a:pt x="31949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5" name="SMARTInkShape-5050"/>
            <p:cNvSpPr/>
            <p:nvPr>
              <p:custDataLst>
                <p:tags r:id="rId49"/>
              </p:custDataLst>
            </p:nvPr>
          </p:nvSpPr>
          <p:spPr bwMode="auto">
            <a:xfrm>
              <a:off x="7233047" y="858491"/>
              <a:ext cx="17860" cy="177354"/>
            </a:xfrm>
            <a:custGeom>
              <a:avLst/>
              <a:gdLst/>
              <a:ahLst/>
              <a:cxnLst/>
              <a:rect l="0" t="0" r="0" b="0"/>
              <a:pathLst>
                <a:path w="17860" h="177354">
                  <a:moveTo>
                    <a:pt x="17859" y="7689"/>
                  </a:moveTo>
                  <a:lnTo>
                    <a:pt x="17859" y="7689"/>
                  </a:lnTo>
                  <a:lnTo>
                    <a:pt x="10171" y="0"/>
                  </a:lnTo>
                  <a:lnTo>
                    <a:pt x="9757" y="579"/>
                  </a:lnTo>
                  <a:lnTo>
                    <a:pt x="9002" y="35450"/>
                  </a:lnTo>
                  <a:lnTo>
                    <a:pt x="7959" y="69382"/>
                  </a:lnTo>
                  <a:lnTo>
                    <a:pt x="2799" y="106446"/>
                  </a:lnTo>
                  <a:lnTo>
                    <a:pt x="369" y="148012"/>
                  </a:lnTo>
                  <a:lnTo>
                    <a:pt x="0" y="177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6" name="SMARTInkShape-5051"/>
            <p:cNvSpPr/>
            <p:nvPr>
              <p:custDataLst>
                <p:tags r:id="rId50"/>
              </p:custDataLst>
            </p:nvPr>
          </p:nvSpPr>
          <p:spPr bwMode="auto">
            <a:xfrm>
              <a:off x="7111645" y="939000"/>
              <a:ext cx="14247" cy="25407"/>
            </a:xfrm>
            <a:custGeom>
              <a:avLst/>
              <a:gdLst/>
              <a:ahLst/>
              <a:cxnLst/>
              <a:rect l="0" t="0" r="0" b="0"/>
              <a:pathLst>
                <a:path w="14247" h="25407">
                  <a:moveTo>
                    <a:pt x="14246" y="25406"/>
                  </a:moveTo>
                  <a:lnTo>
                    <a:pt x="14246" y="25406"/>
                  </a:lnTo>
                  <a:lnTo>
                    <a:pt x="998" y="25406"/>
                  </a:lnTo>
                  <a:lnTo>
                    <a:pt x="5296" y="25406"/>
                  </a:lnTo>
                  <a:lnTo>
                    <a:pt x="10051" y="20666"/>
                  </a:lnTo>
                  <a:lnTo>
                    <a:pt x="12381" y="15693"/>
                  </a:lnTo>
                  <a:lnTo>
                    <a:pt x="14136" y="3283"/>
                  </a:lnTo>
                  <a:lnTo>
                    <a:pt x="13181" y="1728"/>
                  </a:lnTo>
                  <a:lnTo>
                    <a:pt x="11551" y="691"/>
                  </a:lnTo>
                  <a:lnTo>
                    <a:pt x="9472" y="0"/>
                  </a:lnTo>
                  <a:lnTo>
                    <a:pt x="7095" y="531"/>
                  </a:lnTo>
                  <a:lnTo>
                    <a:pt x="1807" y="3767"/>
                  </a:lnTo>
                  <a:lnTo>
                    <a:pt x="0" y="6019"/>
                  </a:lnTo>
                  <a:lnTo>
                    <a:pt x="5316" y="164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7" name="SMARTInkShape-5052"/>
            <p:cNvSpPr/>
            <p:nvPr>
              <p:custDataLst>
                <p:tags r:id="rId51"/>
              </p:custDataLst>
            </p:nvPr>
          </p:nvSpPr>
          <p:spPr bwMode="auto">
            <a:xfrm>
              <a:off x="7309779" y="910828"/>
              <a:ext cx="101863" cy="115708"/>
            </a:xfrm>
            <a:custGeom>
              <a:avLst/>
              <a:gdLst/>
              <a:ahLst/>
              <a:cxnLst/>
              <a:rect l="0" t="0" r="0" b="0"/>
              <a:pathLst>
                <a:path w="101863" h="115708">
                  <a:moveTo>
                    <a:pt x="3635" y="0"/>
                  </a:moveTo>
                  <a:lnTo>
                    <a:pt x="3635" y="0"/>
                  </a:lnTo>
                  <a:lnTo>
                    <a:pt x="32133" y="992"/>
                  </a:lnTo>
                  <a:lnTo>
                    <a:pt x="49892" y="7129"/>
                  </a:lnTo>
                  <a:lnTo>
                    <a:pt x="68547" y="20991"/>
                  </a:lnTo>
                  <a:lnTo>
                    <a:pt x="69730" y="25900"/>
                  </a:lnTo>
                  <a:lnTo>
                    <a:pt x="68399" y="39292"/>
                  </a:lnTo>
                  <a:lnTo>
                    <a:pt x="61853" y="52521"/>
                  </a:lnTo>
                  <a:lnTo>
                    <a:pt x="52331" y="64022"/>
                  </a:lnTo>
                  <a:lnTo>
                    <a:pt x="15099" y="93459"/>
                  </a:lnTo>
                  <a:lnTo>
                    <a:pt x="4386" y="99460"/>
                  </a:lnTo>
                  <a:lnTo>
                    <a:pt x="1159" y="102025"/>
                  </a:lnTo>
                  <a:lnTo>
                    <a:pt x="0" y="103736"/>
                  </a:lnTo>
                  <a:lnTo>
                    <a:pt x="220" y="104876"/>
                  </a:lnTo>
                  <a:lnTo>
                    <a:pt x="2960" y="106706"/>
                  </a:lnTo>
                  <a:lnTo>
                    <a:pt x="30041" y="114165"/>
                  </a:lnTo>
                  <a:lnTo>
                    <a:pt x="49421" y="115707"/>
                  </a:lnTo>
                  <a:lnTo>
                    <a:pt x="10186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8" name="SMARTInkShape-5053"/>
            <p:cNvSpPr/>
            <p:nvPr>
              <p:custDataLst>
                <p:tags r:id="rId52"/>
              </p:custDataLst>
            </p:nvPr>
          </p:nvSpPr>
          <p:spPr bwMode="auto">
            <a:xfrm>
              <a:off x="7411641" y="1009055"/>
              <a:ext cx="35719" cy="62509"/>
            </a:xfrm>
            <a:custGeom>
              <a:avLst/>
              <a:gdLst/>
              <a:ahLst/>
              <a:cxnLst/>
              <a:rect l="0" t="0" r="0" b="0"/>
              <a:pathLst>
                <a:path w="35719" h="62509">
                  <a:moveTo>
                    <a:pt x="35718" y="0"/>
                  </a:moveTo>
                  <a:lnTo>
                    <a:pt x="35718" y="0"/>
                  </a:lnTo>
                  <a:lnTo>
                    <a:pt x="35718" y="4740"/>
                  </a:lnTo>
                  <a:lnTo>
                    <a:pt x="30978" y="17169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09" name="SMARTInkShape-5054"/>
            <p:cNvSpPr/>
            <p:nvPr>
              <p:custDataLst>
                <p:tags r:id="rId53"/>
              </p:custDataLst>
            </p:nvPr>
          </p:nvSpPr>
          <p:spPr bwMode="auto">
            <a:xfrm>
              <a:off x="7514943" y="910828"/>
              <a:ext cx="128871" cy="157587"/>
            </a:xfrm>
            <a:custGeom>
              <a:avLst/>
              <a:gdLst/>
              <a:ahLst/>
              <a:cxnLst/>
              <a:rect l="0" t="0" r="0" b="0"/>
              <a:pathLst>
                <a:path w="128871" h="157587">
                  <a:moveTo>
                    <a:pt x="48502" y="0"/>
                  </a:moveTo>
                  <a:lnTo>
                    <a:pt x="48502" y="0"/>
                  </a:lnTo>
                  <a:lnTo>
                    <a:pt x="30411" y="20738"/>
                  </a:lnTo>
                  <a:lnTo>
                    <a:pt x="10585" y="60278"/>
                  </a:lnTo>
                  <a:lnTo>
                    <a:pt x="0" y="99305"/>
                  </a:lnTo>
                  <a:lnTo>
                    <a:pt x="1169" y="130076"/>
                  </a:lnTo>
                  <a:lnTo>
                    <a:pt x="7799" y="150107"/>
                  </a:lnTo>
                  <a:lnTo>
                    <a:pt x="12437" y="153649"/>
                  </a:lnTo>
                  <a:lnTo>
                    <a:pt x="25529" y="157586"/>
                  </a:lnTo>
                  <a:lnTo>
                    <a:pt x="41269" y="154043"/>
                  </a:lnTo>
                  <a:lnTo>
                    <a:pt x="64218" y="140892"/>
                  </a:lnTo>
                  <a:lnTo>
                    <a:pt x="80941" y="124428"/>
                  </a:lnTo>
                  <a:lnTo>
                    <a:pt x="88716" y="110864"/>
                  </a:lnTo>
                  <a:lnTo>
                    <a:pt x="95479" y="91606"/>
                  </a:lnTo>
                  <a:lnTo>
                    <a:pt x="96501" y="72464"/>
                  </a:lnTo>
                  <a:lnTo>
                    <a:pt x="92655" y="55027"/>
                  </a:lnTo>
                  <a:lnTo>
                    <a:pt x="84331" y="40662"/>
                  </a:lnTo>
                  <a:lnTo>
                    <a:pt x="78342" y="36038"/>
                  </a:lnTo>
                  <a:lnTo>
                    <a:pt x="63749" y="30900"/>
                  </a:lnTo>
                  <a:lnTo>
                    <a:pt x="38798" y="32748"/>
                  </a:lnTo>
                  <a:lnTo>
                    <a:pt x="29307" y="37044"/>
                  </a:lnTo>
                  <a:lnTo>
                    <a:pt x="13732" y="52627"/>
                  </a:lnTo>
                  <a:lnTo>
                    <a:pt x="11432" y="57905"/>
                  </a:lnTo>
                  <a:lnTo>
                    <a:pt x="11522" y="69061"/>
                  </a:lnTo>
                  <a:lnTo>
                    <a:pt x="14869" y="77988"/>
                  </a:lnTo>
                  <a:lnTo>
                    <a:pt x="17149" y="81758"/>
                  </a:lnTo>
                  <a:lnTo>
                    <a:pt x="30269" y="85946"/>
                  </a:lnTo>
                  <a:lnTo>
                    <a:pt x="48336" y="86816"/>
                  </a:lnTo>
                  <a:lnTo>
                    <a:pt x="76234" y="80735"/>
                  </a:lnTo>
                  <a:lnTo>
                    <a:pt x="106218" y="66806"/>
                  </a:lnTo>
                  <a:lnTo>
                    <a:pt x="128870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10" name="SMARTInkShape-5055"/>
            <p:cNvSpPr/>
            <p:nvPr>
              <p:custDataLst>
                <p:tags r:id="rId54"/>
              </p:custDataLst>
            </p:nvPr>
          </p:nvSpPr>
          <p:spPr bwMode="auto">
            <a:xfrm>
              <a:off x="5983259" y="884039"/>
              <a:ext cx="26422" cy="241089"/>
            </a:xfrm>
            <a:custGeom>
              <a:avLst/>
              <a:gdLst/>
              <a:ahLst/>
              <a:cxnLst/>
              <a:rect l="0" t="0" r="0" b="0"/>
              <a:pathLst>
                <a:path w="26422" h="241089">
                  <a:moveTo>
                    <a:pt x="26421" y="0"/>
                  </a:moveTo>
                  <a:lnTo>
                    <a:pt x="26421" y="0"/>
                  </a:lnTo>
                  <a:lnTo>
                    <a:pt x="21276" y="0"/>
                  </a:lnTo>
                  <a:lnTo>
                    <a:pt x="23473" y="0"/>
                  </a:lnTo>
                  <a:lnTo>
                    <a:pt x="18473" y="0"/>
                  </a:lnTo>
                  <a:lnTo>
                    <a:pt x="17927" y="2646"/>
                  </a:lnTo>
                  <a:lnTo>
                    <a:pt x="16504" y="42859"/>
                  </a:lnTo>
                  <a:lnTo>
                    <a:pt x="9803" y="81308"/>
                  </a:lnTo>
                  <a:lnTo>
                    <a:pt x="8670" y="121599"/>
                  </a:lnTo>
                  <a:lnTo>
                    <a:pt x="7590" y="151901"/>
                  </a:lnTo>
                  <a:lnTo>
                    <a:pt x="0" y="194605"/>
                  </a:lnTo>
                  <a:lnTo>
                    <a:pt x="2442" y="203239"/>
                  </a:lnTo>
                  <a:lnTo>
                    <a:pt x="4481" y="206930"/>
                  </a:lnTo>
                  <a:lnTo>
                    <a:pt x="4849" y="210383"/>
                  </a:lnTo>
                  <a:lnTo>
                    <a:pt x="515" y="226093"/>
                  </a:lnTo>
                  <a:lnTo>
                    <a:pt x="1212" y="229112"/>
                  </a:lnTo>
                  <a:lnTo>
                    <a:pt x="8552" y="241088"/>
                  </a:lnTo>
                  <a:lnTo>
                    <a:pt x="8558" y="236357"/>
                  </a:lnTo>
                  <a:lnTo>
                    <a:pt x="11206" y="231386"/>
                  </a:lnTo>
                  <a:lnTo>
                    <a:pt x="17491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11" name="SMARTInkShape-5056"/>
            <p:cNvSpPr/>
            <p:nvPr>
              <p:custDataLst>
                <p:tags r:id="rId55"/>
              </p:custDataLst>
            </p:nvPr>
          </p:nvSpPr>
          <p:spPr bwMode="auto">
            <a:xfrm>
              <a:off x="5973961" y="858060"/>
              <a:ext cx="105124" cy="148850"/>
            </a:xfrm>
            <a:custGeom>
              <a:avLst/>
              <a:gdLst/>
              <a:ahLst/>
              <a:cxnLst/>
              <a:rect l="0" t="0" r="0" b="0"/>
              <a:pathLst>
                <a:path w="105124" h="148850">
                  <a:moveTo>
                    <a:pt x="0" y="43838"/>
                  </a:moveTo>
                  <a:lnTo>
                    <a:pt x="0" y="43838"/>
                  </a:lnTo>
                  <a:lnTo>
                    <a:pt x="0" y="19900"/>
                  </a:lnTo>
                  <a:lnTo>
                    <a:pt x="4740" y="8413"/>
                  </a:lnTo>
                  <a:lnTo>
                    <a:pt x="7129" y="5339"/>
                  </a:lnTo>
                  <a:lnTo>
                    <a:pt x="12429" y="1923"/>
                  </a:lnTo>
                  <a:lnTo>
                    <a:pt x="30471" y="0"/>
                  </a:lnTo>
                  <a:lnTo>
                    <a:pt x="43639" y="4842"/>
                  </a:lnTo>
                  <a:lnTo>
                    <a:pt x="79426" y="29700"/>
                  </a:lnTo>
                  <a:lnTo>
                    <a:pt x="100295" y="58819"/>
                  </a:lnTo>
                  <a:lnTo>
                    <a:pt x="105123" y="76610"/>
                  </a:lnTo>
                  <a:lnTo>
                    <a:pt x="103816" y="82553"/>
                  </a:lnTo>
                  <a:lnTo>
                    <a:pt x="91601" y="107561"/>
                  </a:lnTo>
                  <a:lnTo>
                    <a:pt x="82383" y="114493"/>
                  </a:lnTo>
                  <a:lnTo>
                    <a:pt x="63105" y="126619"/>
                  </a:lnTo>
                  <a:lnTo>
                    <a:pt x="42180" y="140134"/>
                  </a:lnTo>
                  <a:lnTo>
                    <a:pt x="22663" y="148849"/>
                  </a:lnTo>
                  <a:lnTo>
                    <a:pt x="21062" y="147580"/>
                  </a:lnTo>
                  <a:lnTo>
                    <a:pt x="17859" y="1331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12" name="SMARTInkShape-5057"/>
            <p:cNvSpPr/>
            <p:nvPr>
              <p:custDataLst>
                <p:tags r:id="rId56"/>
              </p:custDataLst>
            </p:nvPr>
          </p:nvSpPr>
          <p:spPr bwMode="auto">
            <a:xfrm>
              <a:off x="6448382" y="920999"/>
              <a:ext cx="106010" cy="149896"/>
            </a:xfrm>
            <a:custGeom>
              <a:avLst/>
              <a:gdLst/>
              <a:ahLst/>
              <a:cxnLst/>
              <a:rect l="0" t="0" r="0" b="0"/>
              <a:pathLst>
                <a:path w="106010" h="149896">
                  <a:moveTo>
                    <a:pt x="34571" y="7689"/>
                  </a:moveTo>
                  <a:lnTo>
                    <a:pt x="34571" y="7689"/>
                  </a:lnTo>
                  <a:lnTo>
                    <a:pt x="29831" y="7689"/>
                  </a:lnTo>
                  <a:lnTo>
                    <a:pt x="28434" y="6696"/>
                  </a:lnTo>
                  <a:lnTo>
                    <a:pt x="27503" y="5043"/>
                  </a:lnTo>
                  <a:lnTo>
                    <a:pt x="26010" y="0"/>
                  </a:lnTo>
                  <a:lnTo>
                    <a:pt x="23159" y="1956"/>
                  </a:lnTo>
                  <a:lnTo>
                    <a:pt x="13245" y="11297"/>
                  </a:lnTo>
                  <a:lnTo>
                    <a:pt x="4660" y="34003"/>
                  </a:lnTo>
                  <a:lnTo>
                    <a:pt x="0" y="71095"/>
                  </a:lnTo>
                  <a:lnTo>
                    <a:pt x="184" y="101110"/>
                  </a:lnTo>
                  <a:lnTo>
                    <a:pt x="11326" y="130075"/>
                  </a:lnTo>
                  <a:lnTo>
                    <a:pt x="22256" y="139142"/>
                  </a:lnTo>
                  <a:lnTo>
                    <a:pt x="36042" y="145487"/>
                  </a:lnTo>
                  <a:lnTo>
                    <a:pt x="67115" y="149895"/>
                  </a:lnTo>
                  <a:lnTo>
                    <a:pt x="72142" y="147141"/>
                  </a:lnTo>
                  <a:lnTo>
                    <a:pt x="83957" y="130036"/>
                  </a:lnTo>
                  <a:lnTo>
                    <a:pt x="90586" y="117959"/>
                  </a:lnTo>
                  <a:lnTo>
                    <a:pt x="91547" y="100684"/>
                  </a:lnTo>
                  <a:lnTo>
                    <a:pt x="84080" y="66738"/>
                  </a:lnTo>
                  <a:lnTo>
                    <a:pt x="73442" y="53446"/>
                  </a:lnTo>
                  <a:lnTo>
                    <a:pt x="66438" y="47123"/>
                  </a:lnTo>
                  <a:lnTo>
                    <a:pt x="50719" y="40098"/>
                  </a:lnTo>
                  <a:lnTo>
                    <a:pt x="25855" y="35588"/>
                  </a:lnTo>
                  <a:lnTo>
                    <a:pt x="9940" y="39547"/>
                  </a:lnTo>
                  <a:lnTo>
                    <a:pt x="7236" y="41826"/>
                  </a:lnTo>
                  <a:lnTo>
                    <a:pt x="6426" y="44337"/>
                  </a:lnTo>
                  <a:lnTo>
                    <a:pt x="6878" y="47004"/>
                  </a:lnTo>
                  <a:lnTo>
                    <a:pt x="12672" y="52613"/>
                  </a:lnTo>
                  <a:lnTo>
                    <a:pt x="32561" y="64298"/>
                  </a:lnTo>
                  <a:lnTo>
                    <a:pt x="46576" y="64929"/>
                  </a:lnTo>
                  <a:lnTo>
                    <a:pt x="75086" y="57250"/>
                  </a:lnTo>
                  <a:lnTo>
                    <a:pt x="106009" y="434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13" name="SMARTInkShape-5058"/>
            <p:cNvSpPr/>
            <p:nvPr>
              <p:custDataLst>
                <p:tags r:id="rId57"/>
              </p:custDataLst>
            </p:nvPr>
          </p:nvSpPr>
          <p:spPr bwMode="auto">
            <a:xfrm>
              <a:off x="6209918" y="937617"/>
              <a:ext cx="121231" cy="116087"/>
            </a:xfrm>
            <a:custGeom>
              <a:avLst/>
              <a:gdLst/>
              <a:ahLst/>
              <a:cxnLst/>
              <a:rect l="0" t="0" r="0" b="0"/>
              <a:pathLst>
                <a:path w="121231" h="116087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43963" y="0"/>
                  </a:lnTo>
                  <a:lnTo>
                    <a:pt x="58116" y="992"/>
                  </a:lnTo>
                  <a:lnTo>
                    <a:pt x="83435" y="12429"/>
                  </a:lnTo>
                  <a:lnTo>
                    <a:pt x="89550" y="18092"/>
                  </a:lnTo>
                  <a:lnTo>
                    <a:pt x="91180" y="20991"/>
                  </a:lnTo>
                  <a:lnTo>
                    <a:pt x="90283" y="24908"/>
                  </a:lnTo>
                  <a:lnTo>
                    <a:pt x="74584" y="45453"/>
                  </a:lnTo>
                  <a:lnTo>
                    <a:pt x="34793" y="86367"/>
                  </a:lnTo>
                  <a:lnTo>
                    <a:pt x="10421" y="106379"/>
                  </a:lnTo>
                  <a:lnTo>
                    <a:pt x="6187" y="114169"/>
                  </a:lnTo>
                  <a:lnTo>
                    <a:pt x="7823" y="114808"/>
                  </a:lnTo>
                  <a:lnTo>
                    <a:pt x="48946" y="116036"/>
                  </a:lnTo>
                  <a:lnTo>
                    <a:pt x="90868" y="108393"/>
                  </a:lnTo>
                  <a:lnTo>
                    <a:pt x="117650" y="107265"/>
                  </a:lnTo>
                  <a:lnTo>
                    <a:pt x="118843" y="108221"/>
                  </a:lnTo>
                  <a:lnTo>
                    <a:pt x="12123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14" name="SMARTInkShape-5059"/>
            <p:cNvSpPr/>
            <p:nvPr>
              <p:custDataLst>
                <p:tags r:id="rId58"/>
              </p:custDataLst>
            </p:nvPr>
          </p:nvSpPr>
          <p:spPr bwMode="auto">
            <a:xfrm>
              <a:off x="6750844" y="892969"/>
              <a:ext cx="17860" cy="190404"/>
            </a:xfrm>
            <a:custGeom>
              <a:avLst/>
              <a:gdLst/>
              <a:ahLst/>
              <a:cxnLst/>
              <a:rect l="0" t="0" r="0" b="0"/>
              <a:pathLst>
                <a:path w="17860" h="190404">
                  <a:moveTo>
                    <a:pt x="0" y="0"/>
                  </a:moveTo>
                  <a:lnTo>
                    <a:pt x="0" y="0"/>
                  </a:lnTo>
                  <a:lnTo>
                    <a:pt x="992" y="9113"/>
                  </a:lnTo>
                  <a:lnTo>
                    <a:pt x="8102" y="44089"/>
                  </a:lnTo>
                  <a:lnTo>
                    <a:pt x="9677" y="77666"/>
                  </a:lnTo>
                  <a:lnTo>
                    <a:pt x="14993" y="113191"/>
                  </a:lnTo>
                  <a:lnTo>
                    <a:pt x="17293" y="152813"/>
                  </a:lnTo>
                  <a:lnTo>
                    <a:pt x="17844" y="190403"/>
                  </a:lnTo>
                  <a:lnTo>
                    <a:pt x="17859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2016" name="SMARTInkShape-5060"/>
          <p:cNvSpPr/>
          <p:nvPr>
            <p:custDataLst>
              <p:tags r:id="rId20"/>
            </p:custDataLst>
          </p:nvPr>
        </p:nvSpPr>
        <p:spPr bwMode="auto">
          <a:xfrm>
            <a:off x="4929188" y="768522"/>
            <a:ext cx="1160860" cy="102031"/>
          </a:xfrm>
          <a:custGeom>
            <a:avLst/>
            <a:gdLst/>
            <a:ahLst/>
            <a:cxnLst/>
            <a:rect l="0" t="0" r="0" b="0"/>
            <a:pathLst>
              <a:path w="1160860" h="102031">
                <a:moveTo>
                  <a:pt x="0" y="88728"/>
                </a:moveTo>
                <a:lnTo>
                  <a:pt x="0" y="88728"/>
                </a:lnTo>
                <a:lnTo>
                  <a:pt x="14258" y="89720"/>
                </a:lnTo>
                <a:lnTo>
                  <a:pt x="38829" y="95796"/>
                </a:lnTo>
                <a:lnTo>
                  <a:pt x="81533" y="102030"/>
                </a:lnTo>
                <a:lnTo>
                  <a:pt x="101059" y="101916"/>
                </a:lnTo>
                <a:lnTo>
                  <a:pt x="136438" y="98919"/>
                </a:lnTo>
                <a:lnTo>
                  <a:pt x="180324" y="95386"/>
                </a:lnTo>
                <a:lnTo>
                  <a:pt x="214825" y="90701"/>
                </a:lnTo>
                <a:lnTo>
                  <a:pt x="252827" y="86667"/>
                </a:lnTo>
                <a:lnTo>
                  <a:pt x="295508" y="79187"/>
                </a:lnTo>
                <a:lnTo>
                  <a:pt x="339573" y="70688"/>
                </a:lnTo>
                <a:lnTo>
                  <a:pt x="370194" y="64835"/>
                </a:lnTo>
                <a:lnTo>
                  <a:pt x="403648" y="58927"/>
                </a:lnTo>
                <a:lnTo>
                  <a:pt x="435714" y="55639"/>
                </a:lnTo>
                <a:lnTo>
                  <a:pt x="467493" y="53186"/>
                </a:lnTo>
                <a:lnTo>
                  <a:pt x="501463" y="48788"/>
                </a:lnTo>
                <a:lnTo>
                  <a:pt x="536403" y="43526"/>
                </a:lnTo>
                <a:lnTo>
                  <a:pt x="572768" y="36888"/>
                </a:lnTo>
                <a:lnTo>
                  <a:pt x="612082" y="27324"/>
                </a:lnTo>
                <a:lnTo>
                  <a:pt x="650060" y="21750"/>
                </a:lnTo>
                <a:lnTo>
                  <a:pt x="685789" y="18280"/>
                </a:lnTo>
                <a:lnTo>
                  <a:pt x="718207" y="13431"/>
                </a:lnTo>
                <a:lnTo>
                  <a:pt x="751797" y="10614"/>
                </a:lnTo>
                <a:lnTo>
                  <a:pt x="785576" y="9362"/>
                </a:lnTo>
                <a:lnTo>
                  <a:pt x="817126" y="8806"/>
                </a:lnTo>
                <a:lnTo>
                  <a:pt x="847685" y="5913"/>
                </a:lnTo>
                <a:lnTo>
                  <a:pt x="877803" y="2312"/>
                </a:lnTo>
                <a:lnTo>
                  <a:pt x="907725" y="711"/>
                </a:lnTo>
                <a:lnTo>
                  <a:pt x="937561" y="0"/>
                </a:lnTo>
                <a:lnTo>
                  <a:pt x="979603" y="2246"/>
                </a:lnTo>
                <a:lnTo>
                  <a:pt x="1022487" y="6549"/>
                </a:lnTo>
                <a:lnTo>
                  <a:pt x="1053720" y="8548"/>
                </a:lnTo>
                <a:lnTo>
                  <a:pt x="1092624" y="15251"/>
                </a:lnTo>
                <a:lnTo>
                  <a:pt x="1132764" y="24580"/>
                </a:lnTo>
                <a:lnTo>
                  <a:pt x="1149448" y="30475"/>
                </a:lnTo>
                <a:lnTo>
                  <a:pt x="1153251" y="34017"/>
                </a:lnTo>
                <a:lnTo>
                  <a:pt x="1160859" y="5300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17" name="SMARTInkShape-5061"/>
          <p:cNvSpPr/>
          <p:nvPr>
            <p:custDataLst>
              <p:tags r:id="rId21"/>
            </p:custDataLst>
          </p:nvPr>
        </p:nvSpPr>
        <p:spPr bwMode="auto">
          <a:xfrm>
            <a:off x="6268641" y="1473398"/>
            <a:ext cx="491133" cy="53580"/>
          </a:xfrm>
          <a:custGeom>
            <a:avLst/>
            <a:gdLst/>
            <a:ahLst/>
            <a:cxnLst/>
            <a:rect l="0" t="0" r="0" b="0"/>
            <a:pathLst>
              <a:path w="491133" h="53580">
                <a:moveTo>
                  <a:pt x="0" y="0"/>
                </a:moveTo>
                <a:lnTo>
                  <a:pt x="0" y="0"/>
                </a:lnTo>
                <a:lnTo>
                  <a:pt x="4740" y="0"/>
                </a:lnTo>
                <a:lnTo>
                  <a:pt x="38159" y="7689"/>
                </a:lnTo>
                <a:lnTo>
                  <a:pt x="78056" y="8685"/>
                </a:lnTo>
                <a:lnTo>
                  <a:pt x="118275" y="8882"/>
                </a:lnTo>
                <a:lnTo>
                  <a:pt x="155099" y="11562"/>
                </a:lnTo>
                <a:lnTo>
                  <a:pt x="194782" y="15994"/>
                </a:lnTo>
                <a:lnTo>
                  <a:pt x="239007" y="17491"/>
                </a:lnTo>
                <a:lnTo>
                  <a:pt x="276751" y="22491"/>
                </a:lnTo>
                <a:lnTo>
                  <a:pt x="315539" y="26933"/>
                </a:lnTo>
                <a:lnTo>
                  <a:pt x="352894" y="33667"/>
                </a:lnTo>
                <a:lnTo>
                  <a:pt x="390532" y="40954"/>
                </a:lnTo>
                <a:lnTo>
                  <a:pt x="430677" y="43554"/>
                </a:lnTo>
                <a:lnTo>
                  <a:pt x="469269" y="44433"/>
                </a:lnTo>
                <a:lnTo>
                  <a:pt x="481415" y="45545"/>
                </a:lnTo>
                <a:lnTo>
                  <a:pt x="491132" y="5357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18" name="SMARTInkShape-5062"/>
          <p:cNvSpPr/>
          <p:nvPr>
            <p:custDataLst>
              <p:tags r:id="rId22"/>
            </p:custDataLst>
          </p:nvPr>
        </p:nvSpPr>
        <p:spPr bwMode="auto">
          <a:xfrm>
            <a:off x="2902148" y="1678830"/>
            <a:ext cx="680731" cy="8882"/>
          </a:xfrm>
          <a:custGeom>
            <a:avLst/>
            <a:gdLst/>
            <a:ahLst/>
            <a:cxnLst/>
            <a:rect l="0" t="0" r="0" b="0"/>
            <a:pathLst>
              <a:path w="680731" h="8882">
                <a:moveTo>
                  <a:pt x="0" y="8881"/>
                </a:moveTo>
                <a:lnTo>
                  <a:pt x="0" y="8881"/>
                </a:lnTo>
                <a:lnTo>
                  <a:pt x="38830" y="6235"/>
                </a:lnTo>
                <a:lnTo>
                  <a:pt x="69496" y="779"/>
                </a:lnTo>
                <a:lnTo>
                  <a:pt x="111771" y="2761"/>
                </a:lnTo>
                <a:lnTo>
                  <a:pt x="153378" y="7672"/>
                </a:lnTo>
                <a:lnTo>
                  <a:pt x="193282" y="8523"/>
                </a:lnTo>
                <a:lnTo>
                  <a:pt x="225801" y="8722"/>
                </a:lnTo>
                <a:lnTo>
                  <a:pt x="258114" y="8810"/>
                </a:lnTo>
                <a:lnTo>
                  <a:pt x="301595" y="8860"/>
                </a:lnTo>
                <a:lnTo>
                  <a:pt x="337772" y="8872"/>
                </a:lnTo>
                <a:lnTo>
                  <a:pt x="377001" y="8877"/>
                </a:lnTo>
                <a:lnTo>
                  <a:pt x="414611" y="7887"/>
                </a:lnTo>
                <a:lnTo>
                  <a:pt x="444555" y="4140"/>
                </a:lnTo>
                <a:lnTo>
                  <a:pt x="479031" y="1813"/>
                </a:lnTo>
                <a:lnTo>
                  <a:pt x="516512" y="779"/>
                </a:lnTo>
                <a:lnTo>
                  <a:pt x="553014" y="319"/>
                </a:lnTo>
                <a:lnTo>
                  <a:pt x="586435" y="115"/>
                </a:lnTo>
                <a:lnTo>
                  <a:pt x="625205" y="0"/>
                </a:lnTo>
                <a:lnTo>
                  <a:pt x="667759" y="950"/>
                </a:lnTo>
                <a:lnTo>
                  <a:pt x="678113" y="4695"/>
                </a:lnTo>
                <a:lnTo>
                  <a:pt x="680278" y="6090"/>
                </a:lnTo>
                <a:lnTo>
                  <a:pt x="680730" y="7020"/>
                </a:lnTo>
                <a:lnTo>
                  <a:pt x="680039" y="7641"/>
                </a:lnTo>
                <a:lnTo>
                  <a:pt x="669727" y="888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19" name="SMARTInkShape-5063"/>
          <p:cNvSpPr/>
          <p:nvPr>
            <p:custDataLst>
              <p:tags r:id="rId23"/>
            </p:custDataLst>
          </p:nvPr>
        </p:nvSpPr>
        <p:spPr bwMode="auto">
          <a:xfrm>
            <a:off x="1526977" y="1705570"/>
            <a:ext cx="767954" cy="22926"/>
          </a:xfrm>
          <a:custGeom>
            <a:avLst/>
            <a:gdLst/>
            <a:ahLst/>
            <a:cxnLst/>
            <a:rect l="0" t="0" r="0" b="0"/>
            <a:pathLst>
              <a:path w="767954" h="22926">
                <a:moveTo>
                  <a:pt x="0" y="0"/>
                </a:moveTo>
                <a:lnTo>
                  <a:pt x="0" y="0"/>
                </a:lnTo>
                <a:lnTo>
                  <a:pt x="38174" y="0"/>
                </a:lnTo>
                <a:lnTo>
                  <a:pt x="74568" y="2646"/>
                </a:lnTo>
                <a:lnTo>
                  <a:pt x="110729" y="7068"/>
                </a:lnTo>
                <a:lnTo>
                  <a:pt x="144926" y="11024"/>
                </a:lnTo>
                <a:lnTo>
                  <a:pt x="183739" y="16509"/>
                </a:lnTo>
                <a:lnTo>
                  <a:pt x="214284" y="17259"/>
                </a:lnTo>
                <a:lnTo>
                  <a:pt x="247042" y="18585"/>
                </a:lnTo>
                <a:lnTo>
                  <a:pt x="284203" y="22925"/>
                </a:lnTo>
                <a:lnTo>
                  <a:pt x="324758" y="19802"/>
                </a:lnTo>
                <a:lnTo>
                  <a:pt x="362351" y="18435"/>
                </a:lnTo>
                <a:lnTo>
                  <a:pt x="398625" y="18030"/>
                </a:lnTo>
                <a:lnTo>
                  <a:pt x="434509" y="17910"/>
                </a:lnTo>
                <a:lnTo>
                  <a:pt x="470276" y="17875"/>
                </a:lnTo>
                <a:lnTo>
                  <a:pt x="506009" y="17864"/>
                </a:lnTo>
                <a:lnTo>
                  <a:pt x="541732" y="17861"/>
                </a:lnTo>
                <a:lnTo>
                  <a:pt x="579437" y="17860"/>
                </a:lnTo>
                <a:lnTo>
                  <a:pt x="610746" y="17860"/>
                </a:lnTo>
                <a:lnTo>
                  <a:pt x="647620" y="13119"/>
                </a:lnTo>
                <a:lnTo>
                  <a:pt x="682138" y="10171"/>
                </a:lnTo>
                <a:lnTo>
                  <a:pt x="717501" y="9298"/>
                </a:lnTo>
                <a:lnTo>
                  <a:pt x="748763" y="9995"/>
                </a:lnTo>
                <a:lnTo>
                  <a:pt x="752183" y="11624"/>
                </a:lnTo>
                <a:lnTo>
                  <a:pt x="754463" y="13703"/>
                </a:lnTo>
                <a:lnTo>
                  <a:pt x="767953" y="1786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20" name="SMARTInkShape-5064"/>
          <p:cNvSpPr/>
          <p:nvPr>
            <p:custDataLst>
              <p:tags r:id="rId24"/>
            </p:custDataLst>
          </p:nvPr>
        </p:nvSpPr>
        <p:spPr bwMode="auto">
          <a:xfrm>
            <a:off x="1151930" y="857250"/>
            <a:ext cx="1158576" cy="53579"/>
          </a:xfrm>
          <a:custGeom>
            <a:avLst/>
            <a:gdLst/>
            <a:ahLst/>
            <a:cxnLst/>
            <a:rect l="0" t="0" r="0" b="0"/>
            <a:pathLst>
              <a:path w="1158576" h="53579">
                <a:moveTo>
                  <a:pt x="0" y="0"/>
                </a:moveTo>
                <a:lnTo>
                  <a:pt x="0" y="0"/>
                </a:lnTo>
                <a:lnTo>
                  <a:pt x="40125" y="0"/>
                </a:lnTo>
                <a:lnTo>
                  <a:pt x="65436" y="2646"/>
                </a:lnTo>
                <a:lnTo>
                  <a:pt x="108534" y="8102"/>
                </a:lnTo>
                <a:lnTo>
                  <a:pt x="147373" y="8766"/>
                </a:lnTo>
                <a:lnTo>
                  <a:pt x="188963" y="8897"/>
                </a:lnTo>
                <a:lnTo>
                  <a:pt x="230504" y="8920"/>
                </a:lnTo>
                <a:lnTo>
                  <a:pt x="262188" y="11571"/>
                </a:lnTo>
                <a:lnTo>
                  <a:pt x="305557" y="15996"/>
                </a:lnTo>
                <a:lnTo>
                  <a:pt x="345197" y="17307"/>
                </a:lnTo>
                <a:lnTo>
                  <a:pt x="389353" y="17696"/>
                </a:lnTo>
                <a:lnTo>
                  <a:pt x="418116" y="18779"/>
                </a:lnTo>
                <a:lnTo>
                  <a:pt x="454051" y="22567"/>
                </a:lnTo>
                <a:lnTo>
                  <a:pt x="485235" y="22267"/>
                </a:lnTo>
                <a:lnTo>
                  <a:pt x="525104" y="21811"/>
                </a:lnTo>
                <a:lnTo>
                  <a:pt x="562052" y="25314"/>
                </a:lnTo>
                <a:lnTo>
                  <a:pt x="598135" y="26352"/>
                </a:lnTo>
                <a:lnTo>
                  <a:pt x="633962" y="26660"/>
                </a:lnTo>
                <a:lnTo>
                  <a:pt x="672359" y="26751"/>
                </a:lnTo>
                <a:lnTo>
                  <a:pt x="715155" y="26778"/>
                </a:lnTo>
                <a:lnTo>
                  <a:pt x="756609" y="26786"/>
                </a:lnTo>
                <a:lnTo>
                  <a:pt x="794026" y="26788"/>
                </a:lnTo>
                <a:lnTo>
                  <a:pt x="832895" y="26789"/>
                </a:lnTo>
                <a:lnTo>
                  <a:pt x="875830" y="26789"/>
                </a:lnTo>
                <a:lnTo>
                  <a:pt x="917325" y="26789"/>
                </a:lnTo>
                <a:lnTo>
                  <a:pt x="954756" y="29435"/>
                </a:lnTo>
                <a:lnTo>
                  <a:pt x="990982" y="33857"/>
                </a:lnTo>
                <a:lnTo>
                  <a:pt x="1034037" y="35351"/>
                </a:lnTo>
                <a:lnTo>
                  <a:pt x="1076319" y="40350"/>
                </a:lnTo>
                <a:lnTo>
                  <a:pt x="1117069" y="43375"/>
                </a:lnTo>
                <a:lnTo>
                  <a:pt x="1158575" y="44615"/>
                </a:lnTo>
                <a:lnTo>
                  <a:pt x="1158344" y="45619"/>
                </a:lnTo>
                <a:lnTo>
                  <a:pt x="1151929" y="53578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21" name="SMARTInkShape-5065"/>
          <p:cNvSpPr/>
          <p:nvPr>
            <p:custDataLst>
              <p:tags r:id="rId25"/>
            </p:custDataLst>
          </p:nvPr>
        </p:nvSpPr>
        <p:spPr bwMode="auto">
          <a:xfrm>
            <a:off x="2848570" y="1714500"/>
            <a:ext cx="642939" cy="26790"/>
          </a:xfrm>
          <a:custGeom>
            <a:avLst/>
            <a:gdLst/>
            <a:ahLst/>
            <a:cxnLst/>
            <a:rect l="0" t="0" r="0" b="0"/>
            <a:pathLst>
              <a:path w="642939" h="26790">
                <a:moveTo>
                  <a:pt x="0" y="26789"/>
                </a:moveTo>
                <a:lnTo>
                  <a:pt x="0" y="26789"/>
                </a:lnTo>
                <a:lnTo>
                  <a:pt x="0" y="14360"/>
                </a:lnTo>
                <a:lnTo>
                  <a:pt x="1985" y="12550"/>
                </a:lnTo>
                <a:lnTo>
                  <a:pt x="9481" y="10539"/>
                </a:lnTo>
                <a:lnTo>
                  <a:pt x="46767" y="9141"/>
                </a:lnTo>
                <a:lnTo>
                  <a:pt x="89925" y="8992"/>
                </a:lnTo>
                <a:lnTo>
                  <a:pt x="120334" y="9950"/>
                </a:lnTo>
                <a:lnTo>
                  <a:pt x="153693" y="13682"/>
                </a:lnTo>
                <a:lnTo>
                  <a:pt x="196462" y="16622"/>
                </a:lnTo>
                <a:lnTo>
                  <a:pt x="229861" y="17309"/>
                </a:lnTo>
                <a:lnTo>
                  <a:pt x="264879" y="17615"/>
                </a:lnTo>
                <a:lnTo>
                  <a:pt x="306907" y="17787"/>
                </a:lnTo>
                <a:lnTo>
                  <a:pt x="344494" y="17838"/>
                </a:lnTo>
                <a:lnTo>
                  <a:pt x="383744" y="17853"/>
                </a:lnTo>
                <a:lnTo>
                  <a:pt x="418931" y="17856"/>
                </a:lnTo>
                <a:lnTo>
                  <a:pt x="455074" y="17858"/>
                </a:lnTo>
                <a:lnTo>
                  <a:pt x="489990" y="16867"/>
                </a:lnTo>
                <a:lnTo>
                  <a:pt x="534561" y="11722"/>
                </a:lnTo>
                <a:lnTo>
                  <a:pt x="571553" y="9481"/>
                </a:lnTo>
                <a:lnTo>
                  <a:pt x="614171" y="9002"/>
                </a:lnTo>
                <a:lnTo>
                  <a:pt x="624530" y="8962"/>
                </a:lnTo>
                <a:lnTo>
                  <a:pt x="632442" y="6298"/>
                </a:lnTo>
                <a:lnTo>
                  <a:pt x="642938" y="0"/>
                </a:lnTo>
                <a:lnTo>
                  <a:pt x="63400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32032" name="SMARTInkShape-Group1265"/>
          <p:cNvGrpSpPr/>
          <p:nvPr/>
        </p:nvGrpSpPr>
        <p:grpSpPr>
          <a:xfrm>
            <a:off x="169930" y="2866430"/>
            <a:ext cx="921822" cy="973337"/>
            <a:chOff x="169930" y="2866430"/>
            <a:chExt cx="921822" cy="973337"/>
          </a:xfrm>
        </p:grpSpPr>
        <p:sp>
          <p:nvSpPr>
            <p:cNvPr id="432022" name="SMARTInkShape-5066"/>
            <p:cNvSpPr/>
            <p:nvPr>
              <p:custDataLst>
                <p:tags r:id="rId30"/>
              </p:custDataLst>
            </p:nvPr>
          </p:nvSpPr>
          <p:spPr bwMode="auto">
            <a:xfrm>
              <a:off x="678656" y="3268266"/>
              <a:ext cx="151806" cy="204142"/>
            </a:xfrm>
            <a:custGeom>
              <a:avLst/>
              <a:gdLst/>
              <a:ahLst/>
              <a:cxnLst/>
              <a:rect l="0" t="0" r="0" b="0"/>
              <a:pathLst>
                <a:path w="151806" h="204142">
                  <a:moveTo>
                    <a:pt x="0" y="196453"/>
                  </a:moveTo>
                  <a:lnTo>
                    <a:pt x="0" y="196453"/>
                  </a:lnTo>
                  <a:lnTo>
                    <a:pt x="0" y="204141"/>
                  </a:lnTo>
                  <a:lnTo>
                    <a:pt x="13266" y="190879"/>
                  </a:lnTo>
                  <a:lnTo>
                    <a:pt x="39034" y="153888"/>
                  </a:lnTo>
                  <a:lnTo>
                    <a:pt x="63490" y="116151"/>
                  </a:lnTo>
                  <a:lnTo>
                    <a:pt x="90505" y="73406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23" name="SMARTInkShape-5067"/>
            <p:cNvSpPr/>
            <p:nvPr>
              <p:custDataLst>
                <p:tags r:id="rId31"/>
              </p:custDataLst>
            </p:nvPr>
          </p:nvSpPr>
          <p:spPr bwMode="auto">
            <a:xfrm>
              <a:off x="437674" y="3233224"/>
              <a:ext cx="111254" cy="388985"/>
            </a:xfrm>
            <a:custGeom>
              <a:avLst/>
              <a:gdLst/>
              <a:ahLst/>
              <a:cxnLst/>
              <a:rect l="0" t="0" r="0" b="0"/>
              <a:pathLst>
                <a:path w="111254" h="388985">
                  <a:moveTo>
                    <a:pt x="8810" y="52901"/>
                  </a:moveTo>
                  <a:lnTo>
                    <a:pt x="8810" y="52901"/>
                  </a:lnTo>
                  <a:lnTo>
                    <a:pt x="8810" y="47756"/>
                  </a:lnTo>
                  <a:lnTo>
                    <a:pt x="11456" y="62174"/>
                  </a:lnTo>
                  <a:lnTo>
                    <a:pt x="15878" y="94013"/>
                  </a:lnTo>
                  <a:lnTo>
                    <a:pt x="17905" y="122767"/>
                  </a:lnTo>
                  <a:lnTo>
                    <a:pt x="22113" y="158697"/>
                  </a:lnTo>
                  <a:lnTo>
                    <a:pt x="24645" y="189879"/>
                  </a:lnTo>
                  <a:lnTo>
                    <a:pt x="25770" y="218952"/>
                  </a:lnTo>
                  <a:lnTo>
                    <a:pt x="26270" y="251717"/>
                  </a:lnTo>
                  <a:lnTo>
                    <a:pt x="26551" y="294151"/>
                  </a:lnTo>
                  <a:lnTo>
                    <a:pt x="26646" y="337908"/>
                  </a:lnTo>
                  <a:lnTo>
                    <a:pt x="27655" y="369079"/>
                  </a:lnTo>
                  <a:lnTo>
                    <a:pt x="34357" y="388984"/>
                  </a:lnTo>
                  <a:lnTo>
                    <a:pt x="30491" y="381787"/>
                  </a:lnTo>
                  <a:lnTo>
                    <a:pt x="26432" y="342174"/>
                  </a:lnTo>
                  <a:lnTo>
                    <a:pt x="19751" y="300982"/>
                  </a:lnTo>
                  <a:lnTo>
                    <a:pt x="15690" y="261344"/>
                  </a:lnTo>
                  <a:lnTo>
                    <a:pt x="11868" y="229878"/>
                  </a:lnTo>
                  <a:lnTo>
                    <a:pt x="10169" y="199357"/>
                  </a:lnTo>
                  <a:lnTo>
                    <a:pt x="6769" y="166610"/>
                  </a:lnTo>
                  <a:lnTo>
                    <a:pt x="2942" y="133204"/>
                  </a:lnTo>
                  <a:lnTo>
                    <a:pt x="1241" y="101820"/>
                  </a:lnTo>
                  <a:lnTo>
                    <a:pt x="284" y="61001"/>
                  </a:lnTo>
                  <a:lnTo>
                    <a:pt x="0" y="23772"/>
                  </a:lnTo>
                  <a:lnTo>
                    <a:pt x="2580" y="7543"/>
                  </a:lnTo>
                  <a:lnTo>
                    <a:pt x="4657" y="1826"/>
                  </a:lnTo>
                  <a:lnTo>
                    <a:pt x="7033" y="0"/>
                  </a:lnTo>
                  <a:lnTo>
                    <a:pt x="9610" y="766"/>
                  </a:lnTo>
                  <a:lnTo>
                    <a:pt x="25615" y="16255"/>
                  </a:lnTo>
                  <a:lnTo>
                    <a:pt x="31162" y="27022"/>
                  </a:lnTo>
                  <a:lnTo>
                    <a:pt x="44924" y="68978"/>
                  </a:lnTo>
                  <a:lnTo>
                    <a:pt x="59464" y="107420"/>
                  </a:lnTo>
                  <a:lnTo>
                    <a:pt x="68683" y="142384"/>
                  </a:lnTo>
                  <a:lnTo>
                    <a:pt x="78100" y="186871"/>
                  </a:lnTo>
                  <a:lnTo>
                    <a:pt x="89341" y="225216"/>
                  </a:lnTo>
                  <a:lnTo>
                    <a:pt x="97945" y="268187"/>
                  </a:lnTo>
                  <a:lnTo>
                    <a:pt x="104894" y="286464"/>
                  </a:lnTo>
                  <a:lnTo>
                    <a:pt x="111253" y="296619"/>
                  </a:lnTo>
                  <a:lnTo>
                    <a:pt x="110840" y="296739"/>
                  </a:lnTo>
                  <a:lnTo>
                    <a:pt x="109572" y="295827"/>
                  </a:lnTo>
                  <a:lnTo>
                    <a:pt x="107037" y="2850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24" name="SMARTInkShape-5068"/>
            <p:cNvSpPr/>
            <p:nvPr>
              <p:custDataLst>
                <p:tags r:id="rId32"/>
              </p:custDataLst>
            </p:nvPr>
          </p:nvSpPr>
          <p:spPr bwMode="auto">
            <a:xfrm>
              <a:off x="464344" y="3348633"/>
              <a:ext cx="89298" cy="133946"/>
            </a:xfrm>
            <a:custGeom>
              <a:avLst/>
              <a:gdLst/>
              <a:ahLst/>
              <a:cxnLst/>
              <a:rect l="0" t="0" r="0" b="0"/>
              <a:pathLst>
                <a:path w="89298" h="133946">
                  <a:moveTo>
                    <a:pt x="0" y="133945"/>
                  </a:moveTo>
                  <a:lnTo>
                    <a:pt x="0" y="133945"/>
                  </a:lnTo>
                  <a:lnTo>
                    <a:pt x="25159" y="106140"/>
                  </a:lnTo>
                  <a:lnTo>
                    <a:pt x="49578" y="62999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25" name="SMARTInkShape-5069"/>
            <p:cNvSpPr/>
            <p:nvPr>
              <p:custDataLst>
                <p:tags r:id="rId33"/>
              </p:custDataLst>
            </p:nvPr>
          </p:nvSpPr>
          <p:spPr bwMode="auto">
            <a:xfrm>
              <a:off x="651867" y="3268266"/>
              <a:ext cx="62509" cy="116087"/>
            </a:xfrm>
            <a:custGeom>
              <a:avLst/>
              <a:gdLst/>
              <a:ahLst/>
              <a:cxnLst/>
              <a:rect l="0" t="0" r="0" b="0"/>
              <a:pathLst>
                <a:path w="62509" h="116087">
                  <a:moveTo>
                    <a:pt x="0" y="116086"/>
                  </a:moveTo>
                  <a:lnTo>
                    <a:pt x="0" y="116086"/>
                  </a:lnTo>
                  <a:lnTo>
                    <a:pt x="4741" y="111345"/>
                  </a:lnTo>
                  <a:lnTo>
                    <a:pt x="25732" y="70237"/>
                  </a:lnTo>
                  <a:lnTo>
                    <a:pt x="47271" y="30182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26" name="SMARTInkShape-5070"/>
            <p:cNvSpPr/>
            <p:nvPr>
              <p:custDataLst>
                <p:tags r:id="rId34"/>
              </p:custDataLst>
            </p:nvPr>
          </p:nvSpPr>
          <p:spPr bwMode="auto">
            <a:xfrm>
              <a:off x="169930" y="3349874"/>
              <a:ext cx="142610" cy="489893"/>
            </a:xfrm>
            <a:custGeom>
              <a:avLst/>
              <a:gdLst/>
              <a:ahLst/>
              <a:cxnLst/>
              <a:rect l="0" t="0" r="0" b="0"/>
              <a:pathLst>
                <a:path w="142610" h="489893">
                  <a:moveTo>
                    <a:pt x="80101" y="7689"/>
                  </a:moveTo>
                  <a:lnTo>
                    <a:pt x="80101" y="7689"/>
                  </a:lnTo>
                  <a:lnTo>
                    <a:pt x="65843" y="1551"/>
                  </a:lnTo>
                  <a:lnTo>
                    <a:pt x="55244" y="0"/>
                  </a:lnTo>
                  <a:lnTo>
                    <a:pt x="41272" y="4602"/>
                  </a:lnTo>
                  <a:lnTo>
                    <a:pt x="33379" y="8607"/>
                  </a:lnTo>
                  <a:lnTo>
                    <a:pt x="21964" y="23641"/>
                  </a:lnTo>
                  <a:lnTo>
                    <a:pt x="9959" y="57063"/>
                  </a:lnTo>
                  <a:lnTo>
                    <a:pt x="2764" y="95740"/>
                  </a:lnTo>
                  <a:lnTo>
                    <a:pt x="632" y="132335"/>
                  </a:lnTo>
                  <a:lnTo>
                    <a:pt x="0" y="168314"/>
                  </a:lnTo>
                  <a:lnTo>
                    <a:pt x="2459" y="204109"/>
                  </a:lnTo>
                  <a:lnTo>
                    <a:pt x="6825" y="242497"/>
                  </a:lnTo>
                  <a:lnTo>
                    <a:pt x="10765" y="282644"/>
                  </a:lnTo>
                  <a:lnTo>
                    <a:pt x="18216" y="319675"/>
                  </a:lnTo>
                  <a:lnTo>
                    <a:pt x="26708" y="355782"/>
                  </a:lnTo>
                  <a:lnTo>
                    <a:pt x="38153" y="394262"/>
                  </a:lnTo>
                  <a:lnTo>
                    <a:pt x="54112" y="434437"/>
                  </a:lnTo>
                  <a:lnTo>
                    <a:pt x="66566" y="456315"/>
                  </a:lnTo>
                  <a:lnTo>
                    <a:pt x="97979" y="482261"/>
                  </a:lnTo>
                  <a:lnTo>
                    <a:pt x="142609" y="489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27" name="SMARTInkShape-5071"/>
            <p:cNvSpPr/>
            <p:nvPr>
              <p:custDataLst>
                <p:tags r:id="rId35"/>
              </p:custDataLst>
            </p:nvPr>
          </p:nvSpPr>
          <p:spPr bwMode="auto">
            <a:xfrm>
              <a:off x="580430" y="3196828"/>
              <a:ext cx="89298" cy="339329"/>
            </a:xfrm>
            <a:custGeom>
              <a:avLst/>
              <a:gdLst/>
              <a:ahLst/>
              <a:cxnLst/>
              <a:rect l="0" t="0" r="0" b="0"/>
              <a:pathLst>
                <a:path w="89298" h="339329">
                  <a:moveTo>
                    <a:pt x="0" y="0"/>
                  </a:moveTo>
                  <a:lnTo>
                    <a:pt x="0" y="0"/>
                  </a:lnTo>
                  <a:lnTo>
                    <a:pt x="992" y="25318"/>
                  </a:lnTo>
                  <a:lnTo>
                    <a:pt x="12429" y="68230"/>
                  </a:lnTo>
                  <a:lnTo>
                    <a:pt x="23916" y="109499"/>
                  </a:lnTo>
                  <a:lnTo>
                    <a:pt x="32773" y="152168"/>
                  </a:lnTo>
                  <a:lnTo>
                    <a:pt x="40689" y="185978"/>
                  </a:lnTo>
                  <a:lnTo>
                    <a:pt x="46512" y="229809"/>
                  </a:lnTo>
                  <a:lnTo>
                    <a:pt x="56923" y="267424"/>
                  </a:lnTo>
                  <a:lnTo>
                    <a:pt x="63389" y="303517"/>
                  </a:lnTo>
                  <a:lnTo>
                    <a:pt x="75447" y="327395"/>
                  </a:lnTo>
                  <a:lnTo>
                    <a:pt x="8929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28" name="SMARTInkShape-5072"/>
            <p:cNvSpPr/>
            <p:nvPr>
              <p:custDataLst>
                <p:tags r:id="rId36"/>
              </p:custDataLst>
            </p:nvPr>
          </p:nvSpPr>
          <p:spPr bwMode="auto">
            <a:xfrm>
              <a:off x="598289" y="3089672"/>
              <a:ext cx="125017" cy="107157"/>
            </a:xfrm>
            <a:custGeom>
              <a:avLst/>
              <a:gdLst/>
              <a:ahLst/>
              <a:cxnLst/>
              <a:rect l="0" t="0" r="0" b="0"/>
              <a:pathLst>
                <a:path w="125017" h="107157">
                  <a:moveTo>
                    <a:pt x="0" y="107156"/>
                  </a:moveTo>
                  <a:lnTo>
                    <a:pt x="0" y="107156"/>
                  </a:lnTo>
                  <a:lnTo>
                    <a:pt x="0" y="102415"/>
                  </a:lnTo>
                  <a:lnTo>
                    <a:pt x="24858" y="61307"/>
                  </a:lnTo>
                  <a:lnTo>
                    <a:pt x="54883" y="25994"/>
                  </a:lnTo>
                  <a:lnTo>
                    <a:pt x="69730" y="15529"/>
                  </a:lnTo>
                  <a:lnTo>
                    <a:pt x="102105" y="3179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29" name="SMARTInkShape-5073"/>
            <p:cNvSpPr/>
            <p:nvPr>
              <p:custDataLst>
                <p:tags r:id="rId37"/>
              </p:custDataLst>
            </p:nvPr>
          </p:nvSpPr>
          <p:spPr bwMode="auto">
            <a:xfrm>
              <a:off x="232172" y="3348633"/>
              <a:ext cx="133772" cy="318951"/>
            </a:xfrm>
            <a:custGeom>
              <a:avLst/>
              <a:gdLst/>
              <a:ahLst/>
              <a:cxnLst/>
              <a:rect l="0" t="0" r="0" b="0"/>
              <a:pathLst>
                <a:path w="133772" h="318951">
                  <a:moveTo>
                    <a:pt x="0" y="80367"/>
                  </a:moveTo>
                  <a:lnTo>
                    <a:pt x="0" y="80367"/>
                  </a:lnTo>
                  <a:lnTo>
                    <a:pt x="4740" y="80367"/>
                  </a:lnTo>
                  <a:lnTo>
                    <a:pt x="9714" y="83013"/>
                  </a:lnTo>
                  <a:lnTo>
                    <a:pt x="12429" y="85107"/>
                  </a:lnTo>
                  <a:lnTo>
                    <a:pt x="29812" y="124423"/>
                  </a:lnTo>
                  <a:lnTo>
                    <a:pt x="47300" y="161832"/>
                  </a:lnTo>
                  <a:lnTo>
                    <a:pt x="67634" y="205527"/>
                  </a:lnTo>
                  <a:lnTo>
                    <a:pt x="83235" y="245310"/>
                  </a:lnTo>
                  <a:lnTo>
                    <a:pt x="107502" y="282796"/>
                  </a:lnTo>
                  <a:lnTo>
                    <a:pt x="131963" y="318950"/>
                  </a:lnTo>
                  <a:lnTo>
                    <a:pt x="133064" y="312412"/>
                  </a:lnTo>
                  <a:lnTo>
                    <a:pt x="133771" y="269740"/>
                  </a:lnTo>
                  <a:lnTo>
                    <a:pt x="129153" y="230625"/>
                  </a:lnTo>
                  <a:lnTo>
                    <a:pt x="126242" y="193900"/>
                  </a:lnTo>
                  <a:lnTo>
                    <a:pt x="120638" y="153143"/>
                  </a:lnTo>
                  <a:lnTo>
                    <a:pt x="117435" y="109647"/>
                  </a:lnTo>
                  <a:lnTo>
                    <a:pt x="116685" y="77505"/>
                  </a:lnTo>
                  <a:lnTo>
                    <a:pt x="116264" y="36524"/>
                  </a:lnTo>
                  <a:lnTo>
                    <a:pt x="117157" y="20202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30" name="SMARTInkShape-5074"/>
            <p:cNvSpPr/>
            <p:nvPr>
              <p:custDataLst>
                <p:tags r:id="rId38"/>
              </p:custDataLst>
            </p:nvPr>
          </p:nvSpPr>
          <p:spPr bwMode="auto">
            <a:xfrm>
              <a:off x="830461" y="2866430"/>
              <a:ext cx="261291" cy="500063"/>
            </a:xfrm>
            <a:custGeom>
              <a:avLst/>
              <a:gdLst/>
              <a:ahLst/>
              <a:cxnLst/>
              <a:rect l="0" t="0" r="0" b="0"/>
              <a:pathLst>
                <a:path w="261291" h="500063">
                  <a:moveTo>
                    <a:pt x="0" y="0"/>
                  </a:moveTo>
                  <a:lnTo>
                    <a:pt x="0" y="0"/>
                  </a:lnTo>
                  <a:lnTo>
                    <a:pt x="15250" y="9113"/>
                  </a:lnTo>
                  <a:lnTo>
                    <a:pt x="55934" y="53386"/>
                  </a:lnTo>
                  <a:lnTo>
                    <a:pt x="86239" y="90643"/>
                  </a:lnTo>
                  <a:lnTo>
                    <a:pt x="128435" y="134122"/>
                  </a:lnTo>
                  <a:lnTo>
                    <a:pt x="168576" y="169699"/>
                  </a:lnTo>
                  <a:lnTo>
                    <a:pt x="207101" y="214317"/>
                  </a:lnTo>
                  <a:lnTo>
                    <a:pt x="236701" y="254772"/>
                  </a:lnTo>
                  <a:lnTo>
                    <a:pt x="250822" y="289249"/>
                  </a:lnTo>
                  <a:lnTo>
                    <a:pt x="261290" y="324600"/>
                  </a:lnTo>
                  <a:lnTo>
                    <a:pt x="261194" y="364950"/>
                  </a:lnTo>
                  <a:lnTo>
                    <a:pt x="254882" y="408325"/>
                  </a:lnTo>
                  <a:lnTo>
                    <a:pt x="246896" y="443084"/>
                  </a:lnTo>
                  <a:lnTo>
                    <a:pt x="232172" y="500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031" name="SMARTInkShape-5075"/>
            <p:cNvSpPr/>
            <p:nvPr>
              <p:custDataLst>
                <p:tags r:id="rId39"/>
              </p:custDataLst>
            </p:nvPr>
          </p:nvSpPr>
          <p:spPr bwMode="auto">
            <a:xfrm>
              <a:off x="808914" y="3269001"/>
              <a:ext cx="107671" cy="151070"/>
            </a:xfrm>
            <a:custGeom>
              <a:avLst/>
              <a:gdLst/>
              <a:ahLst/>
              <a:cxnLst/>
              <a:rect l="0" t="0" r="0" b="0"/>
              <a:pathLst>
                <a:path w="107671" h="151070">
                  <a:moveTo>
                    <a:pt x="39407" y="17124"/>
                  </a:moveTo>
                  <a:lnTo>
                    <a:pt x="39407" y="17124"/>
                  </a:lnTo>
                  <a:lnTo>
                    <a:pt x="47095" y="1747"/>
                  </a:lnTo>
                  <a:lnTo>
                    <a:pt x="45524" y="920"/>
                  </a:lnTo>
                  <a:lnTo>
                    <a:pt x="38487" y="0"/>
                  </a:lnTo>
                  <a:lnTo>
                    <a:pt x="28745" y="4883"/>
                  </a:lnTo>
                  <a:lnTo>
                    <a:pt x="11063" y="19446"/>
                  </a:lnTo>
                  <a:lnTo>
                    <a:pt x="1132" y="33577"/>
                  </a:lnTo>
                  <a:lnTo>
                    <a:pt x="0" y="38014"/>
                  </a:lnTo>
                  <a:lnTo>
                    <a:pt x="237" y="41965"/>
                  </a:lnTo>
                  <a:lnTo>
                    <a:pt x="1387" y="45591"/>
                  </a:lnTo>
                  <a:lnTo>
                    <a:pt x="13249" y="52265"/>
                  </a:lnTo>
                  <a:lnTo>
                    <a:pt x="48461" y="64635"/>
                  </a:lnTo>
                  <a:lnTo>
                    <a:pt x="88232" y="70496"/>
                  </a:lnTo>
                  <a:lnTo>
                    <a:pt x="100133" y="74910"/>
                  </a:lnTo>
                  <a:lnTo>
                    <a:pt x="103703" y="78468"/>
                  </a:lnTo>
                  <a:lnTo>
                    <a:pt x="107670" y="87713"/>
                  </a:lnTo>
                  <a:lnTo>
                    <a:pt x="105163" y="108815"/>
                  </a:lnTo>
                  <a:lnTo>
                    <a:pt x="98136" y="124438"/>
                  </a:lnTo>
                  <a:lnTo>
                    <a:pt x="80290" y="140092"/>
                  </a:lnTo>
                  <a:lnTo>
                    <a:pt x="57266" y="1510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2033" name="SMARTInkShape-5076"/>
          <p:cNvSpPr/>
          <p:nvPr>
            <p:custDataLst>
              <p:tags r:id="rId26"/>
            </p:custDataLst>
          </p:nvPr>
        </p:nvSpPr>
        <p:spPr bwMode="auto">
          <a:xfrm>
            <a:off x="3312914" y="785813"/>
            <a:ext cx="1205509" cy="89297"/>
          </a:xfrm>
          <a:custGeom>
            <a:avLst/>
            <a:gdLst/>
            <a:ahLst/>
            <a:cxnLst/>
            <a:rect l="0" t="0" r="0" b="0"/>
            <a:pathLst>
              <a:path w="1205509" h="89297">
                <a:moveTo>
                  <a:pt x="0" y="89296"/>
                </a:moveTo>
                <a:lnTo>
                  <a:pt x="0" y="89296"/>
                </a:lnTo>
                <a:lnTo>
                  <a:pt x="34653" y="82167"/>
                </a:lnTo>
                <a:lnTo>
                  <a:pt x="71012" y="74065"/>
                </a:lnTo>
                <a:lnTo>
                  <a:pt x="102006" y="68306"/>
                </a:lnTo>
                <a:lnTo>
                  <a:pt x="138271" y="62438"/>
                </a:lnTo>
                <a:lnTo>
                  <a:pt x="174563" y="57516"/>
                </a:lnTo>
                <a:lnTo>
                  <a:pt x="218300" y="53752"/>
                </a:lnTo>
                <a:lnTo>
                  <a:pt x="262237" y="47787"/>
                </a:lnTo>
                <a:lnTo>
                  <a:pt x="291837" y="46043"/>
                </a:lnTo>
                <a:lnTo>
                  <a:pt x="324174" y="42622"/>
                </a:lnTo>
                <a:lnTo>
                  <a:pt x="358390" y="38787"/>
                </a:lnTo>
                <a:lnTo>
                  <a:pt x="393440" y="37082"/>
                </a:lnTo>
                <a:lnTo>
                  <a:pt x="428863" y="33678"/>
                </a:lnTo>
                <a:lnTo>
                  <a:pt x="464449" y="28859"/>
                </a:lnTo>
                <a:lnTo>
                  <a:pt x="500109" y="23409"/>
                </a:lnTo>
                <a:lnTo>
                  <a:pt x="538448" y="20326"/>
                </a:lnTo>
                <a:lnTo>
                  <a:pt x="578638" y="17963"/>
                </a:lnTo>
                <a:lnTo>
                  <a:pt x="619652" y="13606"/>
                </a:lnTo>
                <a:lnTo>
                  <a:pt x="658385" y="11008"/>
                </a:lnTo>
                <a:lnTo>
                  <a:pt x="695444" y="8861"/>
                </a:lnTo>
                <a:lnTo>
                  <a:pt x="731758" y="4599"/>
                </a:lnTo>
                <a:lnTo>
                  <a:pt x="770387" y="2044"/>
                </a:lnTo>
                <a:lnTo>
                  <a:pt x="809715" y="908"/>
                </a:lnTo>
                <a:lnTo>
                  <a:pt x="847038" y="403"/>
                </a:lnTo>
                <a:lnTo>
                  <a:pt x="883469" y="179"/>
                </a:lnTo>
                <a:lnTo>
                  <a:pt x="918512" y="79"/>
                </a:lnTo>
                <a:lnTo>
                  <a:pt x="950623" y="35"/>
                </a:lnTo>
                <a:lnTo>
                  <a:pt x="981432" y="15"/>
                </a:lnTo>
                <a:lnTo>
                  <a:pt x="1011661" y="6"/>
                </a:lnTo>
                <a:lnTo>
                  <a:pt x="1054586" y="2"/>
                </a:lnTo>
                <a:lnTo>
                  <a:pt x="1088030" y="0"/>
                </a:lnTo>
                <a:lnTo>
                  <a:pt x="1131738" y="0"/>
                </a:lnTo>
                <a:lnTo>
                  <a:pt x="120550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34" name="SMARTInkShape-5077"/>
          <p:cNvSpPr/>
          <p:nvPr>
            <p:custDataLst>
              <p:tags r:id="rId27"/>
            </p:custDataLst>
          </p:nvPr>
        </p:nvSpPr>
        <p:spPr bwMode="auto">
          <a:xfrm>
            <a:off x="4518425" y="3412382"/>
            <a:ext cx="26787" cy="882799"/>
          </a:xfrm>
          <a:custGeom>
            <a:avLst/>
            <a:gdLst/>
            <a:ahLst/>
            <a:cxnLst/>
            <a:rect l="0" t="0" r="0" b="0"/>
            <a:pathLst>
              <a:path w="26787" h="882799">
                <a:moveTo>
                  <a:pt x="8927" y="7688"/>
                </a:moveTo>
                <a:lnTo>
                  <a:pt x="8927" y="7688"/>
                </a:lnTo>
                <a:lnTo>
                  <a:pt x="1238" y="0"/>
                </a:lnTo>
                <a:lnTo>
                  <a:pt x="824" y="578"/>
                </a:lnTo>
                <a:lnTo>
                  <a:pt x="365" y="3867"/>
                </a:lnTo>
                <a:lnTo>
                  <a:pt x="7113" y="38972"/>
                </a:lnTo>
                <a:lnTo>
                  <a:pt x="8568" y="78250"/>
                </a:lnTo>
                <a:lnTo>
                  <a:pt x="8856" y="118824"/>
                </a:lnTo>
                <a:lnTo>
                  <a:pt x="8913" y="155355"/>
                </a:lnTo>
                <a:lnTo>
                  <a:pt x="7928" y="187420"/>
                </a:lnTo>
                <a:lnTo>
                  <a:pt x="4183" y="218206"/>
                </a:lnTo>
                <a:lnTo>
                  <a:pt x="1858" y="248426"/>
                </a:lnTo>
                <a:lnTo>
                  <a:pt x="824" y="278394"/>
                </a:lnTo>
                <a:lnTo>
                  <a:pt x="364" y="308249"/>
                </a:lnTo>
                <a:lnTo>
                  <a:pt x="160" y="338055"/>
                </a:lnTo>
                <a:lnTo>
                  <a:pt x="70" y="368830"/>
                </a:lnTo>
                <a:lnTo>
                  <a:pt x="29" y="402352"/>
                </a:lnTo>
                <a:lnTo>
                  <a:pt x="12" y="434449"/>
                </a:lnTo>
                <a:lnTo>
                  <a:pt x="3" y="465250"/>
                </a:lnTo>
                <a:lnTo>
                  <a:pt x="0" y="495476"/>
                </a:lnTo>
                <a:lnTo>
                  <a:pt x="2644" y="525446"/>
                </a:lnTo>
                <a:lnTo>
                  <a:pt x="6134" y="555303"/>
                </a:lnTo>
                <a:lnTo>
                  <a:pt x="9091" y="599010"/>
                </a:lnTo>
                <a:lnTo>
                  <a:pt x="14818" y="638530"/>
                </a:lnTo>
                <a:lnTo>
                  <a:pt x="16956" y="680225"/>
                </a:lnTo>
                <a:lnTo>
                  <a:pt x="18582" y="717163"/>
                </a:lnTo>
                <a:lnTo>
                  <a:pt x="22922" y="748393"/>
                </a:lnTo>
                <a:lnTo>
                  <a:pt x="20790" y="784324"/>
                </a:lnTo>
                <a:lnTo>
                  <a:pt x="23460" y="815219"/>
                </a:lnTo>
                <a:lnTo>
                  <a:pt x="25801" y="856601"/>
                </a:lnTo>
                <a:lnTo>
                  <a:pt x="26786" y="8827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35" name="SMARTInkShape-5078"/>
          <p:cNvSpPr/>
          <p:nvPr>
            <p:custDataLst>
              <p:tags r:id="rId28"/>
            </p:custDataLst>
          </p:nvPr>
        </p:nvSpPr>
        <p:spPr bwMode="auto">
          <a:xfrm>
            <a:off x="5214938" y="3303984"/>
            <a:ext cx="2937868" cy="53578"/>
          </a:xfrm>
          <a:custGeom>
            <a:avLst/>
            <a:gdLst/>
            <a:ahLst/>
            <a:cxnLst/>
            <a:rect l="0" t="0" r="0" b="0"/>
            <a:pathLst>
              <a:path w="2937868" h="53578">
                <a:moveTo>
                  <a:pt x="0" y="0"/>
                </a:moveTo>
                <a:lnTo>
                  <a:pt x="0" y="0"/>
                </a:lnTo>
                <a:lnTo>
                  <a:pt x="36637" y="0"/>
                </a:lnTo>
                <a:lnTo>
                  <a:pt x="66885" y="0"/>
                </a:lnTo>
                <a:lnTo>
                  <a:pt x="97525" y="2646"/>
                </a:lnTo>
                <a:lnTo>
                  <a:pt x="128672" y="6137"/>
                </a:lnTo>
                <a:lnTo>
                  <a:pt x="162359" y="7689"/>
                </a:lnTo>
                <a:lnTo>
                  <a:pt x="197175" y="8378"/>
                </a:lnTo>
                <a:lnTo>
                  <a:pt x="231500" y="9677"/>
                </a:lnTo>
                <a:lnTo>
                  <a:pt x="263292" y="13562"/>
                </a:lnTo>
                <a:lnTo>
                  <a:pt x="299250" y="15949"/>
                </a:lnTo>
                <a:lnTo>
                  <a:pt x="337391" y="17011"/>
                </a:lnTo>
                <a:lnTo>
                  <a:pt x="374185" y="17482"/>
                </a:lnTo>
                <a:lnTo>
                  <a:pt x="410383" y="20338"/>
                </a:lnTo>
                <a:lnTo>
                  <a:pt x="446313" y="23922"/>
                </a:lnTo>
                <a:lnTo>
                  <a:pt x="482127" y="25515"/>
                </a:lnTo>
                <a:lnTo>
                  <a:pt x="517888" y="26223"/>
                </a:lnTo>
                <a:lnTo>
                  <a:pt x="554618" y="26538"/>
                </a:lnTo>
                <a:lnTo>
                  <a:pt x="594093" y="26677"/>
                </a:lnTo>
                <a:lnTo>
                  <a:pt x="632142" y="29385"/>
                </a:lnTo>
                <a:lnTo>
                  <a:pt x="669890" y="32904"/>
                </a:lnTo>
                <a:lnTo>
                  <a:pt x="709817" y="34468"/>
                </a:lnTo>
                <a:lnTo>
                  <a:pt x="750713" y="35163"/>
                </a:lnTo>
                <a:lnTo>
                  <a:pt x="791048" y="35472"/>
                </a:lnTo>
                <a:lnTo>
                  <a:pt x="828819" y="35609"/>
                </a:lnTo>
                <a:lnTo>
                  <a:pt x="868096" y="35670"/>
                </a:lnTo>
                <a:lnTo>
                  <a:pt x="908703" y="35697"/>
                </a:lnTo>
                <a:lnTo>
                  <a:pt x="949901" y="35709"/>
                </a:lnTo>
                <a:lnTo>
                  <a:pt x="988717" y="35715"/>
                </a:lnTo>
                <a:lnTo>
                  <a:pt x="1026805" y="35717"/>
                </a:lnTo>
                <a:lnTo>
                  <a:pt x="1066883" y="35718"/>
                </a:lnTo>
                <a:lnTo>
                  <a:pt x="1105201" y="35719"/>
                </a:lnTo>
                <a:lnTo>
                  <a:pt x="1143068" y="36711"/>
                </a:lnTo>
                <a:lnTo>
                  <a:pt x="1183048" y="40459"/>
                </a:lnTo>
                <a:lnTo>
                  <a:pt x="1221322" y="42787"/>
                </a:lnTo>
                <a:lnTo>
                  <a:pt x="1259169" y="43821"/>
                </a:lnTo>
                <a:lnTo>
                  <a:pt x="1299140" y="44281"/>
                </a:lnTo>
                <a:lnTo>
                  <a:pt x="1337411" y="44485"/>
                </a:lnTo>
                <a:lnTo>
                  <a:pt x="1374264" y="44576"/>
                </a:lnTo>
                <a:lnTo>
                  <a:pt x="1410487" y="44617"/>
                </a:lnTo>
                <a:lnTo>
                  <a:pt x="1443784" y="44634"/>
                </a:lnTo>
                <a:lnTo>
                  <a:pt x="1476111" y="45634"/>
                </a:lnTo>
                <a:lnTo>
                  <a:pt x="1510323" y="49387"/>
                </a:lnTo>
                <a:lnTo>
                  <a:pt x="1545372" y="51715"/>
                </a:lnTo>
                <a:lnTo>
                  <a:pt x="1580793" y="52750"/>
                </a:lnTo>
                <a:lnTo>
                  <a:pt x="1616378" y="53210"/>
                </a:lnTo>
                <a:lnTo>
                  <a:pt x="1652039" y="53415"/>
                </a:lnTo>
                <a:lnTo>
                  <a:pt x="1686739" y="53506"/>
                </a:lnTo>
                <a:lnTo>
                  <a:pt x="1718698" y="53546"/>
                </a:lnTo>
                <a:lnTo>
                  <a:pt x="1752085" y="53564"/>
                </a:lnTo>
                <a:lnTo>
                  <a:pt x="1785774" y="53572"/>
                </a:lnTo>
                <a:lnTo>
                  <a:pt x="1817284" y="53575"/>
                </a:lnTo>
                <a:lnTo>
                  <a:pt x="1850470" y="53577"/>
                </a:lnTo>
                <a:lnTo>
                  <a:pt x="1884072" y="52586"/>
                </a:lnTo>
                <a:lnTo>
                  <a:pt x="1915541" y="48838"/>
                </a:lnTo>
                <a:lnTo>
                  <a:pt x="1948711" y="46511"/>
                </a:lnTo>
                <a:lnTo>
                  <a:pt x="1982304" y="45476"/>
                </a:lnTo>
                <a:lnTo>
                  <a:pt x="2013771" y="45017"/>
                </a:lnTo>
                <a:lnTo>
                  <a:pt x="2044293" y="44812"/>
                </a:lnTo>
                <a:lnTo>
                  <a:pt x="2074395" y="44722"/>
                </a:lnTo>
                <a:lnTo>
                  <a:pt x="2104310" y="44681"/>
                </a:lnTo>
                <a:lnTo>
                  <a:pt x="2134141" y="44663"/>
                </a:lnTo>
                <a:lnTo>
                  <a:pt x="2176181" y="44653"/>
                </a:lnTo>
                <a:lnTo>
                  <a:pt x="2216419" y="44650"/>
                </a:lnTo>
                <a:lnTo>
                  <a:pt x="2259761" y="44649"/>
                </a:lnTo>
                <a:lnTo>
                  <a:pt x="2301376" y="44649"/>
                </a:lnTo>
                <a:lnTo>
                  <a:pt x="2341488" y="42003"/>
                </a:lnTo>
                <a:lnTo>
                  <a:pt x="2382146" y="37581"/>
                </a:lnTo>
                <a:lnTo>
                  <a:pt x="2421974" y="36271"/>
                </a:lnTo>
                <a:lnTo>
                  <a:pt x="2462548" y="35883"/>
                </a:lnTo>
                <a:lnTo>
                  <a:pt x="2499706" y="35767"/>
                </a:lnTo>
                <a:lnTo>
                  <a:pt x="2535852" y="35733"/>
                </a:lnTo>
                <a:lnTo>
                  <a:pt x="2571696" y="35723"/>
                </a:lnTo>
                <a:lnTo>
                  <a:pt x="2607452" y="35720"/>
                </a:lnTo>
                <a:lnTo>
                  <a:pt x="2650349" y="35719"/>
                </a:lnTo>
                <a:lnTo>
                  <a:pt x="2693623" y="35719"/>
                </a:lnTo>
                <a:lnTo>
                  <a:pt x="2737155" y="35719"/>
                </a:lnTo>
                <a:lnTo>
                  <a:pt x="2773224" y="33073"/>
                </a:lnTo>
                <a:lnTo>
                  <a:pt x="2816820" y="28030"/>
                </a:lnTo>
                <a:lnTo>
                  <a:pt x="2851840" y="27157"/>
                </a:lnTo>
                <a:lnTo>
                  <a:pt x="2887352" y="31639"/>
                </a:lnTo>
                <a:lnTo>
                  <a:pt x="2937867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2036" name="SMARTInkShape-5079"/>
          <p:cNvSpPr/>
          <p:nvPr>
            <p:custDataLst>
              <p:tags r:id="rId29"/>
            </p:custDataLst>
          </p:nvPr>
        </p:nvSpPr>
        <p:spPr bwMode="auto">
          <a:xfrm>
            <a:off x="6893719" y="3964781"/>
            <a:ext cx="946548" cy="107158"/>
          </a:xfrm>
          <a:custGeom>
            <a:avLst/>
            <a:gdLst/>
            <a:ahLst/>
            <a:cxnLst/>
            <a:rect l="0" t="0" r="0" b="0"/>
            <a:pathLst>
              <a:path w="946548" h="107158">
                <a:moveTo>
                  <a:pt x="0" y="0"/>
                </a:moveTo>
                <a:lnTo>
                  <a:pt x="0" y="0"/>
                </a:lnTo>
                <a:lnTo>
                  <a:pt x="9113" y="992"/>
                </a:lnTo>
                <a:lnTo>
                  <a:pt x="48241" y="14239"/>
                </a:lnTo>
                <a:lnTo>
                  <a:pt x="86368" y="19790"/>
                </a:lnTo>
                <a:lnTo>
                  <a:pt x="124147" y="24715"/>
                </a:lnTo>
                <a:lnTo>
                  <a:pt x="160477" y="26175"/>
                </a:lnTo>
                <a:lnTo>
                  <a:pt x="203567" y="26668"/>
                </a:lnTo>
                <a:lnTo>
                  <a:pt x="241114" y="31494"/>
                </a:lnTo>
                <a:lnTo>
                  <a:pt x="271865" y="33841"/>
                </a:lnTo>
                <a:lnTo>
                  <a:pt x="305375" y="34884"/>
                </a:lnTo>
                <a:lnTo>
                  <a:pt x="340112" y="35348"/>
                </a:lnTo>
                <a:lnTo>
                  <a:pt x="383658" y="35609"/>
                </a:lnTo>
                <a:lnTo>
                  <a:pt x="421695" y="35686"/>
                </a:lnTo>
                <a:lnTo>
                  <a:pt x="458100" y="40450"/>
                </a:lnTo>
                <a:lnTo>
                  <a:pt x="490012" y="45428"/>
                </a:lnTo>
                <a:lnTo>
                  <a:pt x="524369" y="49956"/>
                </a:lnTo>
                <a:lnTo>
                  <a:pt x="565032" y="53497"/>
                </a:lnTo>
                <a:lnTo>
                  <a:pt x="608587" y="63080"/>
                </a:lnTo>
                <a:lnTo>
                  <a:pt x="651280" y="71607"/>
                </a:lnTo>
                <a:lnTo>
                  <a:pt x="684348" y="76474"/>
                </a:lnTo>
                <a:lnTo>
                  <a:pt x="722676" y="80206"/>
                </a:lnTo>
                <a:lnTo>
                  <a:pt x="753783" y="84595"/>
                </a:lnTo>
                <a:lnTo>
                  <a:pt x="787452" y="87207"/>
                </a:lnTo>
                <a:lnTo>
                  <a:pt x="821267" y="89361"/>
                </a:lnTo>
                <a:lnTo>
                  <a:pt x="865220" y="95159"/>
                </a:lnTo>
                <a:lnTo>
                  <a:pt x="902002" y="97621"/>
                </a:lnTo>
                <a:lnTo>
                  <a:pt x="946547" y="10715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954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Amortized Inference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18" name="SMARTInkShape-Group1280"/>
          <p:cNvGrpSpPr/>
          <p:nvPr/>
        </p:nvGrpSpPr>
        <p:grpSpPr>
          <a:xfrm>
            <a:off x="2393156" y="4658055"/>
            <a:ext cx="392796" cy="967649"/>
            <a:chOff x="2393156" y="4658055"/>
            <a:chExt cx="392796" cy="967649"/>
          </a:xfrm>
        </p:grpSpPr>
        <p:sp>
          <p:nvSpPr>
            <p:cNvPr id="216" name="SMARTInkShape-5090"/>
            <p:cNvSpPr/>
            <p:nvPr>
              <p:custDataLst>
                <p:tags r:id="rId187"/>
              </p:custDataLst>
            </p:nvPr>
          </p:nvSpPr>
          <p:spPr bwMode="auto">
            <a:xfrm>
              <a:off x="2455664" y="4658055"/>
              <a:ext cx="330288" cy="967649"/>
            </a:xfrm>
            <a:custGeom>
              <a:avLst/>
              <a:gdLst/>
              <a:ahLst/>
              <a:cxnLst/>
              <a:rect l="0" t="0" r="0" b="0"/>
              <a:pathLst>
                <a:path w="330288" h="967649">
                  <a:moveTo>
                    <a:pt x="17859" y="101468"/>
                  </a:moveTo>
                  <a:lnTo>
                    <a:pt x="17859" y="101468"/>
                  </a:lnTo>
                  <a:lnTo>
                    <a:pt x="17859" y="96728"/>
                  </a:lnTo>
                  <a:lnTo>
                    <a:pt x="22600" y="84299"/>
                  </a:lnTo>
                  <a:lnTo>
                    <a:pt x="55379" y="39738"/>
                  </a:lnTo>
                  <a:lnTo>
                    <a:pt x="72238" y="23431"/>
                  </a:lnTo>
                  <a:lnTo>
                    <a:pt x="99456" y="8673"/>
                  </a:lnTo>
                  <a:lnTo>
                    <a:pt x="131223" y="0"/>
                  </a:lnTo>
                  <a:lnTo>
                    <a:pt x="173495" y="2619"/>
                  </a:lnTo>
                  <a:lnTo>
                    <a:pt x="197588" y="7798"/>
                  </a:lnTo>
                  <a:lnTo>
                    <a:pt x="235959" y="28377"/>
                  </a:lnTo>
                  <a:lnTo>
                    <a:pt x="256733" y="46351"/>
                  </a:lnTo>
                  <a:lnTo>
                    <a:pt x="269325" y="67939"/>
                  </a:lnTo>
                  <a:lnTo>
                    <a:pt x="280903" y="104143"/>
                  </a:lnTo>
                  <a:lnTo>
                    <a:pt x="284793" y="142860"/>
                  </a:lnTo>
                  <a:lnTo>
                    <a:pt x="285561" y="179612"/>
                  </a:lnTo>
                  <a:lnTo>
                    <a:pt x="283048" y="219541"/>
                  </a:lnTo>
                  <a:lnTo>
                    <a:pt x="281311" y="260146"/>
                  </a:lnTo>
                  <a:lnTo>
                    <a:pt x="284873" y="299941"/>
                  </a:lnTo>
                  <a:lnTo>
                    <a:pt x="285490" y="339530"/>
                  </a:lnTo>
                  <a:lnTo>
                    <a:pt x="288281" y="369330"/>
                  </a:lnTo>
                  <a:lnTo>
                    <a:pt x="295429" y="411353"/>
                  </a:lnTo>
                  <a:lnTo>
                    <a:pt x="303832" y="454231"/>
                  </a:lnTo>
                  <a:lnTo>
                    <a:pt x="308669" y="485462"/>
                  </a:lnTo>
                  <a:lnTo>
                    <a:pt x="311392" y="525358"/>
                  </a:lnTo>
                  <a:lnTo>
                    <a:pt x="312199" y="562314"/>
                  </a:lnTo>
                  <a:lnTo>
                    <a:pt x="313431" y="598400"/>
                  </a:lnTo>
                  <a:lnTo>
                    <a:pt x="317654" y="633235"/>
                  </a:lnTo>
                  <a:lnTo>
                    <a:pt x="316489" y="674821"/>
                  </a:lnTo>
                  <a:lnTo>
                    <a:pt x="319993" y="717173"/>
                  </a:lnTo>
                  <a:lnTo>
                    <a:pt x="320813" y="752146"/>
                  </a:lnTo>
                  <a:lnTo>
                    <a:pt x="321177" y="784226"/>
                  </a:lnTo>
                  <a:lnTo>
                    <a:pt x="326123" y="820697"/>
                  </a:lnTo>
                  <a:lnTo>
                    <a:pt x="329554" y="855534"/>
                  </a:lnTo>
                  <a:lnTo>
                    <a:pt x="330232" y="896517"/>
                  </a:lnTo>
                  <a:lnTo>
                    <a:pt x="330287" y="902368"/>
                  </a:lnTo>
                  <a:lnTo>
                    <a:pt x="329332" y="906269"/>
                  </a:lnTo>
                  <a:lnTo>
                    <a:pt x="327703" y="908869"/>
                  </a:lnTo>
                  <a:lnTo>
                    <a:pt x="325625" y="910604"/>
                  </a:lnTo>
                  <a:lnTo>
                    <a:pt x="323247" y="910766"/>
                  </a:lnTo>
                  <a:lnTo>
                    <a:pt x="317960" y="908302"/>
                  </a:lnTo>
                  <a:lnTo>
                    <a:pt x="275729" y="880560"/>
                  </a:lnTo>
                  <a:lnTo>
                    <a:pt x="240227" y="872721"/>
                  </a:lnTo>
                  <a:lnTo>
                    <a:pt x="209955" y="876180"/>
                  </a:lnTo>
                  <a:lnTo>
                    <a:pt x="167381" y="886638"/>
                  </a:lnTo>
                  <a:lnTo>
                    <a:pt x="126329" y="899060"/>
                  </a:lnTo>
                  <a:lnTo>
                    <a:pt x="89556" y="918197"/>
                  </a:lnTo>
                  <a:lnTo>
                    <a:pt x="50984" y="941086"/>
                  </a:lnTo>
                  <a:lnTo>
                    <a:pt x="0" y="967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7" name="SMARTInkShape-5091"/>
            <p:cNvSpPr/>
            <p:nvPr>
              <p:custDataLst>
                <p:tags r:id="rId188"/>
              </p:custDataLst>
            </p:nvPr>
          </p:nvSpPr>
          <p:spPr bwMode="auto">
            <a:xfrm>
              <a:off x="2393156" y="4866680"/>
              <a:ext cx="35720" cy="621132"/>
            </a:xfrm>
            <a:custGeom>
              <a:avLst/>
              <a:gdLst/>
              <a:ahLst/>
              <a:cxnLst/>
              <a:rect l="0" t="0" r="0" b="0"/>
              <a:pathLst>
                <a:path w="35720" h="621132">
                  <a:moveTo>
                    <a:pt x="35719" y="0"/>
                  </a:moveTo>
                  <a:lnTo>
                    <a:pt x="35719" y="0"/>
                  </a:lnTo>
                  <a:lnTo>
                    <a:pt x="30979" y="0"/>
                  </a:lnTo>
                  <a:lnTo>
                    <a:pt x="29582" y="992"/>
                  </a:lnTo>
                  <a:lnTo>
                    <a:pt x="28651" y="2645"/>
                  </a:lnTo>
                  <a:lnTo>
                    <a:pt x="27617" y="10105"/>
                  </a:lnTo>
                  <a:lnTo>
                    <a:pt x="26953" y="52524"/>
                  </a:lnTo>
                  <a:lnTo>
                    <a:pt x="26838" y="95268"/>
                  </a:lnTo>
                  <a:lnTo>
                    <a:pt x="26804" y="133068"/>
                  </a:lnTo>
                  <a:lnTo>
                    <a:pt x="26794" y="169404"/>
                  </a:lnTo>
                  <a:lnTo>
                    <a:pt x="26791" y="207951"/>
                  </a:lnTo>
                  <a:lnTo>
                    <a:pt x="26790" y="248146"/>
                  </a:lnTo>
                  <a:lnTo>
                    <a:pt x="26789" y="287837"/>
                  </a:lnTo>
                  <a:lnTo>
                    <a:pt x="26789" y="328370"/>
                  </a:lnTo>
                  <a:lnTo>
                    <a:pt x="26789" y="368162"/>
                  </a:lnTo>
                  <a:lnTo>
                    <a:pt x="24143" y="408725"/>
                  </a:lnTo>
                  <a:lnTo>
                    <a:pt x="19722" y="445879"/>
                  </a:lnTo>
                  <a:lnTo>
                    <a:pt x="18411" y="482023"/>
                  </a:lnTo>
                  <a:lnTo>
                    <a:pt x="17969" y="525052"/>
                  </a:lnTo>
                  <a:lnTo>
                    <a:pt x="11744" y="563206"/>
                  </a:lnTo>
                  <a:lnTo>
                    <a:pt x="6840" y="602641"/>
                  </a:lnTo>
                  <a:lnTo>
                    <a:pt x="1351" y="620646"/>
                  </a:lnTo>
                  <a:lnTo>
                    <a:pt x="901" y="621131"/>
                  </a:lnTo>
                  <a:lnTo>
                    <a:pt x="0" y="598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1" name="SMARTInkShape-Group1281"/>
          <p:cNvGrpSpPr/>
          <p:nvPr/>
        </p:nvGrpSpPr>
        <p:grpSpPr>
          <a:xfrm>
            <a:off x="2484370" y="4786313"/>
            <a:ext cx="166532" cy="803672"/>
            <a:chOff x="2484370" y="4786313"/>
            <a:chExt cx="166532" cy="803672"/>
          </a:xfrm>
        </p:grpSpPr>
        <p:sp>
          <p:nvSpPr>
            <p:cNvPr id="219" name="SMARTInkShape-5092"/>
            <p:cNvSpPr/>
            <p:nvPr>
              <p:custDataLst>
                <p:tags r:id="rId185"/>
              </p:custDataLst>
            </p:nvPr>
          </p:nvSpPr>
          <p:spPr bwMode="auto">
            <a:xfrm>
              <a:off x="2590851" y="4786313"/>
              <a:ext cx="16619" cy="803672"/>
            </a:xfrm>
            <a:custGeom>
              <a:avLst/>
              <a:gdLst/>
              <a:ahLst/>
              <a:cxnLst/>
              <a:rect l="0" t="0" r="0" b="0"/>
              <a:pathLst>
                <a:path w="16619" h="803672">
                  <a:moveTo>
                    <a:pt x="7688" y="0"/>
                  </a:moveTo>
                  <a:lnTo>
                    <a:pt x="7688" y="0"/>
                  </a:lnTo>
                  <a:lnTo>
                    <a:pt x="2948" y="4740"/>
                  </a:lnTo>
                  <a:lnTo>
                    <a:pt x="0" y="31390"/>
                  </a:lnTo>
                  <a:lnTo>
                    <a:pt x="1956" y="62237"/>
                  </a:lnTo>
                  <a:lnTo>
                    <a:pt x="5141" y="96122"/>
                  </a:lnTo>
                  <a:lnTo>
                    <a:pt x="6933" y="138503"/>
                  </a:lnTo>
                  <a:lnTo>
                    <a:pt x="7464" y="183030"/>
                  </a:lnTo>
                  <a:lnTo>
                    <a:pt x="7589" y="216284"/>
                  </a:lnTo>
                  <a:lnTo>
                    <a:pt x="7644" y="250907"/>
                  </a:lnTo>
                  <a:lnTo>
                    <a:pt x="7668" y="286139"/>
                  </a:lnTo>
                  <a:lnTo>
                    <a:pt x="7679" y="321641"/>
                  </a:lnTo>
                  <a:lnTo>
                    <a:pt x="7684" y="359909"/>
                  </a:lnTo>
                  <a:lnTo>
                    <a:pt x="7686" y="400069"/>
                  </a:lnTo>
                  <a:lnTo>
                    <a:pt x="7687" y="441069"/>
                  </a:lnTo>
                  <a:lnTo>
                    <a:pt x="7688" y="479797"/>
                  </a:lnTo>
                  <a:lnTo>
                    <a:pt x="7688" y="516852"/>
                  </a:lnTo>
                  <a:lnTo>
                    <a:pt x="7688" y="553165"/>
                  </a:lnTo>
                  <a:lnTo>
                    <a:pt x="7688" y="589146"/>
                  </a:lnTo>
                  <a:lnTo>
                    <a:pt x="8680" y="622999"/>
                  </a:lnTo>
                  <a:lnTo>
                    <a:pt x="12833" y="664369"/>
                  </a:lnTo>
                  <a:lnTo>
                    <a:pt x="10646" y="700771"/>
                  </a:lnTo>
                  <a:lnTo>
                    <a:pt x="14407" y="732833"/>
                  </a:lnTo>
                  <a:lnTo>
                    <a:pt x="16618" y="8036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0" name="SMARTInkShape-5093"/>
            <p:cNvSpPr/>
            <p:nvPr>
              <p:custDataLst>
                <p:tags r:id="rId186"/>
              </p:custDataLst>
            </p:nvPr>
          </p:nvSpPr>
          <p:spPr bwMode="auto">
            <a:xfrm>
              <a:off x="2484370" y="4928482"/>
              <a:ext cx="166532" cy="362432"/>
            </a:xfrm>
            <a:custGeom>
              <a:avLst/>
              <a:gdLst/>
              <a:ahLst/>
              <a:cxnLst/>
              <a:rect l="0" t="0" r="0" b="0"/>
              <a:pathLst>
                <a:path w="166532" h="362432">
                  <a:moveTo>
                    <a:pt x="105239" y="63213"/>
                  </a:moveTo>
                  <a:lnTo>
                    <a:pt x="105239" y="63213"/>
                  </a:lnTo>
                  <a:lnTo>
                    <a:pt x="100499" y="63213"/>
                  </a:lnTo>
                  <a:lnTo>
                    <a:pt x="95526" y="65859"/>
                  </a:lnTo>
                  <a:lnTo>
                    <a:pt x="51409" y="90071"/>
                  </a:lnTo>
                  <a:lnTo>
                    <a:pt x="45540" y="93025"/>
                  </a:lnTo>
                  <a:lnTo>
                    <a:pt x="27799" y="111403"/>
                  </a:lnTo>
                  <a:lnTo>
                    <a:pt x="7790" y="150330"/>
                  </a:lnTo>
                  <a:lnTo>
                    <a:pt x="4554" y="157010"/>
                  </a:lnTo>
                  <a:lnTo>
                    <a:pt x="0" y="194853"/>
                  </a:lnTo>
                  <a:lnTo>
                    <a:pt x="1581" y="226892"/>
                  </a:lnTo>
                  <a:lnTo>
                    <a:pt x="5591" y="259983"/>
                  </a:lnTo>
                  <a:lnTo>
                    <a:pt x="13427" y="304519"/>
                  </a:lnTo>
                  <a:lnTo>
                    <a:pt x="19124" y="327226"/>
                  </a:lnTo>
                  <a:lnTo>
                    <a:pt x="26001" y="336456"/>
                  </a:lnTo>
                  <a:lnTo>
                    <a:pt x="46871" y="352003"/>
                  </a:lnTo>
                  <a:lnTo>
                    <a:pt x="77031" y="362431"/>
                  </a:lnTo>
                  <a:lnTo>
                    <a:pt x="86434" y="360919"/>
                  </a:lnTo>
                  <a:lnTo>
                    <a:pt x="104819" y="351300"/>
                  </a:lnTo>
                  <a:lnTo>
                    <a:pt x="127164" y="324410"/>
                  </a:lnTo>
                  <a:lnTo>
                    <a:pt x="148855" y="284888"/>
                  </a:lnTo>
                  <a:lnTo>
                    <a:pt x="163642" y="244761"/>
                  </a:lnTo>
                  <a:lnTo>
                    <a:pt x="166531" y="203656"/>
                  </a:lnTo>
                  <a:lnTo>
                    <a:pt x="166395" y="165459"/>
                  </a:lnTo>
                  <a:lnTo>
                    <a:pt x="160512" y="129999"/>
                  </a:lnTo>
                  <a:lnTo>
                    <a:pt x="152280" y="88201"/>
                  </a:lnTo>
                  <a:lnTo>
                    <a:pt x="145620" y="46762"/>
                  </a:lnTo>
                  <a:lnTo>
                    <a:pt x="132859" y="23722"/>
                  </a:lnTo>
                  <a:lnTo>
                    <a:pt x="116510" y="4328"/>
                  </a:lnTo>
                  <a:lnTo>
                    <a:pt x="110769" y="1136"/>
                  </a:lnTo>
                  <a:lnTo>
                    <a:pt x="104957" y="0"/>
                  </a:lnTo>
                  <a:lnTo>
                    <a:pt x="93208" y="1385"/>
                  </a:lnTo>
                  <a:lnTo>
                    <a:pt x="81371" y="5306"/>
                  </a:lnTo>
                  <a:lnTo>
                    <a:pt x="77421" y="7742"/>
                  </a:lnTo>
                  <a:lnTo>
                    <a:pt x="69521" y="185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22" name="SMARTInkShape-5094"/>
          <p:cNvSpPr/>
          <p:nvPr>
            <p:custDataLst>
              <p:tags r:id="rId1"/>
            </p:custDataLst>
          </p:nvPr>
        </p:nvSpPr>
        <p:spPr bwMode="auto">
          <a:xfrm>
            <a:off x="6929438" y="5339953"/>
            <a:ext cx="169096" cy="553643"/>
          </a:xfrm>
          <a:custGeom>
            <a:avLst/>
            <a:gdLst/>
            <a:ahLst/>
            <a:cxnLst/>
            <a:rect l="0" t="0" r="0" b="0"/>
            <a:pathLst>
              <a:path w="169096" h="553643">
                <a:moveTo>
                  <a:pt x="0" y="0"/>
                </a:moveTo>
                <a:lnTo>
                  <a:pt x="0" y="0"/>
                </a:lnTo>
                <a:lnTo>
                  <a:pt x="4740" y="9481"/>
                </a:lnTo>
                <a:lnTo>
                  <a:pt x="44056" y="49670"/>
                </a:lnTo>
                <a:lnTo>
                  <a:pt x="85288" y="90979"/>
                </a:lnTo>
                <a:lnTo>
                  <a:pt x="109928" y="131484"/>
                </a:lnTo>
                <a:lnTo>
                  <a:pt x="133905" y="171824"/>
                </a:lnTo>
                <a:lnTo>
                  <a:pt x="149146" y="206023"/>
                </a:lnTo>
                <a:lnTo>
                  <a:pt x="159946" y="241291"/>
                </a:lnTo>
                <a:lnTo>
                  <a:pt x="166784" y="276875"/>
                </a:lnTo>
                <a:lnTo>
                  <a:pt x="169095" y="319716"/>
                </a:lnTo>
                <a:lnTo>
                  <a:pt x="161430" y="363970"/>
                </a:lnTo>
                <a:lnTo>
                  <a:pt x="146277" y="399105"/>
                </a:lnTo>
                <a:lnTo>
                  <a:pt x="123377" y="433659"/>
                </a:lnTo>
                <a:lnTo>
                  <a:pt x="86327" y="475149"/>
                </a:lnTo>
                <a:lnTo>
                  <a:pt x="17859" y="55364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3" name="SMARTInkShape-5095"/>
          <p:cNvSpPr/>
          <p:nvPr>
            <p:custDataLst>
              <p:tags r:id="rId2"/>
            </p:custDataLst>
          </p:nvPr>
        </p:nvSpPr>
        <p:spPr bwMode="auto">
          <a:xfrm>
            <a:off x="6536531" y="5848945"/>
            <a:ext cx="48520" cy="125017"/>
          </a:xfrm>
          <a:custGeom>
            <a:avLst/>
            <a:gdLst/>
            <a:ahLst/>
            <a:cxnLst/>
            <a:rect l="0" t="0" r="0" b="0"/>
            <a:pathLst>
              <a:path w="48520" h="125017">
                <a:moveTo>
                  <a:pt x="35719" y="0"/>
                </a:moveTo>
                <a:lnTo>
                  <a:pt x="35719" y="0"/>
                </a:lnTo>
                <a:lnTo>
                  <a:pt x="48148" y="29599"/>
                </a:lnTo>
                <a:lnTo>
                  <a:pt x="48519" y="45897"/>
                </a:lnTo>
                <a:lnTo>
                  <a:pt x="40673" y="75874"/>
                </a:lnTo>
                <a:lnTo>
                  <a:pt x="27706" y="99542"/>
                </a:lnTo>
                <a:lnTo>
                  <a:pt x="0" y="12501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27" name="SMARTInkShape-Group1284"/>
          <p:cNvGrpSpPr/>
          <p:nvPr/>
        </p:nvGrpSpPr>
        <p:grpSpPr>
          <a:xfrm>
            <a:off x="5456039" y="5443782"/>
            <a:ext cx="580432" cy="628407"/>
            <a:chOff x="5456039" y="5443782"/>
            <a:chExt cx="580432" cy="628407"/>
          </a:xfrm>
        </p:grpSpPr>
        <p:sp>
          <p:nvSpPr>
            <p:cNvPr id="224" name="SMARTInkShape-5096"/>
            <p:cNvSpPr/>
            <p:nvPr>
              <p:custDataLst>
                <p:tags r:id="rId182"/>
              </p:custDataLst>
            </p:nvPr>
          </p:nvSpPr>
          <p:spPr bwMode="auto">
            <a:xfrm>
              <a:off x="5608689" y="5443782"/>
              <a:ext cx="267046" cy="518077"/>
            </a:xfrm>
            <a:custGeom>
              <a:avLst/>
              <a:gdLst/>
              <a:ahLst/>
              <a:cxnLst/>
              <a:rect l="0" t="0" r="0" b="0"/>
              <a:pathLst>
                <a:path w="267046" h="518077">
                  <a:moveTo>
                    <a:pt x="25944" y="92623"/>
                  </a:moveTo>
                  <a:lnTo>
                    <a:pt x="25944" y="92623"/>
                  </a:lnTo>
                  <a:lnTo>
                    <a:pt x="21203" y="92623"/>
                  </a:lnTo>
                  <a:lnTo>
                    <a:pt x="8774" y="97365"/>
                  </a:lnTo>
                  <a:lnTo>
                    <a:pt x="5568" y="99753"/>
                  </a:lnTo>
                  <a:lnTo>
                    <a:pt x="2005" y="105053"/>
                  </a:lnTo>
                  <a:lnTo>
                    <a:pt x="0" y="123096"/>
                  </a:lnTo>
                  <a:lnTo>
                    <a:pt x="8886" y="152034"/>
                  </a:lnTo>
                  <a:lnTo>
                    <a:pt x="29667" y="186087"/>
                  </a:lnTo>
                  <a:lnTo>
                    <a:pt x="47001" y="222622"/>
                  </a:lnTo>
                  <a:lnTo>
                    <a:pt x="64705" y="259024"/>
                  </a:lnTo>
                  <a:lnTo>
                    <a:pt x="81526" y="294945"/>
                  </a:lnTo>
                  <a:lnTo>
                    <a:pt x="93234" y="330724"/>
                  </a:lnTo>
                  <a:lnTo>
                    <a:pt x="102988" y="366460"/>
                  </a:lnTo>
                  <a:lnTo>
                    <a:pt x="112161" y="401192"/>
                  </a:lnTo>
                  <a:lnTo>
                    <a:pt x="124150" y="442743"/>
                  </a:lnTo>
                  <a:lnTo>
                    <a:pt x="133094" y="477152"/>
                  </a:lnTo>
                  <a:lnTo>
                    <a:pt x="140043" y="498674"/>
                  </a:lnTo>
                  <a:lnTo>
                    <a:pt x="149746" y="514854"/>
                  </a:lnTo>
                  <a:lnTo>
                    <a:pt x="153128" y="517978"/>
                  </a:lnTo>
                  <a:lnTo>
                    <a:pt x="155381" y="518076"/>
                  </a:lnTo>
                  <a:lnTo>
                    <a:pt x="156883" y="516157"/>
                  </a:lnTo>
                  <a:lnTo>
                    <a:pt x="154258" y="485013"/>
                  </a:lnTo>
                  <a:lnTo>
                    <a:pt x="152426" y="451897"/>
                  </a:lnTo>
                  <a:lnTo>
                    <a:pt x="150619" y="415020"/>
                  </a:lnTo>
                  <a:lnTo>
                    <a:pt x="146509" y="378787"/>
                  </a:lnTo>
                  <a:lnTo>
                    <a:pt x="144020" y="342838"/>
                  </a:lnTo>
                  <a:lnTo>
                    <a:pt x="142915" y="307018"/>
                  </a:lnTo>
                  <a:lnTo>
                    <a:pt x="142424" y="271254"/>
                  </a:lnTo>
                  <a:lnTo>
                    <a:pt x="142205" y="232869"/>
                  </a:lnTo>
                  <a:lnTo>
                    <a:pt x="143099" y="193651"/>
                  </a:lnTo>
                  <a:lnTo>
                    <a:pt x="146805" y="156376"/>
                  </a:lnTo>
                  <a:lnTo>
                    <a:pt x="151759" y="125258"/>
                  </a:lnTo>
                  <a:lnTo>
                    <a:pt x="160126" y="88072"/>
                  </a:lnTo>
                  <a:lnTo>
                    <a:pt x="171842" y="48840"/>
                  </a:lnTo>
                  <a:lnTo>
                    <a:pt x="189849" y="20549"/>
                  </a:lnTo>
                  <a:lnTo>
                    <a:pt x="201728" y="7879"/>
                  </a:lnTo>
                  <a:lnTo>
                    <a:pt x="211888" y="1052"/>
                  </a:lnTo>
                  <a:lnTo>
                    <a:pt x="228309" y="0"/>
                  </a:lnTo>
                  <a:lnTo>
                    <a:pt x="245861" y="2841"/>
                  </a:lnTo>
                  <a:lnTo>
                    <a:pt x="267045" y="122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5" name="SMARTInkShape-5097"/>
            <p:cNvSpPr/>
            <p:nvPr>
              <p:custDataLst>
                <p:tags r:id="rId183"/>
              </p:custDataLst>
            </p:nvPr>
          </p:nvSpPr>
          <p:spPr bwMode="auto">
            <a:xfrm>
              <a:off x="5947791" y="5464970"/>
              <a:ext cx="88680" cy="607219"/>
            </a:xfrm>
            <a:custGeom>
              <a:avLst/>
              <a:gdLst/>
              <a:ahLst/>
              <a:cxnLst/>
              <a:rect l="0" t="0" r="0" b="0"/>
              <a:pathLst>
                <a:path w="88680" h="607219">
                  <a:moveTo>
                    <a:pt x="88679" y="0"/>
                  </a:moveTo>
                  <a:lnTo>
                    <a:pt x="88679" y="0"/>
                  </a:lnTo>
                  <a:lnTo>
                    <a:pt x="76249" y="0"/>
                  </a:lnTo>
                  <a:lnTo>
                    <a:pt x="67940" y="7936"/>
                  </a:lnTo>
                  <a:lnTo>
                    <a:pt x="54752" y="29140"/>
                  </a:lnTo>
                  <a:lnTo>
                    <a:pt x="39305" y="73730"/>
                  </a:lnTo>
                  <a:lnTo>
                    <a:pt x="35353" y="112575"/>
                  </a:lnTo>
                  <a:lnTo>
                    <a:pt x="28340" y="156496"/>
                  </a:lnTo>
                  <a:lnTo>
                    <a:pt x="22834" y="189607"/>
                  </a:lnTo>
                  <a:lnTo>
                    <a:pt x="17081" y="224168"/>
                  </a:lnTo>
                  <a:lnTo>
                    <a:pt x="12209" y="259371"/>
                  </a:lnTo>
                  <a:lnTo>
                    <a:pt x="10043" y="294861"/>
                  </a:lnTo>
                  <a:lnTo>
                    <a:pt x="6435" y="333124"/>
                  </a:lnTo>
                  <a:lnTo>
                    <a:pt x="2516" y="371296"/>
                  </a:lnTo>
                  <a:lnTo>
                    <a:pt x="775" y="404798"/>
                  </a:lnTo>
                  <a:lnTo>
                    <a:pt x="0" y="438871"/>
                  </a:lnTo>
                  <a:lnTo>
                    <a:pt x="647" y="470881"/>
                  </a:lnTo>
                  <a:lnTo>
                    <a:pt x="6591" y="505636"/>
                  </a:lnTo>
                  <a:lnTo>
                    <a:pt x="17488" y="544047"/>
                  </a:lnTo>
                  <a:lnTo>
                    <a:pt x="25288" y="562275"/>
                  </a:lnTo>
                  <a:lnTo>
                    <a:pt x="38677" y="580297"/>
                  </a:lnTo>
                  <a:lnTo>
                    <a:pt x="79748" y="6072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6" name="SMARTInkShape-5098"/>
            <p:cNvSpPr/>
            <p:nvPr>
              <p:custDataLst>
                <p:tags r:id="rId184"/>
              </p:custDataLst>
            </p:nvPr>
          </p:nvSpPr>
          <p:spPr bwMode="auto">
            <a:xfrm>
              <a:off x="5456039" y="5554266"/>
              <a:ext cx="142140" cy="464771"/>
            </a:xfrm>
            <a:custGeom>
              <a:avLst/>
              <a:gdLst/>
              <a:ahLst/>
              <a:cxnLst/>
              <a:rect l="0" t="0" r="0" b="0"/>
              <a:pathLst>
                <a:path w="142140" h="464771">
                  <a:moveTo>
                    <a:pt x="125016" y="0"/>
                  </a:moveTo>
                  <a:lnTo>
                    <a:pt x="125016" y="0"/>
                  </a:lnTo>
                  <a:lnTo>
                    <a:pt x="125016" y="4740"/>
                  </a:lnTo>
                  <a:lnTo>
                    <a:pt x="139151" y="37517"/>
                  </a:lnTo>
                  <a:lnTo>
                    <a:pt x="142139" y="81275"/>
                  </a:lnTo>
                  <a:lnTo>
                    <a:pt x="141737" y="124421"/>
                  </a:lnTo>
                  <a:lnTo>
                    <a:pt x="136695" y="158464"/>
                  </a:lnTo>
                  <a:lnTo>
                    <a:pt x="133768" y="193685"/>
                  </a:lnTo>
                  <a:lnTo>
                    <a:pt x="127058" y="229257"/>
                  </a:lnTo>
                  <a:lnTo>
                    <a:pt x="118786" y="263940"/>
                  </a:lnTo>
                  <a:lnTo>
                    <a:pt x="107102" y="305475"/>
                  </a:lnTo>
                  <a:lnTo>
                    <a:pt x="95240" y="346862"/>
                  </a:lnTo>
                  <a:lnTo>
                    <a:pt x="80366" y="390076"/>
                  </a:lnTo>
                  <a:lnTo>
                    <a:pt x="58355" y="434572"/>
                  </a:lnTo>
                  <a:lnTo>
                    <a:pt x="41324" y="455632"/>
                  </a:lnTo>
                  <a:lnTo>
                    <a:pt x="29611" y="464770"/>
                  </a:lnTo>
                  <a:lnTo>
                    <a:pt x="23709" y="464628"/>
                  </a:lnTo>
                  <a:lnTo>
                    <a:pt x="0" y="446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28" name="SMARTInkShape-5099"/>
          <p:cNvSpPr/>
          <p:nvPr>
            <p:custDataLst>
              <p:tags r:id="rId3"/>
            </p:custDataLst>
          </p:nvPr>
        </p:nvSpPr>
        <p:spPr bwMode="auto">
          <a:xfrm>
            <a:off x="8349258" y="4295180"/>
            <a:ext cx="655896" cy="80368"/>
          </a:xfrm>
          <a:custGeom>
            <a:avLst/>
            <a:gdLst/>
            <a:ahLst/>
            <a:cxnLst/>
            <a:rect l="0" t="0" r="0" b="0"/>
            <a:pathLst>
              <a:path w="655896" h="80368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5291" y="9713"/>
                </a:lnTo>
                <a:lnTo>
                  <a:pt x="44120" y="36571"/>
                </a:lnTo>
                <a:lnTo>
                  <a:pt x="77565" y="48539"/>
                </a:lnTo>
                <a:lnTo>
                  <a:pt x="120273" y="57323"/>
                </a:lnTo>
                <a:lnTo>
                  <a:pt x="155139" y="60971"/>
                </a:lnTo>
                <a:lnTo>
                  <a:pt x="195346" y="62052"/>
                </a:lnTo>
                <a:lnTo>
                  <a:pt x="238679" y="57632"/>
                </a:lnTo>
                <a:lnTo>
                  <a:pt x="282938" y="54779"/>
                </a:lnTo>
                <a:lnTo>
                  <a:pt x="315257" y="54112"/>
                </a:lnTo>
                <a:lnTo>
                  <a:pt x="349465" y="52823"/>
                </a:lnTo>
                <a:lnTo>
                  <a:pt x="384513" y="48942"/>
                </a:lnTo>
                <a:lnTo>
                  <a:pt x="419934" y="46557"/>
                </a:lnTo>
                <a:lnTo>
                  <a:pt x="454527" y="45496"/>
                </a:lnTo>
                <a:lnTo>
                  <a:pt x="486438" y="45025"/>
                </a:lnTo>
                <a:lnTo>
                  <a:pt x="517157" y="44816"/>
                </a:lnTo>
                <a:lnTo>
                  <a:pt x="559698" y="44698"/>
                </a:lnTo>
                <a:lnTo>
                  <a:pt x="597438" y="47309"/>
                </a:lnTo>
                <a:lnTo>
                  <a:pt x="641005" y="57080"/>
                </a:lnTo>
                <a:lnTo>
                  <a:pt x="652000" y="62741"/>
                </a:lnTo>
                <a:lnTo>
                  <a:pt x="654933" y="65639"/>
                </a:lnTo>
                <a:lnTo>
                  <a:pt x="655895" y="68564"/>
                </a:lnTo>
                <a:lnTo>
                  <a:pt x="651867" y="803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39" name="SMARTInkShape-Group1286"/>
          <p:cNvGrpSpPr/>
          <p:nvPr/>
        </p:nvGrpSpPr>
        <p:grpSpPr>
          <a:xfrm>
            <a:off x="5037581" y="4455914"/>
            <a:ext cx="2033688" cy="808797"/>
            <a:chOff x="5037581" y="4455914"/>
            <a:chExt cx="2033688" cy="808797"/>
          </a:xfrm>
        </p:grpSpPr>
        <p:sp>
          <p:nvSpPr>
            <p:cNvPr id="229" name="SMARTInkShape-5100"/>
            <p:cNvSpPr/>
            <p:nvPr>
              <p:custDataLst>
                <p:tags r:id="rId172"/>
              </p:custDataLst>
            </p:nvPr>
          </p:nvSpPr>
          <p:spPr bwMode="auto">
            <a:xfrm>
              <a:off x="5384758" y="4662110"/>
              <a:ext cx="247040" cy="602601"/>
            </a:xfrm>
            <a:custGeom>
              <a:avLst/>
              <a:gdLst/>
              <a:ahLst/>
              <a:cxnLst/>
              <a:rect l="0" t="0" r="0" b="0"/>
              <a:pathLst>
                <a:path w="247040" h="602601">
                  <a:moveTo>
                    <a:pt x="62351" y="195640"/>
                  </a:moveTo>
                  <a:lnTo>
                    <a:pt x="62351" y="195640"/>
                  </a:lnTo>
                  <a:lnTo>
                    <a:pt x="49049" y="182337"/>
                  </a:lnTo>
                  <a:lnTo>
                    <a:pt x="47530" y="181811"/>
                  </a:lnTo>
                  <a:lnTo>
                    <a:pt x="46517" y="182452"/>
                  </a:lnTo>
                  <a:lnTo>
                    <a:pt x="45842" y="183871"/>
                  </a:lnTo>
                  <a:lnTo>
                    <a:pt x="44892" y="214312"/>
                  </a:lnTo>
                  <a:lnTo>
                    <a:pt x="44670" y="244618"/>
                  </a:lnTo>
                  <a:lnTo>
                    <a:pt x="44571" y="275948"/>
                  </a:lnTo>
                  <a:lnTo>
                    <a:pt x="44514" y="315897"/>
                  </a:lnTo>
                  <a:lnTo>
                    <a:pt x="44499" y="352870"/>
                  </a:lnTo>
                  <a:lnTo>
                    <a:pt x="45486" y="388960"/>
                  </a:lnTo>
                  <a:lnTo>
                    <a:pt x="50630" y="424790"/>
                  </a:lnTo>
                  <a:lnTo>
                    <a:pt x="52595" y="460540"/>
                  </a:lnTo>
                  <a:lnTo>
                    <a:pt x="54169" y="495276"/>
                  </a:lnTo>
                  <a:lnTo>
                    <a:pt x="60441" y="536829"/>
                  </a:lnTo>
                  <a:lnTo>
                    <a:pt x="64431" y="565946"/>
                  </a:lnTo>
                  <a:lnTo>
                    <a:pt x="70880" y="602600"/>
                  </a:lnTo>
                  <a:lnTo>
                    <a:pt x="70022" y="601884"/>
                  </a:lnTo>
                  <a:lnTo>
                    <a:pt x="66422" y="595797"/>
                  </a:lnTo>
                  <a:lnTo>
                    <a:pt x="60241" y="553293"/>
                  </a:lnTo>
                  <a:lnTo>
                    <a:pt x="55442" y="512947"/>
                  </a:lnTo>
                  <a:lnTo>
                    <a:pt x="54320" y="476564"/>
                  </a:lnTo>
                  <a:lnTo>
                    <a:pt x="53688" y="432776"/>
                  </a:lnTo>
                  <a:lnTo>
                    <a:pt x="52509" y="389815"/>
                  </a:lnTo>
                  <a:lnTo>
                    <a:pt x="47308" y="351510"/>
                  </a:lnTo>
                  <a:lnTo>
                    <a:pt x="45326" y="316018"/>
                  </a:lnTo>
                  <a:lnTo>
                    <a:pt x="44656" y="276855"/>
                  </a:lnTo>
                  <a:lnTo>
                    <a:pt x="44525" y="240456"/>
                  </a:lnTo>
                  <a:lnTo>
                    <a:pt x="35020" y="204068"/>
                  </a:lnTo>
                  <a:lnTo>
                    <a:pt x="21160" y="167723"/>
                  </a:lnTo>
                  <a:lnTo>
                    <a:pt x="5860" y="124054"/>
                  </a:lnTo>
                  <a:lnTo>
                    <a:pt x="1032" y="98744"/>
                  </a:lnTo>
                  <a:lnTo>
                    <a:pt x="78" y="58025"/>
                  </a:lnTo>
                  <a:lnTo>
                    <a:pt x="0" y="50319"/>
                  </a:lnTo>
                  <a:lnTo>
                    <a:pt x="9371" y="25251"/>
                  </a:lnTo>
                  <a:lnTo>
                    <a:pt x="21937" y="13086"/>
                  </a:lnTo>
                  <a:lnTo>
                    <a:pt x="36452" y="5364"/>
                  </a:lnTo>
                  <a:lnTo>
                    <a:pt x="57764" y="1017"/>
                  </a:lnTo>
                  <a:lnTo>
                    <a:pt x="77511" y="0"/>
                  </a:lnTo>
                  <a:lnTo>
                    <a:pt x="99516" y="7486"/>
                  </a:lnTo>
                  <a:lnTo>
                    <a:pt x="143534" y="31662"/>
                  </a:lnTo>
                  <a:lnTo>
                    <a:pt x="182216" y="66894"/>
                  </a:lnTo>
                  <a:lnTo>
                    <a:pt x="206346" y="98844"/>
                  </a:lnTo>
                  <a:lnTo>
                    <a:pt x="230363" y="142155"/>
                  </a:lnTo>
                  <a:lnTo>
                    <a:pt x="243653" y="176154"/>
                  </a:lnTo>
                  <a:lnTo>
                    <a:pt x="247039" y="207946"/>
                  </a:lnTo>
                  <a:lnTo>
                    <a:pt x="244315" y="220292"/>
                  </a:lnTo>
                  <a:lnTo>
                    <a:pt x="227723" y="247042"/>
                  </a:lnTo>
                  <a:lnTo>
                    <a:pt x="199214" y="270621"/>
                  </a:lnTo>
                  <a:lnTo>
                    <a:pt x="155017" y="295375"/>
                  </a:lnTo>
                  <a:lnTo>
                    <a:pt x="89140" y="320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0" name="SMARTInkShape-5101"/>
            <p:cNvSpPr/>
            <p:nvPr>
              <p:custDataLst>
                <p:tags r:id="rId173"/>
              </p:custDataLst>
            </p:nvPr>
          </p:nvSpPr>
          <p:spPr bwMode="auto">
            <a:xfrm>
              <a:off x="5037581" y="4768506"/>
              <a:ext cx="302373" cy="232308"/>
            </a:xfrm>
            <a:custGeom>
              <a:avLst/>
              <a:gdLst/>
              <a:ahLst/>
              <a:cxnLst/>
              <a:rect l="0" t="0" r="0" b="0"/>
              <a:pathLst>
                <a:path w="302373" h="232308">
                  <a:moveTo>
                    <a:pt x="7692" y="214260"/>
                  </a:moveTo>
                  <a:lnTo>
                    <a:pt x="7692" y="214260"/>
                  </a:lnTo>
                  <a:lnTo>
                    <a:pt x="2952" y="209519"/>
                  </a:lnTo>
                  <a:lnTo>
                    <a:pt x="624" y="201901"/>
                  </a:lnTo>
                  <a:lnTo>
                    <a:pt x="0" y="165999"/>
                  </a:lnTo>
                  <a:lnTo>
                    <a:pt x="5965" y="130066"/>
                  </a:lnTo>
                  <a:lnTo>
                    <a:pt x="16869" y="90252"/>
                  </a:lnTo>
                  <a:lnTo>
                    <a:pt x="23677" y="72825"/>
                  </a:lnTo>
                  <a:lnTo>
                    <a:pt x="56668" y="32085"/>
                  </a:lnTo>
                  <a:lnTo>
                    <a:pt x="80412" y="9800"/>
                  </a:lnTo>
                  <a:lnTo>
                    <a:pt x="97559" y="27"/>
                  </a:lnTo>
                  <a:lnTo>
                    <a:pt x="105307" y="0"/>
                  </a:lnTo>
                  <a:lnTo>
                    <a:pt x="112456" y="2959"/>
                  </a:lnTo>
                  <a:lnTo>
                    <a:pt x="133448" y="19614"/>
                  </a:lnTo>
                  <a:lnTo>
                    <a:pt x="143952" y="53068"/>
                  </a:lnTo>
                  <a:lnTo>
                    <a:pt x="148607" y="95944"/>
                  </a:lnTo>
                  <a:lnTo>
                    <a:pt x="149697" y="127940"/>
                  </a:lnTo>
                  <a:lnTo>
                    <a:pt x="150309" y="168840"/>
                  </a:lnTo>
                  <a:lnTo>
                    <a:pt x="155257" y="205178"/>
                  </a:lnTo>
                  <a:lnTo>
                    <a:pt x="167721" y="227332"/>
                  </a:lnTo>
                  <a:lnTo>
                    <a:pt x="172918" y="230913"/>
                  </a:lnTo>
                  <a:lnTo>
                    <a:pt x="178367" y="232307"/>
                  </a:lnTo>
                  <a:lnTo>
                    <a:pt x="183983" y="232244"/>
                  </a:lnTo>
                  <a:lnTo>
                    <a:pt x="195515" y="226883"/>
                  </a:lnTo>
                  <a:lnTo>
                    <a:pt x="232150" y="193542"/>
                  </a:lnTo>
                  <a:lnTo>
                    <a:pt x="269538" y="155891"/>
                  </a:lnTo>
                  <a:lnTo>
                    <a:pt x="302372" y="133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" name="SMARTInkShape-5102"/>
            <p:cNvSpPr/>
            <p:nvPr>
              <p:custDataLst>
                <p:tags r:id="rId174"/>
              </p:custDataLst>
            </p:nvPr>
          </p:nvSpPr>
          <p:spPr bwMode="auto">
            <a:xfrm>
              <a:off x="5717267" y="4486488"/>
              <a:ext cx="194187" cy="585576"/>
            </a:xfrm>
            <a:custGeom>
              <a:avLst/>
              <a:gdLst/>
              <a:ahLst/>
              <a:cxnLst/>
              <a:rect l="0" t="0" r="0" b="0"/>
              <a:pathLst>
                <a:path w="194187" h="585576">
                  <a:moveTo>
                    <a:pt x="194186" y="5145"/>
                  </a:moveTo>
                  <a:lnTo>
                    <a:pt x="194186" y="5145"/>
                  </a:lnTo>
                  <a:lnTo>
                    <a:pt x="189446" y="404"/>
                  </a:lnTo>
                  <a:lnTo>
                    <a:pt x="186065" y="0"/>
                  </a:lnTo>
                  <a:lnTo>
                    <a:pt x="177017" y="2197"/>
                  </a:lnTo>
                  <a:lnTo>
                    <a:pt x="143758" y="24958"/>
                  </a:lnTo>
                  <a:lnTo>
                    <a:pt x="110466" y="63594"/>
                  </a:lnTo>
                  <a:lnTo>
                    <a:pt x="84310" y="104922"/>
                  </a:lnTo>
                  <a:lnTo>
                    <a:pt x="69946" y="128865"/>
                  </a:lnTo>
                  <a:lnTo>
                    <a:pt x="55289" y="170236"/>
                  </a:lnTo>
                  <a:lnTo>
                    <a:pt x="44480" y="199235"/>
                  </a:lnTo>
                  <a:lnTo>
                    <a:pt x="33062" y="231305"/>
                  </a:lnTo>
                  <a:lnTo>
                    <a:pt x="22364" y="265403"/>
                  </a:lnTo>
                  <a:lnTo>
                    <a:pt x="14303" y="300401"/>
                  </a:lnTo>
                  <a:lnTo>
                    <a:pt x="7413" y="333154"/>
                  </a:lnTo>
                  <a:lnTo>
                    <a:pt x="2035" y="364247"/>
                  </a:lnTo>
                  <a:lnTo>
                    <a:pt x="0" y="408650"/>
                  </a:lnTo>
                  <a:lnTo>
                    <a:pt x="4247" y="447384"/>
                  </a:lnTo>
                  <a:lnTo>
                    <a:pt x="7931" y="483003"/>
                  </a:lnTo>
                  <a:lnTo>
                    <a:pt x="21701" y="513842"/>
                  </a:lnTo>
                  <a:lnTo>
                    <a:pt x="45184" y="545689"/>
                  </a:lnTo>
                  <a:lnTo>
                    <a:pt x="82880" y="572588"/>
                  </a:lnTo>
                  <a:lnTo>
                    <a:pt x="90217" y="576917"/>
                  </a:lnTo>
                  <a:lnTo>
                    <a:pt x="124244" y="583009"/>
                  </a:lnTo>
                  <a:lnTo>
                    <a:pt x="165745" y="584815"/>
                  </a:lnTo>
                  <a:lnTo>
                    <a:pt x="194186" y="585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2" name="SMARTInkShape-5103"/>
            <p:cNvSpPr/>
            <p:nvPr>
              <p:custDataLst>
                <p:tags r:id="rId175"/>
              </p:custDataLst>
            </p:nvPr>
          </p:nvSpPr>
          <p:spPr bwMode="auto">
            <a:xfrm>
              <a:off x="6893719" y="4455914"/>
              <a:ext cx="177550" cy="785814"/>
            </a:xfrm>
            <a:custGeom>
              <a:avLst/>
              <a:gdLst/>
              <a:ahLst/>
              <a:cxnLst/>
              <a:rect l="0" t="0" r="0" b="0"/>
              <a:pathLst>
                <a:path w="177550" h="785814">
                  <a:moveTo>
                    <a:pt x="0" y="0"/>
                  </a:moveTo>
                  <a:lnTo>
                    <a:pt x="0" y="0"/>
                  </a:lnTo>
                  <a:lnTo>
                    <a:pt x="9113" y="35645"/>
                  </a:lnTo>
                  <a:lnTo>
                    <a:pt x="28497" y="73180"/>
                  </a:lnTo>
                  <a:lnTo>
                    <a:pt x="50682" y="110440"/>
                  </a:lnTo>
                  <a:lnTo>
                    <a:pt x="69653" y="150689"/>
                  </a:lnTo>
                  <a:lnTo>
                    <a:pt x="86372" y="194432"/>
                  </a:lnTo>
                  <a:lnTo>
                    <a:pt x="102100" y="230470"/>
                  </a:lnTo>
                  <a:lnTo>
                    <a:pt x="119328" y="271135"/>
                  </a:lnTo>
                  <a:lnTo>
                    <a:pt x="137000" y="309752"/>
                  </a:lnTo>
                  <a:lnTo>
                    <a:pt x="148863" y="337759"/>
                  </a:lnTo>
                  <a:lnTo>
                    <a:pt x="160750" y="377326"/>
                  </a:lnTo>
                  <a:lnTo>
                    <a:pt x="170662" y="420708"/>
                  </a:lnTo>
                  <a:lnTo>
                    <a:pt x="175069" y="456526"/>
                  </a:lnTo>
                  <a:lnTo>
                    <a:pt x="177549" y="499840"/>
                  </a:lnTo>
                  <a:lnTo>
                    <a:pt x="173544" y="542551"/>
                  </a:lnTo>
                  <a:lnTo>
                    <a:pt x="161333" y="586625"/>
                  </a:lnTo>
                  <a:lnTo>
                    <a:pt x="145147" y="631103"/>
                  </a:lnTo>
                  <a:lnTo>
                    <a:pt x="118303" y="670960"/>
                  </a:lnTo>
                  <a:lnTo>
                    <a:pt x="80472" y="712646"/>
                  </a:lnTo>
                  <a:lnTo>
                    <a:pt x="0" y="7858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3" name="SMARTInkShape-5104"/>
            <p:cNvSpPr/>
            <p:nvPr>
              <p:custDataLst>
                <p:tags r:id="rId176"/>
              </p:custDataLst>
            </p:nvPr>
          </p:nvSpPr>
          <p:spPr bwMode="auto">
            <a:xfrm>
              <a:off x="6840141" y="4848820"/>
              <a:ext cx="17860" cy="17861"/>
            </a:xfrm>
            <a:custGeom>
              <a:avLst/>
              <a:gdLst/>
              <a:ahLst/>
              <a:cxnLst/>
              <a:rect l="0" t="0" r="0" b="0"/>
              <a:pathLst>
                <a:path w="17860" h="17861">
                  <a:moveTo>
                    <a:pt x="0" y="17860"/>
                  </a:moveTo>
                  <a:lnTo>
                    <a:pt x="0" y="17860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4" name="SMARTInkShape-5105"/>
            <p:cNvSpPr/>
            <p:nvPr>
              <p:custDataLst>
                <p:tags r:id="rId177"/>
              </p:custDataLst>
            </p:nvPr>
          </p:nvSpPr>
          <p:spPr bwMode="auto">
            <a:xfrm>
              <a:off x="6831211" y="4938117"/>
              <a:ext cx="44649" cy="107157"/>
            </a:xfrm>
            <a:custGeom>
              <a:avLst/>
              <a:gdLst/>
              <a:ahLst/>
              <a:cxnLst/>
              <a:rect l="0" t="0" r="0" b="0"/>
              <a:pathLst>
                <a:path w="44649" h="107157">
                  <a:moveTo>
                    <a:pt x="0" y="0"/>
                  </a:moveTo>
                  <a:lnTo>
                    <a:pt x="0" y="0"/>
                  </a:lnTo>
                  <a:lnTo>
                    <a:pt x="0" y="43773"/>
                  </a:lnTo>
                  <a:lnTo>
                    <a:pt x="4741" y="66438"/>
                  </a:lnTo>
                  <a:lnTo>
                    <a:pt x="17169" y="85721"/>
                  </a:lnTo>
                  <a:lnTo>
                    <a:pt x="44648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5" name="SMARTInkShape-5106"/>
            <p:cNvSpPr/>
            <p:nvPr>
              <p:custDataLst>
                <p:tags r:id="rId178"/>
              </p:custDataLst>
            </p:nvPr>
          </p:nvSpPr>
          <p:spPr bwMode="auto">
            <a:xfrm>
              <a:off x="5973535" y="4706497"/>
              <a:ext cx="277246" cy="308492"/>
            </a:xfrm>
            <a:custGeom>
              <a:avLst/>
              <a:gdLst/>
              <a:ahLst/>
              <a:cxnLst/>
              <a:rect l="0" t="0" r="0" b="0"/>
              <a:pathLst>
                <a:path w="277246" h="308492">
                  <a:moveTo>
                    <a:pt x="18285" y="8378"/>
                  </a:moveTo>
                  <a:lnTo>
                    <a:pt x="18285" y="8378"/>
                  </a:lnTo>
                  <a:lnTo>
                    <a:pt x="9724" y="8378"/>
                  </a:lnTo>
                  <a:lnTo>
                    <a:pt x="31809" y="2241"/>
                  </a:lnTo>
                  <a:lnTo>
                    <a:pt x="73359" y="0"/>
                  </a:lnTo>
                  <a:lnTo>
                    <a:pt x="102734" y="2258"/>
                  </a:lnTo>
                  <a:lnTo>
                    <a:pt x="139917" y="16650"/>
                  </a:lnTo>
                  <a:lnTo>
                    <a:pt x="164347" y="32877"/>
                  </a:lnTo>
                  <a:lnTo>
                    <a:pt x="175144" y="47048"/>
                  </a:lnTo>
                  <a:lnTo>
                    <a:pt x="184155" y="69115"/>
                  </a:lnTo>
                  <a:lnTo>
                    <a:pt x="185420" y="75658"/>
                  </a:lnTo>
                  <a:lnTo>
                    <a:pt x="177719" y="103829"/>
                  </a:lnTo>
                  <a:lnTo>
                    <a:pt x="157339" y="146920"/>
                  </a:lnTo>
                  <a:lnTo>
                    <a:pt x="122391" y="189306"/>
                  </a:lnTo>
                  <a:lnTo>
                    <a:pt x="80603" y="225610"/>
                  </a:lnTo>
                  <a:lnTo>
                    <a:pt x="41350" y="255244"/>
                  </a:lnTo>
                  <a:lnTo>
                    <a:pt x="4676" y="282588"/>
                  </a:lnTo>
                  <a:lnTo>
                    <a:pt x="1275" y="288420"/>
                  </a:lnTo>
                  <a:lnTo>
                    <a:pt x="0" y="294292"/>
                  </a:lnTo>
                  <a:lnTo>
                    <a:pt x="141" y="300190"/>
                  </a:lnTo>
                  <a:lnTo>
                    <a:pt x="3213" y="304122"/>
                  </a:lnTo>
                  <a:lnTo>
                    <a:pt x="14563" y="308491"/>
                  </a:lnTo>
                  <a:lnTo>
                    <a:pt x="58377" y="305160"/>
                  </a:lnTo>
                  <a:lnTo>
                    <a:pt x="97753" y="300827"/>
                  </a:lnTo>
                  <a:lnTo>
                    <a:pt x="134193" y="290711"/>
                  </a:lnTo>
                  <a:lnTo>
                    <a:pt x="173032" y="279158"/>
                  </a:lnTo>
                  <a:lnTo>
                    <a:pt x="214287" y="270289"/>
                  </a:lnTo>
                  <a:lnTo>
                    <a:pt x="250662" y="261050"/>
                  </a:lnTo>
                  <a:lnTo>
                    <a:pt x="277245" y="2584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6" name="SMARTInkShape-5107"/>
            <p:cNvSpPr/>
            <p:nvPr>
              <p:custDataLst>
                <p:tags r:id="rId179"/>
              </p:custDataLst>
            </p:nvPr>
          </p:nvSpPr>
          <p:spPr bwMode="auto">
            <a:xfrm>
              <a:off x="6331148" y="4527352"/>
              <a:ext cx="49390" cy="500063"/>
            </a:xfrm>
            <a:custGeom>
              <a:avLst/>
              <a:gdLst/>
              <a:ahLst/>
              <a:cxnLst/>
              <a:rect l="0" t="0" r="0" b="0"/>
              <a:pathLst>
                <a:path w="49390" h="500063">
                  <a:moveTo>
                    <a:pt x="44649" y="0"/>
                  </a:moveTo>
                  <a:lnTo>
                    <a:pt x="44649" y="0"/>
                  </a:lnTo>
                  <a:lnTo>
                    <a:pt x="49389" y="14221"/>
                  </a:lnTo>
                  <a:lnTo>
                    <a:pt x="47596" y="42026"/>
                  </a:lnTo>
                  <a:lnTo>
                    <a:pt x="38102" y="83817"/>
                  </a:lnTo>
                  <a:lnTo>
                    <a:pt x="32479" y="116958"/>
                  </a:lnTo>
                  <a:lnTo>
                    <a:pt x="28475" y="160441"/>
                  </a:lnTo>
                  <a:lnTo>
                    <a:pt x="22549" y="203201"/>
                  </a:lnTo>
                  <a:lnTo>
                    <a:pt x="19249" y="242549"/>
                  </a:lnTo>
                  <a:lnTo>
                    <a:pt x="13531" y="284084"/>
                  </a:lnTo>
                  <a:lnTo>
                    <a:pt x="10294" y="323069"/>
                  </a:lnTo>
                  <a:lnTo>
                    <a:pt x="9536" y="352938"/>
                  </a:lnTo>
                  <a:lnTo>
                    <a:pt x="6464" y="395286"/>
                  </a:lnTo>
                  <a:lnTo>
                    <a:pt x="1277" y="436260"/>
                  </a:lnTo>
                  <a:lnTo>
                    <a:pt x="253" y="477170"/>
                  </a:lnTo>
                  <a:lnTo>
                    <a:pt x="0" y="500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7" name="SMARTInkShape-5108"/>
            <p:cNvSpPr/>
            <p:nvPr>
              <p:custDataLst>
                <p:tags r:id="rId180"/>
              </p:custDataLst>
            </p:nvPr>
          </p:nvSpPr>
          <p:spPr bwMode="auto">
            <a:xfrm>
              <a:off x="6554391" y="4710135"/>
              <a:ext cx="127796" cy="245843"/>
            </a:xfrm>
            <a:custGeom>
              <a:avLst/>
              <a:gdLst/>
              <a:ahLst/>
              <a:cxnLst/>
              <a:rect l="0" t="0" r="0" b="0"/>
              <a:pathLst>
                <a:path w="127796" h="245843">
                  <a:moveTo>
                    <a:pt x="0" y="4740"/>
                  </a:moveTo>
                  <a:lnTo>
                    <a:pt x="0" y="4740"/>
                  </a:lnTo>
                  <a:lnTo>
                    <a:pt x="4740" y="4740"/>
                  </a:lnTo>
                  <a:lnTo>
                    <a:pt x="17169" y="0"/>
                  </a:lnTo>
                  <a:lnTo>
                    <a:pt x="42900" y="1792"/>
                  </a:lnTo>
                  <a:lnTo>
                    <a:pt x="61730" y="11368"/>
                  </a:lnTo>
                  <a:lnTo>
                    <a:pt x="106303" y="44764"/>
                  </a:lnTo>
                  <a:lnTo>
                    <a:pt x="117692" y="61224"/>
                  </a:lnTo>
                  <a:lnTo>
                    <a:pt x="126059" y="81769"/>
                  </a:lnTo>
                  <a:lnTo>
                    <a:pt x="127795" y="98837"/>
                  </a:lnTo>
                  <a:lnTo>
                    <a:pt x="120823" y="135444"/>
                  </a:lnTo>
                  <a:lnTo>
                    <a:pt x="103755" y="172772"/>
                  </a:lnTo>
                  <a:lnTo>
                    <a:pt x="84509" y="202929"/>
                  </a:lnTo>
                  <a:lnTo>
                    <a:pt x="57283" y="231812"/>
                  </a:lnTo>
                  <a:lnTo>
                    <a:pt x="41998" y="241243"/>
                  </a:lnTo>
                  <a:lnTo>
                    <a:pt x="26789" y="2458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8" name="SMARTInkShape-5109"/>
            <p:cNvSpPr/>
            <p:nvPr>
              <p:custDataLst>
                <p:tags r:id="rId181"/>
              </p:custDataLst>
            </p:nvPr>
          </p:nvSpPr>
          <p:spPr bwMode="auto">
            <a:xfrm>
              <a:off x="6657870" y="4674012"/>
              <a:ext cx="128694" cy="317684"/>
            </a:xfrm>
            <a:custGeom>
              <a:avLst/>
              <a:gdLst/>
              <a:ahLst/>
              <a:cxnLst/>
              <a:rect l="0" t="0" r="0" b="0"/>
              <a:pathLst>
                <a:path w="128694" h="317684">
                  <a:moveTo>
                    <a:pt x="84044" y="5144"/>
                  </a:moveTo>
                  <a:lnTo>
                    <a:pt x="84044" y="5144"/>
                  </a:lnTo>
                  <a:lnTo>
                    <a:pt x="84044" y="404"/>
                  </a:lnTo>
                  <a:lnTo>
                    <a:pt x="82060" y="0"/>
                  </a:lnTo>
                  <a:lnTo>
                    <a:pt x="74563" y="2196"/>
                  </a:lnTo>
                  <a:lnTo>
                    <a:pt x="54446" y="18492"/>
                  </a:lnTo>
                  <a:lnTo>
                    <a:pt x="39114" y="42172"/>
                  </a:lnTo>
                  <a:lnTo>
                    <a:pt x="23547" y="77521"/>
                  </a:lnTo>
                  <a:lnTo>
                    <a:pt x="11107" y="114673"/>
                  </a:lnTo>
                  <a:lnTo>
                    <a:pt x="0" y="158630"/>
                  </a:lnTo>
                  <a:lnTo>
                    <a:pt x="3139" y="200773"/>
                  </a:lnTo>
                  <a:lnTo>
                    <a:pt x="13088" y="237448"/>
                  </a:lnTo>
                  <a:lnTo>
                    <a:pt x="24608" y="268320"/>
                  </a:lnTo>
                  <a:lnTo>
                    <a:pt x="57757" y="300884"/>
                  </a:lnTo>
                  <a:lnTo>
                    <a:pt x="82650" y="311162"/>
                  </a:lnTo>
                  <a:lnTo>
                    <a:pt x="128693" y="3176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0" name="SMARTInkShape-5110"/>
          <p:cNvSpPr/>
          <p:nvPr>
            <p:custDataLst>
              <p:tags r:id="rId4"/>
            </p:custDataLst>
          </p:nvPr>
        </p:nvSpPr>
        <p:spPr bwMode="auto">
          <a:xfrm>
            <a:off x="4563070" y="5848945"/>
            <a:ext cx="214314" cy="34942"/>
          </a:xfrm>
          <a:custGeom>
            <a:avLst/>
            <a:gdLst/>
            <a:ahLst/>
            <a:cxnLst/>
            <a:rect l="0" t="0" r="0" b="0"/>
            <a:pathLst>
              <a:path w="214314" h="34942">
                <a:moveTo>
                  <a:pt x="0" y="0"/>
                </a:moveTo>
                <a:lnTo>
                  <a:pt x="0" y="0"/>
                </a:lnTo>
                <a:lnTo>
                  <a:pt x="12429" y="12429"/>
                </a:lnTo>
                <a:lnTo>
                  <a:pt x="55999" y="26858"/>
                </a:lnTo>
                <a:lnTo>
                  <a:pt x="92661" y="33094"/>
                </a:lnTo>
                <a:lnTo>
                  <a:pt x="129650" y="34941"/>
                </a:lnTo>
                <a:lnTo>
                  <a:pt x="214313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1" name="SMARTInkShape-5111"/>
          <p:cNvSpPr/>
          <p:nvPr>
            <p:custDataLst>
              <p:tags r:id="rId5"/>
            </p:custDataLst>
          </p:nvPr>
        </p:nvSpPr>
        <p:spPr bwMode="auto">
          <a:xfrm>
            <a:off x="4134445" y="5670352"/>
            <a:ext cx="339329" cy="26790"/>
          </a:xfrm>
          <a:custGeom>
            <a:avLst/>
            <a:gdLst/>
            <a:ahLst/>
            <a:cxnLst/>
            <a:rect l="0" t="0" r="0" b="0"/>
            <a:pathLst>
              <a:path w="339329" h="26790">
                <a:moveTo>
                  <a:pt x="0" y="26789"/>
                </a:moveTo>
                <a:lnTo>
                  <a:pt x="0" y="26789"/>
                </a:lnTo>
                <a:lnTo>
                  <a:pt x="35213" y="26789"/>
                </a:lnTo>
                <a:lnTo>
                  <a:pt x="71839" y="22048"/>
                </a:lnTo>
                <a:lnTo>
                  <a:pt x="109370" y="19100"/>
                </a:lnTo>
                <a:lnTo>
                  <a:pt x="138898" y="15764"/>
                </a:lnTo>
                <a:lnTo>
                  <a:pt x="171866" y="11967"/>
                </a:lnTo>
                <a:lnTo>
                  <a:pt x="206361" y="10279"/>
                </a:lnTo>
                <a:lnTo>
                  <a:pt x="249770" y="9328"/>
                </a:lnTo>
                <a:lnTo>
                  <a:pt x="286728" y="8016"/>
                </a:lnTo>
                <a:lnTo>
                  <a:pt x="33932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0" name="SMARTInkShape-Group1289"/>
          <p:cNvGrpSpPr/>
          <p:nvPr/>
        </p:nvGrpSpPr>
        <p:grpSpPr>
          <a:xfrm>
            <a:off x="3554016" y="4858259"/>
            <a:ext cx="169665" cy="1294297"/>
            <a:chOff x="3554016" y="4858259"/>
            <a:chExt cx="169665" cy="1294297"/>
          </a:xfrm>
        </p:grpSpPr>
        <p:sp>
          <p:nvSpPr>
            <p:cNvPr id="242" name="SMARTInkShape-5112"/>
            <p:cNvSpPr/>
            <p:nvPr>
              <p:custDataLst>
                <p:tags r:id="rId164"/>
              </p:custDataLst>
            </p:nvPr>
          </p:nvSpPr>
          <p:spPr bwMode="auto">
            <a:xfrm>
              <a:off x="3697000" y="4858259"/>
              <a:ext cx="26681" cy="26281"/>
            </a:xfrm>
            <a:custGeom>
              <a:avLst/>
              <a:gdLst/>
              <a:ahLst/>
              <a:cxnLst/>
              <a:rect l="0" t="0" r="0" b="0"/>
              <a:pathLst>
                <a:path w="26681" h="26281">
                  <a:moveTo>
                    <a:pt x="8820" y="26280"/>
                  </a:moveTo>
                  <a:lnTo>
                    <a:pt x="8820" y="26280"/>
                  </a:lnTo>
                  <a:lnTo>
                    <a:pt x="8820" y="13851"/>
                  </a:lnTo>
                  <a:lnTo>
                    <a:pt x="6175" y="8189"/>
                  </a:lnTo>
                  <a:lnTo>
                    <a:pt x="258" y="0"/>
                  </a:lnTo>
                  <a:lnTo>
                    <a:pt x="0" y="4382"/>
                  </a:lnTo>
                  <a:lnTo>
                    <a:pt x="26680" y="262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3" name="SMARTInkShape-5113"/>
            <p:cNvSpPr/>
            <p:nvPr>
              <p:custDataLst>
                <p:tags r:id="rId165"/>
              </p:custDataLst>
            </p:nvPr>
          </p:nvSpPr>
          <p:spPr bwMode="auto">
            <a:xfrm>
              <a:off x="3670102" y="5040375"/>
              <a:ext cx="26790" cy="13829"/>
            </a:xfrm>
            <a:custGeom>
              <a:avLst/>
              <a:gdLst/>
              <a:ahLst/>
              <a:cxnLst/>
              <a:rect l="0" t="0" r="0" b="0"/>
              <a:pathLst>
                <a:path w="26790" h="13829">
                  <a:moveTo>
                    <a:pt x="0" y="13828"/>
                  </a:moveTo>
                  <a:lnTo>
                    <a:pt x="0" y="13828"/>
                  </a:lnTo>
                  <a:lnTo>
                    <a:pt x="7688" y="6139"/>
                  </a:lnTo>
                  <a:lnTo>
                    <a:pt x="8561" y="525"/>
                  </a:lnTo>
                  <a:lnTo>
                    <a:pt x="9676" y="0"/>
                  </a:lnTo>
                  <a:lnTo>
                    <a:pt x="11412" y="640"/>
                  </a:lnTo>
                  <a:lnTo>
                    <a:pt x="13561" y="2059"/>
                  </a:lnTo>
                  <a:lnTo>
                    <a:pt x="14993" y="3998"/>
                  </a:lnTo>
                  <a:lnTo>
                    <a:pt x="26789" y="138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4" name="SMARTInkShape-5114"/>
            <p:cNvSpPr/>
            <p:nvPr>
              <p:custDataLst>
                <p:tags r:id="rId166"/>
              </p:custDataLst>
            </p:nvPr>
          </p:nvSpPr>
          <p:spPr bwMode="auto">
            <a:xfrm>
              <a:off x="3687961" y="5125641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8930" y="0"/>
                  </a:moveTo>
                  <a:lnTo>
                    <a:pt x="8930" y="0"/>
                  </a:lnTo>
                  <a:lnTo>
                    <a:pt x="368" y="0"/>
                  </a:lnTo>
                  <a:lnTo>
                    <a:pt x="0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5" name="SMARTInkShape-5115"/>
            <p:cNvSpPr/>
            <p:nvPr>
              <p:custDataLst>
                <p:tags r:id="rId167"/>
              </p:custDataLst>
            </p:nvPr>
          </p:nvSpPr>
          <p:spPr bwMode="auto">
            <a:xfrm>
              <a:off x="3625562" y="5367110"/>
              <a:ext cx="8822" cy="8563"/>
            </a:xfrm>
            <a:custGeom>
              <a:avLst/>
              <a:gdLst/>
              <a:ahLst/>
              <a:cxnLst/>
              <a:rect l="0" t="0" r="0" b="0"/>
              <a:pathLst>
                <a:path w="8822" h="8563">
                  <a:moveTo>
                    <a:pt x="8821" y="8562"/>
                  </a:moveTo>
                  <a:lnTo>
                    <a:pt x="8821" y="8562"/>
                  </a:lnTo>
                  <a:lnTo>
                    <a:pt x="4080" y="8562"/>
                  </a:lnTo>
                  <a:lnTo>
                    <a:pt x="2684" y="7570"/>
                  </a:lnTo>
                  <a:lnTo>
                    <a:pt x="1753" y="591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6" name="SMARTInkShape-5116"/>
            <p:cNvSpPr/>
            <p:nvPr>
              <p:custDataLst>
                <p:tags r:id="rId168"/>
              </p:custDataLst>
            </p:nvPr>
          </p:nvSpPr>
          <p:spPr bwMode="auto">
            <a:xfrm>
              <a:off x="3625453" y="5464970"/>
              <a:ext cx="1" cy="26789"/>
            </a:xfrm>
            <a:custGeom>
              <a:avLst/>
              <a:gdLst/>
              <a:ahLst/>
              <a:cxnLst/>
              <a:rect l="0" t="0" r="0" b="0"/>
              <a:pathLst>
                <a:path w="1" h="26789">
                  <a:moveTo>
                    <a:pt x="0" y="26788"/>
                  </a:moveTo>
                  <a:lnTo>
                    <a:pt x="0" y="2678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7" name="SMARTInkShape-5117"/>
            <p:cNvSpPr/>
            <p:nvPr>
              <p:custDataLst>
                <p:tags r:id="rId169"/>
              </p:custDataLst>
            </p:nvPr>
          </p:nvSpPr>
          <p:spPr bwMode="auto">
            <a:xfrm>
              <a:off x="3616523" y="5732859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893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8" name="SMARTInkShape-5118"/>
            <p:cNvSpPr/>
            <p:nvPr>
              <p:custDataLst>
                <p:tags r:id="rId170"/>
              </p:custDataLst>
            </p:nvPr>
          </p:nvSpPr>
          <p:spPr bwMode="auto">
            <a:xfrm>
              <a:off x="3562945" y="5947172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17860" y="0"/>
                  </a:moveTo>
                  <a:lnTo>
                    <a:pt x="17860" y="0"/>
                  </a:lnTo>
                  <a:lnTo>
                    <a:pt x="13119" y="4740"/>
                  </a:lnTo>
                  <a:lnTo>
                    <a:pt x="8146" y="7068"/>
                  </a:lnTo>
                  <a:lnTo>
                    <a:pt x="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9" name="SMARTInkShape-5119"/>
            <p:cNvSpPr/>
            <p:nvPr>
              <p:custDataLst>
                <p:tags r:id="rId171"/>
              </p:custDataLst>
            </p:nvPr>
          </p:nvSpPr>
          <p:spPr bwMode="auto">
            <a:xfrm>
              <a:off x="3554016" y="6063258"/>
              <a:ext cx="26790" cy="89298"/>
            </a:xfrm>
            <a:custGeom>
              <a:avLst/>
              <a:gdLst/>
              <a:ahLst/>
              <a:cxnLst/>
              <a:rect l="0" t="0" r="0" b="0"/>
              <a:pathLst>
                <a:path w="26790" h="89298">
                  <a:moveTo>
                    <a:pt x="26789" y="0"/>
                  </a:moveTo>
                  <a:lnTo>
                    <a:pt x="26789" y="0"/>
                  </a:lnTo>
                  <a:lnTo>
                    <a:pt x="14360" y="37287"/>
                  </a:lnTo>
                  <a:lnTo>
                    <a:pt x="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51" name="SMARTInkShape-5120"/>
          <p:cNvSpPr/>
          <p:nvPr>
            <p:custDataLst>
              <p:tags r:id="rId6"/>
            </p:custDataLst>
          </p:nvPr>
        </p:nvSpPr>
        <p:spPr bwMode="auto">
          <a:xfrm>
            <a:off x="3902273" y="4277320"/>
            <a:ext cx="464345" cy="71439"/>
          </a:xfrm>
          <a:custGeom>
            <a:avLst/>
            <a:gdLst/>
            <a:ahLst/>
            <a:cxnLst/>
            <a:rect l="0" t="0" r="0" b="0"/>
            <a:pathLst>
              <a:path w="464345" h="71439">
                <a:moveTo>
                  <a:pt x="0" y="0"/>
                </a:moveTo>
                <a:lnTo>
                  <a:pt x="0" y="0"/>
                </a:lnTo>
                <a:lnTo>
                  <a:pt x="8122" y="7129"/>
                </a:lnTo>
                <a:lnTo>
                  <a:pt x="47596" y="33926"/>
                </a:lnTo>
                <a:lnTo>
                  <a:pt x="91418" y="53421"/>
                </a:lnTo>
                <a:lnTo>
                  <a:pt x="135994" y="64356"/>
                </a:lnTo>
                <a:lnTo>
                  <a:pt x="169279" y="69339"/>
                </a:lnTo>
                <a:lnTo>
                  <a:pt x="201243" y="70505"/>
                </a:lnTo>
                <a:lnTo>
                  <a:pt x="238601" y="71023"/>
                </a:lnTo>
                <a:lnTo>
                  <a:pt x="273063" y="71253"/>
                </a:lnTo>
                <a:lnTo>
                  <a:pt x="315064" y="71383"/>
                </a:lnTo>
                <a:lnTo>
                  <a:pt x="351652" y="68776"/>
                </a:lnTo>
                <a:lnTo>
                  <a:pt x="391266" y="64365"/>
                </a:lnTo>
                <a:lnTo>
                  <a:pt x="464344" y="714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2" name="SMARTInkShape-5121"/>
          <p:cNvSpPr/>
          <p:nvPr>
            <p:custDataLst>
              <p:tags r:id="rId7"/>
            </p:custDataLst>
          </p:nvPr>
        </p:nvSpPr>
        <p:spPr bwMode="auto">
          <a:xfrm>
            <a:off x="4223742" y="3607594"/>
            <a:ext cx="455175" cy="80368"/>
          </a:xfrm>
          <a:custGeom>
            <a:avLst/>
            <a:gdLst/>
            <a:ahLst/>
            <a:cxnLst/>
            <a:rect l="0" t="0" r="0" b="0"/>
            <a:pathLst>
              <a:path w="455175" h="80368">
                <a:moveTo>
                  <a:pt x="0" y="80367"/>
                </a:moveTo>
                <a:lnTo>
                  <a:pt x="0" y="80367"/>
                </a:lnTo>
                <a:lnTo>
                  <a:pt x="9114" y="79375"/>
                </a:lnTo>
                <a:lnTo>
                  <a:pt x="45849" y="67938"/>
                </a:lnTo>
                <a:lnTo>
                  <a:pt x="86810" y="56155"/>
                </a:lnTo>
                <a:lnTo>
                  <a:pt x="122099" y="49346"/>
                </a:lnTo>
                <a:lnTo>
                  <a:pt x="161150" y="39439"/>
                </a:lnTo>
                <a:lnTo>
                  <a:pt x="194482" y="35829"/>
                </a:lnTo>
                <a:lnTo>
                  <a:pt x="229493" y="28916"/>
                </a:lnTo>
                <a:lnTo>
                  <a:pt x="265003" y="20584"/>
                </a:lnTo>
                <a:lnTo>
                  <a:pt x="299667" y="12824"/>
                </a:lnTo>
                <a:lnTo>
                  <a:pt x="338550" y="7053"/>
                </a:lnTo>
                <a:lnTo>
                  <a:pt x="379634" y="1393"/>
                </a:lnTo>
                <a:lnTo>
                  <a:pt x="420985" y="183"/>
                </a:lnTo>
                <a:lnTo>
                  <a:pt x="455174" y="1"/>
                </a:lnTo>
                <a:lnTo>
                  <a:pt x="43755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3" name="SMARTInkShape-5122"/>
          <p:cNvSpPr/>
          <p:nvPr>
            <p:custDataLst>
              <p:tags r:id="rId8"/>
            </p:custDataLst>
          </p:nvPr>
        </p:nvSpPr>
        <p:spPr bwMode="auto">
          <a:xfrm>
            <a:off x="8190079" y="3144117"/>
            <a:ext cx="177039" cy="265308"/>
          </a:xfrm>
          <a:custGeom>
            <a:avLst/>
            <a:gdLst/>
            <a:ahLst/>
            <a:cxnLst/>
            <a:rect l="0" t="0" r="0" b="0"/>
            <a:pathLst>
              <a:path w="177039" h="265308">
                <a:moveTo>
                  <a:pt x="96671" y="133078"/>
                </a:moveTo>
                <a:lnTo>
                  <a:pt x="96671" y="133078"/>
                </a:lnTo>
                <a:lnTo>
                  <a:pt x="96671" y="116828"/>
                </a:lnTo>
                <a:lnTo>
                  <a:pt x="95679" y="116292"/>
                </a:lnTo>
                <a:lnTo>
                  <a:pt x="83369" y="115261"/>
                </a:lnTo>
                <a:lnTo>
                  <a:pt x="78192" y="117883"/>
                </a:lnTo>
                <a:lnTo>
                  <a:pt x="37822" y="148639"/>
                </a:lnTo>
                <a:lnTo>
                  <a:pt x="15447" y="170915"/>
                </a:lnTo>
                <a:lnTo>
                  <a:pt x="3697" y="198609"/>
                </a:lnTo>
                <a:lnTo>
                  <a:pt x="0" y="213790"/>
                </a:lnTo>
                <a:lnTo>
                  <a:pt x="1466" y="217644"/>
                </a:lnTo>
                <a:lnTo>
                  <a:pt x="8386" y="224572"/>
                </a:lnTo>
                <a:lnTo>
                  <a:pt x="18077" y="228312"/>
                </a:lnTo>
                <a:lnTo>
                  <a:pt x="23439" y="229310"/>
                </a:lnTo>
                <a:lnTo>
                  <a:pt x="49947" y="221233"/>
                </a:lnTo>
                <a:lnTo>
                  <a:pt x="73457" y="206272"/>
                </a:lnTo>
                <a:lnTo>
                  <a:pt x="84038" y="189752"/>
                </a:lnTo>
                <a:lnTo>
                  <a:pt x="92928" y="160784"/>
                </a:lnTo>
                <a:lnTo>
                  <a:pt x="95932" y="119589"/>
                </a:lnTo>
                <a:lnTo>
                  <a:pt x="90388" y="79371"/>
                </a:lnTo>
                <a:lnTo>
                  <a:pt x="85618" y="36884"/>
                </a:lnTo>
                <a:lnTo>
                  <a:pt x="78929" y="0"/>
                </a:lnTo>
                <a:lnTo>
                  <a:pt x="78815" y="43212"/>
                </a:lnTo>
                <a:lnTo>
                  <a:pt x="78812" y="86480"/>
                </a:lnTo>
                <a:lnTo>
                  <a:pt x="78812" y="126327"/>
                </a:lnTo>
                <a:lnTo>
                  <a:pt x="78812" y="170109"/>
                </a:lnTo>
                <a:lnTo>
                  <a:pt x="81457" y="204905"/>
                </a:lnTo>
                <a:lnTo>
                  <a:pt x="91171" y="237704"/>
                </a:lnTo>
                <a:lnTo>
                  <a:pt x="100179" y="253993"/>
                </a:lnTo>
                <a:lnTo>
                  <a:pt x="107490" y="261232"/>
                </a:lnTo>
                <a:lnTo>
                  <a:pt x="116693" y="264450"/>
                </a:lnTo>
                <a:lnTo>
                  <a:pt x="121925" y="265307"/>
                </a:lnTo>
                <a:lnTo>
                  <a:pt x="148251" y="257034"/>
                </a:lnTo>
                <a:lnTo>
                  <a:pt x="177038" y="23130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8" name="SMARTInkShape-Group1293"/>
          <p:cNvGrpSpPr/>
          <p:nvPr/>
        </p:nvGrpSpPr>
        <p:grpSpPr>
          <a:xfrm>
            <a:off x="3661172" y="3652242"/>
            <a:ext cx="35720" cy="401837"/>
            <a:chOff x="3661172" y="3652242"/>
            <a:chExt cx="35720" cy="401837"/>
          </a:xfrm>
        </p:grpSpPr>
        <p:sp>
          <p:nvSpPr>
            <p:cNvPr id="254" name="SMARTInkShape-5123"/>
            <p:cNvSpPr/>
            <p:nvPr>
              <p:custDataLst>
                <p:tags r:id="rId160"/>
              </p:custDataLst>
            </p:nvPr>
          </p:nvSpPr>
          <p:spPr bwMode="auto">
            <a:xfrm>
              <a:off x="3671343" y="3759398"/>
              <a:ext cx="25549" cy="8931"/>
            </a:xfrm>
            <a:custGeom>
              <a:avLst/>
              <a:gdLst/>
              <a:ahLst/>
              <a:cxnLst/>
              <a:rect l="0" t="0" r="0" b="0"/>
              <a:pathLst>
                <a:path w="25549" h="8931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3867" y="0"/>
                  </a:lnTo>
                  <a:lnTo>
                    <a:pt x="8635" y="2646"/>
                  </a:lnTo>
                  <a:lnTo>
                    <a:pt x="14063" y="6137"/>
                  </a:lnTo>
                  <a:lnTo>
                    <a:pt x="25548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5" name="SMARTInkShape-5124"/>
            <p:cNvSpPr/>
            <p:nvPr>
              <p:custDataLst>
                <p:tags r:id="rId161"/>
              </p:custDataLst>
            </p:nvPr>
          </p:nvSpPr>
          <p:spPr bwMode="auto">
            <a:xfrm>
              <a:off x="3679031" y="404514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893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6" name="SMARTInkShape-5125"/>
            <p:cNvSpPr/>
            <p:nvPr>
              <p:custDataLst>
                <p:tags r:id="rId162"/>
              </p:custDataLst>
            </p:nvPr>
          </p:nvSpPr>
          <p:spPr bwMode="auto">
            <a:xfrm>
              <a:off x="3679031" y="3902274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8929"/>
                  </a:moveTo>
                  <a:lnTo>
                    <a:pt x="0" y="8929"/>
                  </a:lnTo>
                  <a:lnTo>
                    <a:pt x="0" y="2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8930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7" name="SMARTInkShape-5126"/>
            <p:cNvSpPr/>
            <p:nvPr>
              <p:custDataLst>
                <p:tags r:id="rId163"/>
              </p:custDataLst>
            </p:nvPr>
          </p:nvSpPr>
          <p:spPr bwMode="auto">
            <a:xfrm>
              <a:off x="3661172" y="3652242"/>
              <a:ext cx="17860" cy="35720"/>
            </a:xfrm>
            <a:custGeom>
              <a:avLst/>
              <a:gdLst/>
              <a:ahLst/>
              <a:cxnLst/>
              <a:rect l="0" t="0" r="0" b="0"/>
              <a:pathLst>
                <a:path w="17860" h="3572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7689" y="24198"/>
                  </a:lnTo>
                  <a:lnTo>
                    <a:pt x="17859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59" name="SMARTInkShape-5127"/>
          <p:cNvSpPr/>
          <p:nvPr>
            <p:custDataLst>
              <p:tags r:id="rId9"/>
            </p:custDataLst>
          </p:nvPr>
        </p:nvSpPr>
        <p:spPr bwMode="auto">
          <a:xfrm>
            <a:off x="1223735" y="4616648"/>
            <a:ext cx="240735" cy="25408"/>
          </a:xfrm>
          <a:custGeom>
            <a:avLst/>
            <a:gdLst/>
            <a:ahLst/>
            <a:cxnLst/>
            <a:rect l="0" t="0" r="0" b="0"/>
            <a:pathLst>
              <a:path w="240735" h="25408">
                <a:moveTo>
                  <a:pt x="8562" y="0"/>
                </a:moveTo>
                <a:lnTo>
                  <a:pt x="8562" y="0"/>
                </a:lnTo>
                <a:lnTo>
                  <a:pt x="3822" y="0"/>
                </a:lnTo>
                <a:lnTo>
                  <a:pt x="2425" y="993"/>
                </a:lnTo>
                <a:lnTo>
                  <a:pt x="1494" y="2646"/>
                </a:lnTo>
                <a:lnTo>
                  <a:pt x="0" y="12429"/>
                </a:lnTo>
                <a:lnTo>
                  <a:pt x="870" y="14239"/>
                </a:lnTo>
                <a:lnTo>
                  <a:pt x="2442" y="15446"/>
                </a:lnTo>
                <a:lnTo>
                  <a:pt x="6834" y="17779"/>
                </a:lnTo>
                <a:lnTo>
                  <a:pt x="14885" y="23679"/>
                </a:lnTo>
                <a:lnTo>
                  <a:pt x="20633" y="25407"/>
                </a:lnTo>
                <a:lnTo>
                  <a:pt x="57446" y="19540"/>
                </a:lnTo>
                <a:lnTo>
                  <a:pt x="87538" y="21003"/>
                </a:lnTo>
                <a:lnTo>
                  <a:pt x="107163" y="23226"/>
                </a:lnTo>
                <a:lnTo>
                  <a:pt x="146807" y="16568"/>
                </a:lnTo>
                <a:lnTo>
                  <a:pt x="154304" y="14022"/>
                </a:lnTo>
                <a:lnTo>
                  <a:pt x="170570" y="13838"/>
                </a:lnTo>
                <a:lnTo>
                  <a:pt x="186730" y="15080"/>
                </a:lnTo>
                <a:lnTo>
                  <a:pt x="207976" y="12185"/>
                </a:lnTo>
                <a:lnTo>
                  <a:pt x="240734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75" name="SMARTInkShape-Group1295"/>
          <p:cNvGrpSpPr/>
          <p:nvPr/>
        </p:nvGrpSpPr>
        <p:grpSpPr>
          <a:xfrm>
            <a:off x="2920008" y="4688086"/>
            <a:ext cx="2053829" cy="1481636"/>
            <a:chOff x="2920008" y="4688086"/>
            <a:chExt cx="2053829" cy="1481636"/>
          </a:xfrm>
        </p:grpSpPr>
        <p:sp>
          <p:nvSpPr>
            <p:cNvPr id="260" name="SMARTInkShape-5128"/>
            <p:cNvSpPr/>
            <p:nvPr>
              <p:custDataLst>
                <p:tags r:id="rId145"/>
              </p:custDataLst>
            </p:nvPr>
          </p:nvSpPr>
          <p:spPr bwMode="auto">
            <a:xfrm>
              <a:off x="4947415" y="5625703"/>
              <a:ext cx="17491" cy="26790"/>
            </a:xfrm>
            <a:custGeom>
              <a:avLst/>
              <a:gdLst/>
              <a:ahLst/>
              <a:cxnLst/>
              <a:rect l="0" t="0" r="0" b="0"/>
              <a:pathLst>
                <a:path w="17491" h="26790">
                  <a:moveTo>
                    <a:pt x="8562" y="0"/>
                  </a:moveTo>
                  <a:lnTo>
                    <a:pt x="8562" y="0"/>
                  </a:lnTo>
                  <a:lnTo>
                    <a:pt x="3821" y="4741"/>
                  </a:lnTo>
                  <a:lnTo>
                    <a:pt x="1493" y="9713"/>
                  </a:lnTo>
                  <a:lnTo>
                    <a:pt x="0" y="16250"/>
                  </a:lnTo>
                  <a:lnTo>
                    <a:pt x="17490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1" name="SMARTInkShape-5129"/>
            <p:cNvSpPr/>
            <p:nvPr>
              <p:custDataLst>
                <p:tags r:id="rId146"/>
              </p:custDataLst>
            </p:nvPr>
          </p:nvSpPr>
          <p:spPr bwMode="auto">
            <a:xfrm>
              <a:off x="2920008" y="4822031"/>
              <a:ext cx="432663" cy="284236"/>
            </a:xfrm>
            <a:custGeom>
              <a:avLst/>
              <a:gdLst/>
              <a:ahLst/>
              <a:cxnLst/>
              <a:rect l="0" t="0" r="0" b="0"/>
              <a:pathLst>
                <a:path w="432663" h="284236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2" y="8102"/>
                  </a:lnTo>
                  <a:lnTo>
                    <a:pt x="12359" y="11412"/>
                  </a:lnTo>
                  <a:lnTo>
                    <a:pt x="52017" y="29653"/>
                  </a:lnTo>
                  <a:lnTo>
                    <a:pt x="91304" y="55908"/>
                  </a:lnTo>
                  <a:lnTo>
                    <a:pt x="134895" y="88820"/>
                  </a:lnTo>
                  <a:lnTo>
                    <a:pt x="178719" y="119000"/>
                  </a:lnTo>
                  <a:lnTo>
                    <a:pt x="223259" y="148820"/>
                  </a:lnTo>
                  <a:lnTo>
                    <a:pt x="265247" y="178593"/>
                  </a:lnTo>
                  <a:lnTo>
                    <a:pt x="287612" y="193807"/>
                  </a:lnTo>
                  <a:lnTo>
                    <a:pt x="329651" y="217123"/>
                  </a:lnTo>
                  <a:lnTo>
                    <a:pt x="368767" y="243986"/>
                  </a:lnTo>
                  <a:lnTo>
                    <a:pt x="412522" y="272133"/>
                  </a:lnTo>
                  <a:lnTo>
                    <a:pt x="428779" y="283477"/>
                  </a:lnTo>
                  <a:lnTo>
                    <a:pt x="431704" y="284235"/>
                  </a:lnTo>
                  <a:lnTo>
                    <a:pt x="432662" y="282756"/>
                  </a:lnTo>
                  <a:lnTo>
                    <a:pt x="419695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2" name="SMARTInkShape-5130"/>
            <p:cNvSpPr/>
            <p:nvPr>
              <p:custDataLst>
                <p:tags r:id="rId147"/>
              </p:custDataLst>
            </p:nvPr>
          </p:nvSpPr>
          <p:spPr bwMode="auto">
            <a:xfrm>
              <a:off x="3303984" y="5027414"/>
              <a:ext cx="69177" cy="125017"/>
            </a:xfrm>
            <a:custGeom>
              <a:avLst/>
              <a:gdLst/>
              <a:ahLst/>
              <a:cxnLst/>
              <a:rect l="0" t="0" r="0" b="0"/>
              <a:pathLst>
                <a:path w="69177" h="125017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6"/>
                  </a:lnTo>
                  <a:lnTo>
                    <a:pt x="42241" y="25731"/>
                  </a:lnTo>
                  <a:lnTo>
                    <a:pt x="54959" y="46981"/>
                  </a:lnTo>
                  <a:lnTo>
                    <a:pt x="68582" y="86958"/>
                  </a:lnTo>
                  <a:lnTo>
                    <a:pt x="69176" y="100164"/>
                  </a:lnTo>
                  <a:lnTo>
                    <a:pt x="66133" y="112647"/>
                  </a:lnTo>
                  <a:lnTo>
                    <a:pt x="62941" y="116770"/>
                  </a:lnTo>
                  <a:lnTo>
                    <a:pt x="44649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3" name="SMARTInkShape-5131"/>
            <p:cNvSpPr/>
            <p:nvPr>
              <p:custDataLst>
                <p:tags r:id="rId148"/>
              </p:custDataLst>
            </p:nvPr>
          </p:nvSpPr>
          <p:spPr bwMode="auto">
            <a:xfrm>
              <a:off x="3455813" y="4747667"/>
              <a:ext cx="168400" cy="1377990"/>
            </a:xfrm>
            <a:custGeom>
              <a:avLst/>
              <a:gdLst/>
              <a:ahLst/>
              <a:cxnLst/>
              <a:rect l="0" t="0" r="0" b="0"/>
              <a:pathLst>
                <a:path w="168400" h="1377990">
                  <a:moveTo>
                    <a:pt x="160710" y="47575"/>
                  </a:moveTo>
                  <a:lnTo>
                    <a:pt x="160710" y="47575"/>
                  </a:lnTo>
                  <a:lnTo>
                    <a:pt x="160710" y="42835"/>
                  </a:lnTo>
                  <a:lnTo>
                    <a:pt x="168399" y="14156"/>
                  </a:lnTo>
                  <a:lnTo>
                    <a:pt x="166443" y="5272"/>
                  </a:lnTo>
                  <a:lnTo>
                    <a:pt x="164532" y="1513"/>
                  </a:lnTo>
                  <a:lnTo>
                    <a:pt x="161274" y="0"/>
                  </a:lnTo>
                  <a:lnTo>
                    <a:pt x="152362" y="965"/>
                  </a:lnTo>
                  <a:lnTo>
                    <a:pt x="136188" y="11826"/>
                  </a:lnTo>
                  <a:lnTo>
                    <a:pt x="118828" y="32352"/>
                  </a:lnTo>
                  <a:lnTo>
                    <a:pt x="105857" y="62026"/>
                  </a:lnTo>
                  <a:lnTo>
                    <a:pt x="99715" y="105624"/>
                  </a:lnTo>
                  <a:lnTo>
                    <a:pt x="98501" y="143341"/>
                  </a:lnTo>
                  <a:lnTo>
                    <a:pt x="98262" y="183459"/>
                  </a:lnTo>
                  <a:lnTo>
                    <a:pt x="104351" y="220599"/>
                  </a:lnTo>
                  <a:lnTo>
                    <a:pt x="105316" y="263545"/>
                  </a:lnTo>
                  <a:lnTo>
                    <a:pt x="100751" y="302286"/>
                  </a:lnTo>
                  <a:lnTo>
                    <a:pt x="98958" y="338901"/>
                  </a:lnTo>
                  <a:lnTo>
                    <a:pt x="97434" y="374885"/>
                  </a:lnTo>
                  <a:lnTo>
                    <a:pt x="91140" y="411675"/>
                  </a:lnTo>
                  <a:lnTo>
                    <a:pt x="82991" y="453554"/>
                  </a:lnTo>
                  <a:lnTo>
                    <a:pt x="74293" y="497381"/>
                  </a:lnTo>
                  <a:lnTo>
                    <a:pt x="65432" y="540795"/>
                  </a:lnTo>
                  <a:lnTo>
                    <a:pt x="56522" y="580226"/>
                  </a:lnTo>
                  <a:lnTo>
                    <a:pt x="47599" y="622888"/>
                  </a:lnTo>
                  <a:lnTo>
                    <a:pt x="38671" y="666948"/>
                  </a:lnTo>
                  <a:lnTo>
                    <a:pt x="29741" y="711422"/>
                  </a:lnTo>
                  <a:lnTo>
                    <a:pt x="21804" y="756019"/>
                  </a:lnTo>
                  <a:lnTo>
                    <a:pt x="18019" y="800652"/>
                  </a:lnTo>
                  <a:lnTo>
                    <a:pt x="12047" y="845295"/>
                  </a:lnTo>
                  <a:lnTo>
                    <a:pt x="8845" y="888951"/>
                  </a:lnTo>
                  <a:lnTo>
                    <a:pt x="3045" y="928454"/>
                  </a:lnTo>
                  <a:lnTo>
                    <a:pt x="885" y="969153"/>
                  </a:lnTo>
                  <a:lnTo>
                    <a:pt x="245" y="1004914"/>
                  </a:lnTo>
                  <a:lnTo>
                    <a:pt x="96" y="1038936"/>
                  </a:lnTo>
                  <a:lnTo>
                    <a:pt x="29" y="1074563"/>
                  </a:lnTo>
                  <a:lnTo>
                    <a:pt x="0" y="1107264"/>
                  </a:lnTo>
                  <a:lnTo>
                    <a:pt x="975" y="1142408"/>
                  </a:lnTo>
                  <a:lnTo>
                    <a:pt x="7045" y="1180951"/>
                  </a:lnTo>
                  <a:lnTo>
                    <a:pt x="8354" y="1213520"/>
                  </a:lnTo>
                  <a:lnTo>
                    <a:pt x="8742" y="1251944"/>
                  </a:lnTo>
                  <a:lnTo>
                    <a:pt x="8874" y="1291002"/>
                  </a:lnTo>
                  <a:lnTo>
                    <a:pt x="1834" y="1333740"/>
                  </a:lnTo>
                  <a:lnTo>
                    <a:pt x="85" y="1366377"/>
                  </a:lnTo>
                  <a:lnTo>
                    <a:pt x="1041" y="1367307"/>
                  </a:lnTo>
                  <a:lnTo>
                    <a:pt x="8798" y="1369147"/>
                  </a:lnTo>
                  <a:lnTo>
                    <a:pt x="13614" y="1369163"/>
                  </a:lnTo>
                  <a:lnTo>
                    <a:pt x="18605" y="1371812"/>
                  </a:lnTo>
                  <a:lnTo>
                    <a:pt x="21325" y="1373907"/>
                  </a:lnTo>
                  <a:lnTo>
                    <a:pt x="29639" y="1376236"/>
                  </a:lnTo>
                  <a:lnTo>
                    <a:pt x="51436" y="1377989"/>
                  </a:lnTo>
                  <a:lnTo>
                    <a:pt x="62408" y="1368584"/>
                  </a:lnTo>
                  <a:lnTo>
                    <a:pt x="80343" y="13245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4" name="SMARTInkShape-5132"/>
            <p:cNvSpPr/>
            <p:nvPr>
              <p:custDataLst>
                <p:tags r:id="rId149"/>
              </p:custDataLst>
            </p:nvPr>
          </p:nvSpPr>
          <p:spPr bwMode="auto">
            <a:xfrm>
              <a:off x="3616523" y="4688086"/>
              <a:ext cx="213786" cy="1481636"/>
            </a:xfrm>
            <a:custGeom>
              <a:avLst/>
              <a:gdLst/>
              <a:ahLst/>
              <a:cxnLst/>
              <a:rect l="0" t="0" r="0" b="0"/>
              <a:pathLst>
                <a:path w="213786" h="1481636">
                  <a:moveTo>
                    <a:pt x="169665" y="0"/>
                  </a:moveTo>
                  <a:lnTo>
                    <a:pt x="169665" y="0"/>
                  </a:lnTo>
                  <a:lnTo>
                    <a:pt x="186446" y="7068"/>
                  </a:lnTo>
                  <a:lnTo>
                    <a:pt x="189782" y="7689"/>
                  </a:lnTo>
                  <a:lnTo>
                    <a:pt x="196134" y="13670"/>
                  </a:lnTo>
                  <a:lnTo>
                    <a:pt x="208297" y="33679"/>
                  </a:lnTo>
                  <a:lnTo>
                    <a:pt x="213125" y="73974"/>
                  </a:lnTo>
                  <a:lnTo>
                    <a:pt x="213785" y="107622"/>
                  </a:lnTo>
                  <a:lnTo>
                    <a:pt x="209416" y="151391"/>
                  </a:lnTo>
                  <a:lnTo>
                    <a:pt x="206578" y="189495"/>
                  </a:lnTo>
                  <a:lnTo>
                    <a:pt x="203269" y="219157"/>
                  </a:lnTo>
                  <a:lnTo>
                    <a:pt x="199482" y="251192"/>
                  </a:lnTo>
                  <a:lnTo>
                    <a:pt x="197800" y="281966"/>
                  </a:lnTo>
                  <a:lnTo>
                    <a:pt x="194406" y="312180"/>
                  </a:lnTo>
                  <a:lnTo>
                    <a:pt x="189590" y="344129"/>
                  </a:lnTo>
                  <a:lnTo>
                    <a:pt x="184143" y="381480"/>
                  </a:lnTo>
                  <a:lnTo>
                    <a:pt x="178414" y="418585"/>
                  </a:lnTo>
                  <a:lnTo>
                    <a:pt x="172561" y="454921"/>
                  </a:lnTo>
                  <a:lnTo>
                    <a:pt x="166652" y="490913"/>
                  </a:lnTo>
                  <a:lnTo>
                    <a:pt x="160719" y="529399"/>
                  </a:lnTo>
                  <a:lnTo>
                    <a:pt x="155767" y="569656"/>
                  </a:lnTo>
                  <a:lnTo>
                    <a:pt x="153566" y="610699"/>
                  </a:lnTo>
                  <a:lnTo>
                    <a:pt x="149942" y="652091"/>
                  </a:lnTo>
                  <a:lnTo>
                    <a:pt x="145024" y="693638"/>
                  </a:lnTo>
                  <a:lnTo>
                    <a:pt x="139531" y="735255"/>
                  </a:lnTo>
                  <a:lnTo>
                    <a:pt x="133782" y="776903"/>
                  </a:lnTo>
                  <a:lnTo>
                    <a:pt x="127920" y="818563"/>
                  </a:lnTo>
                  <a:lnTo>
                    <a:pt x="122007" y="860230"/>
                  </a:lnTo>
                  <a:lnTo>
                    <a:pt x="116072" y="899254"/>
                  </a:lnTo>
                  <a:lnTo>
                    <a:pt x="110127" y="937434"/>
                  </a:lnTo>
                  <a:lnTo>
                    <a:pt x="104177" y="977553"/>
                  </a:lnTo>
                  <a:lnTo>
                    <a:pt x="100872" y="1015890"/>
                  </a:lnTo>
                  <a:lnTo>
                    <a:pt x="98410" y="1052772"/>
                  </a:lnTo>
                  <a:lnTo>
                    <a:pt x="94009" y="1089008"/>
                  </a:lnTo>
                  <a:lnTo>
                    <a:pt x="88745" y="1124956"/>
                  </a:lnTo>
                  <a:lnTo>
                    <a:pt x="84091" y="1159785"/>
                  </a:lnTo>
                  <a:lnTo>
                    <a:pt x="82023" y="1191801"/>
                  </a:lnTo>
                  <a:lnTo>
                    <a:pt x="81103" y="1222566"/>
                  </a:lnTo>
                  <a:lnTo>
                    <a:pt x="79702" y="1252777"/>
                  </a:lnTo>
                  <a:lnTo>
                    <a:pt x="74328" y="1296684"/>
                  </a:lnTo>
                  <a:lnTo>
                    <a:pt x="72294" y="1335269"/>
                  </a:lnTo>
                  <a:lnTo>
                    <a:pt x="71692" y="1371838"/>
                  </a:lnTo>
                  <a:lnTo>
                    <a:pt x="71513" y="1408800"/>
                  </a:lnTo>
                  <a:lnTo>
                    <a:pt x="71460" y="1446762"/>
                  </a:lnTo>
                  <a:lnTo>
                    <a:pt x="71441" y="1474435"/>
                  </a:lnTo>
                  <a:lnTo>
                    <a:pt x="72432" y="1477066"/>
                  </a:lnTo>
                  <a:lnTo>
                    <a:pt x="74085" y="1478820"/>
                  </a:lnTo>
                  <a:lnTo>
                    <a:pt x="79127" y="1481635"/>
                  </a:lnTo>
                  <a:lnTo>
                    <a:pt x="75259" y="1477382"/>
                  </a:lnTo>
                  <a:lnTo>
                    <a:pt x="34296" y="1444822"/>
                  </a:lnTo>
                  <a:lnTo>
                    <a:pt x="0" y="1410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5" name="SMARTInkShape-5133"/>
            <p:cNvSpPr/>
            <p:nvPr>
              <p:custDataLst>
                <p:tags r:id="rId150"/>
              </p:custDataLst>
            </p:nvPr>
          </p:nvSpPr>
          <p:spPr bwMode="auto">
            <a:xfrm>
              <a:off x="3931250" y="5130309"/>
              <a:ext cx="250723" cy="459676"/>
            </a:xfrm>
            <a:custGeom>
              <a:avLst/>
              <a:gdLst/>
              <a:ahLst/>
              <a:cxnLst/>
              <a:rect l="0" t="0" r="0" b="0"/>
              <a:pathLst>
                <a:path w="250723" h="459676">
                  <a:moveTo>
                    <a:pt x="212125" y="31050"/>
                  </a:moveTo>
                  <a:lnTo>
                    <a:pt x="212125" y="31050"/>
                  </a:lnTo>
                  <a:lnTo>
                    <a:pt x="212125" y="22489"/>
                  </a:lnTo>
                  <a:lnTo>
                    <a:pt x="195875" y="5880"/>
                  </a:lnTo>
                  <a:lnTo>
                    <a:pt x="185261" y="0"/>
                  </a:lnTo>
                  <a:lnTo>
                    <a:pt x="172405" y="53"/>
                  </a:lnTo>
                  <a:lnTo>
                    <a:pt x="144638" y="8170"/>
                  </a:lnTo>
                  <a:lnTo>
                    <a:pt x="106778" y="26457"/>
                  </a:lnTo>
                  <a:lnTo>
                    <a:pt x="65299" y="55042"/>
                  </a:lnTo>
                  <a:lnTo>
                    <a:pt x="22734" y="87451"/>
                  </a:lnTo>
                  <a:lnTo>
                    <a:pt x="14511" y="95143"/>
                  </a:lnTo>
                  <a:lnTo>
                    <a:pt x="10195" y="107161"/>
                  </a:lnTo>
                  <a:lnTo>
                    <a:pt x="9044" y="114533"/>
                  </a:lnTo>
                  <a:lnTo>
                    <a:pt x="11254" y="120439"/>
                  </a:lnTo>
                  <a:lnTo>
                    <a:pt x="21646" y="129648"/>
                  </a:lnTo>
                  <a:lnTo>
                    <a:pt x="48971" y="135671"/>
                  </a:lnTo>
                  <a:lnTo>
                    <a:pt x="86944" y="132715"/>
                  </a:lnTo>
                  <a:lnTo>
                    <a:pt x="120133" y="130295"/>
                  </a:lnTo>
                  <a:lnTo>
                    <a:pt x="158300" y="134319"/>
                  </a:lnTo>
                  <a:lnTo>
                    <a:pt x="199398" y="144568"/>
                  </a:lnTo>
                  <a:lnTo>
                    <a:pt x="210768" y="150293"/>
                  </a:lnTo>
                  <a:lnTo>
                    <a:pt x="219129" y="158793"/>
                  </a:lnTo>
                  <a:lnTo>
                    <a:pt x="222747" y="163836"/>
                  </a:lnTo>
                  <a:lnTo>
                    <a:pt x="224168" y="170176"/>
                  </a:lnTo>
                  <a:lnTo>
                    <a:pt x="223100" y="185156"/>
                  </a:lnTo>
                  <a:lnTo>
                    <a:pt x="216672" y="199092"/>
                  </a:lnTo>
                  <a:lnTo>
                    <a:pt x="179126" y="242291"/>
                  </a:lnTo>
                  <a:lnTo>
                    <a:pt x="135953" y="278097"/>
                  </a:lnTo>
                  <a:lnTo>
                    <a:pt x="91434" y="318563"/>
                  </a:lnTo>
                  <a:lnTo>
                    <a:pt x="46797" y="358104"/>
                  </a:lnTo>
                  <a:lnTo>
                    <a:pt x="5197" y="401686"/>
                  </a:lnTo>
                  <a:lnTo>
                    <a:pt x="2735" y="405141"/>
                  </a:lnTo>
                  <a:lnTo>
                    <a:pt x="0" y="414271"/>
                  </a:lnTo>
                  <a:lnTo>
                    <a:pt x="2248" y="418492"/>
                  </a:lnTo>
                  <a:lnTo>
                    <a:pt x="12682" y="425827"/>
                  </a:lnTo>
                  <a:lnTo>
                    <a:pt x="54819" y="434602"/>
                  </a:lnTo>
                  <a:lnTo>
                    <a:pt x="90212" y="440391"/>
                  </a:lnTo>
                  <a:lnTo>
                    <a:pt x="124299" y="441394"/>
                  </a:lnTo>
                  <a:lnTo>
                    <a:pt x="161077" y="446431"/>
                  </a:lnTo>
                  <a:lnTo>
                    <a:pt x="197110" y="449467"/>
                  </a:lnTo>
                  <a:lnTo>
                    <a:pt x="213059" y="452823"/>
                  </a:lnTo>
                  <a:lnTo>
                    <a:pt x="230261" y="457644"/>
                  </a:lnTo>
                  <a:lnTo>
                    <a:pt x="250673" y="459408"/>
                  </a:lnTo>
                  <a:lnTo>
                    <a:pt x="250722" y="459497"/>
                  </a:lnTo>
                  <a:lnTo>
                    <a:pt x="238914" y="4596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6" name="SMARTInkShape-5134"/>
            <p:cNvSpPr/>
            <p:nvPr>
              <p:custDataLst>
                <p:tags r:id="rId151"/>
              </p:custDataLst>
            </p:nvPr>
          </p:nvSpPr>
          <p:spPr bwMode="auto">
            <a:xfrm>
              <a:off x="4242125" y="5147285"/>
              <a:ext cx="97704" cy="375741"/>
            </a:xfrm>
            <a:custGeom>
              <a:avLst/>
              <a:gdLst/>
              <a:ahLst/>
              <a:cxnLst/>
              <a:rect l="0" t="0" r="0" b="0"/>
              <a:pathLst>
                <a:path w="97704" h="375741">
                  <a:moveTo>
                    <a:pt x="97703" y="5145"/>
                  </a:moveTo>
                  <a:lnTo>
                    <a:pt x="97703" y="5145"/>
                  </a:lnTo>
                  <a:lnTo>
                    <a:pt x="92963" y="404"/>
                  </a:lnTo>
                  <a:lnTo>
                    <a:pt x="89582" y="0"/>
                  </a:lnTo>
                  <a:lnTo>
                    <a:pt x="80534" y="2197"/>
                  </a:lnTo>
                  <a:lnTo>
                    <a:pt x="72544" y="11772"/>
                  </a:lnTo>
                  <a:lnTo>
                    <a:pt x="54589" y="51653"/>
                  </a:lnTo>
                  <a:lnTo>
                    <a:pt x="39063" y="94038"/>
                  </a:lnTo>
                  <a:lnTo>
                    <a:pt x="29506" y="127946"/>
                  </a:lnTo>
                  <a:lnTo>
                    <a:pt x="20391" y="163128"/>
                  </a:lnTo>
                  <a:lnTo>
                    <a:pt x="11406" y="198688"/>
                  </a:lnTo>
                  <a:lnTo>
                    <a:pt x="3452" y="237336"/>
                  </a:lnTo>
                  <a:lnTo>
                    <a:pt x="1244" y="272383"/>
                  </a:lnTo>
                  <a:lnTo>
                    <a:pt x="0" y="307458"/>
                  </a:lnTo>
                  <a:lnTo>
                    <a:pt x="4372" y="339900"/>
                  </a:lnTo>
                  <a:lnTo>
                    <a:pt x="11905" y="357653"/>
                  </a:lnTo>
                  <a:lnTo>
                    <a:pt x="20875" y="370175"/>
                  </a:lnTo>
                  <a:lnTo>
                    <a:pt x="28169" y="375740"/>
                  </a:lnTo>
                  <a:lnTo>
                    <a:pt x="42656" y="372921"/>
                  </a:lnTo>
                  <a:lnTo>
                    <a:pt x="61332" y="364062"/>
                  </a:lnTo>
                  <a:lnTo>
                    <a:pt x="97703" y="335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7" name="SMARTInkShape-5135"/>
            <p:cNvSpPr/>
            <p:nvPr>
              <p:custDataLst>
                <p:tags r:id="rId152"/>
              </p:custDataLst>
            </p:nvPr>
          </p:nvSpPr>
          <p:spPr bwMode="auto">
            <a:xfrm>
              <a:off x="4375547" y="5295781"/>
              <a:ext cx="17860" cy="35243"/>
            </a:xfrm>
            <a:custGeom>
              <a:avLst/>
              <a:gdLst/>
              <a:ahLst/>
              <a:cxnLst/>
              <a:rect l="0" t="0" r="0" b="0"/>
              <a:pathLst>
                <a:path w="17860" h="35243">
                  <a:moveTo>
                    <a:pt x="0" y="17383"/>
                  </a:moveTo>
                  <a:lnTo>
                    <a:pt x="0" y="17383"/>
                  </a:lnTo>
                  <a:lnTo>
                    <a:pt x="0" y="4954"/>
                  </a:lnTo>
                  <a:lnTo>
                    <a:pt x="992" y="3144"/>
                  </a:lnTo>
                  <a:lnTo>
                    <a:pt x="2645" y="1937"/>
                  </a:lnTo>
                  <a:lnTo>
                    <a:pt x="7689" y="0"/>
                  </a:lnTo>
                  <a:lnTo>
                    <a:pt x="17859" y="35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8" name="SMARTInkShape-5136"/>
            <p:cNvSpPr/>
            <p:nvPr>
              <p:custDataLst>
                <p:tags r:id="rId153"/>
              </p:custDataLst>
            </p:nvPr>
          </p:nvSpPr>
          <p:spPr bwMode="auto">
            <a:xfrm>
              <a:off x="4402336" y="5441964"/>
              <a:ext cx="26790" cy="10118"/>
            </a:xfrm>
            <a:custGeom>
              <a:avLst/>
              <a:gdLst/>
              <a:ahLst/>
              <a:cxnLst/>
              <a:rect l="0" t="0" r="0" b="0"/>
              <a:pathLst>
                <a:path w="26790" h="10118">
                  <a:moveTo>
                    <a:pt x="0" y="5145"/>
                  </a:moveTo>
                  <a:lnTo>
                    <a:pt x="0" y="5145"/>
                  </a:lnTo>
                  <a:lnTo>
                    <a:pt x="0" y="0"/>
                  </a:lnTo>
                  <a:lnTo>
                    <a:pt x="0" y="2197"/>
                  </a:lnTo>
                  <a:lnTo>
                    <a:pt x="992" y="3180"/>
                  </a:lnTo>
                  <a:lnTo>
                    <a:pt x="7129" y="5555"/>
                  </a:lnTo>
                  <a:lnTo>
                    <a:pt x="12429" y="9627"/>
                  </a:lnTo>
                  <a:lnTo>
                    <a:pt x="15231" y="10117"/>
                  </a:lnTo>
                  <a:lnTo>
                    <a:pt x="26789" y="5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9" name="SMARTInkShape-5137"/>
            <p:cNvSpPr/>
            <p:nvPr>
              <p:custDataLst>
                <p:tags r:id="rId154"/>
              </p:custDataLst>
            </p:nvPr>
          </p:nvSpPr>
          <p:spPr bwMode="auto">
            <a:xfrm>
              <a:off x="4413748" y="5120496"/>
              <a:ext cx="146876" cy="389122"/>
            </a:xfrm>
            <a:custGeom>
              <a:avLst/>
              <a:gdLst/>
              <a:ahLst/>
              <a:cxnLst/>
              <a:rect l="0" t="0" r="0" b="0"/>
              <a:pathLst>
                <a:path w="146876" h="389122">
                  <a:moveTo>
                    <a:pt x="15377" y="5145"/>
                  </a:moveTo>
                  <a:lnTo>
                    <a:pt x="15377" y="5145"/>
                  </a:lnTo>
                  <a:lnTo>
                    <a:pt x="5896" y="404"/>
                  </a:lnTo>
                  <a:lnTo>
                    <a:pt x="3103" y="0"/>
                  </a:lnTo>
                  <a:lnTo>
                    <a:pt x="1241" y="723"/>
                  </a:lnTo>
                  <a:lnTo>
                    <a:pt x="0" y="2197"/>
                  </a:lnTo>
                  <a:lnTo>
                    <a:pt x="1157" y="5164"/>
                  </a:lnTo>
                  <a:lnTo>
                    <a:pt x="40866" y="48280"/>
                  </a:lnTo>
                  <a:lnTo>
                    <a:pt x="70462" y="87528"/>
                  </a:lnTo>
                  <a:lnTo>
                    <a:pt x="96191" y="128663"/>
                  </a:lnTo>
                  <a:lnTo>
                    <a:pt x="117925" y="167530"/>
                  </a:lnTo>
                  <a:lnTo>
                    <a:pt x="141062" y="211074"/>
                  </a:lnTo>
                  <a:lnTo>
                    <a:pt x="146875" y="250156"/>
                  </a:lnTo>
                  <a:lnTo>
                    <a:pt x="146193" y="294129"/>
                  </a:lnTo>
                  <a:lnTo>
                    <a:pt x="140986" y="309199"/>
                  </a:lnTo>
                  <a:lnTo>
                    <a:pt x="120615" y="341162"/>
                  </a:lnTo>
                  <a:lnTo>
                    <a:pt x="96719" y="359257"/>
                  </a:lnTo>
                  <a:lnTo>
                    <a:pt x="42166" y="3891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0" name="SMARTInkShape-5138"/>
            <p:cNvSpPr/>
            <p:nvPr>
              <p:custDataLst>
                <p:tags r:id="rId155"/>
              </p:custDataLst>
            </p:nvPr>
          </p:nvSpPr>
          <p:spPr bwMode="auto">
            <a:xfrm>
              <a:off x="4547304" y="5573733"/>
              <a:ext cx="140783" cy="167918"/>
            </a:xfrm>
            <a:custGeom>
              <a:avLst/>
              <a:gdLst/>
              <a:ahLst/>
              <a:cxnLst/>
              <a:rect l="0" t="0" r="0" b="0"/>
              <a:pathLst>
                <a:path w="140783" h="167918">
                  <a:moveTo>
                    <a:pt x="33626" y="16251"/>
                  </a:moveTo>
                  <a:lnTo>
                    <a:pt x="33626" y="16251"/>
                  </a:lnTo>
                  <a:lnTo>
                    <a:pt x="24144" y="11511"/>
                  </a:lnTo>
                  <a:lnTo>
                    <a:pt x="21352" y="9122"/>
                  </a:lnTo>
                  <a:lnTo>
                    <a:pt x="16502" y="0"/>
                  </a:lnTo>
                  <a:lnTo>
                    <a:pt x="16257" y="457"/>
                  </a:lnTo>
                  <a:lnTo>
                    <a:pt x="15984" y="3609"/>
                  </a:lnTo>
                  <a:lnTo>
                    <a:pt x="26446" y="5671"/>
                  </a:lnTo>
                  <a:lnTo>
                    <a:pt x="69575" y="14234"/>
                  </a:lnTo>
                  <a:lnTo>
                    <a:pt x="109283" y="23543"/>
                  </a:lnTo>
                  <a:lnTo>
                    <a:pt x="114822" y="26073"/>
                  </a:lnTo>
                  <a:lnTo>
                    <a:pt x="123621" y="34177"/>
                  </a:lnTo>
                  <a:lnTo>
                    <a:pt x="125373" y="40107"/>
                  </a:lnTo>
                  <a:lnTo>
                    <a:pt x="124673" y="54635"/>
                  </a:lnTo>
                  <a:lnTo>
                    <a:pt x="115763" y="71014"/>
                  </a:lnTo>
                  <a:lnTo>
                    <a:pt x="82476" y="108497"/>
                  </a:lnTo>
                  <a:lnTo>
                    <a:pt x="43679" y="139204"/>
                  </a:lnTo>
                  <a:lnTo>
                    <a:pt x="21391" y="153223"/>
                  </a:lnTo>
                  <a:lnTo>
                    <a:pt x="8503" y="160023"/>
                  </a:lnTo>
                  <a:lnTo>
                    <a:pt x="0" y="166469"/>
                  </a:lnTo>
                  <a:lnTo>
                    <a:pt x="294" y="166998"/>
                  </a:lnTo>
                  <a:lnTo>
                    <a:pt x="5779" y="167917"/>
                  </a:lnTo>
                  <a:lnTo>
                    <a:pt x="45552" y="158324"/>
                  </a:lnTo>
                  <a:lnTo>
                    <a:pt x="81808" y="152605"/>
                  </a:lnTo>
                  <a:lnTo>
                    <a:pt x="124282" y="150672"/>
                  </a:lnTo>
                  <a:lnTo>
                    <a:pt x="140782" y="1501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1" name="SMARTInkShape-5139"/>
            <p:cNvSpPr/>
            <p:nvPr>
              <p:custDataLst>
                <p:tags r:id="rId156"/>
              </p:custDataLst>
            </p:nvPr>
          </p:nvSpPr>
          <p:spPr bwMode="auto">
            <a:xfrm>
              <a:off x="4750594" y="5572125"/>
              <a:ext cx="8930" cy="187524"/>
            </a:xfrm>
            <a:custGeom>
              <a:avLst/>
              <a:gdLst/>
              <a:ahLst/>
              <a:cxnLst/>
              <a:rect l="0" t="0" r="0" b="0"/>
              <a:pathLst>
                <a:path w="8930" h="187524">
                  <a:moveTo>
                    <a:pt x="8929" y="0"/>
                  </a:moveTo>
                  <a:lnTo>
                    <a:pt x="8929" y="0"/>
                  </a:lnTo>
                  <a:lnTo>
                    <a:pt x="1862" y="29141"/>
                  </a:lnTo>
                  <a:lnTo>
                    <a:pt x="368" y="67713"/>
                  </a:lnTo>
                  <a:lnTo>
                    <a:pt x="73" y="102268"/>
                  </a:lnTo>
                  <a:lnTo>
                    <a:pt x="21" y="137899"/>
                  </a:lnTo>
                  <a:lnTo>
                    <a:pt x="2" y="180766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2" name="SMARTInkShape-5140"/>
            <p:cNvSpPr/>
            <p:nvPr>
              <p:custDataLst>
                <p:tags r:id="rId157"/>
              </p:custDataLst>
            </p:nvPr>
          </p:nvSpPr>
          <p:spPr bwMode="auto">
            <a:xfrm>
              <a:off x="4795242" y="5643563"/>
              <a:ext cx="73430" cy="96289"/>
            </a:xfrm>
            <a:custGeom>
              <a:avLst/>
              <a:gdLst/>
              <a:ahLst/>
              <a:cxnLst/>
              <a:rect l="0" t="0" r="0" b="0"/>
              <a:pathLst>
                <a:path w="73430" h="96289">
                  <a:moveTo>
                    <a:pt x="0" y="0"/>
                  </a:moveTo>
                  <a:lnTo>
                    <a:pt x="0" y="0"/>
                  </a:lnTo>
                  <a:lnTo>
                    <a:pt x="40606" y="18091"/>
                  </a:lnTo>
                  <a:lnTo>
                    <a:pt x="60497" y="29811"/>
                  </a:lnTo>
                  <a:lnTo>
                    <a:pt x="69221" y="41030"/>
                  </a:lnTo>
                  <a:lnTo>
                    <a:pt x="72936" y="48189"/>
                  </a:lnTo>
                  <a:lnTo>
                    <a:pt x="73429" y="54946"/>
                  </a:lnTo>
                  <a:lnTo>
                    <a:pt x="68685" y="67746"/>
                  </a:lnTo>
                  <a:lnTo>
                    <a:pt x="59962" y="77403"/>
                  </a:lnTo>
                  <a:lnTo>
                    <a:pt x="38192" y="91688"/>
                  </a:lnTo>
                  <a:lnTo>
                    <a:pt x="25428" y="96288"/>
                  </a:lnTo>
                  <a:lnTo>
                    <a:pt x="23897" y="94950"/>
                  </a:lnTo>
                  <a:lnTo>
                    <a:pt x="2678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3" name="SMARTInkShape-5141"/>
            <p:cNvSpPr/>
            <p:nvPr>
              <p:custDataLst>
                <p:tags r:id="rId158"/>
              </p:custDataLst>
            </p:nvPr>
          </p:nvSpPr>
          <p:spPr bwMode="auto">
            <a:xfrm>
              <a:off x="4870783" y="5620558"/>
              <a:ext cx="31616" cy="114899"/>
            </a:xfrm>
            <a:custGeom>
              <a:avLst/>
              <a:gdLst/>
              <a:ahLst/>
              <a:cxnLst/>
              <a:rect l="0" t="0" r="0" b="0"/>
              <a:pathLst>
                <a:path w="31616" h="114899">
                  <a:moveTo>
                    <a:pt x="22687" y="5145"/>
                  </a:moveTo>
                  <a:lnTo>
                    <a:pt x="22687" y="5145"/>
                  </a:lnTo>
                  <a:lnTo>
                    <a:pt x="22687" y="0"/>
                  </a:lnTo>
                  <a:lnTo>
                    <a:pt x="22687" y="2197"/>
                  </a:lnTo>
                  <a:lnTo>
                    <a:pt x="10257" y="42172"/>
                  </a:lnTo>
                  <a:lnTo>
                    <a:pt x="0" y="86253"/>
                  </a:lnTo>
                  <a:lnTo>
                    <a:pt x="2020" y="99401"/>
                  </a:lnTo>
                  <a:lnTo>
                    <a:pt x="8735" y="113219"/>
                  </a:lnTo>
                  <a:lnTo>
                    <a:pt x="12393" y="114898"/>
                  </a:lnTo>
                  <a:lnTo>
                    <a:pt x="31615" y="1123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4" name="SMARTInkShape-5142"/>
            <p:cNvSpPr/>
            <p:nvPr>
              <p:custDataLst>
                <p:tags r:id="rId159"/>
              </p:custDataLst>
            </p:nvPr>
          </p:nvSpPr>
          <p:spPr bwMode="auto">
            <a:xfrm>
              <a:off x="4938281" y="5679280"/>
              <a:ext cx="35556" cy="129425"/>
            </a:xfrm>
            <a:custGeom>
              <a:avLst/>
              <a:gdLst/>
              <a:ahLst/>
              <a:cxnLst/>
              <a:rect l="0" t="0" r="0" b="0"/>
              <a:pathLst>
                <a:path w="35556" h="129425">
                  <a:moveTo>
                    <a:pt x="8766" y="0"/>
                  </a:moveTo>
                  <a:lnTo>
                    <a:pt x="8766" y="0"/>
                  </a:lnTo>
                  <a:lnTo>
                    <a:pt x="4025" y="4742"/>
                  </a:lnTo>
                  <a:lnTo>
                    <a:pt x="1698" y="9715"/>
                  </a:lnTo>
                  <a:lnTo>
                    <a:pt x="0" y="53354"/>
                  </a:lnTo>
                  <a:lnTo>
                    <a:pt x="2530" y="80302"/>
                  </a:lnTo>
                  <a:lnTo>
                    <a:pt x="8937" y="122032"/>
                  </a:lnTo>
                  <a:lnTo>
                    <a:pt x="10864" y="126003"/>
                  </a:lnTo>
                  <a:lnTo>
                    <a:pt x="13141" y="128651"/>
                  </a:lnTo>
                  <a:lnTo>
                    <a:pt x="14659" y="129424"/>
                  </a:lnTo>
                  <a:lnTo>
                    <a:pt x="15671" y="128948"/>
                  </a:lnTo>
                  <a:lnTo>
                    <a:pt x="17788" y="125771"/>
                  </a:lnTo>
                  <a:lnTo>
                    <a:pt x="35555" y="982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1" name="SMARTInkShape-Group1296"/>
          <p:cNvGrpSpPr/>
          <p:nvPr/>
        </p:nvGrpSpPr>
        <p:grpSpPr>
          <a:xfrm>
            <a:off x="2866430" y="3458682"/>
            <a:ext cx="1839516" cy="1068671"/>
            <a:chOff x="2866430" y="3458682"/>
            <a:chExt cx="1839516" cy="1068671"/>
          </a:xfrm>
        </p:grpSpPr>
        <p:sp>
          <p:nvSpPr>
            <p:cNvPr id="276" name="SMARTInkShape-5143"/>
            <p:cNvSpPr/>
            <p:nvPr>
              <p:custDataLst>
                <p:tags r:id="rId130"/>
              </p:custDataLst>
            </p:nvPr>
          </p:nvSpPr>
          <p:spPr bwMode="auto">
            <a:xfrm>
              <a:off x="4286282" y="4214813"/>
              <a:ext cx="26758" cy="98227"/>
            </a:xfrm>
            <a:custGeom>
              <a:avLst/>
              <a:gdLst/>
              <a:ahLst/>
              <a:cxnLst/>
              <a:rect l="0" t="0" r="0" b="0"/>
              <a:pathLst>
                <a:path w="26758" h="98227">
                  <a:moveTo>
                    <a:pt x="8898" y="0"/>
                  </a:moveTo>
                  <a:lnTo>
                    <a:pt x="8898" y="0"/>
                  </a:lnTo>
                  <a:lnTo>
                    <a:pt x="8898" y="4740"/>
                  </a:lnTo>
                  <a:lnTo>
                    <a:pt x="6252" y="9713"/>
                  </a:lnTo>
                  <a:lnTo>
                    <a:pt x="4157" y="12428"/>
                  </a:lnTo>
                  <a:lnTo>
                    <a:pt x="1830" y="20737"/>
                  </a:lnTo>
                  <a:lnTo>
                    <a:pt x="77" y="64439"/>
                  </a:lnTo>
                  <a:lnTo>
                    <a:pt x="0" y="80388"/>
                  </a:lnTo>
                  <a:lnTo>
                    <a:pt x="2628" y="87983"/>
                  </a:lnTo>
                  <a:lnTo>
                    <a:pt x="4718" y="91397"/>
                  </a:lnTo>
                  <a:lnTo>
                    <a:pt x="8096" y="93674"/>
                  </a:lnTo>
                  <a:lnTo>
                    <a:pt x="26757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7" name="SMARTInkShape-5144"/>
            <p:cNvSpPr/>
            <p:nvPr>
              <p:custDataLst>
                <p:tags r:id="rId131"/>
              </p:custDataLst>
            </p:nvPr>
          </p:nvSpPr>
          <p:spPr bwMode="auto">
            <a:xfrm>
              <a:off x="4232672" y="4188023"/>
              <a:ext cx="42531" cy="96244"/>
            </a:xfrm>
            <a:custGeom>
              <a:avLst/>
              <a:gdLst/>
              <a:ahLst/>
              <a:cxnLst/>
              <a:rect l="0" t="0" r="0" b="0"/>
              <a:pathLst>
                <a:path w="42531" h="96244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16223" y="16806"/>
                  </a:lnTo>
                  <a:lnTo>
                    <a:pt x="39883" y="40927"/>
                  </a:lnTo>
                  <a:lnTo>
                    <a:pt x="42530" y="47294"/>
                  </a:lnTo>
                  <a:lnTo>
                    <a:pt x="39280" y="65937"/>
                  </a:lnTo>
                  <a:lnTo>
                    <a:pt x="32034" y="80833"/>
                  </a:lnTo>
                  <a:lnTo>
                    <a:pt x="18862" y="91530"/>
                  </a:lnTo>
                  <a:lnTo>
                    <a:pt x="7132" y="96243"/>
                  </a:lnTo>
                  <a:lnTo>
                    <a:pt x="4755" y="95912"/>
                  </a:lnTo>
                  <a:lnTo>
                    <a:pt x="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8" name="SMARTInkShape-5145"/>
            <p:cNvSpPr/>
            <p:nvPr>
              <p:custDataLst>
                <p:tags r:id="rId132"/>
              </p:custDataLst>
            </p:nvPr>
          </p:nvSpPr>
          <p:spPr bwMode="auto">
            <a:xfrm>
              <a:off x="4188424" y="4125516"/>
              <a:ext cx="17460" cy="160735"/>
            </a:xfrm>
            <a:custGeom>
              <a:avLst/>
              <a:gdLst/>
              <a:ahLst/>
              <a:cxnLst/>
              <a:rect l="0" t="0" r="0" b="0"/>
              <a:pathLst>
                <a:path w="17460" h="160735">
                  <a:moveTo>
                    <a:pt x="17459" y="0"/>
                  </a:moveTo>
                  <a:lnTo>
                    <a:pt x="17459" y="0"/>
                  </a:lnTo>
                  <a:lnTo>
                    <a:pt x="16467" y="23352"/>
                  </a:lnTo>
                  <a:lnTo>
                    <a:pt x="9770" y="63231"/>
                  </a:lnTo>
                  <a:lnTo>
                    <a:pt x="2637" y="100353"/>
                  </a:lnTo>
                  <a:lnTo>
                    <a:pt x="200" y="142817"/>
                  </a:lnTo>
                  <a:lnTo>
                    <a:pt x="0" y="148789"/>
                  </a:lnTo>
                  <a:lnTo>
                    <a:pt x="858" y="152771"/>
                  </a:lnTo>
                  <a:lnTo>
                    <a:pt x="8529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9" name="SMARTInkShape-5146"/>
            <p:cNvSpPr/>
            <p:nvPr>
              <p:custDataLst>
                <p:tags r:id="rId133"/>
              </p:custDataLst>
            </p:nvPr>
          </p:nvSpPr>
          <p:spPr bwMode="auto">
            <a:xfrm>
              <a:off x="4054078" y="4161234"/>
              <a:ext cx="116087" cy="105380"/>
            </a:xfrm>
            <a:custGeom>
              <a:avLst/>
              <a:gdLst/>
              <a:ahLst/>
              <a:cxnLst/>
              <a:rect l="0" t="0" r="0" b="0"/>
              <a:pathLst>
                <a:path w="116087" h="105380">
                  <a:moveTo>
                    <a:pt x="0" y="0"/>
                  </a:moveTo>
                  <a:lnTo>
                    <a:pt x="0" y="0"/>
                  </a:lnTo>
                  <a:lnTo>
                    <a:pt x="22360" y="993"/>
                  </a:lnTo>
                  <a:lnTo>
                    <a:pt x="59952" y="11025"/>
                  </a:lnTo>
                  <a:lnTo>
                    <a:pt x="63780" y="13303"/>
                  </a:lnTo>
                  <a:lnTo>
                    <a:pt x="65340" y="16806"/>
                  </a:lnTo>
                  <a:lnTo>
                    <a:pt x="64428" y="25990"/>
                  </a:lnTo>
                  <a:lnTo>
                    <a:pt x="58336" y="42318"/>
                  </a:lnTo>
                  <a:lnTo>
                    <a:pt x="26190" y="72707"/>
                  </a:lnTo>
                  <a:lnTo>
                    <a:pt x="7231" y="85983"/>
                  </a:lnTo>
                  <a:lnTo>
                    <a:pt x="3214" y="92124"/>
                  </a:lnTo>
                  <a:lnTo>
                    <a:pt x="952" y="101159"/>
                  </a:lnTo>
                  <a:lnTo>
                    <a:pt x="2619" y="103158"/>
                  </a:lnTo>
                  <a:lnTo>
                    <a:pt x="9763" y="105379"/>
                  </a:lnTo>
                  <a:lnTo>
                    <a:pt x="13454" y="104980"/>
                  </a:lnTo>
                  <a:lnTo>
                    <a:pt x="26366" y="100669"/>
                  </a:lnTo>
                  <a:lnTo>
                    <a:pt x="66446" y="98549"/>
                  </a:lnTo>
                  <a:lnTo>
                    <a:pt x="104003" y="98255"/>
                  </a:lnTo>
                  <a:lnTo>
                    <a:pt x="108030" y="97253"/>
                  </a:lnTo>
                  <a:lnTo>
                    <a:pt x="116086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0" name="SMARTInkShape-5147"/>
            <p:cNvSpPr/>
            <p:nvPr>
              <p:custDataLst>
                <p:tags r:id="rId134"/>
              </p:custDataLst>
            </p:nvPr>
          </p:nvSpPr>
          <p:spPr bwMode="auto">
            <a:xfrm>
              <a:off x="3848695" y="4046045"/>
              <a:ext cx="205384" cy="194317"/>
            </a:xfrm>
            <a:custGeom>
              <a:avLst/>
              <a:gdLst/>
              <a:ahLst/>
              <a:cxnLst/>
              <a:rect l="0" t="0" r="0" b="0"/>
              <a:pathLst>
                <a:path w="205384" h="194317">
                  <a:moveTo>
                    <a:pt x="0" y="186627"/>
                  </a:moveTo>
                  <a:lnTo>
                    <a:pt x="0" y="186627"/>
                  </a:lnTo>
                  <a:lnTo>
                    <a:pt x="0" y="194316"/>
                  </a:lnTo>
                  <a:lnTo>
                    <a:pt x="9481" y="190448"/>
                  </a:lnTo>
                  <a:lnTo>
                    <a:pt x="16782" y="183033"/>
                  </a:lnTo>
                  <a:lnTo>
                    <a:pt x="38737" y="143122"/>
                  </a:lnTo>
                  <a:lnTo>
                    <a:pt x="52999" y="106485"/>
                  </a:lnTo>
                  <a:lnTo>
                    <a:pt x="58282" y="86516"/>
                  </a:lnTo>
                  <a:lnTo>
                    <a:pt x="62248" y="49367"/>
                  </a:lnTo>
                  <a:lnTo>
                    <a:pt x="67281" y="20611"/>
                  </a:lnTo>
                  <a:lnTo>
                    <a:pt x="62753" y="0"/>
                  </a:lnTo>
                  <a:lnTo>
                    <a:pt x="55473" y="38076"/>
                  </a:lnTo>
                  <a:lnTo>
                    <a:pt x="51494" y="71505"/>
                  </a:lnTo>
                  <a:lnTo>
                    <a:pt x="46001" y="108875"/>
                  </a:lnTo>
                  <a:lnTo>
                    <a:pt x="52045" y="141503"/>
                  </a:lnTo>
                  <a:lnTo>
                    <a:pt x="57196" y="155327"/>
                  </a:lnTo>
                  <a:lnTo>
                    <a:pt x="61944" y="158815"/>
                  </a:lnTo>
                  <a:lnTo>
                    <a:pt x="68085" y="160148"/>
                  </a:lnTo>
                  <a:lnTo>
                    <a:pt x="75155" y="160045"/>
                  </a:lnTo>
                  <a:lnTo>
                    <a:pt x="80862" y="157991"/>
                  </a:lnTo>
                  <a:lnTo>
                    <a:pt x="105225" y="134998"/>
                  </a:lnTo>
                  <a:lnTo>
                    <a:pt x="111259" y="126308"/>
                  </a:lnTo>
                  <a:lnTo>
                    <a:pt x="121587" y="94274"/>
                  </a:lnTo>
                  <a:lnTo>
                    <a:pt x="124564" y="54202"/>
                  </a:lnTo>
                  <a:lnTo>
                    <a:pt x="125004" y="26900"/>
                  </a:lnTo>
                  <a:lnTo>
                    <a:pt x="125015" y="66096"/>
                  </a:lnTo>
                  <a:lnTo>
                    <a:pt x="129756" y="105382"/>
                  </a:lnTo>
                  <a:lnTo>
                    <a:pt x="140247" y="146949"/>
                  </a:lnTo>
                  <a:lnTo>
                    <a:pt x="146007" y="162709"/>
                  </a:lnTo>
                  <a:lnTo>
                    <a:pt x="150916" y="167705"/>
                  </a:lnTo>
                  <a:lnTo>
                    <a:pt x="164308" y="173256"/>
                  </a:lnTo>
                  <a:lnTo>
                    <a:pt x="171055" y="172752"/>
                  </a:lnTo>
                  <a:lnTo>
                    <a:pt x="205383" y="1509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1" name="SMARTInkShape-5148"/>
            <p:cNvSpPr/>
            <p:nvPr>
              <p:custDataLst>
                <p:tags r:id="rId135"/>
              </p:custDataLst>
            </p:nvPr>
          </p:nvSpPr>
          <p:spPr bwMode="auto">
            <a:xfrm>
              <a:off x="4413137" y="3458682"/>
              <a:ext cx="292809" cy="133748"/>
            </a:xfrm>
            <a:custGeom>
              <a:avLst/>
              <a:gdLst/>
              <a:ahLst/>
              <a:cxnLst/>
              <a:rect l="0" t="0" r="0" b="0"/>
              <a:pathLst>
                <a:path w="292809" h="133748">
                  <a:moveTo>
                    <a:pt x="60636" y="50685"/>
                  </a:moveTo>
                  <a:lnTo>
                    <a:pt x="60636" y="50685"/>
                  </a:lnTo>
                  <a:lnTo>
                    <a:pt x="55896" y="50685"/>
                  </a:lnTo>
                  <a:lnTo>
                    <a:pt x="50923" y="48039"/>
                  </a:lnTo>
                  <a:lnTo>
                    <a:pt x="45405" y="44548"/>
                  </a:lnTo>
                  <a:lnTo>
                    <a:pt x="39646" y="42997"/>
                  </a:lnTo>
                  <a:lnTo>
                    <a:pt x="26084" y="46864"/>
                  </a:lnTo>
                  <a:lnTo>
                    <a:pt x="17829" y="54278"/>
                  </a:lnTo>
                  <a:lnTo>
                    <a:pt x="4445" y="75207"/>
                  </a:lnTo>
                  <a:lnTo>
                    <a:pt x="0" y="92567"/>
                  </a:lnTo>
                  <a:lnTo>
                    <a:pt x="5981" y="126302"/>
                  </a:lnTo>
                  <a:lnTo>
                    <a:pt x="8325" y="125901"/>
                  </a:lnTo>
                  <a:lnTo>
                    <a:pt x="16220" y="120164"/>
                  </a:lnTo>
                  <a:lnTo>
                    <a:pt x="21052" y="113645"/>
                  </a:lnTo>
                  <a:lnTo>
                    <a:pt x="23200" y="106448"/>
                  </a:lnTo>
                  <a:lnTo>
                    <a:pt x="25759" y="75159"/>
                  </a:lnTo>
                  <a:lnTo>
                    <a:pt x="32586" y="61858"/>
                  </a:lnTo>
                  <a:lnTo>
                    <a:pt x="33006" y="63095"/>
                  </a:lnTo>
                  <a:lnTo>
                    <a:pt x="40866" y="102953"/>
                  </a:lnTo>
                  <a:lnTo>
                    <a:pt x="41503" y="109343"/>
                  </a:lnTo>
                  <a:lnTo>
                    <a:pt x="43912" y="114595"/>
                  </a:lnTo>
                  <a:lnTo>
                    <a:pt x="51880" y="123077"/>
                  </a:lnTo>
                  <a:lnTo>
                    <a:pt x="55791" y="124743"/>
                  </a:lnTo>
                  <a:lnTo>
                    <a:pt x="59391" y="124862"/>
                  </a:lnTo>
                  <a:lnTo>
                    <a:pt x="62782" y="123949"/>
                  </a:lnTo>
                  <a:lnTo>
                    <a:pt x="77037" y="113183"/>
                  </a:lnTo>
                  <a:lnTo>
                    <a:pt x="82809" y="105581"/>
                  </a:lnTo>
                  <a:lnTo>
                    <a:pt x="99380" y="64446"/>
                  </a:lnTo>
                  <a:lnTo>
                    <a:pt x="120765" y="24850"/>
                  </a:lnTo>
                  <a:lnTo>
                    <a:pt x="130832" y="3616"/>
                  </a:lnTo>
                  <a:lnTo>
                    <a:pt x="133230" y="1446"/>
                  </a:lnTo>
                  <a:lnTo>
                    <a:pt x="135821" y="0"/>
                  </a:lnTo>
                  <a:lnTo>
                    <a:pt x="138541" y="2012"/>
                  </a:lnTo>
                  <a:lnTo>
                    <a:pt x="144209" y="12186"/>
                  </a:lnTo>
                  <a:lnTo>
                    <a:pt x="148802" y="44955"/>
                  </a:lnTo>
                  <a:lnTo>
                    <a:pt x="149710" y="89204"/>
                  </a:lnTo>
                  <a:lnTo>
                    <a:pt x="149927" y="133747"/>
                  </a:lnTo>
                  <a:lnTo>
                    <a:pt x="149929" y="132849"/>
                  </a:lnTo>
                  <a:lnTo>
                    <a:pt x="162362" y="89183"/>
                  </a:lnTo>
                  <a:lnTo>
                    <a:pt x="179437" y="46543"/>
                  </a:lnTo>
                  <a:lnTo>
                    <a:pt x="199716" y="6851"/>
                  </a:lnTo>
                  <a:lnTo>
                    <a:pt x="206124" y="1438"/>
                  </a:lnTo>
                  <a:lnTo>
                    <a:pt x="209222" y="1978"/>
                  </a:lnTo>
                  <a:lnTo>
                    <a:pt x="215310" y="7871"/>
                  </a:lnTo>
                  <a:lnTo>
                    <a:pt x="225864" y="50240"/>
                  </a:lnTo>
                  <a:lnTo>
                    <a:pt x="244599" y="93290"/>
                  </a:lnTo>
                  <a:lnTo>
                    <a:pt x="250877" y="103686"/>
                  </a:lnTo>
                  <a:lnTo>
                    <a:pt x="292808" y="1221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2" name="SMARTInkShape-5149"/>
            <p:cNvSpPr/>
            <p:nvPr>
              <p:custDataLst>
                <p:tags r:id="rId136"/>
              </p:custDataLst>
            </p:nvPr>
          </p:nvSpPr>
          <p:spPr bwMode="auto">
            <a:xfrm>
              <a:off x="4170164" y="3482578"/>
              <a:ext cx="232173" cy="172833"/>
            </a:xfrm>
            <a:custGeom>
              <a:avLst/>
              <a:gdLst/>
              <a:ahLst/>
              <a:cxnLst/>
              <a:rect l="0" t="0" r="0" b="0"/>
              <a:pathLst>
                <a:path w="232173" h="172833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9713"/>
                  </a:lnTo>
                  <a:lnTo>
                    <a:pt x="13829" y="52432"/>
                  </a:lnTo>
                  <a:lnTo>
                    <a:pt x="10822" y="92705"/>
                  </a:lnTo>
                  <a:lnTo>
                    <a:pt x="8498" y="130215"/>
                  </a:lnTo>
                  <a:lnTo>
                    <a:pt x="877" y="172832"/>
                  </a:lnTo>
                  <a:lnTo>
                    <a:pt x="585" y="172768"/>
                  </a:lnTo>
                  <a:lnTo>
                    <a:pt x="390" y="171733"/>
                  </a:lnTo>
                  <a:lnTo>
                    <a:pt x="9765" y="135504"/>
                  </a:lnTo>
                  <a:lnTo>
                    <a:pt x="18107" y="98689"/>
                  </a:lnTo>
                  <a:lnTo>
                    <a:pt x="29815" y="60174"/>
                  </a:lnTo>
                  <a:lnTo>
                    <a:pt x="33767" y="54998"/>
                  </a:lnTo>
                  <a:lnTo>
                    <a:pt x="43450" y="49249"/>
                  </a:lnTo>
                  <a:lnTo>
                    <a:pt x="47818" y="49699"/>
                  </a:lnTo>
                  <a:lnTo>
                    <a:pt x="51723" y="51985"/>
                  </a:lnTo>
                  <a:lnTo>
                    <a:pt x="55318" y="55492"/>
                  </a:lnTo>
                  <a:lnTo>
                    <a:pt x="65118" y="79391"/>
                  </a:lnTo>
                  <a:lnTo>
                    <a:pt x="65983" y="95147"/>
                  </a:lnTo>
                  <a:lnTo>
                    <a:pt x="61973" y="131739"/>
                  </a:lnTo>
                  <a:lnTo>
                    <a:pt x="60167" y="135451"/>
                  </a:lnTo>
                  <a:lnTo>
                    <a:pt x="54880" y="141409"/>
                  </a:lnTo>
                  <a:lnTo>
                    <a:pt x="53454" y="140905"/>
                  </a:lnTo>
                  <a:lnTo>
                    <a:pt x="49223" y="137700"/>
                  </a:lnTo>
                  <a:lnTo>
                    <a:pt x="48691" y="133472"/>
                  </a:lnTo>
                  <a:lnTo>
                    <a:pt x="52738" y="92248"/>
                  </a:lnTo>
                  <a:lnTo>
                    <a:pt x="58496" y="75395"/>
                  </a:lnTo>
                  <a:lnTo>
                    <a:pt x="67670" y="62282"/>
                  </a:lnTo>
                  <a:lnTo>
                    <a:pt x="78362" y="53147"/>
                  </a:lnTo>
                  <a:lnTo>
                    <a:pt x="89729" y="48426"/>
                  </a:lnTo>
                  <a:lnTo>
                    <a:pt x="95538" y="47166"/>
                  </a:lnTo>
                  <a:lnTo>
                    <a:pt x="104639" y="48413"/>
                  </a:lnTo>
                  <a:lnTo>
                    <a:pt x="108455" y="50135"/>
                  </a:lnTo>
                  <a:lnTo>
                    <a:pt x="115340" y="57340"/>
                  </a:lnTo>
                  <a:lnTo>
                    <a:pt x="139869" y="99365"/>
                  </a:lnTo>
                  <a:lnTo>
                    <a:pt x="147827" y="105840"/>
                  </a:lnTo>
                  <a:lnTo>
                    <a:pt x="150037" y="110871"/>
                  </a:lnTo>
                  <a:lnTo>
                    <a:pt x="151618" y="112609"/>
                  </a:lnTo>
                  <a:lnTo>
                    <a:pt x="156022" y="114541"/>
                  </a:lnTo>
                  <a:lnTo>
                    <a:pt x="157592" y="114064"/>
                  </a:lnTo>
                  <a:lnTo>
                    <a:pt x="158640" y="112753"/>
                  </a:lnTo>
                  <a:lnTo>
                    <a:pt x="159338" y="110888"/>
                  </a:lnTo>
                  <a:lnTo>
                    <a:pt x="177332" y="95288"/>
                  </a:lnTo>
                  <a:lnTo>
                    <a:pt x="190250" y="69093"/>
                  </a:lnTo>
                  <a:lnTo>
                    <a:pt x="194615" y="48694"/>
                  </a:lnTo>
                  <a:lnTo>
                    <a:pt x="192991" y="38840"/>
                  </a:lnTo>
                  <a:lnTo>
                    <a:pt x="189144" y="27714"/>
                  </a:lnTo>
                  <a:lnTo>
                    <a:pt x="188604" y="24429"/>
                  </a:lnTo>
                  <a:lnTo>
                    <a:pt x="187251" y="23231"/>
                  </a:lnTo>
                  <a:lnTo>
                    <a:pt x="185357" y="23425"/>
                  </a:lnTo>
                  <a:lnTo>
                    <a:pt x="177952" y="28438"/>
                  </a:lnTo>
                  <a:lnTo>
                    <a:pt x="175189" y="30865"/>
                  </a:lnTo>
                  <a:lnTo>
                    <a:pt x="164619" y="54163"/>
                  </a:lnTo>
                  <a:lnTo>
                    <a:pt x="161502" y="75669"/>
                  </a:lnTo>
                  <a:lnTo>
                    <a:pt x="162068" y="90185"/>
                  </a:lnTo>
                  <a:lnTo>
                    <a:pt x="165626" y="103252"/>
                  </a:lnTo>
                  <a:lnTo>
                    <a:pt x="173162" y="113028"/>
                  </a:lnTo>
                  <a:lnTo>
                    <a:pt x="183125" y="119687"/>
                  </a:lnTo>
                  <a:lnTo>
                    <a:pt x="194168" y="122648"/>
                  </a:lnTo>
                  <a:lnTo>
                    <a:pt x="232172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3" name="SMARTInkShape-5150"/>
            <p:cNvSpPr/>
            <p:nvPr>
              <p:custDataLst>
                <p:tags r:id="rId137"/>
              </p:custDataLst>
            </p:nvPr>
          </p:nvSpPr>
          <p:spPr bwMode="auto">
            <a:xfrm>
              <a:off x="4349999" y="4241602"/>
              <a:ext cx="52338" cy="100714"/>
            </a:xfrm>
            <a:custGeom>
              <a:avLst/>
              <a:gdLst/>
              <a:ahLst/>
              <a:cxnLst/>
              <a:rect l="0" t="0" r="0" b="0"/>
              <a:pathLst>
                <a:path w="52338" h="100714">
                  <a:moveTo>
                    <a:pt x="7689" y="0"/>
                  </a:moveTo>
                  <a:lnTo>
                    <a:pt x="7689" y="0"/>
                  </a:lnTo>
                  <a:lnTo>
                    <a:pt x="7689" y="4740"/>
                  </a:lnTo>
                  <a:lnTo>
                    <a:pt x="0" y="38159"/>
                  </a:lnTo>
                  <a:lnTo>
                    <a:pt x="5990" y="78042"/>
                  </a:lnTo>
                  <a:lnTo>
                    <a:pt x="7926" y="90248"/>
                  </a:lnTo>
                  <a:lnTo>
                    <a:pt x="12094" y="98980"/>
                  </a:lnTo>
                  <a:lnTo>
                    <a:pt x="15586" y="100713"/>
                  </a:lnTo>
                  <a:lnTo>
                    <a:pt x="24758" y="99993"/>
                  </a:lnTo>
                  <a:lnTo>
                    <a:pt x="28990" y="96427"/>
                  </a:lnTo>
                  <a:lnTo>
                    <a:pt x="52337" y="6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4" name="SMARTInkShape-5151"/>
            <p:cNvSpPr/>
            <p:nvPr>
              <p:custDataLst>
                <p:tags r:id="rId138"/>
              </p:custDataLst>
            </p:nvPr>
          </p:nvSpPr>
          <p:spPr bwMode="auto">
            <a:xfrm>
              <a:off x="4344441" y="4196953"/>
              <a:ext cx="13248" cy="17861"/>
            </a:xfrm>
            <a:custGeom>
              <a:avLst/>
              <a:gdLst/>
              <a:ahLst/>
              <a:cxnLst/>
              <a:rect l="0" t="0" r="0" b="0"/>
              <a:pathLst>
                <a:path w="13248" h="17861">
                  <a:moveTo>
                    <a:pt x="13247" y="0"/>
                  </a:moveTo>
                  <a:lnTo>
                    <a:pt x="13247" y="0"/>
                  </a:lnTo>
                  <a:lnTo>
                    <a:pt x="8506" y="0"/>
                  </a:lnTo>
                  <a:lnTo>
                    <a:pt x="3533" y="2646"/>
                  </a:lnTo>
                  <a:lnTo>
                    <a:pt x="818" y="4740"/>
                  </a:lnTo>
                  <a:lnTo>
                    <a:pt x="0" y="6137"/>
                  </a:lnTo>
                  <a:lnTo>
                    <a:pt x="4317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5" name="SMARTInkShape-5152"/>
            <p:cNvSpPr/>
            <p:nvPr>
              <p:custDataLst>
                <p:tags r:id="rId139"/>
              </p:custDataLst>
            </p:nvPr>
          </p:nvSpPr>
          <p:spPr bwMode="auto">
            <a:xfrm>
              <a:off x="3845148" y="3652242"/>
              <a:ext cx="74986" cy="94340"/>
            </a:xfrm>
            <a:custGeom>
              <a:avLst/>
              <a:gdLst/>
              <a:ahLst/>
              <a:cxnLst/>
              <a:rect l="0" t="0" r="0" b="0"/>
              <a:pathLst>
                <a:path w="74986" h="94340">
                  <a:moveTo>
                    <a:pt x="57125" y="0"/>
                  </a:moveTo>
                  <a:lnTo>
                    <a:pt x="57125" y="0"/>
                  </a:lnTo>
                  <a:lnTo>
                    <a:pt x="52385" y="0"/>
                  </a:lnTo>
                  <a:lnTo>
                    <a:pt x="35216" y="9481"/>
                  </a:lnTo>
                  <a:lnTo>
                    <a:pt x="20758" y="24858"/>
                  </a:lnTo>
                  <a:lnTo>
                    <a:pt x="775" y="64364"/>
                  </a:lnTo>
                  <a:lnTo>
                    <a:pt x="0" y="78546"/>
                  </a:lnTo>
                  <a:lnTo>
                    <a:pt x="1183" y="85106"/>
                  </a:lnTo>
                  <a:lnTo>
                    <a:pt x="5939" y="89480"/>
                  </a:lnTo>
                  <a:lnTo>
                    <a:pt x="21808" y="94339"/>
                  </a:lnTo>
                  <a:lnTo>
                    <a:pt x="74985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6" name="SMARTInkShape-5153"/>
            <p:cNvSpPr/>
            <p:nvPr>
              <p:custDataLst>
                <p:tags r:id="rId140"/>
              </p:custDataLst>
            </p:nvPr>
          </p:nvSpPr>
          <p:spPr bwMode="auto">
            <a:xfrm>
              <a:off x="3893344" y="3554393"/>
              <a:ext cx="250032" cy="178217"/>
            </a:xfrm>
            <a:custGeom>
              <a:avLst/>
              <a:gdLst/>
              <a:ahLst/>
              <a:cxnLst/>
              <a:rect l="0" t="0" r="0" b="0"/>
              <a:pathLst>
                <a:path w="250032" h="178217">
                  <a:moveTo>
                    <a:pt x="250031" y="17482"/>
                  </a:moveTo>
                  <a:lnTo>
                    <a:pt x="250031" y="17482"/>
                  </a:lnTo>
                  <a:lnTo>
                    <a:pt x="250031" y="12741"/>
                  </a:lnTo>
                  <a:lnTo>
                    <a:pt x="249039" y="11345"/>
                  </a:lnTo>
                  <a:lnTo>
                    <a:pt x="247385" y="10414"/>
                  </a:lnTo>
                  <a:lnTo>
                    <a:pt x="242342" y="8920"/>
                  </a:lnTo>
                  <a:lnTo>
                    <a:pt x="234217" y="2488"/>
                  </a:lnTo>
                  <a:lnTo>
                    <a:pt x="228782" y="896"/>
                  </a:lnTo>
                  <a:lnTo>
                    <a:pt x="215402" y="0"/>
                  </a:lnTo>
                  <a:lnTo>
                    <a:pt x="207190" y="2436"/>
                  </a:lnTo>
                  <a:lnTo>
                    <a:pt x="169275" y="20623"/>
                  </a:lnTo>
                  <a:lnTo>
                    <a:pt x="128296" y="52144"/>
                  </a:lnTo>
                  <a:lnTo>
                    <a:pt x="89585" y="88826"/>
                  </a:lnTo>
                  <a:lnTo>
                    <a:pt x="47642" y="130586"/>
                  </a:lnTo>
                  <a:lnTo>
                    <a:pt x="6946" y="171271"/>
                  </a:lnTo>
                  <a:lnTo>
                    <a:pt x="0" y="1782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7" name="SMARTInkShape-5154"/>
            <p:cNvSpPr/>
            <p:nvPr>
              <p:custDataLst>
                <p:tags r:id="rId141"/>
              </p:custDataLst>
            </p:nvPr>
          </p:nvSpPr>
          <p:spPr bwMode="auto">
            <a:xfrm>
              <a:off x="3670102" y="3582414"/>
              <a:ext cx="124415" cy="661828"/>
            </a:xfrm>
            <a:custGeom>
              <a:avLst/>
              <a:gdLst/>
              <a:ahLst/>
              <a:cxnLst/>
              <a:rect l="0" t="0" r="0" b="0"/>
              <a:pathLst>
                <a:path w="124415" h="661828">
                  <a:moveTo>
                    <a:pt x="80367" y="16250"/>
                  </a:moveTo>
                  <a:lnTo>
                    <a:pt x="80367" y="16250"/>
                  </a:lnTo>
                  <a:lnTo>
                    <a:pt x="85107" y="11509"/>
                  </a:lnTo>
                  <a:lnTo>
                    <a:pt x="87435" y="6536"/>
                  </a:lnTo>
                  <a:lnTo>
                    <a:pt x="88055" y="3821"/>
                  </a:lnTo>
                  <a:lnTo>
                    <a:pt x="89461" y="2011"/>
                  </a:lnTo>
                  <a:lnTo>
                    <a:pt x="93669" y="0"/>
                  </a:lnTo>
                  <a:lnTo>
                    <a:pt x="95188" y="455"/>
                  </a:lnTo>
                  <a:lnTo>
                    <a:pt x="96201" y="1752"/>
                  </a:lnTo>
                  <a:lnTo>
                    <a:pt x="96876" y="3608"/>
                  </a:lnTo>
                  <a:lnTo>
                    <a:pt x="98318" y="4845"/>
                  </a:lnTo>
                  <a:lnTo>
                    <a:pt x="102567" y="6220"/>
                  </a:lnTo>
                  <a:lnTo>
                    <a:pt x="104096" y="7579"/>
                  </a:lnTo>
                  <a:lnTo>
                    <a:pt x="105796" y="11735"/>
                  </a:lnTo>
                  <a:lnTo>
                    <a:pt x="113213" y="53577"/>
                  </a:lnTo>
                  <a:lnTo>
                    <a:pt x="120448" y="96829"/>
                  </a:lnTo>
                  <a:lnTo>
                    <a:pt x="123662" y="132950"/>
                  </a:lnTo>
                  <a:lnTo>
                    <a:pt x="124414" y="163367"/>
                  </a:lnTo>
                  <a:lnTo>
                    <a:pt x="123756" y="197721"/>
                  </a:lnTo>
                  <a:lnTo>
                    <a:pt x="120156" y="236141"/>
                  </a:lnTo>
                  <a:lnTo>
                    <a:pt x="117292" y="277856"/>
                  </a:lnTo>
                  <a:lnTo>
                    <a:pt x="116443" y="313808"/>
                  </a:lnTo>
                  <a:lnTo>
                    <a:pt x="116156" y="355375"/>
                  </a:lnTo>
                  <a:lnTo>
                    <a:pt x="113454" y="398128"/>
                  </a:lnTo>
                  <a:lnTo>
                    <a:pt x="108400" y="435531"/>
                  </a:lnTo>
                  <a:lnTo>
                    <a:pt x="102784" y="476833"/>
                  </a:lnTo>
                  <a:lnTo>
                    <a:pt x="100252" y="509680"/>
                  </a:lnTo>
                  <a:lnTo>
                    <a:pt x="98134" y="542138"/>
                  </a:lnTo>
                  <a:lnTo>
                    <a:pt x="92356" y="580740"/>
                  </a:lnTo>
                  <a:lnTo>
                    <a:pt x="89700" y="623917"/>
                  </a:lnTo>
                  <a:lnTo>
                    <a:pt x="89312" y="661827"/>
                  </a:lnTo>
                  <a:lnTo>
                    <a:pt x="88305" y="637922"/>
                  </a:lnTo>
                  <a:lnTo>
                    <a:pt x="84556" y="630554"/>
                  </a:lnTo>
                  <a:lnTo>
                    <a:pt x="81175" y="628192"/>
                  </a:lnTo>
                  <a:lnTo>
                    <a:pt x="46396" y="619350"/>
                  </a:lnTo>
                  <a:lnTo>
                    <a:pt x="0" y="623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8" name="SMARTInkShape-5155"/>
            <p:cNvSpPr/>
            <p:nvPr>
              <p:custDataLst>
                <p:tags r:id="rId142"/>
              </p:custDataLst>
            </p:nvPr>
          </p:nvSpPr>
          <p:spPr bwMode="auto">
            <a:xfrm>
              <a:off x="3554865" y="3643930"/>
              <a:ext cx="79519" cy="621677"/>
            </a:xfrm>
            <a:custGeom>
              <a:avLst/>
              <a:gdLst/>
              <a:ahLst/>
              <a:cxnLst/>
              <a:rect l="0" t="0" r="0" b="0"/>
              <a:pathLst>
                <a:path w="79519" h="621677">
                  <a:moveTo>
                    <a:pt x="61658" y="35101"/>
                  </a:moveTo>
                  <a:lnTo>
                    <a:pt x="61658" y="35101"/>
                  </a:lnTo>
                  <a:lnTo>
                    <a:pt x="61658" y="6422"/>
                  </a:lnTo>
                  <a:lnTo>
                    <a:pt x="60666" y="4075"/>
                  </a:lnTo>
                  <a:lnTo>
                    <a:pt x="59013" y="2511"/>
                  </a:lnTo>
                  <a:lnTo>
                    <a:pt x="54529" y="773"/>
                  </a:lnTo>
                  <a:lnTo>
                    <a:pt x="49230" y="0"/>
                  </a:lnTo>
                  <a:lnTo>
                    <a:pt x="43567" y="2303"/>
                  </a:lnTo>
                  <a:lnTo>
                    <a:pt x="40667" y="4306"/>
                  </a:lnTo>
                  <a:lnTo>
                    <a:pt x="25920" y="27212"/>
                  </a:lnTo>
                  <a:lnTo>
                    <a:pt x="20969" y="39532"/>
                  </a:lnTo>
                  <a:lnTo>
                    <a:pt x="17792" y="76987"/>
                  </a:lnTo>
                  <a:lnTo>
                    <a:pt x="19887" y="112004"/>
                  </a:lnTo>
                  <a:lnTo>
                    <a:pt x="24744" y="155243"/>
                  </a:lnTo>
                  <a:lnTo>
                    <a:pt x="25782" y="199701"/>
                  </a:lnTo>
                  <a:lnTo>
                    <a:pt x="25893" y="237992"/>
                  </a:lnTo>
                  <a:lnTo>
                    <a:pt x="24927" y="269142"/>
                  </a:lnTo>
                  <a:lnTo>
                    <a:pt x="19797" y="312585"/>
                  </a:lnTo>
                  <a:lnTo>
                    <a:pt x="17836" y="347176"/>
                  </a:lnTo>
                  <a:lnTo>
                    <a:pt x="17255" y="385977"/>
                  </a:lnTo>
                  <a:lnTo>
                    <a:pt x="14412" y="426761"/>
                  </a:lnTo>
                  <a:lnTo>
                    <a:pt x="9331" y="463480"/>
                  </a:lnTo>
                  <a:lnTo>
                    <a:pt x="8451" y="499923"/>
                  </a:lnTo>
                  <a:lnTo>
                    <a:pt x="3450" y="542140"/>
                  </a:lnTo>
                  <a:lnTo>
                    <a:pt x="0" y="580455"/>
                  </a:lnTo>
                  <a:lnTo>
                    <a:pt x="394" y="604807"/>
                  </a:lnTo>
                  <a:lnTo>
                    <a:pt x="4003" y="615064"/>
                  </a:lnTo>
                  <a:lnTo>
                    <a:pt x="6354" y="618197"/>
                  </a:lnTo>
                  <a:lnTo>
                    <a:pt x="11613" y="621676"/>
                  </a:lnTo>
                  <a:lnTo>
                    <a:pt x="15396" y="620620"/>
                  </a:lnTo>
                  <a:lnTo>
                    <a:pt x="59639" y="588804"/>
                  </a:lnTo>
                  <a:lnTo>
                    <a:pt x="66714" y="583808"/>
                  </a:lnTo>
                  <a:lnTo>
                    <a:pt x="73166" y="581588"/>
                  </a:lnTo>
                  <a:lnTo>
                    <a:pt x="75283" y="580004"/>
                  </a:lnTo>
                  <a:lnTo>
                    <a:pt x="77636" y="575598"/>
                  </a:lnTo>
                  <a:lnTo>
                    <a:pt x="79518" y="5619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9" name="SMARTInkShape-5156"/>
            <p:cNvSpPr/>
            <p:nvPr>
              <p:custDataLst>
                <p:tags r:id="rId143"/>
              </p:custDataLst>
            </p:nvPr>
          </p:nvSpPr>
          <p:spPr bwMode="auto">
            <a:xfrm>
              <a:off x="3312914" y="4098823"/>
              <a:ext cx="130531" cy="98131"/>
            </a:xfrm>
            <a:custGeom>
              <a:avLst/>
              <a:gdLst/>
              <a:ahLst/>
              <a:cxnLst/>
              <a:rect l="0" t="0" r="0" b="0"/>
              <a:pathLst>
                <a:path w="130531" h="98131">
                  <a:moveTo>
                    <a:pt x="0" y="17763"/>
                  </a:moveTo>
                  <a:lnTo>
                    <a:pt x="0" y="17763"/>
                  </a:lnTo>
                  <a:lnTo>
                    <a:pt x="0" y="639"/>
                  </a:lnTo>
                  <a:lnTo>
                    <a:pt x="9714" y="0"/>
                  </a:lnTo>
                  <a:lnTo>
                    <a:pt x="17216" y="939"/>
                  </a:lnTo>
                  <a:lnTo>
                    <a:pt x="54670" y="7598"/>
                  </a:lnTo>
                  <a:lnTo>
                    <a:pt x="93665" y="8589"/>
                  </a:lnTo>
                  <a:lnTo>
                    <a:pt x="130530" y="8823"/>
                  </a:lnTo>
                  <a:lnTo>
                    <a:pt x="118712" y="27792"/>
                  </a:lnTo>
                  <a:lnTo>
                    <a:pt x="75625" y="67938"/>
                  </a:lnTo>
                  <a:lnTo>
                    <a:pt x="51231" y="91617"/>
                  </a:lnTo>
                  <a:lnTo>
                    <a:pt x="50029" y="93788"/>
                  </a:lnTo>
                  <a:lnTo>
                    <a:pt x="53578" y="981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0" name="SMARTInkShape-5157"/>
            <p:cNvSpPr/>
            <p:nvPr>
              <p:custDataLst>
                <p:tags r:id="rId144"/>
              </p:custDataLst>
            </p:nvPr>
          </p:nvSpPr>
          <p:spPr bwMode="auto">
            <a:xfrm>
              <a:off x="2866430" y="4109579"/>
              <a:ext cx="557228" cy="417774"/>
            </a:xfrm>
            <a:custGeom>
              <a:avLst/>
              <a:gdLst/>
              <a:ahLst/>
              <a:cxnLst/>
              <a:rect l="0" t="0" r="0" b="0"/>
              <a:pathLst>
                <a:path w="557228" h="417774">
                  <a:moveTo>
                    <a:pt x="0" y="417773"/>
                  </a:moveTo>
                  <a:lnTo>
                    <a:pt x="0" y="417773"/>
                  </a:lnTo>
                  <a:lnTo>
                    <a:pt x="43251" y="389968"/>
                  </a:lnTo>
                  <a:lnTo>
                    <a:pt x="81359" y="361084"/>
                  </a:lnTo>
                  <a:lnTo>
                    <a:pt x="118928" y="334733"/>
                  </a:lnTo>
                  <a:lnTo>
                    <a:pt x="152647" y="312470"/>
                  </a:lnTo>
                  <a:lnTo>
                    <a:pt x="187773" y="290661"/>
                  </a:lnTo>
                  <a:lnTo>
                    <a:pt x="223316" y="262701"/>
                  </a:lnTo>
                  <a:lnTo>
                    <a:pt x="261628" y="231927"/>
                  </a:lnTo>
                  <a:lnTo>
                    <a:pt x="301754" y="203957"/>
                  </a:lnTo>
                  <a:lnTo>
                    <a:pt x="341424" y="176818"/>
                  </a:lnTo>
                  <a:lnTo>
                    <a:pt x="381951" y="149925"/>
                  </a:lnTo>
                  <a:lnTo>
                    <a:pt x="419095" y="123106"/>
                  </a:lnTo>
                  <a:lnTo>
                    <a:pt x="462461" y="87376"/>
                  </a:lnTo>
                  <a:lnTo>
                    <a:pt x="506098" y="52440"/>
                  </a:lnTo>
                  <a:lnTo>
                    <a:pt x="549375" y="11190"/>
                  </a:lnTo>
                  <a:lnTo>
                    <a:pt x="556044" y="4566"/>
                  </a:lnTo>
                  <a:lnTo>
                    <a:pt x="557227" y="2403"/>
                  </a:lnTo>
                  <a:lnTo>
                    <a:pt x="557024" y="961"/>
                  </a:lnTo>
                  <a:lnTo>
                    <a:pt x="555896" y="0"/>
                  </a:lnTo>
                  <a:lnTo>
                    <a:pt x="549351" y="4224"/>
                  </a:lnTo>
                  <a:lnTo>
                    <a:pt x="528887" y="22939"/>
                  </a:lnTo>
                  <a:lnTo>
                    <a:pt x="526851" y="337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07" name="SMARTInkShape-Group1297"/>
          <p:cNvGrpSpPr/>
          <p:nvPr/>
        </p:nvGrpSpPr>
        <p:grpSpPr>
          <a:xfrm>
            <a:off x="8188523" y="3929462"/>
            <a:ext cx="866181" cy="374648"/>
            <a:chOff x="8188523" y="3929462"/>
            <a:chExt cx="866181" cy="374648"/>
          </a:xfrm>
        </p:grpSpPr>
        <p:sp>
          <p:nvSpPr>
            <p:cNvPr id="292" name="SMARTInkShape-5158"/>
            <p:cNvSpPr/>
            <p:nvPr>
              <p:custDataLst>
                <p:tags r:id="rId115"/>
              </p:custDataLst>
            </p:nvPr>
          </p:nvSpPr>
          <p:spPr bwMode="auto">
            <a:xfrm>
              <a:off x="9027914" y="4161234"/>
              <a:ext cx="26790" cy="17861"/>
            </a:xfrm>
            <a:custGeom>
              <a:avLst/>
              <a:gdLst/>
              <a:ahLst/>
              <a:cxnLst/>
              <a:rect l="0" t="0" r="0" b="0"/>
              <a:pathLst>
                <a:path w="26790" h="17861">
                  <a:moveTo>
                    <a:pt x="26789" y="0"/>
                  </a:moveTo>
                  <a:lnTo>
                    <a:pt x="26789" y="0"/>
                  </a:lnTo>
                  <a:lnTo>
                    <a:pt x="8379" y="7129"/>
                  </a:lnTo>
                  <a:lnTo>
                    <a:pt x="0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3" name="SMARTInkShape-5159"/>
            <p:cNvSpPr/>
            <p:nvPr>
              <p:custDataLst>
                <p:tags r:id="rId116"/>
              </p:custDataLst>
            </p:nvPr>
          </p:nvSpPr>
          <p:spPr bwMode="auto">
            <a:xfrm>
              <a:off x="9028323" y="4196953"/>
              <a:ext cx="26381" cy="62509"/>
            </a:xfrm>
            <a:custGeom>
              <a:avLst/>
              <a:gdLst/>
              <a:ahLst/>
              <a:cxnLst/>
              <a:rect l="0" t="0" r="0" b="0"/>
              <a:pathLst>
                <a:path w="26381" h="62509">
                  <a:moveTo>
                    <a:pt x="26380" y="0"/>
                  </a:moveTo>
                  <a:lnTo>
                    <a:pt x="26380" y="0"/>
                  </a:lnTo>
                  <a:lnTo>
                    <a:pt x="21639" y="4740"/>
                  </a:lnTo>
                  <a:lnTo>
                    <a:pt x="16666" y="7068"/>
                  </a:lnTo>
                  <a:lnTo>
                    <a:pt x="13951" y="7689"/>
                  </a:lnTo>
                  <a:lnTo>
                    <a:pt x="12141" y="9094"/>
                  </a:lnTo>
                  <a:lnTo>
                    <a:pt x="4257" y="25990"/>
                  </a:lnTo>
                  <a:lnTo>
                    <a:pt x="0" y="57930"/>
                  </a:lnTo>
                  <a:lnTo>
                    <a:pt x="856" y="59456"/>
                  </a:lnTo>
                  <a:lnTo>
                    <a:pt x="8521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4" name="SMARTInkShape-5160"/>
            <p:cNvSpPr/>
            <p:nvPr>
              <p:custDataLst>
                <p:tags r:id="rId117"/>
              </p:custDataLst>
            </p:nvPr>
          </p:nvSpPr>
          <p:spPr bwMode="auto">
            <a:xfrm>
              <a:off x="9005155" y="4161234"/>
              <a:ext cx="22760" cy="75948"/>
            </a:xfrm>
            <a:custGeom>
              <a:avLst/>
              <a:gdLst/>
              <a:ahLst/>
              <a:cxnLst/>
              <a:rect l="0" t="0" r="0" b="0"/>
              <a:pathLst>
                <a:path w="22760" h="75948">
                  <a:moveTo>
                    <a:pt x="13829" y="0"/>
                  </a:moveTo>
                  <a:lnTo>
                    <a:pt x="13829" y="0"/>
                  </a:lnTo>
                  <a:lnTo>
                    <a:pt x="12837" y="17216"/>
                  </a:lnTo>
                  <a:lnTo>
                    <a:pt x="527" y="60573"/>
                  </a:lnTo>
                  <a:lnTo>
                    <a:pt x="0" y="64195"/>
                  </a:lnTo>
                  <a:lnTo>
                    <a:pt x="641" y="66609"/>
                  </a:lnTo>
                  <a:lnTo>
                    <a:pt x="8799" y="75224"/>
                  </a:lnTo>
                  <a:lnTo>
                    <a:pt x="11468" y="75947"/>
                  </a:lnTo>
                  <a:lnTo>
                    <a:pt x="22759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5" name="SMARTInkShape-5161"/>
            <p:cNvSpPr/>
            <p:nvPr>
              <p:custDataLst>
                <p:tags r:id="rId118"/>
              </p:custDataLst>
            </p:nvPr>
          </p:nvSpPr>
          <p:spPr bwMode="auto">
            <a:xfrm>
              <a:off x="8983266" y="4170164"/>
              <a:ext cx="17383" cy="53579"/>
            </a:xfrm>
            <a:custGeom>
              <a:avLst/>
              <a:gdLst/>
              <a:ahLst/>
              <a:cxnLst/>
              <a:rect l="0" t="0" r="0" b="0"/>
              <a:pathLst>
                <a:path w="17383" h="53579">
                  <a:moveTo>
                    <a:pt x="0" y="0"/>
                  </a:moveTo>
                  <a:lnTo>
                    <a:pt x="0" y="0"/>
                  </a:lnTo>
                  <a:lnTo>
                    <a:pt x="14238" y="15231"/>
                  </a:lnTo>
                  <a:lnTo>
                    <a:pt x="16786" y="23916"/>
                  </a:lnTo>
                  <a:lnTo>
                    <a:pt x="17382" y="29811"/>
                  </a:lnTo>
                  <a:lnTo>
                    <a:pt x="15002" y="35739"/>
                  </a:lnTo>
                  <a:lnTo>
                    <a:pt x="10128" y="42889"/>
                  </a:lnTo>
                  <a:lnTo>
                    <a:pt x="8929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6" name="SMARTInkShape-5162"/>
            <p:cNvSpPr/>
            <p:nvPr>
              <p:custDataLst>
                <p:tags r:id="rId119"/>
              </p:custDataLst>
            </p:nvPr>
          </p:nvSpPr>
          <p:spPr bwMode="auto">
            <a:xfrm>
              <a:off x="8947547" y="4152305"/>
              <a:ext cx="8931" cy="80368"/>
            </a:xfrm>
            <a:custGeom>
              <a:avLst/>
              <a:gdLst/>
              <a:ahLst/>
              <a:cxnLst/>
              <a:rect l="0" t="0" r="0" b="0"/>
              <a:pathLst>
                <a:path w="8931" h="80368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6283" y="9713"/>
                  </a:lnTo>
                  <a:lnTo>
                    <a:pt x="2792" y="15231"/>
                  </a:lnTo>
                  <a:lnTo>
                    <a:pt x="1240" y="20990"/>
                  </a:lnTo>
                  <a:lnTo>
                    <a:pt x="32" y="64752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7" name="SMARTInkShape-5163"/>
            <p:cNvSpPr/>
            <p:nvPr>
              <p:custDataLst>
                <p:tags r:id="rId120"/>
              </p:custDataLst>
            </p:nvPr>
          </p:nvSpPr>
          <p:spPr bwMode="auto">
            <a:xfrm>
              <a:off x="8859891" y="4156335"/>
              <a:ext cx="43008" cy="92766"/>
            </a:xfrm>
            <a:custGeom>
              <a:avLst/>
              <a:gdLst/>
              <a:ahLst/>
              <a:cxnLst/>
              <a:rect l="0" t="0" r="0" b="0"/>
              <a:pathLst>
                <a:path w="43008" h="92766">
                  <a:moveTo>
                    <a:pt x="25148" y="13829"/>
                  </a:moveTo>
                  <a:lnTo>
                    <a:pt x="25148" y="13829"/>
                  </a:lnTo>
                  <a:lnTo>
                    <a:pt x="11846" y="526"/>
                  </a:lnTo>
                  <a:lnTo>
                    <a:pt x="9334" y="0"/>
                  </a:lnTo>
                  <a:lnTo>
                    <a:pt x="6669" y="641"/>
                  </a:lnTo>
                  <a:lnTo>
                    <a:pt x="0" y="4058"/>
                  </a:lnTo>
                  <a:lnTo>
                    <a:pt x="446" y="4339"/>
                  </a:lnTo>
                  <a:lnTo>
                    <a:pt x="27881" y="7535"/>
                  </a:lnTo>
                  <a:lnTo>
                    <a:pt x="40020" y="12586"/>
                  </a:lnTo>
                  <a:lnTo>
                    <a:pt x="41680" y="18568"/>
                  </a:lnTo>
                  <a:lnTo>
                    <a:pt x="42122" y="22941"/>
                  </a:lnTo>
                  <a:lnTo>
                    <a:pt x="38005" y="38578"/>
                  </a:lnTo>
                  <a:lnTo>
                    <a:pt x="30531" y="47318"/>
                  </a:lnTo>
                  <a:lnTo>
                    <a:pt x="21587" y="55502"/>
                  </a:lnTo>
                  <a:lnTo>
                    <a:pt x="11966" y="70274"/>
                  </a:lnTo>
                  <a:lnTo>
                    <a:pt x="7904" y="83096"/>
                  </a:lnTo>
                  <a:lnTo>
                    <a:pt x="10208" y="86947"/>
                  </a:lnTo>
                  <a:lnTo>
                    <a:pt x="15031" y="92765"/>
                  </a:lnTo>
                  <a:lnTo>
                    <a:pt x="15426" y="92249"/>
                  </a:lnTo>
                  <a:lnTo>
                    <a:pt x="15866" y="89031"/>
                  </a:lnTo>
                  <a:lnTo>
                    <a:pt x="16976" y="87776"/>
                  </a:lnTo>
                  <a:lnTo>
                    <a:pt x="20854" y="86382"/>
                  </a:lnTo>
                  <a:lnTo>
                    <a:pt x="43007" y="852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8" name="SMARTInkShape-5164"/>
            <p:cNvSpPr/>
            <p:nvPr>
              <p:custDataLst>
                <p:tags r:id="rId121"/>
              </p:custDataLst>
            </p:nvPr>
          </p:nvSpPr>
          <p:spPr bwMode="auto">
            <a:xfrm>
              <a:off x="8752785" y="3929462"/>
              <a:ext cx="132255" cy="292406"/>
            </a:xfrm>
            <a:custGeom>
              <a:avLst/>
              <a:gdLst/>
              <a:ahLst/>
              <a:cxnLst/>
              <a:rect l="0" t="0" r="0" b="0"/>
              <a:pathLst>
                <a:path w="132255" h="292406">
                  <a:moveTo>
                    <a:pt x="123324" y="17460"/>
                  </a:moveTo>
                  <a:lnTo>
                    <a:pt x="123324" y="17460"/>
                  </a:lnTo>
                  <a:lnTo>
                    <a:pt x="123324" y="951"/>
                  </a:lnTo>
                  <a:lnTo>
                    <a:pt x="122332" y="500"/>
                  </a:lnTo>
                  <a:lnTo>
                    <a:pt x="118584" y="0"/>
                  </a:lnTo>
                  <a:lnTo>
                    <a:pt x="87698" y="7801"/>
                  </a:lnTo>
                  <a:lnTo>
                    <a:pt x="60844" y="22977"/>
                  </a:lnTo>
                  <a:lnTo>
                    <a:pt x="20912" y="53354"/>
                  </a:lnTo>
                  <a:lnTo>
                    <a:pt x="6549" y="68995"/>
                  </a:lnTo>
                  <a:lnTo>
                    <a:pt x="1971" y="83029"/>
                  </a:lnTo>
                  <a:lnTo>
                    <a:pt x="929" y="97203"/>
                  </a:lnTo>
                  <a:lnTo>
                    <a:pt x="3773" y="106810"/>
                  </a:lnTo>
                  <a:lnTo>
                    <a:pt x="13635" y="114387"/>
                  </a:lnTo>
                  <a:lnTo>
                    <a:pt x="20432" y="117797"/>
                  </a:lnTo>
                  <a:lnTo>
                    <a:pt x="64010" y="124261"/>
                  </a:lnTo>
                  <a:lnTo>
                    <a:pt x="101341" y="136867"/>
                  </a:lnTo>
                  <a:lnTo>
                    <a:pt x="104700" y="140721"/>
                  </a:lnTo>
                  <a:lnTo>
                    <a:pt x="105947" y="145275"/>
                  </a:lnTo>
                  <a:lnTo>
                    <a:pt x="105787" y="150295"/>
                  </a:lnTo>
                  <a:lnTo>
                    <a:pt x="97671" y="163810"/>
                  </a:lnTo>
                  <a:lnTo>
                    <a:pt x="60916" y="204505"/>
                  </a:lnTo>
                  <a:lnTo>
                    <a:pt x="49947" y="214692"/>
                  </a:lnTo>
                  <a:lnTo>
                    <a:pt x="26839" y="231250"/>
                  </a:lnTo>
                  <a:lnTo>
                    <a:pt x="20910" y="239147"/>
                  </a:lnTo>
                  <a:lnTo>
                    <a:pt x="14928" y="249171"/>
                  </a:lnTo>
                  <a:lnTo>
                    <a:pt x="4017" y="266187"/>
                  </a:lnTo>
                  <a:lnTo>
                    <a:pt x="0" y="278129"/>
                  </a:lnTo>
                  <a:lnTo>
                    <a:pt x="428" y="281528"/>
                  </a:lnTo>
                  <a:lnTo>
                    <a:pt x="3550" y="287951"/>
                  </a:lnTo>
                  <a:lnTo>
                    <a:pt x="6763" y="290061"/>
                  </a:lnTo>
                  <a:lnTo>
                    <a:pt x="15626" y="292405"/>
                  </a:lnTo>
                  <a:lnTo>
                    <a:pt x="44614" y="286781"/>
                  </a:lnTo>
                  <a:lnTo>
                    <a:pt x="87823" y="273240"/>
                  </a:lnTo>
                  <a:lnTo>
                    <a:pt x="132254" y="2585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9" name="SMARTInkShape-5165"/>
            <p:cNvSpPr/>
            <p:nvPr>
              <p:custDataLst>
                <p:tags r:id="rId122"/>
              </p:custDataLst>
            </p:nvPr>
          </p:nvSpPr>
          <p:spPr bwMode="auto">
            <a:xfrm>
              <a:off x="8643938" y="4214813"/>
              <a:ext cx="31530" cy="89297"/>
            </a:xfrm>
            <a:custGeom>
              <a:avLst/>
              <a:gdLst/>
              <a:ahLst/>
              <a:cxnLst/>
              <a:rect l="0" t="0" r="0" b="0"/>
              <a:pathLst>
                <a:path w="31530" h="89297">
                  <a:moveTo>
                    <a:pt x="26789" y="0"/>
                  </a:moveTo>
                  <a:lnTo>
                    <a:pt x="26789" y="0"/>
                  </a:lnTo>
                  <a:lnTo>
                    <a:pt x="31529" y="9480"/>
                  </a:lnTo>
                  <a:lnTo>
                    <a:pt x="31210" y="19427"/>
                  </a:lnTo>
                  <a:lnTo>
                    <a:pt x="21885" y="56361"/>
                  </a:lnTo>
                  <a:lnTo>
                    <a:pt x="9643" y="83342"/>
                  </a:lnTo>
                  <a:lnTo>
                    <a:pt x="0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0" name="SMARTInkShape-5166"/>
            <p:cNvSpPr/>
            <p:nvPr>
              <p:custDataLst>
                <p:tags r:id="rId123"/>
              </p:custDataLst>
            </p:nvPr>
          </p:nvSpPr>
          <p:spPr bwMode="auto">
            <a:xfrm>
              <a:off x="8594971" y="4161234"/>
              <a:ext cx="13249" cy="17861"/>
            </a:xfrm>
            <a:custGeom>
              <a:avLst/>
              <a:gdLst/>
              <a:ahLst/>
              <a:cxnLst/>
              <a:rect l="0" t="0" r="0" b="0"/>
              <a:pathLst>
                <a:path w="13249" h="17861">
                  <a:moveTo>
                    <a:pt x="13248" y="0"/>
                  </a:moveTo>
                  <a:lnTo>
                    <a:pt x="13248" y="0"/>
                  </a:lnTo>
                  <a:lnTo>
                    <a:pt x="8507" y="0"/>
                  </a:lnTo>
                  <a:lnTo>
                    <a:pt x="3534" y="2646"/>
                  </a:lnTo>
                  <a:lnTo>
                    <a:pt x="819" y="4740"/>
                  </a:lnTo>
                  <a:lnTo>
                    <a:pt x="0" y="7129"/>
                  </a:lnTo>
                  <a:lnTo>
                    <a:pt x="448" y="9714"/>
                  </a:lnTo>
                  <a:lnTo>
                    <a:pt x="4318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1" name="SMARTInkShape-5167"/>
            <p:cNvSpPr/>
            <p:nvPr>
              <p:custDataLst>
                <p:tags r:id="rId124"/>
              </p:custDataLst>
            </p:nvPr>
          </p:nvSpPr>
          <p:spPr bwMode="auto">
            <a:xfrm>
              <a:off x="8581430" y="4223742"/>
              <a:ext cx="26790" cy="40969"/>
            </a:xfrm>
            <a:custGeom>
              <a:avLst/>
              <a:gdLst/>
              <a:ahLst/>
              <a:cxnLst/>
              <a:rect l="0" t="0" r="0" b="0"/>
              <a:pathLst>
                <a:path w="26790" h="40969">
                  <a:moveTo>
                    <a:pt x="0" y="0"/>
                  </a:moveTo>
                  <a:lnTo>
                    <a:pt x="0" y="0"/>
                  </a:lnTo>
                  <a:lnTo>
                    <a:pt x="992" y="9113"/>
                  </a:lnTo>
                  <a:lnTo>
                    <a:pt x="9094" y="39128"/>
                  </a:lnTo>
                  <a:lnTo>
                    <a:pt x="11023" y="40968"/>
                  </a:lnTo>
                  <a:lnTo>
                    <a:pt x="26789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2" name="SMARTInkShape-5168"/>
            <p:cNvSpPr/>
            <p:nvPr>
              <p:custDataLst>
                <p:tags r:id="rId125"/>
              </p:custDataLst>
            </p:nvPr>
          </p:nvSpPr>
          <p:spPr bwMode="auto">
            <a:xfrm>
              <a:off x="8536781" y="4134445"/>
              <a:ext cx="8931" cy="107158"/>
            </a:xfrm>
            <a:custGeom>
              <a:avLst/>
              <a:gdLst/>
              <a:ahLst/>
              <a:cxnLst/>
              <a:rect l="0" t="0" r="0" b="0"/>
              <a:pathLst>
                <a:path w="8931" h="107158">
                  <a:moveTo>
                    <a:pt x="0" y="0"/>
                  </a:moveTo>
                  <a:lnTo>
                    <a:pt x="0" y="0"/>
                  </a:lnTo>
                  <a:lnTo>
                    <a:pt x="0" y="39034"/>
                  </a:lnTo>
                  <a:lnTo>
                    <a:pt x="992" y="83189"/>
                  </a:lnTo>
                  <a:lnTo>
                    <a:pt x="893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3" name="SMARTInkShape-5169"/>
            <p:cNvSpPr/>
            <p:nvPr>
              <p:custDataLst>
                <p:tags r:id="rId126"/>
              </p:custDataLst>
            </p:nvPr>
          </p:nvSpPr>
          <p:spPr bwMode="auto">
            <a:xfrm>
              <a:off x="8484443" y="4134445"/>
              <a:ext cx="38240" cy="98228"/>
            </a:xfrm>
            <a:custGeom>
              <a:avLst/>
              <a:gdLst/>
              <a:ahLst/>
              <a:cxnLst/>
              <a:rect l="0" t="0" r="0" b="0"/>
              <a:pathLst>
                <a:path w="38240" h="98228">
                  <a:moveTo>
                    <a:pt x="7690" y="0"/>
                  </a:moveTo>
                  <a:lnTo>
                    <a:pt x="7690" y="0"/>
                  </a:lnTo>
                  <a:lnTo>
                    <a:pt x="2949" y="0"/>
                  </a:lnTo>
                  <a:lnTo>
                    <a:pt x="1553" y="993"/>
                  </a:lnTo>
                  <a:lnTo>
                    <a:pt x="621" y="2646"/>
                  </a:lnTo>
                  <a:lnTo>
                    <a:pt x="0" y="4740"/>
                  </a:lnTo>
                  <a:lnTo>
                    <a:pt x="579" y="7129"/>
                  </a:lnTo>
                  <a:lnTo>
                    <a:pt x="3868" y="12429"/>
                  </a:lnTo>
                  <a:lnTo>
                    <a:pt x="37142" y="38709"/>
                  </a:lnTo>
                  <a:lnTo>
                    <a:pt x="38239" y="42673"/>
                  </a:lnTo>
                  <a:lnTo>
                    <a:pt x="36811" y="52370"/>
                  </a:lnTo>
                  <a:lnTo>
                    <a:pt x="27810" y="73771"/>
                  </a:lnTo>
                  <a:lnTo>
                    <a:pt x="19124" y="88582"/>
                  </a:lnTo>
                  <a:lnTo>
                    <a:pt x="18289" y="91797"/>
                  </a:lnTo>
                  <a:lnTo>
                    <a:pt x="16740" y="93940"/>
                  </a:lnTo>
                  <a:lnTo>
                    <a:pt x="14716" y="95369"/>
                  </a:lnTo>
                  <a:lnTo>
                    <a:pt x="769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4" name="SMARTInkShape-5170"/>
            <p:cNvSpPr/>
            <p:nvPr>
              <p:custDataLst>
                <p:tags r:id="rId127"/>
              </p:custDataLst>
            </p:nvPr>
          </p:nvSpPr>
          <p:spPr bwMode="auto">
            <a:xfrm>
              <a:off x="8465344" y="4107656"/>
              <a:ext cx="1" cy="116087"/>
            </a:xfrm>
            <a:custGeom>
              <a:avLst/>
              <a:gdLst/>
              <a:ahLst/>
              <a:cxnLst/>
              <a:rect l="0" t="0" r="0" b="0"/>
              <a:pathLst>
                <a:path w="1" h="116087">
                  <a:moveTo>
                    <a:pt x="0" y="0"/>
                  </a:moveTo>
                  <a:lnTo>
                    <a:pt x="0" y="0"/>
                  </a:lnTo>
                  <a:lnTo>
                    <a:pt x="0" y="43639"/>
                  </a:lnTo>
                  <a:lnTo>
                    <a:pt x="0" y="86555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5" name="SMARTInkShape-5171"/>
            <p:cNvSpPr/>
            <p:nvPr>
              <p:custDataLst>
                <p:tags r:id="rId128"/>
              </p:custDataLst>
            </p:nvPr>
          </p:nvSpPr>
          <p:spPr bwMode="auto">
            <a:xfrm>
              <a:off x="8369385" y="4107656"/>
              <a:ext cx="78100" cy="106205"/>
            </a:xfrm>
            <a:custGeom>
              <a:avLst/>
              <a:gdLst/>
              <a:ahLst/>
              <a:cxnLst/>
              <a:rect l="0" t="0" r="0" b="0"/>
              <a:pathLst>
                <a:path w="78100" h="106205">
                  <a:moveTo>
                    <a:pt x="33451" y="0"/>
                  </a:moveTo>
                  <a:lnTo>
                    <a:pt x="33451" y="0"/>
                  </a:lnTo>
                  <a:lnTo>
                    <a:pt x="50620" y="0"/>
                  </a:lnTo>
                  <a:lnTo>
                    <a:pt x="58610" y="2646"/>
                  </a:lnTo>
                  <a:lnTo>
                    <a:pt x="67084" y="7689"/>
                  </a:lnTo>
                  <a:lnTo>
                    <a:pt x="68551" y="18043"/>
                  </a:lnTo>
                  <a:lnTo>
                    <a:pt x="68986" y="28938"/>
                  </a:lnTo>
                  <a:lnTo>
                    <a:pt x="66442" y="35351"/>
                  </a:lnTo>
                  <a:lnTo>
                    <a:pt x="64375" y="38450"/>
                  </a:lnTo>
                  <a:lnTo>
                    <a:pt x="46798" y="50553"/>
                  </a:lnTo>
                  <a:lnTo>
                    <a:pt x="13472" y="69449"/>
                  </a:lnTo>
                  <a:lnTo>
                    <a:pt x="2837" y="83526"/>
                  </a:lnTo>
                  <a:lnTo>
                    <a:pt x="0" y="91032"/>
                  </a:lnTo>
                  <a:lnTo>
                    <a:pt x="237" y="93430"/>
                  </a:lnTo>
                  <a:lnTo>
                    <a:pt x="1386" y="95029"/>
                  </a:lnTo>
                  <a:lnTo>
                    <a:pt x="15100" y="102335"/>
                  </a:lnTo>
                  <a:lnTo>
                    <a:pt x="36918" y="106204"/>
                  </a:lnTo>
                  <a:lnTo>
                    <a:pt x="54433" y="105882"/>
                  </a:lnTo>
                  <a:lnTo>
                    <a:pt x="66257" y="102291"/>
                  </a:lnTo>
                  <a:lnTo>
                    <a:pt x="70205" y="98952"/>
                  </a:lnTo>
                  <a:lnTo>
                    <a:pt x="7809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6" name="SMARTInkShape-5172"/>
            <p:cNvSpPr/>
            <p:nvPr>
              <p:custDataLst>
                <p:tags r:id="rId129"/>
              </p:custDataLst>
            </p:nvPr>
          </p:nvSpPr>
          <p:spPr bwMode="auto">
            <a:xfrm>
              <a:off x="8188523" y="3957949"/>
              <a:ext cx="160736" cy="217361"/>
            </a:xfrm>
            <a:custGeom>
              <a:avLst/>
              <a:gdLst/>
              <a:ahLst/>
              <a:cxnLst/>
              <a:rect l="0" t="0" r="0" b="0"/>
              <a:pathLst>
                <a:path w="160736" h="217361">
                  <a:moveTo>
                    <a:pt x="0" y="212215"/>
                  </a:moveTo>
                  <a:lnTo>
                    <a:pt x="0" y="212215"/>
                  </a:lnTo>
                  <a:lnTo>
                    <a:pt x="4741" y="216955"/>
                  </a:lnTo>
                  <a:lnTo>
                    <a:pt x="7129" y="217360"/>
                  </a:lnTo>
                  <a:lnTo>
                    <a:pt x="9714" y="216636"/>
                  </a:lnTo>
                  <a:lnTo>
                    <a:pt x="15231" y="214180"/>
                  </a:lnTo>
                  <a:lnTo>
                    <a:pt x="20991" y="213088"/>
                  </a:lnTo>
                  <a:lnTo>
                    <a:pt x="22924" y="211805"/>
                  </a:lnTo>
                  <a:lnTo>
                    <a:pt x="24211" y="209957"/>
                  </a:lnTo>
                  <a:lnTo>
                    <a:pt x="39068" y="171130"/>
                  </a:lnTo>
                  <a:lnTo>
                    <a:pt x="47736" y="138636"/>
                  </a:lnTo>
                  <a:lnTo>
                    <a:pt x="61328" y="97589"/>
                  </a:lnTo>
                  <a:lnTo>
                    <a:pt x="70433" y="53533"/>
                  </a:lnTo>
                  <a:lnTo>
                    <a:pt x="79365" y="12340"/>
                  </a:lnTo>
                  <a:lnTo>
                    <a:pt x="80236" y="0"/>
                  </a:lnTo>
                  <a:lnTo>
                    <a:pt x="74204" y="20696"/>
                  </a:lnTo>
                  <a:lnTo>
                    <a:pt x="69338" y="61973"/>
                  </a:lnTo>
                  <a:lnTo>
                    <a:pt x="63407" y="101737"/>
                  </a:lnTo>
                  <a:lnTo>
                    <a:pt x="62686" y="139827"/>
                  </a:lnTo>
                  <a:lnTo>
                    <a:pt x="65207" y="164640"/>
                  </a:lnTo>
                  <a:lnTo>
                    <a:pt x="69661" y="176187"/>
                  </a:lnTo>
                  <a:lnTo>
                    <a:pt x="72237" y="179267"/>
                  </a:lnTo>
                  <a:lnTo>
                    <a:pt x="74947" y="181320"/>
                  </a:lnTo>
                  <a:lnTo>
                    <a:pt x="77746" y="180704"/>
                  </a:lnTo>
                  <a:lnTo>
                    <a:pt x="92320" y="164948"/>
                  </a:lnTo>
                  <a:lnTo>
                    <a:pt x="103197" y="140481"/>
                  </a:lnTo>
                  <a:lnTo>
                    <a:pt x="113938" y="97067"/>
                  </a:lnTo>
                  <a:lnTo>
                    <a:pt x="125180" y="65887"/>
                  </a:lnTo>
                  <a:lnTo>
                    <a:pt x="130050" y="55899"/>
                  </a:lnTo>
                  <a:lnTo>
                    <a:pt x="135822" y="35964"/>
                  </a:lnTo>
                  <a:lnTo>
                    <a:pt x="141482" y="26918"/>
                  </a:lnTo>
                  <a:lnTo>
                    <a:pt x="142753" y="17198"/>
                  </a:lnTo>
                  <a:lnTo>
                    <a:pt x="138125" y="54967"/>
                  </a:lnTo>
                  <a:lnTo>
                    <a:pt x="139916" y="95054"/>
                  </a:lnTo>
                  <a:lnTo>
                    <a:pt x="135419" y="134281"/>
                  </a:lnTo>
                  <a:lnTo>
                    <a:pt x="137028" y="162996"/>
                  </a:lnTo>
                  <a:lnTo>
                    <a:pt x="141720" y="180995"/>
                  </a:lnTo>
                  <a:lnTo>
                    <a:pt x="143097" y="182472"/>
                  </a:lnTo>
                  <a:lnTo>
                    <a:pt x="160735" y="1764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08" name="SMARTInkShape-5173"/>
          <p:cNvSpPr/>
          <p:nvPr>
            <p:custDataLst>
              <p:tags r:id="rId10"/>
            </p:custDataLst>
          </p:nvPr>
        </p:nvSpPr>
        <p:spPr bwMode="auto">
          <a:xfrm>
            <a:off x="8956477" y="3821906"/>
            <a:ext cx="133413" cy="487898"/>
          </a:xfrm>
          <a:custGeom>
            <a:avLst/>
            <a:gdLst/>
            <a:ahLst/>
            <a:cxnLst/>
            <a:rect l="0" t="0" r="0" b="0"/>
            <a:pathLst>
              <a:path w="133413" h="487898">
                <a:moveTo>
                  <a:pt x="0" y="0"/>
                </a:moveTo>
                <a:lnTo>
                  <a:pt x="0" y="0"/>
                </a:lnTo>
                <a:lnTo>
                  <a:pt x="39147" y="40139"/>
                </a:lnTo>
                <a:lnTo>
                  <a:pt x="68519" y="80950"/>
                </a:lnTo>
                <a:lnTo>
                  <a:pt x="86148" y="117193"/>
                </a:lnTo>
                <a:lnTo>
                  <a:pt x="105064" y="158895"/>
                </a:lnTo>
                <a:lnTo>
                  <a:pt x="115465" y="194916"/>
                </a:lnTo>
                <a:lnTo>
                  <a:pt x="124831" y="235354"/>
                </a:lnTo>
                <a:lnTo>
                  <a:pt x="132144" y="275685"/>
                </a:lnTo>
                <a:lnTo>
                  <a:pt x="133412" y="312754"/>
                </a:lnTo>
                <a:lnTo>
                  <a:pt x="132847" y="351314"/>
                </a:lnTo>
                <a:lnTo>
                  <a:pt x="125793" y="388630"/>
                </a:lnTo>
                <a:lnTo>
                  <a:pt x="111576" y="424271"/>
                </a:lnTo>
                <a:lnTo>
                  <a:pt x="94795" y="452140"/>
                </a:lnTo>
                <a:lnTo>
                  <a:pt x="65423" y="479775"/>
                </a:lnTo>
                <a:lnTo>
                  <a:pt x="50905" y="486085"/>
                </a:lnTo>
                <a:lnTo>
                  <a:pt x="37507" y="487897"/>
                </a:lnTo>
                <a:lnTo>
                  <a:pt x="26789" y="48220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18" name="SMARTInkShape-Group1299"/>
          <p:cNvGrpSpPr/>
          <p:nvPr/>
        </p:nvGrpSpPr>
        <p:grpSpPr>
          <a:xfrm>
            <a:off x="6833205" y="3812977"/>
            <a:ext cx="1391038" cy="489196"/>
            <a:chOff x="6833205" y="3812977"/>
            <a:chExt cx="1391038" cy="489196"/>
          </a:xfrm>
        </p:grpSpPr>
        <p:sp>
          <p:nvSpPr>
            <p:cNvPr id="309" name="SMARTInkShape-5174"/>
            <p:cNvSpPr/>
            <p:nvPr>
              <p:custDataLst>
                <p:tags r:id="rId106"/>
              </p:custDataLst>
            </p:nvPr>
          </p:nvSpPr>
          <p:spPr bwMode="auto">
            <a:xfrm>
              <a:off x="7161641" y="3812977"/>
              <a:ext cx="35688" cy="412244"/>
            </a:xfrm>
            <a:custGeom>
              <a:avLst/>
              <a:gdLst/>
              <a:ahLst/>
              <a:cxnLst/>
              <a:rect l="0" t="0" r="0" b="0"/>
              <a:pathLst>
                <a:path w="35688" h="412244">
                  <a:moveTo>
                    <a:pt x="8898" y="0"/>
                  </a:moveTo>
                  <a:lnTo>
                    <a:pt x="8898" y="0"/>
                  </a:lnTo>
                  <a:lnTo>
                    <a:pt x="13639" y="0"/>
                  </a:lnTo>
                  <a:lnTo>
                    <a:pt x="15035" y="992"/>
                  </a:lnTo>
                  <a:lnTo>
                    <a:pt x="15966" y="2645"/>
                  </a:lnTo>
                  <a:lnTo>
                    <a:pt x="17276" y="12359"/>
                  </a:lnTo>
                  <a:lnTo>
                    <a:pt x="16590" y="23352"/>
                  </a:lnTo>
                  <a:lnTo>
                    <a:pt x="10711" y="62600"/>
                  </a:lnTo>
                  <a:lnTo>
                    <a:pt x="9704" y="94298"/>
                  </a:lnTo>
                  <a:lnTo>
                    <a:pt x="9256" y="131538"/>
                  </a:lnTo>
                  <a:lnTo>
                    <a:pt x="9058" y="163302"/>
                  </a:lnTo>
                  <a:lnTo>
                    <a:pt x="8945" y="203497"/>
                  </a:lnTo>
                  <a:lnTo>
                    <a:pt x="6266" y="240543"/>
                  </a:lnTo>
                  <a:lnTo>
                    <a:pt x="1835" y="281946"/>
                  </a:lnTo>
                  <a:lnTo>
                    <a:pt x="798" y="313825"/>
                  </a:lnTo>
                  <a:lnTo>
                    <a:pt x="213" y="356686"/>
                  </a:lnTo>
                  <a:lnTo>
                    <a:pt x="0" y="397225"/>
                  </a:lnTo>
                  <a:lnTo>
                    <a:pt x="2629" y="407393"/>
                  </a:lnTo>
                  <a:lnTo>
                    <a:pt x="4718" y="411494"/>
                  </a:lnTo>
                  <a:lnTo>
                    <a:pt x="7104" y="412243"/>
                  </a:lnTo>
                  <a:lnTo>
                    <a:pt x="9686" y="410758"/>
                  </a:lnTo>
                  <a:lnTo>
                    <a:pt x="35687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0" name="SMARTInkShape-5175"/>
            <p:cNvSpPr/>
            <p:nvPr>
              <p:custDataLst>
                <p:tags r:id="rId107"/>
              </p:custDataLst>
            </p:nvPr>
          </p:nvSpPr>
          <p:spPr bwMode="auto">
            <a:xfrm>
              <a:off x="7833088" y="3943881"/>
              <a:ext cx="176753" cy="245286"/>
            </a:xfrm>
            <a:custGeom>
              <a:avLst/>
              <a:gdLst/>
              <a:ahLst/>
              <a:cxnLst/>
              <a:rect l="0" t="0" r="0" b="0"/>
              <a:pathLst>
                <a:path w="176753" h="245286">
                  <a:moveTo>
                    <a:pt x="33967" y="38760"/>
                  </a:moveTo>
                  <a:lnTo>
                    <a:pt x="33967" y="38760"/>
                  </a:lnTo>
                  <a:lnTo>
                    <a:pt x="38707" y="38760"/>
                  </a:lnTo>
                  <a:lnTo>
                    <a:pt x="39111" y="40744"/>
                  </a:lnTo>
                  <a:lnTo>
                    <a:pt x="33557" y="84472"/>
                  </a:lnTo>
                  <a:lnTo>
                    <a:pt x="27011" y="121206"/>
                  </a:lnTo>
                  <a:lnTo>
                    <a:pt x="15909" y="158196"/>
                  </a:lnTo>
                  <a:lnTo>
                    <a:pt x="7119" y="191557"/>
                  </a:lnTo>
                  <a:lnTo>
                    <a:pt x="0" y="228904"/>
                  </a:lnTo>
                  <a:lnTo>
                    <a:pt x="1673" y="240016"/>
                  </a:lnTo>
                  <a:lnTo>
                    <a:pt x="3507" y="244368"/>
                  </a:lnTo>
                  <a:lnTo>
                    <a:pt x="4730" y="245285"/>
                  </a:lnTo>
                  <a:lnTo>
                    <a:pt x="5547" y="243911"/>
                  </a:lnTo>
                  <a:lnTo>
                    <a:pt x="14102" y="206835"/>
                  </a:lnTo>
                  <a:lnTo>
                    <a:pt x="15711" y="162910"/>
                  </a:lnTo>
                  <a:lnTo>
                    <a:pt x="22166" y="124872"/>
                  </a:lnTo>
                  <a:lnTo>
                    <a:pt x="24186" y="88638"/>
                  </a:lnTo>
                  <a:lnTo>
                    <a:pt x="24925" y="48929"/>
                  </a:lnTo>
                  <a:lnTo>
                    <a:pt x="25955" y="46532"/>
                  </a:lnTo>
                  <a:lnTo>
                    <a:pt x="27634" y="45925"/>
                  </a:lnTo>
                  <a:lnTo>
                    <a:pt x="29744" y="46513"/>
                  </a:lnTo>
                  <a:lnTo>
                    <a:pt x="37456" y="61562"/>
                  </a:lnTo>
                  <a:lnTo>
                    <a:pt x="54539" y="104564"/>
                  </a:lnTo>
                  <a:lnTo>
                    <a:pt x="75812" y="148959"/>
                  </a:lnTo>
                  <a:lnTo>
                    <a:pt x="97096" y="186461"/>
                  </a:lnTo>
                  <a:lnTo>
                    <a:pt x="114518" y="204562"/>
                  </a:lnTo>
                  <a:lnTo>
                    <a:pt x="138183" y="219567"/>
                  </a:lnTo>
                  <a:lnTo>
                    <a:pt x="144124" y="219821"/>
                  </a:lnTo>
                  <a:lnTo>
                    <a:pt x="156017" y="214812"/>
                  </a:lnTo>
                  <a:lnTo>
                    <a:pt x="169127" y="205576"/>
                  </a:lnTo>
                  <a:lnTo>
                    <a:pt x="173412" y="191614"/>
                  </a:lnTo>
                  <a:lnTo>
                    <a:pt x="175825" y="158795"/>
                  </a:lnTo>
                  <a:lnTo>
                    <a:pt x="176541" y="122942"/>
                  </a:lnTo>
                  <a:lnTo>
                    <a:pt x="176752" y="85530"/>
                  </a:lnTo>
                  <a:lnTo>
                    <a:pt x="174169" y="44680"/>
                  </a:lnTo>
                  <a:lnTo>
                    <a:pt x="168278" y="1456"/>
                  </a:lnTo>
                  <a:lnTo>
                    <a:pt x="168156" y="0"/>
                  </a:lnTo>
                  <a:lnTo>
                    <a:pt x="167912" y="30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1" name="SMARTInkShape-5176"/>
            <p:cNvSpPr/>
            <p:nvPr>
              <p:custDataLst>
                <p:tags r:id="rId108"/>
              </p:custDataLst>
            </p:nvPr>
          </p:nvSpPr>
          <p:spPr bwMode="auto">
            <a:xfrm>
              <a:off x="8072971" y="3866555"/>
              <a:ext cx="151272" cy="435618"/>
            </a:xfrm>
            <a:custGeom>
              <a:avLst/>
              <a:gdLst/>
              <a:ahLst/>
              <a:cxnLst/>
              <a:rect l="0" t="0" r="0" b="0"/>
              <a:pathLst>
                <a:path w="151272" h="435618">
                  <a:moveTo>
                    <a:pt x="115552" y="0"/>
                  </a:moveTo>
                  <a:lnTo>
                    <a:pt x="115552" y="0"/>
                  </a:lnTo>
                  <a:lnTo>
                    <a:pt x="93193" y="992"/>
                  </a:lnTo>
                  <a:lnTo>
                    <a:pt x="82133" y="4740"/>
                  </a:lnTo>
                  <a:lnTo>
                    <a:pt x="70602" y="17651"/>
                  </a:lnTo>
                  <a:lnTo>
                    <a:pt x="51773" y="53537"/>
                  </a:lnTo>
                  <a:lnTo>
                    <a:pt x="32361" y="97409"/>
                  </a:lnTo>
                  <a:lnTo>
                    <a:pt x="21230" y="137451"/>
                  </a:lnTo>
                  <a:lnTo>
                    <a:pt x="11647" y="175884"/>
                  </a:lnTo>
                  <a:lnTo>
                    <a:pt x="3516" y="219242"/>
                  </a:lnTo>
                  <a:lnTo>
                    <a:pt x="1266" y="252222"/>
                  </a:lnTo>
                  <a:lnTo>
                    <a:pt x="0" y="294777"/>
                  </a:lnTo>
                  <a:lnTo>
                    <a:pt x="4365" y="332522"/>
                  </a:lnTo>
                  <a:lnTo>
                    <a:pt x="14729" y="372710"/>
                  </a:lnTo>
                  <a:lnTo>
                    <a:pt x="24384" y="394308"/>
                  </a:lnTo>
                  <a:lnTo>
                    <a:pt x="45865" y="420700"/>
                  </a:lnTo>
                  <a:lnTo>
                    <a:pt x="69878" y="431017"/>
                  </a:lnTo>
                  <a:lnTo>
                    <a:pt x="97389" y="435617"/>
                  </a:lnTo>
                  <a:lnTo>
                    <a:pt x="151271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2" name="SMARTInkShape-5177"/>
            <p:cNvSpPr/>
            <p:nvPr>
              <p:custDataLst>
                <p:tags r:id="rId109"/>
              </p:custDataLst>
            </p:nvPr>
          </p:nvSpPr>
          <p:spPr bwMode="auto">
            <a:xfrm>
              <a:off x="6833205" y="3956097"/>
              <a:ext cx="221007" cy="204945"/>
            </a:xfrm>
            <a:custGeom>
              <a:avLst/>
              <a:gdLst/>
              <a:ahLst/>
              <a:cxnLst/>
              <a:rect l="0" t="0" r="0" b="0"/>
              <a:pathLst>
                <a:path w="221007" h="204945">
                  <a:moveTo>
                    <a:pt x="24795" y="8684"/>
                  </a:moveTo>
                  <a:lnTo>
                    <a:pt x="24795" y="8684"/>
                  </a:lnTo>
                  <a:lnTo>
                    <a:pt x="62314" y="6038"/>
                  </a:lnTo>
                  <a:lnTo>
                    <a:pt x="106069" y="996"/>
                  </a:lnTo>
                  <a:lnTo>
                    <a:pt x="147233" y="0"/>
                  </a:lnTo>
                  <a:lnTo>
                    <a:pt x="168009" y="819"/>
                  </a:lnTo>
                  <a:lnTo>
                    <a:pt x="177081" y="4527"/>
                  </a:lnTo>
                  <a:lnTo>
                    <a:pt x="178905" y="6905"/>
                  </a:lnTo>
                  <a:lnTo>
                    <a:pt x="179128" y="9483"/>
                  </a:lnTo>
                  <a:lnTo>
                    <a:pt x="178286" y="12193"/>
                  </a:lnTo>
                  <a:lnTo>
                    <a:pt x="137836" y="56231"/>
                  </a:lnTo>
                  <a:lnTo>
                    <a:pt x="99821" y="89624"/>
                  </a:lnTo>
                  <a:lnTo>
                    <a:pt x="58260" y="127267"/>
                  </a:lnTo>
                  <a:lnTo>
                    <a:pt x="15515" y="169778"/>
                  </a:lnTo>
                  <a:lnTo>
                    <a:pt x="2493" y="189921"/>
                  </a:lnTo>
                  <a:lnTo>
                    <a:pt x="0" y="197713"/>
                  </a:lnTo>
                  <a:lnTo>
                    <a:pt x="1320" y="200188"/>
                  </a:lnTo>
                  <a:lnTo>
                    <a:pt x="4184" y="201838"/>
                  </a:lnTo>
                  <a:lnTo>
                    <a:pt x="20342" y="204160"/>
                  </a:lnTo>
                  <a:lnTo>
                    <a:pt x="61949" y="204944"/>
                  </a:lnTo>
                  <a:lnTo>
                    <a:pt x="103493" y="200339"/>
                  </a:lnTo>
                  <a:lnTo>
                    <a:pt x="142481" y="197432"/>
                  </a:lnTo>
                  <a:lnTo>
                    <a:pt x="186425" y="196369"/>
                  </a:lnTo>
                  <a:lnTo>
                    <a:pt x="221006" y="196208"/>
                  </a:lnTo>
                  <a:lnTo>
                    <a:pt x="212318" y="1872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3" name="SMARTInkShape-5178"/>
            <p:cNvSpPr/>
            <p:nvPr>
              <p:custDataLst>
                <p:tags r:id="rId110"/>
              </p:custDataLst>
            </p:nvPr>
          </p:nvSpPr>
          <p:spPr bwMode="auto">
            <a:xfrm>
              <a:off x="7233047" y="3966022"/>
              <a:ext cx="118398" cy="199034"/>
            </a:xfrm>
            <a:custGeom>
              <a:avLst/>
              <a:gdLst/>
              <a:ahLst/>
              <a:cxnLst/>
              <a:rect l="0" t="0" r="0" b="0"/>
              <a:pathLst>
                <a:path w="118398" h="199034">
                  <a:moveTo>
                    <a:pt x="8930" y="7689"/>
                  </a:moveTo>
                  <a:lnTo>
                    <a:pt x="8930" y="7689"/>
                  </a:lnTo>
                  <a:lnTo>
                    <a:pt x="38070" y="621"/>
                  </a:lnTo>
                  <a:lnTo>
                    <a:pt x="46216" y="0"/>
                  </a:lnTo>
                  <a:lnTo>
                    <a:pt x="63205" y="4602"/>
                  </a:lnTo>
                  <a:lnTo>
                    <a:pt x="86857" y="18350"/>
                  </a:lnTo>
                  <a:lnTo>
                    <a:pt x="103787" y="34991"/>
                  </a:lnTo>
                  <a:lnTo>
                    <a:pt x="111612" y="48597"/>
                  </a:lnTo>
                  <a:lnTo>
                    <a:pt x="118397" y="67873"/>
                  </a:lnTo>
                  <a:lnTo>
                    <a:pt x="118314" y="105778"/>
                  </a:lnTo>
                  <a:lnTo>
                    <a:pt x="107265" y="138948"/>
                  </a:lnTo>
                  <a:lnTo>
                    <a:pt x="71214" y="177807"/>
                  </a:lnTo>
                  <a:lnTo>
                    <a:pt x="34513" y="194880"/>
                  </a:lnTo>
                  <a:lnTo>
                    <a:pt x="19308" y="199033"/>
                  </a:lnTo>
                  <a:lnTo>
                    <a:pt x="0" y="1862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4" name="SMARTInkShape-5179"/>
            <p:cNvSpPr/>
            <p:nvPr>
              <p:custDataLst>
                <p:tags r:id="rId111"/>
              </p:custDataLst>
            </p:nvPr>
          </p:nvSpPr>
          <p:spPr bwMode="auto">
            <a:xfrm>
              <a:off x="7358107" y="3991570"/>
              <a:ext cx="35675" cy="205384"/>
            </a:xfrm>
            <a:custGeom>
              <a:avLst/>
              <a:gdLst/>
              <a:ahLst/>
              <a:cxnLst/>
              <a:rect l="0" t="0" r="0" b="0"/>
              <a:pathLst>
                <a:path w="35675" h="205384">
                  <a:moveTo>
                    <a:pt x="35674" y="0"/>
                  </a:moveTo>
                  <a:lnTo>
                    <a:pt x="35674" y="0"/>
                  </a:lnTo>
                  <a:lnTo>
                    <a:pt x="28545" y="8122"/>
                  </a:lnTo>
                  <a:lnTo>
                    <a:pt x="11758" y="46276"/>
                  </a:lnTo>
                  <a:lnTo>
                    <a:pt x="2581" y="83335"/>
                  </a:lnTo>
                  <a:lnTo>
                    <a:pt x="734" y="116966"/>
                  </a:lnTo>
                  <a:lnTo>
                    <a:pt x="58" y="156330"/>
                  </a:lnTo>
                  <a:lnTo>
                    <a:pt x="0" y="171676"/>
                  </a:lnTo>
                  <a:lnTo>
                    <a:pt x="17815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5" name="SMARTInkShape-5180"/>
            <p:cNvSpPr/>
            <p:nvPr>
              <p:custDataLst>
                <p:tags r:id="rId112"/>
              </p:custDataLst>
            </p:nvPr>
          </p:nvSpPr>
          <p:spPr bwMode="auto">
            <a:xfrm>
              <a:off x="7456766" y="4116586"/>
              <a:ext cx="44173" cy="113015"/>
            </a:xfrm>
            <a:custGeom>
              <a:avLst/>
              <a:gdLst/>
              <a:ahLst/>
              <a:cxnLst/>
              <a:rect l="0" t="0" r="0" b="0"/>
              <a:pathLst>
                <a:path w="44173" h="113015">
                  <a:moveTo>
                    <a:pt x="17382" y="0"/>
                  </a:moveTo>
                  <a:lnTo>
                    <a:pt x="17382" y="0"/>
                  </a:lnTo>
                  <a:lnTo>
                    <a:pt x="14737" y="26029"/>
                  </a:lnTo>
                  <a:lnTo>
                    <a:pt x="3143" y="66193"/>
                  </a:lnTo>
                  <a:lnTo>
                    <a:pt x="0" y="105718"/>
                  </a:lnTo>
                  <a:lnTo>
                    <a:pt x="1825" y="109174"/>
                  </a:lnTo>
                  <a:lnTo>
                    <a:pt x="5027" y="111478"/>
                  </a:lnTo>
                  <a:lnTo>
                    <a:pt x="9145" y="113014"/>
                  </a:lnTo>
                  <a:lnTo>
                    <a:pt x="13875" y="112054"/>
                  </a:lnTo>
                  <a:lnTo>
                    <a:pt x="24422" y="105695"/>
                  </a:lnTo>
                  <a:lnTo>
                    <a:pt x="44172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6" name="SMARTInkShape-5181"/>
            <p:cNvSpPr/>
            <p:nvPr>
              <p:custDataLst>
                <p:tags r:id="rId113"/>
              </p:custDataLst>
            </p:nvPr>
          </p:nvSpPr>
          <p:spPr bwMode="auto">
            <a:xfrm>
              <a:off x="7466202" y="4018359"/>
              <a:ext cx="29859" cy="42900"/>
            </a:xfrm>
            <a:custGeom>
              <a:avLst/>
              <a:gdLst/>
              <a:ahLst/>
              <a:cxnLst/>
              <a:rect l="0" t="0" r="0" b="0"/>
              <a:pathLst>
                <a:path w="29859" h="42900">
                  <a:moveTo>
                    <a:pt x="7946" y="8930"/>
                  </a:moveTo>
                  <a:lnTo>
                    <a:pt x="7946" y="8930"/>
                  </a:lnTo>
                  <a:lnTo>
                    <a:pt x="3206" y="8930"/>
                  </a:lnTo>
                  <a:lnTo>
                    <a:pt x="2802" y="9922"/>
                  </a:lnTo>
                  <a:lnTo>
                    <a:pt x="4999" y="13670"/>
                  </a:lnTo>
                  <a:lnTo>
                    <a:pt x="4989" y="16059"/>
                  </a:lnTo>
                  <a:lnTo>
                    <a:pt x="0" y="29921"/>
                  </a:lnTo>
                  <a:lnTo>
                    <a:pt x="664" y="32846"/>
                  </a:lnTo>
                  <a:lnTo>
                    <a:pt x="6791" y="42899"/>
                  </a:lnTo>
                  <a:lnTo>
                    <a:pt x="8168" y="42490"/>
                  </a:lnTo>
                  <a:lnTo>
                    <a:pt x="20274" y="32066"/>
                  </a:lnTo>
                  <a:lnTo>
                    <a:pt x="28906" y="18872"/>
                  </a:lnTo>
                  <a:lnTo>
                    <a:pt x="29858" y="14566"/>
                  </a:lnTo>
                  <a:lnTo>
                    <a:pt x="29499" y="10703"/>
                  </a:lnTo>
                  <a:lnTo>
                    <a:pt x="28268" y="7136"/>
                  </a:lnTo>
                  <a:lnTo>
                    <a:pt x="26455" y="4757"/>
                  </a:lnTo>
                  <a:lnTo>
                    <a:pt x="1687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7" name="SMARTInkShape-5182"/>
            <p:cNvSpPr/>
            <p:nvPr>
              <p:custDataLst>
                <p:tags r:id="rId114"/>
              </p:custDataLst>
            </p:nvPr>
          </p:nvSpPr>
          <p:spPr bwMode="auto">
            <a:xfrm>
              <a:off x="7643813" y="4055106"/>
              <a:ext cx="196454" cy="85914"/>
            </a:xfrm>
            <a:custGeom>
              <a:avLst/>
              <a:gdLst/>
              <a:ahLst/>
              <a:cxnLst/>
              <a:rect l="0" t="0" r="0" b="0"/>
              <a:pathLst>
                <a:path w="196454" h="85914">
                  <a:moveTo>
                    <a:pt x="0" y="61480"/>
                  </a:moveTo>
                  <a:lnTo>
                    <a:pt x="0" y="61480"/>
                  </a:lnTo>
                  <a:lnTo>
                    <a:pt x="992" y="39120"/>
                  </a:lnTo>
                  <a:lnTo>
                    <a:pt x="4740" y="28060"/>
                  </a:lnTo>
                  <a:lnTo>
                    <a:pt x="17169" y="10678"/>
                  </a:lnTo>
                  <a:lnTo>
                    <a:pt x="25159" y="4175"/>
                  </a:lnTo>
                  <a:lnTo>
                    <a:pt x="28678" y="2440"/>
                  </a:lnTo>
                  <a:lnTo>
                    <a:pt x="47854" y="0"/>
                  </a:lnTo>
                  <a:lnTo>
                    <a:pt x="58640" y="2075"/>
                  </a:lnTo>
                  <a:lnTo>
                    <a:pt x="70291" y="8821"/>
                  </a:lnTo>
                  <a:lnTo>
                    <a:pt x="73649" y="11491"/>
                  </a:lnTo>
                  <a:lnTo>
                    <a:pt x="77382" y="22396"/>
                  </a:lnTo>
                  <a:lnTo>
                    <a:pt x="84518" y="53649"/>
                  </a:lnTo>
                  <a:lnTo>
                    <a:pt x="89087" y="60228"/>
                  </a:lnTo>
                  <a:lnTo>
                    <a:pt x="116682" y="81367"/>
                  </a:lnTo>
                  <a:lnTo>
                    <a:pt x="129249" y="85201"/>
                  </a:lnTo>
                  <a:lnTo>
                    <a:pt x="144757" y="85913"/>
                  </a:lnTo>
                  <a:lnTo>
                    <a:pt x="168237" y="80736"/>
                  </a:lnTo>
                  <a:lnTo>
                    <a:pt x="196453" y="70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29" name="SMARTInkShape-Group1300"/>
          <p:cNvGrpSpPr/>
          <p:nvPr/>
        </p:nvGrpSpPr>
        <p:grpSpPr>
          <a:xfrm>
            <a:off x="1214438" y="3991679"/>
            <a:ext cx="1794868" cy="1360167"/>
            <a:chOff x="1214438" y="3991679"/>
            <a:chExt cx="1794868" cy="1360167"/>
          </a:xfrm>
        </p:grpSpPr>
        <p:sp>
          <p:nvSpPr>
            <p:cNvPr id="319" name="SMARTInkShape-5183"/>
            <p:cNvSpPr/>
            <p:nvPr>
              <p:custDataLst>
                <p:tags r:id="rId96"/>
              </p:custDataLst>
            </p:nvPr>
          </p:nvSpPr>
          <p:spPr bwMode="auto">
            <a:xfrm>
              <a:off x="2089547" y="4572368"/>
              <a:ext cx="131946" cy="142508"/>
            </a:xfrm>
            <a:custGeom>
              <a:avLst/>
              <a:gdLst/>
              <a:ahLst/>
              <a:cxnLst/>
              <a:rect l="0" t="0" r="0" b="0"/>
              <a:pathLst>
                <a:path w="131946" h="142508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4740" y="4481"/>
                  </a:lnTo>
                  <a:lnTo>
                    <a:pt x="12359" y="6748"/>
                  </a:lnTo>
                  <a:lnTo>
                    <a:pt x="42901" y="12944"/>
                  </a:lnTo>
                  <a:lnTo>
                    <a:pt x="66179" y="25625"/>
                  </a:lnTo>
                  <a:lnTo>
                    <a:pt x="107042" y="56149"/>
                  </a:lnTo>
                  <a:lnTo>
                    <a:pt x="120241" y="68192"/>
                  </a:lnTo>
                  <a:lnTo>
                    <a:pt x="127193" y="78390"/>
                  </a:lnTo>
                  <a:lnTo>
                    <a:pt x="131945" y="100027"/>
                  </a:lnTo>
                  <a:lnTo>
                    <a:pt x="130627" y="106250"/>
                  </a:lnTo>
                  <a:lnTo>
                    <a:pt x="123872" y="115809"/>
                  </a:lnTo>
                  <a:lnTo>
                    <a:pt x="99431" y="126769"/>
                  </a:lnTo>
                  <a:lnTo>
                    <a:pt x="57601" y="138369"/>
                  </a:lnTo>
                  <a:lnTo>
                    <a:pt x="26789" y="14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0" name="SMARTInkShape-5184"/>
            <p:cNvSpPr/>
            <p:nvPr>
              <p:custDataLst>
                <p:tags r:id="rId97"/>
              </p:custDataLst>
            </p:nvPr>
          </p:nvSpPr>
          <p:spPr bwMode="auto">
            <a:xfrm>
              <a:off x="2331890" y="3991679"/>
              <a:ext cx="597049" cy="436767"/>
            </a:xfrm>
            <a:custGeom>
              <a:avLst/>
              <a:gdLst/>
              <a:ahLst/>
              <a:cxnLst/>
              <a:rect l="0" t="0" r="0" b="0"/>
              <a:pathLst>
                <a:path w="597049" h="436767">
                  <a:moveTo>
                    <a:pt x="7688" y="8821"/>
                  </a:moveTo>
                  <a:lnTo>
                    <a:pt x="7688" y="8821"/>
                  </a:lnTo>
                  <a:lnTo>
                    <a:pt x="0" y="1132"/>
                  </a:lnTo>
                  <a:lnTo>
                    <a:pt x="578" y="718"/>
                  </a:lnTo>
                  <a:lnTo>
                    <a:pt x="11296" y="0"/>
                  </a:lnTo>
                  <a:lnTo>
                    <a:pt x="16899" y="2586"/>
                  </a:lnTo>
                  <a:lnTo>
                    <a:pt x="57588" y="33314"/>
                  </a:lnTo>
                  <a:lnTo>
                    <a:pt x="98687" y="68412"/>
                  </a:lnTo>
                  <a:lnTo>
                    <a:pt x="143024" y="104076"/>
                  </a:lnTo>
                  <a:lnTo>
                    <a:pt x="178619" y="135013"/>
                  </a:lnTo>
                  <a:lnTo>
                    <a:pt x="222839" y="167142"/>
                  </a:lnTo>
                  <a:lnTo>
                    <a:pt x="257968" y="186700"/>
                  </a:lnTo>
                  <a:lnTo>
                    <a:pt x="293512" y="207708"/>
                  </a:lnTo>
                  <a:lnTo>
                    <a:pt x="329179" y="230138"/>
                  </a:lnTo>
                  <a:lnTo>
                    <a:pt x="357940" y="246091"/>
                  </a:lnTo>
                  <a:lnTo>
                    <a:pt x="400489" y="269717"/>
                  </a:lnTo>
                  <a:lnTo>
                    <a:pt x="433290" y="288816"/>
                  </a:lnTo>
                  <a:lnTo>
                    <a:pt x="476428" y="318663"/>
                  </a:lnTo>
                  <a:lnTo>
                    <a:pt x="518975" y="350988"/>
                  </a:lnTo>
                  <a:lnTo>
                    <a:pt x="561263" y="386042"/>
                  </a:lnTo>
                  <a:lnTo>
                    <a:pt x="592188" y="425823"/>
                  </a:lnTo>
                  <a:lnTo>
                    <a:pt x="596763" y="436766"/>
                  </a:lnTo>
                  <a:lnTo>
                    <a:pt x="597048" y="428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1" name="SMARTInkShape-5185"/>
            <p:cNvSpPr/>
            <p:nvPr>
              <p:custDataLst>
                <p:tags r:id="rId98"/>
              </p:custDataLst>
            </p:nvPr>
          </p:nvSpPr>
          <p:spPr bwMode="auto">
            <a:xfrm>
              <a:off x="2257488" y="4929188"/>
              <a:ext cx="751818" cy="422658"/>
            </a:xfrm>
            <a:custGeom>
              <a:avLst/>
              <a:gdLst/>
              <a:ahLst/>
              <a:cxnLst/>
              <a:rect l="0" t="0" r="0" b="0"/>
              <a:pathLst>
                <a:path w="751818" h="422658">
                  <a:moveTo>
                    <a:pt x="751817" y="0"/>
                  </a:moveTo>
                  <a:lnTo>
                    <a:pt x="751817" y="0"/>
                  </a:lnTo>
                  <a:lnTo>
                    <a:pt x="738514" y="0"/>
                  </a:lnTo>
                  <a:lnTo>
                    <a:pt x="733337" y="2645"/>
                  </a:lnTo>
                  <a:lnTo>
                    <a:pt x="725744" y="7128"/>
                  </a:lnTo>
                  <a:lnTo>
                    <a:pt x="683487" y="30471"/>
                  </a:lnTo>
                  <a:lnTo>
                    <a:pt x="645274" y="50961"/>
                  </a:lnTo>
                  <a:lnTo>
                    <a:pt x="606417" y="78968"/>
                  </a:lnTo>
                  <a:lnTo>
                    <a:pt x="572475" y="97811"/>
                  </a:lnTo>
                  <a:lnTo>
                    <a:pt x="534637" y="118609"/>
                  </a:lnTo>
                  <a:lnTo>
                    <a:pt x="492006" y="143622"/>
                  </a:lnTo>
                  <a:lnTo>
                    <a:pt x="447956" y="172531"/>
                  </a:lnTo>
                  <a:lnTo>
                    <a:pt x="417338" y="193758"/>
                  </a:lnTo>
                  <a:lnTo>
                    <a:pt x="383886" y="213114"/>
                  </a:lnTo>
                  <a:lnTo>
                    <a:pt x="351821" y="231639"/>
                  </a:lnTo>
                  <a:lnTo>
                    <a:pt x="321033" y="250786"/>
                  </a:lnTo>
                  <a:lnTo>
                    <a:pt x="290813" y="272526"/>
                  </a:lnTo>
                  <a:lnTo>
                    <a:pt x="260845" y="292770"/>
                  </a:lnTo>
                  <a:lnTo>
                    <a:pt x="230990" y="311691"/>
                  </a:lnTo>
                  <a:lnTo>
                    <a:pt x="201185" y="330020"/>
                  </a:lnTo>
                  <a:lnTo>
                    <a:pt x="171401" y="345444"/>
                  </a:lnTo>
                  <a:lnTo>
                    <a:pt x="129389" y="367929"/>
                  </a:lnTo>
                  <a:lnTo>
                    <a:pt x="94451" y="388151"/>
                  </a:lnTo>
                  <a:lnTo>
                    <a:pt x="55979" y="408613"/>
                  </a:lnTo>
                  <a:lnTo>
                    <a:pt x="19232" y="421152"/>
                  </a:lnTo>
                  <a:lnTo>
                    <a:pt x="4544" y="422657"/>
                  </a:lnTo>
                  <a:lnTo>
                    <a:pt x="627" y="421670"/>
                  </a:lnTo>
                  <a:lnTo>
                    <a:pt x="0" y="418035"/>
                  </a:lnTo>
                  <a:lnTo>
                    <a:pt x="10653" y="392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2" name="SMARTInkShape-5186"/>
            <p:cNvSpPr/>
            <p:nvPr>
              <p:custDataLst>
                <p:tags r:id="rId99"/>
              </p:custDataLst>
            </p:nvPr>
          </p:nvSpPr>
          <p:spPr bwMode="auto">
            <a:xfrm>
              <a:off x="2928938" y="4384477"/>
              <a:ext cx="44649" cy="588544"/>
            </a:xfrm>
            <a:custGeom>
              <a:avLst/>
              <a:gdLst/>
              <a:ahLst/>
              <a:cxnLst/>
              <a:rect l="0" t="0" r="0" b="0"/>
              <a:pathLst>
                <a:path w="44649" h="588544">
                  <a:moveTo>
                    <a:pt x="0" y="0"/>
                  </a:moveTo>
                  <a:lnTo>
                    <a:pt x="0" y="0"/>
                  </a:lnTo>
                  <a:lnTo>
                    <a:pt x="4740" y="42900"/>
                  </a:lnTo>
                  <a:lnTo>
                    <a:pt x="7688" y="75659"/>
                  </a:lnTo>
                  <a:lnTo>
                    <a:pt x="13302" y="115242"/>
                  </a:lnTo>
                  <a:lnTo>
                    <a:pt x="16509" y="158389"/>
                  </a:lnTo>
                  <a:lnTo>
                    <a:pt x="17459" y="193112"/>
                  </a:lnTo>
                  <a:lnTo>
                    <a:pt x="17740" y="236473"/>
                  </a:lnTo>
                  <a:lnTo>
                    <a:pt x="20452" y="267156"/>
                  </a:lnTo>
                  <a:lnTo>
                    <a:pt x="24911" y="307029"/>
                  </a:lnTo>
                  <a:lnTo>
                    <a:pt x="28878" y="342987"/>
                  </a:lnTo>
                  <a:lnTo>
                    <a:pt x="36337" y="385061"/>
                  </a:lnTo>
                  <a:lnTo>
                    <a:pt x="42186" y="423654"/>
                  </a:lnTo>
                  <a:lnTo>
                    <a:pt x="43918" y="459233"/>
                  </a:lnTo>
                  <a:lnTo>
                    <a:pt x="44432" y="498547"/>
                  </a:lnTo>
                  <a:lnTo>
                    <a:pt x="44605" y="537907"/>
                  </a:lnTo>
                  <a:lnTo>
                    <a:pt x="44644" y="580065"/>
                  </a:lnTo>
                  <a:lnTo>
                    <a:pt x="44648" y="588543"/>
                  </a:lnTo>
                  <a:lnTo>
                    <a:pt x="44648" y="5536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3" name="SMARTInkShape-5187"/>
            <p:cNvSpPr/>
            <p:nvPr>
              <p:custDataLst>
                <p:tags r:id="rId100"/>
              </p:custDataLst>
            </p:nvPr>
          </p:nvSpPr>
          <p:spPr bwMode="auto">
            <a:xfrm>
              <a:off x="1464469" y="4366617"/>
              <a:ext cx="22687" cy="39646"/>
            </a:xfrm>
            <a:custGeom>
              <a:avLst/>
              <a:gdLst/>
              <a:ahLst/>
              <a:cxnLst/>
              <a:rect l="0" t="0" r="0" b="0"/>
              <a:pathLst>
                <a:path w="22687" h="39646">
                  <a:moveTo>
                    <a:pt x="0" y="0"/>
                  </a:moveTo>
                  <a:lnTo>
                    <a:pt x="0" y="0"/>
                  </a:lnTo>
                  <a:lnTo>
                    <a:pt x="0" y="29553"/>
                  </a:lnTo>
                  <a:lnTo>
                    <a:pt x="2646" y="35624"/>
                  </a:lnTo>
                  <a:lnTo>
                    <a:pt x="4740" y="38632"/>
                  </a:lnTo>
                  <a:lnTo>
                    <a:pt x="7129" y="39645"/>
                  </a:lnTo>
                  <a:lnTo>
                    <a:pt x="9713" y="39329"/>
                  </a:lnTo>
                  <a:lnTo>
                    <a:pt x="12429" y="38126"/>
                  </a:lnTo>
                  <a:lnTo>
                    <a:pt x="14239" y="36331"/>
                  </a:lnTo>
                  <a:lnTo>
                    <a:pt x="22123" y="18761"/>
                  </a:lnTo>
                  <a:lnTo>
                    <a:pt x="22686" y="14492"/>
                  </a:lnTo>
                  <a:lnTo>
                    <a:pt x="20666" y="7102"/>
                  </a:lnTo>
                  <a:lnTo>
                    <a:pt x="18738" y="5727"/>
                  </a:lnTo>
                  <a:lnTo>
                    <a:pt x="16461" y="5803"/>
                  </a:lnTo>
                  <a:lnTo>
                    <a:pt x="13950" y="6845"/>
                  </a:lnTo>
                  <a:lnTo>
                    <a:pt x="12277" y="8532"/>
                  </a:lnTo>
                  <a:lnTo>
                    <a:pt x="8930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4" name="SMARTInkShape-5188"/>
            <p:cNvSpPr/>
            <p:nvPr>
              <p:custDataLst>
                <p:tags r:id="rId101"/>
              </p:custDataLst>
            </p:nvPr>
          </p:nvSpPr>
          <p:spPr bwMode="auto">
            <a:xfrm>
              <a:off x="1464469" y="4464844"/>
              <a:ext cx="35720" cy="110032"/>
            </a:xfrm>
            <a:custGeom>
              <a:avLst/>
              <a:gdLst/>
              <a:ahLst/>
              <a:cxnLst/>
              <a:rect l="0" t="0" r="0" b="0"/>
              <a:pathLst>
                <a:path w="35720" h="110032">
                  <a:moveTo>
                    <a:pt x="0" y="0"/>
                  </a:moveTo>
                  <a:lnTo>
                    <a:pt x="0" y="0"/>
                  </a:lnTo>
                  <a:lnTo>
                    <a:pt x="0" y="38159"/>
                  </a:lnTo>
                  <a:lnTo>
                    <a:pt x="992" y="82209"/>
                  </a:lnTo>
                  <a:lnTo>
                    <a:pt x="4740" y="95407"/>
                  </a:lnTo>
                  <a:lnTo>
                    <a:pt x="12429" y="108415"/>
                  </a:lnTo>
                  <a:lnTo>
                    <a:pt x="15231" y="109980"/>
                  </a:lnTo>
                  <a:lnTo>
                    <a:pt x="18091" y="110031"/>
                  </a:lnTo>
                  <a:lnTo>
                    <a:pt x="20991" y="109073"/>
                  </a:lnTo>
                  <a:lnTo>
                    <a:pt x="3571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5" name="SMARTInkShape-5189"/>
            <p:cNvSpPr/>
            <p:nvPr>
              <p:custDataLst>
                <p:tags r:id="rId102"/>
              </p:custDataLst>
            </p:nvPr>
          </p:nvSpPr>
          <p:spPr bwMode="auto">
            <a:xfrm>
              <a:off x="1214438" y="4340196"/>
              <a:ext cx="113839" cy="214593"/>
            </a:xfrm>
            <a:custGeom>
              <a:avLst/>
              <a:gdLst/>
              <a:ahLst/>
              <a:cxnLst/>
              <a:rect l="0" t="0" r="0" b="0"/>
              <a:pathLst>
                <a:path w="113839" h="214593">
                  <a:moveTo>
                    <a:pt x="0" y="8562"/>
                  </a:moveTo>
                  <a:lnTo>
                    <a:pt x="0" y="8562"/>
                  </a:lnTo>
                  <a:lnTo>
                    <a:pt x="4740" y="3821"/>
                  </a:lnTo>
                  <a:lnTo>
                    <a:pt x="9713" y="1494"/>
                  </a:lnTo>
                  <a:lnTo>
                    <a:pt x="30471" y="0"/>
                  </a:lnTo>
                  <a:lnTo>
                    <a:pt x="67387" y="6834"/>
                  </a:lnTo>
                  <a:lnTo>
                    <a:pt x="84348" y="15877"/>
                  </a:lnTo>
                  <a:lnTo>
                    <a:pt x="95696" y="25373"/>
                  </a:lnTo>
                  <a:lnTo>
                    <a:pt x="108501" y="51356"/>
                  </a:lnTo>
                  <a:lnTo>
                    <a:pt x="113838" y="74710"/>
                  </a:lnTo>
                  <a:lnTo>
                    <a:pt x="110679" y="98937"/>
                  </a:lnTo>
                  <a:lnTo>
                    <a:pt x="97906" y="135581"/>
                  </a:lnTo>
                  <a:lnTo>
                    <a:pt x="90147" y="152327"/>
                  </a:lnTo>
                  <a:lnTo>
                    <a:pt x="57254" y="196202"/>
                  </a:lnTo>
                  <a:lnTo>
                    <a:pt x="38902" y="213428"/>
                  </a:lnTo>
                  <a:lnTo>
                    <a:pt x="34864" y="214592"/>
                  </a:lnTo>
                  <a:lnTo>
                    <a:pt x="26789" y="20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6" name="SMARTInkShape-5190"/>
            <p:cNvSpPr/>
            <p:nvPr>
              <p:custDataLst>
                <p:tags r:id="rId103"/>
              </p:custDataLst>
            </p:nvPr>
          </p:nvSpPr>
          <p:spPr bwMode="auto">
            <a:xfrm>
              <a:off x="1331445" y="4304109"/>
              <a:ext cx="79447" cy="247385"/>
            </a:xfrm>
            <a:custGeom>
              <a:avLst/>
              <a:gdLst/>
              <a:ahLst/>
              <a:cxnLst/>
              <a:rect l="0" t="0" r="0" b="0"/>
              <a:pathLst>
                <a:path w="79447" h="247385">
                  <a:moveTo>
                    <a:pt x="25868" y="0"/>
                  </a:moveTo>
                  <a:lnTo>
                    <a:pt x="25868" y="0"/>
                  </a:lnTo>
                  <a:lnTo>
                    <a:pt x="18739" y="8122"/>
                  </a:lnTo>
                  <a:lnTo>
                    <a:pt x="13439" y="17169"/>
                  </a:lnTo>
                  <a:lnTo>
                    <a:pt x="6077" y="59086"/>
                  </a:lnTo>
                  <a:lnTo>
                    <a:pt x="2189" y="75869"/>
                  </a:lnTo>
                  <a:lnTo>
                    <a:pt x="0" y="113210"/>
                  </a:lnTo>
                  <a:lnTo>
                    <a:pt x="344" y="154701"/>
                  </a:lnTo>
                  <a:lnTo>
                    <a:pt x="6200" y="196841"/>
                  </a:lnTo>
                  <a:lnTo>
                    <a:pt x="6803" y="202666"/>
                  </a:lnTo>
                  <a:lnTo>
                    <a:pt x="17132" y="225083"/>
                  </a:lnTo>
                  <a:lnTo>
                    <a:pt x="29923" y="236629"/>
                  </a:lnTo>
                  <a:lnTo>
                    <a:pt x="48566" y="246061"/>
                  </a:lnTo>
                  <a:lnTo>
                    <a:pt x="52906" y="247384"/>
                  </a:lnTo>
                  <a:lnTo>
                    <a:pt x="63020" y="246209"/>
                  </a:lnTo>
                  <a:lnTo>
                    <a:pt x="79446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7" name="SMARTInkShape-5191"/>
            <p:cNvSpPr/>
            <p:nvPr>
              <p:custDataLst>
                <p:tags r:id="rId104"/>
              </p:custDataLst>
            </p:nvPr>
          </p:nvSpPr>
          <p:spPr bwMode="auto">
            <a:xfrm>
              <a:off x="1533469" y="4634508"/>
              <a:ext cx="627124" cy="35709"/>
            </a:xfrm>
            <a:custGeom>
              <a:avLst/>
              <a:gdLst/>
              <a:ahLst/>
              <a:cxnLst/>
              <a:rect l="0" t="0" r="0" b="0"/>
              <a:pathLst>
                <a:path w="627124" h="35709">
                  <a:moveTo>
                    <a:pt x="109594" y="26789"/>
                  </a:moveTo>
                  <a:lnTo>
                    <a:pt x="109594" y="26789"/>
                  </a:lnTo>
                  <a:lnTo>
                    <a:pt x="80453" y="19721"/>
                  </a:lnTo>
                  <a:lnTo>
                    <a:pt x="36854" y="19097"/>
                  </a:lnTo>
                  <a:lnTo>
                    <a:pt x="0" y="25580"/>
                  </a:lnTo>
                  <a:lnTo>
                    <a:pt x="812" y="25983"/>
                  </a:lnTo>
                  <a:lnTo>
                    <a:pt x="31441" y="26629"/>
                  </a:lnTo>
                  <a:lnTo>
                    <a:pt x="71885" y="26742"/>
                  </a:lnTo>
                  <a:lnTo>
                    <a:pt x="109004" y="26775"/>
                  </a:lnTo>
                  <a:lnTo>
                    <a:pt x="145138" y="26785"/>
                  </a:lnTo>
                  <a:lnTo>
                    <a:pt x="183625" y="26787"/>
                  </a:lnTo>
                  <a:lnTo>
                    <a:pt x="226448" y="26788"/>
                  </a:lnTo>
                  <a:lnTo>
                    <a:pt x="270556" y="29434"/>
                  </a:lnTo>
                  <a:lnTo>
                    <a:pt x="315044" y="33857"/>
                  </a:lnTo>
                  <a:lnTo>
                    <a:pt x="348741" y="34891"/>
                  </a:lnTo>
                  <a:lnTo>
                    <a:pt x="370228" y="35167"/>
                  </a:lnTo>
                  <a:lnTo>
                    <a:pt x="412955" y="35473"/>
                  </a:lnTo>
                  <a:lnTo>
                    <a:pt x="445173" y="35610"/>
                  </a:lnTo>
                  <a:lnTo>
                    <a:pt x="485624" y="35686"/>
                  </a:lnTo>
                  <a:lnTo>
                    <a:pt x="522745" y="35708"/>
                  </a:lnTo>
                  <a:lnTo>
                    <a:pt x="564707" y="29580"/>
                  </a:lnTo>
                  <a:lnTo>
                    <a:pt x="604893" y="27340"/>
                  </a:lnTo>
                  <a:lnTo>
                    <a:pt x="627123" y="26799"/>
                  </a:lnTo>
                  <a:lnTo>
                    <a:pt x="6096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8" name="SMARTInkShape-5192"/>
            <p:cNvSpPr/>
            <p:nvPr>
              <p:custDataLst>
                <p:tags r:id="rId105"/>
              </p:custDataLst>
            </p:nvPr>
          </p:nvSpPr>
          <p:spPr bwMode="auto">
            <a:xfrm>
              <a:off x="2187908" y="4042149"/>
              <a:ext cx="160233" cy="1308134"/>
            </a:xfrm>
            <a:custGeom>
              <a:avLst/>
              <a:gdLst/>
              <a:ahLst/>
              <a:cxnLst/>
              <a:rect l="0" t="0" r="0" b="0"/>
              <a:pathLst>
                <a:path w="160233" h="1308134">
                  <a:moveTo>
                    <a:pt x="151670" y="38718"/>
                  </a:moveTo>
                  <a:lnTo>
                    <a:pt x="151670" y="38718"/>
                  </a:lnTo>
                  <a:lnTo>
                    <a:pt x="152662" y="24460"/>
                  </a:lnTo>
                  <a:lnTo>
                    <a:pt x="159772" y="0"/>
                  </a:lnTo>
                  <a:lnTo>
                    <a:pt x="160048" y="7"/>
                  </a:lnTo>
                  <a:lnTo>
                    <a:pt x="160232" y="1005"/>
                  </a:lnTo>
                  <a:lnTo>
                    <a:pt x="155750" y="7149"/>
                  </a:lnTo>
                  <a:lnTo>
                    <a:pt x="149562" y="47508"/>
                  </a:lnTo>
                  <a:lnTo>
                    <a:pt x="144762" y="84979"/>
                  </a:lnTo>
                  <a:lnTo>
                    <a:pt x="142647" y="117817"/>
                  </a:lnTo>
                  <a:lnTo>
                    <a:pt x="136870" y="158617"/>
                  </a:lnTo>
                  <a:lnTo>
                    <a:pt x="133725" y="196834"/>
                  </a:lnTo>
                  <a:lnTo>
                    <a:pt x="129473" y="224747"/>
                  </a:lnTo>
                  <a:lnTo>
                    <a:pt x="126950" y="250050"/>
                  </a:lnTo>
                  <a:lnTo>
                    <a:pt x="124276" y="282793"/>
                  </a:lnTo>
                  <a:lnTo>
                    <a:pt x="121501" y="320497"/>
                  </a:lnTo>
                  <a:lnTo>
                    <a:pt x="119652" y="350594"/>
                  </a:lnTo>
                  <a:lnTo>
                    <a:pt x="118418" y="375620"/>
                  </a:lnTo>
                  <a:lnTo>
                    <a:pt x="116056" y="417648"/>
                  </a:lnTo>
                  <a:lnTo>
                    <a:pt x="111698" y="456170"/>
                  </a:lnTo>
                  <a:lnTo>
                    <a:pt x="109100" y="493135"/>
                  </a:lnTo>
                  <a:lnTo>
                    <a:pt x="106953" y="529408"/>
                  </a:lnTo>
                  <a:lnTo>
                    <a:pt x="102692" y="565373"/>
                  </a:lnTo>
                  <a:lnTo>
                    <a:pt x="100136" y="601201"/>
                  </a:lnTo>
                  <a:lnTo>
                    <a:pt x="98009" y="636968"/>
                  </a:lnTo>
                  <a:lnTo>
                    <a:pt x="93755" y="672709"/>
                  </a:lnTo>
                  <a:lnTo>
                    <a:pt x="88558" y="705791"/>
                  </a:lnTo>
                  <a:lnTo>
                    <a:pt x="83933" y="738023"/>
                  </a:lnTo>
                  <a:lnTo>
                    <a:pt x="81877" y="772192"/>
                  </a:lnTo>
                  <a:lnTo>
                    <a:pt x="78318" y="807222"/>
                  </a:lnTo>
                  <a:lnTo>
                    <a:pt x="73429" y="841642"/>
                  </a:lnTo>
                  <a:lnTo>
                    <a:pt x="67948" y="873477"/>
                  </a:lnTo>
                  <a:lnTo>
                    <a:pt x="62205" y="906808"/>
                  </a:lnTo>
                  <a:lnTo>
                    <a:pt x="56345" y="940473"/>
                  </a:lnTo>
                  <a:lnTo>
                    <a:pt x="50434" y="971972"/>
                  </a:lnTo>
                  <a:lnTo>
                    <a:pt x="47145" y="1002507"/>
                  </a:lnTo>
                  <a:lnTo>
                    <a:pt x="43699" y="1037577"/>
                  </a:lnTo>
                  <a:lnTo>
                    <a:pt x="40002" y="1060819"/>
                  </a:lnTo>
                  <a:lnTo>
                    <a:pt x="35553" y="1086236"/>
                  </a:lnTo>
                  <a:lnTo>
                    <a:pt x="30602" y="1112110"/>
                  </a:lnTo>
                  <a:lnTo>
                    <a:pt x="25318" y="1138289"/>
                  </a:lnTo>
                  <a:lnTo>
                    <a:pt x="19810" y="1164672"/>
                  </a:lnTo>
                  <a:lnTo>
                    <a:pt x="13691" y="1201923"/>
                  </a:lnTo>
                  <a:lnTo>
                    <a:pt x="7600" y="1239629"/>
                  </a:lnTo>
                  <a:lnTo>
                    <a:pt x="1393" y="1283777"/>
                  </a:lnTo>
                  <a:lnTo>
                    <a:pt x="67" y="1308133"/>
                  </a:lnTo>
                  <a:lnTo>
                    <a:pt x="0" y="1307666"/>
                  </a:lnTo>
                  <a:lnTo>
                    <a:pt x="12306" y="1269529"/>
                  </a:lnTo>
                  <a:lnTo>
                    <a:pt x="26655" y="1226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39" name="SMARTInkShape-Group1301"/>
          <p:cNvGrpSpPr/>
          <p:nvPr/>
        </p:nvGrpSpPr>
        <p:grpSpPr>
          <a:xfrm>
            <a:off x="7572385" y="3218473"/>
            <a:ext cx="696507" cy="469489"/>
            <a:chOff x="7572385" y="3218473"/>
            <a:chExt cx="696507" cy="469489"/>
          </a:xfrm>
        </p:grpSpPr>
        <p:sp>
          <p:nvSpPr>
            <p:cNvPr id="330" name="SMARTInkShape-5193"/>
            <p:cNvSpPr/>
            <p:nvPr>
              <p:custDataLst>
                <p:tags r:id="rId87"/>
              </p:custDataLst>
            </p:nvPr>
          </p:nvSpPr>
          <p:spPr bwMode="auto">
            <a:xfrm>
              <a:off x="8179594" y="3218473"/>
              <a:ext cx="1" cy="130161"/>
            </a:xfrm>
            <a:custGeom>
              <a:avLst/>
              <a:gdLst/>
              <a:ahLst/>
              <a:cxnLst/>
              <a:rect l="0" t="0" r="0" b="0"/>
              <a:pathLst>
                <a:path w="1" h="130161">
                  <a:moveTo>
                    <a:pt x="0" y="5144"/>
                  </a:moveTo>
                  <a:lnTo>
                    <a:pt x="0" y="5144"/>
                  </a:lnTo>
                  <a:lnTo>
                    <a:pt x="0" y="0"/>
                  </a:lnTo>
                  <a:lnTo>
                    <a:pt x="0" y="41213"/>
                  </a:lnTo>
                  <a:lnTo>
                    <a:pt x="0" y="78966"/>
                  </a:lnTo>
                  <a:lnTo>
                    <a:pt x="0" y="130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1" name="SMARTInkShape-5194"/>
            <p:cNvSpPr/>
            <p:nvPr>
              <p:custDataLst>
                <p:tags r:id="rId88"/>
              </p:custDataLst>
            </p:nvPr>
          </p:nvSpPr>
          <p:spPr bwMode="auto">
            <a:xfrm>
              <a:off x="8056187" y="3326890"/>
              <a:ext cx="123030" cy="243180"/>
            </a:xfrm>
            <a:custGeom>
              <a:avLst/>
              <a:gdLst/>
              <a:ahLst/>
              <a:cxnLst/>
              <a:rect l="0" t="0" r="0" b="0"/>
              <a:pathLst>
                <a:path w="123030" h="243180">
                  <a:moveTo>
                    <a:pt x="16251" y="57462"/>
                  </a:moveTo>
                  <a:lnTo>
                    <a:pt x="16251" y="57462"/>
                  </a:lnTo>
                  <a:lnTo>
                    <a:pt x="804" y="23924"/>
                  </a:lnTo>
                  <a:lnTo>
                    <a:pt x="0" y="20220"/>
                  </a:lnTo>
                  <a:lnTo>
                    <a:pt x="456" y="16759"/>
                  </a:lnTo>
                  <a:lnTo>
                    <a:pt x="3608" y="10268"/>
                  </a:lnTo>
                  <a:lnTo>
                    <a:pt x="15702" y="1034"/>
                  </a:lnTo>
                  <a:lnTo>
                    <a:pt x="19853" y="0"/>
                  </a:lnTo>
                  <a:lnTo>
                    <a:pt x="23614" y="302"/>
                  </a:lnTo>
                  <a:lnTo>
                    <a:pt x="27112" y="1496"/>
                  </a:lnTo>
                  <a:lnTo>
                    <a:pt x="33646" y="10760"/>
                  </a:lnTo>
                  <a:lnTo>
                    <a:pt x="47939" y="43300"/>
                  </a:lnTo>
                  <a:lnTo>
                    <a:pt x="49783" y="68479"/>
                  </a:lnTo>
                  <a:lnTo>
                    <a:pt x="42019" y="106748"/>
                  </a:lnTo>
                  <a:lnTo>
                    <a:pt x="35642" y="121039"/>
                  </a:lnTo>
                  <a:lnTo>
                    <a:pt x="9435" y="153327"/>
                  </a:lnTo>
                  <a:lnTo>
                    <a:pt x="8730" y="153122"/>
                  </a:lnTo>
                  <a:lnTo>
                    <a:pt x="7947" y="150248"/>
                  </a:lnTo>
                  <a:lnTo>
                    <a:pt x="8731" y="149085"/>
                  </a:lnTo>
                  <a:lnTo>
                    <a:pt x="12247" y="147792"/>
                  </a:lnTo>
                  <a:lnTo>
                    <a:pt x="19805" y="147065"/>
                  </a:lnTo>
                  <a:lnTo>
                    <a:pt x="33068" y="151590"/>
                  </a:lnTo>
                  <a:lnTo>
                    <a:pt x="77073" y="189875"/>
                  </a:lnTo>
                  <a:lnTo>
                    <a:pt x="119112" y="232755"/>
                  </a:lnTo>
                  <a:lnTo>
                    <a:pt x="122841" y="243179"/>
                  </a:lnTo>
                  <a:lnTo>
                    <a:pt x="123029" y="242788"/>
                  </a:lnTo>
                  <a:lnTo>
                    <a:pt x="114477" y="2271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2" name="SMARTInkShape-5195"/>
            <p:cNvSpPr/>
            <p:nvPr>
              <p:custDataLst>
                <p:tags r:id="rId89"/>
              </p:custDataLst>
            </p:nvPr>
          </p:nvSpPr>
          <p:spPr bwMode="auto">
            <a:xfrm>
              <a:off x="8188782" y="3286125"/>
              <a:ext cx="80110" cy="98228"/>
            </a:xfrm>
            <a:custGeom>
              <a:avLst/>
              <a:gdLst/>
              <a:ahLst/>
              <a:cxnLst/>
              <a:rect l="0" t="0" r="0" b="0"/>
              <a:pathLst>
                <a:path w="80110" h="98228">
                  <a:moveTo>
                    <a:pt x="26531" y="0"/>
                  </a:moveTo>
                  <a:lnTo>
                    <a:pt x="26531" y="0"/>
                  </a:lnTo>
                  <a:lnTo>
                    <a:pt x="34219" y="0"/>
                  </a:lnTo>
                  <a:lnTo>
                    <a:pt x="34633" y="992"/>
                  </a:lnTo>
                  <a:lnTo>
                    <a:pt x="35351" y="7689"/>
                  </a:lnTo>
                  <a:lnTo>
                    <a:pt x="23021" y="21249"/>
                  </a:lnTo>
                  <a:lnTo>
                    <a:pt x="6398" y="32824"/>
                  </a:lnTo>
                  <a:lnTo>
                    <a:pt x="2700" y="38732"/>
                  </a:lnTo>
                  <a:lnTo>
                    <a:pt x="0" y="51817"/>
                  </a:lnTo>
                  <a:lnTo>
                    <a:pt x="43002" y="78669"/>
                  </a:lnTo>
                  <a:lnTo>
                    <a:pt x="80109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3" name="SMARTInkShape-5196"/>
            <p:cNvSpPr/>
            <p:nvPr>
              <p:custDataLst>
                <p:tags r:id="rId90"/>
              </p:custDataLst>
            </p:nvPr>
          </p:nvSpPr>
          <p:spPr bwMode="auto">
            <a:xfrm>
              <a:off x="8045648" y="3429000"/>
              <a:ext cx="26791" cy="258962"/>
            </a:xfrm>
            <a:custGeom>
              <a:avLst/>
              <a:gdLst/>
              <a:ahLst/>
              <a:cxnLst/>
              <a:rect l="0" t="0" r="0" b="0"/>
              <a:pathLst>
                <a:path w="26791" h="258962">
                  <a:moveTo>
                    <a:pt x="26790" y="0"/>
                  </a:moveTo>
                  <a:lnTo>
                    <a:pt x="26790" y="0"/>
                  </a:lnTo>
                  <a:lnTo>
                    <a:pt x="18228" y="0"/>
                  </a:lnTo>
                  <a:lnTo>
                    <a:pt x="17892" y="42027"/>
                  </a:lnTo>
                  <a:lnTo>
                    <a:pt x="16874" y="79849"/>
                  </a:lnTo>
                  <a:lnTo>
                    <a:pt x="10172" y="120207"/>
                  </a:lnTo>
                  <a:lnTo>
                    <a:pt x="9298" y="158317"/>
                  </a:lnTo>
                  <a:lnTo>
                    <a:pt x="2866" y="197996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4" name="SMARTInkShape-5197"/>
            <p:cNvSpPr/>
            <p:nvPr>
              <p:custDataLst>
                <p:tags r:id="rId91"/>
              </p:custDataLst>
            </p:nvPr>
          </p:nvSpPr>
          <p:spPr bwMode="auto">
            <a:xfrm>
              <a:off x="7983141" y="3405996"/>
              <a:ext cx="13303" cy="281966"/>
            </a:xfrm>
            <a:custGeom>
              <a:avLst/>
              <a:gdLst/>
              <a:ahLst/>
              <a:cxnLst/>
              <a:rect l="0" t="0" r="0" b="0"/>
              <a:pathLst>
                <a:path w="13303" h="281966">
                  <a:moveTo>
                    <a:pt x="0" y="5145"/>
                  </a:moveTo>
                  <a:lnTo>
                    <a:pt x="0" y="5145"/>
                  </a:lnTo>
                  <a:lnTo>
                    <a:pt x="4740" y="404"/>
                  </a:lnTo>
                  <a:lnTo>
                    <a:pt x="6136" y="0"/>
                  </a:lnTo>
                  <a:lnTo>
                    <a:pt x="7067" y="722"/>
                  </a:lnTo>
                  <a:lnTo>
                    <a:pt x="13302" y="18492"/>
                  </a:lnTo>
                  <a:lnTo>
                    <a:pt x="10821" y="58787"/>
                  </a:lnTo>
                  <a:lnTo>
                    <a:pt x="9490" y="97217"/>
                  </a:lnTo>
                  <a:lnTo>
                    <a:pt x="9095" y="130321"/>
                  </a:lnTo>
                  <a:lnTo>
                    <a:pt x="8979" y="170667"/>
                  </a:lnTo>
                  <a:lnTo>
                    <a:pt x="8944" y="210072"/>
                  </a:lnTo>
                  <a:lnTo>
                    <a:pt x="8931" y="247754"/>
                  </a:lnTo>
                  <a:lnTo>
                    <a:pt x="8929" y="2819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5" name="SMARTInkShape-5198"/>
            <p:cNvSpPr/>
            <p:nvPr>
              <p:custDataLst>
                <p:tags r:id="rId92"/>
              </p:custDataLst>
            </p:nvPr>
          </p:nvSpPr>
          <p:spPr bwMode="auto">
            <a:xfrm>
              <a:off x="7777758" y="3455789"/>
              <a:ext cx="151806" cy="98228"/>
            </a:xfrm>
            <a:custGeom>
              <a:avLst/>
              <a:gdLst/>
              <a:ahLst/>
              <a:cxnLst/>
              <a:rect l="0" t="0" r="0" b="0"/>
              <a:pathLst>
                <a:path w="151806" h="98228">
                  <a:moveTo>
                    <a:pt x="0" y="98227"/>
                  </a:moveTo>
                  <a:lnTo>
                    <a:pt x="0" y="98227"/>
                  </a:lnTo>
                  <a:lnTo>
                    <a:pt x="4741" y="98227"/>
                  </a:lnTo>
                  <a:lnTo>
                    <a:pt x="23352" y="90105"/>
                  </a:lnTo>
                  <a:lnTo>
                    <a:pt x="66775" y="59079"/>
                  </a:lnTo>
                  <a:lnTo>
                    <a:pt x="110536" y="34446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6" name="SMARTInkShape-5199"/>
            <p:cNvSpPr/>
            <p:nvPr>
              <p:custDataLst>
                <p:tags r:id="rId93"/>
              </p:custDataLst>
            </p:nvPr>
          </p:nvSpPr>
          <p:spPr bwMode="auto">
            <a:xfrm>
              <a:off x="7788842" y="3420070"/>
              <a:ext cx="113932" cy="238591"/>
            </a:xfrm>
            <a:custGeom>
              <a:avLst/>
              <a:gdLst/>
              <a:ahLst/>
              <a:cxnLst/>
              <a:rect l="0" t="0" r="0" b="0"/>
              <a:pathLst>
                <a:path w="113932" h="238591">
                  <a:moveTo>
                    <a:pt x="113931" y="0"/>
                  </a:moveTo>
                  <a:lnTo>
                    <a:pt x="113931" y="0"/>
                  </a:lnTo>
                  <a:lnTo>
                    <a:pt x="98681" y="993"/>
                  </a:lnTo>
                  <a:lnTo>
                    <a:pt x="77332" y="8122"/>
                  </a:lnTo>
                  <a:lnTo>
                    <a:pt x="58990" y="22361"/>
                  </a:lnTo>
                  <a:lnTo>
                    <a:pt x="40755" y="42304"/>
                  </a:lnTo>
                  <a:lnTo>
                    <a:pt x="31799" y="49559"/>
                  </a:lnTo>
                  <a:lnTo>
                    <a:pt x="27819" y="56091"/>
                  </a:lnTo>
                  <a:lnTo>
                    <a:pt x="12485" y="94491"/>
                  </a:lnTo>
                  <a:lnTo>
                    <a:pt x="1766" y="134163"/>
                  </a:lnTo>
                  <a:lnTo>
                    <a:pt x="0" y="172485"/>
                  </a:lnTo>
                  <a:lnTo>
                    <a:pt x="3103" y="193738"/>
                  </a:lnTo>
                  <a:lnTo>
                    <a:pt x="10434" y="210460"/>
                  </a:lnTo>
                  <a:lnTo>
                    <a:pt x="26570" y="232624"/>
                  </a:lnTo>
                  <a:lnTo>
                    <a:pt x="35747" y="237334"/>
                  </a:lnTo>
                  <a:lnTo>
                    <a:pt x="40972" y="238590"/>
                  </a:lnTo>
                  <a:lnTo>
                    <a:pt x="52070" y="237339"/>
                  </a:lnTo>
                  <a:lnTo>
                    <a:pt x="63617" y="232485"/>
                  </a:lnTo>
                  <a:lnTo>
                    <a:pt x="88393" y="212357"/>
                  </a:lnTo>
                  <a:lnTo>
                    <a:pt x="101684" y="185373"/>
                  </a:lnTo>
                  <a:lnTo>
                    <a:pt x="111218" y="154026"/>
                  </a:lnTo>
                  <a:lnTo>
                    <a:pt x="113931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7" name="SMARTInkShape-5200"/>
            <p:cNvSpPr/>
            <p:nvPr>
              <p:custDataLst>
                <p:tags r:id="rId94"/>
              </p:custDataLst>
            </p:nvPr>
          </p:nvSpPr>
          <p:spPr bwMode="auto">
            <a:xfrm>
              <a:off x="7590234" y="3491508"/>
              <a:ext cx="98228" cy="26790"/>
            </a:xfrm>
            <a:custGeom>
              <a:avLst/>
              <a:gdLst/>
              <a:ahLst/>
              <a:cxnLst/>
              <a:rect l="0" t="0" r="0" b="0"/>
              <a:pathLst>
                <a:path w="98228" h="26790">
                  <a:moveTo>
                    <a:pt x="0" y="26789"/>
                  </a:moveTo>
                  <a:lnTo>
                    <a:pt x="0" y="26789"/>
                  </a:lnTo>
                  <a:lnTo>
                    <a:pt x="17216" y="25797"/>
                  </a:lnTo>
                  <a:lnTo>
                    <a:pt x="57098" y="11558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8" name="SMARTInkShape-5201"/>
            <p:cNvSpPr/>
            <p:nvPr>
              <p:custDataLst>
                <p:tags r:id="rId95"/>
              </p:custDataLst>
            </p:nvPr>
          </p:nvSpPr>
          <p:spPr bwMode="auto">
            <a:xfrm>
              <a:off x="7572385" y="3474016"/>
              <a:ext cx="116077" cy="176927"/>
            </a:xfrm>
            <a:custGeom>
              <a:avLst/>
              <a:gdLst/>
              <a:ahLst/>
              <a:cxnLst/>
              <a:rect l="0" t="0" r="0" b="0"/>
              <a:pathLst>
                <a:path w="116077" h="176927">
                  <a:moveTo>
                    <a:pt x="8920" y="8562"/>
                  </a:moveTo>
                  <a:lnTo>
                    <a:pt x="8920" y="8562"/>
                  </a:lnTo>
                  <a:lnTo>
                    <a:pt x="0" y="8562"/>
                  </a:lnTo>
                  <a:lnTo>
                    <a:pt x="4733" y="3821"/>
                  </a:lnTo>
                  <a:lnTo>
                    <a:pt x="9705" y="1494"/>
                  </a:lnTo>
                  <a:lnTo>
                    <a:pt x="30462" y="0"/>
                  </a:lnTo>
                  <a:lnTo>
                    <a:pt x="73279" y="8748"/>
                  </a:lnTo>
                  <a:lnTo>
                    <a:pt x="96293" y="17093"/>
                  </a:lnTo>
                  <a:lnTo>
                    <a:pt x="96934" y="18218"/>
                  </a:lnTo>
                  <a:lnTo>
                    <a:pt x="97646" y="22114"/>
                  </a:lnTo>
                  <a:lnTo>
                    <a:pt x="95318" y="27152"/>
                  </a:lnTo>
                  <a:lnTo>
                    <a:pt x="83945" y="41400"/>
                  </a:lnTo>
                  <a:lnTo>
                    <a:pt x="72551" y="66301"/>
                  </a:lnTo>
                  <a:lnTo>
                    <a:pt x="55259" y="91809"/>
                  </a:lnTo>
                  <a:lnTo>
                    <a:pt x="41996" y="115736"/>
                  </a:lnTo>
                  <a:lnTo>
                    <a:pt x="9485" y="157838"/>
                  </a:lnTo>
                  <a:lnTo>
                    <a:pt x="1866" y="167033"/>
                  </a:lnTo>
                  <a:lnTo>
                    <a:pt x="2232" y="167788"/>
                  </a:lnTo>
                  <a:lnTo>
                    <a:pt x="7490" y="169841"/>
                  </a:lnTo>
                  <a:lnTo>
                    <a:pt x="12583" y="173838"/>
                  </a:lnTo>
                  <a:lnTo>
                    <a:pt x="20801" y="176276"/>
                  </a:lnTo>
                  <a:lnTo>
                    <a:pt x="25770" y="176926"/>
                  </a:lnTo>
                  <a:lnTo>
                    <a:pt x="65589" y="170048"/>
                  </a:lnTo>
                  <a:lnTo>
                    <a:pt x="83368" y="168527"/>
                  </a:lnTo>
                  <a:lnTo>
                    <a:pt x="100211" y="162233"/>
                  </a:lnTo>
                  <a:lnTo>
                    <a:pt x="116076" y="15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47" name="SMARTInkShape-Group1302"/>
          <p:cNvGrpSpPr/>
          <p:nvPr/>
        </p:nvGrpSpPr>
        <p:grpSpPr>
          <a:xfrm>
            <a:off x="7768828" y="1196578"/>
            <a:ext cx="1271875" cy="526853"/>
            <a:chOff x="7768828" y="1196578"/>
            <a:chExt cx="1271875" cy="526853"/>
          </a:xfrm>
        </p:grpSpPr>
        <p:sp>
          <p:nvSpPr>
            <p:cNvPr id="340" name="SMARTInkShape-5202"/>
            <p:cNvSpPr/>
            <p:nvPr>
              <p:custDataLst>
                <p:tags r:id="rId80"/>
              </p:custDataLst>
            </p:nvPr>
          </p:nvSpPr>
          <p:spPr bwMode="auto">
            <a:xfrm>
              <a:off x="8876109" y="1196578"/>
              <a:ext cx="164594" cy="526853"/>
            </a:xfrm>
            <a:custGeom>
              <a:avLst/>
              <a:gdLst/>
              <a:ahLst/>
              <a:cxnLst/>
              <a:rect l="0" t="0" r="0" b="0"/>
              <a:pathLst>
                <a:path w="164594" h="526853">
                  <a:moveTo>
                    <a:pt x="0" y="0"/>
                  </a:moveTo>
                  <a:lnTo>
                    <a:pt x="0" y="0"/>
                  </a:lnTo>
                  <a:lnTo>
                    <a:pt x="32546" y="24858"/>
                  </a:lnTo>
                  <a:lnTo>
                    <a:pt x="68444" y="67312"/>
                  </a:lnTo>
                  <a:lnTo>
                    <a:pt x="105292" y="110435"/>
                  </a:lnTo>
                  <a:lnTo>
                    <a:pt x="124464" y="143846"/>
                  </a:lnTo>
                  <a:lnTo>
                    <a:pt x="140065" y="178882"/>
                  </a:lnTo>
                  <a:lnTo>
                    <a:pt x="150973" y="214398"/>
                  </a:lnTo>
                  <a:lnTo>
                    <a:pt x="160487" y="252702"/>
                  </a:lnTo>
                  <a:lnTo>
                    <a:pt x="164593" y="280984"/>
                  </a:lnTo>
                  <a:lnTo>
                    <a:pt x="161327" y="324797"/>
                  </a:lnTo>
                  <a:lnTo>
                    <a:pt x="154075" y="369198"/>
                  </a:lnTo>
                  <a:lnTo>
                    <a:pt x="143658" y="413773"/>
                  </a:lnTo>
                  <a:lnTo>
                    <a:pt x="130325" y="443522"/>
                  </a:lnTo>
                  <a:lnTo>
                    <a:pt x="114476" y="475925"/>
                  </a:lnTo>
                  <a:lnTo>
                    <a:pt x="89297" y="5268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1" name="SMARTInkShape-5203"/>
            <p:cNvSpPr/>
            <p:nvPr>
              <p:custDataLst>
                <p:tags r:id="rId81"/>
              </p:custDataLst>
            </p:nvPr>
          </p:nvSpPr>
          <p:spPr bwMode="auto">
            <a:xfrm>
              <a:off x="8717302" y="1241227"/>
              <a:ext cx="167738" cy="351052"/>
            </a:xfrm>
            <a:custGeom>
              <a:avLst/>
              <a:gdLst/>
              <a:ahLst/>
              <a:cxnLst/>
              <a:rect l="0" t="0" r="0" b="0"/>
              <a:pathLst>
                <a:path w="167738" h="351052">
                  <a:moveTo>
                    <a:pt x="96300" y="0"/>
                  </a:moveTo>
                  <a:lnTo>
                    <a:pt x="96300" y="0"/>
                  </a:lnTo>
                  <a:lnTo>
                    <a:pt x="82079" y="0"/>
                  </a:lnTo>
                  <a:lnTo>
                    <a:pt x="76897" y="1984"/>
                  </a:lnTo>
                  <a:lnTo>
                    <a:pt x="48704" y="29598"/>
                  </a:lnTo>
                  <a:lnTo>
                    <a:pt x="29608" y="63062"/>
                  </a:lnTo>
                  <a:lnTo>
                    <a:pt x="13189" y="107229"/>
                  </a:lnTo>
                  <a:lnTo>
                    <a:pt x="7232" y="150018"/>
                  </a:lnTo>
                  <a:lnTo>
                    <a:pt x="1228" y="184899"/>
                  </a:lnTo>
                  <a:lnTo>
                    <a:pt x="0" y="220370"/>
                  </a:lnTo>
                  <a:lnTo>
                    <a:pt x="7972" y="262619"/>
                  </a:lnTo>
                  <a:lnTo>
                    <a:pt x="23005" y="303099"/>
                  </a:lnTo>
                  <a:lnTo>
                    <a:pt x="49214" y="335892"/>
                  </a:lnTo>
                  <a:lnTo>
                    <a:pt x="71434" y="349334"/>
                  </a:lnTo>
                  <a:lnTo>
                    <a:pt x="85579" y="351051"/>
                  </a:lnTo>
                  <a:lnTo>
                    <a:pt x="16773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2" name="SMARTInkShape-5204"/>
            <p:cNvSpPr/>
            <p:nvPr>
              <p:custDataLst>
                <p:tags r:id="rId82"/>
              </p:custDataLst>
            </p:nvPr>
          </p:nvSpPr>
          <p:spPr bwMode="auto">
            <a:xfrm>
              <a:off x="8581430" y="1393031"/>
              <a:ext cx="80368" cy="31935"/>
            </a:xfrm>
            <a:custGeom>
              <a:avLst/>
              <a:gdLst/>
              <a:ahLst/>
              <a:cxnLst/>
              <a:rect l="0" t="0" r="0" b="0"/>
              <a:pathLst>
                <a:path w="80368" h="31935">
                  <a:moveTo>
                    <a:pt x="0" y="26789"/>
                  </a:moveTo>
                  <a:lnTo>
                    <a:pt x="0" y="26789"/>
                  </a:lnTo>
                  <a:lnTo>
                    <a:pt x="0" y="31530"/>
                  </a:lnTo>
                  <a:lnTo>
                    <a:pt x="1984" y="31934"/>
                  </a:lnTo>
                  <a:lnTo>
                    <a:pt x="24718" y="22808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3" name="SMARTInkShape-5205"/>
            <p:cNvSpPr/>
            <p:nvPr>
              <p:custDataLst>
                <p:tags r:id="rId83"/>
              </p:custDataLst>
            </p:nvPr>
          </p:nvSpPr>
          <p:spPr bwMode="auto">
            <a:xfrm>
              <a:off x="8496199" y="1292521"/>
              <a:ext cx="201318" cy="304019"/>
            </a:xfrm>
            <a:custGeom>
              <a:avLst/>
              <a:gdLst/>
              <a:ahLst/>
              <a:cxnLst/>
              <a:rect l="0" t="0" r="0" b="0"/>
              <a:pathLst>
                <a:path w="201318" h="304019">
                  <a:moveTo>
                    <a:pt x="49512" y="252315"/>
                  </a:moveTo>
                  <a:lnTo>
                    <a:pt x="49512" y="252315"/>
                  </a:lnTo>
                  <a:lnTo>
                    <a:pt x="48520" y="238057"/>
                  </a:lnTo>
                  <a:lnTo>
                    <a:pt x="44771" y="227457"/>
                  </a:lnTo>
                  <a:lnTo>
                    <a:pt x="37152" y="218777"/>
                  </a:lnTo>
                  <a:lnTo>
                    <a:pt x="28143" y="210620"/>
                  </a:lnTo>
                  <a:lnTo>
                    <a:pt x="18486" y="195864"/>
                  </a:lnTo>
                  <a:lnTo>
                    <a:pt x="15879" y="188199"/>
                  </a:lnTo>
                  <a:lnTo>
                    <a:pt x="14192" y="186751"/>
                  </a:lnTo>
                  <a:lnTo>
                    <a:pt x="12074" y="186777"/>
                  </a:lnTo>
                  <a:lnTo>
                    <a:pt x="9671" y="187787"/>
                  </a:lnTo>
                  <a:lnTo>
                    <a:pt x="8068" y="190445"/>
                  </a:lnTo>
                  <a:lnTo>
                    <a:pt x="0" y="232425"/>
                  </a:lnTo>
                  <a:lnTo>
                    <a:pt x="5298" y="266574"/>
                  </a:lnTo>
                  <a:lnTo>
                    <a:pt x="11827" y="281786"/>
                  </a:lnTo>
                  <a:lnTo>
                    <a:pt x="21092" y="294769"/>
                  </a:lnTo>
                  <a:lnTo>
                    <a:pt x="24644" y="295988"/>
                  </a:lnTo>
                  <a:lnTo>
                    <a:pt x="44833" y="296947"/>
                  </a:lnTo>
                  <a:lnTo>
                    <a:pt x="46393" y="295960"/>
                  </a:lnTo>
                  <a:lnTo>
                    <a:pt x="47432" y="294310"/>
                  </a:lnTo>
                  <a:lnTo>
                    <a:pt x="48896" y="287247"/>
                  </a:lnTo>
                  <a:lnTo>
                    <a:pt x="49476" y="259463"/>
                  </a:lnTo>
                  <a:lnTo>
                    <a:pt x="40949" y="227689"/>
                  </a:lnTo>
                  <a:lnTo>
                    <a:pt x="40827" y="227960"/>
                  </a:lnTo>
                  <a:lnTo>
                    <a:pt x="40691" y="230907"/>
                  </a:lnTo>
                  <a:lnTo>
                    <a:pt x="49682" y="257581"/>
                  </a:lnTo>
                  <a:lnTo>
                    <a:pt x="63679" y="282204"/>
                  </a:lnTo>
                  <a:lnTo>
                    <a:pt x="65731" y="289742"/>
                  </a:lnTo>
                  <a:lnTo>
                    <a:pt x="71934" y="296400"/>
                  </a:lnTo>
                  <a:lnTo>
                    <a:pt x="76366" y="299564"/>
                  </a:lnTo>
                  <a:lnTo>
                    <a:pt x="96825" y="304018"/>
                  </a:lnTo>
                  <a:lnTo>
                    <a:pt x="102882" y="302659"/>
                  </a:lnTo>
                  <a:lnTo>
                    <a:pt x="112258" y="295856"/>
                  </a:lnTo>
                  <a:lnTo>
                    <a:pt x="123114" y="271390"/>
                  </a:lnTo>
                  <a:lnTo>
                    <a:pt x="135672" y="228559"/>
                  </a:lnTo>
                  <a:lnTo>
                    <a:pt x="145061" y="187760"/>
                  </a:lnTo>
                  <a:lnTo>
                    <a:pt x="146945" y="153482"/>
                  </a:lnTo>
                  <a:lnTo>
                    <a:pt x="150149" y="118190"/>
                  </a:lnTo>
                  <a:lnTo>
                    <a:pt x="154737" y="82598"/>
                  </a:lnTo>
                  <a:lnTo>
                    <a:pt x="158741" y="44270"/>
                  </a:lnTo>
                  <a:lnTo>
                    <a:pt x="165196" y="0"/>
                  </a:lnTo>
                  <a:lnTo>
                    <a:pt x="165479" y="9545"/>
                  </a:lnTo>
                  <a:lnTo>
                    <a:pt x="160822" y="45445"/>
                  </a:lnTo>
                  <a:lnTo>
                    <a:pt x="153158" y="84305"/>
                  </a:lnTo>
                  <a:lnTo>
                    <a:pt x="149345" y="120954"/>
                  </a:lnTo>
                  <a:lnTo>
                    <a:pt x="148452" y="150276"/>
                  </a:lnTo>
                  <a:lnTo>
                    <a:pt x="147949" y="189670"/>
                  </a:lnTo>
                  <a:lnTo>
                    <a:pt x="147780" y="225499"/>
                  </a:lnTo>
                  <a:lnTo>
                    <a:pt x="153049" y="240727"/>
                  </a:lnTo>
                  <a:lnTo>
                    <a:pt x="161013" y="252126"/>
                  </a:lnTo>
                  <a:lnTo>
                    <a:pt x="167860" y="257192"/>
                  </a:lnTo>
                  <a:lnTo>
                    <a:pt x="172066" y="256558"/>
                  </a:lnTo>
                  <a:lnTo>
                    <a:pt x="182033" y="250563"/>
                  </a:lnTo>
                  <a:lnTo>
                    <a:pt x="190430" y="235992"/>
                  </a:lnTo>
                  <a:lnTo>
                    <a:pt x="201317" y="180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4" name="SMARTInkShape-5206"/>
            <p:cNvSpPr/>
            <p:nvPr>
              <p:custDataLst>
                <p:tags r:id="rId84"/>
              </p:custDataLst>
            </p:nvPr>
          </p:nvSpPr>
          <p:spPr bwMode="auto">
            <a:xfrm>
              <a:off x="8385680" y="1298590"/>
              <a:ext cx="115384" cy="326614"/>
            </a:xfrm>
            <a:custGeom>
              <a:avLst/>
              <a:gdLst/>
              <a:ahLst/>
              <a:cxnLst/>
              <a:rect l="0" t="0" r="0" b="0"/>
              <a:pathLst>
                <a:path w="115384" h="326614">
                  <a:moveTo>
                    <a:pt x="115383" y="5144"/>
                  </a:moveTo>
                  <a:lnTo>
                    <a:pt x="115383" y="5144"/>
                  </a:lnTo>
                  <a:lnTo>
                    <a:pt x="110642" y="5144"/>
                  </a:lnTo>
                  <a:lnTo>
                    <a:pt x="92030" y="0"/>
                  </a:lnTo>
                  <a:lnTo>
                    <a:pt x="71091" y="4171"/>
                  </a:lnTo>
                  <a:lnTo>
                    <a:pt x="41248" y="22055"/>
                  </a:lnTo>
                  <a:lnTo>
                    <a:pt x="21098" y="47968"/>
                  </a:lnTo>
                  <a:lnTo>
                    <a:pt x="7299" y="76041"/>
                  </a:lnTo>
                  <a:lnTo>
                    <a:pt x="1668" y="117432"/>
                  </a:lnTo>
                  <a:lnTo>
                    <a:pt x="0" y="157918"/>
                  </a:lnTo>
                  <a:lnTo>
                    <a:pt x="4245" y="195049"/>
                  </a:lnTo>
                  <a:lnTo>
                    <a:pt x="9103" y="224484"/>
                  </a:lnTo>
                  <a:lnTo>
                    <a:pt x="17415" y="263941"/>
                  </a:lnTo>
                  <a:lnTo>
                    <a:pt x="24217" y="280899"/>
                  </a:lnTo>
                  <a:lnTo>
                    <a:pt x="52875" y="326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5" name="SMARTInkShape-5207"/>
            <p:cNvSpPr/>
            <p:nvPr>
              <p:custDataLst>
                <p:tags r:id="rId85"/>
              </p:custDataLst>
            </p:nvPr>
          </p:nvSpPr>
          <p:spPr bwMode="auto">
            <a:xfrm>
              <a:off x="8152805" y="1458239"/>
              <a:ext cx="151805" cy="75656"/>
            </a:xfrm>
            <a:custGeom>
              <a:avLst/>
              <a:gdLst/>
              <a:ahLst/>
              <a:cxnLst/>
              <a:rect l="0" t="0" r="0" b="0"/>
              <a:pathLst>
                <a:path w="151805" h="75656">
                  <a:moveTo>
                    <a:pt x="0" y="33019"/>
                  </a:moveTo>
                  <a:lnTo>
                    <a:pt x="0" y="33019"/>
                  </a:lnTo>
                  <a:lnTo>
                    <a:pt x="0" y="17642"/>
                  </a:lnTo>
                  <a:lnTo>
                    <a:pt x="4740" y="6414"/>
                  </a:lnTo>
                  <a:lnTo>
                    <a:pt x="7129" y="3376"/>
                  </a:lnTo>
                  <a:lnTo>
                    <a:pt x="12428" y="0"/>
                  </a:lnTo>
                  <a:lnTo>
                    <a:pt x="20736" y="1146"/>
                  </a:lnTo>
                  <a:lnTo>
                    <a:pt x="25731" y="2841"/>
                  </a:lnTo>
                  <a:lnTo>
                    <a:pt x="29060" y="4963"/>
                  </a:lnTo>
                  <a:lnTo>
                    <a:pt x="31280" y="7369"/>
                  </a:lnTo>
                  <a:lnTo>
                    <a:pt x="39695" y="18143"/>
                  </a:lnTo>
                  <a:lnTo>
                    <a:pt x="48400" y="29384"/>
                  </a:lnTo>
                  <a:lnTo>
                    <a:pt x="59870" y="50463"/>
                  </a:lnTo>
                  <a:lnTo>
                    <a:pt x="75397" y="63874"/>
                  </a:lnTo>
                  <a:lnTo>
                    <a:pt x="91572" y="73139"/>
                  </a:lnTo>
                  <a:lnTo>
                    <a:pt x="99569" y="75655"/>
                  </a:lnTo>
                  <a:lnTo>
                    <a:pt x="104082" y="74341"/>
                  </a:lnTo>
                  <a:lnTo>
                    <a:pt x="125584" y="57975"/>
                  </a:lnTo>
                  <a:lnTo>
                    <a:pt x="151804" y="240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6" name="SMARTInkShape-5208"/>
            <p:cNvSpPr/>
            <p:nvPr>
              <p:custDataLst>
                <p:tags r:id="rId86"/>
              </p:custDataLst>
            </p:nvPr>
          </p:nvSpPr>
          <p:spPr bwMode="auto">
            <a:xfrm>
              <a:off x="7768828" y="1469254"/>
              <a:ext cx="285751" cy="244447"/>
            </a:xfrm>
            <a:custGeom>
              <a:avLst/>
              <a:gdLst/>
              <a:ahLst/>
              <a:cxnLst/>
              <a:rect l="0" t="0" r="0" b="0"/>
              <a:pathLst>
                <a:path w="285751" h="244447">
                  <a:moveTo>
                    <a:pt x="0" y="48793"/>
                  </a:moveTo>
                  <a:lnTo>
                    <a:pt x="0" y="48793"/>
                  </a:lnTo>
                  <a:lnTo>
                    <a:pt x="4741" y="48793"/>
                  </a:lnTo>
                  <a:lnTo>
                    <a:pt x="6137" y="47801"/>
                  </a:lnTo>
                  <a:lnTo>
                    <a:pt x="7068" y="46147"/>
                  </a:lnTo>
                  <a:lnTo>
                    <a:pt x="7689" y="44052"/>
                  </a:lnTo>
                  <a:lnTo>
                    <a:pt x="13670" y="39079"/>
                  </a:lnTo>
                  <a:lnTo>
                    <a:pt x="46138" y="16033"/>
                  </a:lnTo>
                  <a:lnTo>
                    <a:pt x="88807" y="3750"/>
                  </a:lnTo>
                  <a:lnTo>
                    <a:pt x="105946" y="0"/>
                  </a:lnTo>
                  <a:lnTo>
                    <a:pt x="144087" y="3403"/>
                  </a:lnTo>
                  <a:lnTo>
                    <a:pt x="158628" y="9107"/>
                  </a:lnTo>
                  <a:lnTo>
                    <a:pt x="165283" y="13406"/>
                  </a:lnTo>
                  <a:lnTo>
                    <a:pt x="169720" y="20240"/>
                  </a:lnTo>
                  <a:lnTo>
                    <a:pt x="174650" y="38418"/>
                  </a:lnTo>
                  <a:lnTo>
                    <a:pt x="167944" y="75705"/>
                  </a:lnTo>
                  <a:lnTo>
                    <a:pt x="148649" y="118172"/>
                  </a:lnTo>
                  <a:lnTo>
                    <a:pt x="122592" y="156572"/>
                  </a:lnTo>
                  <a:lnTo>
                    <a:pt x="97086" y="195939"/>
                  </a:lnTo>
                  <a:lnTo>
                    <a:pt x="59310" y="239175"/>
                  </a:lnTo>
                  <a:lnTo>
                    <a:pt x="56125" y="242548"/>
                  </a:lnTo>
                  <a:lnTo>
                    <a:pt x="58253" y="243447"/>
                  </a:lnTo>
                  <a:lnTo>
                    <a:pt x="68554" y="244446"/>
                  </a:lnTo>
                  <a:lnTo>
                    <a:pt x="110599" y="235427"/>
                  </a:lnTo>
                  <a:lnTo>
                    <a:pt x="143895" y="229769"/>
                  </a:lnTo>
                  <a:lnTo>
                    <a:pt x="185961" y="223117"/>
                  </a:lnTo>
                  <a:lnTo>
                    <a:pt x="229071" y="218385"/>
                  </a:lnTo>
                  <a:lnTo>
                    <a:pt x="271219" y="210436"/>
                  </a:lnTo>
                  <a:lnTo>
                    <a:pt x="285750" y="2095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48" name="SMARTInkShape-5209"/>
          <p:cNvSpPr/>
          <p:nvPr>
            <p:custDataLst>
              <p:tags r:id="rId11"/>
            </p:custDataLst>
          </p:nvPr>
        </p:nvSpPr>
        <p:spPr bwMode="auto">
          <a:xfrm>
            <a:off x="6849070" y="3162765"/>
            <a:ext cx="1542242" cy="109552"/>
          </a:xfrm>
          <a:custGeom>
            <a:avLst/>
            <a:gdLst/>
            <a:ahLst/>
            <a:cxnLst/>
            <a:rect l="0" t="0" r="0" b="0"/>
            <a:pathLst>
              <a:path w="1542242" h="109552">
                <a:moveTo>
                  <a:pt x="0" y="78712"/>
                </a:moveTo>
                <a:lnTo>
                  <a:pt x="0" y="78712"/>
                </a:lnTo>
                <a:lnTo>
                  <a:pt x="34653" y="84848"/>
                </a:lnTo>
                <a:lnTo>
                  <a:pt x="70020" y="87806"/>
                </a:lnTo>
                <a:lnTo>
                  <a:pt x="109493" y="94525"/>
                </a:lnTo>
                <a:lnTo>
                  <a:pt x="143899" y="102800"/>
                </a:lnTo>
                <a:lnTo>
                  <a:pt x="188488" y="109551"/>
                </a:lnTo>
                <a:lnTo>
                  <a:pt x="227717" y="107142"/>
                </a:lnTo>
                <a:lnTo>
                  <a:pt x="265469" y="105987"/>
                </a:lnTo>
                <a:lnTo>
                  <a:pt x="308625" y="105644"/>
                </a:lnTo>
                <a:lnTo>
                  <a:pt x="341558" y="105565"/>
                </a:lnTo>
                <a:lnTo>
                  <a:pt x="376038" y="102883"/>
                </a:lnTo>
                <a:lnTo>
                  <a:pt x="411206" y="99376"/>
                </a:lnTo>
                <a:lnTo>
                  <a:pt x="446681" y="97818"/>
                </a:lnTo>
                <a:lnTo>
                  <a:pt x="484937" y="94479"/>
                </a:lnTo>
                <a:lnTo>
                  <a:pt x="526082" y="89688"/>
                </a:lnTo>
                <a:lnTo>
                  <a:pt x="548167" y="87021"/>
                </a:lnTo>
                <a:lnTo>
                  <a:pt x="570827" y="84251"/>
                </a:lnTo>
                <a:lnTo>
                  <a:pt x="593873" y="82405"/>
                </a:lnTo>
                <a:lnTo>
                  <a:pt x="617173" y="81174"/>
                </a:lnTo>
                <a:lnTo>
                  <a:pt x="640643" y="80353"/>
                </a:lnTo>
                <a:lnTo>
                  <a:pt x="664228" y="78813"/>
                </a:lnTo>
                <a:lnTo>
                  <a:pt x="687890" y="76795"/>
                </a:lnTo>
                <a:lnTo>
                  <a:pt x="711601" y="74458"/>
                </a:lnTo>
                <a:lnTo>
                  <a:pt x="736338" y="71907"/>
                </a:lnTo>
                <a:lnTo>
                  <a:pt x="761760" y="69214"/>
                </a:lnTo>
                <a:lnTo>
                  <a:pt x="787637" y="66427"/>
                </a:lnTo>
                <a:lnTo>
                  <a:pt x="812826" y="63576"/>
                </a:lnTo>
                <a:lnTo>
                  <a:pt x="837555" y="60684"/>
                </a:lnTo>
                <a:lnTo>
                  <a:pt x="861979" y="57763"/>
                </a:lnTo>
                <a:lnTo>
                  <a:pt x="887193" y="54824"/>
                </a:lnTo>
                <a:lnTo>
                  <a:pt x="912931" y="51873"/>
                </a:lnTo>
                <a:lnTo>
                  <a:pt x="939019" y="48913"/>
                </a:lnTo>
                <a:lnTo>
                  <a:pt x="965341" y="45947"/>
                </a:lnTo>
                <a:lnTo>
                  <a:pt x="991818" y="42978"/>
                </a:lnTo>
                <a:lnTo>
                  <a:pt x="1018400" y="40006"/>
                </a:lnTo>
                <a:lnTo>
                  <a:pt x="1044058" y="38025"/>
                </a:lnTo>
                <a:lnTo>
                  <a:pt x="1069101" y="36704"/>
                </a:lnTo>
                <a:lnTo>
                  <a:pt x="1093735" y="35824"/>
                </a:lnTo>
                <a:lnTo>
                  <a:pt x="1119086" y="34245"/>
                </a:lnTo>
                <a:lnTo>
                  <a:pt x="1144916" y="32200"/>
                </a:lnTo>
                <a:lnTo>
                  <a:pt x="1171067" y="29844"/>
                </a:lnTo>
                <a:lnTo>
                  <a:pt x="1195446" y="27282"/>
                </a:lnTo>
                <a:lnTo>
                  <a:pt x="1218644" y="24582"/>
                </a:lnTo>
                <a:lnTo>
                  <a:pt x="1262940" y="18935"/>
                </a:lnTo>
                <a:lnTo>
                  <a:pt x="1305778" y="13118"/>
                </a:lnTo>
                <a:lnTo>
                  <a:pt x="1345322" y="9872"/>
                </a:lnTo>
                <a:lnTo>
                  <a:pt x="1382741" y="7436"/>
                </a:lnTo>
                <a:lnTo>
                  <a:pt x="1419216" y="3047"/>
                </a:lnTo>
                <a:lnTo>
                  <a:pt x="1463738" y="4478"/>
                </a:lnTo>
                <a:lnTo>
                  <a:pt x="1508201" y="585"/>
                </a:lnTo>
                <a:lnTo>
                  <a:pt x="1537510" y="0"/>
                </a:lnTo>
                <a:lnTo>
                  <a:pt x="1540944" y="1433"/>
                </a:lnTo>
                <a:lnTo>
                  <a:pt x="1542241" y="3380"/>
                </a:lnTo>
                <a:lnTo>
                  <a:pt x="1541122" y="4678"/>
                </a:lnTo>
                <a:lnTo>
                  <a:pt x="1526977" y="727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9" name="SMARTInkShape-5210"/>
          <p:cNvSpPr/>
          <p:nvPr>
            <p:custDataLst>
              <p:tags r:id="rId12"/>
            </p:custDataLst>
          </p:nvPr>
        </p:nvSpPr>
        <p:spPr bwMode="auto">
          <a:xfrm>
            <a:off x="4304109" y="3277195"/>
            <a:ext cx="1866306" cy="53579"/>
          </a:xfrm>
          <a:custGeom>
            <a:avLst/>
            <a:gdLst/>
            <a:ahLst/>
            <a:cxnLst/>
            <a:rect l="0" t="0" r="0" b="0"/>
            <a:pathLst>
              <a:path w="1866306" h="53579">
                <a:moveTo>
                  <a:pt x="0" y="0"/>
                </a:moveTo>
                <a:lnTo>
                  <a:pt x="0" y="0"/>
                </a:lnTo>
                <a:lnTo>
                  <a:pt x="27365" y="9714"/>
                </a:lnTo>
                <a:lnTo>
                  <a:pt x="65324" y="18092"/>
                </a:lnTo>
                <a:lnTo>
                  <a:pt x="102700" y="24212"/>
                </a:lnTo>
                <a:lnTo>
                  <a:pt x="146735" y="26280"/>
                </a:lnTo>
                <a:lnTo>
                  <a:pt x="187515" y="26689"/>
                </a:lnTo>
                <a:lnTo>
                  <a:pt x="221145" y="27751"/>
                </a:lnTo>
                <a:lnTo>
                  <a:pt x="257237" y="32918"/>
                </a:lnTo>
                <a:lnTo>
                  <a:pt x="297918" y="35881"/>
                </a:lnTo>
                <a:lnTo>
                  <a:pt x="336540" y="41610"/>
                </a:lnTo>
                <a:lnTo>
                  <a:pt x="379954" y="43748"/>
                </a:lnTo>
                <a:lnTo>
                  <a:pt x="412946" y="44248"/>
                </a:lnTo>
                <a:lnTo>
                  <a:pt x="444808" y="44471"/>
                </a:lnTo>
                <a:lnTo>
                  <a:pt x="476498" y="44570"/>
                </a:lnTo>
                <a:lnTo>
                  <a:pt x="510425" y="44613"/>
                </a:lnTo>
                <a:lnTo>
                  <a:pt x="547994" y="44633"/>
                </a:lnTo>
                <a:lnTo>
                  <a:pt x="586850" y="44642"/>
                </a:lnTo>
                <a:lnTo>
                  <a:pt x="623963" y="44646"/>
                </a:lnTo>
                <a:lnTo>
                  <a:pt x="660301" y="44647"/>
                </a:lnTo>
                <a:lnTo>
                  <a:pt x="697288" y="44648"/>
                </a:lnTo>
                <a:lnTo>
                  <a:pt x="736877" y="44648"/>
                </a:lnTo>
                <a:lnTo>
                  <a:pt x="777623" y="42003"/>
                </a:lnTo>
                <a:lnTo>
                  <a:pt x="818884" y="38512"/>
                </a:lnTo>
                <a:lnTo>
                  <a:pt x="860373" y="36960"/>
                </a:lnTo>
                <a:lnTo>
                  <a:pt x="899318" y="36271"/>
                </a:lnTo>
                <a:lnTo>
                  <a:pt x="937463" y="34972"/>
                </a:lnTo>
                <a:lnTo>
                  <a:pt x="977567" y="31088"/>
                </a:lnTo>
                <a:lnTo>
                  <a:pt x="1018542" y="28699"/>
                </a:lnTo>
                <a:lnTo>
                  <a:pt x="1058912" y="26646"/>
                </a:lnTo>
                <a:lnTo>
                  <a:pt x="1096699" y="22426"/>
                </a:lnTo>
                <a:lnTo>
                  <a:pt x="1135981" y="19889"/>
                </a:lnTo>
                <a:lnTo>
                  <a:pt x="1176592" y="18762"/>
                </a:lnTo>
                <a:lnTo>
                  <a:pt x="1217792" y="18260"/>
                </a:lnTo>
                <a:lnTo>
                  <a:pt x="1256608" y="18038"/>
                </a:lnTo>
                <a:lnTo>
                  <a:pt x="1293704" y="17939"/>
                </a:lnTo>
                <a:lnTo>
                  <a:pt x="1330034" y="17895"/>
                </a:lnTo>
                <a:lnTo>
                  <a:pt x="1366025" y="17875"/>
                </a:lnTo>
                <a:lnTo>
                  <a:pt x="1400872" y="17867"/>
                </a:lnTo>
                <a:lnTo>
                  <a:pt x="1432897" y="17863"/>
                </a:lnTo>
                <a:lnTo>
                  <a:pt x="1466312" y="20507"/>
                </a:lnTo>
                <a:lnTo>
                  <a:pt x="1500015" y="23997"/>
                </a:lnTo>
                <a:lnTo>
                  <a:pt x="1531530" y="25548"/>
                </a:lnTo>
                <a:lnTo>
                  <a:pt x="1562074" y="28884"/>
                </a:lnTo>
                <a:lnTo>
                  <a:pt x="1592185" y="32681"/>
                </a:lnTo>
                <a:lnTo>
                  <a:pt x="1636036" y="35811"/>
                </a:lnTo>
                <a:lnTo>
                  <a:pt x="1675597" y="41589"/>
                </a:lnTo>
                <a:lnTo>
                  <a:pt x="1717305" y="44734"/>
                </a:lnTo>
                <a:lnTo>
                  <a:pt x="1755239" y="50517"/>
                </a:lnTo>
                <a:lnTo>
                  <a:pt x="1794591" y="52671"/>
                </a:lnTo>
                <a:lnTo>
                  <a:pt x="1866305" y="5357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0" name="SMARTInkShape-5211"/>
          <p:cNvSpPr/>
          <p:nvPr>
            <p:custDataLst>
              <p:tags r:id="rId13"/>
            </p:custDataLst>
          </p:nvPr>
        </p:nvSpPr>
        <p:spPr bwMode="auto">
          <a:xfrm>
            <a:off x="723305" y="3152561"/>
            <a:ext cx="2732485" cy="129535"/>
          </a:xfrm>
          <a:custGeom>
            <a:avLst/>
            <a:gdLst/>
            <a:ahLst/>
            <a:cxnLst/>
            <a:rect l="0" t="0" r="0" b="0"/>
            <a:pathLst>
              <a:path w="2732485" h="129535">
                <a:moveTo>
                  <a:pt x="0" y="115705"/>
                </a:moveTo>
                <a:lnTo>
                  <a:pt x="0" y="115705"/>
                </a:lnTo>
                <a:lnTo>
                  <a:pt x="4740" y="115705"/>
                </a:lnTo>
                <a:lnTo>
                  <a:pt x="46276" y="124799"/>
                </a:lnTo>
                <a:lnTo>
                  <a:pt x="72912" y="129534"/>
                </a:lnTo>
                <a:lnTo>
                  <a:pt x="114319" y="125896"/>
                </a:lnTo>
                <a:lnTo>
                  <a:pt x="147643" y="125008"/>
                </a:lnTo>
                <a:lnTo>
                  <a:pt x="176744" y="123808"/>
                </a:lnTo>
                <a:lnTo>
                  <a:pt x="212829" y="119968"/>
                </a:lnTo>
                <a:lnTo>
                  <a:pt x="253229" y="116968"/>
                </a:lnTo>
                <a:lnTo>
                  <a:pt x="288792" y="116079"/>
                </a:lnTo>
                <a:lnTo>
                  <a:pt x="324465" y="115815"/>
                </a:lnTo>
                <a:lnTo>
                  <a:pt x="360170" y="110997"/>
                </a:lnTo>
                <a:lnTo>
                  <a:pt x="395884" y="108026"/>
                </a:lnTo>
                <a:lnTo>
                  <a:pt x="431602" y="107145"/>
                </a:lnTo>
                <a:lnTo>
                  <a:pt x="467320" y="102144"/>
                </a:lnTo>
                <a:lnTo>
                  <a:pt x="507779" y="99119"/>
                </a:lnTo>
                <a:lnTo>
                  <a:pt x="551187" y="98223"/>
                </a:lnTo>
                <a:lnTo>
                  <a:pt x="595467" y="93216"/>
                </a:lnTo>
                <a:lnTo>
                  <a:pt x="640007" y="90190"/>
                </a:lnTo>
                <a:lnTo>
                  <a:pt x="672393" y="89482"/>
                </a:lnTo>
                <a:lnTo>
                  <a:pt x="706630" y="88175"/>
                </a:lnTo>
                <a:lnTo>
                  <a:pt x="741691" y="84287"/>
                </a:lnTo>
                <a:lnTo>
                  <a:pt x="774471" y="81897"/>
                </a:lnTo>
                <a:lnTo>
                  <a:pt x="806568" y="80835"/>
                </a:lnTo>
                <a:lnTo>
                  <a:pt x="840678" y="80363"/>
                </a:lnTo>
                <a:lnTo>
                  <a:pt x="878327" y="80154"/>
                </a:lnTo>
                <a:lnTo>
                  <a:pt x="917219" y="79068"/>
                </a:lnTo>
                <a:lnTo>
                  <a:pt x="954348" y="75279"/>
                </a:lnTo>
                <a:lnTo>
                  <a:pt x="993339" y="75579"/>
                </a:lnTo>
                <a:lnTo>
                  <a:pt x="1032828" y="78027"/>
                </a:lnTo>
                <a:lnTo>
                  <a:pt x="1070222" y="79115"/>
                </a:lnTo>
                <a:lnTo>
                  <a:pt x="1109331" y="76953"/>
                </a:lnTo>
                <a:lnTo>
                  <a:pt x="1150856" y="73677"/>
                </a:lnTo>
                <a:lnTo>
                  <a:pt x="1173042" y="72803"/>
                </a:lnTo>
                <a:lnTo>
                  <a:pt x="1195770" y="72221"/>
                </a:lnTo>
                <a:lnTo>
                  <a:pt x="1239544" y="68928"/>
                </a:lnTo>
                <a:lnTo>
                  <a:pt x="1283143" y="64157"/>
                </a:lnTo>
                <a:lnTo>
                  <a:pt x="1305882" y="61496"/>
                </a:lnTo>
                <a:lnTo>
                  <a:pt x="1328978" y="58730"/>
                </a:lnTo>
                <a:lnTo>
                  <a:pt x="1360251" y="55893"/>
                </a:lnTo>
                <a:lnTo>
                  <a:pt x="1396974" y="53010"/>
                </a:lnTo>
                <a:lnTo>
                  <a:pt x="1437332" y="50095"/>
                </a:lnTo>
                <a:lnTo>
                  <a:pt x="1472174" y="47161"/>
                </a:lnTo>
                <a:lnTo>
                  <a:pt x="1503340" y="44212"/>
                </a:lnTo>
                <a:lnTo>
                  <a:pt x="1532055" y="41254"/>
                </a:lnTo>
                <a:lnTo>
                  <a:pt x="1559136" y="39282"/>
                </a:lnTo>
                <a:lnTo>
                  <a:pt x="1585127" y="37967"/>
                </a:lnTo>
                <a:lnTo>
                  <a:pt x="1610392" y="37090"/>
                </a:lnTo>
                <a:lnTo>
                  <a:pt x="1635172" y="35514"/>
                </a:lnTo>
                <a:lnTo>
                  <a:pt x="1659631" y="33471"/>
                </a:lnTo>
                <a:lnTo>
                  <a:pt x="1683873" y="31116"/>
                </a:lnTo>
                <a:lnTo>
                  <a:pt x="1707973" y="28555"/>
                </a:lnTo>
                <a:lnTo>
                  <a:pt x="1731977" y="25855"/>
                </a:lnTo>
                <a:lnTo>
                  <a:pt x="1755917" y="23062"/>
                </a:lnTo>
                <a:lnTo>
                  <a:pt x="1779814" y="20209"/>
                </a:lnTo>
                <a:lnTo>
                  <a:pt x="1803683" y="17314"/>
                </a:lnTo>
                <a:lnTo>
                  <a:pt x="1827533" y="14392"/>
                </a:lnTo>
                <a:lnTo>
                  <a:pt x="1851371" y="12444"/>
                </a:lnTo>
                <a:lnTo>
                  <a:pt x="1875200" y="11146"/>
                </a:lnTo>
                <a:lnTo>
                  <a:pt x="1899024" y="10280"/>
                </a:lnTo>
                <a:lnTo>
                  <a:pt x="1922844" y="9703"/>
                </a:lnTo>
                <a:lnTo>
                  <a:pt x="1946662" y="9318"/>
                </a:lnTo>
                <a:lnTo>
                  <a:pt x="1970477" y="9062"/>
                </a:lnTo>
                <a:lnTo>
                  <a:pt x="1994292" y="7898"/>
                </a:lnTo>
                <a:lnTo>
                  <a:pt x="2018106" y="6130"/>
                </a:lnTo>
                <a:lnTo>
                  <a:pt x="2041920" y="3960"/>
                </a:lnTo>
                <a:lnTo>
                  <a:pt x="2064741" y="2513"/>
                </a:lnTo>
                <a:lnTo>
                  <a:pt x="2108618" y="905"/>
                </a:lnTo>
                <a:lnTo>
                  <a:pt x="2131034" y="476"/>
                </a:lnTo>
                <a:lnTo>
                  <a:pt x="2153916" y="190"/>
                </a:lnTo>
                <a:lnTo>
                  <a:pt x="2177108" y="0"/>
                </a:lnTo>
                <a:lnTo>
                  <a:pt x="2221397" y="2434"/>
                </a:lnTo>
                <a:lnTo>
                  <a:pt x="2263241" y="5831"/>
                </a:lnTo>
                <a:lnTo>
                  <a:pt x="2301682" y="7341"/>
                </a:lnTo>
                <a:lnTo>
                  <a:pt x="2341256" y="8012"/>
                </a:lnTo>
                <a:lnTo>
                  <a:pt x="2381003" y="8310"/>
                </a:lnTo>
                <a:lnTo>
                  <a:pt x="2418513" y="8442"/>
                </a:lnTo>
                <a:lnTo>
                  <a:pt x="2452381" y="11147"/>
                </a:lnTo>
                <a:lnTo>
                  <a:pt x="2483971" y="14664"/>
                </a:lnTo>
                <a:lnTo>
                  <a:pt x="2514547" y="16227"/>
                </a:lnTo>
                <a:lnTo>
                  <a:pt x="2544672" y="16922"/>
                </a:lnTo>
                <a:lnTo>
                  <a:pt x="2586878" y="19959"/>
                </a:lnTo>
                <a:lnTo>
                  <a:pt x="2624519" y="24497"/>
                </a:lnTo>
                <a:lnTo>
                  <a:pt x="2660807" y="25842"/>
                </a:lnTo>
                <a:lnTo>
                  <a:pt x="2696694" y="26240"/>
                </a:lnTo>
                <a:lnTo>
                  <a:pt x="2732484" y="2640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1" name="SMARTInkShape-5212"/>
          <p:cNvSpPr/>
          <p:nvPr>
            <p:custDataLst>
              <p:tags r:id="rId14"/>
            </p:custDataLst>
          </p:nvPr>
        </p:nvSpPr>
        <p:spPr bwMode="auto">
          <a:xfrm>
            <a:off x="3027164" y="785813"/>
            <a:ext cx="1166964" cy="89297"/>
          </a:xfrm>
          <a:custGeom>
            <a:avLst/>
            <a:gdLst/>
            <a:ahLst/>
            <a:cxnLst/>
            <a:rect l="0" t="0" r="0" b="0"/>
            <a:pathLst>
              <a:path w="1166964" h="89297">
                <a:moveTo>
                  <a:pt x="0" y="0"/>
                </a:moveTo>
                <a:lnTo>
                  <a:pt x="0" y="0"/>
                </a:lnTo>
                <a:lnTo>
                  <a:pt x="0" y="9480"/>
                </a:lnTo>
                <a:lnTo>
                  <a:pt x="2646" y="16781"/>
                </a:lnTo>
                <a:lnTo>
                  <a:pt x="4740" y="20117"/>
                </a:lnTo>
                <a:lnTo>
                  <a:pt x="34873" y="42691"/>
                </a:lnTo>
                <a:lnTo>
                  <a:pt x="50226" y="49732"/>
                </a:lnTo>
                <a:lnTo>
                  <a:pt x="85768" y="59273"/>
                </a:lnTo>
                <a:lnTo>
                  <a:pt x="120883" y="67392"/>
                </a:lnTo>
                <a:lnTo>
                  <a:pt x="165210" y="73284"/>
                </a:lnTo>
                <a:lnTo>
                  <a:pt x="204063" y="78268"/>
                </a:lnTo>
                <a:lnTo>
                  <a:pt x="246002" y="79745"/>
                </a:lnTo>
                <a:lnTo>
                  <a:pt x="278006" y="80090"/>
                </a:lnTo>
                <a:lnTo>
                  <a:pt x="308766" y="80244"/>
                </a:lnTo>
                <a:lnTo>
                  <a:pt x="341620" y="77666"/>
                </a:lnTo>
                <a:lnTo>
                  <a:pt x="376066" y="74206"/>
                </a:lnTo>
                <a:lnTo>
                  <a:pt x="411218" y="72667"/>
                </a:lnTo>
                <a:lnTo>
                  <a:pt x="449332" y="71984"/>
                </a:lnTo>
                <a:lnTo>
                  <a:pt x="488430" y="70688"/>
                </a:lnTo>
                <a:lnTo>
                  <a:pt x="525650" y="66805"/>
                </a:lnTo>
                <a:lnTo>
                  <a:pt x="564682" y="64417"/>
                </a:lnTo>
                <a:lnTo>
                  <a:pt x="605181" y="62364"/>
                </a:lnTo>
                <a:lnTo>
                  <a:pt x="646331" y="58144"/>
                </a:lnTo>
                <a:lnTo>
                  <a:pt x="687771" y="55607"/>
                </a:lnTo>
                <a:lnTo>
                  <a:pt x="728348" y="54480"/>
                </a:lnTo>
                <a:lnTo>
                  <a:pt x="766226" y="53978"/>
                </a:lnTo>
                <a:lnTo>
                  <a:pt x="802904" y="53756"/>
                </a:lnTo>
                <a:lnTo>
                  <a:pt x="839050" y="53657"/>
                </a:lnTo>
                <a:lnTo>
                  <a:pt x="874958" y="53613"/>
                </a:lnTo>
                <a:lnTo>
                  <a:pt x="910761" y="53593"/>
                </a:lnTo>
                <a:lnTo>
                  <a:pt x="944532" y="53585"/>
                </a:lnTo>
                <a:lnTo>
                  <a:pt x="986850" y="53580"/>
                </a:lnTo>
                <a:lnTo>
                  <a:pt x="1029375" y="53578"/>
                </a:lnTo>
                <a:lnTo>
                  <a:pt x="1066559" y="54570"/>
                </a:lnTo>
                <a:lnTo>
                  <a:pt x="1106293" y="60645"/>
                </a:lnTo>
                <a:lnTo>
                  <a:pt x="1142805" y="66880"/>
                </a:lnTo>
                <a:lnTo>
                  <a:pt x="1160250" y="74827"/>
                </a:lnTo>
                <a:lnTo>
                  <a:pt x="1165549" y="80551"/>
                </a:lnTo>
                <a:lnTo>
                  <a:pt x="1166963" y="83466"/>
                </a:lnTo>
                <a:lnTo>
                  <a:pt x="1165920" y="85409"/>
                </a:lnTo>
                <a:lnTo>
                  <a:pt x="1163241" y="86705"/>
                </a:lnTo>
                <a:lnTo>
                  <a:pt x="1134070" y="8929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2" name="SMARTInkShape-5213"/>
          <p:cNvSpPr/>
          <p:nvPr>
            <p:custDataLst>
              <p:tags r:id="rId15"/>
            </p:custDataLst>
          </p:nvPr>
        </p:nvSpPr>
        <p:spPr bwMode="auto">
          <a:xfrm>
            <a:off x="562570" y="787663"/>
            <a:ext cx="731334" cy="132096"/>
          </a:xfrm>
          <a:custGeom>
            <a:avLst/>
            <a:gdLst/>
            <a:ahLst/>
            <a:cxnLst/>
            <a:rect l="0" t="0" r="0" b="0"/>
            <a:pathLst>
              <a:path w="731334" h="132096">
                <a:moveTo>
                  <a:pt x="0" y="132095"/>
                </a:moveTo>
                <a:lnTo>
                  <a:pt x="0" y="132095"/>
                </a:lnTo>
                <a:lnTo>
                  <a:pt x="4741" y="132095"/>
                </a:lnTo>
                <a:lnTo>
                  <a:pt x="9714" y="129449"/>
                </a:lnTo>
                <a:lnTo>
                  <a:pt x="12429" y="127354"/>
                </a:lnTo>
                <a:lnTo>
                  <a:pt x="20738" y="125027"/>
                </a:lnTo>
                <a:lnTo>
                  <a:pt x="60899" y="116261"/>
                </a:lnTo>
                <a:lnTo>
                  <a:pt x="75684" y="113151"/>
                </a:lnTo>
                <a:lnTo>
                  <a:pt x="108304" y="101236"/>
                </a:lnTo>
                <a:lnTo>
                  <a:pt x="151814" y="90981"/>
                </a:lnTo>
                <a:lnTo>
                  <a:pt x="194691" y="81273"/>
                </a:lnTo>
                <a:lnTo>
                  <a:pt x="236565" y="74321"/>
                </a:lnTo>
                <a:lnTo>
                  <a:pt x="271287" y="66249"/>
                </a:lnTo>
                <a:lnTo>
                  <a:pt x="311451" y="57574"/>
                </a:lnTo>
                <a:lnTo>
                  <a:pt x="354771" y="48719"/>
                </a:lnTo>
                <a:lnTo>
                  <a:pt x="399026" y="39812"/>
                </a:lnTo>
                <a:lnTo>
                  <a:pt x="438817" y="30889"/>
                </a:lnTo>
                <a:lnTo>
                  <a:pt x="480483" y="21961"/>
                </a:lnTo>
                <a:lnTo>
                  <a:pt x="519507" y="13032"/>
                </a:lnTo>
                <a:lnTo>
                  <a:pt x="560946" y="8843"/>
                </a:lnTo>
                <a:lnTo>
                  <a:pt x="599903" y="7602"/>
                </a:lnTo>
                <a:lnTo>
                  <a:pt x="643477" y="1046"/>
                </a:lnTo>
                <a:lnTo>
                  <a:pt x="681572" y="0"/>
                </a:lnTo>
                <a:lnTo>
                  <a:pt x="721962" y="5951"/>
                </a:lnTo>
                <a:lnTo>
                  <a:pt x="725386" y="7319"/>
                </a:lnTo>
                <a:lnTo>
                  <a:pt x="727669" y="9224"/>
                </a:lnTo>
                <a:lnTo>
                  <a:pt x="730206" y="13985"/>
                </a:lnTo>
                <a:lnTo>
                  <a:pt x="731333" y="19409"/>
                </a:lnTo>
                <a:lnTo>
                  <a:pt x="730641" y="21252"/>
                </a:lnTo>
                <a:lnTo>
                  <a:pt x="729188" y="22481"/>
                </a:lnTo>
                <a:lnTo>
                  <a:pt x="723305" y="249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55" name="SMARTInkShape-Group1308"/>
          <p:cNvGrpSpPr/>
          <p:nvPr/>
        </p:nvGrpSpPr>
        <p:grpSpPr>
          <a:xfrm>
            <a:off x="4964905" y="2322286"/>
            <a:ext cx="427256" cy="544145"/>
            <a:chOff x="4964905" y="2322286"/>
            <a:chExt cx="427256" cy="544145"/>
          </a:xfrm>
        </p:grpSpPr>
        <p:sp>
          <p:nvSpPr>
            <p:cNvPr id="353" name="SMARTInkShape-5214"/>
            <p:cNvSpPr/>
            <p:nvPr>
              <p:custDataLst>
                <p:tags r:id="rId78"/>
              </p:custDataLst>
            </p:nvPr>
          </p:nvSpPr>
          <p:spPr bwMode="auto">
            <a:xfrm>
              <a:off x="4964905" y="2322286"/>
              <a:ext cx="427256" cy="544145"/>
            </a:xfrm>
            <a:custGeom>
              <a:avLst/>
              <a:gdLst/>
              <a:ahLst/>
              <a:cxnLst/>
              <a:rect l="0" t="0" r="0" b="0"/>
              <a:pathLst>
                <a:path w="427256" h="544145">
                  <a:moveTo>
                    <a:pt x="80368" y="26222"/>
                  </a:moveTo>
                  <a:lnTo>
                    <a:pt x="80368" y="26222"/>
                  </a:lnTo>
                  <a:lnTo>
                    <a:pt x="80368" y="21481"/>
                  </a:lnTo>
                  <a:lnTo>
                    <a:pt x="82353" y="20085"/>
                  </a:lnTo>
                  <a:lnTo>
                    <a:pt x="118952" y="11400"/>
                  </a:lnTo>
                  <a:lnTo>
                    <a:pt x="156598" y="8962"/>
                  </a:lnTo>
                  <a:lnTo>
                    <a:pt x="196093" y="2304"/>
                  </a:lnTo>
                  <a:lnTo>
                    <a:pt x="230521" y="0"/>
                  </a:lnTo>
                  <a:lnTo>
                    <a:pt x="270048" y="2247"/>
                  </a:lnTo>
                  <a:lnTo>
                    <a:pt x="313628" y="7154"/>
                  </a:lnTo>
                  <a:lnTo>
                    <a:pt x="349132" y="8004"/>
                  </a:lnTo>
                  <a:lnTo>
                    <a:pt x="386331" y="8256"/>
                  </a:lnTo>
                  <a:lnTo>
                    <a:pt x="418214" y="9334"/>
                  </a:lnTo>
                  <a:lnTo>
                    <a:pt x="421685" y="10994"/>
                  </a:lnTo>
                  <a:lnTo>
                    <a:pt x="423999" y="13094"/>
                  </a:lnTo>
                  <a:lnTo>
                    <a:pt x="426569" y="18072"/>
                  </a:lnTo>
                  <a:lnTo>
                    <a:pt x="427255" y="20788"/>
                  </a:lnTo>
                  <a:lnTo>
                    <a:pt x="426720" y="23592"/>
                  </a:lnTo>
                  <a:lnTo>
                    <a:pt x="414307" y="55393"/>
                  </a:lnTo>
                  <a:lnTo>
                    <a:pt x="411233" y="97973"/>
                  </a:lnTo>
                  <a:lnTo>
                    <a:pt x="410905" y="138763"/>
                  </a:lnTo>
                  <a:lnTo>
                    <a:pt x="410808" y="174330"/>
                  </a:lnTo>
                  <a:lnTo>
                    <a:pt x="410779" y="208461"/>
                  </a:lnTo>
                  <a:lnTo>
                    <a:pt x="406030" y="243709"/>
                  </a:lnTo>
                  <a:lnTo>
                    <a:pt x="401055" y="275349"/>
                  </a:lnTo>
                  <a:lnTo>
                    <a:pt x="396527" y="308594"/>
                  </a:lnTo>
                  <a:lnTo>
                    <a:pt x="393981" y="347020"/>
                  </a:lnTo>
                  <a:lnTo>
                    <a:pt x="393383" y="378150"/>
                  </a:lnTo>
                  <a:lnTo>
                    <a:pt x="393049" y="419664"/>
                  </a:lnTo>
                  <a:lnTo>
                    <a:pt x="386799" y="461126"/>
                  </a:lnTo>
                  <a:lnTo>
                    <a:pt x="384027" y="505449"/>
                  </a:lnTo>
                  <a:lnTo>
                    <a:pt x="384010" y="506441"/>
                  </a:lnTo>
                  <a:lnTo>
                    <a:pt x="383007" y="507102"/>
                  </a:lnTo>
                  <a:lnTo>
                    <a:pt x="379247" y="507837"/>
                  </a:lnTo>
                  <a:lnTo>
                    <a:pt x="377847" y="507041"/>
                  </a:lnTo>
                  <a:lnTo>
                    <a:pt x="376914" y="505518"/>
                  </a:lnTo>
                  <a:lnTo>
                    <a:pt x="376291" y="503510"/>
                  </a:lnTo>
                  <a:lnTo>
                    <a:pt x="365936" y="495944"/>
                  </a:lnTo>
                  <a:lnTo>
                    <a:pt x="329408" y="491628"/>
                  </a:lnTo>
                  <a:lnTo>
                    <a:pt x="291631" y="489888"/>
                  </a:lnTo>
                  <a:lnTo>
                    <a:pt x="257728" y="483530"/>
                  </a:lnTo>
                  <a:lnTo>
                    <a:pt x="213287" y="476354"/>
                  </a:lnTo>
                  <a:lnTo>
                    <a:pt x="175094" y="473787"/>
                  </a:lnTo>
                  <a:lnTo>
                    <a:pt x="135019" y="475565"/>
                  </a:lnTo>
                  <a:lnTo>
                    <a:pt x="98439" y="485177"/>
                  </a:lnTo>
                  <a:lnTo>
                    <a:pt x="61559" y="497622"/>
                  </a:lnTo>
                  <a:lnTo>
                    <a:pt x="22376" y="518160"/>
                  </a:lnTo>
                  <a:lnTo>
                    <a:pt x="9946" y="528627"/>
                  </a:lnTo>
                  <a:lnTo>
                    <a:pt x="0" y="544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4" name="SMARTInkShape-5215"/>
            <p:cNvSpPr/>
            <p:nvPr>
              <p:custDataLst>
                <p:tags r:id="rId79"/>
              </p:custDataLst>
            </p:nvPr>
          </p:nvSpPr>
          <p:spPr bwMode="auto">
            <a:xfrm>
              <a:off x="4995575" y="2411016"/>
              <a:ext cx="31840" cy="391727"/>
            </a:xfrm>
            <a:custGeom>
              <a:avLst/>
              <a:gdLst/>
              <a:ahLst/>
              <a:cxnLst/>
              <a:rect l="0" t="0" r="0" b="0"/>
              <a:pathLst>
                <a:path w="31840" h="391727">
                  <a:moveTo>
                    <a:pt x="31839" y="0"/>
                  </a:moveTo>
                  <a:lnTo>
                    <a:pt x="31839" y="0"/>
                  </a:lnTo>
                  <a:lnTo>
                    <a:pt x="31839" y="34338"/>
                  </a:lnTo>
                  <a:lnTo>
                    <a:pt x="29193" y="63548"/>
                  </a:lnTo>
                  <a:lnTo>
                    <a:pt x="25701" y="95712"/>
                  </a:lnTo>
                  <a:lnTo>
                    <a:pt x="23736" y="131546"/>
                  </a:lnTo>
                  <a:lnTo>
                    <a:pt x="23073" y="176062"/>
                  </a:lnTo>
                  <a:lnTo>
                    <a:pt x="22942" y="218553"/>
                  </a:lnTo>
                  <a:lnTo>
                    <a:pt x="18178" y="253382"/>
                  </a:lnTo>
                  <a:lnTo>
                    <a:pt x="10483" y="293578"/>
                  </a:lnTo>
                  <a:lnTo>
                    <a:pt x="6123" y="337346"/>
                  </a:lnTo>
                  <a:lnTo>
                    <a:pt x="2616" y="374655"/>
                  </a:lnTo>
                  <a:lnTo>
                    <a:pt x="0" y="388763"/>
                  </a:lnTo>
                  <a:lnTo>
                    <a:pt x="691" y="391136"/>
                  </a:lnTo>
                  <a:lnTo>
                    <a:pt x="2144" y="391726"/>
                  </a:lnTo>
                  <a:lnTo>
                    <a:pt x="3112" y="391127"/>
                  </a:lnTo>
                  <a:lnTo>
                    <a:pt x="5050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56" name="SMARTInkShape-5216"/>
          <p:cNvSpPr/>
          <p:nvPr>
            <p:custDataLst>
              <p:tags r:id="rId16"/>
            </p:custDataLst>
          </p:nvPr>
        </p:nvSpPr>
        <p:spPr bwMode="auto">
          <a:xfrm>
            <a:off x="1839516" y="2107406"/>
            <a:ext cx="401117" cy="44650"/>
          </a:xfrm>
          <a:custGeom>
            <a:avLst/>
            <a:gdLst/>
            <a:ahLst/>
            <a:cxnLst/>
            <a:rect l="0" t="0" r="0" b="0"/>
            <a:pathLst>
              <a:path w="401117" h="44650">
                <a:moveTo>
                  <a:pt x="0" y="44649"/>
                </a:moveTo>
                <a:lnTo>
                  <a:pt x="0" y="44649"/>
                </a:lnTo>
                <a:lnTo>
                  <a:pt x="41541" y="44649"/>
                </a:lnTo>
                <a:lnTo>
                  <a:pt x="77903" y="43657"/>
                </a:lnTo>
                <a:lnTo>
                  <a:pt x="120096" y="38512"/>
                </a:lnTo>
                <a:lnTo>
                  <a:pt x="149287" y="36960"/>
                </a:lnTo>
                <a:lnTo>
                  <a:pt x="181444" y="33625"/>
                </a:lnTo>
                <a:lnTo>
                  <a:pt x="225079" y="26169"/>
                </a:lnTo>
                <a:lnTo>
                  <a:pt x="264797" y="17676"/>
                </a:lnTo>
                <a:lnTo>
                  <a:pt x="296281" y="12817"/>
                </a:lnTo>
                <a:lnTo>
                  <a:pt x="338920" y="10082"/>
                </a:lnTo>
                <a:lnTo>
                  <a:pt x="379378" y="9081"/>
                </a:lnTo>
                <a:lnTo>
                  <a:pt x="393638" y="8975"/>
                </a:lnTo>
                <a:lnTo>
                  <a:pt x="396371" y="9952"/>
                </a:lnTo>
                <a:lnTo>
                  <a:pt x="398192" y="11596"/>
                </a:lnTo>
                <a:lnTo>
                  <a:pt x="401116" y="16622"/>
                </a:lnTo>
                <a:lnTo>
                  <a:pt x="400364" y="17035"/>
                </a:lnTo>
                <a:lnTo>
                  <a:pt x="396882" y="17493"/>
                </a:lnTo>
                <a:lnTo>
                  <a:pt x="395556" y="16623"/>
                </a:lnTo>
                <a:lnTo>
                  <a:pt x="394673" y="15051"/>
                </a:lnTo>
                <a:lnTo>
                  <a:pt x="394084" y="13011"/>
                </a:lnTo>
                <a:lnTo>
                  <a:pt x="38397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59" name="SMARTInkShape-Group1310"/>
          <p:cNvGrpSpPr/>
          <p:nvPr/>
        </p:nvGrpSpPr>
        <p:grpSpPr>
          <a:xfrm>
            <a:off x="6261474" y="2062758"/>
            <a:ext cx="85727" cy="321470"/>
            <a:chOff x="6261474" y="2062758"/>
            <a:chExt cx="85727" cy="321470"/>
          </a:xfrm>
        </p:grpSpPr>
        <p:sp>
          <p:nvSpPr>
            <p:cNvPr id="357" name="SMARTInkShape-5217"/>
            <p:cNvSpPr/>
            <p:nvPr>
              <p:custDataLst>
                <p:tags r:id="rId76"/>
              </p:custDataLst>
            </p:nvPr>
          </p:nvSpPr>
          <p:spPr bwMode="auto">
            <a:xfrm>
              <a:off x="6313289" y="2062758"/>
              <a:ext cx="8916" cy="321470"/>
            </a:xfrm>
            <a:custGeom>
              <a:avLst/>
              <a:gdLst/>
              <a:ahLst/>
              <a:cxnLst/>
              <a:rect l="0" t="0" r="0" b="0"/>
              <a:pathLst>
                <a:path w="8916" h="321470">
                  <a:moveTo>
                    <a:pt x="0" y="0"/>
                  </a:moveTo>
                  <a:lnTo>
                    <a:pt x="0" y="0"/>
                  </a:lnTo>
                  <a:lnTo>
                    <a:pt x="0" y="40164"/>
                  </a:lnTo>
                  <a:lnTo>
                    <a:pt x="0" y="75400"/>
                  </a:lnTo>
                  <a:lnTo>
                    <a:pt x="2646" y="109323"/>
                  </a:lnTo>
                  <a:lnTo>
                    <a:pt x="7689" y="152784"/>
                  </a:lnTo>
                  <a:lnTo>
                    <a:pt x="8562" y="189908"/>
                  </a:lnTo>
                  <a:lnTo>
                    <a:pt x="8821" y="226043"/>
                  </a:lnTo>
                  <a:lnTo>
                    <a:pt x="8915" y="268945"/>
                  </a:lnTo>
                  <a:lnTo>
                    <a:pt x="0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8" name="SMARTInkShape-5218"/>
            <p:cNvSpPr/>
            <p:nvPr>
              <p:custDataLst>
                <p:tags r:id="rId77"/>
              </p:custDataLst>
            </p:nvPr>
          </p:nvSpPr>
          <p:spPr bwMode="auto">
            <a:xfrm>
              <a:off x="6261474" y="2153296"/>
              <a:ext cx="85727" cy="137776"/>
            </a:xfrm>
            <a:custGeom>
              <a:avLst/>
              <a:gdLst/>
              <a:ahLst/>
              <a:cxnLst/>
              <a:rect l="0" t="0" r="0" b="0"/>
              <a:pathLst>
                <a:path w="85727" h="137776">
                  <a:moveTo>
                    <a:pt x="51815" y="7688"/>
                  </a:moveTo>
                  <a:lnTo>
                    <a:pt x="51815" y="7688"/>
                  </a:lnTo>
                  <a:lnTo>
                    <a:pt x="51815" y="0"/>
                  </a:lnTo>
                  <a:lnTo>
                    <a:pt x="42102" y="5990"/>
                  </a:lnTo>
                  <a:lnTo>
                    <a:pt x="39386" y="6556"/>
                  </a:lnTo>
                  <a:lnTo>
                    <a:pt x="33724" y="12477"/>
                  </a:lnTo>
                  <a:lnTo>
                    <a:pt x="22004" y="37187"/>
                  </a:lnTo>
                  <a:lnTo>
                    <a:pt x="7161" y="81259"/>
                  </a:lnTo>
                  <a:lnTo>
                    <a:pt x="2203" y="92972"/>
                  </a:lnTo>
                  <a:lnTo>
                    <a:pt x="0" y="108100"/>
                  </a:lnTo>
                  <a:lnTo>
                    <a:pt x="3500" y="128611"/>
                  </a:lnTo>
                  <a:lnTo>
                    <a:pt x="6706" y="132952"/>
                  </a:lnTo>
                  <a:lnTo>
                    <a:pt x="10828" y="135846"/>
                  </a:lnTo>
                  <a:lnTo>
                    <a:pt x="15561" y="137775"/>
                  </a:lnTo>
                  <a:lnTo>
                    <a:pt x="26111" y="137273"/>
                  </a:lnTo>
                  <a:lnTo>
                    <a:pt x="37415" y="132750"/>
                  </a:lnTo>
                  <a:lnTo>
                    <a:pt x="72147" y="103231"/>
                  </a:lnTo>
                  <a:lnTo>
                    <a:pt x="81431" y="84614"/>
                  </a:lnTo>
                  <a:lnTo>
                    <a:pt x="85726" y="60247"/>
                  </a:lnTo>
                  <a:lnTo>
                    <a:pt x="82257" y="38916"/>
                  </a:lnTo>
                  <a:lnTo>
                    <a:pt x="74936" y="28843"/>
                  </a:lnTo>
                  <a:lnTo>
                    <a:pt x="70206" y="24768"/>
                  </a:lnTo>
                  <a:lnTo>
                    <a:pt x="59658" y="20240"/>
                  </a:lnTo>
                  <a:lnTo>
                    <a:pt x="54067" y="19033"/>
                  </a:lnTo>
                  <a:lnTo>
                    <a:pt x="42563" y="20337"/>
                  </a:lnTo>
                  <a:lnTo>
                    <a:pt x="16096" y="25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62" name="SMARTInkShape-Group1311"/>
          <p:cNvGrpSpPr/>
          <p:nvPr/>
        </p:nvGrpSpPr>
        <p:grpSpPr>
          <a:xfrm>
            <a:off x="5117980" y="2366367"/>
            <a:ext cx="146837" cy="434455"/>
            <a:chOff x="5117980" y="2366367"/>
            <a:chExt cx="146837" cy="434455"/>
          </a:xfrm>
        </p:grpSpPr>
        <p:sp>
          <p:nvSpPr>
            <p:cNvPr id="360" name="SMARTInkShape-5219"/>
            <p:cNvSpPr/>
            <p:nvPr>
              <p:custDataLst>
                <p:tags r:id="rId74"/>
              </p:custDataLst>
            </p:nvPr>
          </p:nvSpPr>
          <p:spPr bwMode="auto">
            <a:xfrm>
              <a:off x="5188148" y="2366367"/>
              <a:ext cx="34479" cy="434455"/>
            </a:xfrm>
            <a:custGeom>
              <a:avLst/>
              <a:gdLst/>
              <a:ahLst/>
              <a:cxnLst/>
              <a:rect l="0" t="0" r="0" b="0"/>
              <a:pathLst>
                <a:path w="34479" h="434455">
                  <a:moveTo>
                    <a:pt x="26790" y="0"/>
                  </a:moveTo>
                  <a:lnTo>
                    <a:pt x="26790" y="0"/>
                  </a:lnTo>
                  <a:lnTo>
                    <a:pt x="26790" y="4741"/>
                  </a:lnTo>
                  <a:lnTo>
                    <a:pt x="34478" y="42901"/>
                  </a:lnTo>
                  <a:lnTo>
                    <a:pt x="30611" y="80401"/>
                  </a:lnTo>
                  <a:lnTo>
                    <a:pt x="27922" y="113450"/>
                  </a:lnTo>
                  <a:lnTo>
                    <a:pt x="24647" y="143357"/>
                  </a:lnTo>
                  <a:lnTo>
                    <a:pt x="19884" y="176824"/>
                  </a:lnTo>
                  <a:lnTo>
                    <a:pt x="12617" y="216985"/>
                  </a:lnTo>
                  <a:lnTo>
                    <a:pt x="10022" y="252146"/>
                  </a:lnTo>
                  <a:lnTo>
                    <a:pt x="9415" y="286029"/>
                  </a:lnTo>
                  <a:lnTo>
                    <a:pt x="4334" y="325189"/>
                  </a:lnTo>
                  <a:lnTo>
                    <a:pt x="1284" y="360385"/>
                  </a:lnTo>
                  <a:lnTo>
                    <a:pt x="254" y="403864"/>
                  </a:lnTo>
                  <a:lnTo>
                    <a:pt x="11" y="434454"/>
                  </a:lnTo>
                  <a:lnTo>
                    <a:pt x="0" y="4196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1" name="SMARTInkShape-5220"/>
            <p:cNvSpPr/>
            <p:nvPr>
              <p:custDataLst>
                <p:tags r:id="rId75"/>
              </p:custDataLst>
            </p:nvPr>
          </p:nvSpPr>
          <p:spPr bwMode="auto">
            <a:xfrm>
              <a:off x="5117980" y="2464594"/>
              <a:ext cx="146837" cy="223960"/>
            </a:xfrm>
            <a:custGeom>
              <a:avLst/>
              <a:gdLst/>
              <a:ahLst/>
              <a:cxnLst/>
              <a:rect l="0" t="0" r="0" b="0"/>
              <a:pathLst>
                <a:path w="146837" h="223960">
                  <a:moveTo>
                    <a:pt x="70168" y="0"/>
                  </a:moveTo>
                  <a:lnTo>
                    <a:pt x="70168" y="0"/>
                  </a:lnTo>
                  <a:lnTo>
                    <a:pt x="57740" y="0"/>
                  </a:lnTo>
                  <a:lnTo>
                    <a:pt x="44437" y="9481"/>
                  </a:lnTo>
                  <a:lnTo>
                    <a:pt x="23157" y="37591"/>
                  </a:lnTo>
                  <a:lnTo>
                    <a:pt x="8370" y="74453"/>
                  </a:lnTo>
                  <a:lnTo>
                    <a:pt x="0" y="119092"/>
                  </a:lnTo>
                  <a:lnTo>
                    <a:pt x="1627" y="159270"/>
                  </a:lnTo>
                  <a:lnTo>
                    <a:pt x="8519" y="181798"/>
                  </a:lnTo>
                  <a:lnTo>
                    <a:pt x="24477" y="203039"/>
                  </a:lnTo>
                  <a:lnTo>
                    <a:pt x="40976" y="220453"/>
                  </a:lnTo>
                  <a:lnTo>
                    <a:pt x="48722" y="223367"/>
                  </a:lnTo>
                  <a:lnTo>
                    <a:pt x="67914" y="223959"/>
                  </a:lnTo>
                  <a:lnTo>
                    <a:pt x="96289" y="218714"/>
                  </a:lnTo>
                  <a:lnTo>
                    <a:pt x="111874" y="208331"/>
                  </a:lnTo>
                  <a:lnTo>
                    <a:pt x="131803" y="183105"/>
                  </a:lnTo>
                  <a:lnTo>
                    <a:pt x="142211" y="162739"/>
                  </a:lnTo>
                  <a:lnTo>
                    <a:pt x="146836" y="143766"/>
                  </a:lnTo>
                  <a:lnTo>
                    <a:pt x="144700" y="106869"/>
                  </a:lnTo>
                  <a:lnTo>
                    <a:pt x="140232" y="70352"/>
                  </a:lnTo>
                  <a:lnTo>
                    <a:pt x="127529" y="45318"/>
                  </a:lnTo>
                  <a:lnTo>
                    <a:pt x="104388" y="17127"/>
                  </a:lnTo>
                  <a:lnTo>
                    <a:pt x="92322" y="12573"/>
                  </a:lnTo>
                  <a:lnTo>
                    <a:pt x="69804" y="9649"/>
                  </a:lnTo>
                  <a:lnTo>
                    <a:pt x="65957" y="11394"/>
                  </a:lnTo>
                  <a:lnTo>
                    <a:pt x="5230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75" name="SMARTInkShape-Group1312"/>
          <p:cNvGrpSpPr/>
          <p:nvPr/>
        </p:nvGrpSpPr>
        <p:grpSpPr>
          <a:xfrm>
            <a:off x="5577904" y="1832339"/>
            <a:ext cx="851472" cy="1333657"/>
            <a:chOff x="5577904" y="1832339"/>
            <a:chExt cx="851472" cy="1333657"/>
          </a:xfrm>
        </p:grpSpPr>
        <p:sp>
          <p:nvSpPr>
            <p:cNvPr id="363" name="SMARTInkShape-5221"/>
            <p:cNvSpPr/>
            <p:nvPr>
              <p:custDataLst>
                <p:tags r:id="rId62"/>
              </p:custDataLst>
            </p:nvPr>
          </p:nvSpPr>
          <p:spPr bwMode="auto">
            <a:xfrm>
              <a:off x="5652492" y="2422197"/>
              <a:ext cx="107157" cy="212062"/>
            </a:xfrm>
            <a:custGeom>
              <a:avLst/>
              <a:gdLst/>
              <a:ahLst/>
              <a:cxnLst/>
              <a:rect l="0" t="0" r="0" b="0"/>
              <a:pathLst>
                <a:path w="107157" h="212062">
                  <a:moveTo>
                    <a:pt x="0" y="87045"/>
                  </a:moveTo>
                  <a:lnTo>
                    <a:pt x="0" y="87045"/>
                  </a:lnTo>
                  <a:lnTo>
                    <a:pt x="9481" y="87045"/>
                  </a:lnTo>
                  <a:lnTo>
                    <a:pt x="13266" y="85061"/>
                  </a:lnTo>
                  <a:lnTo>
                    <a:pt x="49732" y="45351"/>
                  </a:lnTo>
                  <a:lnTo>
                    <a:pt x="79017" y="1126"/>
                  </a:lnTo>
                  <a:lnTo>
                    <a:pt x="79467" y="0"/>
                  </a:lnTo>
                  <a:lnTo>
                    <a:pt x="80759" y="242"/>
                  </a:lnTo>
                  <a:lnTo>
                    <a:pt x="92717" y="10375"/>
                  </a:lnTo>
                  <a:lnTo>
                    <a:pt x="95777" y="18573"/>
                  </a:lnTo>
                  <a:lnTo>
                    <a:pt x="96146" y="31809"/>
                  </a:lnTo>
                  <a:lnTo>
                    <a:pt x="91767" y="67151"/>
                  </a:lnTo>
                  <a:lnTo>
                    <a:pt x="90029" y="108050"/>
                  </a:lnTo>
                  <a:lnTo>
                    <a:pt x="89440" y="152636"/>
                  </a:lnTo>
                  <a:lnTo>
                    <a:pt x="91986" y="177256"/>
                  </a:lnTo>
                  <a:lnTo>
                    <a:pt x="107156" y="2120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4" name="SMARTInkShape-5222"/>
            <p:cNvSpPr/>
            <p:nvPr>
              <p:custDataLst>
                <p:tags r:id="rId63"/>
              </p:custDataLst>
            </p:nvPr>
          </p:nvSpPr>
          <p:spPr bwMode="auto">
            <a:xfrm>
              <a:off x="5679403" y="2446734"/>
              <a:ext cx="44528" cy="333573"/>
            </a:xfrm>
            <a:custGeom>
              <a:avLst/>
              <a:gdLst/>
              <a:ahLst/>
              <a:cxnLst/>
              <a:rect l="0" t="0" r="0" b="0"/>
              <a:pathLst>
                <a:path w="44528" h="333573">
                  <a:moveTo>
                    <a:pt x="44527" y="0"/>
                  </a:moveTo>
                  <a:lnTo>
                    <a:pt x="44527" y="0"/>
                  </a:lnTo>
                  <a:lnTo>
                    <a:pt x="44527" y="4741"/>
                  </a:lnTo>
                  <a:lnTo>
                    <a:pt x="36838" y="42901"/>
                  </a:lnTo>
                  <a:lnTo>
                    <a:pt x="34850" y="80022"/>
                  </a:lnTo>
                  <a:lnTo>
                    <a:pt x="28578" y="116018"/>
                  </a:lnTo>
                  <a:lnTo>
                    <a:pt x="22304" y="151792"/>
                  </a:lnTo>
                  <a:lnTo>
                    <a:pt x="12502" y="190497"/>
                  </a:lnTo>
                  <a:lnTo>
                    <a:pt x="8909" y="232723"/>
                  </a:lnTo>
                  <a:lnTo>
                    <a:pt x="2996" y="266400"/>
                  </a:lnTo>
                  <a:lnTo>
                    <a:pt x="494" y="310187"/>
                  </a:lnTo>
                  <a:lnTo>
                    <a:pt x="0" y="333572"/>
                  </a:lnTo>
                  <a:lnTo>
                    <a:pt x="951" y="332514"/>
                  </a:lnTo>
                  <a:lnTo>
                    <a:pt x="17738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5" name="SMARTInkShape-5223"/>
            <p:cNvSpPr/>
            <p:nvPr>
              <p:custDataLst>
                <p:tags r:id="rId64"/>
              </p:custDataLst>
            </p:nvPr>
          </p:nvSpPr>
          <p:spPr bwMode="auto">
            <a:xfrm>
              <a:off x="5679280" y="2143125"/>
              <a:ext cx="53580" cy="98228"/>
            </a:xfrm>
            <a:custGeom>
              <a:avLst/>
              <a:gdLst/>
              <a:ahLst/>
              <a:cxnLst/>
              <a:rect l="0" t="0" r="0" b="0"/>
              <a:pathLst>
                <a:path w="53580" h="98228">
                  <a:moveTo>
                    <a:pt x="53579" y="0"/>
                  </a:moveTo>
                  <a:lnTo>
                    <a:pt x="53579" y="0"/>
                  </a:lnTo>
                  <a:lnTo>
                    <a:pt x="53579" y="4740"/>
                  </a:lnTo>
                  <a:lnTo>
                    <a:pt x="48839" y="17169"/>
                  </a:lnTo>
                  <a:lnTo>
                    <a:pt x="20160" y="55543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6" name="SMARTInkShape-5224"/>
            <p:cNvSpPr/>
            <p:nvPr>
              <p:custDataLst>
                <p:tags r:id="rId65"/>
              </p:custDataLst>
            </p:nvPr>
          </p:nvSpPr>
          <p:spPr bwMode="auto">
            <a:xfrm>
              <a:off x="6304359" y="2803922"/>
              <a:ext cx="116087" cy="214313"/>
            </a:xfrm>
            <a:custGeom>
              <a:avLst/>
              <a:gdLst/>
              <a:ahLst/>
              <a:cxnLst/>
              <a:rect l="0" t="0" r="0" b="0"/>
              <a:pathLst>
                <a:path w="116087" h="214313">
                  <a:moveTo>
                    <a:pt x="116086" y="0"/>
                  </a:moveTo>
                  <a:lnTo>
                    <a:pt x="116086" y="0"/>
                  </a:lnTo>
                  <a:lnTo>
                    <a:pt x="87407" y="36367"/>
                  </a:lnTo>
                  <a:lnTo>
                    <a:pt x="67500" y="78658"/>
                  </a:lnTo>
                  <a:lnTo>
                    <a:pt x="50317" y="119327"/>
                  </a:lnTo>
                  <a:lnTo>
                    <a:pt x="29379" y="163837"/>
                  </a:lnTo>
                  <a:lnTo>
                    <a:pt x="0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7" name="SMARTInkShape-5225"/>
            <p:cNvSpPr/>
            <p:nvPr>
              <p:custDataLst>
                <p:tags r:id="rId66"/>
              </p:custDataLst>
            </p:nvPr>
          </p:nvSpPr>
          <p:spPr bwMode="auto">
            <a:xfrm>
              <a:off x="5679835" y="1991320"/>
              <a:ext cx="53025" cy="160736"/>
            </a:xfrm>
            <a:custGeom>
              <a:avLst/>
              <a:gdLst/>
              <a:ahLst/>
              <a:cxnLst/>
              <a:rect l="0" t="0" r="0" b="0"/>
              <a:pathLst>
                <a:path w="53025" h="160736">
                  <a:moveTo>
                    <a:pt x="53024" y="0"/>
                  </a:moveTo>
                  <a:lnTo>
                    <a:pt x="53024" y="0"/>
                  </a:lnTo>
                  <a:lnTo>
                    <a:pt x="52032" y="14258"/>
                  </a:lnTo>
                  <a:lnTo>
                    <a:pt x="36801" y="49816"/>
                  </a:lnTo>
                  <a:lnTo>
                    <a:pt x="15524" y="88055"/>
                  </a:lnTo>
                  <a:lnTo>
                    <a:pt x="3651" y="123741"/>
                  </a:lnTo>
                  <a:lnTo>
                    <a:pt x="0" y="155275"/>
                  </a:lnTo>
                  <a:lnTo>
                    <a:pt x="807" y="157095"/>
                  </a:lnTo>
                  <a:lnTo>
                    <a:pt x="8376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8" name="SMARTInkShape-5226"/>
            <p:cNvSpPr/>
            <p:nvPr>
              <p:custDataLst>
                <p:tags r:id="rId67"/>
              </p:custDataLst>
            </p:nvPr>
          </p:nvSpPr>
          <p:spPr bwMode="auto">
            <a:xfrm>
              <a:off x="5670352" y="1866672"/>
              <a:ext cx="71438" cy="115720"/>
            </a:xfrm>
            <a:custGeom>
              <a:avLst/>
              <a:gdLst/>
              <a:ahLst/>
              <a:cxnLst/>
              <a:rect l="0" t="0" r="0" b="0"/>
              <a:pathLst>
                <a:path w="71438" h="115720">
                  <a:moveTo>
                    <a:pt x="71437" y="8562"/>
                  </a:moveTo>
                  <a:lnTo>
                    <a:pt x="71437" y="8562"/>
                  </a:lnTo>
                  <a:lnTo>
                    <a:pt x="71437" y="0"/>
                  </a:lnTo>
                  <a:lnTo>
                    <a:pt x="38017" y="37802"/>
                  </a:lnTo>
                  <a:lnTo>
                    <a:pt x="14179" y="79814"/>
                  </a:lnTo>
                  <a:lnTo>
                    <a:pt x="4642" y="94056"/>
                  </a:lnTo>
                  <a:lnTo>
                    <a:pt x="0" y="11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9" name="SMARTInkShape-5227"/>
            <p:cNvSpPr/>
            <p:nvPr>
              <p:custDataLst>
                <p:tags r:id="rId68"/>
              </p:custDataLst>
            </p:nvPr>
          </p:nvSpPr>
          <p:spPr bwMode="auto">
            <a:xfrm>
              <a:off x="5643563" y="1832339"/>
              <a:ext cx="124550" cy="534029"/>
            </a:xfrm>
            <a:custGeom>
              <a:avLst/>
              <a:gdLst/>
              <a:ahLst/>
              <a:cxnLst/>
              <a:rect l="0" t="0" r="0" b="0"/>
              <a:pathLst>
                <a:path w="124550" h="534029">
                  <a:moveTo>
                    <a:pt x="26789" y="42895"/>
                  </a:moveTo>
                  <a:lnTo>
                    <a:pt x="26789" y="42895"/>
                  </a:lnTo>
                  <a:lnTo>
                    <a:pt x="31529" y="38155"/>
                  </a:lnTo>
                  <a:lnTo>
                    <a:pt x="36502" y="35828"/>
                  </a:lnTo>
                  <a:lnTo>
                    <a:pt x="52520" y="29593"/>
                  </a:lnTo>
                  <a:lnTo>
                    <a:pt x="96990" y="7122"/>
                  </a:lnTo>
                  <a:lnTo>
                    <a:pt x="112314" y="0"/>
                  </a:lnTo>
                  <a:lnTo>
                    <a:pt x="114563" y="408"/>
                  </a:lnTo>
                  <a:lnTo>
                    <a:pt x="119708" y="3507"/>
                  </a:lnTo>
                  <a:lnTo>
                    <a:pt x="121477" y="5722"/>
                  </a:lnTo>
                  <a:lnTo>
                    <a:pt x="123442" y="10830"/>
                  </a:lnTo>
                  <a:lnTo>
                    <a:pt x="124549" y="19283"/>
                  </a:lnTo>
                  <a:lnTo>
                    <a:pt x="119517" y="27771"/>
                  </a:lnTo>
                  <a:lnTo>
                    <a:pt x="112650" y="38158"/>
                  </a:lnTo>
                  <a:lnTo>
                    <a:pt x="108784" y="56154"/>
                  </a:lnTo>
                  <a:lnTo>
                    <a:pt x="107477" y="91045"/>
                  </a:lnTo>
                  <a:lnTo>
                    <a:pt x="107219" y="131120"/>
                  </a:lnTo>
                  <a:lnTo>
                    <a:pt x="108160" y="168691"/>
                  </a:lnTo>
                  <a:lnTo>
                    <a:pt x="112303" y="199782"/>
                  </a:lnTo>
                  <a:lnTo>
                    <a:pt x="108029" y="240214"/>
                  </a:lnTo>
                  <a:lnTo>
                    <a:pt x="112473" y="282367"/>
                  </a:lnTo>
                  <a:lnTo>
                    <a:pt x="109172" y="317138"/>
                  </a:lnTo>
                  <a:lnTo>
                    <a:pt x="107753" y="351584"/>
                  </a:lnTo>
                  <a:lnTo>
                    <a:pt x="107274" y="390392"/>
                  </a:lnTo>
                  <a:lnTo>
                    <a:pt x="107179" y="431462"/>
                  </a:lnTo>
                  <a:lnTo>
                    <a:pt x="107159" y="472811"/>
                  </a:lnTo>
                  <a:lnTo>
                    <a:pt x="107157" y="493273"/>
                  </a:lnTo>
                  <a:lnTo>
                    <a:pt x="104510" y="498717"/>
                  </a:lnTo>
                  <a:lnTo>
                    <a:pt x="102415" y="501557"/>
                  </a:lnTo>
                  <a:lnTo>
                    <a:pt x="102011" y="503451"/>
                  </a:lnTo>
                  <a:lnTo>
                    <a:pt x="102734" y="504714"/>
                  </a:lnTo>
                  <a:lnTo>
                    <a:pt x="107079" y="507195"/>
                  </a:lnTo>
                  <a:lnTo>
                    <a:pt x="63122" y="511979"/>
                  </a:lnTo>
                  <a:lnTo>
                    <a:pt x="21412" y="528230"/>
                  </a:lnTo>
                  <a:lnTo>
                    <a:pt x="0" y="5340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0" name="SMARTInkShape-5228"/>
            <p:cNvSpPr/>
            <p:nvPr>
              <p:custDataLst>
                <p:tags r:id="rId69"/>
              </p:custDataLst>
            </p:nvPr>
          </p:nvSpPr>
          <p:spPr bwMode="auto">
            <a:xfrm>
              <a:off x="6224145" y="2819038"/>
              <a:ext cx="205231" cy="124248"/>
            </a:xfrm>
            <a:custGeom>
              <a:avLst/>
              <a:gdLst/>
              <a:ahLst/>
              <a:cxnLst/>
              <a:rect l="0" t="0" r="0" b="0"/>
              <a:pathLst>
                <a:path w="205231" h="124248">
                  <a:moveTo>
                    <a:pt x="44496" y="47392"/>
                  </a:moveTo>
                  <a:lnTo>
                    <a:pt x="44496" y="47392"/>
                  </a:lnTo>
                  <a:lnTo>
                    <a:pt x="28245" y="14891"/>
                  </a:lnTo>
                  <a:lnTo>
                    <a:pt x="26716" y="14810"/>
                  </a:lnTo>
                  <a:lnTo>
                    <a:pt x="22373" y="17367"/>
                  </a:lnTo>
                  <a:lnTo>
                    <a:pt x="5687" y="57605"/>
                  </a:lnTo>
                  <a:lnTo>
                    <a:pt x="1578" y="92972"/>
                  </a:lnTo>
                  <a:lnTo>
                    <a:pt x="0" y="124247"/>
                  </a:lnTo>
                  <a:lnTo>
                    <a:pt x="1933" y="123434"/>
                  </a:lnTo>
                  <a:lnTo>
                    <a:pt x="9373" y="117237"/>
                  </a:lnTo>
                  <a:lnTo>
                    <a:pt x="14003" y="110515"/>
                  </a:lnTo>
                  <a:lnTo>
                    <a:pt x="27095" y="72667"/>
                  </a:lnTo>
                  <a:lnTo>
                    <a:pt x="39811" y="28754"/>
                  </a:lnTo>
                  <a:lnTo>
                    <a:pt x="43107" y="23018"/>
                  </a:lnTo>
                  <a:lnTo>
                    <a:pt x="42578" y="23205"/>
                  </a:lnTo>
                  <a:lnTo>
                    <a:pt x="39344" y="26059"/>
                  </a:lnTo>
                  <a:lnTo>
                    <a:pt x="37245" y="30634"/>
                  </a:lnTo>
                  <a:lnTo>
                    <a:pt x="36685" y="33243"/>
                  </a:lnTo>
                  <a:lnTo>
                    <a:pt x="37304" y="35975"/>
                  </a:lnTo>
                  <a:lnTo>
                    <a:pt x="43353" y="45692"/>
                  </a:lnTo>
                  <a:lnTo>
                    <a:pt x="43734" y="45267"/>
                  </a:lnTo>
                  <a:lnTo>
                    <a:pt x="44157" y="42147"/>
                  </a:lnTo>
                  <a:lnTo>
                    <a:pt x="59928" y="13446"/>
                  </a:lnTo>
                  <a:lnTo>
                    <a:pt x="60737" y="9878"/>
                  </a:lnTo>
                  <a:lnTo>
                    <a:pt x="66928" y="3268"/>
                  </a:lnTo>
                  <a:lnTo>
                    <a:pt x="71358" y="117"/>
                  </a:lnTo>
                  <a:lnTo>
                    <a:pt x="76294" y="0"/>
                  </a:lnTo>
                  <a:lnTo>
                    <a:pt x="87071" y="5162"/>
                  </a:lnTo>
                  <a:lnTo>
                    <a:pt x="99554" y="19225"/>
                  </a:lnTo>
                  <a:lnTo>
                    <a:pt x="122804" y="59092"/>
                  </a:lnTo>
                  <a:lnTo>
                    <a:pt x="133182" y="77647"/>
                  </a:lnTo>
                  <a:lnTo>
                    <a:pt x="145187" y="99351"/>
                  </a:lnTo>
                  <a:lnTo>
                    <a:pt x="150319" y="105844"/>
                  </a:lnTo>
                  <a:lnTo>
                    <a:pt x="161313" y="113058"/>
                  </a:lnTo>
                  <a:lnTo>
                    <a:pt x="167022" y="114982"/>
                  </a:lnTo>
                  <a:lnTo>
                    <a:pt x="171820" y="115272"/>
                  </a:lnTo>
                  <a:lnTo>
                    <a:pt x="179798" y="112949"/>
                  </a:lnTo>
                  <a:lnTo>
                    <a:pt x="186651" y="105963"/>
                  </a:lnTo>
                  <a:lnTo>
                    <a:pt x="192011" y="96244"/>
                  </a:lnTo>
                  <a:lnTo>
                    <a:pt x="198099" y="76481"/>
                  </a:lnTo>
                  <a:lnTo>
                    <a:pt x="200476" y="72737"/>
                  </a:lnTo>
                  <a:lnTo>
                    <a:pt x="205230" y="473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1" name="SMARTInkShape-5229"/>
            <p:cNvSpPr/>
            <p:nvPr>
              <p:custDataLst>
                <p:tags r:id="rId70"/>
              </p:custDataLst>
            </p:nvPr>
          </p:nvSpPr>
          <p:spPr bwMode="auto">
            <a:xfrm>
              <a:off x="5985373" y="2867030"/>
              <a:ext cx="238620" cy="121357"/>
            </a:xfrm>
            <a:custGeom>
              <a:avLst/>
              <a:gdLst/>
              <a:ahLst/>
              <a:cxnLst/>
              <a:rect l="0" t="0" r="0" b="0"/>
              <a:pathLst>
                <a:path w="238620" h="121357">
                  <a:moveTo>
                    <a:pt x="15377" y="8329"/>
                  </a:moveTo>
                  <a:lnTo>
                    <a:pt x="15377" y="8329"/>
                  </a:lnTo>
                  <a:lnTo>
                    <a:pt x="0" y="8329"/>
                  </a:lnTo>
                  <a:lnTo>
                    <a:pt x="12266" y="15458"/>
                  </a:lnTo>
                  <a:lnTo>
                    <a:pt x="27133" y="24553"/>
                  </a:lnTo>
                  <a:lnTo>
                    <a:pt x="34823" y="34060"/>
                  </a:lnTo>
                  <a:lnTo>
                    <a:pt x="53950" y="75718"/>
                  </a:lnTo>
                  <a:lnTo>
                    <a:pt x="58826" y="93262"/>
                  </a:lnTo>
                  <a:lnTo>
                    <a:pt x="59978" y="121356"/>
                  </a:lnTo>
                  <a:lnTo>
                    <a:pt x="62669" y="78399"/>
                  </a:lnTo>
                  <a:lnTo>
                    <a:pt x="68126" y="41075"/>
                  </a:lnTo>
                  <a:lnTo>
                    <a:pt x="68907" y="6085"/>
                  </a:lnTo>
                  <a:lnTo>
                    <a:pt x="68923" y="6833"/>
                  </a:lnTo>
                  <a:lnTo>
                    <a:pt x="92287" y="47798"/>
                  </a:lnTo>
                  <a:lnTo>
                    <a:pt x="101933" y="77862"/>
                  </a:lnTo>
                  <a:lnTo>
                    <a:pt x="102847" y="84450"/>
                  </a:lnTo>
                  <a:lnTo>
                    <a:pt x="102464" y="88842"/>
                  </a:lnTo>
                  <a:lnTo>
                    <a:pt x="101216" y="91770"/>
                  </a:lnTo>
                  <a:lnTo>
                    <a:pt x="99392" y="93722"/>
                  </a:lnTo>
                  <a:lnTo>
                    <a:pt x="98176" y="93039"/>
                  </a:lnTo>
                  <a:lnTo>
                    <a:pt x="96825" y="86989"/>
                  </a:lnTo>
                  <a:lnTo>
                    <a:pt x="96064" y="72426"/>
                  </a:lnTo>
                  <a:lnTo>
                    <a:pt x="108201" y="33233"/>
                  </a:lnTo>
                  <a:lnTo>
                    <a:pt x="113528" y="13285"/>
                  </a:lnTo>
                  <a:lnTo>
                    <a:pt x="117870" y="6232"/>
                  </a:lnTo>
                  <a:lnTo>
                    <a:pt x="128398" y="2436"/>
                  </a:lnTo>
                  <a:lnTo>
                    <a:pt x="149928" y="0"/>
                  </a:lnTo>
                  <a:lnTo>
                    <a:pt x="152704" y="1784"/>
                  </a:lnTo>
                  <a:lnTo>
                    <a:pt x="154553" y="4958"/>
                  </a:lnTo>
                  <a:lnTo>
                    <a:pt x="167641" y="47096"/>
                  </a:lnTo>
                  <a:lnTo>
                    <a:pt x="172346" y="57309"/>
                  </a:lnTo>
                  <a:lnTo>
                    <a:pt x="174438" y="68463"/>
                  </a:lnTo>
                  <a:lnTo>
                    <a:pt x="176980" y="72231"/>
                  </a:lnTo>
                  <a:lnTo>
                    <a:pt x="180659" y="74743"/>
                  </a:lnTo>
                  <a:lnTo>
                    <a:pt x="195318" y="78278"/>
                  </a:lnTo>
                  <a:lnTo>
                    <a:pt x="200822" y="78774"/>
                  </a:lnTo>
                  <a:lnTo>
                    <a:pt x="214875" y="74034"/>
                  </a:lnTo>
                  <a:lnTo>
                    <a:pt x="238619" y="619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2" name="SMARTInkShape-5230"/>
            <p:cNvSpPr/>
            <p:nvPr>
              <p:custDataLst>
                <p:tags r:id="rId71"/>
              </p:custDataLst>
            </p:nvPr>
          </p:nvSpPr>
          <p:spPr bwMode="auto">
            <a:xfrm>
              <a:off x="5890095" y="2875359"/>
              <a:ext cx="92797" cy="8822"/>
            </a:xfrm>
            <a:custGeom>
              <a:avLst/>
              <a:gdLst/>
              <a:ahLst/>
              <a:cxnLst/>
              <a:rect l="0" t="0" r="0" b="0"/>
              <a:pathLst>
                <a:path w="92797" h="8822">
                  <a:moveTo>
                    <a:pt x="12428" y="0"/>
                  </a:moveTo>
                  <a:lnTo>
                    <a:pt x="12428" y="0"/>
                  </a:lnTo>
                  <a:lnTo>
                    <a:pt x="7688" y="4741"/>
                  </a:lnTo>
                  <a:lnTo>
                    <a:pt x="2715" y="7068"/>
                  </a:lnTo>
                  <a:lnTo>
                    <a:pt x="0" y="7689"/>
                  </a:lnTo>
                  <a:lnTo>
                    <a:pt x="174" y="8103"/>
                  </a:lnTo>
                  <a:lnTo>
                    <a:pt x="29384" y="8821"/>
                  </a:lnTo>
                  <a:lnTo>
                    <a:pt x="9279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3" name="SMARTInkShape-5231"/>
            <p:cNvSpPr/>
            <p:nvPr>
              <p:custDataLst>
                <p:tags r:id="rId72"/>
              </p:custDataLst>
            </p:nvPr>
          </p:nvSpPr>
          <p:spPr bwMode="auto">
            <a:xfrm>
              <a:off x="5577904" y="2893695"/>
              <a:ext cx="85397" cy="175587"/>
            </a:xfrm>
            <a:custGeom>
              <a:avLst/>
              <a:gdLst/>
              <a:ahLst/>
              <a:cxnLst/>
              <a:rect l="0" t="0" r="0" b="0"/>
              <a:pathLst>
                <a:path w="85397" h="175587">
                  <a:moveTo>
                    <a:pt x="47799" y="17383"/>
                  </a:moveTo>
                  <a:lnTo>
                    <a:pt x="47799" y="17383"/>
                  </a:lnTo>
                  <a:lnTo>
                    <a:pt x="47799" y="12642"/>
                  </a:lnTo>
                  <a:lnTo>
                    <a:pt x="45154" y="7669"/>
                  </a:lnTo>
                  <a:lnTo>
                    <a:pt x="43059" y="4954"/>
                  </a:lnTo>
                  <a:lnTo>
                    <a:pt x="38087" y="1937"/>
                  </a:lnTo>
                  <a:lnTo>
                    <a:pt x="26809" y="0"/>
                  </a:lnTo>
                  <a:lnTo>
                    <a:pt x="18295" y="5027"/>
                  </a:lnTo>
                  <a:lnTo>
                    <a:pt x="8889" y="13876"/>
                  </a:lnTo>
                  <a:lnTo>
                    <a:pt x="1402" y="24423"/>
                  </a:lnTo>
                  <a:lnTo>
                    <a:pt x="0" y="30014"/>
                  </a:lnTo>
                  <a:lnTo>
                    <a:pt x="2540" y="59150"/>
                  </a:lnTo>
                  <a:lnTo>
                    <a:pt x="6712" y="64079"/>
                  </a:lnTo>
                  <a:lnTo>
                    <a:pt x="50774" y="91638"/>
                  </a:lnTo>
                  <a:lnTo>
                    <a:pt x="66981" y="99333"/>
                  </a:lnTo>
                  <a:lnTo>
                    <a:pt x="78814" y="111352"/>
                  </a:lnTo>
                  <a:lnTo>
                    <a:pt x="83358" y="118724"/>
                  </a:lnTo>
                  <a:lnTo>
                    <a:pt x="85396" y="125624"/>
                  </a:lnTo>
                  <a:lnTo>
                    <a:pt x="85014" y="138581"/>
                  </a:lnTo>
                  <a:lnTo>
                    <a:pt x="78891" y="150955"/>
                  </a:lnTo>
                  <a:lnTo>
                    <a:pt x="74480" y="157032"/>
                  </a:lnTo>
                  <a:lnTo>
                    <a:pt x="61642" y="166431"/>
                  </a:lnTo>
                  <a:lnTo>
                    <a:pt x="40325" y="174655"/>
                  </a:lnTo>
                  <a:lnTo>
                    <a:pt x="27610" y="175586"/>
                  </a:lnTo>
                  <a:lnTo>
                    <a:pt x="15344" y="172693"/>
                  </a:lnTo>
                  <a:lnTo>
                    <a:pt x="5924" y="165454"/>
                  </a:lnTo>
                  <a:lnTo>
                    <a:pt x="2024" y="160745"/>
                  </a:lnTo>
                  <a:lnTo>
                    <a:pt x="415" y="156614"/>
                  </a:lnTo>
                  <a:lnTo>
                    <a:pt x="3151" y="142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4" name="SMARTInkShape-5232"/>
            <p:cNvSpPr/>
            <p:nvPr>
              <p:custDataLst>
                <p:tags r:id="rId73"/>
              </p:custDataLst>
            </p:nvPr>
          </p:nvSpPr>
          <p:spPr bwMode="auto">
            <a:xfrm>
              <a:off x="5689712" y="2767324"/>
              <a:ext cx="311039" cy="398672"/>
            </a:xfrm>
            <a:custGeom>
              <a:avLst/>
              <a:gdLst/>
              <a:ahLst/>
              <a:cxnLst/>
              <a:rect l="0" t="0" r="0" b="0"/>
              <a:pathLst>
                <a:path w="311039" h="398672">
                  <a:moveTo>
                    <a:pt x="61008" y="179473"/>
                  </a:moveTo>
                  <a:lnTo>
                    <a:pt x="61008" y="179473"/>
                  </a:lnTo>
                  <a:lnTo>
                    <a:pt x="44757" y="163222"/>
                  </a:lnTo>
                  <a:lnTo>
                    <a:pt x="43862" y="159683"/>
                  </a:lnTo>
                  <a:lnTo>
                    <a:pt x="43624" y="157350"/>
                  </a:lnTo>
                  <a:lnTo>
                    <a:pt x="42473" y="156787"/>
                  </a:lnTo>
                  <a:lnTo>
                    <a:pt x="40713" y="157403"/>
                  </a:lnTo>
                  <a:lnTo>
                    <a:pt x="17428" y="178536"/>
                  </a:lnTo>
                  <a:lnTo>
                    <a:pt x="11873" y="189309"/>
                  </a:lnTo>
                  <a:lnTo>
                    <a:pt x="751" y="233915"/>
                  </a:lnTo>
                  <a:lnTo>
                    <a:pt x="0" y="242556"/>
                  </a:lnTo>
                  <a:lnTo>
                    <a:pt x="1484" y="249310"/>
                  </a:lnTo>
                  <a:lnTo>
                    <a:pt x="8425" y="259459"/>
                  </a:lnTo>
                  <a:lnTo>
                    <a:pt x="18124" y="264632"/>
                  </a:lnTo>
                  <a:lnTo>
                    <a:pt x="23488" y="266011"/>
                  </a:lnTo>
                  <a:lnTo>
                    <a:pt x="29049" y="264946"/>
                  </a:lnTo>
                  <a:lnTo>
                    <a:pt x="45364" y="254959"/>
                  </a:lnTo>
                  <a:lnTo>
                    <a:pt x="53392" y="248410"/>
                  </a:lnTo>
                  <a:lnTo>
                    <a:pt x="63491" y="229664"/>
                  </a:lnTo>
                  <a:lnTo>
                    <a:pt x="64426" y="216332"/>
                  </a:lnTo>
                  <a:lnTo>
                    <a:pt x="54328" y="180432"/>
                  </a:lnTo>
                  <a:lnTo>
                    <a:pt x="43004" y="162979"/>
                  </a:lnTo>
                  <a:lnTo>
                    <a:pt x="31212" y="149977"/>
                  </a:lnTo>
                  <a:lnTo>
                    <a:pt x="29238" y="148895"/>
                  </a:lnTo>
                  <a:lnTo>
                    <a:pt x="27921" y="149165"/>
                  </a:lnTo>
                  <a:lnTo>
                    <a:pt x="27043" y="150338"/>
                  </a:lnTo>
                  <a:lnTo>
                    <a:pt x="27451" y="151120"/>
                  </a:lnTo>
                  <a:lnTo>
                    <a:pt x="30549" y="151989"/>
                  </a:lnTo>
                  <a:lnTo>
                    <a:pt x="71182" y="152623"/>
                  </a:lnTo>
                  <a:lnTo>
                    <a:pt x="83058" y="150011"/>
                  </a:lnTo>
                  <a:lnTo>
                    <a:pt x="95322" y="142962"/>
                  </a:lnTo>
                  <a:lnTo>
                    <a:pt x="108354" y="131691"/>
                  </a:lnTo>
                  <a:lnTo>
                    <a:pt x="126467" y="89117"/>
                  </a:lnTo>
                  <a:lnTo>
                    <a:pt x="131919" y="48934"/>
                  </a:lnTo>
                  <a:lnTo>
                    <a:pt x="132431" y="12106"/>
                  </a:lnTo>
                  <a:lnTo>
                    <a:pt x="132443" y="48966"/>
                  </a:lnTo>
                  <a:lnTo>
                    <a:pt x="132443" y="87557"/>
                  </a:lnTo>
                  <a:lnTo>
                    <a:pt x="129798" y="131402"/>
                  </a:lnTo>
                  <a:lnTo>
                    <a:pt x="122731" y="174821"/>
                  </a:lnTo>
                  <a:lnTo>
                    <a:pt x="118205" y="206179"/>
                  </a:lnTo>
                  <a:lnTo>
                    <a:pt x="114665" y="245153"/>
                  </a:lnTo>
                  <a:lnTo>
                    <a:pt x="107774" y="278970"/>
                  </a:lnTo>
                  <a:lnTo>
                    <a:pt x="100440" y="321401"/>
                  </a:lnTo>
                  <a:lnTo>
                    <a:pt x="97459" y="358174"/>
                  </a:lnTo>
                  <a:lnTo>
                    <a:pt x="96870" y="389066"/>
                  </a:lnTo>
                  <a:lnTo>
                    <a:pt x="97815" y="393616"/>
                  </a:lnTo>
                  <a:lnTo>
                    <a:pt x="99436" y="396649"/>
                  </a:lnTo>
                  <a:lnTo>
                    <a:pt x="101509" y="398671"/>
                  </a:lnTo>
                  <a:lnTo>
                    <a:pt x="103882" y="398035"/>
                  </a:lnTo>
                  <a:lnTo>
                    <a:pt x="122460" y="377502"/>
                  </a:lnTo>
                  <a:lnTo>
                    <a:pt x="128007" y="366374"/>
                  </a:lnTo>
                  <a:lnTo>
                    <a:pt x="139122" y="328577"/>
                  </a:lnTo>
                  <a:lnTo>
                    <a:pt x="140929" y="290285"/>
                  </a:lnTo>
                  <a:lnTo>
                    <a:pt x="136501" y="265664"/>
                  </a:lnTo>
                  <a:lnTo>
                    <a:pt x="131602" y="257467"/>
                  </a:lnTo>
                  <a:lnTo>
                    <a:pt x="125112" y="252205"/>
                  </a:lnTo>
                  <a:lnTo>
                    <a:pt x="124580" y="252766"/>
                  </a:lnTo>
                  <a:lnTo>
                    <a:pt x="123988" y="256034"/>
                  </a:lnTo>
                  <a:lnTo>
                    <a:pt x="126807" y="257303"/>
                  </a:lnTo>
                  <a:lnTo>
                    <a:pt x="137876" y="258713"/>
                  </a:lnTo>
                  <a:lnTo>
                    <a:pt x="156102" y="254765"/>
                  </a:lnTo>
                  <a:lnTo>
                    <a:pt x="190424" y="234637"/>
                  </a:lnTo>
                  <a:lnTo>
                    <a:pt x="194909" y="231131"/>
                  </a:lnTo>
                  <a:lnTo>
                    <a:pt x="210231" y="196990"/>
                  </a:lnTo>
                  <a:lnTo>
                    <a:pt x="228691" y="154674"/>
                  </a:lnTo>
                  <a:lnTo>
                    <a:pt x="234752" y="132732"/>
                  </a:lnTo>
                  <a:lnTo>
                    <a:pt x="239156" y="89887"/>
                  </a:lnTo>
                  <a:lnTo>
                    <a:pt x="246385" y="49880"/>
                  </a:lnTo>
                  <a:lnTo>
                    <a:pt x="248342" y="10191"/>
                  </a:lnTo>
                  <a:lnTo>
                    <a:pt x="248474" y="0"/>
                  </a:lnTo>
                  <a:lnTo>
                    <a:pt x="248493" y="293"/>
                  </a:lnTo>
                  <a:lnTo>
                    <a:pt x="238811" y="37011"/>
                  </a:lnTo>
                  <a:lnTo>
                    <a:pt x="232279" y="72398"/>
                  </a:lnTo>
                  <a:lnTo>
                    <a:pt x="224851" y="114188"/>
                  </a:lnTo>
                  <a:lnTo>
                    <a:pt x="222356" y="157427"/>
                  </a:lnTo>
                  <a:lnTo>
                    <a:pt x="221863" y="198931"/>
                  </a:lnTo>
                  <a:lnTo>
                    <a:pt x="231258" y="224595"/>
                  </a:lnTo>
                  <a:lnTo>
                    <a:pt x="246609" y="246310"/>
                  </a:lnTo>
                  <a:lnTo>
                    <a:pt x="252211" y="249828"/>
                  </a:lnTo>
                  <a:lnTo>
                    <a:pt x="257929" y="251181"/>
                  </a:lnTo>
                  <a:lnTo>
                    <a:pt x="263726" y="251091"/>
                  </a:lnTo>
                  <a:lnTo>
                    <a:pt x="269575" y="248054"/>
                  </a:lnTo>
                  <a:lnTo>
                    <a:pt x="286295" y="230551"/>
                  </a:lnTo>
                  <a:lnTo>
                    <a:pt x="297974" y="210372"/>
                  </a:lnTo>
                  <a:lnTo>
                    <a:pt x="311038" y="1526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87" name="SMARTInkShape-Group1313"/>
          <p:cNvGrpSpPr/>
          <p:nvPr/>
        </p:nvGrpSpPr>
        <p:grpSpPr>
          <a:xfrm>
            <a:off x="5670352" y="1696641"/>
            <a:ext cx="1579630" cy="550680"/>
            <a:chOff x="5670352" y="1696641"/>
            <a:chExt cx="1579630" cy="550680"/>
          </a:xfrm>
        </p:grpSpPr>
        <p:sp>
          <p:nvSpPr>
            <p:cNvPr id="376" name="SMARTInkShape-5233"/>
            <p:cNvSpPr/>
            <p:nvPr>
              <p:custDataLst>
                <p:tags r:id="rId51"/>
              </p:custDataLst>
            </p:nvPr>
          </p:nvSpPr>
          <p:spPr bwMode="auto">
            <a:xfrm>
              <a:off x="6966657" y="1884164"/>
              <a:ext cx="78867" cy="156719"/>
            </a:xfrm>
            <a:custGeom>
              <a:avLst/>
              <a:gdLst/>
              <a:ahLst/>
              <a:cxnLst/>
              <a:rect l="0" t="0" r="0" b="0"/>
              <a:pathLst>
                <a:path w="78867" h="156719">
                  <a:moveTo>
                    <a:pt x="43148" y="0"/>
                  </a:moveTo>
                  <a:lnTo>
                    <a:pt x="43148" y="0"/>
                  </a:lnTo>
                  <a:lnTo>
                    <a:pt x="26924" y="37592"/>
                  </a:lnTo>
                  <a:lnTo>
                    <a:pt x="11867" y="69162"/>
                  </a:lnTo>
                  <a:lnTo>
                    <a:pt x="1877" y="108032"/>
                  </a:lnTo>
                  <a:lnTo>
                    <a:pt x="0" y="125405"/>
                  </a:lnTo>
                  <a:lnTo>
                    <a:pt x="4459" y="140402"/>
                  </a:lnTo>
                  <a:lnTo>
                    <a:pt x="8425" y="147180"/>
                  </a:lnTo>
                  <a:lnTo>
                    <a:pt x="13053" y="151698"/>
                  </a:lnTo>
                  <a:lnTo>
                    <a:pt x="23488" y="156718"/>
                  </a:lnTo>
                  <a:lnTo>
                    <a:pt x="37387" y="156304"/>
                  </a:lnTo>
                  <a:lnTo>
                    <a:pt x="78866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7" name="SMARTInkShape-5234"/>
            <p:cNvSpPr/>
            <p:nvPr>
              <p:custDataLst>
                <p:tags r:id="rId52"/>
              </p:custDataLst>
            </p:nvPr>
          </p:nvSpPr>
          <p:spPr bwMode="auto">
            <a:xfrm>
              <a:off x="7063383" y="1902023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0" y="0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8" name="SMARTInkShape-5235"/>
            <p:cNvSpPr/>
            <p:nvPr>
              <p:custDataLst>
                <p:tags r:id="rId53"/>
              </p:custDataLst>
            </p:nvPr>
          </p:nvSpPr>
          <p:spPr bwMode="auto">
            <a:xfrm>
              <a:off x="7072313" y="1992562"/>
              <a:ext cx="53579" cy="90565"/>
            </a:xfrm>
            <a:custGeom>
              <a:avLst/>
              <a:gdLst/>
              <a:ahLst/>
              <a:cxnLst/>
              <a:rect l="0" t="0" r="0" b="0"/>
              <a:pathLst>
                <a:path w="53579" h="90565">
                  <a:moveTo>
                    <a:pt x="0" y="7688"/>
                  </a:moveTo>
                  <a:lnTo>
                    <a:pt x="0" y="7688"/>
                  </a:lnTo>
                  <a:lnTo>
                    <a:pt x="0" y="0"/>
                  </a:lnTo>
                  <a:lnTo>
                    <a:pt x="0" y="36954"/>
                  </a:lnTo>
                  <a:lnTo>
                    <a:pt x="992" y="80151"/>
                  </a:lnTo>
                  <a:lnTo>
                    <a:pt x="4740" y="88842"/>
                  </a:lnTo>
                  <a:lnTo>
                    <a:pt x="8121" y="90564"/>
                  </a:lnTo>
                  <a:lnTo>
                    <a:pt x="17169" y="89832"/>
                  </a:lnTo>
                  <a:lnTo>
                    <a:pt x="25159" y="86199"/>
                  </a:lnTo>
                  <a:lnTo>
                    <a:pt x="33010" y="79293"/>
                  </a:lnTo>
                  <a:lnTo>
                    <a:pt x="53578" y="523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" name="SMARTInkShape-5236"/>
            <p:cNvSpPr/>
            <p:nvPr>
              <p:custDataLst>
                <p:tags r:id="rId54"/>
              </p:custDataLst>
            </p:nvPr>
          </p:nvSpPr>
          <p:spPr bwMode="auto">
            <a:xfrm>
              <a:off x="7108031" y="1696641"/>
              <a:ext cx="141951" cy="437555"/>
            </a:xfrm>
            <a:custGeom>
              <a:avLst/>
              <a:gdLst/>
              <a:ahLst/>
              <a:cxnLst/>
              <a:rect l="0" t="0" r="0" b="0"/>
              <a:pathLst>
                <a:path w="141951" h="437555">
                  <a:moveTo>
                    <a:pt x="8930" y="0"/>
                  </a:moveTo>
                  <a:lnTo>
                    <a:pt x="8930" y="0"/>
                  </a:lnTo>
                  <a:lnTo>
                    <a:pt x="13671" y="4740"/>
                  </a:lnTo>
                  <a:lnTo>
                    <a:pt x="15998" y="9713"/>
                  </a:lnTo>
                  <a:lnTo>
                    <a:pt x="16619" y="12429"/>
                  </a:lnTo>
                  <a:lnTo>
                    <a:pt x="22233" y="20990"/>
                  </a:lnTo>
                  <a:lnTo>
                    <a:pt x="55350" y="60058"/>
                  </a:lnTo>
                  <a:lnTo>
                    <a:pt x="79049" y="102984"/>
                  </a:lnTo>
                  <a:lnTo>
                    <a:pt x="100307" y="143501"/>
                  </a:lnTo>
                  <a:lnTo>
                    <a:pt x="117710" y="178717"/>
                  </a:lnTo>
                  <a:lnTo>
                    <a:pt x="132332" y="214900"/>
                  </a:lnTo>
                  <a:lnTo>
                    <a:pt x="139751" y="257040"/>
                  </a:lnTo>
                  <a:lnTo>
                    <a:pt x="141950" y="291464"/>
                  </a:lnTo>
                  <a:lnTo>
                    <a:pt x="137860" y="325256"/>
                  </a:lnTo>
                  <a:lnTo>
                    <a:pt x="130394" y="343326"/>
                  </a:lnTo>
                  <a:lnTo>
                    <a:pt x="107865" y="378366"/>
                  </a:lnTo>
                  <a:lnTo>
                    <a:pt x="81018" y="400835"/>
                  </a:lnTo>
                  <a:lnTo>
                    <a:pt x="0" y="437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0" name="SMARTInkShape-5237"/>
            <p:cNvSpPr/>
            <p:nvPr>
              <p:custDataLst>
                <p:tags r:id="rId55"/>
              </p:custDataLst>
            </p:nvPr>
          </p:nvSpPr>
          <p:spPr bwMode="auto">
            <a:xfrm>
              <a:off x="6543221" y="1867546"/>
              <a:ext cx="162975" cy="184592"/>
            </a:xfrm>
            <a:custGeom>
              <a:avLst/>
              <a:gdLst/>
              <a:ahLst/>
              <a:cxnLst/>
              <a:rect l="0" t="0" r="0" b="0"/>
              <a:pathLst>
                <a:path w="162975" h="184592">
                  <a:moveTo>
                    <a:pt x="2240" y="7688"/>
                  </a:moveTo>
                  <a:lnTo>
                    <a:pt x="2240" y="7688"/>
                  </a:lnTo>
                  <a:lnTo>
                    <a:pt x="2240" y="0"/>
                  </a:lnTo>
                  <a:lnTo>
                    <a:pt x="19892" y="8636"/>
                  </a:lnTo>
                  <a:lnTo>
                    <a:pt x="55777" y="19782"/>
                  </a:lnTo>
                  <a:lnTo>
                    <a:pt x="90536" y="32530"/>
                  </a:lnTo>
                  <a:lnTo>
                    <a:pt x="119015" y="54077"/>
                  </a:lnTo>
                  <a:lnTo>
                    <a:pt x="123593" y="60717"/>
                  </a:lnTo>
                  <a:lnTo>
                    <a:pt x="124814" y="63877"/>
                  </a:lnTo>
                  <a:lnTo>
                    <a:pt x="118233" y="77971"/>
                  </a:lnTo>
                  <a:lnTo>
                    <a:pt x="105386" y="95480"/>
                  </a:lnTo>
                  <a:lnTo>
                    <a:pt x="64220" y="129137"/>
                  </a:lnTo>
                  <a:lnTo>
                    <a:pt x="27097" y="152347"/>
                  </a:lnTo>
                  <a:lnTo>
                    <a:pt x="6959" y="163660"/>
                  </a:lnTo>
                  <a:lnTo>
                    <a:pt x="2410" y="165247"/>
                  </a:lnTo>
                  <a:lnTo>
                    <a:pt x="369" y="167298"/>
                  </a:lnTo>
                  <a:lnTo>
                    <a:pt x="0" y="169657"/>
                  </a:lnTo>
                  <a:lnTo>
                    <a:pt x="747" y="172222"/>
                  </a:lnTo>
                  <a:lnTo>
                    <a:pt x="6868" y="177718"/>
                  </a:lnTo>
                  <a:lnTo>
                    <a:pt x="11278" y="180573"/>
                  </a:lnTo>
                  <a:lnTo>
                    <a:pt x="31707" y="184591"/>
                  </a:lnTo>
                  <a:lnTo>
                    <a:pt x="71385" y="178991"/>
                  </a:lnTo>
                  <a:lnTo>
                    <a:pt x="113617" y="170428"/>
                  </a:lnTo>
                  <a:lnTo>
                    <a:pt x="138725" y="167694"/>
                  </a:lnTo>
                  <a:lnTo>
                    <a:pt x="162974" y="1594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1" name="SMARTInkShape-5238"/>
            <p:cNvSpPr/>
            <p:nvPr>
              <p:custDataLst>
                <p:tags r:id="rId56"/>
              </p:custDataLst>
            </p:nvPr>
          </p:nvSpPr>
          <p:spPr bwMode="auto">
            <a:xfrm>
              <a:off x="6386651" y="1769319"/>
              <a:ext cx="123092" cy="358319"/>
            </a:xfrm>
            <a:custGeom>
              <a:avLst/>
              <a:gdLst/>
              <a:ahLst/>
              <a:cxnLst/>
              <a:rect l="0" t="0" r="0" b="0"/>
              <a:pathLst>
                <a:path w="123092" h="358319">
                  <a:moveTo>
                    <a:pt x="69513" y="7689"/>
                  </a:moveTo>
                  <a:lnTo>
                    <a:pt x="69513" y="7689"/>
                  </a:lnTo>
                  <a:lnTo>
                    <a:pt x="69513" y="0"/>
                  </a:lnTo>
                  <a:lnTo>
                    <a:pt x="69513" y="3867"/>
                  </a:lnTo>
                  <a:lnTo>
                    <a:pt x="47466" y="41947"/>
                  </a:lnTo>
                  <a:lnTo>
                    <a:pt x="35200" y="75055"/>
                  </a:lnTo>
                  <a:lnTo>
                    <a:pt x="25281" y="110993"/>
                  </a:lnTo>
                  <a:lnTo>
                    <a:pt x="13041" y="149803"/>
                  </a:lnTo>
                  <a:lnTo>
                    <a:pt x="7204" y="186132"/>
                  </a:lnTo>
                  <a:lnTo>
                    <a:pt x="172" y="221971"/>
                  </a:lnTo>
                  <a:lnTo>
                    <a:pt x="0" y="239848"/>
                  </a:lnTo>
                  <a:lnTo>
                    <a:pt x="7973" y="278223"/>
                  </a:lnTo>
                  <a:lnTo>
                    <a:pt x="19103" y="318986"/>
                  </a:lnTo>
                  <a:lnTo>
                    <a:pt x="36993" y="347580"/>
                  </a:lnTo>
                  <a:lnTo>
                    <a:pt x="44476" y="356528"/>
                  </a:lnTo>
                  <a:lnTo>
                    <a:pt x="49845" y="358318"/>
                  </a:lnTo>
                  <a:lnTo>
                    <a:pt x="63748" y="357662"/>
                  </a:lnTo>
                  <a:lnTo>
                    <a:pt x="102010" y="348409"/>
                  </a:lnTo>
                  <a:lnTo>
                    <a:pt x="107053" y="345960"/>
                  </a:lnTo>
                  <a:lnTo>
                    <a:pt x="123091" y="3291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2" name="SMARTInkShape-5239"/>
            <p:cNvSpPr/>
            <p:nvPr>
              <p:custDataLst>
                <p:tags r:id="rId57"/>
              </p:custDataLst>
            </p:nvPr>
          </p:nvSpPr>
          <p:spPr bwMode="auto">
            <a:xfrm>
              <a:off x="6093733" y="1908244"/>
              <a:ext cx="210627" cy="339077"/>
            </a:xfrm>
            <a:custGeom>
              <a:avLst/>
              <a:gdLst/>
              <a:ahLst/>
              <a:cxnLst/>
              <a:rect l="0" t="0" r="0" b="0"/>
              <a:pathLst>
                <a:path w="210627" h="339077">
                  <a:moveTo>
                    <a:pt x="112400" y="47358"/>
                  </a:moveTo>
                  <a:lnTo>
                    <a:pt x="112400" y="47358"/>
                  </a:lnTo>
                  <a:lnTo>
                    <a:pt x="112400" y="25493"/>
                  </a:lnTo>
                  <a:lnTo>
                    <a:pt x="109754" y="20111"/>
                  </a:lnTo>
                  <a:lnTo>
                    <a:pt x="107659" y="17287"/>
                  </a:lnTo>
                  <a:lnTo>
                    <a:pt x="102686" y="14149"/>
                  </a:lnTo>
                  <a:lnTo>
                    <a:pt x="94192" y="12754"/>
                  </a:lnTo>
                  <a:lnTo>
                    <a:pt x="77188" y="12135"/>
                  </a:lnTo>
                  <a:lnTo>
                    <a:pt x="59046" y="17151"/>
                  </a:lnTo>
                  <a:lnTo>
                    <a:pt x="42054" y="26987"/>
                  </a:lnTo>
                  <a:lnTo>
                    <a:pt x="21332" y="50251"/>
                  </a:lnTo>
                  <a:lnTo>
                    <a:pt x="1845" y="85228"/>
                  </a:lnTo>
                  <a:lnTo>
                    <a:pt x="0" y="90464"/>
                  </a:lnTo>
                  <a:lnTo>
                    <a:pt x="598" y="104219"/>
                  </a:lnTo>
                  <a:lnTo>
                    <a:pt x="2147" y="112054"/>
                  </a:lnTo>
                  <a:lnTo>
                    <a:pt x="6155" y="118270"/>
                  </a:lnTo>
                  <a:lnTo>
                    <a:pt x="18547" y="127822"/>
                  </a:lnTo>
                  <a:lnTo>
                    <a:pt x="25027" y="129774"/>
                  </a:lnTo>
                  <a:lnTo>
                    <a:pt x="37518" y="129297"/>
                  </a:lnTo>
                  <a:lnTo>
                    <a:pt x="60446" y="118710"/>
                  </a:lnTo>
                  <a:lnTo>
                    <a:pt x="69466" y="111150"/>
                  </a:lnTo>
                  <a:lnTo>
                    <a:pt x="88005" y="80894"/>
                  </a:lnTo>
                  <a:lnTo>
                    <a:pt x="98420" y="38140"/>
                  </a:lnTo>
                  <a:lnTo>
                    <a:pt x="103339" y="3902"/>
                  </a:lnTo>
                  <a:lnTo>
                    <a:pt x="104455" y="41363"/>
                  </a:lnTo>
                  <a:lnTo>
                    <a:pt x="110536" y="81598"/>
                  </a:lnTo>
                  <a:lnTo>
                    <a:pt x="111848" y="114719"/>
                  </a:lnTo>
                  <a:lnTo>
                    <a:pt x="112236" y="158598"/>
                  </a:lnTo>
                  <a:lnTo>
                    <a:pt x="109706" y="201365"/>
                  </a:lnTo>
                  <a:lnTo>
                    <a:pt x="107234" y="223953"/>
                  </a:lnTo>
                  <a:lnTo>
                    <a:pt x="110428" y="258983"/>
                  </a:lnTo>
                  <a:lnTo>
                    <a:pt x="111815" y="293506"/>
                  </a:lnTo>
                  <a:lnTo>
                    <a:pt x="112366" y="337596"/>
                  </a:lnTo>
                  <a:lnTo>
                    <a:pt x="112377" y="339076"/>
                  </a:lnTo>
                  <a:lnTo>
                    <a:pt x="117133" y="326939"/>
                  </a:lnTo>
                  <a:lnTo>
                    <a:pt x="121493" y="288049"/>
                  </a:lnTo>
                  <a:lnTo>
                    <a:pt x="127221" y="249863"/>
                  </a:lnTo>
                  <a:lnTo>
                    <a:pt x="132335" y="217823"/>
                  </a:lnTo>
                  <a:lnTo>
                    <a:pt x="151285" y="174589"/>
                  </a:lnTo>
                  <a:lnTo>
                    <a:pt x="155910" y="132352"/>
                  </a:lnTo>
                  <a:lnTo>
                    <a:pt x="163952" y="93912"/>
                  </a:lnTo>
                  <a:lnTo>
                    <a:pt x="178009" y="55166"/>
                  </a:lnTo>
                  <a:lnTo>
                    <a:pt x="195754" y="15039"/>
                  </a:lnTo>
                  <a:lnTo>
                    <a:pt x="204676" y="1622"/>
                  </a:lnTo>
                  <a:lnTo>
                    <a:pt x="206660" y="0"/>
                  </a:lnTo>
                  <a:lnTo>
                    <a:pt x="210626" y="27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3" name="SMARTInkShape-5240"/>
            <p:cNvSpPr/>
            <p:nvPr>
              <p:custDataLst>
                <p:tags r:id="rId58"/>
              </p:custDataLst>
            </p:nvPr>
          </p:nvSpPr>
          <p:spPr bwMode="auto">
            <a:xfrm>
              <a:off x="5906308" y="1991688"/>
              <a:ext cx="70878" cy="106790"/>
            </a:xfrm>
            <a:custGeom>
              <a:avLst/>
              <a:gdLst/>
              <a:ahLst/>
              <a:cxnLst/>
              <a:rect l="0" t="0" r="0" b="0"/>
              <a:pathLst>
                <a:path w="70878" h="106790">
                  <a:moveTo>
                    <a:pt x="5145" y="8562"/>
                  </a:moveTo>
                  <a:lnTo>
                    <a:pt x="5145" y="8562"/>
                  </a:lnTo>
                  <a:lnTo>
                    <a:pt x="5145" y="3821"/>
                  </a:lnTo>
                  <a:lnTo>
                    <a:pt x="4153" y="2425"/>
                  </a:lnTo>
                  <a:lnTo>
                    <a:pt x="2500" y="1494"/>
                  </a:lnTo>
                  <a:lnTo>
                    <a:pt x="405" y="874"/>
                  </a:lnTo>
                  <a:lnTo>
                    <a:pt x="0" y="460"/>
                  </a:lnTo>
                  <a:lnTo>
                    <a:pt x="723" y="184"/>
                  </a:lnTo>
                  <a:lnTo>
                    <a:pt x="2197" y="0"/>
                  </a:lnTo>
                  <a:lnTo>
                    <a:pt x="42990" y="26116"/>
                  </a:lnTo>
                  <a:lnTo>
                    <a:pt x="48754" y="32239"/>
                  </a:lnTo>
                  <a:lnTo>
                    <a:pt x="62163" y="42256"/>
                  </a:lnTo>
                  <a:lnTo>
                    <a:pt x="69513" y="51980"/>
                  </a:lnTo>
                  <a:lnTo>
                    <a:pt x="70877" y="57351"/>
                  </a:lnTo>
                  <a:lnTo>
                    <a:pt x="69747" y="68611"/>
                  </a:lnTo>
                  <a:lnTo>
                    <a:pt x="65938" y="77584"/>
                  </a:lnTo>
                  <a:lnTo>
                    <a:pt x="50667" y="96169"/>
                  </a:lnTo>
                  <a:lnTo>
                    <a:pt x="31934" y="10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4" name="SMARTInkShape-5241"/>
            <p:cNvSpPr/>
            <p:nvPr>
              <p:custDataLst>
                <p:tags r:id="rId59"/>
              </p:custDataLst>
            </p:nvPr>
          </p:nvSpPr>
          <p:spPr bwMode="auto">
            <a:xfrm>
              <a:off x="6795774" y="1821656"/>
              <a:ext cx="8649" cy="250033"/>
            </a:xfrm>
            <a:custGeom>
              <a:avLst/>
              <a:gdLst/>
              <a:ahLst/>
              <a:cxnLst/>
              <a:rect l="0" t="0" r="0" b="0"/>
              <a:pathLst>
                <a:path w="8649" h="250033">
                  <a:moveTo>
                    <a:pt x="8648" y="0"/>
                  </a:moveTo>
                  <a:lnTo>
                    <a:pt x="8648" y="0"/>
                  </a:lnTo>
                  <a:lnTo>
                    <a:pt x="3907" y="0"/>
                  </a:lnTo>
                  <a:lnTo>
                    <a:pt x="1580" y="10584"/>
                  </a:lnTo>
                  <a:lnTo>
                    <a:pt x="86" y="49716"/>
                  </a:lnTo>
                  <a:lnTo>
                    <a:pt x="4568" y="83963"/>
                  </a:lnTo>
                  <a:lnTo>
                    <a:pt x="2699" y="123986"/>
                  </a:lnTo>
                  <a:lnTo>
                    <a:pt x="5451" y="163545"/>
                  </a:lnTo>
                  <a:lnTo>
                    <a:pt x="1858" y="200042"/>
                  </a:lnTo>
                  <a:lnTo>
                    <a:pt x="0" y="239847"/>
                  </a:lnTo>
                  <a:lnTo>
                    <a:pt x="898" y="243242"/>
                  </a:lnTo>
                  <a:lnTo>
                    <a:pt x="8648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5" name="SMARTInkShape-5242"/>
            <p:cNvSpPr/>
            <p:nvPr>
              <p:custDataLst>
                <p:tags r:id="rId60"/>
              </p:custDataLst>
            </p:nvPr>
          </p:nvSpPr>
          <p:spPr bwMode="auto">
            <a:xfrm>
              <a:off x="6912819" y="1857743"/>
              <a:ext cx="77510" cy="154358"/>
            </a:xfrm>
            <a:custGeom>
              <a:avLst/>
              <a:gdLst/>
              <a:ahLst/>
              <a:cxnLst/>
              <a:rect l="0" t="0" r="0" b="0"/>
              <a:pathLst>
                <a:path w="77510" h="154358">
                  <a:moveTo>
                    <a:pt x="7689" y="8562"/>
                  </a:moveTo>
                  <a:lnTo>
                    <a:pt x="7689" y="8562"/>
                  </a:lnTo>
                  <a:lnTo>
                    <a:pt x="0" y="873"/>
                  </a:lnTo>
                  <a:lnTo>
                    <a:pt x="579" y="459"/>
                  </a:lnTo>
                  <a:lnTo>
                    <a:pt x="3867" y="0"/>
                  </a:lnTo>
                  <a:lnTo>
                    <a:pt x="30798" y="17842"/>
                  </a:lnTo>
                  <a:lnTo>
                    <a:pt x="63785" y="53579"/>
                  </a:lnTo>
                  <a:lnTo>
                    <a:pt x="76702" y="94253"/>
                  </a:lnTo>
                  <a:lnTo>
                    <a:pt x="77509" y="104385"/>
                  </a:lnTo>
                  <a:lnTo>
                    <a:pt x="76064" y="112131"/>
                  </a:lnTo>
                  <a:lnTo>
                    <a:pt x="69166" y="123384"/>
                  </a:lnTo>
                  <a:lnTo>
                    <a:pt x="41440" y="144830"/>
                  </a:lnTo>
                  <a:lnTo>
                    <a:pt x="24674" y="152800"/>
                  </a:lnTo>
                  <a:lnTo>
                    <a:pt x="12592" y="154357"/>
                  </a:lnTo>
                  <a:lnTo>
                    <a:pt x="7981" y="153384"/>
                  </a:lnTo>
                  <a:lnTo>
                    <a:pt x="5900" y="151743"/>
                  </a:lnTo>
                  <a:lnTo>
                    <a:pt x="5504" y="149656"/>
                  </a:lnTo>
                  <a:lnTo>
                    <a:pt x="7689" y="12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6" name="SMARTInkShape-5243"/>
            <p:cNvSpPr/>
            <p:nvPr>
              <p:custDataLst>
                <p:tags r:id="rId61"/>
              </p:custDataLst>
            </p:nvPr>
          </p:nvSpPr>
          <p:spPr bwMode="auto">
            <a:xfrm>
              <a:off x="5670352" y="2018109"/>
              <a:ext cx="291029" cy="44650"/>
            </a:xfrm>
            <a:custGeom>
              <a:avLst/>
              <a:gdLst/>
              <a:ahLst/>
              <a:cxnLst/>
              <a:rect l="0" t="0" r="0" b="0"/>
              <a:pathLst>
                <a:path w="291029" h="44650">
                  <a:moveTo>
                    <a:pt x="0" y="44649"/>
                  </a:moveTo>
                  <a:lnTo>
                    <a:pt x="0" y="44649"/>
                  </a:lnTo>
                  <a:lnTo>
                    <a:pt x="34338" y="39908"/>
                  </a:lnTo>
                  <a:lnTo>
                    <a:pt x="77301" y="36547"/>
                  </a:lnTo>
                  <a:lnTo>
                    <a:pt x="120772" y="38528"/>
                  </a:lnTo>
                  <a:lnTo>
                    <a:pt x="159477" y="42835"/>
                  </a:lnTo>
                  <a:lnTo>
                    <a:pt x="196080" y="44111"/>
                  </a:lnTo>
                  <a:lnTo>
                    <a:pt x="234523" y="44543"/>
                  </a:lnTo>
                  <a:lnTo>
                    <a:pt x="274484" y="44635"/>
                  </a:lnTo>
                  <a:lnTo>
                    <a:pt x="285704" y="43650"/>
                  </a:lnTo>
                  <a:lnTo>
                    <a:pt x="288695" y="41999"/>
                  </a:lnTo>
                  <a:lnTo>
                    <a:pt x="290690" y="39905"/>
                  </a:lnTo>
                  <a:lnTo>
                    <a:pt x="291028" y="36526"/>
                  </a:lnTo>
                  <a:lnTo>
                    <a:pt x="288757" y="27479"/>
                  </a:lnTo>
                  <a:lnTo>
                    <a:pt x="26789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94" name="SMARTInkShape-Group1314"/>
          <p:cNvGrpSpPr/>
          <p:nvPr/>
        </p:nvGrpSpPr>
        <p:grpSpPr>
          <a:xfrm>
            <a:off x="3821906" y="1857743"/>
            <a:ext cx="834331" cy="300820"/>
            <a:chOff x="3821906" y="1857743"/>
            <a:chExt cx="834331" cy="300820"/>
          </a:xfrm>
        </p:grpSpPr>
        <p:sp>
          <p:nvSpPr>
            <p:cNvPr id="388" name="SMARTInkShape-5244"/>
            <p:cNvSpPr/>
            <p:nvPr>
              <p:custDataLst>
                <p:tags r:id="rId45"/>
              </p:custDataLst>
            </p:nvPr>
          </p:nvSpPr>
          <p:spPr bwMode="auto">
            <a:xfrm>
              <a:off x="4569440" y="1884164"/>
              <a:ext cx="86797" cy="169665"/>
            </a:xfrm>
            <a:custGeom>
              <a:avLst/>
              <a:gdLst/>
              <a:ahLst/>
              <a:cxnLst/>
              <a:rect l="0" t="0" r="0" b="0"/>
              <a:pathLst>
                <a:path w="86797" h="169665">
                  <a:moveTo>
                    <a:pt x="11490" y="0"/>
                  </a:moveTo>
                  <a:lnTo>
                    <a:pt x="11490" y="0"/>
                  </a:lnTo>
                  <a:lnTo>
                    <a:pt x="2008" y="0"/>
                  </a:lnTo>
                  <a:lnTo>
                    <a:pt x="208" y="992"/>
                  </a:lnTo>
                  <a:lnTo>
                    <a:pt x="0" y="2646"/>
                  </a:lnTo>
                  <a:lnTo>
                    <a:pt x="2414" y="7129"/>
                  </a:lnTo>
                  <a:lnTo>
                    <a:pt x="6795" y="12429"/>
                  </a:lnTo>
                  <a:lnTo>
                    <a:pt x="47490" y="38385"/>
                  </a:lnTo>
                  <a:lnTo>
                    <a:pt x="69882" y="59699"/>
                  </a:lnTo>
                  <a:lnTo>
                    <a:pt x="85754" y="86734"/>
                  </a:lnTo>
                  <a:lnTo>
                    <a:pt x="86796" y="92549"/>
                  </a:lnTo>
                  <a:lnTo>
                    <a:pt x="85308" y="104302"/>
                  </a:lnTo>
                  <a:lnTo>
                    <a:pt x="78892" y="122076"/>
                  </a:lnTo>
                  <a:lnTo>
                    <a:pt x="65967" y="139909"/>
                  </a:lnTo>
                  <a:lnTo>
                    <a:pt x="57861" y="146518"/>
                  </a:lnTo>
                  <a:lnTo>
                    <a:pt x="49959" y="151439"/>
                  </a:lnTo>
                  <a:lnTo>
                    <a:pt x="39831" y="160241"/>
                  </a:lnTo>
                  <a:lnTo>
                    <a:pt x="256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9" name="SMARTInkShape-5245"/>
            <p:cNvSpPr/>
            <p:nvPr>
              <p:custDataLst>
                <p:tags r:id="rId46"/>
              </p:custDataLst>
            </p:nvPr>
          </p:nvSpPr>
          <p:spPr bwMode="auto">
            <a:xfrm>
              <a:off x="4367858" y="1946672"/>
              <a:ext cx="257721" cy="35719"/>
            </a:xfrm>
            <a:custGeom>
              <a:avLst/>
              <a:gdLst/>
              <a:ahLst/>
              <a:cxnLst/>
              <a:rect l="0" t="0" r="0" b="0"/>
              <a:pathLst>
                <a:path w="257721" h="35719">
                  <a:moveTo>
                    <a:pt x="7689" y="26789"/>
                  </a:moveTo>
                  <a:lnTo>
                    <a:pt x="7689" y="26789"/>
                  </a:lnTo>
                  <a:lnTo>
                    <a:pt x="2948" y="26789"/>
                  </a:lnTo>
                  <a:lnTo>
                    <a:pt x="1552" y="27781"/>
                  </a:lnTo>
                  <a:lnTo>
                    <a:pt x="621" y="29435"/>
                  </a:lnTo>
                  <a:lnTo>
                    <a:pt x="0" y="31529"/>
                  </a:lnTo>
                  <a:lnTo>
                    <a:pt x="579" y="32926"/>
                  </a:lnTo>
                  <a:lnTo>
                    <a:pt x="1957" y="33857"/>
                  </a:lnTo>
                  <a:lnTo>
                    <a:pt x="7125" y="34891"/>
                  </a:lnTo>
                  <a:lnTo>
                    <a:pt x="46049" y="35646"/>
                  </a:lnTo>
                  <a:lnTo>
                    <a:pt x="83874" y="35704"/>
                  </a:lnTo>
                  <a:lnTo>
                    <a:pt x="120523" y="35716"/>
                  </a:lnTo>
                  <a:lnTo>
                    <a:pt x="163996" y="35718"/>
                  </a:lnTo>
                  <a:lnTo>
                    <a:pt x="204931" y="35718"/>
                  </a:lnTo>
                  <a:lnTo>
                    <a:pt x="238032" y="34726"/>
                  </a:lnTo>
                  <a:lnTo>
                    <a:pt x="248308" y="30978"/>
                  </a:lnTo>
                  <a:lnTo>
                    <a:pt x="251446" y="28590"/>
                  </a:lnTo>
                  <a:lnTo>
                    <a:pt x="254932" y="23290"/>
                  </a:lnTo>
                  <a:lnTo>
                    <a:pt x="256894" y="14728"/>
                  </a:lnTo>
                  <a:lnTo>
                    <a:pt x="25772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0" name="SMARTInkShape-5246"/>
            <p:cNvSpPr/>
            <p:nvPr>
              <p:custDataLst>
                <p:tags r:id="rId47"/>
              </p:custDataLst>
            </p:nvPr>
          </p:nvSpPr>
          <p:spPr bwMode="auto">
            <a:xfrm>
              <a:off x="4116618" y="1930054"/>
              <a:ext cx="16578" cy="25042"/>
            </a:xfrm>
            <a:custGeom>
              <a:avLst/>
              <a:gdLst/>
              <a:ahLst/>
              <a:cxnLst/>
              <a:rect l="0" t="0" r="0" b="0"/>
              <a:pathLst>
                <a:path w="16578" h="25042">
                  <a:moveTo>
                    <a:pt x="8898" y="7688"/>
                  </a:moveTo>
                  <a:lnTo>
                    <a:pt x="8898" y="7688"/>
                  </a:lnTo>
                  <a:lnTo>
                    <a:pt x="1209" y="7688"/>
                  </a:lnTo>
                  <a:lnTo>
                    <a:pt x="795" y="6696"/>
                  </a:lnTo>
                  <a:lnTo>
                    <a:pt x="76" y="0"/>
                  </a:lnTo>
                  <a:lnTo>
                    <a:pt x="0" y="3867"/>
                  </a:lnTo>
                  <a:lnTo>
                    <a:pt x="2628" y="8635"/>
                  </a:lnTo>
                  <a:lnTo>
                    <a:pt x="6111" y="14062"/>
                  </a:lnTo>
                  <a:lnTo>
                    <a:pt x="8789" y="25041"/>
                  </a:lnTo>
                  <a:lnTo>
                    <a:pt x="13606" y="20657"/>
                  </a:lnTo>
                  <a:lnTo>
                    <a:pt x="15951" y="15767"/>
                  </a:lnTo>
                  <a:lnTo>
                    <a:pt x="16577" y="13074"/>
                  </a:lnTo>
                  <a:lnTo>
                    <a:pt x="16001" y="11279"/>
                  </a:lnTo>
                  <a:lnTo>
                    <a:pt x="14626" y="10082"/>
                  </a:lnTo>
                  <a:lnTo>
                    <a:pt x="12716" y="9284"/>
                  </a:lnTo>
                  <a:lnTo>
                    <a:pt x="11443" y="7760"/>
                  </a:lnTo>
                  <a:lnTo>
                    <a:pt x="9652" y="2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1" name="SMARTInkShape-5247"/>
            <p:cNvSpPr/>
            <p:nvPr>
              <p:custDataLst>
                <p:tags r:id="rId48"/>
              </p:custDataLst>
            </p:nvPr>
          </p:nvSpPr>
          <p:spPr bwMode="auto">
            <a:xfrm>
              <a:off x="4125548" y="2053828"/>
              <a:ext cx="44617" cy="104735"/>
            </a:xfrm>
            <a:custGeom>
              <a:avLst/>
              <a:gdLst/>
              <a:ahLst/>
              <a:cxnLst/>
              <a:rect l="0" t="0" r="0" b="0"/>
              <a:pathLst>
                <a:path w="44617" h="104735">
                  <a:moveTo>
                    <a:pt x="8897" y="0"/>
                  </a:moveTo>
                  <a:lnTo>
                    <a:pt x="8897" y="0"/>
                  </a:lnTo>
                  <a:lnTo>
                    <a:pt x="8897" y="4741"/>
                  </a:lnTo>
                  <a:lnTo>
                    <a:pt x="1209" y="38160"/>
                  </a:lnTo>
                  <a:lnTo>
                    <a:pt x="131" y="78043"/>
                  </a:lnTo>
                  <a:lnTo>
                    <a:pt x="0" y="98980"/>
                  </a:lnTo>
                  <a:lnTo>
                    <a:pt x="1974" y="101706"/>
                  </a:lnTo>
                  <a:lnTo>
                    <a:pt x="9458" y="104734"/>
                  </a:lnTo>
                  <a:lnTo>
                    <a:pt x="14232" y="103557"/>
                  </a:lnTo>
                  <a:lnTo>
                    <a:pt x="24828" y="96958"/>
                  </a:lnTo>
                  <a:lnTo>
                    <a:pt x="44616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2" name="SMARTInkShape-5248"/>
            <p:cNvSpPr/>
            <p:nvPr>
              <p:custDataLst>
                <p:tags r:id="rId49"/>
              </p:custDataLst>
            </p:nvPr>
          </p:nvSpPr>
          <p:spPr bwMode="auto">
            <a:xfrm>
              <a:off x="3949614" y="1857743"/>
              <a:ext cx="122325" cy="256239"/>
            </a:xfrm>
            <a:custGeom>
              <a:avLst/>
              <a:gdLst/>
              <a:ahLst/>
              <a:cxnLst/>
              <a:rect l="0" t="0" r="0" b="0"/>
              <a:pathLst>
                <a:path w="122325" h="256239">
                  <a:moveTo>
                    <a:pt x="59816" y="8562"/>
                  </a:moveTo>
                  <a:lnTo>
                    <a:pt x="59816" y="8562"/>
                  </a:lnTo>
                  <a:lnTo>
                    <a:pt x="59816" y="873"/>
                  </a:lnTo>
                  <a:lnTo>
                    <a:pt x="58824" y="459"/>
                  </a:lnTo>
                  <a:lnTo>
                    <a:pt x="55075" y="0"/>
                  </a:lnTo>
                  <a:lnTo>
                    <a:pt x="52687" y="1862"/>
                  </a:lnTo>
                  <a:lnTo>
                    <a:pt x="34085" y="29262"/>
                  </a:lnTo>
                  <a:lnTo>
                    <a:pt x="18941" y="68838"/>
                  </a:lnTo>
                  <a:lnTo>
                    <a:pt x="6395" y="108993"/>
                  </a:lnTo>
                  <a:lnTo>
                    <a:pt x="0" y="145806"/>
                  </a:lnTo>
                  <a:lnTo>
                    <a:pt x="751" y="182841"/>
                  </a:lnTo>
                  <a:lnTo>
                    <a:pt x="7500" y="224107"/>
                  </a:lnTo>
                  <a:lnTo>
                    <a:pt x="15397" y="236982"/>
                  </a:lnTo>
                  <a:lnTo>
                    <a:pt x="28168" y="246673"/>
                  </a:lnTo>
                  <a:lnTo>
                    <a:pt x="35741" y="250646"/>
                  </a:lnTo>
                  <a:lnTo>
                    <a:pt x="70101" y="256238"/>
                  </a:lnTo>
                  <a:lnTo>
                    <a:pt x="122324" y="2496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3" name="SMARTInkShape-5249"/>
            <p:cNvSpPr/>
            <p:nvPr>
              <p:custDataLst>
                <p:tags r:id="rId50"/>
              </p:custDataLst>
            </p:nvPr>
          </p:nvSpPr>
          <p:spPr bwMode="auto">
            <a:xfrm>
              <a:off x="3821906" y="1889137"/>
              <a:ext cx="149475" cy="216315"/>
            </a:xfrm>
            <a:custGeom>
              <a:avLst/>
              <a:gdLst/>
              <a:ahLst/>
              <a:cxnLst/>
              <a:rect l="0" t="0" r="0" b="0"/>
              <a:pathLst>
                <a:path w="149475" h="216315">
                  <a:moveTo>
                    <a:pt x="0" y="48605"/>
                  </a:moveTo>
                  <a:lnTo>
                    <a:pt x="0" y="48605"/>
                  </a:lnTo>
                  <a:lnTo>
                    <a:pt x="0" y="39124"/>
                  </a:lnTo>
                  <a:lnTo>
                    <a:pt x="2646" y="31824"/>
                  </a:lnTo>
                  <a:lnTo>
                    <a:pt x="4741" y="28488"/>
                  </a:lnTo>
                  <a:lnTo>
                    <a:pt x="17170" y="19053"/>
                  </a:lnTo>
                  <a:lnTo>
                    <a:pt x="54664" y="3985"/>
                  </a:lnTo>
                  <a:lnTo>
                    <a:pt x="71920" y="0"/>
                  </a:lnTo>
                  <a:lnTo>
                    <a:pt x="97377" y="3336"/>
                  </a:lnTo>
                  <a:lnTo>
                    <a:pt x="111409" y="7980"/>
                  </a:lnTo>
                  <a:lnTo>
                    <a:pt x="124260" y="18643"/>
                  </a:lnTo>
                  <a:lnTo>
                    <a:pt x="135594" y="33304"/>
                  </a:lnTo>
                  <a:lnTo>
                    <a:pt x="148309" y="61678"/>
                  </a:lnTo>
                  <a:lnTo>
                    <a:pt x="149474" y="66250"/>
                  </a:lnTo>
                  <a:lnTo>
                    <a:pt x="144215" y="101112"/>
                  </a:lnTo>
                  <a:lnTo>
                    <a:pt x="135445" y="127663"/>
                  </a:lnTo>
                  <a:lnTo>
                    <a:pt x="109546" y="165890"/>
                  </a:lnTo>
                  <a:lnTo>
                    <a:pt x="67453" y="204909"/>
                  </a:lnTo>
                  <a:lnTo>
                    <a:pt x="57138" y="213870"/>
                  </a:lnTo>
                  <a:lnTo>
                    <a:pt x="50861" y="216314"/>
                  </a:lnTo>
                  <a:lnTo>
                    <a:pt x="49782" y="214981"/>
                  </a:lnTo>
                  <a:lnTo>
                    <a:pt x="53578" y="1825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02" name="SMARTInkShape-Group1315"/>
          <p:cNvGrpSpPr/>
          <p:nvPr/>
        </p:nvGrpSpPr>
        <p:grpSpPr>
          <a:xfrm>
            <a:off x="4786313" y="1419820"/>
            <a:ext cx="895923" cy="1363953"/>
            <a:chOff x="4786313" y="1419820"/>
            <a:chExt cx="895923" cy="1363953"/>
          </a:xfrm>
        </p:grpSpPr>
        <p:sp>
          <p:nvSpPr>
            <p:cNvPr id="395" name="SMARTInkShape-5250"/>
            <p:cNvSpPr/>
            <p:nvPr>
              <p:custDataLst>
                <p:tags r:id="rId38"/>
              </p:custDataLst>
            </p:nvPr>
          </p:nvSpPr>
          <p:spPr bwMode="auto">
            <a:xfrm>
              <a:off x="5661422" y="1848445"/>
              <a:ext cx="13829" cy="535783"/>
            </a:xfrm>
            <a:custGeom>
              <a:avLst/>
              <a:gdLst/>
              <a:ahLst/>
              <a:cxnLst/>
              <a:rect l="0" t="0" r="0" b="0"/>
              <a:pathLst>
                <a:path w="13829" h="535783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7068" y="35743"/>
                  </a:lnTo>
                  <a:lnTo>
                    <a:pt x="11024" y="71445"/>
                  </a:lnTo>
                  <a:lnTo>
                    <a:pt x="13828" y="97238"/>
                  </a:lnTo>
                  <a:lnTo>
                    <a:pt x="11768" y="128545"/>
                  </a:lnTo>
                  <a:lnTo>
                    <a:pt x="9771" y="165419"/>
                  </a:lnTo>
                  <a:lnTo>
                    <a:pt x="9179" y="209417"/>
                  </a:lnTo>
                  <a:lnTo>
                    <a:pt x="9040" y="242895"/>
                  </a:lnTo>
                  <a:lnTo>
                    <a:pt x="8979" y="275633"/>
                  </a:lnTo>
                  <a:lnTo>
                    <a:pt x="7952" y="315385"/>
                  </a:lnTo>
                  <a:lnTo>
                    <a:pt x="1864" y="355986"/>
                  </a:lnTo>
                  <a:lnTo>
                    <a:pt x="552" y="388912"/>
                  </a:lnTo>
                  <a:lnTo>
                    <a:pt x="2809" y="427442"/>
                  </a:lnTo>
                  <a:lnTo>
                    <a:pt x="5217" y="449927"/>
                  </a:lnTo>
                  <a:lnTo>
                    <a:pt x="883" y="491782"/>
                  </a:lnTo>
                  <a:lnTo>
                    <a:pt x="8826" y="535063"/>
                  </a:lnTo>
                  <a:lnTo>
                    <a:pt x="0" y="5357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6" name="SMARTInkShape-5251"/>
            <p:cNvSpPr/>
            <p:nvPr>
              <p:custDataLst>
                <p:tags r:id="rId39"/>
              </p:custDataLst>
            </p:nvPr>
          </p:nvSpPr>
          <p:spPr bwMode="auto">
            <a:xfrm>
              <a:off x="4786313" y="1419820"/>
              <a:ext cx="62508" cy="1190550"/>
            </a:xfrm>
            <a:custGeom>
              <a:avLst/>
              <a:gdLst/>
              <a:ahLst/>
              <a:cxnLst/>
              <a:rect l="0" t="0" r="0" b="0"/>
              <a:pathLst>
                <a:path w="62508" h="1190550">
                  <a:moveTo>
                    <a:pt x="62507" y="0"/>
                  </a:moveTo>
                  <a:lnTo>
                    <a:pt x="62507" y="0"/>
                  </a:lnTo>
                  <a:lnTo>
                    <a:pt x="57767" y="4741"/>
                  </a:lnTo>
                  <a:lnTo>
                    <a:pt x="55440" y="9714"/>
                  </a:lnTo>
                  <a:lnTo>
                    <a:pt x="53946" y="25731"/>
                  </a:lnTo>
                  <a:lnTo>
                    <a:pt x="58795" y="54141"/>
                  </a:lnTo>
                  <a:lnTo>
                    <a:pt x="56557" y="74691"/>
                  </a:lnTo>
                  <a:lnTo>
                    <a:pt x="59311" y="99191"/>
                  </a:lnTo>
                  <a:lnTo>
                    <a:pt x="57650" y="136782"/>
                  </a:lnTo>
                  <a:lnTo>
                    <a:pt x="59356" y="158026"/>
                  </a:lnTo>
                  <a:lnTo>
                    <a:pt x="57659" y="193273"/>
                  </a:lnTo>
                  <a:lnTo>
                    <a:pt x="59360" y="210915"/>
                  </a:lnTo>
                  <a:lnTo>
                    <a:pt x="55732" y="251340"/>
                  </a:lnTo>
                  <a:lnTo>
                    <a:pt x="54003" y="295820"/>
                  </a:lnTo>
                  <a:lnTo>
                    <a:pt x="53704" y="338674"/>
                  </a:lnTo>
                  <a:lnTo>
                    <a:pt x="53634" y="372772"/>
                  </a:lnTo>
                  <a:lnTo>
                    <a:pt x="52602" y="417258"/>
                  </a:lnTo>
                  <a:lnTo>
                    <a:pt x="48845" y="453669"/>
                  </a:lnTo>
                  <a:lnTo>
                    <a:pt x="46513" y="485066"/>
                  </a:lnTo>
                  <a:lnTo>
                    <a:pt x="45201" y="525054"/>
                  </a:lnTo>
                  <a:lnTo>
                    <a:pt x="42166" y="562038"/>
                  </a:lnTo>
                  <a:lnTo>
                    <a:pt x="37629" y="598132"/>
                  </a:lnTo>
                  <a:lnTo>
                    <a:pt x="33639" y="633961"/>
                  </a:lnTo>
                  <a:lnTo>
                    <a:pt x="28818" y="669713"/>
                  </a:lnTo>
                  <a:lnTo>
                    <a:pt x="24744" y="705441"/>
                  </a:lnTo>
                  <a:lnTo>
                    <a:pt x="19899" y="741163"/>
                  </a:lnTo>
                  <a:lnTo>
                    <a:pt x="18463" y="776883"/>
                  </a:lnTo>
                  <a:lnTo>
                    <a:pt x="18038" y="812602"/>
                  </a:lnTo>
                  <a:lnTo>
                    <a:pt x="17912" y="848321"/>
                  </a:lnTo>
                  <a:lnTo>
                    <a:pt x="15229" y="884039"/>
                  </a:lnTo>
                  <a:lnTo>
                    <a:pt x="12721" y="907852"/>
                  </a:lnTo>
                  <a:lnTo>
                    <a:pt x="14904" y="943571"/>
                  </a:lnTo>
                  <a:lnTo>
                    <a:pt x="11140" y="978297"/>
                  </a:lnTo>
                  <a:lnTo>
                    <a:pt x="9584" y="1010855"/>
                  </a:lnTo>
                  <a:lnTo>
                    <a:pt x="9123" y="1053906"/>
                  </a:lnTo>
                  <a:lnTo>
                    <a:pt x="8987" y="1088821"/>
                  </a:lnTo>
                  <a:lnTo>
                    <a:pt x="8946" y="1128711"/>
                  </a:lnTo>
                  <a:lnTo>
                    <a:pt x="7942" y="1163130"/>
                  </a:lnTo>
                  <a:lnTo>
                    <a:pt x="827" y="1190510"/>
                  </a:lnTo>
                  <a:lnTo>
                    <a:pt x="551" y="1190549"/>
                  </a:lnTo>
                  <a:lnTo>
                    <a:pt x="48" y="1156116"/>
                  </a:lnTo>
                  <a:lnTo>
                    <a:pt x="0" y="1125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7" name="SMARTInkShape-5252"/>
            <p:cNvSpPr/>
            <p:nvPr>
              <p:custDataLst>
                <p:tags r:id="rId40"/>
              </p:custDataLst>
            </p:nvPr>
          </p:nvSpPr>
          <p:spPr bwMode="auto">
            <a:xfrm>
              <a:off x="4848820" y="1473507"/>
              <a:ext cx="833416" cy="401570"/>
            </a:xfrm>
            <a:custGeom>
              <a:avLst/>
              <a:gdLst/>
              <a:ahLst/>
              <a:cxnLst/>
              <a:rect l="0" t="0" r="0" b="0"/>
              <a:pathLst>
                <a:path w="833416" h="401570">
                  <a:moveTo>
                    <a:pt x="0" y="8821"/>
                  </a:moveTo>
                  <a:lnTo>
                    <a:pt x="0" y="8821"/>
                  </a:lnTo>
                  <a:lnTo>
                    <a:pt x="4741" y="4081"/>
                  </a:lnTo>
                  <a:lnTo>
                    <a:pt x="5145" y="2684"/>
                  </a:lnTo>
                  <a:lnTo>
                    <a:pt x="4422" y="1753"/>
                  </a:lnTo>
                  <a:lnTo>
                    <a:pt x="2948" y="1133"/>
                  </a:lnTo>
                  <a:lnTo>
                    <a:pt x="2957" y="719"/>
                  </a:lnTo>
                  <a:lnTo>
                    <a:pt x="7948" y="0"/>
                  </a:lnTo>
                  <a:lnTo>
                    <a:pt x="22994" y="905"/>
                  </a:lnTo>
                  <a:lnTo>
                    <a:pt x="60367" y="12323"/>
                  </a:lnTo>
                  <a:lnTo>
                    <a:pt x="104229" y="40885"/>
                  </a:lnTo>
                  <a:lnTo>
                    <a:pt x="143666" y="65078"/>
                  </a:lnTo>
                  <a:lnTo>
                    <a:pt x="187628" y="87544"/>
                  </a:lnTo>
                  <a:lnTo>
                    <a:pt x="224255" y="104151"/>
                  </a:lnTo>
                  <a:lnTo>
                    <a:pt x="268678" y="125511"/>
                  </a:lnTo>
                  <a:lnTo>
                    <a:pt x="303843" y="142945"/>
                  </a:lnTo>
                  <a:lnTo>
                    <a:pt x="346540" y="166614"/>
                  </a:lnTo>
                  <a:lnTo>
                    <a:pt x="390766" y="190398"/>
                  </a:lnTo>
                  <a:lnTo>
                    <a:pt x="435075" y="214205"/>
                  </a:lnTo>
                  <a:lnTo>
                    <a:pt x="477524" y="238017"/>
                  </a:lnTo>
                  <a:lnTo>
                    <a:pt x="517990" y="261829"/>
                  </a:lnTo>
                  <a:lnTo>
                    <a:pt x="560526" y="285641"/>
                  </a:lnTo>
                  <a:lnTo>
                    <a:pt x="602626" y="309454"/>
                  </a:lnTo>
                  <a:lnTo>
                    <a:pt x="642030" y="327130"/>
                  </a:lnTo>
                  <a:lnTo>
                    <a:pt x="681123" y="346055"/>
                  </a:lnTo>
                  <a:lnTo>
                    <a:pt x="717752" y="359104"/>
                  </a:lnTo>
                  <a:lnTo>
                    <a:pt x="760352" y="376551"/>
                  </a:lnTo>
                  <a:lnTo>
                    <a:pt x="803238" y="395654"/>
                  </a:lnTo>
                  <a:lnTo>
                    <a:pt x="819308" y="399928"/>
                  </a:lnTo>
                  <a:lnTo>
                    <a:pt x="833403" y="401372"/>
                  </a:lnTo>
                  <a:lnTo>
                    <a:pt x="833415" y="401491"/>
                  </a:lnTo>
                  <a:lnTo>
                    <a:pt x="832430" y="401569"/>
                  </a:lnTo>
                  <a:lnTo>
                    <a:pt x="821532" y="3927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8" name="SMARTInkShape-5253"/>
            <p:cNvSpPr/>
            <p:nvPr>
              <p:custDataLst>
                <p:tags r:id="rId41"/>
              </p:custDataLst>
            </p:nvPr>
          </p:nvSpPr>
          <p:spPr bwMode="auto">
            <a:xfrm>
              <a:off x="5288025" y="1875234"/>
              <a:ext cx="176946" cy="334337"/>
            </a:xfrm>
            <a:custGeom>
              <a:avLst/>
              <a:gdLst/>
              <a:ahLst/>
              <a:cxnLst/>
              <a:rect l="0" t="0" r="0" b="0"/>
              <a:pathLst>
                <a:path w="176946" h="334337">
                  <a:moveTo>
                    <a:pt x="34070" y="107157"/>
                  </a:moveTo>
                  <a:lnTo>
                    <a:pt x="34070" y="107157"/>
                  </a:lnTo>
                  <a:lnTo>
                    <a:pt x="34070" y="99468"/>
                  </a:lnTo>
                  <a:lnTo>
                    <a:pt x="33077" y="135910"/>
                  </a:lnTo>
                  <a:lnTo>
                    <a:pt x="26940" y="174987"/>
                  </a:lnTo>
                  <a:lnTo>
                    <a:pt x="19829" y="216000"/>
                  </a:lnTo>
                  <a:lnTo>
                    <a:pt x="16290" y="249870"/>
                  </a:lnTo>
                  <a:lnTo>
                    <a:pt x="9398" y="288459"/>
                  </a:lnTo>
                  <a:lnTo>
                    <a:pt x="0" y="324288"/>
                  </a:lnTo>
                  <a:lnTo>
                    <a:pt x="443" y="327317"/>
                  </a:lnTo>
                  <a:lnTo>
                    <a:pt x="3580" y="333328"/>
                  </a:lnTo>
                  <a:lnTo>
                    <a:pt x="4813" y="334336"/>
                  </a:lnTo>
                  <a:lnTo>
                    <a:pt x="5636" y="334016"/>
                  </a:lnTo>
                  <a:lnTo>
                    <a:pt x="6183" y="332810"/>
                  </a:lnTo>
                  <a:lnTo>
                    <a:pt x="13353" y="291956"/>
                  </a:lnTo>
                  <a:lnTo>
                    <a:pt x="15645" y="254197"/>
                  </a:lnTo>
                  <a:lnTo>
                    <a:pt x="16099" y="212821"/>
                  </a:lnTo>
                  <a:lnTo>
                    <a:pt x="21332" y="171134"/>
                  </a:lnTo>
                  <a:lnTo>
                    <a:pt x="17515" y="134236"/>
                  </a:lnTo>
                  <a:lnTo>
                    <a:pt x="17782" y="117208"/>
                  </a:lnTo>
                  <a:lnTo>
                    <a:pt x="24794" y="82814"/>
                  </a:lnTo>
                  <a:lnTo>
                    <a:pt x="30277" y="86747"/>
                  </a:lnTo>
                  <a:lnTo>
                    <a:pt x="41874" y="100117"/>
                  </a:lnTo>
                  <a:lnTo>
                    <a:pt x="63870" y="141507"/>
                  </a:lnTo>
                  <a:lnTo>
                    <a:pt x="78137" y="183616"/>
                  </a:lnTo>
                  <a:lnTo>
                    <a:pt x="87476" y="222085"/>
                  </a:lnTo>
                  <a:lnTo>
                    <a:pt x="99519" y="265898"/>
                  </a:lnTo>
                  <a:lnTo>
                    <a:pt x="120388" y="305957"/>
                  </a:lnTo>
                  <a:lnTo>
                    <a:pt x="126341" y="313913"/>
                  </a:lnTo>
                  <a:lnTo>
                    <a:pt x="129318" y="314447"/>
                  </a:lnTo>
                  <a:lnTo>
                    <a:pt x="132295" y="312819"/>
                  </a:lnTo>
                  <a:lnTo>
                    <a:pt x="135271" y="309749"/>
                  </a:lnTo>
                  <a:lnTo>
                    <a:pt x="150155" y="265564"/>
                  </a:lnTo>
                  <a:lnTo>
                    <a:pt x="156439" y="228837"/>
                  </a:lnTo>
                  <a:lnTo>
                    <a:pt x="157908" y="199932"/>
                  </a:lnTo>
                  <a:lnTo>
                    <a:pt x="158562" y="167242"/>
                  </a:lnTo>
                  <a:lnTo>
                    <a:pt x="158981" y="124280"/>
                  </a:lnTo>
                  <a:lnTo>
                    <a:pt x="159064" y="79634"/>
                  </a:lnTo>
                  <a:lnTo>
                    <a:pt x="159083" y="35361"/>
                  </a:lnTo>
                  <a:lnTo>
                    <a:pt x="160076" y="24646"/>
                  </a:lnTo>
                  <a:lnTo>
                    <a:pt x="166213" y="13035"/>
                  </a:lnTo>
                  <a:lnTo>
                    <a:pt x="176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9" name="SMARTInkShape-5254"/>
            <p:cNvSpPr/>
            <p:nvPr>
              <p:custDataLst>
                <p:tags r:id="rId42"/>
              </p:custDataLst>
            </p:nvPr>
          </p:nvSpPr>
          <p:spPr bwMode="auto">
            <a:xfrm>
              <a:off x="5072063" y="1955602"/>
              <a:ext cx="160735" cy="291927"/>
            </a:xfrm>
            <a:custGeom>
              <a:avLst/>
              <a:gdLst/>
              <a:ahLst/>
              <a:cxnLst/>
              <a:rect l="0" t="0" r="0" b="0"/>
              <a:pathLst>
                <a:path w="160735" h="29192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5" y="7067"/>
                  </a:lnTo>
                  <a:lnTo>
                    <a:pt x="4740" y="7688"/>
                  </a:lnTo>
                  <a:lnTo>
                    <a:pt x="12428" y="13302"/>
                  </a:lnTo>
                  <a:lnTo>
                    <a:pt x="20990" y="30730"/>
                  </a:lnTo>
                  <a:lnTo>
                    <a:pt x="35761" y="70076"/>
                  </a:lnTo>
                  <a:lnTo>
                    <a:pt x="51495" y="107304"/>
                  </a:lnTo>
                  <a:lnTo>
                    <a:pt x="63985" y="140273"/>
                  </a:lnTo>
                  <a:lnTo>
                    <a:pt x="78710" y="178373"/>
                  </a:lnTo>
                  <a:lnTo>
                    <a:pt x="86159" y="216341"/>
                  </a:lnTo>
                  <a:lnTo>
                    <a:pt x="98597" y="259914"/>
                  </a:lnTo>
                  <a:lnTo>
                    <a:pt x="107021" y="288484"/>
                  </a:lnTo>
                  <a:lnTo>
                    <a:pt x="109050" y="290549"/>
                  </a:lnTo>
                  <a:lnTo>
                    <a:pt x="111396" y="291926"/>
                  </a:lnTo>
                  <a:lnTo>
                    <a:pt x="113951" y="289867"/>
                  </a:lnTo>
                  <a:lnTo>
                    <a:pt x="119436" y="279642"/>
                  </a:lnTo>
                  <a:lnTo>
                    <a:pt x="128103" y="242930"/>
                  </a:lnTo>
                  <a:lnTo>
                    <a:pt x="131348" y="211156"/>
                  </a:lnTo>
                  <a:lnTo>
                    <a:pt x="133176" y="167736"/>
                  </a:lnTo>
                  <a:lnTo>
                    <a:pt x="133792" y="126398"/>
                  </a:lnTo>
                  <a:lnTo>
                    <a:pt x="140051" y="87585"/>
                  </a:lnTo>
                  <a:lnTo>
                    <a:pt x="143030" y="51307"/>
                  </a:lnTo>
                  <a:lnTo>
                    <a:pt x="160734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0" name="SMARTInkShape-5255"/>
            <p:cNvSpPr/>
            <p:nvPr>
              <p:custDataLst>
                <p:tags r:id="rId43"/>
              </p:custDataLst>
            </p:nvPr>
          </p:nvSpPr>
          <p:spPr bwMode="auto">
            <a:xfrm>
              <a:off x="5045677" y="1964531"/>
              <a:ext cx="35316" cy="306518"/>
            </a:xfrm>
            <a:custGeom>
              <a:avLst/>
              <a:gdLst/>
              <a:ahLst/>
              <a:cxnLst/>
              <a:rect l="0" t="0" r="0" b="0"/>
              <a:pathLst>
                <a:path w="35316" h="306518">
                  <a:moveTo>
                    <a:pt x="35315" y="0"/>
                  </a:moveTo>
                  <a:lnTo>
                    <a:pt x="35315" y="0"/>
                  </a:lnTo>
                  <a:lnTo>
                    <a:pt x="35315" y="4741"/>
                  </a:lnTo>
                  <a:lnTo>
                    <a:pt x="28247" y="35743"/>
                  </a:lnTo>
                  <a:lnTo>
                    <a:pt x="24291" y="74091"/>
                  </a:lnTo>
                  <a:lnTo>
                    <a:pt x="20494" y="103375"/>
                  </a:lnTo>
                  <a:lnTo>
                    <a:pt x="18806" y="136233"/>
                  </a:lnTo>
                  <a:lnTo>
                    <a:pt x="13115" y="173980"/>
                  </a:lnTo>
                  <a:lnTo>
                    <a:pt x="9886" y="218237"/>
                  </a:lnTo>
                  <a:lnTo>
                    <a:pt x="4188" y="259573"/>
                  </a:lnTo>
                  <a:lnTo>
                    <a:pt x="201" y="303507"/>
                  </a:lnTo>
                  <a:lnTo>
                    <a:pt x="0" y="306517"/>
                  </a:lnTo>
                  <a:lnTo>
                    <a:pt x="5067" y="299279"/>
                  </a:lnTo>
                  <a:lnTo>
                    <a:pt x="26386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1" name="SMARTInkShape-5256"/>
            <p:cNvSpPr/>
            <p:nvPr>
              <p:custDataLst>
                <p:tags r:id="rId44"/>
              </p:custDataLst>
            </p:nvPr>
          </p:nvSpPr>
          <p:spPr bwMode="auto">
            <a:xfrm>
              <a:off x="4818573" y="2366367"/>
              <a:ext cx="860708" cy="417406"/>
            </a:xfrm>
            <a:custGeom>
              <a:avLst/>
              <a:gdLst/>
              <a:ahLst/>
              <a:cxnLst/>
              <a:rect l="0" t="0" r="0" b="0"/>
              <a:pathLst>
                <a:path w="860708" h="417406">
                  <a:moveTo>
                    <a:pt x="860707" y="0"/>
                  </a:moveTo>
                  <a:lnTo>
                    <a:pt x="860707" y="0"/>
                  </a:lnTo>
                  <a:lnTo>
                    <a:pt x="848280" y="0"/>
                  </a:lnTo>
                  <a:lnTo>
                    <a:pt x="845477" y="1985"/>
                  </a:lnTo>
                  <a:lnTo>
                    <a:pt x="833816" y="14258"/>
                  </a:lnTo>
                  <a:lnTo>
                    <a:pt x="794194" y="37241"/>
                  </a:lnTo>
                  <a:lnTo>
                    <a:pt x="756003" y="56675"/>
                  </a:lnTo>
                  <a:lnTo>
                    <a:pt x="716465" y="76544"/>
                  </a:lnTo>
                  <a:lnTo>
                    <a:pt x="674874" y="94999"/>
                  </a:lnTo>
                  <a:lnTo>
                    <a:pt x="631132" y="113035"/>
                  </a:lnTo>
                  <a:lnTo>
                    <a:pt x="586752" y="135687"/>
                  </a:lnTo>
                  <a:lnTo>
                    <a:pt x="551757" y="152579"/>
                  </a:lnTo>
                  <a:lnTo>
                    <a:pt x="514045" y="170008"/>
                  </a:lnTo>
                  <a:lnTo>
                    <a:pt x="477440" y="187677"/>
                  </a:lnTo>
                  <a:lnTo>
                    <a:pt x="441328" y="205451"/>
                  </a:lnTo>
                  <a:lnTo>
                    <a:pt x="404442" y="223273"/>
                  </a:lnTo>
                  <a:lnTo>
                    <a:pt x="364897" y="241115"/>
                  </a:lnTo>
                  <a:lnTo>
                    <a:pt x="326816" y="258967"/>
                  </a:lnTo>
                  <a:lnTo>
                    <a:pt x="290049" y="276823"/>
                  </a:lnTo>
                  <a:lnTo>
                    <a:pt x="253863" y="294681"/>
                  </a:lnTo>
                  <a:lnTo>
                    <a:pt x="220583" y="312540"/>
                  </a:lnTo>
                  <a:lnTo>
                    <a:pt x="188262" y="329406"/>
                  </a:lnTo>
                  <a:lnTo>
                    <a:pt x="154054" y="343518"/>
                  </a:lnTo>
                  <a:lnTo>
                    <a:pt x="110808" y="362618"/>
                  </a:lnTo>
                  <a:lnTo>
                    <a:pt x="72859" y="380845"/>
                  </a:lnTo>
                  <a:lnTo>
                    <a:pt x="31609" y="403790"/>
                  </a:lnTo>
                  <a:lnTo>
                    <a:pt x="0" y="417405"/>
                  </a:lnTo>
                  <a:lnTo>
                    <a:pt x="160" y="416184"/>
                  </a:lnTo>
                  <a:lnTo>
                    <a:pt x="5631" y="409536"/>
                  </a:lnTo>
                  <a:lnTo>
                    <a:pt x="48107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03" name="SMARTInkShape-5257"/>
          <p:cNvSpPr/>
          <p:nvPr>
            <p:custDataLst>
              <p:tags r:id="rId17"/>
            </p:custDataLst>
          </p:nvPr>
        </p:nvSpPr>
        <p:spPr bwMode="auto">
          <a:xfrm>
            <a:off x="1053703" y="1563937"/>
            <a:ext cx="142876" cy="25548"/>
          </a:xfrm>
          <a:custGeom>
            <a:avLst/>
            <a:gdLst/>
            <a:ahLst/>
            <a:cxnLst/>
            <a:rect l="0" t="0" r="0" b="0"/>
            <a:pathLst>
              <a:path w="142876" h="25548">
                <a:moveTo>
                  <a:pt x="0" y="7688"/>
                </a:moveTo>
                <a:lnTo>
                  <a:pt x="0" y="7688"/>
                </a:lnTo>
                <a:lnTo>
                  <a:pt x="32546" y="0"/>
                </a:lnTo>
                <a:lnTo>
                  <a:pt x="73184" y="11296"/>
                </a:lnTo>
                <a:lnTo>
                  <a:pt x="111706" y="22443"/>
                </a:lnTo>
                <a:lnTo>
                  <a:pt x="142875" y="2554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4" name="SMARTInkShape-5258"/>
          <p:cNvSpPr/>
          <p:nvPr>
            <p:custDataLst>
              <p:tags r:id="rId18"/>
            </p:custDataLst>
          </p:nvPr>
        </p:nvSpPr>
        <p:spPr bwMode="auto">
          <a:xfrm>
            <a:off x="1035844" y="1535906"/>
            <a:ext cx="160687" cy="17295"/>
          </a:xfrm>
          <a:custGeom>
            <a:avLst/>
            <a:gdLst/>
            <a:ahLst/>
            <a:cxnLst/>
            <a:rect l="0" t="0" r="0" b="0"/>
            <a:pathLst>
              <a:path w="160687" h="17295">
                <a:moveTo>
                  <a:pt x="0" y="8930"/>
                </a:moveTo>
                <a:lnTo>
                  <a:pt x="0" y="8930"/>
                </a:lnTo>
                <a:lnTo>
                  <a:pt x="0" y="109"/>
                </a:lnTo>
                <a:lnTo>
                  <a:pt x="17169" y="10"/>
                </a:lnTo>
                <a:lnTo>
                  <a:pt x="25159" y="2650"/>
                </a:lnTo>
                <a:lnTo>
                  <a:pt x="32018" y="6139"/>
                </a:lnTo>
                <a:lnTo>
                  <a:pt x="70748" y="13561"/>
                </a:lnTo>
                <a:lnTo>
                  <a:pt x="108927" y="17294"/>
                </a:lnTo>
                <a:lnTo>
                  <a:pt x="123818" y="16616"/>
                </a:lnTo>
                <a:lnTo>
                  <a:pt x="148200" y="8743"/>
                </a:lnTo>
                <a:lnTo>
                  <a:pt x="160686" y="35"/>
                </a:lnTo>
                <a:lnTo>
                  <a:pt x="15180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18" name="SMARTInkShape-Group1318"/>
          <p:cNvGrpSpPr/>
          <p:nvPr/>
        </p:nvGrpSpPr>
        <p:grpSpPr>
          <a:xfrm>
            <a:off x="1669852" y="905683"/>
            <a:ext cx="651831" cy="1128541"/>
            <a:chOff x="1669852" y="905683"/>
            <a:chExt cx="651831" cy="1128541"/>
          </a:xfrm>
        </p:grpSpPr>
        <p:sp>
          <p:nvSpPr>
            <p:cNvPr id="405" name="SMARTInkShape-5259"/>
            <p:cNvSpPr/>
            <p:nvPr>
              <p:custDataLst>
                <p:tags r:id="rId25"/>
              </p:custDataLst>
            </p:nvPr>
          </p:nvSpPr>
          <p:spPr bwMode="auto">
            <a:xfrm>
              <a:off x="2080617" y="905683"/>
              <a:ext cx="241066" cy="1128541"/>
            </a:xfrm>
            <a:custGeom>
              <a:avLst/>
              <a:gdLst/>
              <a:ahLst/>
              <a:cxnLst/>
              <a:rect l="0" t="0" r="0" b="0"/>
              <a:pathLst>
                <a:path w="241066" h="1128541">
                  <a:moveTo>
                    <a:pt x="151805" y="5145"/>
                  </a:moveTo>
                  <a:lnTo>
                    <a:pt x="151805" y="5145"/>
                  </a:lnTo>
                  <a:lnTo>
                    <a:pt x="161286" y="5145"/>
                  </a:lnTo>
                  <a:lnTo>
                    <a:pt x="168586" y="2499"/>
                  </a:lnTo>
                  <a:lnTo>
                    <a:pt x="171922" y="405"/>
                  </a:lnTo>
                  <a:lnTo>
                    <a:pt x="175138" y="0"/>
                  </a:lnTo>
                  <a:lnTo>
                    <a:pt x="181358" y="2197"/>
                  </a:lnTo>
                  <a:lnTo>
                    <a:pt x="195178" y="13753"/>
                  </a:lnTo>
                  <a:lnTo>
                    <a:pt x="200847" y="21538"/>
                  </a:lnTo>
                  <a:lnTo>
                    <a:pt x="205351" y="29298"/>
                  </a:lnTo>
                  <a:lnTo>
                    <a:pt x="221766" y="53095"/>
                  </a:lnTo>
                  <a:lnTo>
                    <a:pt x="233904" y="94817"/>
                  </a:lnTo>
                  <a:lnTo>
                    <a:pt x="238969" y="132918"/>
                  </a:lnTo>
                  <a:lnTo>
                    <a:pt x="240470" y="170334"/>
                  </a:lnTo>
                  <a:lnTo>
                    <a:pt x="240915" y="210856"/>
                  </a:lnTo>
                  <a:lnTo>
                    <a:pt x="241019" y="247385"/>
                  </a:lnTo>
                  <a:lnTo>
                    <a:pt x="241065" y="286771"/>
                  </a:lnTo>
                  <a:lnTo>
                    <a:pt x="238440" y="319489"/>
                  </a:lnTo>
                  <a:lnTo>
                    <a:pt x="234029" y="360222"/>
                  </a:lnTo>
                  <a:lnTo>
                    <a:pt x="230076" y="397426"/>
                  </a:lnTo>
                  <a:lnTo>
                    <a:pt x="222622" y="436231"/>
                  </a:lnTo>
                  <a:lnTo>
                    <a:pt x="216775" y="476502"/>
                  </a:lnTo>
                  <a:lnTo>
                    <a:pt x="212396" y="516215"/>
                  </a:lnTo>
                  <a:lnTo>
                    <a:pt x="204815" y="559401"/>
                  </a:lnTo>
                  <a:lnTo>
                    <a:pt x="196285" y="603617"/>
                  </a:lnTo>
                  <a:lnTo>
                    <a:pt x="187474" y="648136"/>
                  </a:lnTo>
                  <a:lnTo>
                    <a:pt x="181225" y="692747"/>
                  </a:lnTo>
                  <a:lnTo>
                    <a:pt x="176728" y="737384"/>
                  </a:lnTo>
                  <a:lnTo>
                    <a:pt x="171757" y="779384"/>
                  </a:lnTo>
                  <a:lnTo>
                    <a:pt x="167638" y="816963"/>
                  </a:lnTo>
                  <a:lnTo>
                    <a:pt x="162780" y="853233"/>
                  </a:lnTo>
                  <a:lnTo>
                    <a:pt x="161341" y="889115"/>
                  </a:lnTo>
                  <a:lnTo>
                    <a:pt x="158268" y="924883"/>
                  </a:lnTo>
                  <a:lnTo>
                    <a:pt x="153720" y="960615"/>
                  </a:lnTo>
                  <a:lnTo>
                    <a:pt x="152183" y="1003505"/>
                  </a:lnTo>
                  <a:lnTo>
                    <a:pt x="156657" y="1041017"/>
                  </a:lnTo>
                  <a:lnTo>
                    <a:pt x="159526" y="1078811"/>
                  </a:lnTo>
                  <a:lnTo>
                    <a:pt x="160575" y="1121449"/>
                  </a:lnTo>
                  <a:lnTo>
                    <a:pt x="160703" y="1128540"/>
                  </a:lnTo>
                  <a:lnTo>
                    <a:pt x="138822" y="1100534"/>
                  </a:lnTo>
                  <a:lnTo>
                    <a:pt x="110145" y="1085311"/>
                  </a:lnTo>
                  <a:lnTo>
                    <a:pt x="76512" y="1074516"/>
                  </a:lnTo>
                  <a:lnTo>
                    <a:pt x="31931" y="1069775"/>
                  </a:lnTo>
                  <a:lnTo>
                    <a:pt x="0" y="10677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6" name="SMARTInkShape-5260"/>
            <p:cNvSpPr/>
            <p:nvPr>
              <p:custDataLst>
                <p:tags r:id="rId26"/>
              </p:custDataLst>
            </p:nvPr>
          </p:nvSpPr>
          <p:spPr bwMode="auto">
            <a:xfrm>
              <a:off x="1984253" y="1072804"/>
              <a:ext cx="85561" cy="155851"/>
            </a:xfrm>
            <a:custGeom>
              <a:avLst/>
              <a:gdLst/>
              <a:ahLst/>
              <a:cxnLst/>
              <a:rect l="0" t="0" r="0" b="0"/>
              <a:pathLst>
                <a:path w="85561" h="155851">
                  <a:moveTo>
                    <a:pt x="51716" y="7688"/>
                  </a:moveTo>
                  <a:lnTo>
                    <a:pt x="51716" y="7688"/>
                  </a:lnTo>
                  <a:lnTo>
                    <a:pt x="44027" y="0"/>
                  </a:lnTo>
                  <a:lnTo>
                    <a:pt x="30590" y="15703"/>
                  </a:lnTo>
                  <a:lnTo>
                    <a:pt x="25726" y="18985"/>
                  </a:lnTo>
                  <a:lnTo>
                    <a:pt x="17675" y="33214"/>
                  </a:lnTo>
                  <a:lnTo>
                    <a:pt x="4422" y="74687"/>
                  </a:lnTo>
                  <a:lnTo>
                    <a:pt x="0" y="99859"/>
                  </a:lnTo>
                  <a:lnTo>
                    <a:pt x="3430" y="124626"/>
                  </a:lnTo>
                  <a:lnTo>
                    <a:pt x="13388" y="139366"/>
                  </a:lnTo>
                  <a:lnTo>
                    <a:pt x="26744" y="150548"/>
                  </a:lnTo>
                  <a:lnTo>
                    <a:pt x="39294" y="155517"/>
                  </a:lnTo>
                  <a:lnTo>
                    <a:pt x="44427" y="155850"/>
                  </a:lnTo>
                  <a:lnTo>
                    <a:pt x="52776" y="153574"/>
                  </a:lnTo>
                  <a:lnTo>
                    <a:pt x="67795" y="141974"/>
                  </a:lnTo>
                  <a:lnTo>
                    <a:pt x="73745" y="131532"/>
                  </a:lnTo>
                  <a:lnTo>
                    <a:pt x="85449" y="87473"/>
                  </a:lnTo>
                  <a:lnTo>
                    <a:pt x="85560" y="74898"/>
                  </a:lnTo>
                  <a:lnTo>
                    <a:pt x="77271" y="32305"/>
                  </a:lnTo>
                  <a:lnTo>
                    <a:pt x="69357" y="19952"/>
                  </a:lnTo>
                  <a:lnTo>
                    <a:pt x="59226" y="13139"/>
                  </a:lnTo>
                  <a:lnTo>
                    <a:pt x="53746" y="11322"/>
                  </a:lnTo>
                  <a:lnTo>
                    <a:pt x="49100" y="11103"/>
                  </a:lnTo>
                  <a:lnTo>
                    <a:pt x="41293" y="13505"/>
                  </a:lnTo>
                  <a:lnTo>
                    <a:pt x="38814" y="15535"/>
                  </a:lnTo>
                  <a:lnTo>
                    <a:pt x="33857" y="25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7" name="SMARTInkShape-5261"/>
            <p:cNvSpPr/>
            <p:nvPr>
              <p:custDataLst>
                <p:tags r:id="rId27"/>
              </p:custDataLst>
            </p:nvPr>
          </p:nvSpPr>
          <p:spPr bwMode="auto">
            <a:xfrm>
              <a:off x="2116336" y="1134070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8930" y="893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8" name="SMARTInkShape-5262"/>
            <p:cNvSpPr/>
            <p:nvPr>
              <p:custDataLst>
                <p:tags r:id="rId28"/>
              </p:custDataLst>
            </p:nvPr>
          </p:nvSpPr>
          <p:spPr bwMode="auto">
            <a:xfrm>
              <a:off x="1921774" y="1678781"/>
              <a:ext cx="75967" cy="130020"/>
            </a:xfrm>
            <a:custGeom>
              <a:avLst/>
              <a:gdLst/>
              <a:ahLst/>
              <a:cxnLst/>
              <a:rect l="0" t="0" r="0" b="0"/>
              <a:pathLst>
                <a:path w="75967" h="130020">
                  <a:moveTo>
                    <a:pt x="51687" y="0"/>
                  </a:moveTo>
                  <a:lnTo>
                    <a:pt x="51687" y="0"/>
                  </a:lnTo>
                  <a:lnTo>
                    <a:pt x="51687" y="4741"/>
                  </a:lnTo>
                  <a:lnTo>
                    <a:pt x="37429" y="22361"/>
                  </a:lnTo>
                  <a:lnTo>
                    <a:pt x="22217" y="40139"/>
                  </a:lnTo>
                  <a:lnTo>
                    <a:pt x="2365" y="83548"/>
                  </a:lnTo>
                  <a:lnTo>
                    <a:pt x="0" y="99640"/>
                  </a:lnTo>
                  <a:lnTo>
                    <a:pt x="4241" y="114069"/>
                  </a:lnTo>
                  <a:lnTo>
                    <a:pt x="8150" y="120694"/>
                  </a:lnTo>
                  <a:lnTo>
                    <a:pt x="12741" y="125111"/>
                  </a:lnTo>
                  <a:lnTo>
                    <a:pt x="23133" y="130019"/>
                  </a:lnTo>
                  <a:lnTo>
                    <a:pt x="28682" y="129344"/>
                  </a:lnTo>
                  <a:lnTo>
                    <a:pt x="40140" y="123301"/>
                  </a:lnTo>
                  <a:lnTo>
                    <a:pt x="70791" y="88914"/>
                  </a:lnTo>
                  <a:lnTo>
                    <a:pt x="75060" y="76228"/>
                  </a:lnTo>
                  <a:lnTo>
                    <a:pt x="75966" y="58684"/>
                  </a:lnTo>
                  <a:lnTo>
                    <a:pt x="68463" y="17582"/>
                  </a:lnTo>
                  <a:lnTo>
                    <a:pt x="63111" y="7814"/>
                  </a:lnTo>
                  <a:lnTo>
                    <a:pt x="57426" y="3473"/>
                  </a:lnTo>
                  <a:lnTo>
                    <a:pt x="54521" y="4300"/>
                  </a:lnTo>
                  <a:lnTo>
                    <a:pt x="42757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9" name="SMARTInkShape-5263"/>
            <p:cNvSpPr/>
            <p:nvPr>
              <p:custDataLst>
                <p:tags r:id="rId29"/>
              </p:custDataLst>
            </p:nvPr>
          </p:nvSpPr>
          <p:spPr bwMode="auto">
            <a:xfrm>
              <a:off x="2053828" y="1723430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26789"/>
                  </a:moveTo>
                  <a:lnTo>
                    <a:pt x="0" y="26789"/>
                  </a:lnTo>
                  <a:lnTo>
                    <a:pt x="0" y="1436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0" name="SMARTInkShape-5264"/>
            <p:cNvSpPr/>
            <p:nvPr>
              <p:custDataLst>
                <p:tags r:id="rId30"/>
              </p:custDataLst>
            </p:nvPr>
          </p:nvSpPr>
          <p:spPr bwMode="auto">
            <a:xfrm>
              <a:off x="2062758" y="1618056"/>
              <a:ext cx="113799" cy="212531"/>
            </a:xfrm>
            <a:custGeom>
              <a:avLst/>
              <a:gdLst/>
              <a:ahLst/>
              <a:cxnLst/>
              <a:rect l="0" t="0" r="0" b="0"/>
              <a:pathLst>
                <a:path w="113799" h="212531">
                  <a:moveTo>
                    <a:pt x="8930" y="42866"/>
                  </a:moveTo>
                  <a:lnTo>
                    <a:pt x="8930" y="42866"/>
                  </a:lnTo>
                  <a:lnTo>
                    <a:pt x="15997" y="26084"/>
                  </a:lnTo>
                  <a:lnTo>
                    <a:pt x="16618" y="22748"/>
                  </a:lnTo>
                  <a:lnTo>
                    <a:pt x="22599" y="16396"/>
                  </a:lnTo>
                  <a:lnTo>
                    <a:pt x="42608" y="4234"/>
                  </a:lnTo>
                  <a:lnTo>
                    <a:pt x="59809" y="0"/>
                  </a:lnTo>
                  <a:lnTo>
                    <a:pt x="65669" y="1390"/>
                  </a:lnTo>
                  <a:lnTo>
                    <a:pt x="86687" y="15233"/>
                  </a:lnTo>
                  <a:lnTo>
                    <a:pt x="90534" y="18491"/>
                  </a:lnTo>
                  <a:lnTo>
                    <a:pt x="92106" y="23640"/>
                  </a:lnTo>
                  <a:lnTo>
                    <a:pt x="91207" y="37297"/>
                  </a:lnTo>
                  <a:lnTo>
                    <a:pt x="84854" y="50644"/>
                  </a:lnTo>
                  <a:lnTo>
                    <a:pt x="56730" y="93239"/>
                  </a:lnTo>
                  <a:lnTo>
                    <a:pt x="46435" y="111137"/>
                  </a:lnTo>
                  <a:lnTo>
                    <a:pt x="48816" y="111200"/>
                  </a:lnTo>
                  <a:lnTo>
                    <a:pt x="77351" y="106337"/>
                  </a:lnTo>
                  <a:lnTo>
                    <a:pt x="95238" y="110400"/>
                  </a:lnTo>
                  <a:lnTo>
                    <a:pt x="104505" y="117860"/>
                  </a:lnTo>
                  <a:lnTo>
                    <a:pt x="110939" y="127790"/>
                  </a:lnTo>
                  <a:lnTo>
                    <a:pt x="113798" y="138819"/>
                  </a:lnTo>
                  <a:lnTo>
                    <a:pt x="110667" y="160924"/>
                  </a:lnTo>
                  <a:lnTo>
                    <a:pt x="106071" y="169750"/>
                  </a:lnTo>
                  <a:lnTo>
                    <a:pt x="75199" y="198877"/>
                  </a:lnTo>
                  <a:lnTo>
                    <a:pt x="49494" y="209322"/>
                  </a:lnTo>
                  <a:lnTo>
                    <a:pt x="0" y="2125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1" name="SMARTInkShape-5265"/>
            <p:cNvSpPr/>
            <p:nvPr>
              <p:custDataLst>
                <p:tags r:id="rId31"/>
              </p:custDataLst>
            </p:nvPr>
          </p:nvSpPr>
          <p:spPr bwMode="auto">
            <a:xfrm>
              <a:off x="1669852" y="1216524"/>
              <a:ext cx="89298" cy="24704"/>
            </a:xfrm>
            <a:custGeom>
              <a:avLst/>
              <a:gdLst/>
              <a:ahLst/>
              <a:cxnLst/>
              <a:rect l="0" t="0" r="0" b="0"/>
              <a:pathLst>
                <a:path w="89298" h="24704">
                  <a:moveTo>
                    <a:pt x="0" y="24703"/>
                  </a:moveTo>
                  <a:lnTo>
                    <a:pt x="0" y="24703"/>
                  </a:lnTo>
                  <a:lnTo>
                    <a:pt x="0" y="19962"/>
                  </a:lnTo>
                  <a:lnTo>
                    <a:pt x="992" y="18566"/>
                  </a:lnTo>
                  <a:lnTo>
                    <a:pt x="2646" y="17635"/>
                  </a:lnTo>
                  <a:lnTo>
                    <a:pt x="44949" y="375"/>
                  </a:lnTo>
                  <a:lnTo>
                    <a:pt x="56688" y="0"/>
                  </a:lnTo>
                  <a:lnTo>
                    <a:pt x="89297" y="68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2" name="SMARTInkShape-5266"/>
            <p:cNvSpPr/>
            <p:nvPr>
              <p:custDataLst>
                <p:tags r:id="rId32"/>
              </p:custDataLst>
            </p:nvPr>
          </p:nvSpPr>
          <p:spPr bwMode="auto">
            <a:xfrm>
              <a:off x="2116336" y="1344456"/>
              <a:ext cx="69290" cy="155733"/>
            </a:xfrm>
            <a:custGeom>
              <a:avLst/>
              <a:gdLst/>
              <a:ahLst/>
              <a:cxnLst/>
              <a:rect l="0" t="0" r="0" b="0"/>
              <a:pathLst>
                <a:path w="69290" h="155733">
                  <a:moveTo>
                    <a:pt x="0" y="39646"/>
                  </a:moveTo>
                  <a:lnTo>
                    <a:pt x="0" y="39646"/>
                  </a:lnTo>
                  <a:lnTo>
                    <a:pt x="0" y="19528"/>
                  </a:lnTo>
                  <a:lnTo>
                    <a:pt x="1984" y="16312"/>
                  </a:lnTo>
                  <a:lnTo>
                    <a:pt x="14258" y="7045"/>
                  </a:lnTo>
                  <a:lnTo>
                    <a:pt x="24858" y="1013"/>
                  </a:lnTo>
                  <a:lnTo>
                    <a:pt x="29470" y="0"/>
                  </a:lnTo>
                  <a:lnTo>
                    <a:pt x="33537" y="317"/>
                  </a:lnTo>
                  <a:lnTo>
                    <a:pt x="40702" y="3314"/>
                  </a:lnTo>
                  <a:lnTo>
                    <a:pt x="47194" y="7954"/>
                  </a:lnTo>
                  <a:lnTo>
                    <a:pt x="50741" y="15969"/>
                  </a:lnTo>
                  <a:lnTo>
                    <a:pt x="51687" y="20885"/>
                  </a:lnTo>
                  <a:lnTo>
                    <a:pt x="48277" y="42024"/>
                  </a:lnTo>
                  <a:lnTo>
                    <a:pt x="36243" y="62399"/>
                  </a:lnTo>
                  <a:lnTo>
                    <a:pt x="28345" y="69602"/>
                  </a:lnTo>
                  <a:lnTo>
                    <a:pt x="24850" y="71523"/>
                  </a:lnTo>
                  <a:lnTo>
                    <a:pt x="22520" y="73795"/>
                  </a:lnTo>
                  <a:lnTo>
                    <a:pt x="18473" y="82715"/>
                  </a:lnTo>
                  <a:lnTo>
                    <a:pt x="23424" y="83592"/>
                  </a:lnTo>
                  <a:lnTo>
                    <a:pt x="38031" y="84155"/>
                  </a:lnTo>
                  <a:lnTo>
                    <a:pt x="46999" y="89524"/>
                  </a:lnTo>
                  <a:lnTo>
                    <a:pt x="64185" y="104399"/>
                  </a:lnTo>
                  <a:lnTo>
                    <a:pt x="68214" y="110758"/>
                  </a:lnTo>
                  <a:lnTo>
                    <a:pt x="69289" y="113843"/>
                  </a:lnTo>
                  <a:lnTo>
                    <a:pt x="68021" y="117884"/>
                  </a:lnTo>
                  <a:lnTo>
                    <a:pt x="46391" y="144329"/>
                  </a:lnTo>
                  <a:lnTo>
                    <a:pt x="17859" y="15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3" name="SMARTInkShape-5267"/>
            <p:cNvSpPr/>
            <p:nvPr>
              <p:custDataLst>
                <p:tags r:id="rId33"/>
              </p:custDataLst>
            </p:nvPr>
          </p:nvSpPr>
          <p:spPr bwMode="auto">
            <a:xfrm>
              <a:off x="2080617" y="1455539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8930" y="8930"/>
                  </a:lnTo>
                  <a:lnTo>
                    <a:pt x="8930" y="4189"/>
                  </a:lnTo>
                  <a:lnTo>
                    <a:pt x="7938" y="2793"/>
                  </a:lnTo>
                  <a:lnTo>
                    <a:pt x="6284" y="186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4" name="SMARTInkShape-5268"/>
            <p:cNvSpPr/>
            <p:nvPr>
              <p:custDataLst>
                <p:tags r:id="rId34"/>
              </p:custDataLst>
            </p:nvPr>
          </p:nvSpPr>
          <p:spPr bwMode="auto">
            <a:xfrm>
              <a:off x="1956143" y="1405746"/>
              <a:ext cx="60514" cy="136358"/>
            </a:xfrm>
            <a:custGeom>
              <a:avLst/>
              <a:gdLst/>
              <a:ahLst/>
              <a:cxnLst/>
              <a:rect l="0" t="0" r="0" b="0"/>
              <a:pathLst>
                <a:path w="60514" h="136358">
                  <a:moveTo>
                    <a:pt x="35178" y="5145"/>
                  </a:moveTo>
                  <a:lnTo>
                    <a:pt x="35178" y="5145"/>
                  </a:lnTo>
                  <a:lnTo>
                    <a:pt x="25696" y="404"/>
                  </a:lnTo>
                  <a:lnTo>
                    <a:pt x="21911" y="0"/>
                  </a:lnTo>
                  <a:lnTo>
                    <a:pt x="15060" y="2197"/>
                  </a:lnTo>
                  <a:lnTo>
                    <a:pt x="5625" y="9012"/>
                  </a:lnTo>
                  <a:lnTo>
                    <a:pt x="2199" y="22408"/>
                  </a:lnTo>
                  <a:lnTo>
                    <a:pt x="0" y="63345"/>
                  </a:lnTo>
                  <a:lnTo>
                    <a:pt x="2176" y="104666"/>
                  </a:lnTo>
                  <a:lnTo>
                    <a:pt x="4247" y="113164"/>
                  </a:lnTo>
                  <a:lnTo>
                    <a:pt x="8604" y="119822"/>
                  </a:lnTo>
                  <a:lnTo>
                    <a:pt x="21382" y="129865"/>
                  </a:lnTo>
                  <a:lnTo>
                    <a:pt x="40571" y="136357"/>
                  </a:lnTo>
                  <a:lnTo>
                    <a:pt x="45718" y="134291"/>
                  </a:lnTo>
                  <a:lnTo>
                    <a:pt x="54084" y="124059"/>
                  </a:lnTo>
                  <a:lnTo>
                    <a:pt x="59631" y="101563"/>
                  </a:lnTo>
                  <a:lnTo>
                    <a:pt x="60513" y="62151"/>
                  </a:lnTo>
                  <a:lnTo>
                    <a:pt x="49477" y="26824"/>
                  </a:lnTo>
                  <a:lnTo>
                    <a:pt x="40958" y="13111"/>
                  </a:lnTo>
                  <a:lnTo>
                    <a:pt x="37047" y="11448"/>
                  </a:lnTo>
                  <a:lnTo>
                    <a:pt x="27409" y="12246"/>
                  </a:lnTo>
                  <a:lnTo>
                    <a:pt x="25038" y="13847"/>
                  </a:lnTo>
                  <a:lnTo>
                    <a:pt x="26248" y="230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5" name="SMARTInkShape-5269"/>
            <p:cNvSpPr/>
            <p:nvPr>
              <p:custDataLst>
                <p:tags r:id="rId35"/>
              </p:custDataLst>
            </p:nvPr>
          </p:nvSpPr>
          <p:spPr bwMode="auto">
            <a:xfrm>
              <a:off x="2143125" y="1031038"/>
              <a:ext cx="95990" cy="210190"/>
            </a:xfrm>
            <a:custGeom>
              <a:avLst/>
              <a:gdLst/>
              <a:ahLst/>
              <a:cxnLst/>
              <a:rect l="0" t="0" r="0" b="0"/>
              <a:pathLst>
                <a:path w="95990" h="210190">
                  <a:moveTo>
                    <a:pt x="0" y="31595"/>
                  </a:moveTo>
                  <a:lnTo>
                    <a:pt x="0" y="31595"/>
                  </a:lnTo>
                  <a:lnTo>
                    <a:pt x="0" y="19166"/>
                  </a:lnTo>
                  <a:lnTo>
                    <a:pt x="2646" y="13503"/>
                  </a:lnTo>
                  <a:lnTo>
                    <a:pt x="4741" y="10604"/>
                  </a:lnTo>
                  <a:lnTo>
                    <a:pt x="8121" y="8671"/>
                  </a:lnTo>
                  <a:lnTo>
                    <a:pt x="39147" y="0"/>
                  </a:lnTo>
                  <a:lnTo>
                    <a:pt x="50802" y="2009"/>
                  </a:lnTo>
                  <a:lnTo>
                    <a:pt x="59951" y="8854"/>
                  </a:lnTo>
                  <a:lnTo>
                    <a:pt x="63780" y="13458"/>
                  </a:lnTo>
                  <a:lnTo>
                    <a:pt x="68034" y="23865"/>
                  </a:lnTo>
                  <a:lnTo>
                    <a:pt x="69169" y="29418"/>
                  </a:lnTo>
                  <a:lnTo>
                    <a:pt x="67783" y="40880"/>
                  </a:lnTo>
                  <a:lnTo>
                    <a:pt x="56074" y="69345"/>
                  </a:lnTo>
                  <a:lnTo>
                    <a:pt x="45152" y="84497"/>
                  </a:lnTo>
                  <a:lnTo>
                    <a:pt x="49538" y="84973"/>
                  </a:lnTo>
                  <a:lnTo>
                    <a:pt x="57122" y="85114"/>
                  </a:lnTo>
                  <a:lnTo>
                    <a:pt x="70393" y="94636"/>
                  </a:lnTo>
                  <a:lnTo>
                    <a:pt x="91921" y="114724"/>
                  </a:lnTo>
                  <a:lnTo>
                    <a:pt x="95424" y="126088"/>
                  </a:lnTo>
                  <a:lnTo>
                    <a:pt x="95989" y="140068"/>
                  </a:lnTo>
                  <a:lnTo>
                    <a:pt x="92933" y="152896"/>
                  </a:lnTo>
                  <a:lnTo>
                    <a:pt x="76749" y="176308"/>
                  </a:lnTo>
                  <a:lnTo>
                    <a:pt x="69499" y="184547"/>
                  </a:lnTo>
                  <a:lnTo>
                    <a:pt x="42502" y="197921"/>
                  </a:lnTo>
                  <a:lnTo>
                    <a:pt x="0" y="2101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6" name="SMARTInkShape-5270"/>
            <p:cNvSpPr/>
            <p:nvPr>
              <p:custDataLst>
                <p:tags r:id="rId36"/>
              </p:custDataLst>
            </p:nvPr>
          </p:nvSpPr>
          <p:spPr bwMode="auto">
            <a:xfrm>
              <a:off x="1678781" y="1276945"/>
              <a:ext cx="107158" cy="53579"/>
            </a:xfrm>
            <a:custGeom>
              <a:avLst/>
              <a:gdLst/>
              <a:ahLst/>
              <a:cxnLst/>
              <a:rect l="0" t="0" r="0" b="0"/>
              <a:pathLst>
                <a:path w="107158" h="53579">
                  <a:moveTo>
                    <a:pt x="0" y="53578"/>
                  </a:moveTo>
                  <a:lnTo>
                    <a:pt x="0" y="53578"/>
                  </a:lnTo>
                  <a:lnTo>
                    <a:pt x="23850" y="43865"/>
                  </a:lnTo>
                  <a:lnTo>
                    <a:pt x="40140" y="35487"/>
                  </a:lnTo>
                  <a:lnTo>
                    <a:pt x="67684" y="25950"/>
                  </a:lnTo>
                  <a:lnTo>
                    <a:pt x="1071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7" name="SMARTInkShape-5271"/>
            <p:cNvSpPr/>
            <p:nvPr>
              <p:custDataLst>
                <p:tags r:id="rId37"/>
              </p:custDataLst>
            </p:nvPr>
          </p:nvSpPr>
          <p:spPr bwMode="auto">
            <a:xfrm>
              <a:off x="1849547" y="921714"/>
              <a:ext cx="150704" cy="1050931"/>
            </a:xfrm>
            <a:custGeom>
              <a:avLst/>
              <a:gdLst/>
              <a:ahLst/>
              <a:cxnLst/>
              <a:rect l="0" t="0" r="0" b="0"/>
              <a:pathLst>
                <a:path w="150704" h="1050931">
                  <a:moveTo>
                    <a:pt x="150703" y="69481"/>
                  </a:moveTo>
                  <a:lnTo>
                    <a:pt x="150703" y="69481"/>
                  </a:lnTo>
                  <a:lnTo>
                    <a:pt x="149711" y="42949"/>
                  </a:lnTo>
                  <a:lnTo>
                    <a:pt x="143015" y="15116"/>
                  </a:lnTo>
                  <a:lnTo>
                    <a:pt x="140617" y="11410"/>
                  </a:lnTo>
                  <a:lnTo>
                    <a:pt x="132660" y="4646"/>
                  </a:lnTo>
                  <a:lnTo>
                    <a:pt x="125155" y="978"/>
                  </a:lnTo>
                  <a:lnTo>
                    <a:pt x="121765" y="0"/>
                  </a:lnTo>
                  <a:lnTo>
                    <a:pt x="117521" y="1332"/>
                  </a:lnTo>
                  <a:lnTo>
                    <a:pt x="107512" y="8104"/>
                  </a:lnTo>
                  <a:lnTo>
                    <a:pt x="80868" y="44817"/>
                  </a:lnTo>
                  <a:lnTo>
                    <a:pt x="68716" y="79592"/>
                  </a:lnTo>
                  <a:lnTo>
                    <a:pt x="62850" y="122521"/>
                  </a:lnTo>
                  <a:lnTo>
                    <a:pt x="61691" y="162898"/>
                  </a:lnTo>
                  <a:lnTo>
                    <a:pt x="61463" y="204792"/>
                  </a:lnTo>
                  <a:lnTo>
                    <a:pt x="61423" y="246385"/>
                  </a:lnTo>
                  <a:lnTo>
                    <a:pt x="61413" y="278082"/>
                  </a:lnTo>
                  <a:lnTo>
                    <a:pt x="61408" y="321458"/>
                  </a:lnTo>
                  <a:lnTo>
                    <a:pt x="61407" y="363745"/>
                  </a:lnTo>
                  <a:lnTo>
                    <a:pt x="61407" y="400687"/>
                  </a:lnTo>
                  <a:lnTo>
                    <a:pt x="61406" y="440257"/>
                  </a:lnTo>
                  <a:lnTo>
                    <a:pt x="61406" y="473057"/>
                  </a:lnTo>
                  <a:lnTo>
                    <a:pt x="61406" y="513835"/>
                  </a:lnTo>
                  <a:lnTo>
                    <a:pt x="56666" y="558429"/>
                  </a:lnTo>
                  <a:lnTo>
                    <a:pt x="53718" y="596237"/>
                  </a:lnTo>
                  <a:lnTo>
                    <a:pt x="52844" y="634118"/>
                  </a:lnTo>
                  <a:lnTo>
                    <a:pt x="47845" y="670477"/>
                  </a:lnTo>
                  <a:lnTo>
                    <a:pt x="40080" y="706386"/>
                  </a:lnTo>
                  <a:lnTo>
                    <a:pt x="36236" y="742161"/>
                  </a:lnTo>
                  <a:lnTo>
                    <a:pt x="30356" y="777896"/>
                  </a:lnTo>
                  <a:lnTo>
                    <a:pt x="22330" y="813620"/>
                  </a:lnTo>
                  <a:lnTo>
                    <a:pt x="18409" y="849340"/>
                  </a:lnTo>
                  <a:lnTo>
                    <a:pt x="9955" y="889836"/>
                  </a:lnTo>
                  <a:lnTo>
                    <a:pt x="1376" y="934436"/>
                  </a:lnTo>
                  <a:lnTo>
                    <a:pt x="0" y="964882"/>
                  </a:lnTo>
                  <a:lnTo>
                    <a:pt x="1209" y="1006937"/>
                  </a:lnTo>
                  <a:lnTo>
                    <a:pt x="8524" y="1025548"/>
                  </a:lnTo>
                  <a:lnTo>
                    <a:pt x="18390" y="1037788"/>
                  </a:lnTo>
                  <a:lnTo>
                    <a:pt x="23799" y="1042441"/>
                  </a:lnTo>
                  <a:lnTo>
                    <a:pt x="43038" y="1047611"/>
                  </a:lnTo>
                  <a:lnTo>
                    <a:pt x="86331" y="1050930"/>
                  </a:lnTo>
                  <a:lnTo>
                    <a:pt x="150703" y="10428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5" name="SMARTInkShape-Group1319"/>
          <p:cNvGrpSpPr/>
          <p:nvPr/>
        </p:nvGrpSpPr>
        <p:grpSpPr>
          <a:xfrm>
            <a:off x="768083" y="1046873"/>
            <a:ext cx="829109" cy="399010"/>
            <a:chOff x="768083" y="1046873"/>
            <a:chExt cx="829109" cy="399010"/>
          </a:xfrm>
        </p:grpSpPr>
        <p:sp>
          <p:nvSpPr>
            <p:cNvPr id="419" name="SMARTInkShape-5272"/>
            <p:cNvSpPr/>
            <p:nvPr>
              <p:custDataLst>
                <p:tags r:id="rId19"/>
              </p:custDataLst>
            </p:nvPr>
          </p:nvSpPr>
          <p:spPr bwMode="auto">
            <a:xfrm>
              <a:off x="1491258" y="1053703"/>
              <a:ext cx="105934" cy="348259"/>
            </a:xfrm>
            <a:custGeom>
              <a:avLst/>
              <a:gdLst/>
              <a:ahLst/>
              <a:cxnLst/>
              <a:rect l="0" t="0" r="0" b="0"/>
              <a:pathLst>
                <a:path w="105934" h="348259">
                  <a:moveTo>
                    <a:pt x="8930" y="0"/>
                  </a:moveTo>
                  <a:lnTo>
                    <a:pt x="8930" y="0"/>
                  </a:lnTo>
                  <a:lnTo>
                    <a:pt x="1241" y="0"/>
                  </a:lnTo>
                  <a:lnTo>
                    <a:pt x="44962" y="28679"/>
                  </a:lnTo>
                  <a:lnTo>
                    <a:pt x="65246" y="47854"/>
                  </a:lnTo>
                  <a:lnTo>
                    <a:pt x="84509" y="86145"/>
                  </a:lnTo>
                  <a:lnTo>
                    <a:pt x="100965" y="130713"/>
                  </a:lnTo>
                  <a:lnTo>
                    <a:pt x="105933" y="174170"/>
                  </a:lnTo>
                  <a:lnTo>
                    <a:pt x="104269" y="209213"/>
                  </a:lnTo>
                  <a:lnTo>
                    <a:pt x="89939" y="253764"/>
                  </a:lnTo>
                  <a:lnTo>
                    <a:pt x="67008" y="287516"/>
                  </a:lnTo>
                  <a:lnTo>
                    <a:pt x="0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0" name="SMARTInkShape-5273"/>
            <p:cNvSpPr/>
            <p:nvPr>
              <p:custDataLst>
                <p:tags r:id="rId20"/>
              </p:custDataLst>
            </p:nvPr>
          </p:nvSpPr>
          <p:spPr bwMode="auto">
            <a:xfrm>
              <a:off x="1357313" y="1205540"/>
              <a:ext cx="142876" cy="133614"/>
            </a:xfrm>
            <a:custGeom>
              <a:avLst/>
              <a:gdLst/>
              <a:ahLst/>
              <a:cxnLst/>
              <a:rect l="0" t="0" r="0" b="0"/>
              <a:pathLst>
                <a:path w="142876" h="133614">
                  <a:moveTo>
                    <a:pt x="0" y="8898"/>
                  </a:moveTo>
                  <a:lnTo>
                    <a:pt x="0" y="8898"/>
                  </a:lnTo>
                  <a:lnTo>
                    <a:pt x="0" y="1209"/>
                  </a:lnTo>
                  <a:lnTo>
                    <a:pt x="37241" y="0"/>
                  </a:lnTo>
                  <a:lnTo>
                    <a:pt x="62588" y="7103"/>
                  </a:lnTo>
                  <a:lnTo>
                    <a:pt x="71803" y="12400"/>
                  </a:lnTo>
                  <a:lnTo>
                    <a:pt x="82570" y="25700"/>
                  </a:lnTo>
                  <a:lnTo>
                    <a:pt x="83820" y="31013"/>
                  </a:lnTo>
                  <a:lnTo>
                    <a:pt x="82563" y="42208"/>
                  </a:lnTo>
                  <a:lnTo>
                    <a:pt x="76277" y="59667"/>
                  </a:lnTo>
                  <a:lnTo>
                    <a:pt x="42510" y="100063"/>
                  </a:lnTo>
                  <a:lnTo>
                    <a:pt x="25154" y="122376"/>
                  </a:lnTo>
                  <a:lnTo>
                    <a:pt x="23714" y="126222"/>
                  </a:lnTo>
                  <a:lnTo>
                    <a:pt x="23747" y="128786"/>
                  </a:lnTo>
                  <a:lnTo>
                    <a:pt x="26188" y="132900"/>
                  </a:lnTo>
                  <a:lnTo>
                    <a:pt x="40832" y="133613"/>
                  </a:lnTo>
                  <a:lnTo>
                    <a:pt x="82057" y="121458"/>
                  </a:lnTo>
                  <a:lnTo>
                    <a:pt x="98176" y="112914"/>
                  </a:lnTo>
                  <a:lnTo>
                    <a:pt x="142875" y="803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1" name="SMARTInkShape-5274"/>
            <p:cNvSpPr/>
            <p:nvPr>
              <p:custDataLst>
                <p:tags r:id="rId21"/>
              </p:custDataLst>
            </p:nvPr>
          </p:nvSpPr>
          <p:spPr bwMode="auto">
            <a:xfrm>
              <a:off x="1224708" y="1080969"/>
              <a:ext cx="87957" cy="334847"/>
            </a:xfrm>
            <a:custGeom>
              <a:avLst/>
              <a:gdLst/>
              <a:ahLst/>
              <a:cxnLst/>
              <a:rect l="0" t="0" r="0" b="0"/>
              <a:pathLst>
                <a:path w="87957" h="334847">
                  <a:moveTo>
                    <a:pt x="79027" y="17383"/>
                  </a:moveTo>
                  <a:lnTo>
                    <a:pt x="79027" y="17383"/>
                  </a:lnTo>
                  <a:lnTo>
                    <a:pt x="79027" y="12642"/>
                  </a:lnTo>
                  <a:lnTo>
                    <a:pt x="76381" y="7669"/>
                  </a:lnTo>
                  <a:lnTo>
                    <a:pt x="70464" y="0"/>
                  </a:lnTo>
                  <a:lnTo>
                    <a:pt x="70129" y="11994"/>
                  </a:lnTo>
                  <a:lnTo>
                    <a:pt x="69126" y="13790"/>
                  </a:lnTo>
                  <a:lnTo>
                    <a:pt x="67465" y="14988"/>
                  </a:lnTo>
                  <a:lnTo>
                    <a:pt x="65366" y="15786"/>
                  </a:lnTo>
                  <a:lnTo>
                    <a:pt x="52006" y="53381"/>
                  </a:lnTo>
                  <a:lnTo>
                    <a:pt x="37324" y="91650"/>
                  </a:lnTo>
                  <a:lnTo>
                    <a:pt x="22468" y="133841"/>
                  </a:lnTo>
                  <a:lnTo>
                    <a:pt x="10565" y="178374"/>
                  </a:lnTo>
                  <a:lnTo>
                    <a:pt x="4612" y="208989"/>
                  </a:lnTo>
                  <a:lnTo>
                    <a:pt x="423" y="250213"/>
                  </a:lnTo>
                  <a:lnTo>
                    <a:pt x="0" y="286432"/>
                  </a:lnTo>
                  <a:lnTo>
                    <a:pt x="11134" y="325334"/>
                  </a:lnTo>
                  <a:lnTo>
                    <a:pt x="16898" y="329840"/>
                  </a:lnTo>
                  <a:lnTo>
                    <a:pt x="33885" y="334846"/>
                  </a:lnTo>
                  <a:lnTo>
                    <a:pt x="41987" y="334197"/>
                  </a:lnTo>
                  <a:lnTo>
                    <a:pt x="87956" y="312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2" name="SMARTInkShape-5275"/>
            <p:cNvSpPr/>
            <p:nvPr>
              <p:custDataLst>
                <p:tags r:id="rId22"/>
              </p:custDataLst>
            </p:nvPr>
          </p:nvSpPr>
          <p:spPr bwMode="auto">
            <a:xfrm>
              <a:off x="1117452" y="1151930"/>
              <a:ext cx="7690" cy="35101"/>
            </a:xfrm>
            <a:custGeom>
              <a:avLst/>
              <a:gdLst/>
              <a:ahLst/>
              <a:cxnLst/>
              <a:rect l="0" t="0" r="0" b="0"/>
              <a:pathLst>
                <a:path w="7690" h="35101">
                  <a:moveTo>
                    <a:pt x="7689" y="0"/>
                  </a:moveTo>
                  <a:lnTo>
                    <a:pt x="7689" y="0"/>
                  </a:lnTo>
                  <a:lnTo>
                    <a:pt x="7689" y="28679"/>
                  </a:lnTo>
                  <a:lnTo>
                    <a:pt x="6697" y="31025"/>
                  </a:lnTo>
                  <a:lnTo>
                    <a:pt x="5043" y="32590"/>
                  </a:lnTo>
                  <a:lnTo>
                    <a:pt x="0" y="35100"/>
                  </a:lnTo>
                  <a:lnTo>
                    <a:pt x="768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3" name="SMARTInkShape-5276"/>
            <p:cNvSpPr/>
            <p:nvPr>
              <p:custDataLst>
                <p:tags r:id="rId23"/>
              </p:custDataLst>
            </p:nvPr>
          </p:nvSpPr>
          <p:spPr bwMode="auto">
            <a:xfrm>
              <a:off x="1120509" y="1294805"/>
              <a:ext cx="22492" cy="151078"/>
            </a:xfrm>
            <a:custGeom>
              <a:avLst/>
              <a:gdLst/>
              <a:ahLst/>
              <a:cxnLst/>
              <a:rect l="0" t="0" r="0" b="0"/>
              <a:pathLst>
                <a:path w="22492" h="151078">
                  <a:moveTo>
                    <a:pt x="13561" y="0"/>
                  </a:moveTo>
                  <a:lnTo>
                    <a:pt x="13561" y="0"/>
                  </a:lnTo>
                  <a:lnTo>
                    <a:pt x="13561" y="7688"/>
                  </a:lnTo>
                  <a:lnTo>
                    <a:pt x="7425" y="25919"/>
                  </a:lnTo>
                  <a:lnTo>
                    <a:pt x="5183" y="68914"/>
                  </a:lnTo>
                  <a:lnTo>
                    <a:pt x="0" y="106657"/>
                  </a:lnTo>
                  <a:lnTo>
                    <a:pt x="258" y="122148"/>
                  </a:lnTo>
                  <a:lnTo>
                    <a:pt x="3768" y="143521"/>
                  </a:lnTo>
                  <a:lnTo>
                    <a:pt x="5048" y="146282"/>
                  </a:lnTo>
                  <a:lnTo>
                    <a:pt x="6894" y="148123"/>
                  </a:lnTo>
                  <a:lnTo>
                    <a:pt x="12244" y="151077"/>
                  </a:lnTo>
                  <a:lnTo>
                    <a:pt x="22491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" name="SMARTInkShape-5277"/>
            <p:cNvSpPr/>
            <p:nvPr>
              <p:custDataLst>
                <p:tags r:id="rId24"/>
              </p:custDataLst>
            </p:nvPr>
          </p:nvSpPr>
          <p:spPr bwMode="auto">
            <a:xfrm>
              <a:off x="768083" y="1046873"/>
              <a:ext cx="276692" cy="380509"/>
            </a:xfrm>
            <a:custGeom>
              <a:avLst/>
              <a:gdLst/>
              <a:ahLst/>
              <a:cxnLst/>
              <a:rect l="0" t="0" r="0" b="0"/>
              <a:pathLst>
                <a:path w="276692" h="380509">
                  <a:moveTo>
                    <a:pt x="124886" y="42549"/>
                  </a:moveTo>
                  <a:lnTo>
                    <a:pt x="124886" y="42549"/>
                  </a:lnTo>
                  <a:lnTo>
                    <a:pt x="109655" y="28310"/>
                  </a:lnTo>
                  <a:lnTo>
                    <a:pt x="103895" y="26299"/>
                  </a:lnTo>
                  <a:lnTo>
                    <a:pt x="95382" y="28051"/>
                  </a:lnTo>
                  <a:lnTo>
                    <a:pt x="82079" y="34615"/>
                  </a:lnTo>
                  <a:lnTo>
                    <a:pt x="55472" y="54212"/>
                  </a:lnTo>
                  <a:lnTo>
                    <a:pt x="31345" y="91859"/>
                  </a:lnTo>
                  <a:lnTo>
                    <a:pt x="15003" y="131835"/>
                  </a:lnTo>
                  <a:lnTo>
                    <a:pt x="7379" y="169143"/>
                  </a:lnTo>
                  <a:lnTo>
                    <a:pt x="3208" y="182156"/>
                  </a:lnTo>
                  <a:lnTo>
                    <a:pt x="529" y="225495"/>
                  </a:lnTo>
                  <a:lnTo>
                    <a:pt x="0" y="267312"/>
                  </a:lnTo>
                  <a:lnTo>
                    <a:pt x="4649" y="288290"/>
                  </a:lnTo>
                  <a:lnTo>
                    <a:pt x="25035" y="330686"/>
                  </a:lnTo>
                  <a:lnTo>
                    <a:pt x="55089" y="365370"/>
                  </a:lnTo>
                  <a:lnTo>
                    <a:pt x="69699" y="375443"/>
                  </a:lnTo>
                  <a:lnTo>
                    <a:pt x="91336" y="379970"/>
                  </a:lnTo>
                  <a:lnTo>
                    <a:pt x="124322" y="380508"/>
                  </a:lnTo>
                  <a:lnTo>
                    <a:pt x="138195" y="376969"/>
                  </a:lnTo>
                  <a:lnTo>
                    <a:pt x="162278" y="360476"/>
                  </a:lnTo>
                  <a:lnTo>
                    <a:pt x="191170" y="331303"/>
                  </a:lnTo>
                  <a:lnTo>
                    <a:pt x="211695" y="293468"/>
                  </a:lnTo>
                  <a:lnTo>
                    <a:pt x="228738" y="254185"/>
                  </a:lnTo>
                  <a:lnTo>
                    <a:pt x="240907" y="217968"/>
                  </a:lnTo>
                  <a:lnTo>
                    <a:pt x="248717" y="173467"/>
                  </a:lnTo>
                  <a:lnTo>
                    <a:pt x="249667" y="133306"/>
                  </a:lnTo>
                  <a:lnTo>
                    <a:pt x="247186" y="105489"/>
                  </a:lnTo>
                  <a:lnTo>
                    <a:pt x="236595" y="62692"/>
                  </a:lnTo>
                  <a:lnTo>
                    <a:pt x="219676" y="35283"/>
                  </a:lnTo>
                  <a:lnTo>
                    <a:pt x="181016" y="4985"/>
                  </a:lnTo>
                  <a:lnTo>
                    <a:pt x="158715" y="0"/>
                  </a:lnTo>
                  <a:lnTo>
                    <a:pt x="144551" y="1479"/>
                  </a:lnTo>
                  <a:lnTo>
                    <a:pt x="131642" y="6436"/>
                  </a:lnTo>
                  <a:lnTo>
                    <a:pt x="119289" y="15254"/>
                  </a:lnTo>
                  <a:lnTo>
                    <a:pt x="105920" y="36115"/>
                  </a:lnTo>
                  <a:lnTo>
                    <a:pt x="92059" y="75950"/>
                  </a:lnTo>
                  <a:lnTo>
                    <a:pt x="89548" y="113865"/>
                  </a:lnTo>
                  <a:lnTo>
                    <a:pt x="91888" y="142809"/>
                  </a:lnTo>
                  <a:lnTo>
                    <a:pt x="98903" y="162875"/>
                  </a:lnTo>
                  <a:lnTo>
                    <a:pt x="120215" y="188959"/>
                  </a:lnTo>
                  <a:lnTo>
                    <a:pt x="163660" y="228359"/>
                  </a:lnTo>
                  <a:lnTo>
                    <a:pt x="203010" y="257028"/>
                  </a:lnTo>
                  <a:lnTo>
                    <a:pt x="243696" y="296391"/>
                  </a:lnTo>
                  <a:lnTo>
                    <a:pt x="267201" y="327631"/>
                  </a:lnTo>
                  <a:lnTo>
                    <a:pt x="276691" y="3282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700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VAEs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 descr="A variational autoencoder">
            <a:extLst>
              <a:ext uri="{FF2B5EF4-FFF2-40B4-BE49-F238E27FC236}">
                <a16:creationId xmlns:a16="http://schemas.microsoft.com/office/drawing/2014/main" id="{08D697BF-7269-6D4A-BBE2-CF233DF5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7"/>
            <a:ext cx="914400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B173CFF-544B-E14B-B6F2-5746D82D207B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www.kaggle.com</a:t>
            </a:r>
            <a:r>
              <a:rPr lang="en-US" sz="1200" dirty="0"/>
              <a:t>/</a:t>
            </a:r>
            <a:r>
              <a:rPr lang="en-US" sz="1200" dirty="0" err="1"/>
              <a:t>rvislaywade</a:t>
            </a:r>
            <a:r>
              <a:rPr lang="en-US" sz="1200" dirty="0"/>
              <a:t>/visualizing-</a:t>
            </a:r>
            <a:r>
              <a:rPr lang="en-US" sz="1200" dirty="0" err="1"/>
              <a:t>mnist</a:t>
            </a:r>
            <a:r>
              <a:rPr lang="en-US" sz="1200" dirty="0"/>
              <a:t>-using-a-variational-autoencoder</a:t>
            </a:r>
          </a:p>
        </p:txBody>
      </p:sp>
    </p:spTree>
    <p:extLst>
      <p:ext uri="{BB962C8B-B14F-4D97-AF65-F5344CB8AC3E}">
        <p14:creationId xmlns:p14="http://schemas.microsoft.com/office/powerpoint/2010/main" val="2068895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1026" name="Picture 2" descr="https://jaan.io/images/encoder-decoder.png">
            <a:extLst>
              <a:ext uri="{FF2B5EF4-FFF2-40B4-BE49-F238E27FC236}">
                <a16:creationId xmlns:a16="http://schemas.microsoft.com/office/drawing/2014/main" id="{30030F35-7B14-AA43-B8B0-B0070633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55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56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6" name="SMARTInkShape-5278"/>
          <p:cNvSpPr/>
          <p:nvPr>
            <p:custDataLst>
              <p:tags r:id="rId1"/>
            </p:custDataLst>
          </p:nvPr>
        </p:nvSpPr>
        <p:spPr bwMode="auto">
          <a:xfrm>
            <a:off x="1714500" y="5786671"/>
            <a:ext cx="1062631" cy="79917"/>
          </a:xfrm>
          <a:custGeom>
            <a:avLst/>
            <a:gdLst/>
            <a:ahLst/>
            <a:cxnLst/>
            <a:rect l="0" t="0" r="0" b="0"/>
            <a:pathLst>
              <a:path w="1062631" h="79917">
                <a:moveTo>
                  <a:pt x="0" y="26556"/>
                </a:moveTo>
                <a:lnTo>
                  <a:pt x="0" y="26556"/>
                </a:lnTo>
                <a:lnTo>
                  <a:pt x="7688" y="26556"/>
                </a:lnTo>
                <a:lnTo>
                  <a:pt x="30839" y="43337"/>
                </a:lnTo>
                <a:lnTo>
                  <a:pt x="70979" y="58164"/>
                </a:lnTo>
                <a:lnTo>
                  <a:pt x="108468" y="66473"/>
                </a:lnTo>
                <a:lnTo>
                  <a:pt x="145118" y="76406"/>
                </a:lnTo>
                <a:lnTo>
                  <a:pt x="185983" y="79029"/>
                </a:lnTo>
                <a:lnTo>
                  <a:pt x="221896" y="79642"/>
                </a:lnTo>
                <a:lnTo>
                  <a:pt x="261009" y="79916"/>
                </a:lnTo>
                <a:lnTo>
                  <a:pt x="301543" y="79044"/>
                </a:lnTo>
                <a:lnTo>
                  <a:pt x="342709" y="75349"/>
                </a:lnTo>
                <a:lnTo>
                  <a:pt x="376219" y="73047"/>
                </a:lnTo>
                <a:lnTo>
                  <a:pt x="420043" y="69104"/>
                </a:lnTo>
                <a:lnTo>
                  <a:pt x="461801" y="61652"/>
                </a:lnTo>
                <a:lnTo>
                  <a:pt x="499309" y="50514"/>
                </a:lnTo>
                <a:lnTo>
                  <a:pt x="538204" y="37292"/>
                </a:lnTo>
                <a:lnTo>
                  <a:pt x="578502" y="27091"/>
                </a:lnTo>
                <a:lnTo>
                  <a:pt x="618223" y="17784"/>
                </a:lnTo>
                <a:lnTo>
                  <a:pt x="658766" y="8743"/>
                </a:lnTo>
                <a:lnTo>
                  <a:pt x="698560" y="2426"/>
                </a:lnTo>
                <a:lnTo>
                  <a:pt x="739124" y="555"/>
                </a:lnTo>
                <a:lnTo>
                  <a:pt x="778924" y="0"/>
                </a:lnTo>
                <a:lnTo>
                  <a:pt x="809540" y="863"/>
                </a:lnTo>
                <a:lnTo>
                  <a:pt x="846298" y="4553"/>
                </a:lnTo>
                <a:lnTo>
                  <a:pt x="887078" y="12209"/>
                </a:lnTo>
                <a:lnTo>
                  <a:pt x="927524" y="17548"/>
                </a:lnTo>
                <a:lnTo>
                  <a:pt x="966822" y="27128"/>
                </a:lnTo>
                <a:lnTo>
                  <a:pt x="1000841" y="35654"/>
                </a:lnTo>
                <a:lnTo>
                  <a:pt x="1044500" y="43261"/>
                </a:lnTo>
                <a:lnTo>
                  <a:pt x="1053912" y="43902"/>
                </a:lnTo>
                <a:lnTo>
                  <a:pt x="1056819" y="43081"/>
                </a:lnTo>
                <a:lnTo>
                  <a:pt x="1058757" y="41541"/>
                </a:lnTo>
                <a:lnTo>
                  <a:pt x="1060049" y="39521"/>
                </a:lnTo>
                <a:lnTo>
                  <a:pt x="1059918" y="38177"/>
                </a:lnTo>
                <a:lnTo>
                  <a:pt x="1058839" y="37279"/>
                </a:lnTo>
                <a:lnTo>
                  <a:pt x="1057127" y="36681"/>
                </a:lnTo>
                <a:lnTo>
                  <a:pt x="1055986" y="35291"/>
                </a:lnTo>
                <a:lnTo>
                  <a:pt x="1054004" y="27901"/>
                </a:lnTo>
                <a:lnTo>
                  <a:pt x="1054896" y="27452"/>
                </a:lnTo>
                <a:lnTo>
                  <a:pt x="1062601" y="26559"/>
                </a:lnTo>
                <a:lnTo>
                  <a:pt x="1062630" y="18867"/>
                </a:lnTo>
                <a:lnTo>
                  <a:pt x="1053703" y="869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99" name="SMARTInkShape-Group1321"/>
          <p:cNvGrpSpPr/>
          <p:nvPr/>
        </p:nvGrpSpPr>
        <p:grpSpPr>
          <a:xfrm>
            <a:off x="2482453" y="2831966"/>
            <a:ext cx="321438" cy="521305"/>
            <a:chOff x="2482453" y="2831966"/>
            <a:chExt cx="321438" cy="521305"/>
          </a:xfrm>
        </p:grpSpPr>
        <p:sp>
          <p:nvSpPr>
            <p:cNvPr id="1097" name="SMARTInkShape-5279"/>
            <p:cNvSpPr/>
            <p:nvPr>
              <p:custDataLst>
                <p:tags r:id="rId50"/>
              </p:custDataLst>
            </p:nvPr>
          </p:nvSpPr>
          <p:spPr bwMode="auto">
            <a:xfrm>
              <a:off x="2483281" y="2948038"/>
              <a:ext cx="25962" cy="405233"/>
            </a:xfrm>
            <a:custGeom>
              <a:avLst/>
              <a:gdLst/>
              <a:ahLst/>
              <a:cxnLst/>
              <a:rect l="0" t="0" r="0" b="0"/>
              <a:pathLst>
                <a:path w="25962" h="405233">
                  <a:moveTo>
                    <a:pt x="25961" y="7689"/>
                  </a:moveTo>
                  <a:lnTo>
                    <a:pt x="25961" y="7689"/>
                  </a:lnTo>
                  <a:lnTo>
                    <a:pt x="18273" y="0"/>
                  </a:lnTo>
                  <a:lnTo>
                    <a:pt x="10967" y="39399"/>
                  </a:lnTo>
                  <a:lnTo>
                    <a:pt x="8951" y="81246"/>
                  </a:lnTo>
                  <a:lnTo>
                    <a:pt x="8354" y="119662"/>
                  </a:lnTo>
                  <a:lnTo>
                    <a:pt x="8177" y="157172"/>
                  </a:lnTo>
                  <a:lnTo>
                    <a:pt x="8124" y="198273"/>
                  </a:lnTo>
                  <a:lnTo>
                    <a:pt x="8108" y="237019"/>
                  </a:lnTo>
                  <a:lnTo>
                    <a:pt x="7112" y="277493"/>
                  </a:lnTo>
                  <a:lnTo>
                    <a:pt x="1966" y="311203"/>
                  </a:lnTo>
                  <a:lnTo>
                    <a:pt x="0" y="349745"/>
                  </a:lnTo>
                  <a:lnTo>
                    <a:pt x="1982" y="387794"/>
                  </a:lnTo>
                  <a:lnTo>
                    <a:pt x="6893" y="405232"/>
                  </a:lnTo>
                  <a:lnTo>
                    <a:pt x="8102" y="3559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98" name="SMARTInkShape-5280"/>
            <p:cNvSpPr/>
            <p:nvPr>
              <p:custDataLst>
                <p:tags r:id="rId51"/>
              </p:custDataLst>
            </p:nvPr>
          </p:nvSpPr>
          <p:spPr bwMode="auto">
            <a:xfrm>
              <a:off x="2482453" y="2831966"/>
              <a:ext cx="321438" cy="507738"/>
            </a:xfrm>
            <a:custGeom>
              <a:avLst/>
              <a:gdLst/>
              <a:ahLst/>
              <a:cxnLst/>
              <a:rect l="0" t="0" r="0" b="0"/>
              <a:pathLst>
                <a:path w="321438" h="507738">
                  <a:moveTo>
                    <a:pt x="0" y="96972"/>
                  </a:moveTo>
                  <a:lnTo>
                    <a:pt x="0" y="96972"/>
                  </a:lnTo>
                  <a:lnTo>
                    <a:pt x="16782" y="77544"/>
                  </a:lnTo>
                  <a:lnTo>
                    <a:pt x="25318" y="66509"/>
                  </a:lnTo>
                  <a:lnTo>
                    <a:pt x="54009" y="42089"/>
                  </a:lnTo>
                  <a:lnTo>
                    <a:pt x="89345" y="28841"/>
                  </a:lnTo>
                  <a:lnTo>
                    <a:pt x="129251" y="16669"/>
                  </a:lnTo>
                  <a:lnTo>
                    <a:pt x="145750" y="11672"/>
                  </a:lnTo>
                  <a:lnTo>
                    <a:pt x="188679" y="8464"/>
                  </a:lnTo>
                  <a:lnTo>
                    <a:pt x="228797" y="6786"/>
                  </a:lnTo>
                  <a:lnTo>
                    <a:pt x="271440" y="0"/>
                  </a:lnTo>
                  <a:lnTo>
                    <a:pt x="299871" y="6544"/>
                  </a:lnTo>
                  <a:lnTo>
                    <a:pt x="307242" y="12080"/>
                  </a:lnTo>
                  <a:lnTo>
                    <a:pt x="310185" y="19885"/>
                  </a:lnTo>
                  <a:lnTo>
                    <a:pt x="313440" y="63384"/>
                  </a:lnTo>
                  <a:lnTo>
                    <a:pt x="319589" y="102684"/>
                  </a:lnTo>
                  <a:lnTo>
                    <a:pt x="321097" y="143410"/>
                  </a:lnTo>
                  <a:lnTo>
                    <a:pt x="314352" y="186504"/>
                  </a:lnTo>
                  <a:lnTo>
                    <a:pt x="313076" y="221065"/>
                  </a:lnTo>
                  <a:lnTo>
                    <a:pt x="312698" y="263716"/>
                  </a:lnTo>
                  <a:lnTo>
                    <a:pt x="312586" y="304135"/>
                  </a:lnTo>
                  <a:lnTo>
                    <a:pt x="312560" y="333904"/>
                  </a:lnTo>
                  <a:lnTo>
                    <a:pt x="312548" y="366978"/>
                  </a:lnTo>
                  <a:lnTo>
                    <a:pt x="312542" y="409586"/>
                  </a:lnTo>
                  <a:lnTo>
                    <a:pt x="315186" y="447787"/>
                  </a:lnTo>
                  <a:lnTo>
                    <a:pt x="321360" y="488722"/>
                  </a:lnTo>
                  <a:lnTo>
                    <a:pt x="321437" y="484795"/>
                  </a:lnTo>
                  <a:lnTo>
                    <a:pt x="316163" y="480012"/>
                  </a:lnTo>
                  <a:lnTo>
                    <a:pt x="296608" y="468857"/>
                  </a:lnTo>
                  <a:lnTo>
                    <a:pt x="274629" y="464228"/>
                  </a:lnTo>
                  <a:lnTo>
                    <a:pt x="230824" y="460509"/>
                  </a:lnTo>
                  <a:lnTo>
                    <a:pt x="209745" y="457973"/>
                  </a:lnTo>
                  <a:lnTo>
                    <a:pt x="177225" y="460154"/>
                  </a:lnTo>
                  <a:lnTo>
                    <a:pt x="144913" y="461784"/>
                  </a:lnTo>
                  <a:lnTo>
                    <a:pt x="114015" y="465485"/>
                  </a:lnTo>
                  <a:lnTo>
                    <a:pt x="71706" y="483312"/>
                  </a:lnTo>
                  <a:lnTo>
                    <a:pt x="35719" y="507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00" name="SMARTInkShape-5281"/>
          <p:cNvSpPr/>
          <p:nvPr>
            <p:custDataLst>
              <p:tags r:id="rId2"/>
            </p:custDataLst>
          </p:nvPr>
        </p:nvSpPr>
        <p:spPr bwMode="auto">
          <a:xfrm>
            <a:off x="1598414" y="4575785"/>
            <a:ext cx="963586" cy="93534"/>
          </a:xfrm>
          <a:custGeom>
            <a:avLst/>
            <a:gdLst/>
            <a:ahLst/>
            <a:cxnLst/>
            <a:rect l="0" t="0" r="0" b="0"/>
            <a:pathLst>
              <a:path w="963586" h="93534">
                <a:moveTo>
                  <a:pt x="0" y="5145"/>
                </a:moveTo>
                <a:lnTo>
                  <a:pt x="0" y="5145"/>
                </a:lnTo>
                <a:lnTo>
                  <a:pt x="0" y="0"/>
                </a:lnTo>
                <a:lnTo>
                  <a:pt x="0" y="2197"/>
                </a:lnTo>
                <a:lnTo>
                  <a:pt x="1985" y="3179"/>
                </a:lnTo>
                <a:lnTo>
                  <a:pt x="41982" y="12756"/>
                </a:lnTo>
                <a:lnTo>
                  <a:pt x="79804" y="20943"/>
                </a:lnTo>
                <a:lnTo>
                  <a:pt x="115809" y="29228"/>
                </a:lnTo>
                <a:lnTo>
                  <a:pt x="146721" y="35030"/>
                </a:lnTo>
                <a:lnTo>
                  <a:pt x="177657" y="38271"/>
                </a:lnTo>
                <a:lnTo>
                  <a:pt x="207943" y="39711"/>
                </a:lnTo>
                <a:lnTo>
                  <a:pt x="249908" y="40522"/>
                </a:lnTo>
                <a:lnTo>
                  <a:pt x="293957" y="40796"/>
                </a:lnTo>
                <a:lnTo>
                  <a:pt x="325117" y="41825"/>
                </a:lnTo>
                <a:lnTo>
                  <a:pt x="358809" y="45590"/>
                </a:lnTo>
                <a:lnTo>
                  <a:pt x="392284" y="48548"/>
                </a:lnTo>
                <a:lnTo>
                  <a:pt x="433733" y="54164"/>
                </a:lnTo>
                <a:lnTo>
                  <a:pt x="463968" y="56697"/>
                </a:lnTo>
                <a:lnTo>
                  <a:pt x="503589" y="60768"/>
                </a:lnTo>
                <a:lnTo>
                  <a:pt x="543644" y="71033"/>
                </a:lnTo>
                <a:lnTo>
                  <a:pt x="582151" y="78497"/>
                </a:lnTo>
                <a:lnTo>
                  <a:pt x="621152" y="85580"/>
                </a:lnTo>
                <a:lnTo>
                  <a:pt x="657098" y="91375"/>
                </a:lnTo>
                <a:lnTo>
                  <a:pt x="692333" y="93533"/>
                </a:lnTo>
                <a:lnTo>
                  <a:pt x="734054" y="91616"/>
                </a:lnTo>
                <a:lnTo>
                  <a:pt x="775479" y="81977"/>
                </a:lnTo>
                <a:lnTo>
                  <a:pt x="819453" y="70519"/>
                </a:lnTo>
                <a:lnTo>
                  <a:pt x="861066" y="61347"/>
                </a:lnTo>
                <a:lnTo>
                  <a:pt x="904095" y="58953"/>
                </a:lnTo>
                <a:lnTo>
                  <a:pt x="944852" y="59745"/>
                </a:lnTo>
                <a:lnTo>
                  <a:pt x="963585" y="67286"/>
                </a:lnTo>
                <a:lnTo>
                  <a:pt x="959423" y="67544"/>
                </a:lnTo>
                <a:lnTo>
                  <a:pt x="946547" y="5872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03" name="SMARTInkShape-Group1323"/>
          <p:cNvGrpSpPr/>
          <p:nvPr/>
        </p:nvGrpSpPr>
        <p:grpSpPr>
          <a:xfrm>
            <a:off x="2857500" y="4638697"/>
            <a:ext cx="712837" cy="85109"/>
            <a:chOff x="2857500" y="4638697"/>
            <a:chExt cx="712837" cy="85109"/>
          </a:xfrm>
        </p:grpSpPr>
        <p:sp>
          <p:nvSpPr>
            <p:cNvPr id="1101" name="SMARTInkShape-5282"/>
            <p:cNvSpPr/>
            <p:nvPr>
              <p:custDataLst>
                <p:tags r:id="rId48"/>
              </p:custDataLst>
            </p:nvPr>
          </p:nvSpPr>
          <p:spPr bwMode="auto">
            <a:xfrm>
              <a:off x="2857500" y="4679156"/>
              <a:ext cx="249062" cy="17859"/>
            </a:xfrm>
            <a:custGeom>
              <a:avLst/>
              <a:gdLst/>
              <a:ahLst/>
              <a:cxnLst/>
              <a:rect l="0" t="0" r="0" b="0"/>
              <a:pathLst>
                <a:path w="249062" h="17859">
                  <a:moveTo>
                    <a:pt x="0" y="0"/>
                  </a:moveTo>
                  <a:lnTo>
                    <a:pt x="0" y="0"/>
                  </a:lnTo>
                  <a:lnTo>
                    <a:pt x="17216" y="992"/>
                  </a:lnTo>
                  <a:lnTo>
                    <a:pt x="54669" y="7689"/>
                  </a:lnTo>
                  <a:lnTo>
                    <a:pt x="94657" y="8685"/>
                  </a:lnTo>
                  <a:lnTo>
                    <a:pt x="129014" y="11527"/>
                  </a:lnTo>
                  <a:lnTo>
                    <a:pt x="170816" y="17026"/>
                  </a:lnTo>
                  <a:lnTo>
                    <a:pt x="213344" y="17786"/>
                  </a:lnTo>
                  <a:lnTo>
                    <a:pt x="249061" y="17858"/>
                  </a:lnTo>
                  <a:lnTo>
                    <a:pt x="2321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2" name="SMARTInkShape-5283"/>
            <p:cNvSpPr/>
            <p:nvPr>
              <p:custDataLst>
                <p:tags r:id="rId49"/>
              </p:custDataLst>
            </p:nvPr>
          </p:nvSpPr>
          <p:spPr bwMode="auto">
            <a:xfrm>
              <a:off x="3277195" y="4638697"/>
              <a:ext cx="293142" cy="85109"/>
            </a:xfrm>
            <a:custGeom>
              <a:avLst/>
              <a:gdLst/>
              <a:ahLst/>
              <a:cxnLst/>
              <a:rect l="0" t="0" r="0" b="0"/>
              <a:pathLst>
                <a:path w="293142" h="85109">
                  <a:moveTo>
                    <a:pt x="0" y="4741"/>
                  </a:moveTo>
                  <a:lnTo>
                    <a:pt x="0" y="4741"/>
                  </a:lnTo>
                  <a:lnTo>
                    <a:pt x="9481" y="0"/>
                  </a:lnTo>
                  <a:lnTo>
                    <a:pt x="22073" y="319"/>
                  </a:lnTo>
                  <a:lnTo>
                    <a:pt x="63063" y="12279"/>
                  </a:lnTo>
                  <a:lnTo>
                    <a:pt x="102489" y="33343"/>
                  </a:lnTo>
                  <a:lnTo>
                    <a:pt x="142698" y="47523"/>
                  </a:lnTo>
                  <a:lnTo>
                    <a:pt x="185684" y="58374"/>
                  </a:lnTo>
                  <a:lnTo>
                    <a:pt x="226994" y="65884"/>
                  </a:lnTo>
                  <a:lnTo>
                    <a:pt x="268385" y="74136"/>
                  </a:lnTo>
                  <a:lnTo>
                    <a:pt x="282993" y="76262"/>
                  </a:lnTo>
                  <a:lnTo>
                    <a:pt x="286889" y="78219"/>
                  </a:lnTo>
                  <a:lnTo>
                    <a:pt x="293141" y="83747"/>
                  </a:lnTo>
                  <a:lnTo>
                    <a:pt x="292662" y="84200"/>
                  </a:lnTo>
                  <a:lnTo>
                    <a:pt x="285750" y="851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04" name="SMARTInkShape-5284"/>
          <p:cNvSpPr/>
          <p:nvPr>
            <p:custDataLst>
              <p:tags r:id="rId3"/>
            </p:custDataLst>
          </p:nvPr>
        </p:nvSpPr>
        <p:spPr bwMode="auto">
          <a:xfrm>
            <a:off x="5715000" y="4580930"/>
            <a:ext cx="731873" cy="40346"/>
          </a:xfrm>
          <a:custGeom>
            <a:avLst/>
            <a:gdLst/>
            <a:ahLst/>
            <a:cxnLst/>
            <a:rect l="0" t="0" r="0" b="0"/>
            <a:pathLst>
              <a:path w="731873" h="40346">
                <a:moveTo>
                  <a:pt x="0" y="0"/>
                </a:moveTo>
                <a:lnTo>
                  <a:pt x="0" y="0"/>
                </a:lnTo>
                <a:lnTo>
                  <a:pt x="12071" y="992"/>
                </a:lnTo>
                <a:lnTo>
                  <a:pt x="53796" y="12428"/>
                </a:lnTo>
                <a:lnTo>
                  <a:pt x="96469" y="18771"/>
                </a:lnTo>
                <a:lnTo>
                  <a:pt x="140470" y="31783"/>
                </a:lnTo>
                <a:lnTo>
                  <a:pt x="176888" y="37198"/>
                </a:lnTo>
                <a:lnTo>
                  <a:pt x="209586" y="40345"/>
                </a:lnTo>
                <a:lnTo>
                  <a:pt x="247269" y="38436"/>
                </a:lnTo>
                <a:lnTo>
                  <a:pt x="279231" y="36926"/>
                </a:lnTo>
                <a:lnTo>
                  <a:pt x="319537" y="36076"/>
                </a:lnTo>
                <a:lnTo>
                  <a:pt x="363972" y="31049"/>
                </a:lnTo>
                <a:lnTo>
                  <a:pt x="401751" y="28051"/>
                </a:lnTo>
                <a:lnTo>
                  <a:pt x="439624" y="22422"/>
                </a:lnTo>
                <a:lnTo>
                  <a:pt x="475981" y="19211"/>
                </a:lnTo>
                <a:lnTo>
                  <a:pt x="511889" y="18259"/>
                </a:lnTo>
                <a:lnTo>
                  <a:pt x="541038" y="18037"/>
                </a:lnTo>
                <a:lnTo>
                  <a:pt x="582980" y="17912"/>
                </a:lnTo>
                <a:lnTo>
                  <a:pt x="619550" y="17875"/>
                </a:lnTo>
                <a:lnTo>
                  <a:pt x="656513" y="17863"/>
                </a:lnTo>
                <a:lnTo>
                  <a:pt x="695669" y="22600"/>
                </a:lnTo>
                <a:lnTo>
                  <a:pt x="731872" y="26756"/>
                </a:lnTo>
                <a:lnTo>
                  <a:pt x="723305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05" name="SMARTInkShape-5285"/>
          <p:cNvSpPr/>
          <p:nvPr>
            <p:custDataLst>
              <p:tags r:id="rId4"/>
            </p:custDataLst>
          </p:nvPr>
        </p:nvSpPr>
        <p:spPr bwMode="auto">
          <a:xfrm>
            <a:off x="6581180" y="3370681"/>
            <a:ext cx="160735" cy="22601"/>
          </a:xfrm>
          <a:custGeom>
            <a:avLst/>
            <a:gdLst/>
            <a:ahLst/>
            <a:cxnLst/>
            <a:rect l="0" t="0" r="0" b="0"/>
            <a:pathLst>
              <a:path w="160735" h="22601">
                <a:moveTo>
                  <a:pt x="0" y="4741"/>
                </a:moveTo>
                <a:lnTo>
                  <a:pt x="0" y="4741"/>
                </a:lnTo>
                <a:lnTo>
                  <a:pt x="9481" y="0"/>
                </a:lnTo>
                <a:lnTo>
                  <a:pt x="52965" y="3430"/>
                </a:lnTo>
                <a:lnTo>
                  <a:pt x="97153" y="10705"/>
                </a:lnTo>
                <a:lnTo>
                  <a:pt x="160734" y="226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08" name="SMARTInkShape-Group1326"/>
          <p:cNvGrpSpPr/>
          <p:nvPr/>
        </p:nvGrpSpPr>
        <p:grpSpPr>
          <a:xfrm>
            <a:off x="6866930" y="4661297"/>
            <a:ext cx="562179" cy="44649"/>
            <a:chOff x="6866930" y="4661297"/>
            <a:chExt cx="562179" cy="44649"/>
          </a:xfrm>
        </p:grpSpPr>
        <p:sp>
          <p:nvSpPr>
            <p:cNvPr id="1106" name="SMARTInkShape-5286"/>
            <p:cNvSpPr/>
            <p:nvPr>
              <p:custDataLst>
                <p:tags r:id="rId46"/>
              </p:custDataLst>
            </p:nvPr>
          </p:nvSpPr>
          <p:spPr bwMode="auto">
            <a:xfrm>
              <a:off x="7233047" y="4661405"/>
              <a:ext cx="196062" cy="44137"/>
            </a:xfrm>
            <a:custGeom>
              <a:avLst/>
              <a:gdLst/>
              <a:ahLst/>
              <a:cxnLst/>
              <a:rect l="0" t="0" r="0" b="0"/>
              <a:pathLst>
                <a:path w="196062" h="44137">
                  <a:moveTo>
                    <a:pt x="0" y="8822"/>
                  </a:moveTo>
                  <a:lnTo>
                    <a:pt x="0" y="8822"/>
                  </a:lnTo>
                  <a:lnTo>
                    <a:pt x="0" y="1133"/>
                  </a:lnTo>
                  <a:lnTo>
                    <a:pt x="992" y="719"/>
                  </a:lnTo>
                  <a:lnTo>
                    <a:pt x="17169" y="0"/>
                  </a:lnTo>
                  <a:lnTo>
                    <a:pt x="55542" y="12330"/>
                  </a:lnTo>
                  <a:lnTo>
                    <a:pt x="97847" y="24964"/>
                  </a:lnTo>
                  <a:lnTo>
                    <a:pt x="133834" y="32479"/>
                  </a:lnTo>
                  <a:lnTo>
                    <a:pt x="173868" y="37638"/>
                  </a:lnTo>
                  <a:lnTo>
                    <a:pt x="195131" y="44136"/>
                  </a:lnTo>
                  <a:lnTo>
                    <a:pt x="195572" y="43279"/>
                  </a:lnTo>
                  <a:lnTo>
                    <a:pt x="196061" y="39680"/>
                  </a:lnTo>
                  <a:lnTo>
                    <a:pt x="195200" y="38324"/>
                  </a:lnTo>
                  <a:lnTo>
                    <a:pt x="187523" y="356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7" name="SMARTInkShape-5287"/>
            <p:cNvSpPr/>
            <p:nvPr>
              <p:custDataLst>
                <p:tags r:id="rId47"/>
              </p:custDataLst>
            </p:nvPr>
          </p:nvSpPr>
          <p:spPr bwMode="auto">
            <a:xfrm>
              <a:off x="6866930" y="4661297"/>
              <a:ext cx="160185" cy="44649"/>
            </a:xfrm>
            <a:custGeom>
              <a:avLst/>
              <a:gdLst/>
              <a:ahLst/>
              <a:cxnLst/>
              <a:rect l="0" t="0" r="0" b="0"/>
              <a:pathLst>
                <a:path w="160185" h="44649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48241" y="16805"/>
                  </a:lnTo>
                  <a:lnTo>
                    <a:pt x="89769" y="37576"/>
                  </a:lnTo>
                  <a:lnTo>
                    <a:pt x="133435" y="44027"/>
                  </a:lnTo>
                  <a:lnTo>
                    <a:pt x="160184" y="44643"/>
                  </a:lnTo>
                  <a:lnTo>
                    <a:pt x="151804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13" name="SMARTInkShape-Group1327"/>
          <p:cNvGrpSpPr/>
          <p:nvPr/>
        </p:nvGrpSpPr>
        <p:grpSpPr>
          <a:xfrm>
            <a:off x="367012" y="3366492"/>
            <a:ext cx="997758" cy="841510"/>
            <a:chOff x="367012" y="3366492"/>
            <a:chExt cx="997758" cy="841510"/>
          </a:xfrm>
        </p:grpSpPr>
        <p:sp>
          <p:nvSpPr>
            <p:cNvPr id="1109" name="SMARTInkShape-5288"/>
            <p:cNvSpPr/>
            <p:nvPr>
              <p:custDataLst>
                <p:tags r:id="rId42"/>
              </p:custDataLst>
            </p:nvPr>
          </p:nvSpPr>
          <p:spPr bwMode="auto">
            <a:xfrm>
              <a:off x="367012" y="3429000"/>
              <a:ext cx="338434" cy="695462"/>
            </a:xfrm>
            <a:custGeom>
              <a:avLst/>
              <a:gdLst/>
              <a:ahLst/>
              <a:cxnLst/>
              <a:rect l="0" t="0" r="0" b="0"/>
              <a:pathLst>
                <a:path w="338434" h="695462">
                  <a:moveTo>
                    <a:pt x="338433" y="0"/>
                  </a:moveTo>
                  <a:lnTo>
                    <a:pt x="338433" y="0"/>
                  </a:lnTo>
                  <a:lnTo>
                    <a:pt x="333693" y="4740"/>
                  </a:lnTo>
                  <a:lnTo>
                    <a:pt x="331366" y="12359"/>
                  </a:lnTo>
                  <a:lnTo>
                    <a:pt x="330745" y="17169"/>
                  </a:lnTo>
                  <a:lnTo>
                    <a:pt x="312886" y="54663"/>
                  </a:lnTo>
                  <a:lnTo>
                    <a:pt x="290788" y="98369"/>
                  </a:lnTo>
                  <a:lnTo>
                    <a:pt x="273864" y="131328"/>
                  </a:lnTo>
                  <a:lnTo>
                    <a:pt x="264095" y="146672"/>
                  </a:lnTo>
                  <a:lnTo>
                    <a:pt x="244448" y="186215"/>
                  </a:lnTo>
                  <a:lnTo>
                    <a:pt x="217232" y="227724"/>
                  </a:lnTo>
                  <a:lnTo>
                    <a:pt x="198783" y="262383"/>
                  </a:lnTo>
                  <a:lnTo>
                    <a:pt x="180749" y="297788"/>
                  </a:lnTo>
                  <a:lnTo>
                    <a:pt x="158098" y="338155"/>
                  </a:lnTo>
                  <a:lnTo>
                    <a:pt x="137275" y="376794"/>
                  </a:lnTo>
                  <a:lnTo>
                    <a:pt x="113797" y="418118"/>
                  </a:lnTo>
                  <a:lnTo>
                    <a:pt x="92730" y="457041"/>
                  </a:lnTo>
                  <a:lnTo>
                    <a:pt x="73920" y="498450"/>
                  </a:lnTo>
                  <a:lnTo>
                    <a:pt x="55779" y="532657"/>
                  </a:lnTo>
                  <a:lnTo>
                    <a:pt x="39000" y="577020"/>
                  </a:lnTo>
                  <a:lnTo>
                    <a:pt x="26131" y="615475"/>
                  </a:lnTo>
                  <a:lnTo>
                    <a:pt x="14389" y="648029"/>
                  </a:lnTo>
                  <a:lnTo>
                    <a:pt x="447" y="691181"/>
                  </a:lnTo>
                  <a:lnTo>
                    <a:pt x="0" y="692959"/>
                  </a:lnTo>
                  <a:lnTo>
                    <a:pt x="694" y="694144"/>
                  </a:lnTo>
                  <a:lnTo>
                    <a:pt x="2149" y="694935"/>
                  </a:lnTo>
                  <a:lnTo>
                    <a:pt x="4111" y="695461"/>
                  </a:lnTo>
                  <a:lnTo>
                    <a:pt x="34824" y="67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0" name="SMARTInkShape-5289"/>
            <p:cNvSpPr/>
            <p:nvPr>
              <p:custDataLst>
                <p:tags r:id="rId43"/>
              </p:custDataLst>
            </p:nvPr>
          </p:nvSpPr>
          <p:spPr bwMode="auto">
            <a:xfrm>
              <a:off x="732235" y="3402211"/>
              <a:ext cx="473274" cy="43839"/>
            </a:xfrm>
            <a:custGeom>
              <a:avLst/>
              <a:gdLst/>
              <a:ahLst/>
              <a:cxnLst/>
              <a:rect l="0" t="0" r="0" b="0"/>
              <a:pathLst>
                <a:path w="473274" h="43839">
                  <a:moveTo>
                    <a:pt x="0" y="0"/>
                  </a:moveTo>
                  <a:lnTo>
                    <a:pt x="0" y="0"/>
                  </a:lnTo>
                  <a:lnTo>
                    <a:pt x="21909" y="17169"/>
                  </a:lnTo>
                  <a:lnTo>
                    <a:pt x="61156" y="35425"/>
                  </a:lnTo>
                  <a:lnTo>
                    <a:pt x="98377" y="41916"/>
                  </a:lnTo>
                  <a:lnTo>
                    <a:pt x="140825" y="43838"/>
                  </a:lnTo>
                  <a:lnTo>
                    <a:pt x="185354" y="43496"/>
                  </a:lnTo>
                  <a:lnTo>
                    <a:pt x="222813" y="34903"/>
                  </a:lnTo>
                  <a:lnTo>
                    <a:pt x="257841" y="29193"/>
                  </a:lnTo>
                  <a:lnTo>
                    <a:pt x="297986" y="24855"/>
                  </a:lnTo>
                  <a:lnTo>
                    <a:pt x="334023" y="17286"/>
                  </a:lnTo>
                  <a:lnTo>
                    <a:pt x="373475" y="11405"/>
                  </a:lnTo>
                  <a:lnTo>
                    <a:pt x="413976" y="9256"/>
                  </a:lnTo>
                  <a:lnTo>
                    <a:pt x="431670" y="10018"/>
                  </a:lnTo>
                  <a:lnTo>
                    <a:pt x="473273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1" name="SMARTInkShape-5290"/>
            <p:cNvSpPr/>
            <p:nvPr>
              <p:custDataLst>
                <p:tags r:id="rId44"/>
              </p:custDataLst>
            </p:nvPr>
          </p:nvSpPr>
          <p:spPr bwMode="auto">
            <a:xfrm>
              <a:off x="1187649" y="3366492"/>
              <a:ext cx="177121" cy="841510"/>
            </a:xfrm>
            <a:custGeom>
              <a:avLst/>
              <a:gdLst/>
              <a:ahLst/>
              <a:cxnLst/>
              <a:rect l="0" t="0" r="0" b="0"/>
              <a:pathLst>
                <a:path w="177121" h="841510">
                  <a:moveTo>
                    <a:pt x="0" y="0"/>
                  </a:moveTo>
                  <a:lnTo>
                    <a:pt x="0" y="0"/>
                  </a:lnTo>
                  <a:lnTo>
                    <a:pt x="0" y="43820"/>
                  </a:lnTo>
                  <a:lnTo>
                    <a:pt x="0" y="75038"/>
                  </a:lnTo>
                  <a:lnTo>
                    <a:pt x="992" y="106772"/>
                  </a:lnTo>
                  <a:lnTo>
                    <a:pt x="6136" y="145958"/>
                  </a:lnTo>
                  <a:lnTo>
                    <a:pt x="11023" y="189015"/>
                  </a:lnTo>
                  <a:lnTo>
                    <a:pt x="21249" y="230703"/>
                  </a:lnTo>
                  <a:lnTo>
                    <a:pt x="25147" y="268006"/>
                  </a:lnTo>
                  <a:lnTo>
                    <a:pt x="31043" y="305739"/>
                  </a:lnTo>
                  <a:lnTo>
                    <a:pt x="39073" y="342054"/>
                  </a:lnTo>
                  <a:lnTo>
                    <a:pt x="47737" y="382690"/>
                  </a:lnTo>
                  <a:lnTo>
                    <a:pt x="51847" y="421409"/>
                  </a:lnTo>
                  <a:lnTo>
                    <a:pt x="57805" y="458016"/>
                  </a:lnTo>
                  <a:lnTo>
                    <a:pt x="70595" y="493999"/>
                  </a:lnTo>
                  <a:lnTo>
                    <a:pt x="82212" y="529795"/>
                  </a:lnTo>
                  <a:lnTo>
                    <a:pt x="91938" y="565537"/>
                  </a:lnTo>
                  <a:lnTo>
                    <a:pt x="101103" y="601263"/>
                  </a:lnTo>
                  <a:lnTo>
                    <a:pt x="110103" y="636984"/>
                  </a:lnTo>
                  <a:lnTo>
                    <a:pt x="122033" y="677481"/>
                  </a:lnTo>
                  <a:lnTo>
                    <a:pt x="133944" y="714143"/>
                  </a:lnTo>
                  <a:lnTo>
                    <a:pt x="147835" y="758001"/>
                  </a:lnTo>
                  <a:lnTo>
                    <a:pt x="152613" y="779667"/>
                  </a:lnTo>
                  <a:lnTo>
                    <a:pt x="165708" y="813151"/>
                  </a:lnTo>
                  <a:lnTo>
                    <a:pt x="168898" y="828721"/>
                  </a:lnTo>
                  <a:lnTo>
                    <a:pt x="173623" y="838948"/>
                  </a:lnTo>
                  <a:lnTo>
                    <a:pt x="175279" y="841080"/>
                  </a:lnTo>
                  <a:lnTo>
                    <a:pt x="176384" y="841509"/>
                  </a:lnTo>
                  <a:lnTo>
                    <a:pt x="177120" y="840803"/>
                  </a:lnTo>
                  <a:lnTo>
                    <a:pt x="160734" y="812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2" name="SMARTInkShape-5291"/>
            <p:cNvSpPr/>
            <p:nvPr>
              <p:custDataLst>
                <p:tags r:id="rId45"/>
              </p:custDataLst>
            </p:nvPr>
          </p:nvSpPr>
          <p:spPr bwMode="auto">
            <a:xfrm>
              <a:off x="428625" y="4054078"/>
              <a:ext cx="900586" cy="98228"/>
            </a:xfrm>
            <a:custGeom>
              <a:avLst/>
              <a:gdLst/>
              <a:ahLst/>
              <a:cxnLst/>
              <a:rect l="0" t="0" r="0" b="0"/>
              <a:pathLst>
                <a:path w="900586" h="98228">
                  <a:moveTo>
                    <a:pt x="0" y="0"/>
                  </a:moveTo>
                  <a:lnTo>
                    <a:pt x="0" y="0"/>
                  </a:lnTo>
                  <a:lnTo>
                    <a:pt x="18092" y="43251"/>
                  </a:lnTo>
                  <a:lnTo>
                    <a:pt x="20991" y="49670"/>
                  </a:lnTo>
                  <a:lnTo>
                    <a:pt x="32150" y="59448"/>
                  </a:lnTo>
                  <a:lnTo>
                    <a:pt x="76416" y="80099"/>
                  </a:lnTo>
                  <a:lnTo>
                    <a:pt x="113923" y="86572"/>
                  </a:lnTo>
                  <a:lnTo>
                    <a:pt x="157448" y="88489"/>
                  </a:lnTo>
                  <a:lnTo>
                    <a:pt x="195479" y="89057"/>
                  </a:lnTo>
                  <a:lnTo>
                    <a:pt x="231883" y="89226"/>
                  </a:lnTo>
                  <a:lnTo>
                    <a:pt x="267805" y="86630"/>
                  </a:lnTo>
                  <a:lnTo>
                    <a:pt x="306230" y="82223"/>
                  </a:lnTo>
                  <a:lnTo>
                    <a:pt x="349034" y="80917"/>
                  </a:lnTo>
                  <a:lnTo>
                    <a:pt x="393136" y="80530"/>
                  </a:lnTo>
                  <a:lnTo>
                    <a:pt x="437623" y="77769"/>
                  </a:lnTo>
                  <a:lnTo>
                    <a:pt x="482223" y="73314"/>
                  </a:lnTo>
                  <a:lnTo>
                    <a:pt x="526858" y="71994"/>
                  </a:lnTo>
                  <a:lnTo>
                    <a:pt x="571502" y="71602"/>
                  </a:lnTo>
                  <a:lnTo>
                    <a:pt x="613503" y="71486"/>
                  </a:lnTo>
                  <a:lnTo>
                    <a:pt x="656375" y="71452"/>
                  </a:lnTo>
                  <a:lnTo>
                    <a:pt x="690582" y="72436"/>
                  </a:lnTo>
                  <a:lnTo>
                    <a:pt x="728936" y="76181"/>
                  </a:lnTo>
                  <a:lnTo>
                    <a:pt x="770614" y="74386"/>
                  </a:lnTo>
                  <a:lnTo>
                    <a:pt x="811363" y="78157"/>
                  </a:lnTo>
                  <a:lnTo>
                    <a:pt x="850722" y="79931"/>
                  </a:lnTo>
                  <a:lnTo>
                    <a:pt x="879459" y="82883"/>
                  </a:lnTo>
                  <a:lnTo>
                    <a:pt x="900585" y="88921"/>
                  </a:lnTo>
                  <a:lnTo>
                    <a:pt x="892969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18" name="SMARTInkShape-Group1328"/>
          <p:cNvGrpSpPr/>
          <p:nvPr/>
        </p:nvGrpSpPr>
        <p:grpSpPr>
          <a:xfrm>
            <a:off x="5343300" y="3223617"/>
            <a:ext cx="1138212" cy="669763"/>
            <a:chOff x="5343300" y="3223617"/>
            <a:chExt cx="1138212" cy="669763"/>
          </a:xfrm>
        </p:grpSpPr>
        <p:sp>
          <p:nvSpPr>
            <p:cNvPr id="1114" name="SMARTInkShape-5292"/>
            <p:cNvSpPr/>
            <p:nvPr>
              <p:custDataLst>
                <p:tags r:id="rId38"/>
              </p:custDataLst>
            </p:nvPr>
          </p:nvSpPr>
          <p:spPr bwMode="auto">
            <a:xfrm>
              <a:off x="5343300" y="3295055"/>
              <a:ext cx="416349" cy="598325"/>
            </a:xfrm>
            <a:custGeom>
              <a:avLst/>
              <a:gdLst/>
              <a:ahLst/>
              <a:cxnLst/>
              <a:rect l="0" t="0" r="0" b="0"/>
              <a:pathLst>
                <a:path w="416349" h="598325">
                  <a:moveTo>
                    <a:pt x="416348" y="0"/>
                  </a:moveTo>
                  <a:lnTo>
                    <a:pt x="416348" y="0"/>
                  </a:lnTo>
                  <a:lnTo>
                    <a:pt x="411608" y="0"/>
                  </a:lnTo>
                  <a:lnTo>
                    <a:pt x="406635" y="5291"/>
                  </a:lnTo>
                  <a:lnTo>
                    <a:pt x="379777" y="45896"/>
                  </a:lnTo>
                  <a:lnTo>
                    <a:pt x="350752" y="90453"/>
                  </a:lnTo>
                  <a:lnTo>
                    <a:pt x="324384" y="132116"/>
                  </a:lnTo>
                  <a:lnTo>
                    <a:pt x="290806" y="174043"/>
                  </a:lnTo>
                  <a:lnTo>
                    <a:pt x="264387" y="213515"/>
                  </a:lnTo>
                  <a:lnTo>
                    <a:pt x="237709" y="251889"/>
                  </a:lnTo>
                  <a:lnTo>
                    <a:pt x="210952" y="288395"/>
                  </a:lnTo>
                  <a:lnTo>
                    <a:pt x="184173" y="324347"/>
                  </a:lnTo>
                  <a:lnTo>
                    <a:pt x="157386" y="364875"/>
                  </a:lnTo>
                  <a:lnTo>
                    <a:pt x="130598" y="403562"/>
                  </a:lnTo>
                  <a:lnTo>
                    <a:pt x="95872" y="446053"/>
                  </a:lnTo>
                  <a:lnTo>
                    <a:pt x="68874" y="488989"/>
                  </a:lnTo>
                  <a:lnTo>
                    <a:pt x="44433" y="526428"/>
                  </a:lnTo>
                  <a:lnTo>
                    <a:pt x="14533" y="567022"/>
                  </a:lnTo>
                  <a:lnTo>
                    <a:pt x="185" y="596853"/>
                  </a:lnTo>
                  <a:lnTo>
                    <a:pt x="0" y="598324"/>
                  </a:lnTo>
                  <a:lnTo>
                    <a:pt x="4480" y="590913"/>
                  </a:lnTo>
                  <a:lnTo>
                    <a:pt x="14513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5" name="SMARTInkShape-5293"/>
            <p:cNvSpPr/>
            <p:nvPr>
              <p:custDataLst>
                <p:tags r:id="rId39"/>
              </p:custDataLst>
            </p:nvPr>
          </p:nvSpPr>
          <p:spPr bwMode="auto">
            <a:xfrm>
              <a:off x="5768578" y="3250406"/>
              <a:ext cx="328658" cy="17861"/>
            </a:xfrm>
            <a:custGeom>
              <a:avLst/>
              <a:gdLst/>
              <a:ahLst/>
              <a:cxnLst/>
              <a:rect l="0" t="0" r="0" b="0"/>
              <a:pathLst>
                <a:path w="328658" h="17861">
                  <a:moveTo>
                    <a:pt x="0" y="17860"/>
                  </a:moveTo>
                  <a:lnTo>
                    <a:pt x="0" y="17860"/>
                  </a:lnTo>
                  <a:lnTo>
                    <a:pt x="0" y="9298"/>
                  </a:lnTo>
                  <a:lnTo>
                    <a:pt x="39576" y="7959"/>
                  </a:lnTo>
                  <a:lnTo>
                    <a:pt x="83297" y="1866"/>
                  </a:lnTo>
                  <a:lnTo>
                    <a:pt x="126146" y="369"/>
                  </a:lnTo>
                  <a:lnTo>
                    <a:pt x="156276" y="164"/>
                  </a:lnTo>
                  <a:lnTo>
                    <a:pt x="196124" y="49"/>
                  </a:lnTo>
                  <a:lnTo>
                    <a:pt x="228436" y="15"/>
                  </a:lnTo>
                  <a:lnTo>
                    <a:pt x="266784" y="4"/>
                  </a:lnTo>
                  <a:lnTo>
                    <a:pt x="310557" y="1"/>
                  </a:lnTo>
                  <a:lnTo>
                    <a:pt x="324519" y="0"/>
                  </a:lnTo>
                  <a:lnTo>
                    <a:pt x="326479" y="992"/>
                  </a:lnTo>
                  <a:lnTo>
                    <a:pt x="327786" y="2646"/>
                  </a:lnTo>
                  <a:lnTo>
                    <a:pt x="328657" y="4741"/>
                  </a:lnTo>
                  <a:lnTo>
                    <a:pt x="328244" y="6137"/>
                  </a:lnTo>
                  <a:lnTo>
                    <a:pt x="326979" y="7068"/>
                  </a:lnTo>
                  <a:lnTo>
                    <a:pt x="322557" y="8562"/>
                  </a:lnTo>
                  <a:lnTo>
                    <a:pt x="30361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6" name="SMARTInkShape-5294"/>
            <p:cNvSpPr/>
            <p:nvPr>
              <p:custDataLst>
                <p:tags r:id="rId40"/>
              </p:custDataLst>
            </p:nvPr>
          </p:nvSpPr>
          <p:spPr bwMode="auto">
            <a:xfrm>
              <a:off x="5393530" y="3830836"/>
              <a:ext cx="1026916" cy="62507"/>
            </a:xfrm>
            <a:custGeom>
              <a:avLst/>
              <a:gdLst/>
              <a:ahLst/>
              <a:cxnLst/>
              <a:rect l="0" t="0" r="0" b="0"/>
              <a:pathLst>
                <a:path w="1026916" h="62507">
                  <a:moveTo>
                    <a:pt x="0" y="44648"/>
                  </a:moveTo>
                  <a:lnTo>
                    <a:pt x="0" y="44648"/>
                  </a:lnTo>
                  <a:lnTo>
                    <a:pt x="4742" y="39908"/>
                  </a:lnTo>
                  <a:lnTo>
                    <a:pt x="9715" y="37581"/>
                  </a:lnTo>
                  <a:lnTo>
                    <a:pt x="48932" y="35882"/>
                  </a:lnTo>
                  <a:lnTo>
                    <a:pt x="84283" y="35767"/>
                  </a:lnTo>
                  <a:lnTo>
                    <a:pt x="120885" y="38379"/>
                  </a:lnTo>
                  <a:lnTo>
                    <a:pt x="164660" y="48150"/>
                  </a:lnTo>
                  <a:lnTo>
                    <a:pt x="199712" y="51970"/>
                  </a:lnTo>
                  <a:lnTo>
                    <a:pt x="235233" y="57842"/>
                  </a:lnTo>
                  <a:lnTo>
                    <a:pt x="270893" y="61125"/>
                  </a:lnTo>
                  <a:lnTo>
                    <a:pt x="311335" y="62098"/>
                  </a:lnTo>
                  <a:lnTo>
                    <a:pt x="342762" y="62326"/>
                  </a:lnTo>
                  <a:lnTo>
                    <a:pt x="375582" y="62427"/>
                  </a:lnTo>
                  <a:lnTo>
                    <a:pt x="406704" y="62472"/>
                  </a:lnTo>
                  <a:lnTo>
                    <a:pt x="439719" y="62492"/>
                  </a:lnTo>
                  <a:lnTo>
                    <a:pt x="475228" y="62500"/>
                  </a:lnTo>
                  <a:lnTo>
                    <a:pt x="514161" y="62504"/>
                  </a:lnTo>
                  <a:lnTo>
                    <a:pt x="551970" y="62506"/>
                  </a:lnTo>
                  <a:lnTo>
                    <a:pt x="588618" y="61515"/>
                  </a:lnTo>
                  <a:lnTo>
                    <a:pt x="624749" y="57767"/>
                  </a:lnTo>
                  <a:lnTo>
                    <a:pt x="660651" y="52794"/>
                  </a:lnTo>
                  <a:lnTo>
                    <a:pt x="695460" y="47277"/>
                  </a:lnTo>
                  <a:lnTo>
                    <a:pt x="727466" y="41517"/>
                  </a:lnTo>
                  <a:lnTo>
                    <a:pt x="760874" y="35650"/>
                  </a:lnTo>
                  <a:lnTo>
                    <a:pt x="794573" y="30727"/>
                  </a:lnTo>
                  <a:lnTo>
                    <a:pt x="826087" y="28539"/>
                  </a:lnTo>
                  <a:lnTo>
                    <a:pt x="856630" y="24921"/>
                  </a:lnTo>
                  <a:lnTo>
                    <a:pt x="886741" y="20006"/>
                  </a:lnTo>
                  <a:lnTo>
                    <a:pt x="929599" y="11660"/>
                  </a:lnTo>
                  <a:lnTo>
                    <a:pt x="971753" y="2597"/>
                  </a:lnTo>
                  <a:lnTo>
                    <a:pt x="10269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7" name="SMARTInkShape-5295"/>
            <p:cNvSpPr/>
            <p:nvPr>
              <p:custDataLst>
                <p:tags r:id="rId41"/>
              </p:custDataLst>
            </p:nvPr>
          </p:nvSpPr>
          <p:spPr bwMode="auto">
            <a:xfrm>
              <a:off x="6116836" y="3223617"/>
              <a:ext cx="364676" cy="651647"/>
            </a:xfrm>
            <a:custGeom>
              <a:avLst/>
              <a:gdLst/>
              <a:ahLst/>
              <a:cxnLst/>
              <a:rect l="0" t="0" r="0" b="0"/>
              <a:pathLst>
                <a:path w="364676" h="651647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12429" y="25731"/>
                  </a:lnTo>
                  <a:lnTo>
                    <a:pt x="24908" y="63254"/>
                  </a:lnTo>
                  <a:lnTo>
                    <a:pt x="39901" y="101204"/>
                  </a:lnTo>
                  <a:lnTo>
                    <a:pt x="60100" y="144345"/>
                  </a:lnTo>
                  <a:lnTo>
                    <a:pt x="78679" y="186050"/>
                  </a:lnTo>
                  <a:lnTo>
                    <a:pt x="95321" y="223943"/>
                  </a:lnTo>
                  <a:lnTo>
                    <a:pt x="111036" y="257074"/>
                  </a:lnTo>
                  <a:lnTo>
                    <a:pt x="129252" y="292026"/>
                  </a:lnTo>
                  <a:lnTo>
                    <a:pt x="152067" y="326526"/>
                  </a:lnTo>
                  <a:lnTo>
                    <a:pt x="178058" y="367998"/>
                  </a:lnTo>
                  <a:lnTo>
                    <a:pt x="207042" y="409374"/>
                  </a:lnTo>
                  <a:lnTo>
                    <a:pt x="234300" y="452346"/>
                  </a:lnTo>
                  <a:lnTo>
                    <a:pt x="258793" y="490527"/>
                  </a:lnTo>
                  <a:lnTo>
                    <a:pt x="282740" y="526732"/>
                  </a:lnTo>
                  <a:lnTo>
                    <a:pt x="312534" y="568838"/>
                  </a:lnTo>
                  <a:lnTo>
                    <a:pt x="341312" y="613189"/>
                  </a:lnTo>
                  <a:lnTo>
                    <a:pt x="353757" y="639119"/>
                  </a:lnTo>
                  <a:lnTo>
                    <a:pt x="354901" y="643369"/>
                  </a:lnTo>
                  <a:lnTo>
                    <a:pt x="356655" y="646201"/>
                  </a:lnTo>
                  <a:lnTo>
                    <a:pt x="358817" y="648090"/>
                  </a:lnTo>
                  <a:lnTo>
                    <a:pt x="364675" y="651121"/>
                  </a:lnTo>
                  <a:lnTo>
                    <a:pt x="364165" y="651370"/>
                  </a:lnTo>
                  <a:lnTo>
                    <a:pt x="360949" y="651646"/>
                  </a:lnTo>
                  <a:lnTo>
                    <a:pt x="348259" y="6429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21" name="SMARTInkShape-Group1329"/>
          <p:cNvGrpSpPr/>
          <p:nvPr/>
        </p:nvGrpSpPr>
        <p:grpSpPr>
          <a:xfrm>
            <a:off x="805605" y="3528468"/>
            <a:ext cx="201422" cy="570260"/>
            <a:chOff x="805605" y="3528468"/>
            <a:chExt cx="201422" cy="570260"/>
          </a:xfrm>
        </p:grpSpPr>
        <p:sp>
          <p:nvSpPr>
            <p:cNvPr id="1119" name="SMARTInkShape-5296"/>
            <p:cNvSpPr/>
            <p:nvPr>
              <p:custDataLst>
                <p:tags r:id="rId36"/>
              </p:custDataLst>
            </p:nvPr>
          </p:nvSpPr>
          <p:spPr bwMode="auto">
            <a:xfrm>
              <a:off x="805605" y="3643313"/>
              <a:ext cx="201422" cy="336464"/>
            </a:xfrm>
            <a:custGeom>
              <a:avLst/>
              <a:gdLst/>
              <a:ahLst/>
              <a:cxnLst/>
              <a:rect l="0" t="0" r="0" b="0"/>
              <a:pathLst>
                <a:path w="201422" h="336464">
                  <a:moveTo>
                    <a:pt x="78434" y="8929"/>
                  </a:moveTo>
                  <a:lnTo>
                    <a:pt x="78434" y="8929"/>
                  </a:lnTo>
                  <a:lnTo>
                    <a:pt x="73694" y="8929"/>
                  </a:lnTo>
                  <a:lnTo>
                    <a:pt x="49937" y="23187"/>
                  </a:lnTo>
                  <a:lnTo>
                    <a:pt x="37326" y="33787"/>
                  </a:lnTo>
                  <a:lnTo>
                    <a:pt x="16785" y="76780"/>
                  </a:lnTo>
                  <a:lnTo>
                    <a:pt x="11347" y="92663"/>
                  </a:lnTo>
                  <a:lnTo>
                    <a:pt x="5210" y="132552"/>
                  </a:lnTo>
                  <a:lnTo>
                    <a:pt x="184" y="165613"/>
                  </a:lnTo>
                  <a:lnTo>
                    <a:pt x="0" y="194652"/>
                  </a:lnTo>
                  <a:lnTo>
                    <a:pt x="3225" y="230709"/>
                  </a:lnTo>
                  <a:lnTo>
                    <a:pt x="7966" y="264595"/>
                  </a:lnTo>
                  <a:lnTo>
                    <a:pt x="14373" y="293215"/>
                  </a:lnTo>
                  <a:lnTo>
                    <a:pt x="32009" y="325111"/>
                  </a:lnTo>
                  <a:lnTo>
                    <a:pt x="35578" y="329850"/>
                  </a:lnTo>
                  <a:lnTo>
                    <a:pt x="50126" y="335115"/>
                  </a:lnTo>
                  <a:lnTo>
                    <a:pt x="68830" y="336463"/>
                  </a:lnTo>
                  <a:lnTo>
                    <a:pt x="87064" y="333755"/>
                  </a:lnTo>
                  <a:lnTo>
                    <a:pt x="102444" y="326598"/>
                  </a:lnTo>
                  <a:lnTo>
                    <a:pt x="128487" y="305835"/>
                  </a:lnTo>
                  <a:lnTo>
                    <a:pt x="161375" y="261715"/>
                  </a:lnTo>
                  <a:lnTo>
                    <a:pt x="181061" y="226703"/>
                  </a:lnTo>
                  <a:lnTo>
                    <a:pt x="196602" y="188207"/>
                  </a:lnTo>
                  <a:lnTo>
                    <a:pt x="201421" y="146715"/>
                  </a:lnTo>
                  <a:lnTo>
                    <a:pt x="198108" y="110940"/>
                  </a:lnTo>
                  <a:lnTo>
                    <a:pt x="188100" y="67040"/>
                  </a:lnTo>
                  <a:lnTo>
                    <a:pt x="168882" y="26013"/>
                  </a:lnTo>
                  <a:lnTo>
                    <a:pt x="152698" y="13876"/>
                  </a:lnTo>
                  <a:lnTo>
                    <a:pt x="123920" y="4111"/>
                  </a:lnTo>
                  <a:lnTo>
                    <a:pt x="695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20" name="SMARTInkShape-5297"/>
            <p:cNvSpPr/>
            <p:nvPr>
              <p:custDataLst>
                <p:tags r:id="rId37"/>
              </p:custDataLst>
            </p:nvPr>
          </p:nvSpPr>
          <p:spPr bwMode="auto">
            <a:xfrm>
              <a:off x="910992" y="3528468"/>
              <a:ext cx="26626" cy="570260"/>
            </a:xfrm>
            <a:custGeom>
              <a:avLst/>
              <a:gdLst/>
              <a:ahLst/>
              <a:cxnLst/>
              <a:rect l="0" t="0" r="0" b="0"/>
              <a:pathLst>
                <a:path w="26626" h="570260">
                  <a:moveTo>
                    <a:pt x="8766" y="7688"/>
                  </a:moveTo>
                  <a:lnTo>
                    <a:pt x="8766" y="7688"/>
                  </a:lnTo>
                  <a:lnTo>
                    <a:pt x="8766" y="2947"/>
                  </a:lnTo>
                  <a:lnTo>
                    <a:pt x="7774" y="1551"/>
                  </a:lnTo>
                  <a:lnTo>
                    <a:pt x="6120" y="620"/>
                  </a:lnTo>
                  <a:lnTo>
                    <a:pt x="4026" y="0"/>
                  </a:lnTo>
                  <a:lnTo>
                    <a:pt x="2629" y="1570"/>
                  </a:lnTo>
                  <a:lnTo>
                    <a:pt x="1078" y="8607"/>
                  </a:lnTo>
                  <a:lnTo>
                    <a:pt x="0" y="51772"/>
                  </a:lnTo>
                  <a:lnTo>
                    <a:pt x="2531" y="89542"/>
                  </a:lnTo>
                  <a:lnTo>
                    <a:pt x="5995" y="126419"/>
                  </a:lnTo>
                  <a:lnTo>
                    <a:pt x="7534" y="169268"/>
                  </a:lnTo>
                  <a:lnTo>
                    <a:pt x="8219" y="206832"/>
                  </a:lnTo>
                  <a:lnTo>
                    <a:pt x="9515" y="240064"/>
                  </a:lnTo>
                  <a:lnTo>
                    <a:pt x="13398" y="271370"/>
                  </a:lnTo>
                  <a:lnTo>
                    <a:pt x="15786" y="301820"/>
                  </a:lnTo>
                  <a:lnTo>
                    <a:pt x="16847" y="331890"/>
                  </a:lnTo>
                  <a:lnTo>
                    <a:pt x="17318" y="361791"/>
                  </a:lnTo>
                  <a:lnTo>
                    <a:pt x="17528" y="391617"/>
                  </a:lnTo>
                  <a:lnTo>
                    <a:pt x="17646" y="433653"/>
                  </a:lnTo>
                  <a:lnTo>
                    <a:pt x="17681" y="476535"/>
                  </a:lnTo>
                  <a:lnTo>
                    <a:pt x="18681" y="507768"/>
                  </a:lnTo>
                  <a:lnTo>
                    <a:pt x="26625" y="570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22" name="SMARTInkShape-5298"/>
          <p:cNvSpPr/>
          <p:nvPr>
            <p:custDataLst>
              <p:tags r:id="rId5"/>
            </p:custDataLst>
          </p:nvPr>
        </p:nvSpPr>
        <p:spPr bwMode="auto">
          <a:xfrm>
            <a:off x="5885077" y="3457747"/>
            <a:ext cx="312127" cy="290383"/>
          </a:xfrm>
          <a:custGeom>
            <a:avLst/>
            <a:gdLst/>
            <a:ahLst/>
            <a:cxnLst/>
            <a:rect l="0" t="0" r="0" b="0"/>
            <a:pathLst>
              <a:path w="312127" h="290383">
                <a:moveTo>
                  <a:pt x="97814" y="15901"/>
                </a:moveTo>
                <a:lnTo>
                  <a:pt x="97814" y="15901"/>
                </a:lnTo>
                <a:lnTo>
                  <a:pt x="97814" y="8213"/>
                </a:lnTo>
                <a:lnTo>
                  <a:pt x="96821" y="7799"/>
                </a:lnTo>
                <a:lnTo>
                  <a:pt x="85385" y="7081"/>
                </a:lnTo>
                <a:lnTo>
                  <a:pt x="67342" y="16485"/>
                </a:lnTo>
                <a:lnTo>
                  <a:pt x="52625" y="31839"/>
                </a:lnTo>
                <a:lnTo>
                  <a:pt x="28559" y="74824"/>
                </a:lnTo>
                <a:lnTo>
                  <a:pt x="10160" y="110994"/>
                </a:lnTo>
                <a:lnTo>
                  <a:pt x="1676" y="154372"/>
                </a:lnTo>
                <a:lnTo>
                  <a:pt x="0" y="189399"/>
                </a:lnTo>
                <a:lnTo>
                  <a:pt x="2355" y="219774"/>
                </a:lnTo>
                <a:lnTo>
                  <a:pt x="9690" y="258604"/>
                </a:lnTo>
                <a:lnTo>
                  <a:pt x="17637" y="271275"/>
                </a:lnTo>
                <a:lnTo>
                  <a:pt x="33268" y="284824"/>
                </a:lnTo>
                <a:lnTo>
                  <a:pt x="64689" y="290382"/>
                </a:lnTo>
                <a:lnTo>
                  <a:pt x="100675" y="282547"/>
                </a:lnTo>
                <a:lnTo>
                  <a:pt x="126994" y="267659"/>
                </a:lnTo>
                <a:lnTo>
                  <a:pt x="166920" y="231911"/>
                </a:lnTo>
                <a:lnTo>
                  <a:pt x="200343" y="196420"/>
                </a:lnTo>
                <a:lnTo>
                  <a:pt x="223128" y="163897"/>
                </a:lnTo>
                <a:lnTo>
                  <a:pt x="236190" y="124106"/>
                </a:lnTo>
                <a:lnTo>
                  <a:pt x="239800" y="83320"/>
                </a:lnTo>
                <a:lnTo>
                  <a:pt x="240096" y="75730"/>
                </a:lnTo>
                <a:lnTo>
                  <a:pt x="235134" y="59359"/>
                </a:lnTo>
                <a:lnTo>
                  <a:pt x="221184" y="36054"/>
                </a:lnTo>
                <a:lnTo>
                  <a:pt x="203432" y="15142"/>
                </a:lnTo>
                <a:lnTo>
                  <a:pt x="179268" y="4652"/>
                </a:lnTo>
                <a:lnTo>
                  <a:pt x="151714" y="0"/>
                </a:lnTo>
                <a:lnTo>
                  <a:pt x="124698" y="3363"/>
                </a:lnTo>
                <a:lnTo>
                  <a:pt x="93101" y="15383"/>
                </a:lnTo>
                <a:lnTo>
                  <a:pt x="50082" y="54504"/>
                </a:lnTo>
                <a:lnTo>
                  <a:pt x="33484" y="76002"/>
                </a:lnTo>
                <a:lnTo>
                  <a:pt x="23742" y="93461"/>
                </a:lnTo>
                <a:lnTo>
                  <a:pt x="19311" y="115942"/>
                </a:lnTo>
                <a:lnTo>
                  <a:pt x="22739" y="136714"/>
                </a:lnTo>
                <a:lnTo>
                  <a:pt x="35343" y="149302"/>
                </a:lnTo>
                <a:lnTo>
                  <a:pt x="54174" y="159526"/>
                </a:lnTo>
                <a:lnTo>
                  <a:pt x="75772" y="164071"/>
                </a:lnTo>
                <a:lnTo>
                  <a:pt x="117823" y="159859"/>
                </a:lnTo>
                <a:lnTo>
                  <a:pt x="160628" y="152262"/>
                </a:lnTo>
                <a:lnTo>
                  <a:pt x="200621" y="140806"/>
                </a:lnTo>
                <a:lnTo>
                  <a:pt x="232123" y="131954"/>
                </a:lnTo>
                <a:lnTo>
                  <a:pt x="272401" y="124815"/>
                </a:lnTo>
                <a:lnTo>
                  <a:pt x="295726" y="123578"/>
                </a:lnTo>
                <a:lnTo>
                  <a:pt x="301193" y="124397"/>
                </a:lnTo>
                <a:lnTo>
                  <a:pt x="312126" y="1319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25" name="SMARTInkShape-Group1331"/>
          <p:cNvGrpSpPr/>
          <p:nvPr/>
        </p:nvGrpSpPr>
        <p:grpSpPr>
          <a:xfrm>
            <a:off x="559399" y="2867451"/>
            <a:ext cx="244274" cy="588339"/>
            <a:chOff x="559399" y="2867451"/>
            <a:chExt cx="244274" cy="588339"/>
          </a:xfrm>
        </p:grpSpPr>
        <p:sp>
          <p:nvSpPr>
            <p:cNvPr id="1123" name="SMARTInkShape-5299"/>
            <p:cNvSpPr/>
            <p:nvPr>
              <p:custDataLst>
                <p:tags r:id="rId34"/>
              </p:custDataLst>
            </p:nvPr>
          </p:nvSpPr>
          <p:spPr bwMode="auto">
            <a:xfrm>
              <a:off x="600540" y="2904634"/>
              <a:ext cx="203133" cy="551156"/>
            </a:xfrm>
            <a:custGeom>
              <a:avLst/>
              <a:gdLst/>
              <a:ahLst/>
              <a:cxnLst/>
              <a:rect l="0" t="0" r="0" b="0"/>
              <a:pathLst>
                <a:path w="203133" h="551156">
                  <a:moveTo>
                    <a:pt x="203132" y="551155"/>
                  </a:moveTo>
                  <a:lnTo>
                    <a:pt x="203132" y="551155"/>
                  </a:lnTo>
                  <a:lnTo>
                    <a:pt x="203132" y="541674"/>
                  </a:lnTo>
                  <a:lnTo>
                    <a:pt x="189866" y="505442"/>
                  </a:lnTo>
                  <a:lnTo>
                    <a:pt x="179799" y="467716"/>
                  </a:lnTo>
                  <a:lnTo>
                    <a:pt x="167508" y="427296"/>
                  </a:lnTo>
                  <a:lnTo>
                    <a:pt x="155526" y="385909"/>
                  </a:lnTo>
                  <a:lnTo>
                    <a:pt x="146583" y="351270"/>
                  </a:lnTo>
                  <a:lnTo>
                    <a:pt x="132909" y="315872"/>
                  </a:lnTo>
                  <a:lnTo>
                    <a:pt x="121030" y="280248"/>
                  </a:lnTo>
                  <a:lnTo>
                    <a:pt x="108127" y="238792"/>
                  </a:lnTo>
                  <a:lnTo>
                    <a:pt x="98033" y="204052"/>
                  </a:lnTo>
                  <a:lnTo>
                    <a:pt x="83907" y="164764"/>
                  </a:lnTo>
                  <a:lnTo>
                    <a:pt x="67097" y="121171"/>
                  </a:lnTo>
                  <a:lnTo>
                    <a:pt x="53354" y="86409"/>
                  </a:lnTo>
                  <a:lnTo>
                    <a:pt x="35081" y="43847"/>
                  </a:lnTo>
                  <a:lnTo>
                    <a:pt x="0" y="0"/>
                  </a:lnTo>
                  <a:lnTo>
                    <a:pt x="3157" y="2991"/>
                  </a:lnTo>
                  <a:lnTo>
                    <a:pt x="24538" y="3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24" name="SMARTInkShape-5300"/>
            <p:cNvSpPr/>
            <p:nvPr>
              <p:custDataLst>
                <p:tags r:id="rId35"/>
              </p:custDataLst>
            </p:nvPr>
          </p:nvSpPr>
          <p:spPr bwMode="auto">
            <a:xfrm>
              <a:off x="559399" y="2867451"/>
              <a:ext cx="110329" cy="159714"/>
            </a:xfrm>
            <a:custGeom>
              <a:avLst/>
              <a:gdLst/>
              <a:ahLst/>
              <a:cxnLst/>
              <a:rect l="0" t="0" r="0" b="0"/>
              <a:pathLst>
                <a:path w="110329" h="159714">
                  <a:moveTo>
                    <a:pt x="38890" y="159713"/>
                  </a:moveTo>
                  <a:lnTo>
                    <a:pt x="38890" y="159713"/>
                  </a:lnTo>
                  <a:lnTo>
                    <a:pt x="22667" y="115985"/>
                  </a:lnTo>
                  <a:lnTo>
                    <a:pt x="1390" y="80018"/>
                  </a:lnTo>
                  <a:lnTo>
                    <a:pt x="0" y="73841"/>
                  </a:lnTo>
                  <a:lnTo>
                    <a:pt x="2558" y="43453"/>
                  </a:lnTo>
                  <a:lnTo>
                    <a:pt x="7730" y="27811"/>
                  </a:lnTo>
                  <a:lnTo>
                    <a:pt x="27094" y="2424"/>
                  </a:lnTo>
                  <a:lnTo>
                    <a:pt x="33978" y="510"/>
                  </a:lnTo>
                  <a:lnTo>
                    <a:pt x="38592" y="0"/>
                  </a:lnTo>
                  <a:lnTo>
                    <a:pt x="49010" y="4724"/>
                  </a:lnTo>
                  <a:lnTo>
                    <a:pt x="67127" y="19186"/>
                  </a:lnTo>
                  <a:lnTo>
                    <a:pt x="85983" y="58464"/>
                  </a:lnTo>
                  <a:lnTo>
                    <a:pt x="110328" y="972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26" name="SMARTInkShape-5301"/>
          <p:cNvSpPr/>
          <p:nvPr>
            <p:custDataLst>
              <p:tags r:id="rId6"/>
            </p:custDataLst>
          </p:nvPr>
        </p:nvSpPr>
        <p:spPr bwMode="auto">
          <a:xfrm>
            <a:off x="1053703" y="2939953"/>
            <a:ext cx="339329" cy="489048"/>
          </a:xfrm>
          <a:custGeom>
            <a:avLst/>
            <a:gdLst/>
            <a:ahLst/>
            <a:cxnLst/>
            <a:rect l="0" t="0" r="0" b="0"/>
            <a:pathLst>
              <a:path w="339329" h="489048">
                <a:moveTo>
                  <a:pt x="0" y="489047"/>
                </a:moveTo>
                <a:lnTo>
                  <a:pt x="0" y="489047"/>
                </a:lnTo>
                <a:lnTo>
                  <a:pt x="9481" y="484306"/>
                </a:lnTo>
                <a:lnTo>
                  <a:pt x="47832" y="441798"/>
                </a:lnTo>
                <a:lnTo>
                  <a:pt x="71479" y="412392"/>
                </a:lnTo>
                <a:lnTo>
                  <a:pt x="95258" y="373694"/>
                </a:lnTo>
                <a:lnTo>
                  <a:pt x="125201" y="330258"/>
                </a:lnTo>
                <a:lnTo>
                  <a:pt x="146017" y="295265"/>
                </a:lnTo>
                <a:lnTo>
                  <a:pt x="169603" y="259761"/>
                </a:lnTo>
                <a:lnTo>
                  <a:pt x="190592" y="224106"/>
                </a:lnTo>
                <a:lnTo>
                  <a:pt x="215222" y="189398"/>
                </a:lnTo>
                <a:lnTo>
                  <a:pt x="247565" y="147855"/>
                </a:lnTo>
                <a:lnTo>
                  <a:pt x="269806" y="118740"/>
                </a:lnTo>
                <a:lnTo>
                  <a:pt x="305662" y="77730"/>
                </a:lnTo>
                <a:lnTo>
                  <a:pt x="337006" y="36421"/>
                </a:lnTo>
                <a:lnTo>
                  <a:pt x="335796" y="35491"/>
                </a:lnTo>
                <a:lnTo>
                  <a:pt x="306688" y="32689"/>
                </a:lnTo>
                <a:lnTo>
                  <a:pt x="296694" y="25526"/>
                </a:lnTo>
                <a:lnTo>
                  <a:pt x="283591" y="12269"/>
                </a:lnTo>
                <a:lnTo>
                  <a:pt x="277712" y="0"/>
                </a:lnTo>
                <a:lnTo>
                  <a:pt x="314085" y="35210"/>
                </a:lnTo>
                <a:lnTo>
                  <a:pt x="339328" y="961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29" name="SMARTInkShape-Group1333"/>
          <p:cNvGrpSpPr/>
          <p:nvPr/>
        </p:nvGrpSpPr>
        <p:grpSpPr>
          <a:xfrm>
            <a:off x="232172" y="2728257"/>
            <a:ext cx="588483" cy="352486"/>
            <a:chOff x="232172" y="2728257"/>
            <a:chExt cx="588483" cy="352486"/>
          </a:xfrm>
        </p:grpSpPr>
        <p:sp>
          <p:nvSpPr>
            <p:cNvPr id="1127" name="SMARTInkShape-5302"/>
            <p:cNvSpPr/>
            <p:nvPr>
              <p:custDataLst>
                <p:tags r:id="rId32"/>
              </p:custDataLst>
            </p:nvPr>
          </p:nvSpPr>
          <p:spPr bwMode="auto">
            <a:xfrm>
              <a:off x="258961" y="2728257"/>
              <a:ext cx="561694" cy="307838"/>
            </a:xfrm>
            <a:custGeom>
              <a:avLst/>
              <a:gdLst/>
              <a:ahLst/>
              <a:cxnLst/>
              <a:rect l="0" t="0" r="0" b="0"/>
              <a:pathLst>
                <a:path w="561694" h="307838">
                  <a:moveTo>
                    <a:pt x="0" y="66735"/>
                  </a:moveTo>
                  <a:lnTo>
                    <a:pt x="0" y="66735"/>
                  </a:lnTo>
                  <a:lnTo>
                    <a:pt x="9113" y="65743"/>
                  </a:lnTo>
                  <a:lnTo>
                    <a:pt x="50589" y="54306"/>
                  </a:lnTo>
                  <a:lnTo>
                    <a:pt x="88962" y="45744"/>
                  </a:lnTo>
                  <a:lnTo>
                    <a:pt x="122271" y="36924"/>
                  </a:lnTo>
                  <a:lnTo>
                    <a:pt x="152238" y="33642"/>
                  </a:lnTo>
                  <a:lnTo>
                    <a:pt x="184740" y="31191"/>
                  </a:lnTo>
                  <a:lnTo>
                    <a:pt x="223740" y="24233"/>
                  </a:lnTo>
                  <a:lnTo>
                    <a:pt x="258521" y="18741"/>
                  </a:lnTo>
                  <a:lnTo>
                    <a:pt x="297130" y="12993"/>
                  </a:lnTo>
                  <a:lnTo>
                    <a:pt x="336448" y="8123"/>
                  </a:lnTo>
                  <a:lnTo>
                    <a:pt x="373767" y="5959"/>
                  </a:lnTo>
                  <a:lnTo>
                    <a:pt x="414024" y="0"/>
                  </a:lnTo>
                  <a:lnTo>
                    <a:pt x="449545" y="1431"/>
                  </a:lnTo>
                  <a:lnTo>
                    <a:pt x="488981" y="5659"/>
                  </a:lnTo>
                  <a:lnTo>
                    <a:pt x="503736" y="13462"/>
                  </a:lnTo>
                  <a:lnTo>
                    <a:pt x="508465" y="18321"/>
                  </a:lnTo>
                  <a:lnTo>
                    <a:pt x="513719" y="29012"/>
                  </a:lnTo>
                  <a:lnTo>
                    <a:pt x="520014" y="62356"/>
                  </a:lnTo>
                  <a:lnTo>
                    <a:pt x="523813" y="72726"/>
                  </a:lnTo>
                  <a:lnTo>
                    <a:pt x="527577" y="115694"/>
                  </a:lnTo>
                  <a:lnTo>
                    <a:pt x="536513" y="154826"/>
                  </a:lnTo>
                  <a:lnTo>
                    <a:pt x="555905" y="198537"/>
                  </a:lnTo>
                  <a:lnTo>
                    <a:pt x="561254" y="216941"/>
                  </a:lnTo>
                  <a:lnTo>
                    <a:pt x="561693" y="220450"/>
                  </a:lnTo>
                  <a:lnTo>
                    <a:pt x="559534" y="226996"/>
                  </a:lnTo>
                  <a:lnTo>
                    <a:pt x="557570" y="230130"/>
                  </a:lnTo>
                  <a:lnTo>
                    <a:pt x="545324" y="239282"/>
                  </a:lnTo>
                  <a:lnTo>
                    <a:pt x="510142" y="250271"/>
                  </a:lnTo>
                  <a:lnTo>
                    <a:pt x="465563" y="256117"/>
                  </a:lnTo>
                  <a:lnTo>
                    <a:pt x="422702" y="261093"/>
                  </a:lnTo>
                  <a:lnTo>
                    <a:pt x="382222" y="262567"/>
                  </a:lnTo>
                  <a:lnTo>
                    <a:pt x="341454" y="263004"/>
                  </a:lnTo>
                  <a:lnTo>
                    <a:pt x="301594" y="263134"/>
                  </a:lnTo>
                  <a:lnTo>
                    <a:pt x="271956" y="263164"/>
                  </a:lnTo>
                  <a:lnTo>
                    <a:pt x="238940" y="263177"/>
                  </a:lnTo>
                  <a:lnTo>
                    <a:pt x="196364" y="263185"/>
                  </a:lnTo>
                  <a:lnTo>
                    <a:pt x="153873" y="267928"/>
                  </a:lnTo>
                  <a:lnTo>
                    <a:pt x="114604" y="270877"/>
                  </a:lnTo>
                  <a:lnTo>
                    <a:pt x="72909" y="285139"/>
                  </a:lnTo>
                  <a:lnTo>
                    <a:pt x="8930" y="307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28" name="SMARTInkShape-5303"/>
            <p:cNvSpPr/>
            <p:nvPr>
              <p:custDataLst>
                <p:tags r:id="rId33"/>
              </p:custDataLst>
            </p:nvPr>
          </p:nvSpPr>
          <p:spPr bwMode="auto">
            <a:xfrm>
              <a:off x="232172" y="2786063"/>
              <a:ext cx="89298" cy="294680"/>
            </a:xfrm>
            <a:custGeom>
              <a:avLst/>
              <a:gdLst/>
              <a:ahLst/>
              <a:cxnLst/>
              <a:rect l="0" t="0" r="0" b="0"/>
              <a:pathLst>
                <a:path w="89298" h="294680">
                  <a:moveTo>
                    <a:pt x="89297" y="0"/>
                  </a:moveTo>
                  <a:lnTo>
                    <a:pt x="89297" y="0"/>
                  </a:lnTo>
                  <a:lnTo>
                    <a:pt x="69180" y="0"/>
                  </a:lnTo>
                  <a:lnTo>
                    <a:pt x="55004" y="4740"/>
                  </a:lnTo>
                  <a:lnTo>
                    <a:pt x="51552" y="7129"/>
                  </a:lnTo>
                  <a:lnTo>
                    <a:pt x="47717" y="12428"/>
                  </a:lnTo>
                  <a:lnTo>
                    <a:pt x="37985" y="50706"/>
                  </a:lnTo>
                  <a:lnTo>
                    <a:pt x="33744" y="81170"/>
                  </a:lnTo>
                  <a:lnTo>
                    <a:pt x="28888" y="111481"/>
                  </a:lnTo>
                  <a:lnTo>
                    <a:pt x="23422" y="144797"/>
                  </a:lnTo>
                  <a:lnTo>
                    <a:pt x="19508" y="182801"/>
                  </a:lnTo>
                  <a:lnTo>
                    <a:pt x="11056" y="222309"/>
                  </a:lnTo>
                  <a:lnTo>
                    <a:pt x="2478" y="261422"/>
                  </a:lnTo>
                  <a:lnTo>
                    <a:pt x="0" y="2946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32" name="SMARTInkShape-Group1334"/>
          <p:cNvGrpSpPr/>
          <p:nvPr/>
        </p:nvGrpSpPr>
        <p:grpSpPr>
          <a:xfrm>
            <a:off x="1278329" y="2643307"/>
            <a:ext cx="823971" cy="380212"/>
            <a:chOff x="1278329" y="2643307"/>
            <a:chExt cx="823971" cy="380212"/>
          </a:xfrm>
        </p:grpSpPr>
        <p:sp>
          <p:nvSpPr>
            <p:cNvPr id="1130" name="SMARTInkShape-5304"/>
            <p:cNvSpPr/>
            <p:nvPr>
              <p:custDataLst>
                <p:tags r:id="rId30"/>
              </p:custDataLst>
            </p:nvPr>
          </p:nvSpPr>
          <p:spPr bwMode="auto">
            <a:xfrm>
              <a:off x="1278329" y="2706937"/>
              <a:ext cx="43266" cy="316582"/>
            </a:xfrm>
            <a:custGeom>
              <a:avLst/>
              <a:gdLst/>
              <a:ahLst/>
              <a:cxnLst/>
              <a:rect l="0" t="0" r="0" b="0"/>
              <a:pathLst>
                <a:path w="43266" h="316582">
                  <a:moveTo>
                    <a:pt x="43265" y="7688"/>
                  </a:moveTo>
                  <a:lnTo>
                    <a:pt x="43265" y="7688"/>
                  </a:lnTo>
                  <a:lnTo>
                    <a:pt x="43265" y="2947"/>
                  </a:lnTo>
                  <a:lnTo>
                    <a:pt x="42273" y="1551"/>
                  </a:lnTo>
                  <a:lnTo>
                    <a:pt x="40619" y="620"/>
                  </a:lnTo>
                  <a:lnTo>
                    <a:pt x="38525" y="0"/>
                  </a:lnTo>
                  <a:lnTo>
                    <a:pt x="37128" y="2562"/>
                  </a:lnTo>
                  <a:lnTo>
                    <a:pt x="29962" y="40894"/>
                  </a:lnTo>
                  <a:lnTo>
                    <a:pt x="26306" y="79621"/>
                  </a:lnTo>
                  <a:lnTo>
                    <a:pt x="24680" y="112896"/>
                  </a:lnTo>
                  <a:lnTo>
                    <a:pt x="18356" y="150868"/>
                  </a:lnTo>
                  <a:lnTo>
                    <a:pt x="13012" y="185756"/>
                  </a:lnTo>
                  <a:lnTo>
                    <a:pt x="9975" y="221767"/>
                  </a:lnTo>
                  <a:lnTo>
                    <a:pt x="7633" y="255631"/>
                  </a:lnTo>
                  <a:lnTo>
                    <a:pt x="1729" y="294032"/>
                  </a:lnTo>
                  <a:lnTo>
                    <a:pt x="0" y="307923"/>
                  </a:lnTo>
                  <a:lnTo>
                    <a:pt x="531" y="312025"/>
                  </a:lnTo>
                  <a:lnTo>
                    <a:pt x="1877" y="314758"/>
                  </a:lnTo>
                  <a:lnTo>
                    <a:pt x="3767" y="316581"/>
                  </a:lnTo>
                  <a:lnTo>
                    <a:pt x="6019" y="314820"/>
                  </a:lnTo>
                  <a:lnTo>
                    <a:pt x="16476" y="293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31" name="SMARTInkShape-5305"/>
            <p:cNvSpPr/>
            <p:nvPr>
              <p:custDataLst>
                <p:tags r:id="rId31"/>
              </p:custDataLst>
            </p:nvPr>
          </p:nvSpPr>
          <p:spPr bwMode="auto">
            <a:xfrm>
              <a:off x="1294805" y="2643307"/>
              <a:ext cx="807495" cy="344372"/>
            </a:xfrm>
            <a:custGeom>
              <a:avLst/>
              <a:gdLst/>
              <a:ahLst/>
              <a:cxnLst/>
              <a:rect l="0" t="0" r="0" b="0"/>
              <a:pathLst>
                <a:path w="807495" h="344372">
                  <a:moveTo>
                    <a:pt x="17859" y="44529"/>
                  </a:moveTo>
                  <a:lnTo>
                    <a:pt x="17859" y="44529"/>
                  </a:lnTo>
                  <a:lnTo>
                    <a:pt x="22600" y="49269"/>
                  </a:lnTo>
                  <a:lnTo>
                    <a:pt x="32864" y="48951"/>
                  </a:lnTo>
                  <a:lnTo>
                    <a:pt x="68448" y="45403"/>
                  </a:lnTo>
                  <a:lnTo>
                    <a:pt x="106822" y="44788"/>
                  </a:lnTo>
                  <a:lnTo>
                    <a:pt x="137765" y="44644"/>
                  </a:lnTo>
                  <a:lnTo>
                    <a:pt x="180718" y="44563"/>
                  </a:lnTo>
                  <a:lnTo>
                    <a:pt x="214942" y="41893"/>
                  </a:lnTo>
                  <a:lnTo>
                    <a:pt x="250218" y="37464"/>
                  </a:lnTo>
                  <a:lnTo>
                    <a:pt x="288451" y="36152"/>
                  </a:lnTo>
                  <a:lnTo>
                    <a:pt x="328553" y="35763"/>
                  </a:lnTo>
                  <a:lnTo>
                    <a:pt x="368216" y="33002"/>
                  </a:lnTo>
                  <a:lnTo>
                    <a:pt x="408742" y="25900"/>
                  </a:lnTo>
                  <a:lnTo>
                    <a:pt x="448530" y="20158"/>
                  </a:lnTo>
                  <a:lnTo>
                    <a:pt x="489093" y="15810"/>
                  </a:lnTo>
                  <a:lnTo>
                    <a:pt x="528893" y="10884"/>
                  </a:lnTo>
                  <a:lnTo>
                    <a:pt x="569459" y="6779"/>
                  </a:lnTo>
                  <a:lnTo>
                    <a:pt x="606614" y="1924"/>
                  </a:lnTo>
                  <a:lnTo>
                    <a:pt x="649984" y="284"/>
                  </a:lnTo>
                  <a:lnTo>
                    <a:pt x="687579" y="0"/>
                  </a:lnTo>
                  <a:lnTo>
                    <a:pt x="725397" y="4656"/>
                  </a:lnTo>
                  <a:lnTo>
                    <a:pt x="766269" y="8263"/>
                  </a:lnTo>
                  <a:lnTo>
                    <a:pt x="772783" y="8445"/>
                  </a:lnTo>
                  <a:lnTo>
                    <a:pt x="778118" y="10551"/>
                  </a:lnTo>
                  <a:lnTo>
                    <a:pt x="792357" y="24155"/>
                  </a:lnTo>
                  <a:lnTo>
                    <a:pt x="792160" y="25985"/>
                  </a:lnTo>
                  <a:lnTo>
                    <a:pt x="787360" y="36052"/>
                  </a:lnTo>
                  <a:lnTo>
                    <a:pt x="785948" y="79994"/>
                  </a:lnTo>
                  <a:lnTo>
                    <a:pt x="790580" y="120656"/>
                  </a:lnTo>
                  <a:lnTo>
                    <a:pt x="793509" y="159910"/>
                  </a:lnTo>
                  <a:lnTo>
                    <a:pt x="799117" y="198219"/>
                  </a:lnTo>
                  <a:lnTo>
                    <a:pt x="804293" y="227929"/>
                  </a:lnTo>
                  <a:lnTo>
                    <a:pt x="807494" y="270188"/>
                  </a:lnTo>
                  <a:lnTo>
                    <a:pt x="804427" y="311133"/>
                  </a:lnTo>
                  <a:lnTo>
                    <a:pt x="803738" y="343975"/>
                  </a:lnTo>
                  <a:lnTo>
                    <a:pt x="801731" y="344371"/>
                  </a:lnTo>
                  <a:lnTo>
                    <a:pt x="794210" y="342164"/>
                  </a:lnTo>
                  <a:lnTo>
                    <a:pt x="752865" y="307927"/>
                  </a:lnTo>
                  <a:lnTo>
                    <a:pt x="708344" y="281105"/>
                  </a:lnTo>
                  <a:lnTo>
                    <a:pt x="665558" y="265664"/>
                  </a:lnTo>
                  <a:lnTo>
                    <a:pt x="630678" y="256122"/>
                  </a:lnTo>
                  <a:lnTo>
                    <a:pt x="590467" y="251752"/>
                  </a:lnTo>
                  <a:lnTo>
                    <a:pt x="559094" y="250730"/>
                  </a:lnTo>
                  <a:lnTo>
                    <a:pt x="526299" y="250275"/>
                  </a:lnTo>
                  <a:lnTo>
                    <a:pt x="495186" y="250073"/>
                  </a:lnTo>
                  <a:lnTo>
                    <a:pt x="462177" y="252629"/>
                  </a:lnTo>
                  <a:lnTo>
                    <a:pt x="426669" y="257073"/>
                  </a:lnTo>
                  <a:lnTo>
                    <a:pt x="387737" y="262355"/>
                  </a:lnTo>
                  <a:lnTo>
                    <a:pt x="349929" y="265364"/>
                  </a:lnTo>
                  <a:lnTo>
                    <a:pt x="314274" y="267693"/>
                  </a:lnTo>
                  <a:lnTo>
                    <a:pt x="281891" y="272036"/>
                  </a:lnTo>
                  <a:lnTo>
                    <a:pt x="248316" y="274627"/>
                  </a:lnTo>
                  <a:lnTo>
                    <a:pt x="214542" y="276771"/>
                  </a:lnTo>
                  <a:lnTo>
                    <a:pt x="182995" y="281032"/>
                  </a:lnTo>
                  <a:lnTo>
                    <a:pt x="152438" y="286232"/>
                  </a:lnTo>
                  <a:lnTo>
                    <a:pt x="122320" y="290859"/>
                  </a:lnTo>
                  <a:lnTo>
                    <a:pt x="78466" y="294456"/>
                  </a:lnTo>
                  <a:lnTo>
                    <a:pt x="40888" y="300372"/>
                  </a:lnTo>
                  <a:lnTo>
                    <a:pt x="0" y="3034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37" name="SMARTInkShape-Group1335"/>
          <p:cNvGrpSpPr/>
          <p:nvPr/>
        </p:nvGrpSpPr>
        <p:grpSpPr>
          <a:xfrm>
            <a:off x="3107531" y="2509242"/>
            <a:ext cx="811649" cy="583045"/>
            <a:chOff x="3107531" y="2509242"/>
            <a:chExt cx="811649" cy="583045"/>
          </a:xfrm>
        </p:grpSpPr>
        <p:sp>
          <p:nvSpPr>
            <p:cNvPr id="1133" name="SMARTInkShape-5306"/>
            <p:cNvSpPr/>
            <p:nvPr>
              <p:custDataLst>
                <p:tags r:id="rId26"/>
              </p:custDataLst>
            </p:nvPr>
          </p:nvSpPr>
          <p:spPr bwMode="auto">
            <a:xfrm>
              <a:off x="3268266" y="2509242"/>
              <a:ext cx="214313" cy="537233"/>
            </a:xfrm>
            <a:custGeom>
              <a:avLst/>
              <a:gdLst/>
              <a:ahLst/>
              <a:cxnLst/>
              <a:rect l="0" t="0" r="0" b="0"/>
              <a:pathLst>
                <a:path w="214313" h="537233">
                  <a:moveTo>
                    <a:pt x="0" y="107156"/>
                  </a:moveTo>
                  <a:lnTo>
                    <a:pt x="0" y="107156"/>
                  </a:lnTo>
                  <a:lnTo>
                    <a:pt x="0" y="144675"/>
                  </a:lnTo>
                  <a:lnTo>
                    <a:pt x="2646" y="170198"/>
                  </a:lnTo>
                  <a:lnTo>
                    <a:pt x="18091" y="213576"/>
                  </a:lnTo>
                  <a:lnTo>
                    <a:pt x="33765" y="251110"/>
                  </a:lnTo>
                  <a:lnTo>
                    <a:pt x="60058" y="294822"/>
                  </a:lnTo>
                  <a:lnTo>
                    <a:pt x="77310" y="336563"/>
                  </a:lnTo>
                  <a:lnTo>
                    <a:pt x="98798" y="377147"/>
                  </a:lnTo>
                  <a:lnTo>
                    <a:pt x="117411" y="418346"/>
                  </a:lnTo>
                  <a:lnTo>
                    <a:pt x="131635" y="455148"/>
                  </a:lnTo>
                  <a:lnTo>
                    <a:pt x="152524" y="491080"/>
                  </a:lnTo>
                  <a:lnTo>
                    <a:pt x="175227" y="532347"/>
                  </a:lnTo>
                  <a:lnTo>
                    <a:pt x="176349" y="536468"/>
                  </a:lnTo>
                  <a:lnTo>
                    <a:pt x="177097" y="537232"/>
                  </a:lnTo>
                  <a:lnTo>
                    <a:pt x="177928" y="532788"/>
                  </a:lnTo>
                  <a:lnTo>
                    <a:pt x="177470" y="494363"/>
                  </a:lnTo>
                  <a:lnTo>
                    <a:pt x="171500" y="453407"/>
                  </a:lnTo>
                  <a:lnTo>
                    <a:pt x="167562" y="416455"/>
                  </a:lnTo>
                  <a:lnTo>
                    <a:pt x="162757" y="374087"/>
                  </a:lnTo>
                  <a:lnTo>
                    <a:pt x="160641" y="343862"/>
                  </a:lnTo>
                  <a:lnTo>
                    <a:pt x="156393" y="310585"/>
                  </a:lnTo>
                  <a:lnTo>
                    <a:pt x="153844" y="275952"/>
                  </a:lnTo>
                  <a:lnTo>
                    <a:pt x="152711" y="240716"/>
                  </a:lnTo>
                  <a:lnTo>
                    <a:pt x="152207" y="205211"/>
                  </a:lnTo>
                  <a:lnTo>
                    <a:pt x="156664" y="161235"/>
                  </a:lnTo>
                  <a:lnTo>
                    <a:pt x="164269" y="123069"/>
                  </a:lnTo>
                  <a:lnTo>
                    <a:pt x="170582" y="80755"/>
                  </a:lnTo>
                  <a:lnTo>
                    <a:pt x="188880" y="37853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34" name="SMARTInkShape-5307"/>
            <p:cNvSpPr/>
            <p:nvPr>
              <p:custDataLst>
                <p:tags r:id="rId27"/>
              </p:custDataLst>
            </p:nvPr>
          </p:nvSpPr>
          <p:spPr bwMode="auto">
            <a:xfrm>
              <a:off x="3107531" y="2634258"/>
              <a:ext cx="151254" cy="420579"/>
            </a:xfrm>
            <a:custGeom>
              <a:avLst/>
              <a:gdLst/>
              <a:ahLst/>
              <a:cxnLst/>
              <a:rect l="0" t="0" r="0" b="0"/>
              <a:pathLst>
                <a:path w="151254" h="420579">
                  <a:moveTo>
                    <a:pt x="142875" y="0"/>
                  </a:moveTo>
                  <a:lnTo>
                    <a:pt x="142875" y="0"/>
                  </a:lnTo>
                  <a:lnTo>
                    <a:pt x="143867" y="23352"/>
                  </a:lnTo>
                  <a:lnTo>
                    <a:pt x="149943" y="59955"/>
                  </a:lnTo>
                  <a:lnTo>
                    <a:pt x="151253" y="94824"/>
                  </a:lnTo>
                  <a:lnTo>
                    <a:pt x="148996" y="131945"/>
                  </a:lnTo>
                  <a:lnTo>
                    <a:pt x="142043" y="172709"/>
                  </a:lnTo>
                  <a:lnTo>
                    <a:pt x="130805" y="213150"/>
                  </a:lnTo>
                  <a:lnTo>
                    <a:pt x="112893" y="250793"/>
                  </a:lnTo>
                  <a:lnTo>
                    <a:pt x="96126" y="292772"/>
                  </a:lnTo>
                  <a:lnTo>
                    <a:pt x="77099" y="326195"/>
                  </a:lnTo>
                  <a:lnTo>
                    <a:pt x="53484" y="367712"/>
                  </a:lnTo>
                  <a:lnTo>
                    <a:pt x="25999" y="406303"/>
                  </a:lnTo>
                  <a:lnTo>
                    <a:pt x="12878" y="418043"/>
                  </a:lnTo>
                  <a:lnTo>
                    <a:pt x="8585" y="420578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35" name="SMARTInkShape-5308"/>
            <p:cNvSpPr/>
            <p:nvPr>
              <p:custDataLst>
                <p:tags r:id="rId28"/>
              </p:custDataLst>
            </p:nvPr>
          </p:nvSpPr>
          <p:spPr bwMode="auto">
            <a:xfrm>
              <a:off x="3884414" y="2812852"/>
              <a:ext cx="34766" cy="187524"/>
            </a:xfrm>
            <a:custGeom>
              <a:avLst/>
              <a:gdLst/>
              <a:ahLst/>
              <a:cxnLst/>
              <a:rect l="0" t="0" r="0" b="0"/>
              <a:pathLst>
                <a:path w="34766" h="187524">
                  <a:moveTo>
                    <a:pt x="0" y="0"/>
                  </a:moveTo>
                  <a:lnTo>
                    <a:pt x="0" y="0"/>
                  </a:lnTo>
                  <a:lnTo>
                    <a:pt x="19428" y="12359"/>
                  </a:lnTo>
                  <a:lnTo>
                    <a:pt x="24858" y="17169"/>
                  </a:lnTo>
                  <a:lnTo>
                    <a:pt x="30892" y="33097"/>
                  </a:lnTo>
                  <a:lnTo>
                    <a:pt x="34765" y="70919"/>
                  </a:lnTo>
                  <a:lnTo>
                    <a:pt x="28401" y="108046"/>
                  </a:lnTo>
                  <a:lnTo>
                    <a:pt x="14944" y="152568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36" name="SMARTInkShape-5309"/>
            <p:cNvSpPr/>
            <p:nvPr>
              <p:custDataLst>
                <p:tags r:id="rId29"/>
              </p:custDataLst>
            </p:nvPr>
          </p:nvSpPr>
          <p:spPr bwMode="auto">
            <a:xfrm>
              <a:off x="3527281" y="2544961"/>
              <a:ext cx="187470" cy="547326"/>
            </a:xfrm>
            <a:custGeom>
              <a:avLst/>
              <a:gdLst/>
              <a:ahLst/>
              <a:cxnLst/>
              <a:rect l="0" t="0" r="0" b="0"/>
              <a:pathLst>
                <a:path w="187470" h="547326">
                  <a:moveTo>
                    <a:pt x="98172" y="0"/>
                  </a:moveTo>
                  <a:lnTo>
                    <a:pt x="98172" y="0"/>
                  </a:lnTo>
                  <a:lnTo>
                    <a:pt x="78055" y="0"/>
                  </a:lnTo>
                  <a:lnTo>
                    <a:pt x="63879" y="4740"/>
                  </a:lnTo>
                  <a:lnTo>
                    <a:pt x="47111" y="21910"/>
                  </a:lnTo>
                  <a:lnTo>
                    <a:pt x="27458" y="63041"/>
                  </a:lnTo>
                  <a:lnTo>
                    <a:pt x="14971" y="103072"/>
                  </a:lnTo>
                  <a:lnTo>
                    <a:pt x="10681" y="137476"/>
                  </a:lnTo>
                  <a:lnTo>
                    <a:pt x="7032" y="166272"/>
                  </a:lnTo>
                  <a:lnTo>
                    <a:pt x="3095" y="198914"/>
                  </a:lnTo>
                  <a:lnTo>
                    <a:pt x="1345" y="233266"/>
                  </a:lnTo>
                  <a:lnTo>
                    <a:pt x="568" y="268377"/>
                  </a:lnTo>
                  <a:lnTo>
                    <a:pt x="222" y="302833"/>
                  </a:lnTo>
                  <a:lnTo>
                    <a:pt x="68" y="334684"/>
                  </a:lnTo>
                  <a:lnTo>
                    <a:pt x="0" y="365376"/>
                  </a:lnTo>
                  <a:lnTo>
                    <a:pt x="2607" y="407900"/>
                  </a:lnTo>
                  <a:lnTo>
                    <a:pt x="12310" y="442989"/>
                  </a:lnTo>
                  <a:lnTo>
                    <a:pt x="33366" y="481513"/>
                  </a:lnTo>
                  <a:lnTo>
                    <a:pt x="50748" y="508787"/>
                  </a:lnTo>
                  <a:lnTo>
                    <a:pt x="82688" y="530980"/>
                  </a:lnTo>
                  <a:lnTo>
                    <a:pt x="114089" y="545383"/>
                  </a:lnTo>
                  <a:lnTo>
                    <a:pt x="133027" y="547325"/>
                  </a:lnTo>
                  <a:lnTo>
                    <a:pt x="187469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38" name="SMARTInkShape-5310"/>
          <p:cNvSpPr/>
          <p:nvPr>
            <p:custDataLst>
              <p:tags r:id="rId7"/>
            </p:custDataLst>
          </p:nvPr>
        </p:nvSpPr>
        <p:spPr bwMode="auto">
          <a:xfrm>
            <a:off x="4071938" y="2366367"/>
            <a:ext cx="203184" cy="571501"/>
          </a:xfrm>
          <a:custGeom>
            <a:avLst/>
            <a:gdLst/>
            <a:ahLst/>
            <a:cxnLst/>
            <a:rect l="0" t="0" r="0" b="0"/>
            <a:pathLst>
              <a:path w="203184" h="571501">
                <a:moveTo>
                  <a:pt x="0" y="0"/>
                </a:moveTo>
                <a:lnTo>
                  <a:pt x="0" y="0"/>
                </a:lnTo>
                <a:lnTo>
                  <a:pt x="22379" y="9114"/>
                </a:lnTo>
                <a:lnTo>
                  <a:pt x="65920" y="41108"/>
                </a:lnTo>
                <a:lnTo>
                  <a:pt x="100538" y="81077"/>
                </a:lnTo>
                <a:lnTo>
                  <a:pt x="129661" y="120967"/>
                </a:lnTo>
                <a:lnTo>
                  <a:pt x="154523" y="160927"/>
                </a:lnTo>
                <a:lnTo>
                  <a:pt x="171572" y="194416"/>
                </a:lnTo>
                <a:lnTo>
                  <a:pt x="183348" y="230466"/>
                </a:lnTo>
                <a:lnTo>
                  <a:pt x="193121" y="271133"/>
                </a:lnTo>
                <a:lnTo>
                  <a:pt x="201308" y="308760"/>
                </a:lnTo>
                <a:lnTo>
                  <a:pt x="203183" y="345043"/>
                </a:lnTo>
                <a:lnTo>
                  <a:pt x="197896" y="380930"/>
                </a:lnTo>
                <a:lnTo>
                  <a:pt x="189053" y="415706"/>
                </a:lnTo>
                <a:lnTo>
                  <a:pt x="168790" y="457272"/>
                </a:lnTo>
                <a:lnTo>
                  <a:pt x="145678" y="498666"/>
                </a:lnTo>
                <a:lnTo>
                  <a:pt x="107746" y="535505"/>
                </a:lnTo>
                <a:lnTo>
                  <a:pt x="62507" y="5715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39" name="SMARTInkShape-5311"/>
          <p:cNvSpPr/>
          <p:nvPr>
            <p:custDataLst>
              <p:tags r:id="rId8"/>
            </p:custDataLst>
          </p:nvPr>
        </p:nvSpPr>
        <p:spPr bwMode="auto">
          <a:xfrm>
            <a:off x="2562820" y="3303984"/>
            <a:ext cx="187525" cy="49139"/>
          </a:xfrm>
          <a:custGeom>
            <a:avLst/>
            <a:gdLst/>
            <a:ahLst/>
            <a:cxnLst/>
            <a:rect l="0" t="0" r="0" b="0"/>
            <a:pathLst>
              <a:path w="187525" h="49139">
                <a:moveTo>
                  <a:pt x="0" y="35719"/>
                </a:moveTo>
                <a:lnTo>
                  <a:pt x="0" y="35719"/>
                </a:lnTo>
                <a:lnTo>
                  <a:pt x="0" y="45200"/>
                </a:lnTo>
                <a:lnTo>
                  <a:pt x="1985" y="47001"/>
                </a:lnTo>
                <a:lnTo>
                  <a:pt x="5292" y="47209"/>
                </a:lnTo>
                <a:lnTo>
                  <a:pt x="9481" y="46355"/>
                </a:lnTo>
                <a:lnTo>
                  <a:pt x="45713" y="49138"/>
                </a:lnTo>
                <a:lnTo>
                  <a:pt x="83439" y="39585"/>
                </a:lnTo>
                <a:lnTo>
                  <a:pt x="126505" y="26965"/>
                </a:lnTo>
                <a:lnTo>
                  <a:pt x="18752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44" name="SMARTInkShape-Group1338"/>
          <p:cNvGrpSpPr/>
          <p:nvPr/>
        </p:nvGrpSpPr>
        <p:grpSpPr>
          <a:xfrm>
            <a:off x="4661297" y="3804047"/>
            <a:ext cx="919759" cy="802679"/>
            <a:chOff x="4661297" y="3804047"/>
            <a:chExt cx="919759" cy="802679"/>
          </a:xfrm>
        </p:grpSpPr>
        <p:sp>
          <p:nvSpPr>
            <p:cNvPr id="1140" name="SMARTInkShape-5312"/>
            <p:cNvSpPr/>
            <p:nvPr>
              <p:custDataLst>
                <p:tags r:id="rId22"/>
              </p:custDataLst>
            </p:nvPr>
          </p:nvSpPr>
          <p:spPr bwMode="auto">
            <a:xfrm>
              <a:off x="5277445" y="4270982"/>
              <a:ext cx="192319" cy="335744"/>
            </a:xfrm>
            <a:custGeom>
              <a:avLst/>
              <a:gdLst/>
              <a:ahLst/>
              <a:cxnLst/>
              <a:rect l="0" t="0" r="0" b="0"/>
              <a:pathLst>
                <a:path w="192319" h="335744">
                  <a:moveTo>
                    <a:pt x="125016" y="24198"/>
                  </a:moveTo>
                  <a:lnTo>
                    <a:pt x="125016" y="24198"/>
                  </a:lnTo>
                  <a:lnTo>
                    <a:pt x="120276" y="19457"/>
                  </a:lnTo>
                  <a:lnTo>
                    <a:pt x="115303" y="17130"/>
                  </a:lnTo>
                  <a:lnTo>
                    <a:pt x="112587" y="16509"/>
                  </a:lnTo>
                  <a:lnTo>
                    <a:pt x="110776" y="14111"/>
                  </a:lnTo>
                  <a:lnTo>
                    <a:pt x="107633" y="0"/>
                  </a:lnTo>
                  <a:lnTo>
                    <a:pt x="108467" y="129"/>
                  </a:lnTo>
                  <a:lnTo>
                    <a:pt x="140589" y="30896"/>
                  </a:lnTo>
                  <a:lnTo>
                    <a:pt x="160041" y="74150"/>
                  </a:lnTo>
                  <a:lnTo>
                    <a:pt x="172505" y="110353"/>
                  </a:lnTo>
                  <a:lnTo>
                    <a:pt x="183528" y="147600"/>
                  </a:lnTo>
                  <a:lnTo>
                    <a:pt x="189380" y="183033"/>
                  </a:lnTo>
                  <a:lnTo>
                    <a:pt x="192318" y="206908"/>
                  </a:lnTo>
                  <a:lnTo>
                    <a:pt x="186118" y="249135"/>
                  </a:lnTo>
                  <a:lnTo>
                    <a:pt x="175531" y="281015"/>
                  </a:lnTo>
                  <a:lnTo>
                    <a:pt x="154562" y="314259"/>
                  </a:lnTo>
                  <a:lnTo>
                    <a:pt x="139944" y="329195"/>
                  </a:lnTo>
                  <a:lnTo>
                    <a:pt x="132312" y="333384"/>
                  </a:lnTo>
                  <a:lnTo>
                    <a:pt x="103475" y="335743"/>
                  </a:lnTo>
                  <a:lnTo>
                    <a:pt x="68253" y="326961"/>
                  </a:lnTo>
                  <a:lnTo>
                    <a:pt x="0" y="2920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1" name="SMARTInkShape-5313"/>
            <p:cNvSpPr/>
            <p:nvPr>
              <p:custDataLst>
                <p:tags r:id="rId23"/>
              </p:custDataLst>
            </p:nvPr>
          </p:nvSpPr>
          <p:spPr bwMode="auto">
            <a:xfrm>
              <a:off x="5175348" y="4116586"/>
              <a:ext cx="102098" cy="178595"/>
            </a:xfrm>
            <a:custGeom>
              <a:avLst/>
              <a:gdLst/>
              <a:ahLst/>
              <a:cxnLst/>
              <a:rect l="0" t="0" r="0" b="0"/>
              <a:pathLst>
                <a:path w="102098" h="178595">
                  <a:moveTo>
                    <a:pt x="12800" y="0"/>
                  </a:moveTo>
                  <a:lnTo>
                    <a:pt x="12800" y="0"/>
                  </a:lnTo>
                  <a:lnTo>
                    <a:pt x="372" y="29598"/>
                  </a:lnTo>
                  <a:lnTo>
                    <a:pt x="0" y="43251"/>
                  </a:lnTo>
                  <a:lnTo>
                    <a:pt x="5346" y="81359"/>
                  </a:lnTo>
                  <a:lnTo>
                    <a:pt x="19180" y="120406"/>
                  </a:lnTo>
                  <a:lnTo>
                    <a:pt x="30456" y="139414"/>
                  </a:lnTo>
                  <a:lnTo>
                    <a:pt x="68525" y="171455"/>
                  </a:lnTo>
                  <a:lnTo>
                    <a:pt x="76593" y="175421"/>
                  </a:lnTo>
                  <a:lnTo>
                    <a:pt x="102097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2" name="SMARTInkShape-5314"/>
            <p:cNvSpPr/>
            <p:nvPr>
              <p:custDataLst>
                <p:tags r:id="rId24"/>
              </p:custDataLst>
            </p:nvPr>
          </p:nvSpPr>
          <p:spPr bwMode="auto">
            <a:xfrm>
              <a:off x="5232797" y="3804047"/>
              <a:ext cx="348259" cy="450000"/>
            </a:xfrm>
            <a:custGeom>
              <a:avLst/>
              <a:gdLst/>
              <a:ahLst/>
              <a:cxnLst/>
              <a:rect l="0" t="0" r="0" b="0"/>
              <a:pathLst>
                <a:path w="348259" h="450000">
                  <a:moveTo>
                    <a:pt x="348258" y="0"/>
                  </a:moveTo>
                  <a:lnTo>
                    <a:pt x="348258" y="0"/>
                  </a:lnTo>
                  <a:lnTo>
                    <a:pt x="343517" y="0"/>
                  </a:lnTo>
                  <a:lnTo>
                    <a:pt x="338544" y="5291"/>
                  </a:lnTo>
                  <a:lnTo>
                    <a:pt x="318754" y="48543"/>
                  </a:lnTo>
                  <a:lnTo>
                    <a:pt x="297120" y="88302"/>
                  </a:lnTo>
                  <a:lnTo>
                    <a:pt x="272745" y="125811"/>
                  </a:lnTo>
                  <a:lnTo>
                    <a:pt x="242942" y="167763"/>
                  </a:lnTo>
                  <a:lnTo>
                    <a:pt x="212912" y="209748"/>
                  </a:lnTo>
                  <a:lnTo>
                    <a:pt x="182368" y="249230"/>
                  </a:lnTo>
                  <a:lnTo>
                    <a:pt x="149757" y="293749"/>
                  </a:lnTo>
                  <a:lnTo>
                    <a:pt x="115681" y="337086"/>
                  </a:lnTo>
                  <a:lnTo>
                    <a:pt x="85028" y="374604"/>
                  </a:lnTo>
                  <a:lnTo>
                    <a:pt x="53800" y="416991"/>
                  </a:lnTo>
                  <a:lnTo>
                    <a:pt x="29978" y="441976"/>
                  </a:lnTo>
                  <a:lnTo>
                    <a:pt x="19607" y="448780"/>
                  </a:lnTo>
                  <a:lnTo>
                    <a:pt x="15056" y="449999"/>
                  </a:lnTo>
                  <a:lnTo>
                    <a:pt x="0" y="437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3" name="SMARTInkShape-5315"/>
            <p:cNvSpPr/>
            <p:nvPr>
              <p:custDataLst>
                <p:tags r:id="rId25"/>
              </p:custDataLst>
            </p:nvPr>
          </p:nvSpPr>
          <p:spPr bwMode="auto">
            <a:xfrm>
              <a:off x="4661297" y="4402336"/>
              <a:ext cx="705446" cy="62509"/>
            </a:xfrm>
            <a:custGeom>
              <a:avLst/>
              <a:gdLst/>
              <a:ahLst/>
              <a:cxnLst/>
              <a:rect l="0" t="0" r="0" b="0"/>
              <a:pathLst>
                <a:path w="705446" h="62509">
                  <a:moveTo>
                    <a:pt x="0" y="62508"/>
                  </a:moveTo>
                  <a:lnTo>
                    <a:pt x="0" y="62508"/>
                  </a:lnTo>
                  <a:lnTo>
                    <a:pt x="41941" y="59862"/>
                  </a:lnTo>
                  <a:lnTo>
                    <a:pt x="59320" y="56371"/>
                  </a:lnTo>
                  <a:lnTo>
                    <a:pt x="100589" y="54405"/>
                  </a:lnTo>
                  <a:lnTo>
                    <a:pt x="138834" y="53823"/>
                  </a:lnTo>
                  <a:lnTo>
                    <a:pt x="176294" y="52658"/>
                  </a:lnTo>
                  <a:lnTo>
                    <a:pt x="217380" y="47463"/>
                  </a:lnTo>
                  <a:lnTo>
                    <a:pt x="257113" y="45482"/>
                  </a:lnTo>
                  <a:lnTo>
                    <a:pt x="288897" y="45019"/>
                  </a:lnTo>
                  <a:lnTo>
                    <a:pt x="320221" y="42168"/>
                  </a:lnTo>
                  <a:lnTo>
                    <a:pt x="351672" y="38585"/>
                  </a:lnTo>
                  <a:lnTo>
                    <a:pt x="385494" y="36992"/>
                  </a:lnTo>
                  <a:lnTo>
                    <a:pt x="420370" y="33639"/>
                  </a:lnTo>
                  <a:lnTo>
                    <a:pt x="454722" y="28841"/>
                  </a:lnTo>
                  <a:lnTo>
                    <a:pt x="486525" y="23402"/>
                  </a:lnTo>
                  <a:lnTo>
                    <a:pt x="517197" y="17676"/>
                  </a:lnTo>
                  <a:lnTo>
                    <a:pt x="547365" y="12817"/>
                  </a:lnTo>
                  <a:lnTo>
                    <a:pt x="591248" y="9089"/>
                  </a:lnTo>
                  <a:lnTo>
                    <a:pt x="630819" y="3134"/>
                  </a:lnTo>
                  <a:lnTo>
                    <a:pt x="669553" y="929"/>
                  </a:lnTo>
                  <a:lnTo>
                    <a:pt x="7054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45" name="SMARTInkShape-5316"/>
          <p:cNvSpPr/>
          <p:nvPr>
            <p:custDataLst>
              <p:tags r:id="rId9"/>
            </p:custDataLst>
          </p:nvPr>
        </p:nvSpPr>
        <p:spPr bwMode="auto">
          <a:xfrm>
            <a:off x="4569080" y="4341966"/>
            <a:ext cx="279741" cy="276605"/>
          </a:xfrm>
          <a:custGeom>
            <a:avLst/>
            <a:gdLst/>
            <a:ahLst/>
            <a:cxnLst/>
            <a:rect l="0" t="0" r="0" b="0"/>
            <a:pathLst>
              <a:path w="279741" h="276605">
                <a:moveTo>
                  <a:pt x="145795" y="24651"/>
                </a:moveTo>
                <a:lnTo>
                  <a:pt x="145795" y="24651"/>
                </a:lnTo>
                <a:lnTo>
                  <a:pt x="102544" y="6560"/>
                </a:lnTo>
                <a:lnTo>
                  <a:pt x="83702" y="439"/>
                </a:lnTo>
                <a:lnTo>
                  <a:pt x="69581" y="0"/>
                </a:lnTo>
                <a:lnTo>
                  <a:pt x="42295" y="5330"/>
                </a:lnTo>
                <a:lnTo>
                  <a:pt x="31003" y="10442"/>
                </a:lnTo>
                <a:lnTo>
                  <a:pt x="14328" y="23638"/>
                </a:lnTo>
                <a:lnTo>
                  <a:pt x="1560" y="40116"/>
                </a:lnTo>
                <a:lnTo>
                  <a:pt x="0" y="56990"/>
                </a:lnTo>
                <a:lnTo>
                  <a:pt x="2343" y="95421"/>
                </a:lnTo>
                <a:lnTo>
                  <a:pt x="8943" y="139797"/>
                </a:lnTo>
                <a:lnTo>
                  <a:pt x="9996" y="177941"/>
                </a:lnTo>
                <a:lnTo>
                  <a:pt x="4612" y="215408"/>
                </a:lnTo>
                <a:lnTo>
                  <a:pt x="3254" y="255698"/>
                </a:lnTo>
                <a:lnTo>
                  <a:pt x="5714" y="268891"/>
                </a:lnTo>
                <a:lnTo>
                  <a:pt x="7760" y="273798"/>
                </a:lnTo>
                <a:lnTo>
                  <a:pt x="10115" y="276077"/>
                </a:lnTo>
                <a:lnTo>
                  <a:pt x="12678" y="276604"/>
                </a:lnTo>
                <a:lnTo>
                  <a:pt x="52851" y="262366"/>
                </a:lnTo>
                <a:lnTo>
                  <a:pt x="85404" y="253725"/>
                </a:lnTo>
                <a:lnTo>
                  <a:pt x="126468" y="244881"/>
                </a:lnTo>
                <a:lnTo>
                  <a:pt x="160574" y="240717"/>
                </a:lnTo>
                <a:lnTo>
                  <a:pt x="199012" y="234742"/>
                </a:lnTo>
                <a:lnTo>
                  <a:pt x="242186" y="223835"/>
                </a:lnTo>
                <a:lnTo>
                  <a:pt x="279740" y="2121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50" name="SMARTInkShape-Group1340"/>
          <p:cNvGrpSpPr/>
          <p:nvPr/>
        </p:nvGrpSpPr>
        <p:grpSpPr>
          <a:xfrm>
            <a:off x="5897053" y="3866555"/>
            <a:ext cx="883791" cy="684041"/>
            <a:chOff x="5897053" y="3866555"/>
            <a:chExt cx="883791" cy="684041"/>
          </a:xfrm>
        </p:grpSpPr>
        <p:sp>
          <p:nvSpPr>
            <p:cNvPr id="1146" name="SMARTInkShape-5317"/>
            <p:cNvSpPr/>
            <p:nvPr>
              <p:custDataLst>
                <p:tags r:id="rId18"/>
              </p:custDataLst>
            </p:nvPr>
          </p:nvSpPr>
          <p:spPr bwMode="auto">
            <a:xfrm>
              <a:off x="6107905" y="3866555"/>
              <a:ext cx="280442" cy="363853"/>
            </a:xfrm>
            <a:custGeom>
              <a:avLst/>
              <a:gdLst/>
              <a:ahLst/>
              <a:cxnLst/>
              <a:rect l="0" t="0" r="0" b="0"/>
              <a:pathLst>
                <a:path w="280442" h="36385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7" y="9713"/>
                  </a:lnTo>
                  <a:lnTo>
                    <a:pt x="27806" y="51576"/>
                  </a:lnTo>
                  <a:lnTo>
                    <a:pt x="50804" y="96067"/>
                  </a:lnTo>
                  <a:lnTo>
                    <a:pt x="74455" y="133518"/>
                  </a:lnTo>
                  <a:lnTo>
                    <a:pt x="95590" y="169579"/>
                  </a:lnTo>
                  <a:lnTo>
                    <a:pt x="104993" y="187486"/>
                  </a:lnTo>
                  <a:lnTo>
                    <a:pt x="139026" y="227426"/>
                  </a:lnTo>
                  <a:lnTo>
                    <a:pt x="176618" y="265795"/>
                  </a:lnTo>
                  <a:lnTo>
                    <a:pt x="214141" y="307847"/>
                  </a:lnTo>
                  <a:lnTo>
                    <a:pt x="255976" y="345529"/>
                  </a:lnTo>
                  <a:lnTo>
                    <a:pt x="272667" y="361021"/>
                  </a:lnTo>
                  <a:lnTo>
                    <a:pt x="279274" y="363852"/>
                  </a:lnTo>
                  <a:lnTo>
                    <a:pt x="280441" y="363615"/>
                  </a:lnTo>
                  <a:lnTo>
                    <a:pt x="276822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7" name="SMARTInkShape-5318"/>
            <p:cNvSpPr/>
            <p:nvPr>
              <p:custDataLst>
                <p:tags r:id="rId19"/>
              </p:custDataLst>
            </p:nvPr>
          </p:nvSpPr>
          <p:spPr bwMode="auto">
            <a:xfrm>
              <a:off x="6375797" y="4188023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0"/>
                  </a:lnTo>
                  <a:lnTo>
                    <a:pt x="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8" name="SMARTInkShape-5319"/>
            <p:cNvSpPr/>
            <p:nvPr>
              <p:custDataLst>
                <p:tags r:id="rId20"/>
              </p:custDataLst>
            </p:nvPr>
          </p:nvSpPr>
          <p:spPr bwMode="auto">
            <a:xfrm>
              <a:off x="5897053" y="4235710"/>
              <a:ext cx="237643" cy="314886"/>
            </a:xfrm>
            <a:custGeom>
              <a:avLst/>
              <a:gdLst/>
              <a:ahLst/>
              <a:cxnLst/>
              <a:rect l="0" t="0" r="0" b="0"/>
              <a:pathLst>
                <a:path w="237643" h="314886">
                  <a:moveTo>
                    <a:pt x="237642" y="41610"/>
                  </a:moveTo>
                  <a:lnTo>
                    <a:pt x="237642" y="41610"/>
                  </a:lnTo>
                  <a:lnTo>
                    <a:pt x="225214" y="21493"/>
                  </a:lnTo>
                  <a:lnTo>
                    <a:pt x="207171" y="7317"/>
                  </a:lnTo>
                  <a:lnTo>
                    <a:pt x="188711" y="1564"/>
                  </a:lnTo>
                  <a:lnTo>
                    <a:pt x="167278" y="0"/>
                  </a:lnTo>
                  <a:lnTo>
                    <a:pt x="123826" y="4434"/>
                  </a:lnTo>
                  <a:lnTo>
                    <a:pt x="103713" y="7228"/>
                  </a:lnTo>
                  <a:lnTo>
                    <a:pt x="70077" y="19957"/>
                  </a:lnTo>
                  <a:lnTo>
                    <a:pt x="25529" y="43107"/>
                  </a:lnTo>
                  <a:lnTo>
                    <a:pt x="8218" y="57819"/>
                  </a:lnTo>
                  <a:lnTo>
                    <a:pt x="1730" y="74280"/>
                  </a:lnTo>
                  <a:lnTo>
                    <a:pt x="0" y="84226"/>
                  </a:lnTo>
                  <a:lnTo>
                    <a:pt x="3370" y="105861"/>
                  </a:lnTo>
                  <a:lnTo>
                    <a:pt x="21702" y="147346"/>
                  </a:lnTo>
                  <a:lnTo>
                    <a:pt x="54719" y="190582"/>
                  </a:lnTo>
                  <a:lnTo>
                    <a:pt x="73361" y="229937"/>
                  </a:lnTo>
                  <a:lnTo>
                    <a:pt x="85604" y="270509"/>
                  </a:lnTo>
                  <a:lnTo>
                    <a:pt x="94824" y="309814"/>
                  </a:lnTo>
                  <a:lnTo>
                    <a:pt x="96790" y="312686"/>
                  </a:lnTo>
                  <a:lnTo>
                    <a:pt x="99092" y="314601"/>
                  </a:lnTo>
                  <a:lnTo>
                    <a:pt x="101619" y="314885"/>
                  </a:lnTo>
                  <a:lnTo>
                    <a:pt x="112627" y="309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9" name="SMARTInkShape-5320"/>
            <p:cNvSpPr/>
            <p:nvPr>
              <p:custDataLst>
                <p:tags r:id="rId21"/>
              </p:custDataLst>
            </p:nvPr>
          </p:nvSpPr>
          <p:spPr bwMode="auto">
            <a:xfrm>
              <a:off x="6009680" y="4170166"/>
              <a:ext cx="771164" cy="357187"/>
            </a:xfrm>
            <a:custGeom>
              <a:avLst/>
              <a:gdLst/>
              <a:ahLst/>
              <a:cxnLst/>
              <a:rect l="0" t="0" r="0" b="0"/>
              <a:pathLst>
                <a:path w="771164" h="357187">
                  <a:moveTo>
                    <a:pt x="0" y="17857"/>
                  </a:moveTo>
                  <a:lnTo>
                    <a:pt x="0" y="17857"/>
                  </a:lnTo>
                  <a:lnTo>
                    <a:pt x="39079" y="17857"/>
                  </a:lnTo>
                  <a:lnTo>
                    <a:pt x="74527" y="17857"/>
                  </a:lnTo>
                  <a:lnTo>
                    <a:pt x="110166" y="17857"/>
                  </a:lnTo>
                  <a:lnTo>
                    <a:pt x="145861" y="13117"/>
                  </a:lnTo>
                  <a:lnTo>
                    <a:pt x="174960" y="10790"/>
                  </a:lnTo>
                  <a:lnTo>
                    <a:pt x="206744" y="9755"/>
                  </a:lnTo>
                  <a:lnTo>
                    <a:pt x="237407" y="9296"/>
                  </a:lnTo>
                  <a:lnTo>
                    <a:pt x="272863" y="9091"/>
                  </a:lnTo>
                  <a:lnTo>
                    <a:pt x="310780" y="8008"/>
                  </a:lnTo>
                  <a:lnTo>
                    <a:pt x="347475" y="4220"/>
                  </a:lnTo>
                  <a:lnTo>
                    <a:pt x="383629" y="1874"/>
                  </a:lnTo>
                  <a:lnTo>
                    <a:pt x="419540" y="832"/>
                  </a:lnTo>
                  <a:lnTo>
                    <a:pt x="455345" y="369"/>
                  </a:lnTo>
                  <a:lnTo>
                    <a:pt x="488457" y="162"/>
                  </a:lnTo>
                  <a:lnTo>
                    <a:pt x="519709" y="71"/>
                  </a:lnTo>
                  <a:lnTo>
                    <a:pt x="564202" y="20"/>
                  </a:lnTo>
                  <a:lnTo>
                    <a:pt x="602961" y="4"/>
                  </a:lnTo>
                  <a:lnTo>
                    <a:pt x="639581" y="0"/>
                  </a:lnTo>
                  <a:lnTo>
                    <a:pt x="672590" y="1983"/>
                  </a:lnTo>
                  <a:lnTo>
                    <a:pt x="685221" y="9479"/>
                  </a:lnTo>
                  <a:lnTo>
                    <a:pt x="687993" y="14256"/>
                  </a:lnTo>
                  <a:lnTo>
                    <a:pt x="688849" y="19426"/>
                  </a:lnTo>
                  <a:lnTo>
                    <a:pt x="687155" y="30461"/>
                  </a:lnTo>
                  <a:lnTo>
                    <a:pt x="674388" y="73664"/>
                  </a:lnTo>
                  <a:lnTo>
                    <a:pt x="676097" y="94585"/>
                  </a:lnTo>
                  <a:lnTo>
                    <a:pt x="691416" y="133224"/>
                  </a:lnTo>
                  <a:lnTo>
                    <a:pt x="710318" y="172166"/>
                  </a:lnTo>
                  <a:lnTo>
                    <a:pt x="733677" y="206122"/>
                  </a:lnTo>
                  <a:lnTo>
                    <a:pt x="758756" y="243671"/>
                  </a:lnTo>
                  <a:lnTo>
                    <a:pt x="769968" y="268651"/>
                  </a:lnTo>
                  <a:lnTo>
                    <a:pt x="771163" y="283441"/>
                  </a:lnTo>
                  <a:lnTo>
                    <a:pt x="770094" y="290163"/>
                  </a:lnTo>
                  <a:lnTo>
                    <a:pt x="760966" y="302924"/>
                  </a:lnTo>
                  <a:lnTo>
                    <a:pt x="754366" y="309105"/>
                  </a:lnTo>
                  <a:lnTo>
                    <a:pt x="739093" y="315973"/>
                  </a:lnTo>
                  <a:lnTo>
                    <a:pt x="695250" y="327872"/>
                  </a:lnTo>
                  <a:lnTo>
                    <a:pt x="651029" y="339416"/>
                  </a:lnTo>
                  <a:lnTo>
                    <a:pt x="615900" y="348282"/>
                  </a:lnTo>
                  <a:lnTo>
                    <a:pt x="535781" y="3571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59" name="SMARTInkShape-Group1341"/>
          <p:cNvGrpSpPr/>
          <p:nvPr/>
        </p:nvGrpSpPr>
        <p:grpSpPr>
          <a:xfrm>
            <a:off x="4887431" y="4804172"/>
            <a:ext cx="1170854" cy="572269"/>
            <a:chOff x="4887431" y="4804172"/>
            <a:chExt cx="1170854" cy="572269"/>
          </a:xfrm>
        </p:grpSpPr>
        <p:sp>
          <p:nvSpPr>
            <p:cNvPr id="1151" name="SMARTInkShape-5321"/>
            <p:cNvSpPr/>
            <p:nvPr>
              <p:custDataLst>
                <p:tags r:id="rId10"/>
              </p:custDataLst>
            </p:nvPr>
          </p:nvSpPr>
          <p:spPr bwMode="auto">
            <a:xfrm>
              <a:off x="5884664" y="4804172"/>
              <a:ext cx="173621" cy="482204"/>
            </a:xfrm>
            <a:custGeom>
              <a:avLst/>
              <a:gdLst/>
              <a:ahLst/>
              <a:cxnLst/>
              <a:rect l="0" t="0" r="0" b="0"/>
              <a:pathLst>
                <a:path w="173621" h="482204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9141" y="40164"/>
                  </a:lnTo>
                  <a:lnTo>
                    <a:pt x="58232" y="79481"/>
                  </a:lnTo>
                  <a:lnTo>
                    <a:pt x="89224" y="116903"/>
                  </a:lnTo>
                  <a:lnTo>
                    <a:pt x="115484" y="161484"/>
                  </a:lnTo>
                  <a:lnTo>
                    <a:pt x="133767" y="196675"/>
                  </a:lnTo>
                  <a:lnTo>
                    <a:pt x="151752" y="234882"/>
                  </a:lnTo>
                  <a:lnTo>
                    <a:pt x="164357" y="274978"/>
                  </a:lnTo>
                  <a:lnTo>
                    <a:pt x="170737" y="314639"/>
                  </a:lnTo>
                  <a:lnTo>
                    <a:pt x="173620" y="357809"/>
                  </a:lnTo>
                  <a:lnTo>
                    <a:pt x="165545" y="402020"/>
                  </a:lnTo>
                  <a:lnTo>
                    <a:pt x="125016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2" name="SMARTInkShape-5322"/>
            <p:cNvSpPr/>
            <p:nvPr>
              <p:custDataLst>
                <p:tags r:id="rId11"/>
              </p:custDataLst>
            </p:nvPr>
          </p:nvSpPr>
          <p:spPr bwMode="auto">
            <a:xfrm>
              <a:off x="5661422" y="5036831"/>
              <a:ext cx="250032" cy="217518"/>
            </a:xfrm>
            <a:custGeom>
              <a:avLst/>
              <a:gdLst/>
              <a:ahLst/>
              <a:cxnLst/>
              <a:rect l="0" t="0" r="0" b="0"/>
              <a:pathLst>
                <a:path w="250032" h="217518">
                  <a:moveTo>
                    <a:pt x="0" y="26302"/>
                  </a:moveTo>
                  <a:lnTo>
                    <a:pt x="0" y="26302"/>
                  </a:lnTo>
                  <a:lnTo>
                    <a:pt x="4740" y="21561"/>
                  </a:lnTo>
                  <a:lnTo>
                    <a:pt x="47233" y="15278"/>
                  </a:lnTo>
                  <a:lnTo>
                    <a:pt x="81133" y="7822"/>
                  </a:lnTo>
                  <a:lnTo>
                    <a:pt x="120596" y="607"/>
                  </a:lnTo>
                  <a:lnTo>
                    <a:pt x="135950" y="0"/>
                  </a:lnTo>
                  <a:lnTo>
                    <a:pt x="142227" y="3806"/>
                  </a:lnTo>
                  <a:lnTo>
                    <a:pt x="151847" y="18619"/>
                  </a:lnTo>
                  <a:lnTo>
                    <a:pt x="154139" y="35786"/>
                  </a:lnTo>
                  <a:lnTo>
                    <a:pt x="153361" y="44530"/>
                  </a:lnTo>
                  <a:lnTo>
                    <a:pt x="132709" y="86090"/>
                  </a:lnTo>
                  <a:lnTo>
                    <a:pt x="108990" y="128360"/>
                  </a:lnTo>
                  <a:lnTo>
                    <a:pt x="69386" y="171036"/>
                  </a:lnTo>
                  <a:lnTo>
                    <a:pt x="31686" y="209915"/>
                  </a:lnTo>
                  <a:lnTo>
                    <a:pt x="28966" y="216387"/>
                  </a:lnTo>
                  <a:lnTo>
                    <a:pt x="30225" y="217517"/>
                  </a:lnTo>
                  <a:lnTo>
                    <a:pt x="36915" y="216127"/>
                  </a:lnTo>
                  <a:lnTo>
                    <a:pt x="75789" y="200022"/>
                  </a:lnTo>
                  <a:lnTo>
                    <a:pt x="116855" y="171903"/>
                  </a:lnTo>
                  <a:lnTo>
                    <a:pt x="158093" y="148291"/>
                  </a:lnTo>
                  <a:lnTo>
                    <a:pt x="195931" y="121873"/>
                  </a:lnTo>
                  <a:lnTo>
                    <a:pt x="250031" y="798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3" name="SMARTInkShape-5323"/>
            <p:cNvSpPr/>
            <p:nvPr>
              <p:custDataLst>
                <p:tags r:id="rId12"/>
              </p:custDataLst>
            </p:nvPr>
          </p:nvSpPr>
          <p:spPr bwMode="auto">
            <a:xfrm>
              <a:off x="5277445" y="4877936"/>
              <a:ext cx="133947" cy="167338"/>
            </a:xfrm>
            <a:custGeom>
              <a:avLst/>
              <a:gdLst/>
              <a:ahLst/>
              <a:cxnLst/>
              <a:rect l="0" t="0" r="0" b="0"/>
              <a:pathLst>
                <a:path w="133947" h="167338">
                  <a:moveTo>
                    <a:pt x="0" y="167337"/>
                  </a:moveTo>
                  <a:lnTo>
                    <a:pt x="0" y="167337"/>
                  </a:lnTo>
                  <a:lnTo>
                    <a:pt x="9481" y="162597"/>
                  </a:lnTo>
                  <a:lnTo>
                    <a:pt x="16782" y="152332"/>
                  </a:lnTo>
                  <a:lnTo>
                    <a:pt x="42692" y="109588"/>
                  </a:lnTo>
                  <a:lnTo>
                    <a:pt x="49732" y="99007"/>
                  </a:lnTo>
                  <a:lnTo>
                    <a:pt x="65370" y="59415"/>
                  </a:lnTo>
                  <a:lnTo>
                    <a:pt x="66095" y="44627"/>
                  </a:lnTo>
                  <a:lnTo>
                    <a:pt x="65095" y="31440"/>
                  </a:lnTo>
                  <a:lnTo>
                    <a:pt x="71132" y="0"/>
                  </a:lnTo>
                  <a:lnTo>
                    <a:pt x="76088" y="12584"/>
                  </a:lnTo>
                  <a:lnTo>
                    <a:pt x="82450" y="54685"/>
                  </a:lnTo>
                  <a:lnTo>
                    <a:pt x="89914" y="87988"/>
                  </a:lnTo>
                  <a:lnTo>
                    <a:pt x="98409" y="115053"/>
                  </a:lnTo>
                  <a:lnTo>
                    <a:pt x="133946" y="1673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4" name="SMARTInkShape-5324"/>
            <p:cNvSpPr/>
            <p:nvPr>
              <p:custDataLst>
                <p:tags r:id="rId13"/>
              </p:custDataLst>
            </p:nvPr>
          </p:nvSpPr>
          <p:spPr bwMode="auto">
            <a:xfrm>
              <a:off x="5558051" y="4929188"/>
              <a:ext cx="31934" cy="321468"/>
            </a:xfrm>
            <a:custGeom>
              <a:avLst/>
              <a:gdLst/>
              <a:ahLst/>
              <a:cxnLst/>
              <a:rect l="0" t="0" r="0" b="0"/>
              <a:pathLst>
                <a:path w="31934" h="321468">
                  <a:moveTo>
                    <a:pt x="5144" y="0"/>
                  </a:moveTo>
                  <a:lnTo>
                    <a:pt x="5144" y="0"/>
                  </a:lnTo>
                  <a:lnTo>
                    <a:pt x="404" y="9480"/>
                  </a:lnTo>
                  <a:lnTo>
                    <a:pt x="0" y="13265"/>
                  </a:lnTo>
                  <a:lnTo>
                    <a:pt x="5554" y="54979"/>
                  </a:lnTo>
                  <a:lnTo>
                    <a:pt x="12101" y="92467"/>
                  </a:lnTo>
                  <a:lnTo>
                    <a:pt x="20556" y="132807"/>
                  </a:lnTo>
                  <a:lnTo>
                    <a:pt x="22520" y="169439"/>
                  </a:lnTo>
                  <a:lnTo>
                    <a:pt x="18119" y="205867"/>
                  </a:lnTo>
                  <a:lnTo>
                    <a:pt x="15865" y="249355"/>
                  </a:lnTo>
                  <a:lnTo>
                    <a:pt x="23945" y="292488"/>
                  </a:lnTo>
                  <a:lnTo>
                    <a:pt x="31933" y="321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5" name="SMARTInkShape-5325"/>
            <p:cNvSpPr/>
            <p:nvPr>
              <p:custDataLst>
                <p:tags r:id="rId14"/>
              </p:custDataLst>
            </p:nvPr>
          </p:nvSpPr>
          <p:spPr bwMode="auto">
            <a:xfrm>
              <a:off x="5366742" y="5046691"/>
              <a:ext cx="169664" cy="217974"/>
            </a:xfrm>
            <a:custGeom>
              <a:avLst/>
              <a:gdLst/>
              <a:ahLst/>
              <a:cxnLst/>
              <a:rect l="0" t="0" r="0" b="0"/>
              <a:pathLst>
                <a:path w="169664" h="217974">
                  <a:moveTo>
                    <a:pt x="0" y="70020"/>
                  </a:moveTo>
                  <a:lnTo>
                    <a:pt x="0" y="70020"/>
                  </a:lnTo>
                  <a:lnTo>
                    <a:pt x="8121" y="49625"/>
                  </a:lnTo>
                  <a:lnTo>
                    <a:pt x="39657" y="5762"/>
                  </a:lnTo>
                  <a:lnTo>
                    <a:pt x="43663" y="0"/>
                  </a:lnTo>
                  <a:lnTo>
                    <a:pt x="27393" y="40734"/>
                  </a:lnTo>
                  <a:lnTo>
                    <a:pt x="15943" y="78760"/>
                  </a:lnTo>
                  <a:lnTo>
                    <a:pt x="6268" y="111967"/>
                  </a:lnTo>
                  <a:lnTo>
                    <a:pt x="6597" y="150138"/>
                  </a:lnTo>
                  <a:lnTo>
                    <a:pt x="15831" y="173096"/>
                  </a:lnTo>
                  <a:lnTo>
                    <a:pt x="30848" y="192230"/>
                  </a:lnTo>
                  <a:lnTo>
                    <a:pt x="50752" y="207350"/>
                  </a:lnTo>
                  <a:lnTo>
                    <a:pt x="70181" y="215391"/>
                  </a:lnTo>
                  <a:lnTo>
                    <a:pt x="90723" y="217973"/>
                  </a:lnTo>
                  <a:lnTo>
                    <a:pt x="128194" y="212856"/>
                  </a:lnTo>
                  <a:lnTo>
                    <a:pt x="169663" y="1950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6" name="SMARTInkShape-5326"/>
            <p:cNvSpPr/>
            <p:nvPr>
              <p:custDataLst>
                <p:tags r:id="rId15"/>
              </p:custDataLst>
            </p:nvPr>
          </p:nvSpPr>
          <p:spPr bwMode="auto">
            <a:xfrm>
              <a:off x="5295305" y="5082233"/>
              <a:ext cx="86562" cy="168423"/>
            </a:xfrm>
            <a:custGeom>
              <a:avLst/>
              <a:gdLst/>
              <a:ahLst/>
              <a:cxnLst/>
              <a:rect l="0" t="0" r="0" b="0"/>
              <a:pathLst>
                <a:path w="86562" h="168423">
                  <a:moveTo>
                    <a:pt x="8929" y="7689"/>
                  </a:moveTo>
                  <a:lnTo>
                    <a:pt x="8929" y="7689"/>
                  </a:lnTo>
                  <a:lnTo>
                    <a:pt x="8929" y="2948"/>
                  </a:lnTo>
                  <a:lnTo>
                    <a:pt x="10914" y="1552"/>
                  </a:lnTo>
                  <a:lnTo>
                    <a:pt x="18410" y="0"/>
                  </a:lnTo>
                  <a:lnTo>
                    <a:pt x="38528" y="3867"/>
                  </a:lnTo>
                  <a:lnTo>
                    <a:pt x="63340" y="16036"/>
                  </a:lnTo>
                  <a:lnTo>
                    <a:pt x="75445" y="29258"/>
                  </a:lnTo>
                  <a:lnTo>
                    <a:pt x="83140" y="46049"/>
                  </a:lnTo>
                  <a:lnTo>
                    <a:pt x="86561" y="66740"/>
                  </a:lnTo>
                  <a:lnTo>
                    <a:pt x="82789" y="86520"/>
                  </a:lnTo>
                  <a:lnTo>
                    <a:pt x="59667" y="130517"/>
                  </a:lnTo>
                  <a:lnTo>
                    <a:pt x="46563" y="146168"/>
                  </a:lnTo>
                  <a:lnTo>
                    <a:pt x="0" y="1684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7" name="SMARTInkShape-5327"/>
            <p:cNvSpPr/>
            <p:nvPr>
              <p:custDataLst>
                <p:tags r:id="rId16"/>
              </p:custDataLst>
            </p:nvPr>
          </p:nvSpPr>
          <p:spPr bwMode="auto">
            <a:xfrm>
              <a:off x="5098899" y="4915113"/>
              <a:ext cx="124969" cy="412729"/>
            </a:xfrm>
            <a:custGeom>
              <a:avLst/>
              <a:gdLst/>
              <a:ahLst/>
              <a:cxnLst/>
              <a:rect l="0" t="0" r="0" b="0"/>
              <a:pathLst>
                <a:path w="124969" h="412729">
                  <a:moveTo>
                    <a:pt x="71390" y="5145"/>
                  </a:moveTo>
                  <a:lnTo>
                    <a:pt x="71390" y="5145"/>
                  </a:lnTo>
                  <a:lnTo>
                    <a:pt x="66650" y="404"/>
                  </a:lnTo>
                  <a:lnTo>
                    <a:pt x="64261" y="0"/>
                  </a:lnTo>
                  <a:lnTo>
                    <a:pt x="61677" y="723"/>
                  </a:lnTo>
                  <a:lnTo>
                    <a:pt x="58961" y="2197"/>
                  </a:lnTo>
                  <a:lnTo>
                    <a:pt x="36838" y="34484"/>
                  </a:lnTo>
                  <a:lnTo>
                    <a:pt x="21607" y="78262"/>
                  </a:lnTo>
                  <a:lnTo>
                    <a:pt x="15199" y="112386"/>
                  </a:lnTo>
                  <a:lnTo>
                    <a:pt x="6014" y="156423"/>
                  </a:lnTo>
                  <a:lnTo>
                    <a:pt x="1749" y="194607"/>
                  </a:lnTo>
                  <a:lnTo>
                    <a:pt x="484" y="231056"/>
                  </a:lnTo>
                  <a:lnTo>
                    <a:pt x="110" y="266991"/>
                  </a:lnTo>
                  <a:lnTo>
                    <a:pt x="0" y="302774"/>
                  </a:lnTo>
                  <a:lnTo>
                    <a:pt x="5265" y="331893"/>
                  </a:lnTo>
                  <a:lnTo>
                    <a:pt x="19385" y="373818"/>
                  </a:lnTo>
                  <a:lnTo>
                    <a:pt x="30417" y="393234"/>
                  </a:lnTo>
                  <a:lnTo>
                    <a:pt x="41935" y="405170"/>
                  </a:lnTo>
                  <a:lnTo>
                    <a:pt x="58961" y="411137"/>
                  </a:lnTo>
                  <a:lnTo>
                    <a:pt x="69057" y="412728"/>
                  </a:lnTo>
                  <a:lnTo>
                    <a:pt x="90858" y="406559"/>
                  </a:lnTo>
                  <a:lnTo>
                    <a:pt x="124968" y="3891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8" name="SMARTInkShape-5328"/>
            <p:cNvSpPr/>
            <p:nvPr>
              <p:custDataLst>
                <p:tags r:id="rId17"/>
              </p:custDataLst>
            </p:nvPr>
          </p:nvSpPr>
          <p:spPr bwMode="auto">
            <a:xfrm>
              <a:off x="4887431" y="4976985"/>
              <a:ext cx="173870" cy="399456"/>
            </a:xfrm>
            <a:custGeom>
              <a:avLst/>
              <a:gdLst/>
              <a:ahLst/>
              <a:cxnLst/>
              <a:rect l="0" t="0" r="0" b="0"/>
              <a:pathLst>
                <a:path w="173870" h="399456">
                  <a:moveTo>
                    <a:pt x="32827" y="112937"/>
                  </a:moveTo>
                  <a:lnTo>
                    <a:pt x="32827" y="112937"/>
                  </a:lnTo>
                  <a:lnTo>
                    <a:pt x="32827" y="117677"/>
                  </a:lnTo>
                  <a:lnTo>
                    <a:pt x="45100" y="137281"/>
                  </a:lnTo>
                  <a:lnTo>
                    <a:pt x="49583" y="174667"/>
                  </a:lnTo>
                  <a:lnTo>
                    <a:pt x="45728" y="215750"/>
                  </a:lnTo>
                  <a:lnTo>
                    <a:pt x="41549" y="258923"/>
                  </a:lnTo>
                  <a:lnTo>
                    <a:pt x="37365" y="292252"/>
                  </a:lnTo>
                  <a:lnTo>
                    <a:pt x="29431" y="331101"/>
                  </a:lnTo>
                  <a:lnTo>
                    <a:pt x="25537" y="370944"/>
                  </a:lnTo>
                  <a:lnTo>
                    <a:pt x="24113" y="399455"/>
                  </a:lnTo>
                  <a:lnTo>
                    <a:pt x="24041" y="399199"/>
                  </a:lnTo>
                  <a:lnTo>
                    <a:pt x="30984" y="364322"/>
                  </a:lnTo>
                  <a:lnTo>
                    <a:pt x="32463" y="320351"/>
                  </a:lnTo>
                  <a:lnTo>
                    <a:pt x="26618" y="283002"/>
                  </a:lnTo>
                  <a:lnTo>
                    <a:pt x="21789" y="246960"/>
                  </a:lnTo>
                  <a:lnTo>
                    <a:pt x="16315" y="206439"/>
                  </a:lnTo>
                  <a:lnTo>
                    <a:pt x="10627" y="171950"/>
                  </a:lnTo>
                  <a:lnTo>
                    <a:pt x="7397" y="136596"/>
                  </a:lnTo>
                  <a:lnTo>
                    <a:pt x="170" y="93246"/>
                  </a:lnTo>
                  <a:lnTo>
                    <a:pt x="0" y="50217"/>
                  </a:lnTo>
                  <a:lnTo>
                    <a:pt x="10643" y="19277"/>
                  </a:lnTo>
                  <a:lnTo>
                    <a:pt x="17345" y="7480"/>
                  </a:lnTo>
                  <a:lnTo>
                    <a:pt x="22505" y="3937"/>
                  </a:lnTo>
                  <a:lnTo>
                    <a:pt x="36177" y="0"/>
                  </a:lnTo>
                  <a:lnTo>
                    <a:pt x="60608" y="2524"/>
                  </a:lnTo>
                  <a:lnTo>
                    <a:pt x="81959" y="9556"/>
                  </a:lnTo>
                  <a:lnTo>
                    <a:pt x="120216" y="35080"/>
                  </a:lnTo>
                  <a:lnTo>
                    <a:pt x="147355" y="61095"/>
                  </a:lnTo>
                  <a:lnTo>
                    <a:pt x="166421" y="92505"/>
                  </a:lnTo>
                  <a:lnTo>
                    <a:pt x="173869" y="132933"/>
                  </a:lnTo>
                  <a:lnTo>
                    <a:pt x="172903" y="155559"/>
                  </a:lnTo>
                  <a:lnTo>
                    <a:pt x="161202" y="188624"/>
                  </a:lnTo>
                  <a:lnTo>
                    <a:pt x="128948" y="229779"/>
                  </a:lnTo>
                  <a:lnTo>
                    <a:pt x="103640" y="251295"/>
                  </a:lnTo>
                  <a:lnTo>
                    <a:pt x="88773" y="258766"/>
                  </a:lnTo>
                  <a:lnTo>
                    <a:pt x="50686" y="2647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356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Shape 1463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4" name="Shape 1464"/>
          <p:cNvCxnSpPr>
            <a:stCxn id="1462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5" name="Shape 1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Shape 1466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67" name="Shape 1467"/>
          <p:cNvCxnSpPr>
            <a:stCxn id="1462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8" name="Shape 1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Shape 1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Shape 14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Shape 147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73" name="Shape 147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74" name="Shape 1474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AAA46B-B89D-F046-AB1E-F9AFEE5CB87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A05CFC-AC23-4702-977A-F48C4766F0B4}"/>
                  </a:ext>
                </a:extLst>
              </p14:cNvPr>
              <p14:cNvContentPartPr/>
              <p14:nvPr/>
            </p14:nvContentPartPr>
            <p14:xfrm>
              <a:off x="5719680" y="4107240"/>
              <a:ext cx="2395080" cy="52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A05CFC-AC23-4702-977A-F48C4766F0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0320" y="4097880"/>
                <a:ext cx="2413800" cy="5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16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Shape 148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3" name="Shape 1483"/>
          <p:cNvCxnSpPr>
            <a:stCxn id="148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4" name="Shape 1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Shape 148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86" name="Shape 1486"/>
          <p:cNvCxnSpPr>
            <a:stCxn id="148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7" name="Shape 1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Shape 14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Shape 149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92" name="Shape 149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93" name="Shape 1493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4" name="Shape 1494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5" name="Shape 1495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4F6C349-88AE-D148-BEA1-DA8FD110DE5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0FC61D-5D13-4DF2-A9C0-DD0220B1780F}"/>
                  </a:ext>
                </a:extLst>
              </p14:cNvPr>
              <p14:cNvContentPartPr/>
              <p14:nvPr/>
            </p14:nvContentPartPr>
            <p14:xfrm>
              <a:off x="1773000" y="2338560"/>
              <a:ext cx="4041360" cy="203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0FC61D-5D13-4DF2-A9C0-DD0220B178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3640" y="2329200"/>
                <a:ext cx="4060080" cy="20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75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Shape 1502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Shape 1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Shape 1504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Shape 1505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6" name="Shape 1506"/>
          <p:cNvCxnSpPr>
            <a:stCxn id="1504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07" name="Shape 1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Shape 1508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09" name="Shape 1509"/>
          <p:cNvCxnSpPr>
            <a:stCxn id="1504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0" name="Shape 1510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1" name="Shape 1511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12" name="Shape 1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Shape 151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14" name="Shape 15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Shape 15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Shape 15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Shape 1517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19" name="Shape 1519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20" name="Shape 1520"/>
          <p:cNvPicPr preferRelativeResize="0"/>
          <p:nvPr/>
        </p:nvPicPr>
        <p:blipFill rotWithShape="1">
          <a:blip r:embed="rId9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1" name="Shape 152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2" name="Shape 1522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50BBDE9-01DA-EA45-ADC6-DF61094AE6A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10137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Shape 1529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0" name="Shape 1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Shape 153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Shape 153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3" name="Shape 1533"/>
          <p:cNvCxnSpPr>
            <a:stCxn id="153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34" name="Shape 1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Shape 153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36" name="Shape 1536"/>
          <p:cNvCxnSpPr>
            <a:stCxn id="153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7" name="Shape 1537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Shape 1538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Shape 1539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0" name="Shape 1540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41" name="Shape 15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Shape 154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43" name="Shape 154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44" name="Shape 15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Shape 15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Shape 15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Shape 15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Shape 15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Shape 15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Shape 155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1551" name="Shape 1551"/>
          <p:cNvCxnSpPr>
            <a:stCxn id="1528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2" name="Shape 1552"/>
          <p:cNvCxnSpPr>
            <a:stCxn id="1528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4" name="Shape 1554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55" name="Shape 1555"/>
          <p:cNvPicPr preferRelativeResize="0"/>
          <p:nvPr/>
        </p:nvPicPr>
        <p:blipFill rotWithShape="1">
          <a:blip r:embed="rId12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6" name="Shape 1556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7" name="Shape 155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74FAA0EE-E7DD-0F4B-884E-1161C9637E3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5013C4-8B13-4D0F-AAC5-4FF14B2FBFE8}"/>
                  </a:ext>
                </a:extLst>
              </p14:cNvPr>
              <p14:cNvContentPartPr/>
              <p14:nvPr/>
            </p14:nvContentPartPr>
            <p14:xfrm>
              <a:off x="4424040" y="2408760"/>
              <a:ext cx="4133520" cy="103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5013C4-8B13-4D0F-AAC5-4FF14B2FB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4680" y="2399400"/>
                <a:ext cx="4152240" cy="10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54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Shape 1564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5" name="Shape 1565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Shape 1566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Shape 1567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8" name="Shape 1568"/>
          <p:cNvCxnSpPr>
            <a:stCxn id="1566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69" name="Shape 156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Shape 1570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71" name="Shape 1571"/>
          <p:cNvCxnSpPr>
            <a:stCxn id="1566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2" name="Shape 1572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Shape 1573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4" name="Shape 1574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5" name="Shape 1575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6" name="Shape 1576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7" name="Shape 1577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78" name="Shape 1578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Shape 1579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80" name="Shape 1580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581" name="Shape 1581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582" name="Shape 1582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Shape 158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Shape 1584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Shape 1585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Shape 1586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Shape 1587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Shape 1588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Shape 1589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90" name="Shape 1590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1" name="Shape 1591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2" name="Shape 1592"/>
          <p:cNvCxnSpPr>
            <a:stCxn id="1563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3" name="Shape 1593"/>
          <p:cNvCxnSpPr>
            <a:stCxn id="1563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5" name="Shape 1595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96" name="Shape 1596"/>
          <p:cNvPicPr preferRelativeResize="0"/>
          <p:nvPr/>
        </p:nvPicPr>
        <p:blipFill rotWithShape="1">
          <a:blip r:embed="rId4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Shape 159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598" name="Shape 1598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9" name="Shape 1599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00" name="Shape 1600"/>
          <p:cNvCxnSpPr/>
          <p:nvPr/>
        </p:nvCxnSpPr>
        <p:spPr>
          <a:xfrm flipH="1">
            <a:off x="1019849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15797BDD-CC4B-7342-B3B9-6A59195FC75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SMARTInkShape-5457"/>
          <p:cNvSpPr/>
          <p:nvPr>
            <p:custDataLst>
              <p:tags r:id="rId1"/>
            </p:custDataLst>
          </p:nvPr>
        </p:nvSpPr>
        <p:spPr bwMode="auto">
          <a:xfrm>
            <a:off x="6688336" y="2099718"/>
            <a:ext cx="139499" cy="34328"/>
          </a:xfrm>
          <a:custGeom>
            <a:avLst/>
            <a:gdLst/>
            <a:ahLst/>
            <a:cxnLst/>
            <a:rect l="0" t="0" r="0" b="0"/>
            <a:pathLst>
              <a:path w="139499" h="34328">
                <a:moveTo>
                  <a:pt x="0" y="7688"/>
                </a:moveTo>
                <a:lnTo>
                  <a:pt x="0" y="7688"/>
                </a:lnTo>
                <a:lnTo>
                  <a:pt x="16782" y="620"/>
                </a:lnTo>
                <a:lnTo>
                  <a:pt x="20117" y="0"/>
                </a:lnTo>
                <a:lnTo>
                  <a:pt x="58749" y="6556"/>
                </a:lnTo>
                <a:lnTo>
                  <a:pt x="88334" y="8457"/>
                </a:lnTo>
                <a:lnTo>
                  <a:pt x="114052" y="16241"/>
                </a:lnTo>
                <a:lnTo>
                  <a:pt x="113738" y="16367"/>
                </a:lnTo>
                <a:lnTo>
                  <a:pt x="110743" y="16506"/>
                </a:lnTo>
                <a:lnTo>
                  <a:pt x="106104" y="13923"/>
                </a:lnTo>
                <a:lnTo>
                  <a:pt x="103479" y="11844"/>
                </a:lnTo>
                <a:lnTo>
                  <a:pt x="85561" y="8920"/>
                </a:lnTo>
                <a:lnTo>
                  <a:pt x="44157" y="17564"/>
                </a:lnTo>
                <a:lnTo>
                  <a:pt x="23006" y="25828"/>
                </a:lnTo>
                <a:lnTo>
                  <a:pt x="9754" y="33971"/>
                </a:lnTo>
                <a:lnTo>
                  <a:pt x="18655" y="34327"/>
                </a:lnTo>
                <a:lnTo>
                  <a:pt x="61926" y="24744"/>
                </a:lnTo>
                <a:lnTo>
                  <a:pt x="99950" y="17688"/>
                </a:lnTo>
                <a:lnTo>
                  <a:pt x="139498" y="16646"/>
                </a:lnTo>
                <a:lnTo>
                  <a:pt x="114168" y="17612"/>
                </a:lnTo>
                <a:lnTo>
                  <a:pt x="74002" y="24307"/>
                </a:lnTo>
                <a:lnTo>
                  <a:pt x="50484" y="26295"/>
                </a:lnTo>
                <a:lnTo>
                  <a:pt x="42942" y="30179"/>
                </a:lnTo>
                <a:lnTo>
                  <a:pt x="40535" y="30620"/>
                </a:lnTo>
                <a:lnTo>
                  <a:pt x="38929" y="29921"/>
                </a:lnTo>
                <a:lnTo>
                  <a:pt x="37860" y="28463"/>
                </a:lnTo>
                <a:lnTo>
                  <a:pt x="37145" y="28483"/>
                </a:lnTo>
                <a:lnTo>
                  <a:pt x="36671" y="29489"/>
                </a:lnTo>
                <a:lnTo>
                  <a:pt x="36353" y="31152"/>
                </a:lnTo>
                <a:lnTo>
                  <a:pt x="39118" y="31268"/>
                </a:lnTo>
                <a:lnTo>
                  <a:pt x="98227" y="255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5458"/>
          <p:cNvSpPr/>
          <p:nvPr>
            <p:custDataLst>
              <p:tags r:id="rId2"/>
            </p:custDataLst>
          </p:nvPr>
        </p:nvSpPr>
        <p:spPr bwMode="auto">
          <a:xfrm>
            <a:off x="7349133" y="2107406"/>
            <a:ext cx="366118" cy="26790"/>
          </a:xfrm>
          <a:custGeom>
            <a:avLst/>
            <a:gdLst/>
            <a:ahLst/>
            <a:cxnLst/>
            <a:rect l="0" t="0" r="0" b="0"/>
            <a:pathLst>
              <a:path w="366118" h="26790">
                <a:moveTo>
                  <a:pt x="0" y="0"/>
                </a:moveTo>
                <a:lnTo>
                  <a:pt x="0" y="0"/>
                </a:lnTo>
                <a:lnTo>
                  <a:pt x="4741" y="4741"/>
                </a:lnTo>
                <a:lnTo>
                  <a:pt x="9713" y="7068"/>
                </a:lnTo>
                <a:lnTo>
                  <a:pt x="44509" y="15834"/>
                </a:lnTo>
                <a:lnTo>
                  <a:pt x="82765" y="17459"/>
                </a:lnTo>
                <a:lnTo>
                  <a:pt x="122088" y="17741"/>
                </a:lnTo>
                <a:lnTo>
                  <a:pt x="154472" y="17807"/>
                </a:lnTo>
                <a:lnTo>
                  <a:pt x="195589" y="17844"/>
                </a:lnTo>
                <a:lnTo>
                  <a:pt x="228277" y="17855"/>
                </a:lnTo>
                <a:lnTo>
                  <a:pt x="266737" y="17858"/>
                </a:lnTo>
                <a:lnTo>
                  <a:pt x="305807" y="17859"/>
                </a:lnTo>
                <a:lnTo>
                  <a:pt x="347327" y="17860"/>
                </a:lnTo>
                <a:lnTo>
                  <a:pt x="359980" y="17860"/>
                </a:lnTo>
                <a:lnTo>
                  <a:pt x="362026" y="18852"/>
                </a:lnTo>
                <a:lnTo>
                  <a:pt x="366117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" name="SMARTInkShape-Group1411"/>
          <p:cNvGrpSpPr/>
          <p:nvPr/>
        </p:nvGrpSpPr>
        <p:grpSpPr>
          <a:xfrm>
            <a:off x="616149" y="2707080"/>
            <a:ext cx="982266" cy="78984"/>
            <a:chOff x="616149" y="2707080"/>
            <a:chExt cx="982266" cy="78984"/>
          </a:xfrm>
        </p:grpSpPr>
        <p:sp>
          <p:nvSpPr>
            <p:cNvPr id="4" name="SMARTInkShape-5459"/>
            <p:cNvSpPr/>
            <p:nvPr>
              <p:custDataLst>
                <p:tags r:id="rId26"/>
              </p:custDataLst>
            </p:nvPr>
          </p:nvSpPr>
          <p:spPr bwMode="auto">
            <a:xfrm>
              <a:off x="616149" y="2707080"/>
              <a:ext cx="962475" cy="78984"/>
            </a:xfrm>
            <a:custGeom>
              <a:avLst/>
              <a:gdLst/>
              <a:ahLst/>
              <a:cxnLst/>
              <a:rect l="0" t="0" r="0" b="0"/>
              <a:pathLst>
                <a:path w="962475" h="78984">
                  <a:moveTo>
                    <a:pt x="0" y="43264"/>
                  </a:moveTo>
                  <a:lnTo>
                    <a:pt x="0" y="43264"/>
                  </a:lnTo>
                  <a:lnTo>
                    <a:pt x="4740" y="43264"/>
                  </a:lnTo>
                  <a:lnTo>
                    <a:pt x="17169" y="38523"/>
                  </a:lnTo>
                  <a:lnTo>
                    <a:pt x="20375" y="36135"/>
                  </a:lnTo>
                  <a:lnTo>
                    <a:pt x="25881" y="29025"/>
                  </a:lnTo>
                  <a:lnTo>
                    <a:pt x="30685" y="27013"/>
                  </a:lnTo>
                  <a:lnTo>
                    <a:pt x="33355" y="27469"/>
                  </a:lnTo>
                  <a:lnTo>
                    <a:pt x="42845" y="31859"/>
                  </a:lnTo>
                  <a:lnTo>
                    <a:pt x="69007" y="34008"/>
                  </a:lnTo>
                  <a:lnTo>
                    <a:pt x="111916" y="26617"/>
                  </a:lnTo>
                  <a:lnTo>
                    <a:pt x="155077" y="15850"/>
                  </a:lnTo>
                  <a:lnTo>
                    <a:pt x="198500" y="7647"/>
                  </a:lnTo>
                  <a:lnTo>
                    <a:pt x="231890" y="0"/>
                  </a:lnTo>
                  <a:lnTo>
                    <a:pt x="261961" y="3220"/>
                  </a:lnTo>
                  <a:lnTo>
                    <a:pt x="277161" y="1654"/>
                  </a:lnTo>
                  <a:lnTo>
                    <a:pt x="321314" y="7113"/>
                  </a:lnTo>
                  <a:lnTo>
                    <a:pt x="363131" y="7520"/>
                  </a:lnTo>
                  <a:lnTo>
                    <a:pt x="403599" y="7543"/>
                  </a:lnTo>
                  <a:lnTo>
                    <a:pt x="443139" y="7545"/>
                  </a:lnTo>
                  <a:lnTo>
                    <a:pt x="486882" y="7545"/>
                  </a:lnTo>
                  <a:lnTo>
                    <a:pt x="531451" y="7545"/>
                  </a:lnTo>
                  <a:lnTo>
                    <a:pt x="576093" y="7545"/>
                  </a:lnTo>
                  <a:lnTo>
                    <a:pt x="606141" y="14674"/>
                  </a:lnTo>
                  <a:lnTo>
                    <a:pt x="621010" y="21784"/>
                  </a:lnTo>
                  <a:lnTo>
                    <a:pt x="661146" y="26079"/>
                  </a:lnTo>
                  <a:lnTo>
                    <a:pt x="705398" y="40608"/>
                  </a:lnTo>
                  <a:lnTo>
                    <a:pt x="731637" y="49611"/>
                  </a:lnTo>
                  <a:lnTo>
                    <a:pt x="749916" y="54074"/>
                  </a:lnTo>
                  <a:lnTo>
                    <a:pt x="765254" y="61680"/>
                  </a:lnTo>
                  <a:lnTo>
                    <a:pt x="781375" y="70218"/>
                  </a:lnTo>
                  <a:lnTo>
                    <a:pt x="804008" y="77251"/>
                  </a:lnTo>
                  <a:lnTo>
                    <a:pt x="841445" y="78831"/>
                  </a:lnTo>
                  <a:lnTo>
                    <a:pt x="884309" y="76317"/>
                  </a:lnTo>
                  <a:lnTo>
                    <a:pt x="915070" y="71290"/>
                  </a:lnTo>
                  <a:lnTo>
                    <a:pt x="957885" y="78647"/>
                  </a:lnTo>
                  <a:lnTo>
                    <a:pt x="962474" y="78883"/>
                  </a:lnTo>
                  <a:lnTo>
                    <a:pt x="946547" y="789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5460"/>
            <p:cNvSpPr/>
            <p:nvPr>
              <p:custDataLst>
                <p:tags r:id="rId27"/>
              </p:custDataLst>
            </p:nvPr>
          </p:nvSpPr>
          <p:spPr bwMode="auto">
            <a:xfrm>
              <a:off x="651867" y="2709480"/>
              <a:ext cx="89298" cy="23005"/>
            </a:xfrm>
            <a:custGeom>
              <a:avLst/>
              <a:gdLst/>
              <a:ahLst/>
              <a:cxnLst/>
              <a:rect l="0" t="0" r="0" b="0"/>
              <a:pathLst>
                <a:path w="89298" h="23005">
                  <a:moveTo>
                    <a:pt x="0" y="5145"/>
                  </a:moveTo>
                  <a:lnTo>
                    <a:pt x="0" y="5145"/>
                  </a:lnTo>
                  <a:lnTo>
                    <a:pt x="4741" y="5145"/>
                  </a:lnTo>
                  <a:lnTo>
                    <a:pt x="9714" y="2499"/>
                  </a:lnTo>
                  <a:lnTo>
                    <a:pt x="12429" y="404"/>
                  </a:lnTo>
                  <a:lnTo>
                    <a:pt x="15232" y="0"/>
                  </a:lnTo>
                  <a:lnTo>
                    <a:pt x="58827" y="12574"/>
                  </a:lnTo>
                  <a:lnTo>
                    <a:pt x="89297" y="230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5461"/>
            <p:cNvSpPr/>
            <p:nvPr>
              <p:custDataLst>
                <p:tags r:id="rId28"/>
              </p:custDataLst>
            </p:nvPr>
          </p:nvSpPr>
          <p:spPr bwMode="auto">
            <a:xfrm>
              <a:off x="857250" y="2714625"/>
              <a:ext cx="89298" cy="8563"/>
            </a:xfrm>
            <a:custGeom>
              <a:avLst/>
              <a:gdLst/>
              <a:ahLst/>
              <a:cxnLst/>
              <a:rect l="0" t="0" r="0" b="0"/>
              <a:pathLst>
                <a:path w="89298" h="8563">
                  <a:moveTo>
                    <a:pt x="0" y="0"/>
                  </a:moveTo>
                  <a:lnTo>
                    <a:pt x="0" y="0"/>
                  </a:lnTo>
                  <a:lnTo>
                    <a:pt x="14258" y="6137"/>
                  </a:lnTo>
                  <a:lnTo>
                    <a:pt x="46722" y="8562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5462"/>
            <p:cNvSpPr/>
            <p:nvPr>
              <p:custDataLst>
                <p:tags r:id="rId29"/>
              </p:custDataLst>
            </p:nvPr>
          </p:nvSpPr>
          <p:spPr bwMode="auto">
            <a:xfrm>
              <a:off x="1473399" y="2714625"/>
              <a:ext cx="125016" cy="17860"/>
            </a:xfrm>
            <a:custGeom>
              <a:avLst/>
              <a:gdLst/>
              <a:ahLst/>
              <a:cxnLst/>
              <a:rect l="0" t="0" r="0" b="0"/>
              <a:pathLst>
                <a:path w="125016" h="17860">
                  <a:moveTo>
                    <a:pt x="0" y="17859"/>
                  </a:moveTo>
                  <a:lnTo>
                    <a:pt x="0" y="17859"/>
                  </a:lnTo>
                  <a:lnTo>
                    <a:pt x="14258" y="11722"/>
                  </a:lnTo>
                  <a:lnTo>
                    <a:pt x="51462" y="9297"/>
                  </a:lnTo>
                  <a:lnTo>
                    <a:pt x="94541" y="8962"/>
                  </a:lnTo>
                  <a:lnTo>
                    <a:pt x="125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5463"/>
            <p:cNvSpPr/>
            <p:nvPr>
              <p:custDataLst>
                <p:tags r:id="rId30"/>
              </p:custDataLst>
            </p:nvPr>
          </p:nvSpPr>
          <p:spPr bwMode="auto">
            <a:xfrm>
              <a:off x="1098352" y="2714625"/>
              <a:ext cx="160735" cy="26790"/>
            </a:xfrm>
            <a:custGeom>
              <a:avLst/>
              <a:gdLst/>
              <a:ahLst/>
              <a:cxnLst/>
              <a:rect l="0" t="0" r="0" b="0"/>
              <a:pathLst>
                <a:path w="160735" h="26790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4740" y="13302"/>
                  </a:lnTo>
                  <a:lnTo>
                    <a:pt x="15005" y="15834"/>
                  </a:lnTo>
                  <a:lnTo>
                    <a:pt x="56362" y="17593"/>
                  </a:lnTo>
                  <a:lnTo>
                    <a:pt x="100944" y="17807"/>
                  </a:lnTo>
                  <a:lnTo>
                    <a:pt x="135111" y="18845"/>
                  </a:lnTo>
                  <a:lnTo>
                    <a:pt x="160734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0" name="SMARTInkShape-5464"/>
          <p:cNvSpPr/>
          <p:nvPr>
            <p:custDataLst>
              <p:tags r:id="rId3"/>
            </p:custDataLst>
          </p:nvPr>
        </p:nvSpPr>
        <p:spPr bwMode="auto">
          <a:xfrm>
            <a:off x="267891" y="2777133"/>
            <a:ext cx="187524" cy="8931"/>
          </a:xfrm>
          <a:custGeom>
            <a:avLst/>
            <a:gdLst/>
            <a:ahLst/>
            <a:cxnLst/>
            <a:rect l="0" t="0" r="0" b="0"/>
            <a:pathLst>
              <a:path w="187524" h="8931">
                <a:moveTo>
                  <a:pt x="0" y="8930"/>
                </a:moveTo>
                <a:lnTo>
                  <a:pt x="0" y="8930"/>
                </a:lnTo>
                <a:lnTo>
                  <a:pt x="4740" y="8930"/>
                </a:lnTo>
                <a:lnTo>
                  <a:pt x="38160" y="1241"/>
                </a:lnTo>
                <a:lnTo>
                  <a:pt x="77064" y="6382"/>
                </a:lnTo>
                <a:lnTo>
                  <a:pt x="18752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SMARTInkShape-5465"/>
          <p:cNvSpPr/>
          <p:nvPr>
            <p:custDataLst>
              <p:tags r:id="rId4"/>
            </p:custDataLst>
          </p:nvPr>
        </p:nvSpPr>
        <p:spPr bwMode="auto">
          <a:xfrm>
            <a:off x="174697" y="2335751"/>
            <a:ext cx="137843" cy="503891"/>
          </a:xfrm>
          <a:custGeom>
            <a:avLst/>
            <a:gdLst/>
            <a:ahLst/>
            <a:cxnLst/>
            <a:rect l="0" t="0" r="0" b="0"/>
            <a:pathLst>
              <a:path w="137843" h="503891">
                <a:moveTo>
                  <a:pt x="137842" y="30616"/>
                </a:moveTo>
                <a:lnTo>
                  <a:pt x="137842" y="30616"/>
                </a:lnTo>
                <a:lnTo>
                  <a:pt x="108727" y="4146"/>
                </a:lnTo>
                <a:lnTo>
                  <a:pt x="103549" y="1064"/>
                </a:lnTo>
                <a:lnTo>
                  <a:pt x="99105" y="0"/>
                </a:lnTo>
                <a:lnTo>
                  <a:pt x="95150" y="284"/>
                </a:lnTo>
                <a:lnTo>
                  <a:pt x="79552" y="8069"/>
                </a:lnTo>
                <a:lnTo>
                  <a:pt x="72193" y="12608"/>
                </a:lnTo>
                <a:lnTo>
                  <a:pt x="61371" y="25589"/>
                </a:lnTo>
                <a:lnTo>
                  <a:pt x="46338" y="58176"/>
                </a:lnTo>
                <a:lnTo>
                  <a:pt x="41608" y="84423"/>
                </a:lnTo>
                <a:lnTo>
                  <a:pt x="47138" y="119958"/>
                </a:lnTo>
                <a:lnTo>
                  <a:pt x="60658" y="159827"/>
                </a:lnTo>
                <a:lnTo>
                  <a:pt x="65648" y="191119"/>
                </a:lnTo>
                <a:lnTo>
                  <a:pt x="65076" y="204146"/>
                </a:lnTo>
                <a:lnTo>
                  <a:pt x="53932" y="245438"/>
                </a:lnTo>
                <a:lnTo>
                  <a:pt x="36895" y="280800"/>
                </a:lnTo>
                <a:lnTo>
                  <a:pt x="23596" y="316412"/>
                </a:lnTo>
                <a:lnTo>
                  <a:pt x="10213" y="354519"/>
                </a:lnTo>
                <a:lnTo>
                  <a:pt x="0" y="393429"/>
                </a:lnTo>
                <a:lnTo>
                  <a:pt x="1503" y="408824"/>
                </a:lnTo>
                <a:lnTo>
                  <a:pt x="16690" y="440022"/>
                </a:lnTo>
                <a:lnTo>
                  <a:pt x="23804" y="450038"/>
                </a:lnTo>
                <a:lnTo>
                  <a:pt x="42868" y="461254"/>
                </a:lnTo>
                <a:lnTo>
                  <a:pt x="62711" y="468789"/>
                </a:lnTo>
                <a:lnTo>
                  <a:pt x="119983" y="5038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SMARTInkShape-5466"/>
          <p:cNvSpPr/>
          <p:nvPr>
            <p:custDataLst>
              <p:tags r:id="rId5"/>
            </p:custDataLst>
          </p:nvPr>
        </p:nvSpPr>
        <p:spPr bwMode="auto">
          <a:xfrm>
            <a:off x="3670102" y="2243437"/>
            <a:ext cx="178256" cy="662854"/>
          </a:xfrm>
          <a:custGeom>
            <a:avLst/>
            <a:gdLst/>
            <a:ahLst/>
            <a:cxnLst/>
            <a:rect l="0" t="0" r="0" b="0"/>
            <a:pathLst>
              <a:path w="178256" h="662854">
                <a:moveTo>
                  <a:pt x="53578" y="33633"/>
                </a:moveTo>
                <a:lnTo>
                  <a:pt x="53578" y="33633"/>
                </a:lnTo>
                <a:lnTo>
                  <a:pt x="76930" y="12265"/>
                </a:lnTo>
                <a:lnTo>
                  <a:pt x="98862" y="2607"/>
                </a:lnTo>
                <a:lnTo>
                  <a:pt x="112069" y="0"/>
                </a:lnTo>
                <a:lnTo>
                  <a:pt x="118368" y="1289"/>
                </a:lnTo>
                <a:lnTo>
                  <a:pt x="130660" y="8013"/>
                </a:lnTo>
                <a:lnTo>
                  <a:pt x="134732" y="12585"/>
                </a:lnTo>
                <a:lnTo>
                  <a:pt x="155426" y="55888"/>
                </a:lnTo>
                <a:lnTo>
                  <a:pt x="162674" y="84204"/>
                </a:lnTo>
                <a:lnTo>
                  <a:pt x="166557" y="119278"/>
                </a:lnTo>
                <a:lnTo>
                  <a:pt x="168283" y="154049"/>
                </a:lnTo>
                <a:lnTo>
                  <a:pt x="169255" y="192343"/>
                </a:lnTo>
                <a:lnTo>
                  <a:pt x="169542" y="232243"/>
                </a:lnTo>
                <a:lnTo>
                  <a:pt x="169640" y="276043"/>
                </a:lnTo>
                <a:lnTo>
                  <a:pt x="172302" y="313487"/>
                </a:lnTo>
                <a:lnTo>
                  <a:pt x="176729" y="353355"/>
                </a:lnTo>
                <a:lnTo>
                  <a:pt x="175395" y="390303"/>
                </a:lnTo>
                <a:lnTo>
                  <a:pt x="171362" y="426386"/>
                </a:lnTo>
                <a:lnTo>
                  <a:pt x="172813" y="459567"/>
                </a:lnTo>
                <a:lnTo>
                  <a:pt x="177452" y="502186"/>
                </a:lnTo>
                <a:lnTo>
                  <a:pt x="178255" y="537037"/>
                </a:lnTo>
                <a:lnTo>
                  <a:pt x="175797" y="565939"/>
                </a:lnTo>
                <a:lnTo>
                  <a:pt x="171481" y="610387"/>
                </a:lnTo>
                <a:lnTo>
                  <a:pt x="170023" y="651481"/>
                </a:lnTo>
                <a:lnTo>
                  <a:pt x="169770" y="662853"/>
                </a:lnTo>
                <a:lnTo>
                  <a:pt x="168742" y="662465"/>
                </a:lnTo>
                <a:lnTo>
                  <a:pt x="136247" y="617846"/>
                </a:lnTo>
                <a:lnTo>
                  <a:pt x="118862" y="604160"/>
                </a:lnTo>
                <a:lnTo>
                  <a:pt x="86922" y="598561"/>
                </a:lnTo>
                <a:lnTo>
                  <a:pt x="55520" y="601642"/>
                </a:lnTo>
                <a:lnTo>
                  <a:pt x="15082" y="616717"/>
                </a:lnTo>
                <a:lnTo>
                  <a:pt x="0" y="62299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7" name="SMARTInkShape-Group1415"/>
          <p:cNvGrpSpPr/>
          <p:nvPr/>
        </p:nvGrpSpPr>
        <p:grpSpPr>
          <a:xfrm>
            <a:off x="161689" y="3053953"/>
            <a:ext cx="1202992" cy="1321595"/>
            <a:chOff x="161689" y="3053953"/>
            <a:chExt cx="1202992" cy="1321595"/>
          </a:xfrm>
        </p:grpSpPr>
        <p:sp>
          <p:nvSpPr>
            <p:cNvPr id="13" name="SMARTInkShape-5467"/>
            <p:cNvSpPr/>
            <p:nvPr>
              <p:custDataLst>
                <p:tags r:id="rId12"/>
              </p:custDataLst>
            </p:nvPr>
          </p:nvSpPr>
          <p:spPr bwMode="auto">
            <a:xfrm>
              <a:off x="169664" y="3377771"/>
              <a:ext cx="178595" cy="363769"/>
            </a:xfrm>
            <a:custGeom>
              <a:avLst/>
              <a:gdLst/>
              <a:ahLst/>
              <a:cxnLst/>
              <a:rect l="0" t="0" r="0" b="0"/>
              <a:pathLst>
                <a:path w="178595" h="363769">
                  <a:moveTo>
                    <a:pt x="0" y="363768"/>
                  </a:moveTo>
                  <a:lnTo>
                    <a:pt x="0" y="363768"/>
                  </a:lnTo>
                  <a:lnTo>
                    <a:pt x="4741" y="359027"/>
                  </a:lnTo>
                  <a:lnTo>
                    <a:pt x="7068" y="354054"/>
                  </a:lnTo>
                  <a:lnTo>
                    <a:pt x="21250" y="313839"/>
                  </a:lnTo>
                  <a:lnTo>
                    <a:pt x="32824" y="274237"/>
                  </a:lnTo>
                  <a:lnTo>
                    <a:pt x="40704" y="235927"/>
                  </a:lnTo>
                  <a:lnTo>
                    <a:pt x="44472" y="202858"/>
                  </a:lnTo>
                  <a:lnTo>
                    <a:pt x="50439" y="162522"/>
                  </a:lnTo>
                  <a:lnTo>
                    <a:pt x="52648" y="120144"/>
                  </a:lnTo>
                  <a:lnTo>
                    <a:pt x="53303" y="83003"/>
                  </a:lnTo>
                  <a:lnTo>
                    <a:pt x="50878" y="45930"/>
                  </a:lnTo>
                  <a:lnTo>
                    <a:pt x="38340" y="14004"/>
                  </a:lnTo>
                  <a:lnTo>
                    <a:pt x="32584" y="5580"/>
                  </a:lnTo>
                  <a:lnTo>
                    <a:pt x="26719" y="1175"/>
                  </a:lnTo>
                  <a:lnTo>
                    <a:pt x="23766" y="0"/>
                  </a:lnTo>
                  <a:lnTo>
                    <a:pt x="20805" y="1201"/>
                  </a:lnTo>
                  <a:lnTo>
                    <a:pt x="14869" y="7828"/>
                  </a:lnTo>
                  <a:lnTo>
                    <a:pt x="11570" y="20033"/>
                  </a:lnTo>
                  <a:lnTo>
                    <a:pt x="9451" y="56863"/>
                  </a:lnTo>
                  <a:lnTo>
                    <a:pt x="16162" y="94234"/>
                  </a:lnTo>
                  <a:lnTo>
                    <a:pt x="24396" y="127046"/>
                  </a:lnTo>
                  <a:lnTo>
                    <a:pt x="31372" y="162328"/>
                  </a:lnTo>
                  <a:lnTo>
                    <a:pt x="46766" y="204474"/>
                  </a:lnTo>
                  <a:lnTo>
                    <a:pt x="65409" y="244309"/>
                  </a:lnTo>
                  <a:lnTo>
                    <a:pt x="95766" y="285130"/>
                  </a:lnTo>
                  <a:lnTo>
                    <a:pt x="104740" y="294091"/>
                  </a:lnTo>
                  <a:lnTo>
                    <a:pt x="108522" y="296481"/>
                  </a:lnTo>
                  <a:lnTo>
                    <a:pt x="120662" y="296490"/>
                  </a:lnTo>
                  <a:lnTo>
                    <a:pt x="159353" y="285749"/>
                  </a:lnTo>
                  <a:lnTo>
                    <a:pt x="178594" y="2744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5468"/>
            <p:cNvSpPr/>
            <p:nvPr>
              <p:custDataLst>
                <p:tags r:id="rId13"/>
              </p:custDataLst>
            </p:nvPr>
          </p:nvSpPr>
          <p:spPr bwMode="auto">
            <a:xfrm>
              <a:off x="350078" y="3268266"/>
              <a:ext cx="141056" cy="387721"/>
            </a:xfrm>
            <a:custGeom>
              <a:avLst/>
              <a:gdLst/>
              <a:ahLst/>
              <a:cxnLst/>
              <a:rect l="0" t="0" r="0" b="0"/>
              <a:pathLst>
                <a:path w="141056" h="387721">
                  <a:moveTo>
                    <a:pt x="7110" y="0"/>
                  </a:moveTo>
                  <a:lnTo>
                    <a:pt x="7110" y="0"/>
                  </a:lnTo>
                  <a:lnTo>
                    <a:pt x="42" y="31786"/>
                  </a:lnTo>
                  <a:lnTo>
                    <a:pt x="0" y="50838"/>
                  </a:lnTo>
                  <a:lnTo>
                    <a:pt x="5411" y="89821"/>
                  </a:lnTo>
                  <a:lnTo>
                    <a:pt x="9252" y="131454"/>
                  </a:lnTo>
                  <a:lnTo>
                    <a:pt x="14028" y="168926"/>
                  </a:lnTo>
                  <a:lnTo>
                    <a:pt x="18089" y="205163"/>
                  </a:lnTo>
                  <a:lnTo>
                    <a:pt x="28350" y="248224"/>
                  </a:lnTo>
                  <a:lnTo>
                    <a:pt x="39932" y="287377"/>
                  </a:lnTo>
                  <a:lnTo>
                    <a:pt x="48805" y="323714"/>
                  </a:lnTo>
                  <a:lnTo>
                    <a:pt x="68408" y="366608"/>
                  </a:lnTo>
                  <a:lnTo>
                    <a:pt x="79333" y="376257"/>
                  </a:lnTo>
                  <a:lnTo>
                    <a:pt x="107255" y="387191"/>
                  </a:lnTo>
                  <a:lnTo>
                    <a:pt x="118757" y="387720"/>
                  </a:lnTo>
                  <a:lnTo>
                    <a:pt x="127176" y="384648"/>
                  </a:lnTo>
                  <a:lnTo>
                    <a:pt x="141055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5469"/>
            <p:cNvSpPr/>
            <p:nvPr>
              <p:custDataLst>
                <p:tags r:id="rId14"/>
              </p:custDataLst>
            </p:nvPr>
          </p:nvSpPr>
          <p:spPr bwMode="auto">
            <a:xfrm>
              <a:off x="1098352" y="3053953"/>
              <a:ext cx="266329" cy="482204"/>
            </a:xfrm>
            <a:custGeom>
              <a:avLst/>
              <a:gdLst/>
              <a:ahLst/>
              <a:cxnLst/>
              <a:rect l="0" t="0" r="0" b="0"/>
              <a:pathLst>
                <a:path w="266329" h="482204">
                  <a:moveTo>
                    <a:pt x="0" y="0"/>
                  </a:moveTo>
                  <a:lnTo>
                    <a:pt x="0" y="0"/>
                  </a:lnTo>
                  <a:lnTo>
                    <a:pt x="17651" y="2646"/>
                  </a:lnTo>
                  <a:lnTo>
                    <a:pt x="53537" y="12429"/>
                  </a:lnTo>
                  <a:lnTo>
                    <a:pt x="89836" y="25731"/>
                  </a:lnTo>
                  <a:lnTo>
                    <a:pt x="132010" y="42240"/>
                  </a:lnTo>
                  <a:lnTo>
                    <a:pt x="176379" y="57377"/>
                  </a:lnTo>
                  <a:lnTo>
                    <a:pt x="211449" y="87622"/>
                  </a:lnTo>
                  <a:lnTo>
                    <a:pt x="240253" y="125071"/>
                  </a:lnTo>
                  <a:lnTo>
                    <a:pt x="253292" y="158444"/>
                  </a:lnTo>
                  <a:lnTo>
                    <a:pt x="261402" y="193451"/>
                  </a:lnTo>
                  <a:lnTo>
                    <a:pt x="265968" y="235471"/>
                  </a:lnTo>
                  <a:lnTo>
                    <a:pt x="266328" y="274050"/>
                  </a:lnTo>
                  <a:lnTo>
                    <a:pt x="260592" y="316459"/>
                  </a:lnTo>
                  <a:lnTo>
                    <a:pt x="255386" y="345700"/>
                  </a:lnTo>
                  <a:lnTo>
                    <a:pt x="247119" y="377879"/>
                  </a:lnTo>
                  <a:lnTo>
                    <a:pt x="236831" y="412025"/>
                  </a:lnTo>
                  <a:lnTo>
                    <a:pt x="214312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5470"/>
            <p:cNvSpPr/>
            <p:nvPr>
              <p:custDataLst>
                <p:tags r:id="rId15"/>
              </p:custDataLst>
            </p:nvPr>
          </p:nvSpPr>
          <p:spPr bwMode="auto">
            <a:xfrm>
              <a:off x="1054071" y="3187898"/>
              <a:ext cx="169297" cy="309545"/>
            </a:xfrm>
            <a:custGeom>
              <a:avLst/>
              <a:gdLst/>
              <a:ahLst/>
              <a:cxnLst/>
              <a:rect l="0" t="0" r="0" b="0"/>
              <a:pathLst>
                <a:path w="169297" h="309545">
                  <a:moveTo>
                    <a:pt x="8562" y="0"/>
                  </a:moveTo>
                  <a:lnTo>
                    <a:pt x="8562" y="0"/>
                  </a:lnTo>
                  <a:lnTo>
                    <a:pt x="0" y="0"/>
                  </a:lnTo>
                  <a:lnTo>
                    <a:pt x="12040" y="29141"/>
                  </a:lnTo>
                  <a:lnTo>
                    <a:pt x="34872" y="73506"/>
                  </a:lnTo>
                  <a:lnTo>
                    <a:pt x="55814" y="118130"/>
                  </a:lnTo>
                  <a:lnTo>
                    <a:pt x="76190" y="160012"/>
                  </a:lnTo>
                  <a:lnTo>
                    <a:pt x="91410" y="194730"/>
                  </a:lnTo>
                  <a:lnTo>
                    <a:pt x="107524" y="231661"/>
                  </a:lnTo>
                  <a:lnTo>
                    <a:pt x="130746" y="274956"/>
                  </a:lnTo>
                  <a:lnTo>
                    <a:pt x="139926" y="285914"/>
                  </a:lnTo>
                  <a:lnTo>
                    <a:pt x="147313" y="292768"/>
                  </a:lnTo>
                  <a:lnTo>
                    <a:pt x="157050" y="305800"/>
                  </a:lnTo>
                  <a:lnTo>
                    <a:pt x="163192" y="309544"/>
                  </a:lnTo>
                  <a:lnTo>
                    <a:pt x="165227" y="308558"/>
                  </a:lnTo>
                  <a:lnTo>
                    <a:pt x="169296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5471"/>
            <p:cNvSpPr/>
            <p:nvPr>
              <p:custDataLst>
                <p:tags r:id="rId16"/>
              </p:custDataLst>
            </p:nvPr>
          </p:nvSpPr>
          <p:spPr bwMode="auto">
            <a:xfrm>
              <a:off x="1055728" y="3269327"/>
              <a:ext cx="162493" cy="254955"/>
            </a:xfrm>
            <a:custGeom>
              <a:avLst/>
              <a:gdLst/>
              <a:ahLst/>
              <a:cxnLst/>
              <a:rect l="0" t="0" r="0" b="0"/>
              <a:pathLst>
                <a:path w="162493" h="254955">
                  <a:moveTo>
                    <a:pt x="15835" y="52517"/>
                  </a:moveTo>
                  <a:lnTo>
                    <a:pt x="15835" y="52517"/>
                  </a:lnTo>
                  <a:lnTo>
                    <a:pt x="11094" y="52517"/>
                  </a:lnTo>
                  <a:lnTo>
                    <a:pt x="9698" y="53509"/>
                  </a:lnTo>
                  <a:lnTo>
                    <a:pt x="8767" y="55162"/>
                  </a:lnTo>
                  <a:lnTo>
                    <a:pt x="0" y="92681"/>
                  </a:lnTo>
                  <a:lnTo>
                    <a:pt x="1221" y="125271"/>
                  </a:lnTo>
                  <a:lnTo>
                    <a:pt x="10523" y="167099"/>
                  </a:lnTo>
                  <a:lnTo>
                    <a:pt x="29043" y="210161"/>
                  </a:lnTo>
                  <a:lnTo>
                    <a:pt x="52938" y="248012"/>
                  </a:lnTo>
                  <a:lnTo>
                    <a:pt x="67713" y="253505"/>
                  </a:lnTo>
                  <a:lnTo>
                    <a:pt x="85524" y="254954"/>
                  </a:lnTo>
                  <a:lnTo>
                    <a:pt x="100055" y="252291"/>
                  </a:lnTo>
                  <a:lnTo>
                    <a:pt x="124133" y="240473"/>
                  </a:lnTo>
                  <a:lnTo>
                    <a:pt x="140637" y="224404"/>
                  </a:lnTo>
                  <a:lnTo>
                    <a:pt x="155103" y="185945"/>
                  </a:lnTo>
                  <a:lnTo>
                    <a:pt x="162492" y="148826"/>
                  </a:lnTo>
                  <a:lnTo>
                    <a:pt x="157105" y="111706"/>
                  </a:lnTo>
                  <a:lnTo>
                    <a:pt x="146659" y="80968"/>
                  </a:lnTo>
                  <a:lnTo>
                    <a:pt x="125740" y="42005"/>
                  </a:lnTo>
                  <a:lnTo>
                    <a:pt x="93936" y="6998"/>
                  </a:lnTo>
                  <a:lnTo>
                    <a:pt x="85934" y="2521"/>
                  </a:lnTo>
                  <a:lnTo>
                    <a:pt x="66371" y="0"/>
                  </a:lnTo>
                  <a:lnTo>
                    <a:pt x="50201" y="4702"/>
                  </a:lnTo>
                  <a:lnTo>
                    <a:pt x="36070" y="12414"/>
                  </a:lnTo>
                  <a:lnTo>
                    <a:pt x="27122" y="21342"/>
                  </a:lnTo>
                  <a:lnTo>
                    <a:pt x="15835" y="257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5472"/>
            <p:cNvSpPr/>
            <p:nvPr>
              <p:custDataLst>
                <p:tags r:id="rId17"/>
              </p:custDataLst>
            </p:nvPr>
          </p:nvSpPr>
          <p:spPr bwMode="auto">
            <a:xfrm>
              <a:off x="1017984" y="3580805"/>
              <a:ext cx="26791" cy="71438"/>
            </a:xfrm>
            <a:custGeom>
              <a:avLst/>
              <a:gdLst/>
              <a:ahLst/>
              <a:cxnLst/>
              <a:rect l="0" t="0" r="0" b="0"/>
              <a:pathLst>
                <a:path w="26791" h="71438">
                  <a:moveTo>
                    <a:pt x="26790" y="0"/>
                  </a:moveTo>
                  <a:lnTo>
                    <a:pt x="26790" y="0"/>
                  </a:lnTo>
                  <a:lnTo>
                    <a:pt x="22049" y="0"/>
                  </a:lnTo>
                  <a:lnTo>
                    <a:pt x="20653" y="992"/>
                  </a:lnTo>
                  <a:lnTo>
                    <a:pt x="19722" y="2645"/>
                  </a:lnTo>
                  <a:lnTo>
                    <a:pt x="10204" y="42240"/>
                  </a:lnTo>
                  <a:lnTo>
                    <a:pt x="0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5473"/>
            <p:cNvSpPr/>
            <p:nvPr>
              <p:custDataLst>
                <p:tags r:id="rId18"/>
              </p:custDataLst>
            </p:nvPr>
          </p:nvSpPr>
          <p:spPr bwMode="auto">
            <a:xfrm>
              <a:off x="1009055" y="3580805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5474"/>
            <p:cNvSpPr/>
            <p:nvPr>
              <p:custDataLst>
                <p:tags r:id="rId19"/>
              </p:custDataLst>
            </p:nvPr>
          </p:nvSpPr>
          <p:spPr bwMode="auto">
            <a:xfrm>
              <a:off x="772920" y="3521161"/>
              <a:ext cx="164698" cy="236272"/>
            </a:xfrm>
            <a:custGeom>
              <a:avLst/>
              <a:gdLst/>
              <a:ahLst/>
              <a:cxnLst/>
              <a:rect l="0" t="0" r="0" b="0"/>
              <a:pathLst>
                <a:path w="164698" h="236272">
                  <a:moveTo>
                    <a:pt x="39682" y="68573"/>
                  </a:moveTo>
                  <a:lnTo>
                    <a:pt x="39682" y="68573"/>
                  </a:lnTo>
                  <a:lnTo>
                    <a:pt x="23431" y="68573"/>
                  </a:lnTo>
                  <a:lnTo>
                    <a:pt x="12818" y="73314"/>
                  </a:lnTo>
                  <a:lnTo>
                    <a:pt x="9866" y="75702"/>
                  </a:lnTo>
                  <a:lnTo>
                    <a:pt x="6587" y="81002"/>
                  </a:lnTo>
                  <a:lnTo>
                    <a:pt x="0" y="99045"/>
                  </a:lnTo>
                  <a:lnTo>
                    <a:pt x="1245" y="127983"/>
                  </a:lnTo>
                  <a:lnTo>
                    <a:pt x="10555" y="166188"/>
                  </a:lnTo>
                  <a:lnTo>
                    <a:pt x="24883" y="206627"/>
                  </a:lnTo>
                  <a:lnTo>
                    <a:pt x="33435" y="216912"/>
                  </a:lnTo>
                  <a:lnTo>
                    <a:pt x="44843" y="224791"/>
                  </a:lnTo>
                  <a:lnTo>
                    <a:pt x="67008" y="233812"/>
                  </a:lnTo>
                  <a:lnTo>
                    <a:pt x="80269" y="236271"/>
                  </a:lnTo>
                  <a:lnTo>
                    <a:pt x="86584" y="233950"/>
                  </a:lnTo>
                  <a:lnTo>
                    <a:pt x="116977" y="205519"/>
                  </a:lnTo>
                  <a:lnTo>
                    <a:pt x="133737" y="180695"/>
                  </a:lnTo>
                  <a:lnTo>
                    <a:pt x="143956" y="150803"/>
                  </a:lnTo>
                  <a:lnTo>
                    <a:pt x="148630" y="131633"/>
                  </a:lnTo>
                  <a:lnTo>
                    <a:pt x="152595" y="117436"/>
                  </a:lnTo>
                  <a:lnTo>
                    <a:pt x="153835" y="88122"/>
                  </a:lnTo>
                  <a:lnTo>
                    <a:pt x="145868" y="53694"/>
                  </a:lnTo>
                  <a:lnTo>
                    <a:pt x="139462" y="40132"/>
                  </a:lnTo>
                  <a:lnTo>
                    <a:pt x="111442" y="6611"/>
                  </a:lnTo>
                  <a:lnTo>
                    <a:pt x="98364" y="1347"/>
                  </a:lnTo>
                  <a:lnTo>
                    <a:pt x="83622" y="0"/>
                  </a:lnTo>
                  <a:lnTo>
                    <a:pt x="70456" y="2708"/>
                  </a:lnTo>
                  <a:lnTo>
                    <a:pt x="39697" y="19660"/>
                  </a:lnTo>
                  <a:lnTo>
                    <a:pt x="26129" y="30628"/>
                  </a:lnTo>
                  <a:lnTo>
                    <a:pt x="12074" y="52700"/>
                  </a:lnTo>
                  <a:lnTo>
                    <a:pt x="6366" y="78091"/>
                  </a:lnTo>
                  <a:lnTo>
                    <a:pt x="7677" y="92978"/>
                  </a:lnTo>
                  <a:lnTo>
                    <a:pt x="19503" y="135294"/>
                  </a:lnTo>
                  <a:lnTo>
                    <a:pt x="20276" y="139843"/>
                  </a:lnTo>
                  <a:lnTo>
                    <a:pt x="22776" y="141883"/>
                  </a:lnTo>
                  <a:lnTo>
                    <a:pt x="26427" y="142251"/>
                  </a:lnTo>
                  <a:lnTo>
                    <a:pt x="45065" y="139314"/>
                  </a:lnTo>
                  <a:lnTo>
                    <a:pt x="55388" y="131977"/>
                  </a:lnTo>
                  <a:lnTo>
                    <a:pt x="68589" y="118669"/>
                  </a:lnTo>
                  <a:lnTo>
                    <a:pt x="94429" y="85793"/>
                  </a:lnTo>
                  <a:lnTo>
                    <a:pt x="136561" y="43141"/>
                  </a:lnTo>
                  <a:lnTo>
                    <a:pt x="164697" y="239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5475"/>
            <p:cNvSpPr/>
            <p:nvPr>
              <p:custDataLst>
                <p:tags r:id="rId20"/>
              </p:custDataLst>
            </p:nvPr>
          </p:nvSpPr>
          <p:spPr bwMode="auto">
            <a:xfrm>
              <a:off x="661009" y="3598664"/>
              <a:ext cx="115875" cy="309426"/>
            </a:xfrm>
            <a:custGeom>
              <a:avLst/>
              <a:gdLst/>
              <a:ahLst/>
              <a:cxnLst/>
              <a:rect l="0" t="0" r="0" b="0"/>
              <a:pathLst>
                <a:path w="115875" h="309426">
                  <a:moveTo>
                    <a:pt x="17647" y="0"/>
                  </a:moveTo>
                  <a:lnTo>
                    <a:pt x="17647" y="0"/>
                  </a:lnTo>
                  <a:lnTo>
                    <a:pt x="12907" y="0"/>
                  </a:lnTo>
                  <a:lnTo>
                    <a:pt x="7934" y="7938"/>
                  </a:lnTo>
                  <a:lnTo>
                    <a:pt x="3408" y="23372"/>
                  </a:lnTo>
                  <a:lnTo>
                    <a:pt x="861" y="60944"/>
                  </a:lnTo>
                  <a:lnTo>
                    <a:pt x="265" y="92570"/>
                  </a:lnTo>
                  <a:lnTo>
                    <a:pt x="0" y="129116"/>
                  </a:lnTo>
                  <a:lnTo>
                    <a:pt x="874" y="164541"/>
                  </a:lnTo>
                  <a:lnTo>
                    <a:pt x="6945" y="202211"/>
                  </a:lnTo>
                  <a:lnTo>
                    <a:pt x="17885" y="244701"/>
                  </a:lnTo>
                  <a:lnTo>
                    <a:pt x="34341" y="282272"/>
                  </a:lnTo>
                  <a:lnTo>
                    <a:pt x="46186" y="302027"/>
                  </a:lnTo>
                  <a:lnTo>
                    <a:pt x="51556" y="305531"/>
                  </a:lnTo>
                  <a:lnTo>
                    <a:pt x="65460" y="309425"/>
                  </a:lnTo>
                  <a:lnTo>
                    <a:pt x="115874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5476"/>
            <p:cNvSpPr/>
            <p:nvPr>
              <p:custDataLst>
                <p:tags r:id="rId21"/>
              </p:custDataLst>
            </p:nvPr>
          </p:nvSpPr>
          <p:spPr bwMode="auto">
            <a:xfrm>
              <a:off x="344035" y="3844733"/>
              <a:ext cx="277445" cy="358678"/>
            </a:xfrm>
            <a:custGeom>
              <a:avLst/>
              <a:gdLst/>
              <a:ahLst/>
              <a:cxnLst/>
              <a:rect l="0" t="0" r="0" b="0"/>
              <a:pathLst>
                <a:path w="277445" h="358678">
                  <a:moveTo>
                    <a:pt x="31012" y="245064"/>
                  </a:moveTo>
                  <a:lnTo>
                    <a:pt x="31012" y="245064"/>
                  </a:lnTo>
                  <a:lnTo>
                    <a:pt x="31012" y="240323"/>
                  </a:lnTo>
                  <a:lnTo>
                    <a:pt x="18583" y="211644"/>
                  </a:lnTo>
                  <a:lnTo>
                    <a:pt x="16773" y="208893"/>
                  </a:lnTo>
                  <a:lnTo>
                    <a:pt x="15566" y="208051"/>
                  </a:lnTo>
                  <a:lnTo>
                    <a:pt x="14762" y="208483"/>
                  </a:lnTo>
                  <a:lnTo>
                    <a:pt x="3651" y="245440"/>
                  </a:lnTo>
                  <a:lnTo>
                    <a:pt x="0" y="264082"/>
                  </a:lnTo>
                  <a:lnTo>
                    <a:pt x="5741" y="305743"/>
                  </a:lnTo>
                  <a:lnTo>
                    <a:pt x="19306" y="343858"/>
                  </a:lnTo>
                  <a:lnTo>
                    <a:pt x="25148" y="352803"/>
                  </a:lnTo>
                  <a:lnTo>
                    <a:pt x="29087" y="355585"/>
                  </a:lnTo>
                  <a:lnTo>
                    <a:pt x="38755" y="358677"/>
                  </a:lnTo>
                  <a:lnTo>
                    <a:pt x="43120" y="358509"/>
                  </a:lnTo>
                  <a:lnTo>
                    <a:pt x="50615" y="355677"/>
                  </a:lnTo>
                  <a:lnTo>
                    <a:pt x="57253" y="345819"/>
                  </a:lnTo>
                  <a:lnTo>
                    <a:pt x="63922" y="326180"/>
                  </a:lnTo>
                  <a:lnTo>
                    <a:pt x="66361" y="288635"/>
                  </a:lnTo>
                  <a:lnTo>
                    <a:pt x="64012" y="253781"/>
                  </a:lnTo>
                  <a:lnTo>
                    <a:pt x="57627" y="223575"/>
                  </a:lnTo>
                  <a:lnTo>
                    <a:pt x="48249" y="209804"/>
                  </a:lnTo>
                  <a:lnTo>
                    <a:pt x="40428" y="200965"/>
                  </a:lnTo>
                  <a:lnTo>
                    <a:pt x="40086" y="210059"/>
                  </a:lnTo>
                  <a:lnTo>
                    <a:pt x="41030" y="212798"/>
                  </a:lnTo>
                  <a:lnTo>
                    <a:pt x="42652" y="214623"/>
                  </a:lnTo>
                  <a:lnTo>
                    <a:pt x="44725" y="215840"/>
                  </a:lnTo>
                  <a:lnTo>
                    <a:pt x="61864" y="212813"/>
                  </a:lnTo>
                  <a:lnTo>
                    <a:pt x="81054" y="205632"/>
                  </a:lnTo>
                  <a:lnTo>
                    <a:pt x="90625" y="197442"/>
                  </a:lnTo>
                  <a:lnTo>
                    <a:pt x="97194" y="187188"/>
                  </a:lnTo>
                  <a:lnTo>
                    <a:pt x="101411" y="164435"/>
                  </a:lnTo>
                  <a:lnTo>
                    <a:pt x="102244" y="140832"/>
                  </a:lnTo>
                  <a:lnTo>
                    <a:pt x="99713" y="131601"/>
                  </a:lnTo>
                  <a:lnTo>
                    <a:pt x="97648" y="127750"/>
                  </a:lnTo>
                  <a:lnTo>
                    <a:pt x="94288" y="126175"/>
                  </a:lnTo>
                  <a:lnTo>
                    <a:pt x="85262" y="127070"/>
                  </a:lnTo>
                  <a:lnTo>
                    <a:pt x="77282" y="133422"/>
                  </a:lnTo>
                  <a:lnTo>
                    <a:pt x="73765" y="137894"/>
                  </a:lnTo>
                  <a:lnTo>
                    <a:pt x="69857" y="148154"/>
                  </a:lnTo>
                  <a:lnTo>
                    <a:pt x="68815" y="153668"/>
                  </a:lnTo>
                  <a:lnTo>
                    <a:pt x="70303" y="162441"/>
                  </a:lnTo>
                  <a:lnTo>
                    <a:pt x="72089" y="166169"/>
                  </a:lnTo>
                  <a:lnTo>
                    <a:pt x="79365" y="172958"/>
                  </a:lnTo>
                  <a:lnTo>
                    <a:pt x="100205" y="185401"/>
                  </a:lnTo>
                  <a:lnTo>
                    <a:pt x="117549" y="189683"/>
                  </a:lnTo>
                  <a:lnTo>
                    <a:pt x="154194" y="193894"/>
                  </a:lnTo>
                  <a:lnTo>
                    <a:pt x="169997" y="199127"/>
                  </a:lnTo>
                  <a:lnTo>
                    <a:pt x="171294" y="200549"/>
                  </a:lnTo>
                  <a:lnTo>
                    <a:pt x="172734" y="204774"/>
                  </a:lnTo>
                  <a:lnTo>
                    <a:pt x="172126" y="207290"/>
                  </a:lnTo>
                  <a:lnTo>
                    <a:pt x="166530" y="215571"/>
                  </a:lnTo>
                  <a:lnTo>
                    <a:pt x="161357" y="221373"/>
                  </a:lnTo>
                  <a:lnTo>
                    <a:pt x="155750" y="224612"/>
                  </a:lnTo>
                  <a:lnTo>
                    <a:pt x="141108" y="227855"/>
                  </a:lnTo>
                  <a:lnTo>
                    <a:pt x="135175" y="231793"/>
                  </a:lnTo>
                  <a:lnTo>
                    <a:pt x="133196" y="232248"/>
                  </a:lnTo>
                  <a:lnTo>
                    <a:pt x="131877" y="231559"/>
                  </a:lnTo>
                  <a:lnTo>
                    <a:pt x="130998" y="230107"/>
                  </a:lnTo>
                  <a:lnTo>
                    <a:pt x="131403" y="228147"/>
                  </a:lnTo>
                  <a:lnTo>
                    <a:pt x="155016" y="186172"/>
                  </a:lnTo>
                  <a:lnTo>
                    <a:pt x="183075" y="143492"/>
                  </a:lnTo>
                  <a:lnTo>
                    <a:pt x="206680" y="103292"/>
                  </a:lnTo>
                  <a:lnTo>
                    <a:pt x="222235" y="61136"/>
                  </a:lnTo>
                  <a:lnTo>
                    <a:pt x="219318" y="18956"/>
                  </a:lnTo>
                  <a:lnTo>
                    <a:pt x="213591" y="12942"/>
                  </a:lnTo>
                  <a:lnTo>
                    <a:pt x="198487" y="995"/>
                  </a:lnTo>
                  <a:lnTo>
                    <a:pt x="195248" y="0"/>
                  </a:lnTo>
                  <a:lnTo>
                    <a:pt x="192096" y="328"/>
                  </a:lnTo>
                  <a:lnTo>
                    <a:pt x="189003" y="1540"/>
                  </a:lnTo>
                  <a:lnTo>
                    <a:pt x="186941" y="3339"/>
                  </a:lnTo>
                  <a:lnTo>
                    <a:pt x="184650" y="7985"/>
                  </a:lnTo>
                  <a:lnTo>
                    <a:pt x="186277" y="16003"/>
                  </a:lnTo>
                  <a:lnTo>
                    <a:pt x="188100" y="20919"/>
                  </a:lnTo>
                  <a:lnTo>
                    <a:pt x="195418" y="29027"/>
                  </a:lnTo>
                  <a:lnTo>
                    <a:pt x="204292" y="36930"/>
                  </a:lnTo>
                  <a:lnTo>
                    <a:pt x="216851" y="51544"/>
                  </a:lnTo>
                  <a:lnTo>
                    <a:pt x="250468" y="69049"/>
                  </a:lnTo>
                  <a:lnTo>
                    <a:pt x="262824" y="69931"/>
                  </a:lnTo>
                  <a:lnTo>
                    <a:pt x="268897" y="68778"/>
                  </a:lnTo>
                  <a:lnTo>
                    <a:pt x="272946" y="69992"/>
                  </a:lnTo>
                  <a:lnTo>
                    <a:pt x="275645" y="72787"/>
                  </a:lnTo>
                  <a:lnTo>
                    <a:pt x="277444" y="76635"/>
                  </a:lnTo>
                  <a:lnTo>
                    <a:pt x="276798" y="86201"/>
                  </a:lnTo>
                  <a:lnTo>
                    <a:pt x="272211" y="97067"/>
                  </a:lnTo>
                  <a:lnTo>
                    <a:pt x="258472" y="113349"/>
                  </a:lnTo>
                  <a:lnTo>
                    <a:pt x="236395" y="1289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5477"/>
            <p:cNvSpPr/>
            <p:nvPr>
              <p:custDataLst>
                <p:tags r:id="rId22"/>
              </p:custDataLst>
            </p:nvPr>
          </p:nvSpPr>
          <p:spPr bwMode="auto">
            <a:xfrm>
              <a:off x="161689" y="4018125"/>
              <a:ext cx="159781" cy="357423"/>
            </a:xfrm>
            <a:custGeom>
              <a:avLst/>
              <a:gdLst/>
              <a:ahLst/>
              <a:cxnLst/>
              <a:rect l="0" t="0" r="0" b="0"/>
              <a:pathLst>
                <a:path w="159781" h="357423">
                  <a:moveTo>
                    <a:pt x="61553" y="357422"/>
                  </a:moveTo>
                  <a:lnTo>
                    <a:pt x="61553" y="357422"/>
                  </a:lnTo>
                  <a:lnTo>
                    <a:pt x="69242" y="357422"/>
                  </a:lnTo>
                  <a:lnTo>
                    <a:pt x="74856" y="352681"/>
                  </a:lnTo>
                  <a:lnTo>
                    <a:pt x="77387" y="347708"/>
                  </a:lnTo>
                  <a:lnTo>
                    <a:pt x="88949" y="312913"/>
                  </a:lnTo>
                  <a:lnTo>
                    <a:pt x="94806" y="271805"/>
                  </a:lnTo>
                  <a:lnTo>
                    <a:pt x="96541" y="232504"/>
                  </a:lnTo>
                  <a:lnTo>
                    <a:pt x="97056" y="197709"/>
                  </a:lnTo>
                  <a:lnTo>
                    <a:pt x="94562" y="154987"/>
                  </a:lnTo>
                  <a:lnTo>
                    <a:pt x="87539" y="117194"/>
                  </a:lnTo>
                  <a:lnTo>
                    <a:pt x="76278" y="78349"/>
                  </a:lnTo>
                  <a:lnTo>
                    <a:pt x="61532" y="35656"/>
                  </a:lnTo>
                  <a:lnTo>
                    <a:pt x="58563" y="26825"/>
                  </a:lnTo>
                  <a:lnTo>
                    <a:pt x="47326" y="11722"/>
                  </a:lnTo>
                  <a:lnTo>
                    <a:pt x="34394" y="1371"/>
                  </a:lnTo>
                  <a:lnTo>
                    <a:pt x="29556" y="0"/>
                  </a:lnTo>
                  <a:lnTo>
                    <a:pt x="25339" y="78"/>
                  </a:lnTo>
                  <a:lnTo>
                    <a:pt x="15362" y="8102"/>
                  </a:lnTo>
                  <a:lnTo>
                    <a:pt x="9923" y="14409"/>
                  </a:lnTo>
                  <a:lnTo>
                    <a:pt x="3880" y="34646"/>
                  </a:lnTo>
                  <a:lnTo>
                    <a:pt x="0" y="73839"/>
                  </a:lnTo>
                  <a:lnTo>
                    <a:pt x="6363" y="108811"/>
                  </a:lnTo>
                  <a:lnTo>
                    <a:pt x="19820" y="152908"/>
                  </a:lnTo>
                  <a:lnTo>
                    <a:pt x="35628" y="182724"/>
                  </a:lnTo>
                  <a:lnTo>
                    <a:pt x="70780" y="222997"/>
                  </a:lnTo>
                  <a:lnTo>
                    <a:pt x="108943" y="259884"/>
                  </a:lnTo>
                  <a:lnTo>
                    <a:pt x="120980" y="264462"/>
                  </a:lnTo>
                  <a:lnTo>
                    <a:pt x="159780" y="259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5478"/>
            <p:cNvSpPr/>
            <p:nvPr>
              <p:custDataLst>
                <p:tags r:id="rId23"/>
              </p:custDataLst>
            </p:nvPr>
          </p:nvSpPr>
          <p:spPr bwMode="auto">
            <a:xfrm>
              <a:off x="484096" y="3283583"/>
              <a:ext cx="139292" cy="250201"/>
            </a:xfrm>
            <a:custGeom>
              <a:avLst/>
              <a:gdLst/>
              <a:ahLst/>
              <a:cxnLst/>
              <a:rect l="0" t="0" r="0" b="0"/>
              <a:pathLst>
                <a:path w="139292" h="250201">
                  <a:moveTo>
                    <a:pt x="15967" y="11472"/>
                  </a:moveTo>
                  <a:lnTo>
                    <a:pt x="15967" y="11472"/>
                  </a:lnTo>
                  <a:lnTo>
                    <a:pt x="15967" y="16212"/>
                  </a:lnTo>
                  <a:lnTo>
                    <a:pt x="14974" y="17609"/>
                  </a:lnTo>
                  <a:lnTo>
                    <a:pt x="13321" y="18539"/>
                  </a:lnTo>
                  <a:lnTo>
                    <a:pt x="11226" y="19160"/>
                  </a:lnTo>
                  <a:lnTo>
                    <a:pt x="9830" y="20566"/>
                  </a:lnTo>
                  <a:lnTo>
                    <a:pt x="1145" y="43681"/>
                  </a:lnTo>
                  <a:lnTo>
                    <a:pt x="0" y="65664"/>
                  </a:lnTo>
                  <a:lnTo>
                    <a:pt x="7281" y="104530"/>
                  </a:lnTo>
                  <a:lnTo>
                    <a:pt x="16603" y="139876"/>
                  </a:lnTo>
                  <a:lnTo>
                    <a:pt x="25085" y="173210"/>
                  </a:lnTo>
                  <a:lnTo>
                    <a:pt x="36840" y="210549"/>
                  </a:lnTo>
                  <a:lnTo>
                    <a:pt x="50484" y="230751"/>
                  </a:lnTo>
                  <a:lnTo>
                    <a:pt x="67094" y="244564"/>
                  </a:lnTo>
                  <a:lnTo>
                    <a:pt x="78708" y="249014"/>
                  </a:lnTo>
                  <a:lnTo>
                    <a:pt x="84583" y="250200"/>
                  </a:lnTo>
                  <a:lnTo>
                    <a:pt x="89492" y="249007"/>
                  </a:lnTo>
                  <a:lnTo>
                    <a:pt x="112472" y="227507"/>
                  </a:lnTo>
                  <a:lnTo>
                    <a:pt x="118389" y="218943"/>
                  </a:lnTo>
                  <a:lnTo>
                    <a:pt x="129629" y="181852"/>
                  </a:lnTo>
                  <a:lnTo>
                    <a:pt x="139291" y="141322"/>
                  </a:lnTo>
                  <a:lnTo>
                    <a:pt x="131046" y="97583"/>
                  </a:lnTo>
                  <a:lnTo>
                    <a:pt x="122825" y="72044"/>
                  </a:lnTo>
                  <a:lnTo>
                    <a:pt x="101072" y="31685"/>
                  </a:lnTo>
                  <a:lnTo>
                    <a:pt x="89841" y="16817"/>
                  </a:lnTo>
                  <a:lnTo>
                    <a:pt x="67621" y="2031"/>
                  </a:lnTo>
                  <a:lnTo>
                    <a:pt x="53476" y="0"/>
                  </a:lnTo>
                  <a:lnTo>
                    <a:pt x="46926" y="848"/>
                  </a:lnTo>
                  <a:lnTo>
                    <a:pt x="34357" y="7080"/>
                  </a:lnTo>
                  <a:lnTo>
                    <a:pt x="14859" y="22511"/>
                  </a:lnTo>
                  <a:lnTo>
                    <a:pt x="4614" y="41531"/>
                  </a:lnTo>
                  <a:lnTo>
                    <a:pt x="3645" y="54928"/>
                  </a:lnTo>
                  <a:lnTo>
                    <a:pt x="4776" y="61279"/>
                  </a:lnTo>
                  <a:lnTo>
                    <a:pt x="11324" y="73626"/>
                  </a:lnTo>
                  <a:lnTo>
                    <a:pt x="15848" y="79697"/>
                  </a:lnTo>
                  <a:lnTo>
                    <a:pt x="26166" y="86442"/>
                  </a:lnTo>
                  <a:lnTo>
                    <a:pt x="60966" y="102410"/>
                  </a:lnTo>
                  <a:lnTo>
                    <a:pt x="74331" y="102160"/>
                  </a:lnTo>
                  <a:lnTo>
                    <a:pt x="110361" y="93914"/>
                  </a:lnTo>
                  <a:lnTo>
                    <a:pt x="132053" y="829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5479"/>
            <p:cNvSpPr/>
            <p:nvPr>
              <p:custDataLst>
                <p:tags r:id="rId24"/>
              </p:custDataLst>
            </p:nvPr>
          </p:nvSpPr>
          <p:spPr bwMode="auto">
            <a:xfrm>
              <a:off x="298978" y="3474129"/>
              <a:ext cx="84736" cy="150978"/>
            </a:xfrm>
            <a:custGeom>
              <a:avLst/>
              <a:gdLst/>
              <a:ahLst/>
              <a:cxnLst/>
              <a:rect l="0" t="0" r="0" b="0"/>
              <a:pathLst>
                <a:path w="84736" h="150978">
                  <a:moveTo>
                    <a:pt x="13561" y="53098"/>
                  </a:moveTo>
                  <a:lnTo>
                    <a:pt x="13561" y="53098"/>
                  </a:lnTo>
                  <a:lnTo>
                    <a:pt x="8821" y="53098"/>
                  </a:lnTo>
                  <a:lnTo>
                    <a:pt x="7424" y="54090"/>
                  </a:lnTo>
                  <a:lnTo>
                    <a:pt x="6493" y="55743"/>
                  </a:lnTo>
                  <a:lnTo>
                    <a:pt x="3885" y="68328"/>
                  </a:lnTo>
                  <a:lnTo>
                    <a:pt x="0" y="74088"/>
                  </a:lnTo>
                  <a:lnTo>
                    <a:pt x="258" y="85247"/>
                  </a:lnTo>
                  <a:lnTo>
                    <a:pt x="5048" y="124249"/>
                  </a:lnTo>
                  <a:lnTo>
                    <a:pt x="9116" y="137968"/>
                  </a:lnTo>
                  <a:lnTo>
                    <a:pt x="12582" y="142420"/>
                  </a:lnTo>
                  <a:lnTo>
                    <a:pt x="21725" y="147367"/>
                  </a:lnTo>
                  <a:lnTo>
                    <a:pt x="38258" y="150977"/>
                  </a:lnTo>
                  <a:lnTo>
                    <a:pt x="42066" y="148524"/>
                  </a:lnTo>
                  <a:lnTo>
                    <a:pt x="44471" y="146481"/>
                  </a:lnTo>
                  <a:lnTo>
                    <a:pt x="47143" y="138919"/>
                  </a:lnTo>
                  <a:lnTo>
                    <a:pt x="48858" y="113155"/>
                  </a:lnTo>
                  <a:lnTo>
                    <a:pt x="46446" y="101948"/>
                  </a:lnTo>
                  <a:lnTo>
                    <a:pt x="31172" y="73188"/>
                  </a:lnTo>
                  <a:lnTo>
                    <a:pt x="24206" y="64232"/>
                  </a:lnTo>
                  <a:lnTo>
                    <a:pt x="20607" y="63007"/>
                  </a:lnTo>
                  <a:lnTo>
                    <a:pt x="18258" y="62680"/>
                  </a:lnTo>
                  <a:lnTo>
                    <a:pt x="16693" y="63455"/>
                  </a:lnTo>
                  <a:lnTo>
                    <a:pt x="15649" y="64963"/>
                  </a:lnTo>
                  <a:lnTo>
                    <a:pt x="13974" y="69773"/>
                  </a:lnTo>
                  <a:lnTo>
                    <a:pt x="23164" y="75347"/>
                  </a:lnTo>
                  <a:lnTo>
                    <a:pt x="26909" y="75867"/>
                  </a:lnTo>
                  <a:lnTo>
                    <a:pt x="33715" y="73801"/>
                  </a:lnTo>
                  <a:lnTo>
                    <a:pt x="43125" y="67059"/>
                  </a:lnTo>
                  <a:lnTo>
                    <a:pt x="52197" y="54037"/>
                  </a:lnTo>
                  <a:lnTo>
                    <a:pt x="56428" y="42351"/>
                  </a:lnTo>
                  <a:lnTo>
                    <a:pt x="57682" y="23124"/>
                  </a:lnTo>
                  <a:lnTo>
                    <a:pt x="56865" y="18233"/>
                  </a:lnTo>
                  <a:lnTo>
                    <a:pt x="55329" y="14971"/>
                  </a:lnTo>
                  <a:lnTo>
                    <a:pt x="41946" y="1142"/>
                  </a:lnTo>
                  <a:lnTo>
                    <a:pt x="38413" y="241"/>
                  </a:lnTo>
                  <a:lnTo>
                    <a:pt x="36082" y="0"/>
                  </a:lnTo>
                  <a:lnTo>
                    <a:pt x="34528" y="1824"/>
                  </a:lnTo>
                  <a:lnTo>
                    <a:pt x="32802" y="9143"/>
                  </a:lnTo>
                  <a:lnTo>
                    <a:pt x="34680" y="19010"/>
                  </a:lnTo>
                  <a:lnTo>
                    <a:pt x="43971" y="41513"/>
                  </a:lnTo>
                  <a:lnTo>
                    <a:pt x="49566" y="47949"/>
                  </a:lnTo>
                  <a:lnTo>
                    <a:pt x="65193" y="58556"/>
                  </a:lnTo>
                  <a:lnTo>
                    <a:pt x="78248" y="61991"/>
                  </a:lnTo>
                  <a:lnTo>
                    <a:pt x="80498" y="63987"/>
                  </a:lnTo>
                  <a:lnTo>
                    <a:pt x="82999" y="68852"/>
                  </a:lnTo>
                  <a:lnTo>
                    <a:pt x="84735" y="78237"/>
                  </a:lnTo>
                  <a:lnTo>
                    <a:pt x="80180" y="88879"/>
                  </a:lnTo>
                  <a:lnTo>
                    <a:pt x="72605" y="96451"/>
                  </a:lnTo>
                  <a:lnTo>
                    <a:pt x="49280" y="1156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5480"/>
            <p:cNvSpPr/>
            <p:nvPr>
              <p:custDataLst>
                <p:tags r:id="rId25"/>
              </p:custDataLst>
            </p:nvPr>
          </p:nvSpPr>
          <p:spPr bwMode="auto">
            <a:xfrm>
              <a:off x="196453" y="3320707"/>
              <a:ext cx="309175" cy="467754"/>
            </a:xfrm>
            <a:custGeom>
              <a:avLst/>
              <a:gdLst/>
              <a:ahLst/>
              <a:cxnLst/>
              <a:rect l="0" t="0" r="0" b="0"/>
              <a:pathLst>
                <a:path w="309175" h="467754">
                  <a:moveTo>
                    <a:pt x="0" y="90434"/>
                  </a:moveTo>
                  <a:lnTo>
                    <a:pt x="0" y="90434"/>
                  </a:lnTo>
                  <a:lnTo>
                    <a:pt x="0" y="95174"/>
                  </a:lnTo>
                  <a:lnTo>
                    <a:pt x="992" y="96570"/>
                  </a:lnTo>
                  <a:lnTo>
                    <a:pt x="2646" y="97501"/>
                  </a:lnTo>
                  <a:lnTo>
                    <a:pt x="12360" y="98811"/>
                  </a:lnTo>
                  <a:lnTo>
                    <a:pt x="33097" y="96554"/>
                  </a:lnTo>
                  <a:lnTo>
                    <a:pt x="54398" y="90177"/>
                  </a:lnTo>
                  <a:lnTo>
                    <a:pt x="92296" y="70845"/>
                  </a:lnTo>
                  <a:lnTo>
                    <a:pt x="135420" y="46031"/>
                  </a:lnTo>
                  <a:lnTo>
                    <a:pt x="172381" y="26762"/>
                  </a:lnTo>
                  <a:lnTo>
                    <a:pt x="206912" y="12409"/>
                  </a:lnTo>
                  <a:lnTo>
                    <a:pt x="236484" y="67"/>
                  </a:lnTo>
                  <a:lnTo>
                    <a:pt x="248310" y="0"/>
                  </a:lnTo>
                  <a:lnTo>
                    <a:pt x="249876" y="4347"/>
                  </a:lnTo>
                  <a:lnTo>
                    <a:pt x="238131" y="42487"/>
                  </a:lnTo>
                  <a:lnTo>
                    <a:pt x="219716" y="85818"/>
                  </a:lnTo>
                  <a:lnTo>
                    <a:pt x="203816" y="118148"/>
                  </a:lnTo>
                  <a:lnTo>
                    <a:pt x="186827" y="149053"/>
                  </a:lnTo>
                  <a:lnTo>
                    <a:pt x="166709" y="184617"/>
                  </a:lnTo>
                  <a:lnTo>
                    <a:pt x="145530" y="223574"/>
                  </a:lnTo>
                  <a:lnTo>
                    <a:pt x="126196" y="264039"/>
                  </a:lnTo>
                  <a:lnTo>
                    <a:pt x="105035" y="302529"/>
                  </a:lnTo>
                  <a:lnTo>
                    <a:pt x="84386" y="339480"/>
                  </a:lnTo>
                  <a:lnTo>
                    <a:pt x="68593" y="375746"/>
                  </a:lnTo>
                  <a:lnTo>
                    <a:pt x="48546" y="415411"/>
                  </a:lnTo>
                  <a:lnTo>
                    <a:pt x="32116" y="458640"/>
                  </a:lnTo>
                  <a:lnTo>
                    <a:pt x="29157" y="467401"/>
                  </a:lnTo>
                  <a:lnTo>
                    <a:pt x="32336" y="467753"/>
                  </a:lnTo>
                  <a:lnTo>
                    <a:pt x="46453" y="462852"/>
                  </a:lnTo>
                  <a:lnTo>
                    <a:pt x="81716" y="435416"/>
                  </a:lnTo>
                  <a:lnTo>
                    <a:pt x="123224" y="392808"/>
                  </a:lnTo>
                  <a:lnTo>
                    <a:pt x="151274" y="357958"/>
                  </a:lnTo>
                  <a:lnTo>
                    <a:pt x="178437" y="319851"/>
                  </a:lnTo>
                  <a:lnTo>
                    <a:pt x="202691" y="279787"/>
                  </a:lnTo>
                  <a:lnTo>
                    <a:pt x="225091" y="242781"/>
                  </a:lnTo>
                  <a:lnTo>
                    <a:pt x="247933" y="206680"/>
                  </a:lnTo>
                  <a:lnTo>
                    <a:pt x="273430" y="168407"/>
                  </a:lnTo>
                  <a:lnTo>
                    <a:pt x="291196" y="126707"/>
                  </a:lnTo>
                  <a:lnTo>
                    <a:pt x="292357" y="123545"/>
                  </a:lnTo>
                  <a:lnTo>
                    <a:pt x="293131" y="122430"/>
                  </a:lnTo>
                  <a:lnTo>
                    <a:pt x="293648" y="122679"/>
                  </a:lnTo>
                  <a:lnTo>
                    <a:pt x="293992" y="123837"/>
                  </a:lnTo>
                  <a:lnTo>
                    <a:pt x="277808" y="149697"/>
                  </a:lnTo>
                  <a:lnTo>
                    <a:pt x="249334" y="189943"/>
                  </a:lnTo>
                  <a:lnTo>
                    <a:pt x="219182" y="234470"/>
                  </a:lnTo>
                  <a:lnTo>
                    <a:pt x="189367" y="273483"/>
                  </a:lnTo>
                  <a:lnTo>
                    <a:pt x="164075" y="310366"/>
                  </a:lnTo>
                  <a:lnTo>
                    <a:pt x="143707" y="350820"/>
                  </a:lnTo>
                  <a:lnTo>
                    <a:pt x="140453" y="359275"/>
                  </a:lnTo>
                  <a:lnTo>
                    <a:pt x="141261" y="361934"/>
                  </a:lnTo>
                  <a:lnTo>
                    <a:pt x="144775" y="360731"/>
                  </a:lnTo>
                  <a:lnTo>
                    <a:pt x="155626" y="351456"/>
                  </a:lnTo>
                  <a:lnTo>
                    <a:pt x="178761" y="326541"/>
                  </a:lnTo>
                  <a:lnTo>
                    <a:pt x="190574" y="316417"/>
                  </a:lnTo>
                  <a:lnTo>
                    <a:pt x="220276" y="277142"/>
                  </a:lnTo>
                  <a:lnTo>
                    <a:pt x="257101" y="237623"/>
                  </a:lnTo>
                  <a:lnTo>
                    <a:pt x="282406" y="198442"/>
                  </a:lnTo>
                  <a:lnTo>
                    <a:pt x="307199" y="153924"/>
                  </a:lnTo>
                  <a:lnTo>
                    <a:pt x="308979" y="150619"/>
                  </a:lnTo>
                  <a:lnTo>
                    <a:pt x="309174" y="150401"/>
                  </a:lnTo>
                  <a:lnTo>
                    <a:pt x="289971" y="188127"/>
                  </a:lnTo>
                  <a:lnTo>
                    <a:pt x="267549" y="224274"/>
                  </a:lnTo>
                  <a:lnTo>
                    <a:pt x="250031" y="251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8" name="SMARTInkShape-5481"/>
          <p:cNvSpPr/>
          <p:nvPr>
            <p:custDataLst>
              <p:tags r:id="rId6"/>
            </p:custDataLst>
          </p:nvPr>
        </p:nvSpPr>
        <p:spPr bwMode="auto">
          <a:xfrm>
            <a:off x="119871" y="4161234"/>
            <a:ext cx="103372" cy="142876"/>
          </a:xfrm>
          <a:custGeom>
            <a:avLst/>
            <a:gdLst/>
            <a:ahLst/>
            <a:cxnLst/>
            <a:rect l="0" t="0" r="0" b="0"/>
            <a:pathLst>
              <a:path w="103372" h="142876">
                <a:moveTo>
                  <a:pt x="5145" y="142875"/>
                </a:moveTo>
                <a:lnTo>
                  <a:pt x="5145" y="142875"/>
                </a:lnTo>
                <a:lnTo>
                  <a:pt x="404" y="142875"/>
                </a:lnTo>
                <a:lnTo>
                  <a:pt x="0" y="141883"/>
                </a:lnTo>
                <a:lnTo>
                  <a:pt x="2197" y="138135"/>
                </a:lnTo>
                <a:lnTo>
                  <a:pt x="9012" y="130447"/>
                </a:lnTo>
                <a:lnTo>
                  <a:pt x="23121" y="92168"/>
                </a:lnTo>
                <a:lnTo>
                  <a:pt x="26059" y="85258"/>
                </a:lnTo>
                <a:lnTo>
                  <a:pt x="60301" y="48539"/>
                </a:lnTo>
                <a:lnTo>
                  <a:pt x="10337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SMARTInkShape-5482"/>
          <p:cNvSpPr/>
          <p:nvPr>
            <p:custDataLst>
              <p:tags r:id="rId7"/>
            </p:custDataLst>
          </p:nvPr>
        </p:nvSpPr>
        <p:spPr bwMode="auto">
          <a:xfrm>
            <a:off x="517922" y="2772816"/>
            <a:ext cx="723306" cy="40037"/>
          </a:xfrm>
          <a:custGeom>
            <a:avLst/>
            <a:gdLst/>
            <a:ahLst/>
            <a:cxnLst/>
            <a:rect l="0" t="0" r="0" b="0"/>
            <a:pathLst>
              <a:path w="723306" h="40037">
                <a:moveTo>
                  <a:pt x="0" y="13247"/>
                </a:moveTo>
                <a:lnTo>
                  <a:pt x="0" y="13247"/>
                </a:lnTo>
                <a:lnTo>
                  <a:pt x="4740" y="13247"/>
                </a:lnTo>
                <a:lnTo>
                  <a:pt x="6137" y="12254"/>
                </a:lnTo>
                <a:lnTo>
                  <a:pt x="7068" y="10601"/>
                </a:lnTo>
                <a:lnTo>
                  <a:pt x="7688" y="8506"/>
                </a:lnTo>
                <a:lnTo>
                  <a:pt x="13302" y="818"/>
                </a:lnTo>
                <a:lnTo>
                  <a:pt x="15814" y="0"/>
                </a:lnTo>
                <a:lnTo>
                  <a:pt x="18480" y="447"/>
                </a:lnTo>
                <a:lnTo>
                  <a:pt x="25148" y="3552"/>
                </a:lnTo>
                <a:lnTo>
                  <a:pt x="67675" y="5305"/>
                </a:lnTo>
                <a:lnTo>
                  <a:pt x="103096" y="12005"/>
                </a:lnTo>
                <a:lnTo>
                  <a:pt x="146189" y="13001"/>
                </a:lnTo>
                <a:lnTo>
                  <a:pt x="179542" y="15844"/>
                </a:lnTo>
                <a:lnTo>
                  <a:pt x="198859" y="18370"/>
                </a:lnTo>
                <a:lnTo>
                  <a:pt x="235641" y="16197"/>
                </a:lnTo>
                <a:lnTo>
                  <a:pt x="278387" y="23347"/>
                </a:lnTo>
                <a:lnTo>
                  <a:pt x="300337" y="26665"/>
                </a:lnTo>
                <a:lnTo>
                  <a:pt x="338682" y="26003"/>
                </a:lnTo>
                <a:lnTo>
                  <a:pt x="377755" y="30434"/>
                </a:lnTo>
                <a:lnTo>
                  <a:pt x="413946" y="30973"/>
                </a:lnTo>
                <a:lnTo>
                  <a:pt x="450073" y="31067"/>
                </a:lnTo>
                <a:lnTo>
                  <a:pt x="486904" y="31094"/>
                </a:lnTo>
                <a:lnTo>
                  <a:pt x="526016" y="31104"/>
                </a:lnTo>
                <a:lnTo>
                  <a:pt x="566098" y="38173"/>
                </a:lnTo>
                <a:lnTo>
                  <a:pt x="608312" y="39872"/>
                </a:lnTo>
                <a:lnTo>
                  <a:pt x="634332" y="37341"/>
                </a:lnTo>
                <a:lnTo>
                  <a:pt x="677707" y="31927"/>
                </a:lnTo>
                <a:lnTo>
                  <a:pt x="698329" y="32341"/>
                </a:lnTo>
                <a:lnTo>
                  <a:pt x="723305" y="4003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94" name="SMARTInkShape-Group1418"/>
          <p:cNvGrpSpPr/>
          <p:nvPr/>
        </p:nvGrpSpPr>
        <p:grpSpPr>
          <a:xfrm>
            <a:off x="5903916" y="4130092"/>
            <a:ext cx="747309" cy="397261"/>
            <a:chOff x="5903916" y="4130092"/>
            <a:chExt cx="747309" cy="397261"/>
          </a:xfrm>
        </p:grpSpPr>
        <p:sp>
          <p:nvSpPr>
            <p:cNvPr id="30" name="SMARTInkShape-5483"/>
            <p:cNvSpPr/>
            <p:nvPr>
              <p:custDataLst>
                <p:tags r:id="rId10"/>
              </p:custDataLst>
            </p:nvPr>
          </p:nvSpPr>
          <p:spPr bwMode="auto">
            <a:xfrm>
              <a:off x="5959887" y="4130092"/>
              <a:ext cx="691338" cy="397261"/>
            </a:xfrm>
            <a:custGeom>
              <a:avLst/>
              <a:gdLst/>
              <a:ahLst/>
              <a:cxnLst/>
              <a:rect l="0" t="0" r="0" b="0"/>
              <a:pathLst>
                <a:path w="691338" h="397261">
                  <a:moveTo>
                    <a:pt x="5144" y="66861"/>
                  </a:moveTo>
                  <a:lnTo>
                    <a:pt x="5144" y="66861"/>
                  </a:lnTo>
                  <a:lnTo>
                    <a:pt x="404" y="71601"/>
                  </a:lnTo>
                  <a:lnTo>
                    <a:pt x="0" y="72998"/>
                  </a:lnTo>
                  <a:lnTo>
                    <a:pt x="722" y="73929"/>
                  </a:lnTo>
                  <a:lnTo>
                    <a:pt x="4171" y="74963"/>
                  </a:lnTo>
                  <a:lnTo>
                    <a:pt x="26795" y="75682"/>
                  </a:lnTo>
                  <a:lnTo>
                    <a:pt x="64616" y="68640"/>
                  </a:lnTo>
                  <a:lnTo>
                    <a:pt x="104343" y="54797"/>
                  </a:lnTo>
                  <a:lnTo>
                    <a:pt x="148147" y="47119"/>
                  </a:lnTo>
                  <a:lnTo>
                    <a:pt x="192685" y="33871"/>
                  </a:lnTo>
                  <a:lnTo>
                    <a:pt x="223430" y="25116"/>
                  </a:lnTo>
                  <a:lnTo>
                    <a:pt x="256280" y="19203"/>
                  </a:lnTo>
                  <a:lnTo>
                    <a:pt x="294859" y="10296"/>
                  </a:lnTo>
                  <a:lnTo>
                    <a:pt x="337539" y="5527"/>
                  </a:lnTo>
                  <a:lnTo>
                    <a:pt x="380452" y="3709"/>
                  </a:lnTo>
                  <a:lnTo>
                    <a:pt x="423127" y="0"/>
                  </a:lnTo>
                  <a:lnTo>
                    <a:pt x="465110" y="4772"/>
                  </a:lnTo>
                  <a:lnTo>
                    <a:pt x="508274" y="11308"/>
                  </a:lnTo>
                  <a:lnTo>
                    <a:pt x="546272" y="12893"/>
                  </a:lnTo>
                  <a:lnTo>
                    <a:pt x="585858" y="13205"/>
                  </a:lnTo>
                  <a:lnTo>
                    <a:pt x="625575" y="15914"/>
                  </a:lnTo>
                  <a:lnTo>
                    <a:pt x="644059" y="22992"/>
                  </a:lnTo>
                  <a:lnTo>
                    <a:pt x="651255" y="28512"/>
                  </a:lnTo>
                  <a:lnTo>
                    <a:pt x="654453" y="34273"/>
                  </a:lnTo>
                  <a:lnTo>
                    <a:pt x="649606" y="72871"/>
                  </a:lnTo>
                  <a:lnTo>
                    <a:pt x="648383" y="108507"/>
                  </a:lnTo>
                  <a:lnTo>
                    <a:pt x="643430" y="142149"/>
                  </a:lnTo>
                  <a:lnTo>
                    <a:pt x="645159" y="177253"/>
                  </a:lnTo>
                  <a:lnTo>
                    <a:pt x="651957" y="212789"/>
                  </a:lnTo>
                  <a:lnTo>
                    <a:pt x="657005" y="248079"/>
                  </a:lnTo>
                  <a:lnTo>
                    <a:pt x="666528" y="288563"/>
                  </a:lnTo>
                  <a:lnTo>
                    <a:pt x="675044" y="311145"/>
                  </a:lnTo>
                  <a:lnTo>
                    <a:pt x="679909" y="321283"/>
                  </a:lnTo>
                  <a:lnTo>
                    <a:pt x="690640" y="361624"/>
                  </a:lnTo>
                  <a:lnTo>
                    <a:pt x="691337" y="367549"/>
                  </a:lnTo>
                  <a:lnTo>
                    <a:pt x="690809" y="371500"/>
                  </a:lnTo>
                  <a:lnTo>
                    <a:pt x="689465" y="374133"/>
                  </a:lnTo>
                  <a:lnTo>
                    <a:pt x="687577" y="375889"/>
                  </a:lnTo>
                  <a:lnTo>
                    <a:pt x="680188" y="377839"/>
                  </a:lnTo>
                  <a:lnTo>
                    <a:pt x="675439" y="378360"/>
                  </a:lnTo>
                  <a:lnTo>
                    <a:pt x="634228" y="363932"/>
                  </a:lnTo>
                  <a:lnTo>
                    <a:pt x="593856" y="347720"/>
                  </a:lnTo>
                  <a:lnTo>
                    <a:pt x="553916" y="339739"/>
                  </a:lnTo>
                  <a:lnTo>
                    <a:pt x="512954" y="329600"/>
                  </a:lnTo>
                  <a:lnTo>
                    <a:pt x="474319" y="327934"/>
                  </a:lnTo>
                  <a:lnTo>
                    <a:pt x="436303" y="332291"/>
                  </a:lnTo>
                  <a:lnTo>
                    <a:pt x="394061" y="335015"/>
                  </a:lnTo>
                  <a:lnTo>
                    <a:pt x="350126" y="340672"/>
                  </a:lnTo>
                  <a:lnTo>
                    <a:pt x="306680" y="343782"/>
                  </a:lnTo>
                  <a:lnTo>
                    <a:pt x="268231" y="351538"/>
                  </a:lnTo>
                  <a:lnTo>
                    <a:pt x="231704" y="364971"/>
                  </a:lnTo>
                  <a:lnTo>
                    <a:pt x="196737" y="375676"/>
                  </a:lnTo>
                  <a:lnTo>
                    <a:pt x="153296" y="386468"/>
                  </a:lnTo>
                  <a:lnTo>
                    <a:pt x="121230" y="3972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5484"/>
            <p:cNvSpPr/>
            <p:nvPr>
              <p:custDataLst>
                <p:tags r:id="rId11"/>
              </p:custDataLst>
            </p:nvPr>
          </p:nvSpPr>
          <p:spPr bwMode="auto">
            <a:xfrm>
              <a:off x="5903916" y="4214813"/>
              <a:ext cx="52187" cy="303610"/>
            </a:xfrm>
            <a:custGeom>
              <a:avLst/>
              <a:gdLst/>
              <a:ahLst/>
              <a:cxnLst/>
              <a:rect l="0" t="0" r="0" b="0"/>
              <a:pathLst>
                <a:path w="52187" h="303610">
                  <a:moveTo>
                    <a:pt x="52186" y="0"/>
                  </a:moveTo>
                  <a:lnTo>
                    <a:pt x="52186" y="0"/>
                  </a:lnTo>
                  <a:lnTo>
                    <a:pt x="44497" y="0"/>
                  </a:lnTo>
                  <a:lnTo>
                    <a:pt x="38883" y="14221"/>
                  </a:lnTo>
                  <a:lnTo>
                    <a:pt x="35226" y="48670"/>
                  </a:lnTo>
                  <a:lnTo>
                    <a:pt x="33601" y="91149"/>
                  </a:lnTo>
                  <a:lnTo>
                    <a:pt x="27276" y="128761"/>
                  </a:lnTo>
                  <a:lnTo>
                    <a:pt x="16250" y="171286"/>
                  </a:lnTo>
                  <a:lnTo>
                    <a:pt x="10119" y="211155"/>
                  </a:lnTo>
                  <a:lnTo>
                    <a:pt x="5657" y="252733"/>
                  </a:lnTo>
                  <a:lnTo>
                    <a:pt x="0" y="293449"/>
                  </a:lnTo>
                  <a:lnTo>
                    <a:pt x="7537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03" name="SMARTInkShape-Group1419"/>
          <p:cNvGrpSpPr/>
          <p:nvPr/>
        </p:nvGrpSpPr>
        <p:grpSpPr>
          <a:xfrm>
            <a:off x="7493884" y="4125516"/>
            <a:ext cx="855192" cy="502332"/>
            <a:chOff x="7493884" y="4125516"/>
            <a:chExt cx="855192" cy="502332"/>
          </a:xfrm>
        </p:grpSpPr>
        <p:sp>
          <p:nvSpPr>
            <p:cNvPr id="1601" name="SMARTInkShape-5485"/>
            <p:cNvSpPr/>
            <p:nvPr>
              <p:custDataLst>
                <p:tags r:id="rId8"/>
              </p:custDataLst>
            </p:nvPr>
          </p:nvSpPr>
          <p:spPr bwMode="auto">
            <a:xfrm>
              <a:off x="7536656" y="4125516"/>
              <a:ext cx="812420" cy="502332"/>
            </a:xfrm>
            <a:custGeom>
              <a:avLst/>
              <a:gdLst/>
              <a:ahLst/>
              <a:cxnLst/>
              <a:rect l="0" t="0" r="0" b="0"/>
              <a:pathLst>
                <a:path w="812420" h="502332">
                  <a:moveTo>
                    <a:pt x="0" y="26789"/>
                  </a:moveTo>
                  <a:lnTo>
                    <a:pt x="0" y="26789"/>
                  </a:lnTo>
                  <a:lnTo>
                    <a:pt x="9114" y="25797"/>
                  </a:lnTo>
                  <a:lnTo>
                    <a:pt x="42811" y="19721"/>
                  </a:lnTo>
                  <a:lnTo>
                    <a:pt x="87170" y="13486"/>
                  </a:lnTo>
                  <a:lnTo>
                    <a:pt x="128564" y="9829"/>
                  </a:lnTo>
                  <a:lnTo>
                    <a:pt x="161650" y="9329"/>
                  </a:lnTo>
                  <a:lnTo>
                    <a:pt x="205102" y="4308"/>
                  </a:lnTo>
                  <a:lnTo>
                    <a:pt x="247853" y="1276"/>
                  </a:lnTo>
                  <a:lnTo>
                    <a:pt x="287200" y="378"/>
                  </a:lnTo>
                  <a:lnTo>
                    <a:pt x="328733" y="112"/>
                  </a:lnTo>
                  <a:lnTo>
                    <a:pt x="367719" y="33"/>
                  </a:lnTo>
                  <a:lnTo>
                    <a:pt x="404405" y="10"/>
                  </a:lnTo>
                  <a:lnTo>
                    <a:pt x="440411" y="3"/>
                  </a:lnTo>
                  <a:lnTo>
                    <a:pt x="480955" y="0"/>
                  </a:lnTo>
                  <a:lnTo>
                    <a:pt x="519646" y="0"/>
                  </a:lnTo>
                  <a:lnTo>
                    <a:pt x="556247" y="0"/>
                  </a:lnTo>
                  <a:lnTo>
                    <a:pt x="588203" y="2645"/>
                  </a:lnTo>
                  <a:lnTo>
                    <a:pt x="621587" y="6136"/>
                  </a:lnTo>
                  <a:lnTo>
                    <a:pt x="659101" y="10086"/>
                  </a:lnTo>
                  <a:lnTo>
                    <a:pt x="698769" y="21950"/>
                  </a:lnTo>
                  <a:lnTo>
                    <a:pt x="729264" y="33182"/>
                  </a:lnTo>
                  <a:lnTo>
                    <a:pt x="750316" y="48637"/>
                  </a:lnTo>
                  <a:lnTo>
                    <a:pt x="770175" y="77524"/>
                  </a:lnTo>
                  <a:lnTo>
                    <a:pt x="781695" y="107366"/>
                  </a:lnTo>
                  <a:lnTo>
                    <a:pt x="792581" y="146600"/>
                  </a:lnTo>
                  <a:lnTo>
                    <a:pt x="802015" y="183273"/>
                  </a:lnTo>
                  <a:lnTo>
                    <a:pt x="809482" y="222366"/>
                  </a:lnTo>
                  <a:lnTo>
                    <a:pt x="811986" y="265659"/>
                  </a:lnTo>
                  <a:lnTo>
                    <a:pt x="812419" y="299310"/>
                  </a:lnTo>
                  <a:lnTo>
                    <a:pt x="809902" y="335408"/>
                  </a:lnTo>
                  <a:lnTo>
                    <a:pt x="797364" y="377323"/>
                  </a:lnTo>
                  <a:lnTo>
                    <a:pt x="780450" y="413861"/>
                  </a:lnTo>
                  <a:lnTo>
                    <a:pt x="749035" y="454261"/>
                  </a:lnTo>
                  <a:lnTo>
                    <a:pt x="727731" y="477121"/>
                  </a:lnTo>
                  <a:lnTo>
                    <a:pt x="699371" y="491721"/>
                  </a:lnTo>
                  <a:lnTo>
                    <a:pt x="665832" y="502331"/>
                  </a:lnTo>
                  <a:lnTo>
                    <a:pt x="626019" y="502277"/>
                  </a:lnTo>
                  <a:lnTo>
                    <a:pt x="582803" y="491238"/>
                  </a:lnTo>
                  <a:lnTo>
                    <a:pt x="548060" y="475399"/>
                  </a:lnTo>
                  <a:lnTo>
                    <a:pt x="503517" y="458406"/>
                  </a:lnTo>
                  <a:lnTo>
                    <a:pt x="462380" y="439615"/>
                  </a:lnTo>
                  <a:lnTo>
                    <a:pt x="428043" y="431881"/>
                  </a:lnTo>
                  <a:lnTo>
                    <a:pt x="392734" y="429590"/>
                  </a:lnTo>
                  <a:lnTo>
                    <a:pt x="357137" y="428910"/>
                  </a:lnTo>
                  <a:lnTo>
                    <a:pt x="285750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2" name="SMARTInkShape-5486"/>
            <p:cNvSpPr/>
            <p:nvPr>
              <p:custDataLst>
                <p:tags r:id="rId9"/>
              </p:custDataLst>
            </p:nvPr>
          </p:nvSpPr>
          <p:spPr bwMode="auto">
            <a:xfrm>
              <a:off x="7493884" y="4216025"/>
              <a:ext cx="42773" cy="351405"/>
            </a:xfrm>
            <a:custGeom>
              <a:avLst/>
              <a:gdLst/>
              <a:ahLst/>
              <a:cxnLst/>
              <a:rect l="0" t="0" r="0" b="0"/>
              <a:pathLst>
                <a:path w="42773" h="351405">
                  <a:moveTo>
                    <a:pt x="42772" y="34506"/>
                  </a:moveTo>
                  <a:lnTo>
                    <a:pt x="42772" y="34506"/>
                  </a:lnTo>
                  <a:lnTo>
                    <a:pt x="38031" y="29766"/>
                  </a:lnTo>
                  <a:lnTo>
                    <a:pt x="25390" y="0"/>
                  </a:lnTo>
                  <a:lnTo>
                    <a:pt x="18870" y="29527"/>
                  </a:lnTo>
                  <a:lnTo>
                    <a:pt x="16838" y="72057"/>
                  </a:lnTo>
                  <a:lnTo>
                    <a:pt x="15244" y="111668"/>
                  </a:lnTo>
                  <a:lnTo>
                    <a:pt x="9922" y="152398"/>
                  </a:lnTo>
                  <a:lnTo>
                    <a:pt x="7619" y="196479"/>
                  </a:lnTo>
                  <a:lnTo>
                    <a:pt x="7221" y="231326"/>
                  </a:lnTo>
                  <a:lnTo>
                    <a:pt x="4457" y="266787"/>
                  </a:lnTo>
                  <a:lnTo>
                    <a:pt x="0" y="302429"/>
                  </a:lnTo>
                  <a:lnTo>
                    <a:pt x="1325" y="332833"/>
                  </a:lnTo>
                  <a:lnTo>
                    <a:pt x="5922" y="351404"/>
                  </a:lnTo>
                  <a:lnTo>
                    <a:pt x="7291" y="349951"/>
                  </a:lnTo>
                  <a:lnTo>
                    <a:pt x="15983" y="3291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32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HW4 Grades Released</a:t>
            </a:r>
          </a:p>
          <a:p>
            <a:pPr lvl="1"/>
            <a:r>
              <a:rPr lang="en-US" dirty="0"/>
              <a:t>Regrade requests close: 12/03, 11:55pm</a:t>
            </a:r>
          </a:p>
          <a:p>
            <a:pPr lvl="1"/>
            <a:r>
              <a:rPr lang="en-US" dirty="0"/>
              <a:t>Please check solutions first!</a:t>
            </a:r>
          </a:p>
          <a:p>
            <a:pPr lvl="1"/>
            <a:endParaRPr lang="en-US" dirty="0"/>
          </a:p>
          <a:p>
            <a:r>
              <a:rPr lang="en-US" dirty="0"/>
              <a:t>Grade histogram: 4803</a:t>
            </a:r>
          </a:p>
          <a:p>
            <a:pPr lvl="1"/>
            <a:r>
              <a:rPr lang="en-US" dirty="0"/>
              <a:t>Max possible: 100 (regular credit) + 40 (extra credit)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0E811-7234-EF42-B2BB-0A83E0FD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9144000" cy="29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59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4" name="Shape 17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Shape 1705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Shape 1706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7" name="Shape 1707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8" name="Shape 1708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9" name="Shape 1709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710" name="Shape 1710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711" name="Shape 1711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712" name="Shape 17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Shape 17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Shape 17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Shape 17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Shape 1716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7" name="Shape 17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8" name="Shape 1718"/>
          <p:cNvCxnSpPr>
            <a:stCxn id="1703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9" name="Shape 1719"/>
          <p:cNvCxnSpPr>
            <a:stCxn id="1703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21" name="Shape 17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Shape 1722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pic>
        <p:nvPicPr>
          <p:cNvPr id="1723" name="Shape 17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625" y="2112800"/>
            <a:ext cx="2882451" cy="29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Shape 1724"/>
          <p:cNvSpPr txBox="1"/>
          <p:nvPr/>
        </p:nvSpPr>
        <p:spPr>
          <a:xfrm>
            <a:off x="5829775" y="1666025"/>
            <a:ext cx="26589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Data manifold for 2-d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725" name="Shape 1725"/>
          <p:cNvSpPr txBox="1"/>
          <p:nvPr/>
        </p:nvSpPr>
        <p:spPr>
          <a:xfrm>
            <a:off x="48436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26" name="Shape 1726"/>
          <p:cNvSpPr txBox="1"/>
          <p:nvPr/>
        </p:nvSpPr>
        <p:spPr>
          <a:xfrm>
            <a:off x="68027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27" name="Shape 1727"/>
          <p:cNvCxnSpPr/>
          <p:nvPr/>
        </p:nvCxnSpPr>
        <p:spPr>
          <a:xfrm>
            <a:off x="5620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28" name="Shape 1728"/>
          <p:cNvCxnSpPr/>
          <p:nvPr/>
        </p:nvCxnSpPr>
        <p:spPr>
          <a:xfrm rot="10800000">
            <a:off x="64964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29" name="Shape 1729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ECAA0D89-B8BB-D94C-B4EF-93036F124F1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6809C3-213A-4B0D-80AE-D5086F24E02A}"/>
                  </a:ext>
                </a:extLst>
              </p14:cNvPr>
              <p14:cNvContentPartPr/>
              <p14:nvPr/>
            </p14:nvContentPartPr>
            <p14:xfrm>
              <a:off x="4781880" y="1996560"/>
              <a:ext cx="3921480" cy="382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6809C3-213A-4B0D-80AE-D5086F24E0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2520" y="1987200"/>
                <a:ext cx="3940200" cy="38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3558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Shape 1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75" y="1721400"/>
            <a:ext cx="2367424" cy="3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Shape 1737"/>
          <p:cNvSpPr txBox="1"/>
          <p:nvPr/>
        </p:nvSpPr>
        <p:spPr>
          <a:xfrm>
            <a:off x="36244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38" name="Shape 1738"/>
          <p:cNvSpPr txBox="1"/>
          <p:nvPr/>
        </p:nvSpPr>
        <p:spPr>
          <a:xfrm>
            <a:off x="55835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39" name="Shape 1739"/>
          <p:cNvCxnSpPr/>
          <p:nvPr/>
        </p:nvCxnSpPr>
        <p:spPr>
          <a:xfrm>
            <a:off x="4477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40" name="Shape 1740"/>
          <p:cNvCxnSpPr/>
          <p:nvPr/>
        </p:nvCxnSpPr>
        <p:spPr>
          <a:xfrm rot="10800000">
            <a:off x="52772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41" name="Shape 1741"/>
          <p:cNvSpPr txBox="1"/>
          <p:nvPr/>
        </p:nvSpPr>
        <p:spPr>
          <a:xfrm>
            <a:off x="2672600" y="2130700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Degree of smile</a:t>
            </a:r>
          </a:p>
        </p:txBody>
      </p:sp>
      <p:sp>
        <p:nvSpPr>
          <p:cNvPr id="1742" name="Shape 1742"/>
          <p:cNvSpPr txBox="1"/>
          <p:nvPr/>
        </p:nvSpPr>
        <p:spPr>
          <a:xfrm>
            <a:off x="7339725" y="4912675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 pose</a:t>
            </a:r>
          </a:p>
        </p:txBody>
      </p:sp>
      <p:cxnSp>
        <p:nvCxnSpPr>
          <p:cNvPr id="1743" name="Shape 1743"/>
          <p:cNvCxnSpPr>
            <a:stCxn id="1737" idx="0"/>
          </p:cNvCxnSpPr>
          <p:nvPr/>
        </p:nvCxnSpPr>
        <p:spPr>
          <a:xfrm rot="10800000">
            <a:off x="3717925" y="2500900"/>
            <a:ext cx="3234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4" name="Shape 1744"/>
          <p:cNvCxnSpPr/>
          <p:nvPr/>
        </p:nvCxnSpPr>
        <p:spPr>
          <a:xfrm rot="10800000" flipH="1">
            <a:off x="6682175" y="5182225"/>
            <a:ext cx="628200" cy="10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5" name="Shape 1745"/>
          <p:cNvSpPr txBox="1"/>
          <p:nvPr/>
        </p:nvSpPr>
        <p:spPr>
          <a:xfrm>
            <a:off x="433549" y="1772500"/>
            <a:ext cx="2005200" cy="18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Diagonal prior on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independent latent variables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dimensions of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interpretable factors of variation</a:t>
            </a:r>
          </a:p>
        </p:txBody>
      </p:sp>
      <p:sp>
        <p:nvSpPr>
          <p:cNvPr id="1746" name="Shape 1746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CBF3EEB-77B8-7D4D-8E29-2A7DB6C367F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5C7FFB-AE78-4235-8F62-FE9A6BADC86A}"/>
                  </a:ext>
                </a:extLst>
              </p14:cNvPr>
              <p14:cNvContentPartPr/>
              <p14:nvPr/>
            </p14:nvContentPartPr>
            <p14:xfrm>
              <a:off x="2664720" y="2033640"/>
              <a:ext cx="5848920" cy="37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5C7FFB-AE78-4235-8F62-FE9A6BADC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5360" y="2024280"/>
                <a:ext cx="5867640" cy="37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624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VAEs</a:t>
            </a:r>
          </a:p>
          <a:p>
            <a:pPr lvl="1"/>
            <a:r>
              <a:rPr lang="en-US" dirty="0">
                <a:sym typeface="Wingdings" pitchFamily="2" charset="2"/>
              </a:rPr>
              <a:t>Reparameterization trick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1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88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Shape 1564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5" name="Shape 1565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Shape 1566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Shape 1567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8" name="Shape 1568"/>
          <p:cNvCxnSpPr>
            <a:stCxn id="1566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69" name="Shape 156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Shape 1570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71" name="Shape 1571"/>
          <p:cNvCxnSpPr>
            <a:stCxn id="1566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2" name="Shape 1572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Shape 1573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4" name="Shape 1574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5" name="Shape 1575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6" name="Shape 1576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7" name="Shape 1577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78" name="Shape 1578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Shape 1579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80" name="Shape 1580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581" name="Shape 1581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582" name="Shape 1582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Shape 158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Shape 1584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Shape 1585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Shape 1586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Shape 1587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Shape 1588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Shape 1589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90" name="Shape 1590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1" name="Shape 1591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2" name="Shape 1592"/>
          <p:cNvCxnSpPr>
            <a:stCxn id="1563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3" name="Shape 1593"/>
          <p:cNvCxnSpPr>
            <a:stCxn id="1563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5" name="Shape 1595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96" name="Shape 1596"/>
          <p:cNvPicPr preferRelativeResize="0"/>
          <p:nvPr/>
        </p:nvPicPr>
        <p:blipFill rotWithShape="1">
          <a:blip r:embed="rId4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Shape 159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598" name="Shape 1598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9" name="Shape 1599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00" name="Shape 1600"/>
          <p:cNvCxnSpPr/>
          <p:nvPr/>
        </p:nvCxnSpPr>
        <p:spPr>
          <a:xfrm flipH="1">
            <a:off x="1019849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15797BDD-CC4B-7342-B3B9-6A59195FC75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SMARTInkShape-5457"/>
          <p:cNvSpPr/>
          <p:nvPr>
            <p:custDataLst>
              <p:tags r:id="rId1"/>
            </p:custDataLst>
          </p:nvPr>
        </p:nvSpPr>
        <p:spPr bwMode="auto">
          <a:xfrm>
            <a:off x="6688336" y="2099718"/>
            <a:ext cx="139499" cy="34328"/>
          </a:xfrm>
          <a:custGeom>
            <a:avLst/>
            <a:gdLst/>
            <a:ahLst/>
            <a:cxnLst/>
            <a:rect l="0" t="0" r="0" b="0"/>
            <a:pathLst>
              <a:path w="139499" h="34328">
                <a:moveTo>
                  <a:pt x="0" y="7688"/>
                </a:moveTo>
                <a:lnTo>
                  <a:pt x="0" y="7688"/>
                </a:lnTo>
                <a:lnTo>
                  <a:pt x="16782" y="620"/>
                </a:lnTo>
                <a:lnTo>
                  <a:pt x="20117" y="0"/>
                </a:lnTo>
                <a:lnTo>
                  <a:pt x="58749" y="6556"/>
                </a:lnTo>
                <a:lnTo>
                  <a:pt x="88334" y="8457"/>
                </a:lnTo>
                <a:lnTo>
                  <a:pt x="114052" y="16241"/>
                </a:lnTo>
                <a:lnTo>
                  <a:pt x="113738" y="16367"/>
                </a:lnTo>
                <a:lnTo>
                  <a:pt x="110743" y="16506"/>
                </a:lnTo>
                <a:lnTo>
                  <a:pt x="106104" y="13923"/>
                </a:lnTo>
                <a:lnTo>
                  <a:pt x="103479" y="11844"/>
                </a:lnTo>
                <a:lnTo>
                  <a:pt x="85561" y="8920"/>
                </a:lnTo>
                <a:lnTo>
                  <a:pt x="44157" y="17564"/>
                </a:lnTo>
                <a:lnTo>
                  <a:pt x="23006" y="25828"/>
                </a:lnTo>
                <a:lnTo>
                  <a:pt x="9754" y="33971"/>
                </a:lnTo>
                <a:lnTo>
                  <a:pt x="18655" y="34327"/>
                </a:lnTo>
                <a:lnTo>
                  <a:pt x="61926" y="24744"/>
                </a:lnTo>
                <a:lnTo>
                  <a:pt x="99950" y="17688"/>
                </a:lnTo>
                <a:lnTo>
                  <a:pt x="139498" y="16646"/>
                </a:lnTo>
                <a:lnTo>
                  <a:pt x="114168" y="17612"/>
                </a:lnTo>
                <a:lnTo>
                  <a:pt x="74002" y="24307"/>
                </a:lnTo>
                <a:lnTo>
                  <a:pt x="50484" y="26295"/>
                </a:lnTo>
                <a:lnTo>
                  <a:pt x="42942" y="30179"/>
                </a:lnTo>
                <a:lnTo>
                  <a:pt x="40535" y="30620"/>
                </a:lnTo>
                <a:lnTo>
                  <a:pt x="38929" y="29921"/>
                </a:lnTo>
                <a:lnTo>
                  <a:pt x="37860" y="28463"/>
                </a:lnTo>
                <a:lnTo>
                  <a:pt x="37145" y="28483"/>
                </a:lnTo>
                <a:lnTo>
                  <a:pt x="36671" y="29489"/>
                </a:lnTo>
                <a:lnTo>
                  <a:pt x="36353" y="31152"/>
                </a:lnTo>
                <a:lnTo>
                  <a:pt x="39118" y="31268"/>
                </a:lnTo>
                <a:lnTo>
                  <a:pt x="98227" y="255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5458"/>
          <p:cNvSpPr/>
          <p:nvPr>
            <p:custDataLst>
              <p:tags r:id="rId2"/>
            </p:custDataLst>
          </p:nvPr>
        </p:nvSpPr>
        <p:spPr bwMode="auto">
          <a:xfrm>
            <a:off x="7349133" y="2107406"/>
            <a:ext cx="366118" cy="26790"/>
          </a:xfrm>
          <a:custGeom>
            <a:avLst/>
            <a:gdLst/>
            <a:ahLst/>
            <a:cxnLst/>
            <a:rect l="0" t="0" r="0" b="0"/>
            <a:pathLst>
              <a:path w="366118" h="26790">
                <a:moveTo>
                  <a:pt x="0" y="0"/>
                </a:moveTo>
                <a:lnTo>
                  <a:pt x="0" y="0"/>
                </a:lnTo>
                <a:lnTo>
                  <a:pt x="4741" y="4741"/>
                </a:lnTo>
                <a:lnTo>
                  <a:pt x="9713" y="7068"/>
                </a:lnTo>
                <a:lnTo>
                  <a:pt x="44509" y="15834"/>
                </a:lnTo>
                <a:lnTo>
                  <a:pt x="82765" y="17459"/>
                </a:lnTo>
                <a:lnTo>
                  <a:pt x="122088" y="17741"/>
                </a:lnTo>
                <a:lnTo>
                  <a:pt x="154472" y="17807"/>
                </a:lnTo>
                <a:lnTo>
                  <a:pt x="195589" y="17844"/>
                </a:lnTo>
                <a:lnTo>
                  <a:pt x="228277" y="17855"/>
                </a:lnTo>
                <a:lnTo>
                  <a:pt x="266737" y="17858"/>
                </a:lnTo>
                <a:lnTo>
                  <a:pt x="305807" y="17859"/>
                </a:lnTo>
                <a:lnTo>
                  <a:pt x="347327" y="17860"/>
                </a:lnTo>
                <a:lnTo>
                  <a:pt x="359980" y="17860"/>
                </a:lnTo>
                <a:lnTo>
                  <a:pt x="362026" y="18852"/>
                </a:lnTo>
                <a:lnTo>
                  <a:pt x="366117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" name="SMARTInkShape-Group1411"/>
          <p:cNvGrpSpPr/>
          <p:nvPr/>
        </p:nvGrpSpPr>
        <p:grpSpPr>
          <a:xfrm>
            <a:off x="616149" y="2707080"/>
            <a:ext cx="982266" cy="78984"/>
            <a:chOff x="616149" y="2707080"/>
            <a:chExt cx="982266" cy="78984"/>
          </a:xfrm>
        </p:grpSpPr>
        <p:sp>
          <p:nvSpPr>
            <p:cNvPr id="4" name="SMARTInkShape-5459"/>
            <p:cNvSpPr/>
            <p:nvPr>
              <p:custDataLst>
                <p:tags r:id="rId26"/>
              </p:custDataLst>
            </p:nvPr>
          </p:nvSpPr>
          <p:spPr bwMode="auto">
            <a:xfrm>
              <a:off x="616149" y="2707080"/>
              <a:ext cx="962475" cy="78984"/>
            </a:xfrm>
            <a:custGeom>
              <a:avLst/>
              <a:gdLst/>
              <a:ahLst/>
              <a:cxnLst/>
              <a:rect l="0" t="0" r="0" b="0"/>
              <a:pathLst>
                <a:path w="962475" h="78984">
                  <a:moveTo>
                    <a:pt x="0" y="43264"/>
                  </a:moveTo>
                  <a:lnTo>
                    <a:pt x="0" y="43264"/>
                  </a:lnTo>
                  <a:lnTo>
                    <a:pt x="4740" y="43264"/>
                  </a:lnTo>
                  <a:lnTo>
                    <a:pt x="17169" y="38523"/>
                  </a:lnTo>
                  <a:lnTo>
                    <a:pt x="20375" y="36135"/>
                  </a:lnTo>
                  <a:lnTo>
                    <a:pt x="25881" y="29025"/>
                  </a:lnTo>
                  <a:lnTo>
                    <a:pt x="30685" y="27013"/>
                  </a:lnTo>
                  <a:lnTo>
                    <a:pt x="33355" y="27469"/>
                  </a:lnTo>
                  <a:lnTo>
                    <a:pt x="42845" y="31859"/>
                  </a:lnTo>
                  <a:lnTo>
                    <a:pt x="69007" y="34008"/>
                  </a:lnTo>
                  <a:lnTo>
                    <a:pt x="111916" y="26617"/>
                  </a:lnTo>
                  <a:lnTo>
                    <a:pt x="155077" y="15850"/>
                  </a:lnTo>
                  <a:lnTo>
                    <a:pt x="198500" y="7647"/>
                  </a:lnTo>
                  <a:lnTo>
                    <a:pt x="231890" y="0"/>
                  </a:lnTo>
                  <a:lnTo>
                    <a:pt x="261961" y="3220"/>
                  </a:lnTo>
                  <a:lnTo>
                    <a:pt x="277161" y="1654"/>
                  </a:lnTo>
                  <a:lnTo>
                    <a:pt x="321314" y="7113"/>
                  </a:lnTo>
                  <a:lnTo>
                    <a:pt x="363131" y="7520"/>
                  </a:lnTo>
                  <a:lnTo>
                    <a:pt x="403599" y="7543"/>
                  </a:lnTo>
                  <a:lnTo>
                    <a:pt x="443139" y="7545"/>
                  </a:lnTo>
                  <a:lnTo>
                    <a:pt x="486882" y="7545"/>
                  </a:lnTo>
                  <a:lnTo>
                    <a:pt x="531451" y="7545"/>
                  </a:lnTo>
                  <a:lnTo>
                    <a:pt x="576093" y="7545"/>
                  </a:lnTo>
                  <a:lnTo>
                    <a:pt x="606141" y="14674"/>
                  </a:lnTo>
                  <a:lnTo>
                    <a:pt x="621010" y="21784"/>
                  </a:lnTo>
                  <a:lnTo>
                    <a:pt x="661146" y="26079"/>
                  </a:lnTo>
                  <a:lnTo>
                    <a:pt x="705398" y="40608"/>
                  </a:lnTo>
                  <a:lnTo>
                    <a:pt x="731637" y="49611"/>
                  </a:lnTo>
                  <a:lnTo>
                    <a:pt x="749916" y="54074"/>
                  </a:lnTo>
                  <a:lnTo>
                    <a:pt x="765254" y="61680"/>
                  </a:lnTo>
                  <a:lnTo>
                    <a:pt x="781375" y="70218"/>
                  </a:lnTo>
                  <a:lnTo>
                    <a:pt x="804008" y="77251"/>
                  </a:lnTo>
                  <a:lnTo>
                    <a:pt x="841445" y="78831"/>
                  </a:lnTo>
                  <a:lnTo>
                    <a:pt x="884309" y="76317"/>
                  </a:lnTo>
                  <a:lnTo>
                    <a:pt x="915070" y="71290"/>
                  </a:lnTo>
                  <a:lnTo>
                    <a:pt x="957885" y="78647"/>
                  </a:lnTo>
                  <a:lnTo>
                    <a:pt x="962474" y="78883"/>
                  </a:lnTo>
                  <a:lnTo>
                    <a:pt x="946547" y="789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5460"/>
            <p:cNvSpPr/>
            <p:nvPr>
              <p:custDataLst>
                <p:tags r:id="rId27"/>
              </p:custDataLst>
            </p:nvPr>
          </p:nvSpPr>
          <p:spPr bwMode="auto">
            <a:xfrm>
              <a:off x="651867" y="2709480"/>
              <a:ext cx="89298" cy="23005"/>
            </a:xfrm>
            <a:custGeom>
              <a:avLst/>
              <a:gdLst/>
              <a:ahLst/>
              <a:cxnLst/>
              <a:rect l="0" t="0" r="0" b="0"/>
              <a:pathLst>
                <a:path w="89298" h="23005">
                  <a:moveTo>
                    <a:pt x="0" y="5145"/>
                  </a:moveTo>
                  <a:lnTo>
                    <a:pt x="0" y="5145"/>
                  </a:lnTo>
                  <a:lnTo>
                    <a:pt x="4741" y="5145"/>
                  </a:lnTo>
                  <a:lnTo>
                    <a:pt x="9714" y="2499"/>
                  </a:lnTo>
                  <a:lnTo>
                    <a:pt x="12429" y="404"/>
                  </a:lnTo>
                  <a:lnTo>
                    <a:pt x="15232" y="0"/>
                  </a:lnTo>
                  <a:lnTo>
                    <a:pt x="58827" y="12574"/>
                  </a:lnTo>
                  <a:lnTo>
                    <a:pt x="89297" y="230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5461"/>
            <p:cNvSpPr/>
            <p:nvPr>
              <p:custDataLst>
                <p:tags r:id="rId28"/>
              </p:custDataLst>
            </p:nvPr>
          </p:nvSpPr>
          <p:spPr bwMode="auto">
            <a:xfrm>
              <a:off x="857250" y="2714625"/>
              <a:ext cx="89298" cy="8563"/>
            </a:xfrm>
            <a:custGeom>
              <a:avLst/>
              <a:gdLst/>
              <a:ahLst/>
              <a:cxnLst/>
              <a:rect l="0" t="0" r="0" b="0"/>
              <a:pathLst>
                <a:path w="89298" h="8563">
                  <a:moveTo>
                    <a:pt x="0" y="0"/>
                  </a:moveTo>
                  <a:lnTo>
                    <a:pt x="0" y="0"/>
                  </a:lnTo>
                  <a:lnTo>
                    <a:pt x="14258" y="6137"/>
                  </a:lnTo>
                  <a:lnTo>
                    <a:pt x="46722" y="8562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5462"/>
            <p:cNvSpPr/>
            <p:nvPr>
              <p:custDataLst>
                <p:tags r:id="rId29"/>
              </p:custDataLst>
            </p:nvPr>
          </p:nvSpPr>
          <p:spPr bwMode="auto">
            <a:xfrm>
              <a:off x="1473399" y="2714625"/>
              <a:ext cx="125016" cy="17860"/>
            </a:xfrm>
            <a:custGeom>
              <a:avLst/>
              <a:gdLst/>
              <a:ahLst/>
              <a:cxnLst/>
              <a:rect l="0" t="0" r="0" b="0"/>
              <a:pathLst>
                <a:path w="125016" h="17860">
                  <a:moveTo>
                    <a:pt x="0" y="17859"/>
                  </a:moveTo>
                  <a:lnTo>
                    <a:pt x="0" y="17859"/>
                  </a:lnTo>
                  <a:lnTo>
                    <a:pt x="14258" y="11722"/>
                  </a:lnTo>
                  <a:lnTo>
                    <a:pt x="51462" y="9297"/>
                  </a:lnTo>
                  <a:lnTo>
                    <a:pt x="94541" y="8962"/>
                  </a:lnTo>
                  <a:lnTo>
                    <a:pt x="125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5463"/>
            <p:cNvSpPr/>
            <p:nvPr>
              <p:custDataLst>
                <p:tags r:id="rId30"/>
              </p:custDataLst>
            </p:nvPr>
          </p:nvSpPr>
          <p:spPr bwMode="auto">
            <a:xfrm>
              <a:off x="1098352" y="2714625"/>
              <a:ext cx="160735" cy="26790"/>
            </a:xfrm>
            <a:custGeom>
              <a:avLst/>
              <a:gdLst/>
              <a:ahLst/>
              <a:cxnLst/>
              <a:rect l="0" t="0" r="0" b="0"/>
              <a:pathLst>
                <a:path w="160735" h="26790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4740" y="13302"/>
                  </a:lnTo>
                  <a:lnTo>
                    <a:pt x="15005" y="15834"/>
                  </a:lnTo>
                  <a:lnTo>
                    <a:pt x="56362" y="17593"/>
                  </a:lnTo>
                  <a:lnTo>
                    <a:pt x="100944" y="17807"/>
                  </a:lnTo>
                  <a:lnTo>
                    <a:pt x="135111" y="18845"/>
                  </a:lnTo>
                  <a:lnTo>
                    <a:pt x="160734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0" name="SMARTInkShape-5464"/>
          <p:cNvSpPr/>
          <p:nvPr>
            <p:custDataLst>
              <p:tags r:id="rId3"/>
            </p:custDataLst>
          </p:nvPr>
        </p:nvSpPr>
        <p:spPr bwMode="auto">
          <a:xfrm>
            <a:off x="267891" y="2777133"/>
            <a:ext cx="187524" cy="8931"/>
          </a:xfrm>
          <a:custGeom>
            <a:avLst/>
            <a:gdLst/>
            <a:ahLst/>
            <a:cxnLst/>
            <a:rect l="0" t="0" r="0" b="0"/>
            <a:pathLst>
              <a:path w="187524" h="8931">
                <a:moveTo>
                  <a:pt x="0" y="8930"/>
                </a:moveTo>
                <a:lnTo>
                  <a:pt x="0" y="8930"/>
                </a:lnTo>
                <a:lnTo>
                  <a:pt x="4740" y="8930"/>
                </a:lnTo>
                <a:lnTo>
                  <a:pt x="38160" y="1241"/>
                </a:lnTo>
                <a:lnTo>
                  <a:pt x="77064" y="6382"/>
                </a:lnTo>
                <a:lnTo>
                  <a:pt x="18752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SMARTInkShape-5465"/>
          <p:cNvSpPr/>
          <p:nvPr>
            <p:custDataLst>
              <p:tags r:id="rId4"/>
            </p:custDataLst>
          </p:nvPr>
        </p:nvSpPr>
        <p:spPr bwMode="auto">
          <a:xfrm>
            <a:off x="174697" y="2335751"/>
            <a:ext cx="137843" cy="503891"/>
          </a:xfrm>
          <a:custGeom>
            <a:avLst/>
            <a:gdLst/>
            <a:ahLst/>
            <a:cxnLst/>
            <a:rect l="0" t="0" r="0" b="0"/>
            <a:pathLst>
              <a:path w="137843" h="503891">
                <a:moveTo>
                  <a:pt x="137842" y="30616"/>
                </a:moveTo>
                <a:lnTo>
                  <a:pt x="137842" y="30616"/>
                </a:lnTo>
                <a:lnTo>
                  <a:pt x="108727" y="4146"/>
                </a:lnTo>
                <a:lnTo>
                  <a:pt x="103549" y="1064"/>
                </a:lnTo>
                <a:lnTo>
                  <a:pt x="99105" y="0"/>
                </a:lnTo>
                <a:lnTo>
                  <a:pt x="95150" y="284"/>
                </a:lnTo>
                <a:lnTo>
                  <a:pt x="79552" y="8069"/>
                </a:lnTo>
                <a:lnTo>
                  <a:pt x="72193" y="12608"/>
                </a:lnTo>
                <a:lnTo>
                  <a:pt x="61371" y="25589"/>
                </a:lnTo>
                <a:lnTo>
                  <a:pt x="46338" y="58176"/>
                </a:lnTo>
                <a:lnTo>
                  <a:pt x="41608" y="84423"/>
                </a:lnTo>
                <a:lnTo>
                  <a:pt x="47138" y="119958"/>
                </a:lnTo>
                <a:lnTo>
                  <a:pt x="60658" y="159827"/>
                </a:lnTo>
                <a:lnTo>
                  <a:pt x="65648" y="191119"/>
                </a:lnTo>
                <a:lnTo>
                  <a:pt x="65076" y="204146"/>
                </a:lnTo>
                <a:lnTo>
                  <a:pt x="53932" y="245438"/>
                </a:lnTo>
                <a:lnTo>
                  <a:pt x="36895" y="280800"/>
                </a:lnTo>
                <a:lnTo>
                  <a:pt x="23596" y="316412"/>
                </a:lnTo>
                <a:lnTo>
                  <a:pt x="10213" y="354519"/>
                </a:lnTo>
                <a:lnTo>
                  <a:pt x="0" y="393429"/>
                </a:lnTo>
                <a:lnTo>
                  <a:pt x="1503" y="408824"/>
                </a:lnTo>
                <a:lnTo>
                  <a:pt x="16690" y="440022"/>
                </a:lnTo>
                <a:lnTo>
                  <a:pt x="23804" y="450038"/>
                </a:lnTo>
                <a:lnTo>
                  <a:pt x="42868" y="461254"/>
                </a:lnTo>
                <a:lnTo>
                  <a:pt x="62711" y="468789"/>
                </a:lnTo>
                <a:lnTo>
                  <a:pt x="119983" y="5038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SMARTInkShape-5466"/>
          <p:cNvSpPr/>
          <p:nvPr>
            <p:custDataLst>
              <p:tags r:id="rId5"/>
            </p:custDataLst>
          </p:nvPr>
        </p:nvSpPr>
        <p:spPr bwMode="auto">
          <a:xfrm>
            <a:off x="3670102" y="2243437"/>
            <a:ext cx="178256" cy="662854"/>
          </a:xfrm>
          <a:custGeom>
            <a:avLst/>
            <a:gdLst/>
            <a:ahLst/>
            <a:cxnLst/>
            <a:rect l="0" t="0" r="0" b="0"/>
            <a:pathLst>
              <a:path w="178256" h="662854">
                <a:moveTo>
                  <a:pt x="53578" y="33633"/>
                </a:moveTo>
                <a:lnTo>
                  <a:pt x="53578" y="33633"/>
                </a:lnTo>
                <a:lnTo>
                  <a:pt x="76930" y="12265"/>
                </a:lnTo>
                <a:lnTo>
                  <a:pt x="98862" y="2607"/>
                </a:lnTo>
                <a:lnTo>
                  <a:pt x="112069" y="0"/>
                </a:lnTo>
                <a:lnTo>
                  <a:pt x="118368" y="1289"/>
                </a:lnTo>
                <a:lnTo>
                  <a:pt x="130660" y="8013"/>
                </a:lnTo>
                <a:lnTo>
                  <a:pt x="134732" y="12585"/>
                </a:lnTo>
                <a:lnTo>
                  <a:pt x="155426" y="55888"/>
                </a:lnTo>
                <a:lnTo>
                  <a:pt x="162674" y="84204"/>
                </a:lnTo>
                <a:lnTo>
                  <a:pt x="166557" y="119278"/>
                </a:lnTo>
                <a:lnTo>
                  <a:pt x="168283" y="154049"/>
                </a:lnTo>
                <a:lnTo>
                  <a:pt x="169255" y="192343"/>
                </a:lnTo>
                <a:lnTo>
                  <a:pt x="169542" y="232243"/>
                </a:lnTo>
                <a:lnTo>
                  <a:pt x="169640" y="276043"/>
                </a:lnTo>
                <a:lnTo>
                  <a:pt x="172302" y="313487"/>
                </a:lnTo>
                <a:lnTo>
                  <a:pt x="176729" y="353355"/>
                </a:lnTo>
                <a:lnTo>
                  <a:pt x="175395" y="390303"/>
                </a:lnTo>
                <a:lnTo>
                  <a:pt x="171362" y="426386"/>
                </a:lnTo>
                <a:lnTo>
                  <a:pt x="172813" y="459567"/>
                </a:lnTo>
                <a:lnTo>
                  <a:pt x="177452" y="502186"/>
                </a:lnTo>
                <a:lnTo>
                  <a:pt x="178255" y="537037"/>
                </a:lnTo>
                <a:lnTo>
                  <a:pt x="175797" y="565939"/>
                </a:lnTo>
                <a:lnTo>
                  <a:pt x="171481" y="610387"/>
                </a:lnTo>
                <a:lnTo>
                  <a:pt x="170023" y="651481"/>
                </a:lnTo>
                <a:lnTo>
                  <a:pt x="169770" y="662853"/>
                </a:lnTo>
                <a:lnTo>
                  <a:pt x="168742" y="662465"/>
                </a:lnTo>
                <a:lnTo>
                  <a:pt x="136247" y="617846"/>
                </a:lnTo>
                <a:lnTo>
                  <a:pt x="118862" y="604160"/>
                </a:lnTo>
                <a:lnTo>
                  <a:pt x="86922" y="598561"/>
                </a:lnTo>
                <a:lnTo>
                  <a:pt x="55520" y="601642"/>
                </a:lnTo>
                <a:lnTo>
                  <a:pt x="15082" y="616717"/>
                </a:lnTo>
                <a:lnTo>
                  <a:pt x="0" y="62299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7" name="SMARTInkShape-Group1415"/>
          <p:cNvGrpSpPr/>
          <p:nvPr/>
        </p:nvGrpSpPr>
        <p:grpSpPr>
          <a:xfrm>
            <a:off x="161689" y="3053953"/>
            <a:ext cx="1202992" cy="1321595"/>
            <a:chOff x="161689" y="3053953"/>
            <a:chExt cx="1202992" cy="1321595"/>
          </a:xfrm>
        </p:grpSpPr>
        <p:sp>
          <p:nvSpPr>
            <p:cNvPr id="13" name="SMARTInkShape-5467"/>
            <p:cNvSpPr/>
            <p:nvPr>
              <p:custDataLst>
                <p:tags r:id="rId12"/>
              </p:custDataLst>
            </p:nvPr>
          </p:nvSpPr>
          <p:spPr bwMode="auto">
            <a:xfrm>
              <a:off x="169664" y="3377771"/>
              <a:ext cx="178595" cy="363769"/>
            </a:xfrm>
            <a:custGeom>
              <a:avLst/>
              <a:gdLst/>
              <a:ahLst/>
              <a:cxnLst/>
              <a:rect l="0" t="0" r="0" b="0"/>
              <a:pathLst>
                <a:path w="178595" h="363769">
                  <a:moveTo>
                    <a:pt x="0" y="363768"/>
                  </a:moveTo>
                  <a:lnTo>
                    <a:pt x="0" y="363768"/>
                  </a:lnTo>
                  <a:lnTo>
                    <a:pt x="4741" y="359027"/>
                  </a:lnTo>
                  <a:lnTo>
                    <a:pt x="7068" y="354054"/>
                  </a:lnTo>
                  <a:lnTo>
                    <a:pt x="21250" y="313839"/>
                  </a:lnTo>
                  <a:lnTo>
                    <a:pt x="32824" y="274237"/>
                  </a:lnTo>
                  <a:lnTo>
                    <a:pt x="40704" y="235927"/>
                  </a:lnTo>
                  <a:lnTo>
                    <a:pt x="44472" y="202858"/>
                  </a:lnTo>
                  <a:lnTo>
                    <a:pt x="50439" y="162522"/>
                  </a:lnTo>
                  <a:lnTo>
                    <a:pt x="52648" y="120144"/>
                  </a:lnTo>
                  <a:lnTo>
                    <a:pt x="53303" y="83003"/>
                  </a:lnTo>
                  <a:lnTo>
                    <a:pt x="50878" y="45930"/>
                  </a:lnTo>
                  <a:lnTo>
                    <a:pt x="38340" y="14004"/>
                  </a:lnTo>
                  <a:lnTo>
                    <a:pt x="32584" y="5580"/>
                  </a:lnTo>
                  <a:lnTo>
                    <a:pt x="26719" y="1175"/>
                  </a:lnTo>
                  <a:lnTo>
                    <a:pt x="23766" y="0"/>
                  </a:lnTo>
                  <a:lnTo>
                    <a:pt x="20805" y="1201"/>
                  </a:lnTo>
                  <a:lnTo>
                    <a:pt x="14869" y="7828"/>
                  </a:lnTo>
                  <a:lnTo>
                    <a:pt x="11570" y="20033"/>
                  </a:lnTo>
                  <a:lnTo>
                    <a:pt x="9451" y="56863"/>
                  </a:lnTo>
                  <a:lnTo>
                    <a:pt x="16162" y="94234"/>
                  </a:lnTo>
                  <a:lnTo>
                    <a:pt x="24396" y="127046"/>
                  </a:lnTo>
                  <a:lnTo>
                    <a:pt x="31372" y="162328"/>
                  </a:lnTo>
                  <a:lnTo>
                    <a:pt x="46766" y="204474"/>
                  </a:lnTo>
                  <a:lnTo>
                    <a:pt x="65409" y="244309"/>
                  </a:lnTo>
                  <a:lnTo>
                    <a:pt x="95766" y="285130"/>
                  </a:lnTo>
                  <a:lnTo>
                    <a:pt x="104740" y="294091"/>
                  </a:lnTo>
                  <a:lnTo>
                    <a:pt x="108522" y="296481"/>
                  </a:lnTo>
                  <a:lnTo>
                    <a:pt x="120662" y="296490"/>
                  </a:lnTo>
                  <a:lnTo>
                    <a:pt x="159353" y="285749"/>
                  </a:lnTo>
                  <a:lnTo>
                    <a:pt x="178594" y="2744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5468"/>
            <p:cNvSpPr/>
            <p:nvPr>
              <p:custDataLst>
                <p:tags r:id="rId13"/>
              </p:custDataLst>
            </p:nvPr>
          </p:nvSpPr>
          <p:spPr bwMode="auto">
            <a:xfrm>
              <a:off x="350078" y="3268266"/>
              <a:ext cx="141056" cy="387721"/>
            </a:xfrm>
            <a:custGeom>
              <a:avLst/>
              <a:gdLst/>
              <a:ahLst/>
              <a:cxnLst/>
              <a:rect l="0" t="0" r="0" b="0"/>
              <a:pathLst>
                <a:path w="141056" h="387721">
                  <a:moveTo>
                    <a:pt x="7110" y="0"/>
                  </a:moveTo>
                  <a:lnTo>
                    <a:pt x="7110" y="0"/>
                  </a:lnTo>
                  <a:lnTo>
                    <a:pt x="42" y="31786"/>
                  </a:lnTo>
                  <a:lnTo>
                    <a:pt x="0" y="50838"/>
                  </a:lnTo>
                  <a:lnTo>
                    <a:pt x="5411" y="89821"/>
                  </a:lnTo>
                  <a:lnTo>
                    <a:pt x="9252" y="131454"/>
                  </a:lnTo>
                  <a:lnTo>
                    <a:pt x="14028" y="168926"/>
                  </a:lnTo>
                  <a:lnTo>
                    <a:pt x="18089" y="205163"/>
                  </a:lnTo>
                  <a:lnTo>
                    <a:pt x="28350" y="248224"/>
                  </a:lnTo>
                  <a:lnTo>
                    <a:pt x="39932" y="287377"/>
                  </a:lnTo>
                  <a:lnTo>
                    <a:pt x="48805" y="323714"/>
                  </a:lnTo>
                  <a:lnTo>
                    <a:pt x="68408" y="366608"/>
                  </a:lnTo>
                  <a:lnTo>
                    <a:pt x="79333" y="376257"/>
                  </a:lnTo>
                  <a:lnTo>
                    <a:pt x="107255" y="387191"/>
                  </a:lnTo>
                  <a:lnTo>
                    <a:pt x="118757" y="387720"/>
                  </a:lnTo>
                  <a:lnTo>
                    <a:pt x="127176" y="384648"/>
                  </a:lnTo>
                  <a:lnTo>
                    <a:pt x="141055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5469"/>
            <p:cNvSpPr/>
            <p:nvPr>
              <p:custDataLst>
                <p:tags r:id="rId14"/>
              </p:custDataLst>
            </p:nvPr>
          </p:nvSpPr>
          <p:spPr bwMode="auto">
            <a:xfrm>
              <a:off x="1098352" y="3053953"/>
              <a:ext cx="266329" cy="482204"/>
            </a:xfrm>
            <a:custGeom>
              <a:avLst/>
              <a:gdLst/>
              <a:ahLst/>
              <a:cxnLst/>
              <a:rect l="0" t="0" r="0" b="0"/>
              <a:pathLst>
                <a:path w="266329" h="482204">
                  <a:moveTo>
                    <a:pt x="0" y="0"/>
                  </a:moveTo>
                  <a:lnTo>
                    <a:pt x="0" y="0"/>
                  </a:lnTo>
                  <a:lnTo>
                    <a:pt x="17651" y="2646"/>
                  </a:lnTo>
                  <a:lnTo>
                    <a:pt x="53537" y="12429"/>
                  </a:lnTo>
                  <a:lnTo>
                    <a:pt x="89836" y="25731"/>
                  </a:lnTo>
                  <a:lnTo>
                    <a:pt x="132010" y="42240"/>
                  </a:lnTo>
                  <a:lnTo>
                    <a:pt x="176379" y="57377"/>
                  </a:lnTo>
                  <a:lnTo>
                    <a:pt x="211449" y="87622"/>
                  </a:lnTo>
                  <a:lnTo>
                    <a:pt x="240253" y="125071"/>
                  </a:lnTo>
                  <a:lnTo>
                    <a:pt x="253292" y="158444"/>
                  </a:lnTo>
                  <a:lnTo>
                    <a:pt x="261402" y="193451"/>
                  </a:lnTo>
                  <a:lnTo>
                    <a:pt x="265968" y="235471"/>
                  </a:lnTo>
                  <a:lnTo>
                    <a:pt x="266328" y="274050"/>
                  </a:lnTo>
                  <a:lnTo>
                    <a:pt x="260592" y="316459"/>
                  </a:lnTo>
                  <a:lnTo>
                    <a:pt x="255386" y="345700"/>
                  </a:lnTo>
                  <a:lnTo>
                    <a:pt x="247119" y="377879"/>
                  </a:lnTo>
                  <a:lnTo>
                    <a:pt x="236831" y="412025"/>
                  </a:lnTo>
                  <a:lnTo>
                    <a:pt x="214312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5470"/>
            <p:cNvSpPr/>
            <p:nvPr>
              <p:custDataLst>
                <p:tags r:id="rId15"/>
              </p:custDataLst>
            </p:nvPr>
          </p:nvSpPr>
          <p:spPr bwMode="auto">
            <a:xfrm>
              <a:off x="1054071" y="3187898"/>
              <a:ext cx="169297" cy="309545"/>
            </a:xfrm>
            <a:custGeom>
              <a:avLst/>
              <a:gdLst/>
              <a:ahLst/>
              <a:cxnLst/>
              <a:rect l="0" t="0" r="0" b="0"/>
              <a:pathLst>
                <a:path w="169297" h="309545">
                  <a:moveTo>
                    <a:pt x="8562" y="0"/>
                  </a:moveTo>
                  <a:lnTo>
                    <a:pt x="8562" y="0"/>
                  </a:lnTo>
                  <a:lnTo>
                    <a:pt x="0" y="0"/>
                  </a:lnTo>
                  <a:lnTo>
                    <a:pt x="12040" y="29141"/>
                  </a:lnTo>
                  <a:lnTo>
                    <a:pt x="34872" y="73506"/>
                  </a:lnTo>
                  <a:lnTo>
                    <a:pt x="55814" y="118130"/>
                  </a:lnTo>
                  <a:lnTo>
                    <a:pt x="76190" y="160012"/>
                  </a:lnTo>
                  <a:lnTo>
                    <a:pt x="91410" y="194730"/>
                  </a:lnTo>
                  <a:lnTo>
                    <a:pt x="107524" y="231661"/>
                  </a:lnTo>
                  <a:lnTo>
                    <a:pt x="130746" y="274956"/>
                  </a:lnTo>
                  <a:lnTo>
                    <a:pt x="139926" y="285914"/>
                  </a:lnTo>
                  <a:lnTo>
                    <a:pt x="147313" y="292768"/>
                  </a:lnTo>
                  <a:lnTo>
                    <a:pt x="157050" y="305800"/>
                  </a:lnTo>
                  <a:lnTo>
                    <a:pt x="163192" y="309544"/>
                  </a:lnTo>
                  <a:lnTo>
                    <a:pt x="165227" y="308558"/>
                  </a:lnTo>
                  <a:lnTo>
                    <a:pt x="169296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5471"/>
            <p:cNvSpPr/>
            <p:nvPr>
              <p:custDataLst>
                <p:tags r:id="rId16"/>
              </p:custDataLst>
            </p:nvPr>
          </p:nvSpPr>
          <p:spPr bwMode="auto">
            <a:xfrm>
              <a:off x="1055728" y="3269327"/>
              <a:ext cx="162493" cy="254955"/>
            </a:xfrm>
            <a:custGeom>
              <a:avLst/>
              <a:gdLst/>
              <a:ahLst/>
              <a:cxnLst/>
              <a:rect l="0" t="0" r="0" b="0"/>
              <a:pathLst>
                <a:path w="162493" h="254955">
                  <a:moveTo>
                    <a:pt x="15835" y="52517"/>
                  </a:moveTo>
                  <a:lnTo>
                    <a:pt x="15835" y="52517"/>
                  </a:lnTo>
                  <a:lnTo>
                    <a:pt x="11094" y="52517"/>
                  </a:lnTo>
                  <a:lnTo>
                    <a:pt x="9698" y="53509"/>
                  </a:lnTo>
                  <a:lnTo>
                    <a:pt x="8767" y="55162"/>
                  </a:lnTo>
                  <a:lnTo>
                    <a:pt x="0" y="92681"/>
                  </a:lnTo>
                  <a:lnTo>
                    <a:pt x="1221" y="125271"/>
                  </a:lnTo>
                  <a:lnTo>
                    <a:pt x="10523" y="167099"/>
                  </a:lnTo>
                  <a:lnTo>
                    <a:pt x="29043" y="210161"/>
                  </a:lnTo>
                  <a:lnTo>
                    <a:pt x="52938" y="248012"/>
                  </a:lnTo>
                  <a:lnTo>
                    <a:pt x="67713" y="253505"/>
                  </a:lnTo>
                  <a:lnTo>
                    <a:pt x="85524" y="254954"/>
                  </a:lnTo>
                  <a:lnTo>
                    <a:pt x="100055" y="252291"/>
                  </a:lnTo>
                  <a:lnTo>
                    <a:pt x="124133" y="240473"/>
                  </a:lnTo>
                  <a:lnTo>
                    <a:pt x="140637" y="224404"/>
                  </a:lnTo>
                  <a:lnTo>
                    <a:pt x="155103" y="185945"/>
                  </a:lnTo>
                  <a:lnTo>
                    <a:pt x="162492" y="148826"/>
                  </a:lnTo>
                  <a:lnTo>
                    <a:pt x="157105" y="111706"/>
                  </a:lnTo>
                  <a:lnTo>
                    <a:pt x="146659" y="80968"/>
                  </a:lnTo>
                  <a:lnTo>
                    <a:pt x="125740" y="42005"/>
                  </a:lnTo>
                  <a:lnTo>
                    <a:pt x="93936" y="6998"/>
                  </a:lnTo>
                  <a:lnTo>
                    <a:pt x="85934" y="2521"/>
                  </a:lnTo>
                  <a:lnTo>
                    <a:pt x="66371" y="0"/>
                  </a:lnTo>
                  <a:lnTo>
                    <a:pt x="50201" y="4702"/>
                  </a:lnTo>
                  <a:lnTo>
                    <a:pt x="36070" y="12414"/>
                  </a:lnTo>
                  <a:lnTo>
                    <a:pt x="27122" y="21342"/>
                  </a:lnTo>
                  <a:lnTo>
                    <a:pt x="15835" y="257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5472"/>
            <p:cNvSpPr/>
            <p:nvPr>
              <p:custDataLst>
                <p:tags r:id="rId17"/>
              </p:custDataLst>
            </p:nvPr>
          </p:nvSpPr>
          <p:spPr bwMode="auto">
            <a:xfrm>
              <a:off x="1017984" y="3580805"/>
              <a:ext cx="26791" cy="71438"/>
            </a:xfrm>
            <a:custGeom>
              <a:avLst/>
              <a:gdLst/>
              <a:ahLst/>
              <a:cxnLst/>
              <a:rect l="0" t="0" r="0" b="0"/>
              <a:pathLst>
                <a:path w="26791" h="71438">
                  <a:moveTo>
                    <a:pt x="26790" y="0"/>
                  </a:moveTo>
                  <a:lnTo>
                    <a:pt x="26790" y="0"/>
                  </a:lnTo>
                  <a:lnTo>
                    <a:pt x="22049" y="0"/>
                  </a:lnTo>
                  <a:lnTo>
                    <a:pt x="20653" y="992"/>
                  </a:lnTo>
                  <a:lnTo>
                    <a:pt x="19722" y="2645"/>
                  </a:lnTo>
                  <a:lnTo>
                    <a:pt x="10204" y="42240"/>
                  </a:lnTo>
                  <a:lnTo>
                    <a:pt x="0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5473"/>
            <p:cNvSpPr/>
            <p:nvPr>
              <p:custDataLst>
                <p:tags r:id="rId18"/>
              </p:custDataLst>
            </p:nvPr>
          </p:nvSpPr>
          <p:spPr bwMode="auto">
            <a:xfrm>
              <a:off x="1009055" y="3580805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5474"/>
            <p:cNvSpPr/>
            <p:nvPr>
              <p:custDataLst>
                <p:tags r:id="rId19"/>
              </p:custDataLst>
            </p:nvPr>
          </p:nvSpPr>
          <p:spPr bwMode="auto">
            <a:xfrm>
              <a:off x="772920" y="3521161"/>
              <a:ext cx="164698" cy="236272"/>
            </a:xfrm>
            <a:custGeom>
              <a:avLst/>
              <a:gdLst/>
              <a:ahLst/>
              <a:cxnLst/>
              <a:rect l="0" t="0" r="0" b="0"/>
              <a:pathLst>
                <a:path w="164698" h="236272">
                  <a:moveTo>
                    <a:pt x="39682" y="68573"/>
                  </a:moveTo>
                  <a:lnTo>
                    <a:pt x="39682" y="68573"/>
                  </a:lnTo>
                  <a:lnTo>
                    <a:pt x="23431" y="68573"/>
                  </a:lnTo>
                  <a:lnTo>
                    <a:pt x="12818" y="73314"/>
                  </a:lnTo>
                  <a:lnTo>
                    <a:pt x="9866" y="75702"/>
                  </a:lnTo>
                  <a:lnTo>
                    <a:pt x="6587" y="81002"/>
                  </a:lnTo>
                  <a:lnTo>
                    <a:pt x="0" y="99045"/>
                  </a:lnTo>
                  <a:lnTo>
                    <a:pt x="1245" y="127983"/>
                  </a:lnTo>
                  <a:lnTo>
                    <a:pt x="10555" y="166188"/>
                  </a:lnTo>
                  <a:lnTo>
                    <a:pt x="24883" y="206627"/>
                  </a:lnTo>
                  <a:lnTo>
                    <a:pt x="33435" y="216912"/>
                  </a:lnTo>
                  <a:lnTo>
                    <a:pt x="44843" y="224791"/>
                  </a:lnTo>
                  <a:lnTo>
                    <a:pt x="67008" y="233812"/>
                  </a:lnTo>
                  <a:lnTo>
                    <a:pt x="80269" y="236271"/>
                  </a:lnTo>
                  <a:lnTo>
                    <a:pt x="86584" y="233950"/>
                  </a:lnTo>
                  <a:lnTo>
                    <a:pt x="116977" y="205519"/>
                  </a:lnTo>
                  <a:lnTo>
                    <a:pt x="133737" y="180695"/>
                  </a:lnTo>
                  <a:lnTo>
                    <a:pt x="143956" y="150803"/>
                  </a:lnTo>
                  <a:lnTo>
                    <a:pt x="148630" y="131633"/>
                  </a:lnTo>
                  <a:lnTo>
                    <a:pt x="152595" y="117436"/>
                  </a:lnTo>
                  <a:lnTo>
                    <a:pt x="153835" y="88122"/>
                  </a:lnTo>
                  <a:lnTo>
                    <a:pt x="145868" y="53694"/>
                  </a:lnTo>
                  <a:lnTo>
                    <a:pt x="139462" y="40132"/>
                  </a:lnTo>
                  <a:lnTo>
                    <a:pt x="111442" y="6611"/>
                  </a:lnTo>
                  <a:lnTo>
                    <a:pt x="98364" y="1347"/>
                  </a:lnTo>
                  <a:lnTo>
                    <a:pt x="83622" y="0"/>
                  </a:lnTo>
                  <a:lnTo>
                    <a:pt x="70456" y="2708"/>
                  </a:lnTo>
                  <a:lnTo>
                    <a:pt x="39697" y="19660"/>
                  </a:lnTo>
                  <a:lnTo>
                    <a:pt x="26129" y="30628"/>
                  </a:lnTo>
                  <a:lnTo>
                    <a:pt x="12074" y="52700"/>
                  </a:lnTo>
                  <a:lnTo>
                    <a:pt x="6366" y="78091"/>
                  </a:lnTo>
                  <a:lnTo>
                    <a:pt x="7677" y="92978"/>
                  </a:lnTo>
                  <a:lnTo>
                    <a:pt x="19503" y="135294"/>
                  </a:lnTo>
                  <a:lnTo>
                    <a:pt x="20276" y="139843"/>
                  </a:lnTo>
                  <a:lnTo>
                    <a:pt x="22776" y="141883"/>
                  </a:lnTo>
                  <a:lnTo>
                    <a:pt x="26427" y="142251"/>
                  </a:lnTo>
                  <a:lnTo>
                    <a:pt x="45065" y="139314"/>
                  </a:lnTo>
                  <a:lnTo>
                    <a:pt x="55388" y="131977"/>
                  </a:lnTo>
                  <a:lnTo>
                    <a:pt x="68589" y="118669"/>
                  </a:lnTo>
                  <a:lnTo>
                    <a:pt x="94429" y="85793"/>
                  </a:lnTo>
                  <a:lnTo>
                    <a:pt x="136561" y="43141"/>
                  </a:lnTo>
                  <a:lnTo>
                    <a:pt x="164697" y="239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5475"/>
            <p:cNvSpPr/>
            <p:nvPr>
              <p:custDataLst>
                <p:tags r:id="rId20"/>
              </p:custDataLst>
            </p:nvPr>
          </p:nvSpPr>
          <p:spPr bwMode="auto">
            <a:xfrm>
              <a:off x="661009" y="3598664"/>
              <a:ext cx="115875" cy="309426"/>
            </a:xfrm>
            <a:custGeom>
              <a:avLst/>
              <a:gdLst/>
              <a:ahLst/>
              <a:cxnLst/>
              <a:rect l="0" t="0" r="0" b="0"/>
              <a:pathLst>
                <a:path w="115875" h="309426">
                  <a:moveTo>
                    <a:pt x="17647" y="0"/>
                  </a:moveTo>
                  <a:lnTo>
                    <a:pt x="17647" y="0"/>
                  </a:lnTo>
                  <a:lnTo>
                    <a:pt x="12907" y="0"/>
                  </a:lnTo>
                  <a:lnTo>
                    <a:pt x="7934" y="7938"/>
                  </a:lnTo>
                  <a:lnTo>
                    <a:pt x="3408" y="23372"/>
                  </a:lnTo>
                  <a:lnTo>
                    <a:pt x="861" y="60944"/>
                  </a:lnTo>
                  <a:lnTo>
                    <a:pt x="265" y="92570"/>
                  </a:lnTo>
                  <a:lnTo>
                    <a:pt x="0" y="129116"/>
                  </a:lnTo>
                  <a:lnTo>
                    <a:pt x="874" y="164541"/>
                  </a:lnTo>
                  <a:lnTo>
                    <a:pt x="6945" y="202211"/>
                  </a:lnTo>
                  <a:lnTo>
                    <a:pt x="17885" y="244701"/>
                  </a:lnTo>
                  <a:lnTo>
                    <a:pt x="34341" y="282272"/>
                  </a:lnTo>
                  <a:lnTo>
                    <a:pt x="46186" y="302027"/>
                  </a:lnTo>
                  <a:lnTo>
                    <a:pt x="51556" y="305531"/>
                  </a:lnTo>
                  <a:lnTo>
                    <a:pt x="65460" y="309425"/>
                  </a:lnTo>
                  <a:lnTo>
                    <a:pt x="115874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5476"/>
            <p:cNvSpPr/>
            <p:nvPr>
              <p:custDataLst>
                <p:tags r:id="rId21"/>
              </p:custDataLst>
            </p:nvPr>
          </p:nvSpPr>
          <p:spPr bwMode="auto">
            <a:xfrm>
              <a:off x="344035" y="3844733"/>
              <a:ext cx="277445" cy="358678"/>
            </a:xfrm>
            <a:custGeom>
              <a:avLst/>
              <a:gdLst/>
              <a:ahLst/>
              <a:cxnLst/>
              <a:rect l="0" t="0" r="0" b="0"/>
              <a:pathLst>
                <a:path w="277445" h="358678">
                  <a:moveTo>
                    <a:pt x="31012" y="245064"/>
                  </a:moveTo>
                  <a:lnTo>
                    <a:pt x="31012" y="245064"/>
                  </a:lnTo>
                  <a:lnTo>
                    <a:pt x="31012" y="240323"/>
                  </a:lnTo>
                  <a:lnTo>
                    <a:pt x="18583" y="211644"/>
                  </a:lnTo>
                  <a:lnTo>
                    <a:pt x="16773" y="208893"/>
                  </a:lnTo>
                  <a:lnTo>
                    <a:pt x="15566" y="208051"/>
                  </a:lnTo>
                  <a:lnTo>
                    <a:pt x="14762" y="208483"/>
                  </a:lnTo>
                  <a:lnTo>
                    <a:pt x="3651" y="245440"/>
                  </a:lnTo>
                  <a:lnTo>
                    <a:pt x="0" y="264082"/>
                  </a:lnTo>
                  <a:lnTo>
                    <a:pt x="5741" y="305743"/>
                  </a:lnTo>
                  <a:lnTo>
                    <a:pt x="19306" y="343858"/>
                  </a:lnTo>
                  <a:lnTo>
                    <a:pt x="25148" y="352803"/>
                  </a:lnTo>
                  <a:lnTo>
                    <a:pt x="29087" y="355585"/>
                  </a:lnTo>
                  <a:lnTo>
                    <a:pt x="38755" y="358677"/>
                  </a:lnTo>
                  <a:lnTo>
                    <a:pt x="43120" y="358509"/>
                  </a:lnTo>
                  <a:lnTo>
                    <a:pt x="50615" y="355677"/>
                  </a:lnTo>
                  <a:lnTo>
                    <a:pt x="57253" y="345819"/>
                  </a:lnTo>
                  <a:lnTo>
                    <a:pt x="63922" y="326180"/>
                  </a:lnTo>
                  <a:lnTo>
                    <a:pt x="66361" y="288635"/>
                  </a:lnTo>
                  <a:lnTo>
                    <a:pt x="64012" y="253781"/>
                  </a:lnTo>
                  <a:lnTo>
                    <a:pt x="57627" y="223575"/>
                  </a:lnTo>
                  <a:lnTo>
                    <a:pt x="48249" y="209804"/>
                  </a:lnTo>
                  <a:lnTo>
                    <a:pt x="40428" y="200965"/>
                  </a:lnTo>
                  <a:lnTo>
                    <a:pt x="40086" y="210059"/>
                  </a:lnTo>
                  <a:lnTo>
                    <a:pt x="41030" y="212798"/>
                  </a:lnTo>
                  <a:lnTo>
                    <a:pt x="42652" y="214623"/>
                  </a:lnTo>
                  <a:lnTo>
                    <a:pt x="44725" y="215840"/>
                  </a:lnTo>
                  <a:lnTo>
                    <a:pt x="61864" y="212813"/>
                  </a:lnTo>
                  <a:lnTo>
                    <a:pt x="81054" y="205632"/>
                  </a:lnTo>
                  <a:lnTo>
                    <a:pt x="90625" y="197442"/>
                  </a:lnTo>
                  <a:lnTo>
                    <a:pt x="97194" y="187188"/>
                  </a:lnTo>
                  <a:lnTo>
                    <a:pt x="101411" y="164435"/>
                  </a:lnTo>
                  <a:lnTo>
                    <a:pt x="102244" y="140832"/>
                  </a:lnTo>
                  <a:lnTo>
                    <a:pt x="99713" y="131601"/>
                  </a:lnTo>
                  <a:lnTo>
                    <a:pt x="97648" y="127750"/>
                  </a:lnTo>
                  <a:lnTo>
                    <a:pt x="94288" y="126175"/>
                  </a:lnTo>
                  <a:lnTo>
                    <a:pt x="85262" y="127070"/>
                  </a:lnTo>
                  <a:lnTo>
                    <a:pt x="77282" y="133422"/>
                  </a:lnTo>
                  <a:lnTo>
                    <a:pt x="73765" y="137894"/>
                  </a:lnTo>
                  <a:lnTo>
                    <a:pt x="69857" y="148154"/>
                  </a:lnTo>
                  <a:lnTo>
                    <a:pt x="68815" y="153668"/>
                  </a:lnTo>
                  <a:lnTo>
                    <a:pt x="70303" y="162441"/>
                  </a:lnTo>
                  <a:lnTo>
                    <a:pt x="72089" y="166169"/>
                  </a:lnTo>
                  <a:lnTo>
                    <a:pt x="79365" y="172958"/>
                  </a:lnTo>
                  <a:lnTo>
                    <a:pt x="100205" y="185401"/>
                  </a:lnTo>
                  <a:lnTo>
                    <a:pt x="117549" y="189683"/>
                  </a:lnTo>
                  <a:lnTo>
                    <a:pt x="154194" y="193894"/>
                  </a:lnTo>
                  <a:lnTo>
                    <a:pt x="169997" y="199127"/>
                  </a:lnTo>
                  <a:lnTo>
                    <a:pt x="171294" y="200549"/>
                  </a:lnTo>
                  <a:lnTo>
                    <a:pt x="172734" y="204774"/>
                  </a:lnTo>
                  <a:lnTo>
                    <a:pt x="172126" y="207290"/>
                  </a:lnTo>
                  <a:lnTo>
                    <a:pt x="166530" y="215571"/>
                  </a:lnTo>
                  <a:lnTo>
                    <a:pt x="161357" y="221373"/>
                  </a:lnTo>
                  <a:lnTo>
                    <a:pt x="155750" y="224612"/>
                  </a:lnTo>
                  <a:lnTo>
                    <a:pt x="141108" y="227855"/>
                  </a:lnTo>
                  <a:lnTo>
                    <a:pt x="135175" y="231793"/>
                  </a:lnTo>
                  <a:lnTo>
                    <a:pt x="133196" y="232248"/>
                  </a:lnTo>
                  <a:lnTo>
                    <a:pt x="131877" y="231559"/>
                  </a:lnTo>
                  <a:lnTo>
                    <a:pt x="130998" y="230107"/>
                  </a:lnTo>
                  <a:lnTo>
                    <a:pt x="131403" y="228147"/>
                  </a:lnTo>
                  <a:lnTo>
                    <a:pt x="155016" y="186172"/>
                  </a:lnTo>
                  <a:lnTo>
                    <a:pt x="183075" y="143492"/>
                  </a:lnTo>
                  <a:lnTo>
                    <a:pt x="206680" y="103292"/>
                  </a:lnTo>
                  <a:lnTo>
                    <a:pt x="222235" y="61136"/>
                  </a:lnTo>
                  <a:lnTo>
                    <a:pt x="219318" y="18956"/>
                  </a:lnTo>
                  <a:lnTo>
                    <a:pt x="213591" y="12942"/>
                  </a:lnTo>
                  <a:lnTo>
                    <a:pt x="198487" y="995"/>
                  </a:lnTo>
                  <a:lnTo>
                    <a:pt x="195248" y="0"/>
                  </a:lnTo>
                  <a:lnTo>
                    <a:pt x="192096" y="328"/>
                  </a:lnTo>
                  <a:lnTo>
                    <a:pt x="189003" y="1540"/>
                  </a:lnTo>
                  <a:lnTo>
                    <a:pt x="186941" y="3339"/>
                  </a:lnTo>
                  <a:lnTo>
                    <a:pt x="184650" y="7985"/>
                  </a:lnTo>
                  <a:lnTo>
                    <a:pt x="186277" y="16003"/>
                  </a:lnTo>
                  <a:lnTo>
                    <a:pt x="188100" y="20919"/>
                  </a:lnTo>
                  <a:lnTo>
                    <a:pt x="195418" y="29027"/>
                  </a:lnTo>
                  <a:lnTo>
                    <a:pt x="204292" y="36930"/>
                  </a:lnTo>
                  <a:lnTo>
                    <a:pt x="216851" y="51544"/>
                  </a:lnTo>
                  <a:lnTo>
                    <a:pt x="250468" y="69049"/>
                  </a:lnTo>
                  <a:lnTo>
                    <a:pt x="262824" y="69931"/>
                  </a:lnTo>
                  <a:lnTo>
                    <a:pt x="268897" y="68778"/>
                  </a:lnTo>
                  <a:lnTo>
                    <a:pt x="272946" y="69992"/>
                  </a:lnTo>
                  <a:lnTo>
                    <a:pt x="275645" y="72787"/>
                  </a:lnTo>
                  <a:lnTo>
                    <a:pt x="277444" y="76635"/>
                  </a:lnTo>
                  <a:lnTo>
                    <a:pt x="276798" y="86201"/>
                  </a:lnTo>
                  <a:lnTo>
                    <a:pt x="272211" y="97067"/>
                  </a:lnTo>
                  <a:lnTo>
                    <a:pt x="258472" y="113349"/>
                  </a:lnTo>
                  <a:lnTo>
                    <a:pt x="236395" y="1289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5477"/>
            <p:cNvSpPr/>
            <p:nvPr>
              <p:custDataLst>
                <p:tags r:id="rId22"/>
              </p:custDataLst>
            </p:nvPr>
          </p:nvSpPr>
          <p:spPr bwMode="auto">
            <a:xfrm>
              <a:off x="161689" y="4018125"/>
              <a:ext cx="159781" cy="357423"/>
            </a:xfrm>
            <a:custGeom>
              <a:avLst/>
              <a:gdLst/>
              <a:ahLst/>
              <a:cxnLst/>
              <a:rect l="0" t="0" r="0" b="0"/>
              <a:pathLst>
                <a:path w="159781" h="357423">
                  <a:moveTo>
                    <a:pt x="61553" y="357422"/>
                  </a:moveTo>
                  <a:lnTo>
                    <a:pt x="61553" y="357422"/>
                  </a:lnTo>
                  <a:lnTo>
                    <a:pt x="69242" y="357422"/>
                  </a:lnTo>
                  <a:lnTo>
                    <a:pt x="74856" y="352681"/>
                  </a:lnTo>
                  <a:lnTo>
                    <a:pt x="77387" y="347708"/>
                  </a:lnTo>
                  <a:lnTo>
                    <a:pt x="88949" y="312913"/>
                  </a:lnTo>
                  <a:lnTo>
                    <a:pt x="94806" y="271805"/>
                  </a:lnTo>
                  <a:lnTo>
                    <a:pt x="96541" y="232504"/>
                  </a:lnTo>
                  <a:lnTo>
                    <a:pt x="97056" y="197709"/>
                  </a:lnTo>
                  <a:lnTo>
                    <a:pt x="94562" y="154987"/>
                  </a:lnTo>
                  <a:lnTo>
                    <a:pt x="87539" y="117194"/>
                  </a:lnTo>
                  <a:lnTo>
                    <a:pt x="76278" y="78349"/>
                  </a:lnTo>
                  <a:lnTo>
                    <a:pt x="61532" y="35656"/>
                  </a:lnTo>
                  <a:lnTo>
                    <a:pt x="58563" y="26825"/>
                  </a:lnTo>
                  <a:lnTo>
                    <a:pt x="47326" y="11722"/>
                  </a:lnTo>
                  <a:lnTo>
                    <a:pt x="34394" y="1371"/>
                  </a:lnTo>
                  <a:lnTo>
                    <a:pt x="29556" y="0"/>
                  </a:lnTo>
                  <a:lnTo>
                    <a:pt x="25339" y="78"/>
                  </a:lnTo>
                  <a:lnTo>
                    <a:pt x="15362" y="8102"/>
                  </a:lnTo>
                  <a:lnTo>
                    <a:pt x="9923" y="14409"/>
                  </a:lnTo>
                  <a:lnTo>
                    <a:pt x="3880" y="34646"/>
                  </a:lnTo>
                  <a:lnTo>
                    <a:pt x="0" y="73839"/>
                  </a:lnTo>
                  <a:lnTo>
                    <a:pt x="6363" y="108811"/>
                  </a:lnTo>
                  <a:lnTo>
                    <a:pt x="19820" y="152908"/>
                  </a:lnTo>
                  <a:lnTo>
                    <a:pt x="35628" y="182724"/>
                  </a:lnTo>
                  <a:lnTo>
                    <a:pt x="70780" y="222997"/>
                  </a:lnTo>
                  <a:lnTo>
                    <a:pt x="108943" y="259884"/>
                  </a:lnTo>
                  <a:lnTo>
                    <a:pt x="120980" y="264462"/>
                  </a:lnTo>
                  <a:lnTo>
                    <a:pt x="159780" y="259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5478"/>
            <p:cNvSpPr/>
            <p:nvPr>
              <p:custDataLst>
                <p:tags r:id="rId23"/>
              </p:custDataLst>
            </p:nvPr>
          </p:nvSpPr>
          <p:spPr bwMode="auto">
            <a:xfrm>
              <a:off x="484096" y="3283583"/>
              <a:ext cx="139292" cy="250201"/>
            </a:xfrm>
            <a:custGeom>
              <a:avLst/>
              <a:gdLst/>
              <a:ahLst/>
              <a:cxnLst/>
              <a:rect l="0" t="0" r="0" b="0"/>
              <a:pathLst>
                <a:path w="139292" h="250201">
                  <a:moveTo>
                    <a:pt x="15967" y="11472"/>
                  </a:moveTo>
                  <a:lnTo>
                    <a:pt x="15967" y="11472"/>
                  </a:lnTo>
                  <a:lnTo>
                    <a:pt x="15967" y="16212"/>
                  </a:lnTo>
                  <a:lnTo>
                    <a:pt x="14974" y="17609"/>
                  </a:lnTo>
                  <a:lnTo>
                    <a:pt x="13321" y="18539"/>
                  </a:lnTo>
                  <a:lnTo>
                    <a:pt x="11226" y="19160"/>
                  </a:lnTo>
                  <a:lnTo>
                    <a:pt x="9830" y="20566"/>
                  </a:lnTo>
                  <a:lnTo>
                    <a:pt x="1145" y="43681"/>
                  </a:lnTo>
                  <a:lnTo>
                    <a:pt x="0" y="65664"/>
                  </a:lnTo>
                  <a:lnTo>
                    <a:pt x="7281" y="104530"/>
                  </a:lnTo>
                  <a:lnTo>
                    <a:pt x="16603" y="139876"/>
                  </a:lnTo>
                  <a:lnTo>
                    <a:pt x="25085" y="173210"/>
                  </a:lnTo>
                  <a:lnTo>
                    <a:pt x="36840" y="210549"/>
                  </a:lnTo>
                  <a:lnTo>
                    <a:pt x="50484" y="230751"/>
                  </a:lnTo>
                  <a:lnTo>
                    <a:pt x="67094" y="244564"/>
                  </a:lnTo>
                  <a:lnTo>
                    <a:pt x="78708" y="249014"/>
                  </a:lnTo>
                  <a:lnTo>
                    <a:pt x="84583" y="250200"/>
                  </a:lnTo>
                  <a:lnTo>
                    <a:pt x="89492" y="249007"/>
                  </a:lnTo>
                  <a:lnTo>
                    <a:pt x="112472" y="227507"/>
                  </a:lnTo>
                  <a:lnTo>
                    <a:pt x="118389" y="218943"/>
                  </a:lnTo>
                  <a:lnTo>
                    <a:pt x="129629" y="181852"/>
                  </a:lnTo>
                  <a:lnTo>
                    <a:pt x="139291" y="141322"/>
                  </a:lnTo>
                  <a:lnTo>
                    <a:pt x="131046" y="97583"/>
                  </a:lnTo>
                  <a:lnTo>
                    <a:pt x="122825" y="72044"/>
                  </a:lnTo>
                  <a:lnTo>
                    <a:pt x="101072" y="31685"/>
                  </a:lnTo>
                  <a:lnTo>
                    <a:pt x="89841" y="16817"/>
                  </a:lnTo>
                  <a:lnTo>
                    <a:pt x="67621" y="2031"/>
                  </a:lnTo>
                  <a:lnTo>
                    <a:pt x="53476" y="0"/>
                  </a:lnTo>
                  <a:lnTo>
                    <a:pt x="46926" y="848"/>
                  </a:lnTo>
                  <a:lnTo>
                    <a:pt x="34357" y="7080"/>
                  </a:lnTo>
                  <a:lnTo>
                    <a:pt x="14859" y="22511"/>
                  </a:lnTo>
                  <a:lnTo>
                    <a:pt x="4614" y="41531"/>
                  </a:lnTo>
                  <a:lnTo>
                    <a:pt x="3645" y="54928"/>
                  </a:lnTo>
                  <a:lnTo>
                    <a:pt x="4776" y="61279"/>
                  </a:lnTo>
                  <a:lnTo>
                    <a:pt x="11324" y="73626"/>
                  </a:lnTo>
                  <a:lnTo>
                    <a:pt x="15848" y="79697"/>
                  </a:lnTo>
                  <a:lnTo>
                    <a:pt x="26166" y="86442"/>
                  </a:lnTo>
                  <a:lnTo>
                    <a:pt x="60966" y="102410"/>
                  </a:lnTo>
                  <a:lnTo>
                    <a:pt x="74331" y="102160"/>
                  </a:lnTo>
                  <a:lnTo>
                    <a:pt x="110361" y="93914"/>
                  </a:lnTo>
                  <a:lnTo>
                    <a:pt x="132053" y="829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5479"/>
            <p:cNvSpPr/>
            <p:nvPr>
              <p:custDataLst>
                <p:tags r:id="rId24"/>
              </p:custDataLst>
            </p:nvPr>
          </p:nvSpPr>
          <p:spPr bwMode="auto">
            <a:xfrm>
              <a:off x="298978" y="3474129"/>
              <a:ext cx="84736" cy="150978"/>
            </a:xfrm>
            <a:custGeom>
              <a:avLst/>
              <a:gdLst/>
              <a:ahLst/>
              <a:cxnLst/>
              <a:rect l="0" t="0" r="0" b="0"/>
              <a:pathLst>
                <a:path w="84736" h="150978">
                  <a:moveTo>
                    <a:pt x="13561" y="53098"/>
                  </a:moveTo>
                  <a:lnTo>
                    <a:pt x="13561" y="53098"/>
                  </a:lnTo>
                  <a:lnTo>
                    <a:pt x="8821" y="53098"/>
                  </a:lnTo>
                  <a:lnTo>
                    <a:pt x="7424" y="54090"/>
                  </a:lnTo>
                  <a:lnTo>
                    <a:pt x="6493" y="55743"/>
                  </a:lnTo>
                  <a:lnTo>
                    <a:pt x="3885" y="68328"/>
                  </a:lnTo>
                  <a:lnTo>
                    <a:pt x="0" y="74088"/>
                  </a:lnTo>
                  <a:lnTo>
                    <a:pt x="258" y="85247"/>
                  </a:lnTo>
                  <a:lnTo>
                    <a:pt x="5048" y="124249"/>
                  </a:lnTo>
                  <a:lnTo>
                    <a:pt x="9116" y="137968"/>
                  </a:lnTo>
                  <a:lnTo>
                    <a:pt x="12582" y="142420"/>
                  </a:lnTo>
                  <a:lnTo>
                    <a:pt x="21725" y="147367"/>
                  </a:lnTo>
                  <a:lnTo>
                    <a:pt x="38258" y="150977"/>
                  </a:lnTo>
                  <a:lnTo>
                    <a:pt x="42066" y="148524"/>
                  </a:lnTo>
                  <a:lnTo>
                    <a:pt x="44471" y="146481"/>
                  </a:lnTo>
                  <a:lnTo>
                    <a:pt x="47143" y="138919"/>
                  </a:lnTo>
                  <a:lnTo>
                    <a:pt x="48858" y="113155"/>
                  </a:lnTo>
                  <a:lnTo>
                    <a:pt x="46446" y="101948"/>
                  </a:lnTo>
                  <a:lnTo>
                    <a:pt x="31172" y="73188"/>
                  </a:lnTo>
                  <a:lnTo>
                    <a:pt x="24206" y="64232"/>
                  </a:lnTo>
                  <a:lnTo>
                    <a:pt x="20607" y="63007"/>
                  </a:lnTo>
                  <a:lnTo>
                    <a:pt x="18258" y="62680"/>
                  </a:lnTo>
                  <a:lnTo>
                    <a:pt x="16693" y="63455"/>
                  </a:lnTo>
                  <a:lnTo>
                    <a:pt x="15649" y="64963"/>
                  </a:lnTo>
                  <a:lnTo>
                    <a:pt x="13974" y="69773"/>
                  </a:lnTo>
                  <a:lnTo>
                    <a:pt x="23164" y="75347"/>
                  </a:lnTo>
                  <a:lnTo>
                    <a:pt x="26909" y="75867"/>
                  </a:lnTo>
                  <a:lnTo>
                    <a:pt x="33715" y="73801"/>
                  </a:lnTo>
                  <a:lnTo>
                    <a:pt x="43125" y="67059"/>
                  </a:lnTo>
                  <a:lnTo>
                    <a:pt x="52197" y="54037"/>
                  </a:lnTo>
                  <a:lnTo>
                    <a:pt x="56428" y="42351"/>
                  </a:lnTo>
                  <a:lnTo>
                    <a:pt x="57682" y="23124"/>
                  </a:lnTo>
                  <a:lnTo>
                    <a:pt x="56865" y="18233"/>
                  </a:lnTo>
                  <a:lnTo>
                    <a:pt x="55329" y="14971"/>
                  </a:lnTo>
                  <a:lnTo>
                    <a:pt x="41946" y="1142"/>
                  </a:lnTo>
                  <a:lnTo>
                    <a:pt x="38413" y="241"/>
                  </a:lnTo>
                  <a:lnTo>
                    <a:pt x="36082" y="0"/>
                  </a:lnTo>
                  <a:lnTo>
                    <a:pt x="34528" y="1824"/>
                  </a:lnTo>
                  <a:lnTo>
                    <a:pt x="32802" y="9143"/>
                  </a:lnTo>
                  <a:lnTo>
                    <a:pt x="34680" y="19010"/>
                  </a:lnTo>
                  <a:lnTo>
                    <a:pt x="43971" y="41513"/>
                  </a:lnTo>
                  <a:lnTo>
                    <a:pt x="49566" y="47949"/>
                  </a:lnTo>
                  <a:lnTo>
                    <a:pt x="65193" y="58556"/>
                  </a:lnTo>
                  <a:lnTo>
                    <a:pt x="78248" y="61991"/>
                  </a:lnTo>
                  <a:lnTo>
                    <a:pt x="80498" y="63987"/>
                  </a:lnTo>
                  <a:lnTo>
                    <a:pt x="82999" y="68852"/>
                  </a:lnTo>
                  <a:lnTo>
                    <a:pt x="84735" y="78237"/>
                  </a:lnTo>
                  <a:lnTo>
                    <a:pt x="80180" y="88879"/>
                  </a:lnTo>
                  <a:lnTo>
                    <a:pt x="72605" y="96451"/>
                  </a:lnTo>
                  <a:lnTo>
                    <a:pt x="49280" y="1156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5480"/>
            <p:cNvSpPr/>
            <p:nvPr>
              <p:custDataLst>
                <p:tags r:id="rId25"/>
              </p:custDataLst>
            </p:nvPr>
          </p:nvSpPr>
          <p:spPr bwMode="auto">
            <a:xfrm>
              <a:off x="196453" y="3320707"/>
              <a:ext cx="309175" cy="467754"/>
            </a:xfrm>
            <a:custGeom>
              <a:avLst/>
              <a:gdLst/>
              <a:ahLst/>
              <a:cxnLst/>
              <a:rect l="0" t="0" r="0" b="0"/>
              <a:pathLst>
                <a:path w="309175" h="467754">
                  <a:moveTo>
                    <a:pt x="0" y="90434"/>
                  </a:moveTo>
                  <a:lnTo>
                    <a:pt x="0" y="90434"/>
                  </a:lnTo>
                  <a:lnTo>
                    <a:pt x="0" y="95174"/>
                  </a:lnTo>
                  <a:lnTo>
                    <a:pt x="992" y="96570"/>
                  </a:lnTo>
                  <a:lnTo>
                    <a:pt x="2646" y="97501"/>
                  </a:lnTo>
                  <a:lnTo>
                    <a:pt x="12360" y="98811"/>
                  </a:lnTo>
                  <a:lnTo>
                    <a:pt x="33097" y="96554"/>
                  </a:lnTo>
                  <a:lnTo>
                    <a:pt x="54398" y="90177"/>
                  </a:lnTo>
                  <a:lnTo>
                    <a:pt x="92296" y="70845"/>
                  </a:lnTo>
                  <a:lnTo>
                    <a:pt x="135420" y="46031"/>
                  </a:lnTo>
                  <a:lnTo>
                    <a:pt x="172381" y="26762"/>
                  </a:lnTo>
                  <a:lnTo>
                    <a:pt x="206912" y="12409"/>
                  </a:lnTo>
                  <a:lnTo>
                    <a:pt x="236484" y="67"/>
                  </a:lnTo>
                  <a:lnTo>
                    <a:pt x="248310" y="0"/>
                  </a:lnTo>
                  <a:lnTo>
                    <a:pt x="249876" y="4347"/>
                  </a:lnTo>
                  <a:lnTo>
                    <a:pt x="238131" y="42487"/>
                  </a:lnTo>
                  <a:lnTo>
                    <a:pt x="219716" y="85818"/>
                  </a:lnTo>
                  <a:lnTo>
                    <a:pt x="203816" y="118148"/>
                  </a:lnTo>
                  <a:lnTo>
                    <a:pt x="186827" y="149053"/>
                  </a:lnTo>
                  <a:lnTo>
                    <a:pt x="166709" y="184617"/>
                  </a:lnTo>
                  <a:lnTo>
                    <a:pt x="145530" y="223574"/>
                  </a:lnTo>
                  <a:lnTo>
                    <a:pt x="126196" y="264039"/>
                  </a:lnTo>
                  <a:lnTo>
                    <a:pt x="105035" y="302529"/>
                  </a:lnTo>
                  <a:lnTo>
                    <a:pt x="84386" y="339480"/>
                  </a:lnTo>
                  <a:lnTo>
                    <a:pt x="68593" y="375746"/>
                  </a:lnTo>
                  <a:lnTo>
                    <a:pt x="48546" y="415411"/>
                  </a:lnTo>
                  <a:lnTo>
                    <a:pt x="32116" y="458640"/>
                  </a:lnTo>
                  <a:lnTo>
                    <a:pt x="29157" y="467401"/>
                  </a:lnTo>
                  <a:lnTo>
                    <a:pt x="32336" y="467753"/>
                  </a:lnTo>
                  <a:lnTo>
                    <a:pt x="46453" y="462852"/>
                  </a:lnTo>
                  <a:lnTo>
                    <a:pt x="81716" y="435416"/>
                  </a:lnTo>
                  <a:lnTo>
                    <a:pt x="123224" y="392808"/>
                  </a:lnTo>
                  <a:lnTo>
                    <a:pt x="151274" y="357958"/>
                  </a:lnTo>
                  <a:lnTo>
                    <a:pt x="178437" y="319851"/>
                  </a:lnTo>
                  <a:lnTo>
                    <a:pt x="202691" y="279787"/>
                  </a:lnTo>
                  <a:lnTo>
                    <a:pt x="225091" y="242781"/>
                  </a:lnTo>
                  <a:lnTo>
                    <a:pt x="247933" y="206680"/>
                  </a:lnTo>
                  <a:lnTo>
                    <a:pt x="273430" y="168407"/>
                  </a:lnTo>
                  <a:lnTo>
                    <a:pt x="291196" y="126707"/>
                  </a:lnTo>
                  <a:lnTo>
                    <a:pt x="292357" y="123545"/>
                  </a:lnTo>
                  <a:lnTo>
                    <a:pt x="293131" y="122430"/>
                  </a:lnTo>
                  <a:lnTo>
                    <a:pt x="293648" y="122679"/>
                  </a:lnTo>
                  <a:lnTo>
                    <a:pt x="293992" y="123837"/>
                  </a:lnTo>
                  <a:lnTo>
                    <a:pt x="277808" y="149697"/>
                  </a:lnTo>
                  <a:lnTo>
                    <a:pt x="249334" y="189943"/>
                  </a:lnTo>
                  <a:lnTo>
                    <a:pt x="219182" y="234470"/>
                  </a:lnTo>
                  <a:lnTo>
                    <a:pt x="189367" y="273483"/>
                  </a:lnTo>
                  <a:lnTo>
                    <a:pt x="164075" y="310366"/>
                  </a:lnTo>
                  <a:lnTo>
                    <a:pt x="143707" y="350820"/>
                  </a:lnTo>
                  <a:lnTo>
                    <a:pt x="140453" y="359275"/>
                  </a:lnTo>
                  <a:lnTo>
                    <a:pt x="141261" y="361934"/>
                  </a:lnTo>
                  <a:lnTo>
                    <a:pt x="144775" y="360731"/>
                  </a:lnTo>
                  <a:lnTo>
                    <a:pt x="155626" y="351456"/>
                  </a:lnTo>
                  <a:lnTo>
                    <a:pt x="178761" y="326541"/>
                  </a:lnTo>
                  <a:lnTo>
                    <a:pt x="190574" y="316417"/>
                  </a:lnTo>
                  <a:lnTo>
                    <a:pt x="220276" y="277142"/>
                  </a:lnTo>
                  <a:lnTo>
                    <a:pt x="257101" y="237623"/>
                  </a:lnTo>
                  <a:lnTo>
                    <a:pt x="282406" y="198442"/>
                  </a:lnTo>
                  <a:lnTo>
                    <a:pt x="307199" y="153924"/>
                  </a:lnTo>
                  <a:lnTo>
                    <a:pt x="308979" y="150619"/>
                  </a:lnTo>
                  <a:lnTo>
                    <a:pt x="309174" y="150401"/>
                  </a:lnTo>
                  <a:lnTo>
                    <a:pt x="289971" y="188127"/>
                  </a:lnTo>
                  <a:lnTo>
                    <a:pt x="267549" y="224274"/>
                  </a:lnTo>
                  <a:lnTo>
                    <a:pt x="250031" y="251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8" name="SMARTInkShape-5481"/>
          <p:cNvSpPr/>
          <p:nvPr>
            <p:custDataLst>
              <p:tags r:id="rId6"/>
            </p:custDataLst>
          </p:nvPr>
        </p:nvSpPr>
        <p:spPr bwMode="auto">
          <a:xfrm>
            <a:off x="119871" y="4161234"/>
            <a:ext cx="103372" cy="142876"/>
          </a:xfrm>
          <a:custGeom>
            <a:avLst/>
            <a:gdLst/>
            <a:ahLst/>
            <a:cxnLst/>
            <a:rect l="0" t="0" r="0" b="0"/>
            <a:pathLst>
              <a:path w="103372" h="142876">
                <a:moveTo>
                  <a:pt x="5145" y="142875"/>
                </a:moveTo>
                <a:lnTo>
                  <a:pt x="5145" y="142875"/>
                </a:lnTo>
                <a:lnTo>
                  <a:pt x="404" y="142875"/>
                </a:lnTo>
                <a:lnTo>
                  <a:pt x="0" y="141883"/>
                </a:lnTo>
                <a:lnTo>
                  <a:pt x="2197" y="138135"/>
                </a:lnTo>
                <a:lnTo>
                  <a:pt x="9012" y="130447"/>
                </a:lnTo>
                <a:lnTo>
                  <a:pt x="23121" y="92168"/>
                </a:lnTo>
                <a:lnTo>
                  <a:pt x="26059" y="85258"/>
                </a:lnTo>
                <a:lnTo>
                  <a:pt x="60301" y="48539"/>
                </a:lnTo>
                <a:lnTo>
                  <a:pt x="10337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SMARTInkShape-5482"/>
          <p:cNvSpPr/>
          <p:nvPr>
            <p:custDataLst>
              <p:tags r:id="rId7"/>
            </p:custDataLst>
          </p:nvPr>
        </p:nvSpPr>
        <p:spPr bwMode="auto">
          <a:xfrm>
            <a:off x="517922" y="2772816"/>
            <a:ext cx="723306" cy="40037"/>
          </a:xfrm>
          <a:custGeom>
            <a:avLst/>
            <a:gdLst/>
            <a:ahLst/>
            <a:cxnLst/>
            <a:rect l="0" t="0" r="0" b="0"/>
            <a:pathLst>
              <a:path w="723306" h="40037">
                <a:moveTo>
                  <a:pt x="0" y="13247"/>
                </a:moveTo>
                <a:lnTo>
                  <a:pt x="0" y="13247"/>
                </a:lnTo>
                <a:lnTo>
                  <a:pt x="4740" y="13247"/>
                </a:lnTo>
                <a:lnTo>
                  <a:pt x="6137" y="12254"/>
                </a:lnTo>
                <a:lnTo>
                  <a:pt x="7068" y="10601"/>
                </a:lnTo>
                <a:lnTo>
                  <a:pt x="7688" y="8506"/>
                </a:lnTo>
                <a:lnTo>
                  <a:pt x="13302" y="818"/>
                </a:lnTo>
                <a:lnTo>
                  <a:pt x="15814" y="0"/>
                </a:lnTo>
                <a:lnTo>
                  <a:pt x="18480" y="447"/>
                </a:lnTo>
                <a:lnTo>
                  <a:pt x="25148" y="3552"/>
                </a:lnTo>
                <a:lnTo>
                  <a:pt x="67675" y="5305"/>
                </a:lnTo>
                <a:lnTo>
                  <a:pt x="103096" y="12005"/>
                </a:lnTo>
                <a:lnTo>
                  <a:pt x="146189" y="13001"/>
                </a:lnTo>
                <a:lnTo>
                  <a:pt x="179542" y="15844"/>
                </a:lnTo>
                <a:lnTo>
                  <a:pt x="198859" y="18370"/>
                </a:lnTo>
                <a:lnTo>
                  <a:pt x="235641" y="16197"/>
                </a:lnTo>
                <a:lnTo>
                  <a:pt x="278387" y="23347"/>
                </a:lnTo>
                <a:lnTo>
                  <a:pt x="300337" y="26665"/>
                </a:lnTo>
                <a:lnTo>
                  <a:pt x="338682" y="26003"/>
                </a:lnTo>
                <a:lnTo>
                  <a:pt x="377755" y="30434"/>
                </a:lnTo>
                <a:lnTo>
                  <a:pt x="413946" y="30973"/>
                </a:lnTo>
                <a:lnTo>
                  <a:pt x="450073" y="31067"/>
                </a:lnTo>
                <a:lnTo>
                  <a:pt x="486904" y="31094"/>
                </a:lnTo>
                <a:lnTo>
                  <a:pt x="526016" y="31104"/>
                </a:lnTo>
                <a:lnTo>
                  <a:pt x="566098" y="38173"/>
                </a:lnTo>
                <a:lnTo>
                  <a:pt x="608312" y="39872"/>
                </a:lnTo>
                <a:lnTo>
                  <a:pt x="634332" y="37341"/>
                </a:lnTo>
                <a:lnTo>
                  <a:pt x="677707" y="31927"/>
                </a:lnTo>
                <a:lnTo>
                  <a:pt x="698329" y="32341"/>
                </a:lnTo>
                <a:lnTo>
                  <a:pt x="723305" y="4003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94" name="SMARTInkShape-Group1418"/>
          <p:cNvGrpSpPr/>
          <p:nvPr/>
        </p:nvGrpSpPr>
        <p:grpSpPr>
          <a:xfrm>
            <a:off x="5903916" y="4130092"/>
            <a:ext cx="747309" cy="397261"/>
            <a:chOff x="5903916" y="4130092"/>
            <a:chExt cx="747309" cy="397261"/>
          </a:xfrm>
        </p:grpSpPr>
        <p:sp>
          <p:nvSpPr>
            <p:cNvPr id="30" name="SMARTInkShape-5483"/>
            <p:cNvSpPr/>
            <p:nvPr>
              <p:custDataLst>
                <p:tags r:id="rId10"/>
              </p:custDataLst>
            </p:nvPr>
          </p:nvSpPr>
          <p:spPr bwMode="auto">
            <a:xfrm>
              <a:off x="5959887" y="4130092"/>
              <a:ext cx="691338" cy="397261"/>
            </a:xfrm>
            <a:custGeom>
              <a:avLst/>
              <a:gdLst/>
              <a:ahLst/>
              <a:cxnLst/>
              <a:rect l="0" t="0" r="0" b="0"/>
              <a:pathLst>
                <a:path w="691338" h="397261">
                  <a:moveTo>
                    <a:pt x="5144" y="66861"/>
                  </a:moveTo>
                  <a:lnTo>
                    <a:pt x="5144" y="66861"/>
                  </a:lnTo>
                  <a:lnTo>
                    <a:pt x="404" y="71601"/>
                  </a:lnTo>
                  <a:lnTo>
                    <a:pt x="0" y="72998"/>
                  </a:lnTo>
                  <a:lnTo>
                    <a:pt x="722" y="73929"/>
                  </a:lnTo>
                  <a:lnTo>
                    <a:pt x="4171" y="74963"/>
                  </a:lnTo>
                  <a:lnTo>
                    <a:pt x="26795" y="75682"/>
                  </a:lnTo>
                  <a:lnTo>
                    <a:pt x="64616" y="68640"/>
                  </a:lnTo>
                  <a:lnTo>
                    <a:pt x="104343" y="54797"/>
                  </a:lnTo>
                  <a:lnTo>
                    <a:pt x="148147" y="47119"/>
                  </a:lnTo>
                  <a:lnTo>
                    <a:pt x="192685" y="33871"/>
                  </a:lnTo>
                  <a:lnTo>
                    <a:pt x="223430" y="25116"/>
                  </a:lnTo>
                  <a:lnTo>
                    <a:pt x="256280" y="19203"/>
                  </a:lnTo>
                  <a:lnTo>
                    <a:pt x="294859" y="10296"/>
                  </a:lnTo>
                  <a:lnTo>
                    <a:pt x="337539" y="5527"/>
                  </a:lnTo>
                  <a:lnTo>
                    <a:pt x="380452" y="3709"/>
                  </a:lnTo>
                  <a:lnTo>
                    <a:pt x="423127" y="0"/>
                  </a:lnTo>
                  <a:lnTo>
                    <a:pt x="465110" y="4772"/>
                  </a:lnTo>
                  <a:lnTo>
                    <a:pt x="508274" y="11308"/>
                  </a:lnTo>
                  <a:lnTo>
                    <a:pt x="546272" y="12893"/>
                  </a:lnTo>
                  <a:lnTo>
                    <a:pt x="585858" y="13205"/>
                  </a:lnTo>
                  <a:lnTo>
                    <a:pt x="625575" y="15914"/>
                  </a:lnTo>
                  <a:lnTo>
                    <a:pt x="644059" y="22992"/>
                  </a:lnTo>
                  <a:lnTo>
                    <a:pt x="651255" y="28512"/>
                  </a:lnTo>
                  <a:lnTo>
                    <a:pt x="654453" y="34273"/>
                  </a:lnTo>
                  <a:lnTo>
                    <a:pt x="649606" y="72871"/>
                  </a:lnTo>
                  <a:lnTo>
                    <a:pt x="648383" y="108507"/>
                  </a:lnTo>
                  <a:lnTo>
                    <a:pt x="643430" y="142149"/>
                  </a:lnTo>
                  <a:lnTo>
                    <a:pt x="645159" y="177253"/>
                  </a:lnTo>
                  <a:lnTo>
                    <a:pt x="651957" y="212789"/>
                  </a:lnTo>
                  <a:lnTo>
                    <a:pt x="657005" y="248079"/>
                  </a:lnTo>
                  <a:lnTo>
                    <a:pt x="666528" y="288563"/>
                  </a:lnTo>
                  <a:lnTo>
                    <a:pt x="675044" y="311145"/>
                  </a:lnTo>
                  <a:lnTo>
                    <a:pt x="679909" y="321283"/>
                  </a:lnTo>
                  <a:lnTo>
                    <a:pt x="690640" y="361624"/>
                  </a:lnTo>
                  <a:lnTo>
                    <a:pt x="691337" y="367549"/>
                  </a:lnTo>
                  <a:lnTo>
                    <a:pt x="690809" y="371500"/>
                  </a:lnTo>
                  <a:lnTo>
                    <a:pt x="689465" y="374133"/>
                  </a:lnTo>
                  <a:lnTo>
                    <a:pt x="687577" y="375889"/>
                  </a:lnTo>
                  <a:lnTo>
                    <a:pt x="680188" y="377839"/>
                  </a:lnTo>
                  <a:lnTo>
                    <a:pt x="675439" y="378360"/>
                  </a:lnTo>
                  <a:lnTo>
                    <a:pt x="634228" y="363932"/>
                  </a:lnTo>
                  <a:lnTo>
                    <a:pt x="593856" y="347720"/>
                  </a:lnTo>
                  <a:lnTo>
                    <a:pt x="553916" y="339739"/>
                  </a:lnTo>
                  <a:lnTo>
                    <a:pt x="512954" y="329600"/>
                  </a:lnTo>
                  <a:lnTo>
                    <a:pt x="474319" y="327934"/>
                  </a:lnTo>
                  <a:lnTo>
                    <a:pt x="436303" y="332291"/>
                  </a:lnTo>
                  <a:lnTo>
                    <a:pt x="394061" y="335015"/>
                  </a:lnTo>
                  <a:lnTo>
                    <a:pt x="350126" y="340672"/>
                  </a:lnTo>
                  <a:lnTo>
                    <a:pt x="306680" y="343782"/>
                  </a:lnTo>
                  <a:lnTo>
                    <a:pt x="268231" y="351538"/>
                  </a:lnTo>
                  <a:lnTo>
                    <a:pt x="231704" y="364971"/>
                  </a:lnTo>
                  <a:lnTo>
                    <a:pt x="196737" y="375676"/>
                  </a:lnTo>
                  <a:lnTo>
                    <a:pt x="153296" y="386468"/>
                  </a:lnTo>
                  <a:lnTo>
                    <a:pt x="121230" y="3972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5484"/>
            <p:cNvSpPr/>
            <p:nvPr>
              <p:custDataLst>
                <p:tags r:id="rId11"/>
              </p:custDataLst>
            </p:nvPr>
          </p:nvSpPr>
          <p:spPr bwMode="auto">
            <a:xfrm>
              <a:off x="5903916" y="4214813"/>
              <a:ext cx="52187" cy="303610"/>
            </a:xfrm>
            <a:custGeom>
              <a:avLst/>
              <a:gdLst/>
              <a:ahLst/>
              <a:cxnLst/>
              <a:rect l="0" t="0" r="0" b="0"/>
              <a:pathLst>
                <a:path w="52187" h="303610">
                  <a:moveTo>
                    <a:pt x="52186" y="0"/>
                  </a:moveTo>
                  <a:lnTo>
                    <a:pt x="52186" y="0"/>
                  </a:lnTo>
                  <a:lnTo>
                    <a:pt x="44497" y="0"/>
                  </a:lnTo>
                  <a:lnTo>
                    <a:pt x="38883" y="14221"/>
                  </a:lnTo>
                  <a:lnTo>
                    <a:pt x="35226" y="48670"/>
                  </a:lnTo>
                  <a:lnTo>
                    <a:pt x="33601" y="91149"/>
                  </a:lnTo>
                  <a:lnTo>
                    <a:pt x="27276" y="128761"/>
                  </a:lnTo>
                  <a:lnTo>
                    <a:pt x="16250" y="171286"/>
                  </a:lnTo>
                  <a:lnTo>
                    <a:pt x="10119" y="211155"/>
                  </a:lnTo>
                  <a:lnTo>
                    <a:pt x="5657" y="252733"/>
                  </a:lnTo>
                  <a:lnTo>
                    <a:pt x="0" y="293449"/>
                  </a:lnTo>
                  <a:lnTo>
                    <a:pt x="7537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03" name="SMARTInkShape-Group1419"/>
          <p:cNvGrpSpPr/>
          <p:nvPr/>
        </p:nvGrpSpPr>
        <p:grpSpPr>
          <a:xfrm>
            <a:off x="7493884" y="4125516"/>
            <a:ext cx="855192" cy="502332"/>
            <a:chOff x="7493884" y="4125516"/>
            <a:chExt cx="855192" cy="502332"/>
          </a:xfrm>
        </p:grpSpPr>
        <p:sp>
          <p:nvSpPr>
            <p:cNvPr id="1601" name="SMARTInkShape-5485"/>
            <p:cNvSpPr/>
            <p:nvPr>
              <p:custDataLst>
                <p:tags r:id="rId8"/>
              </p:custDataLst>
            </p:nvPr>
          </p:nvSpPr>
          <p:spPr bwMode="auto">
            <a:xfrm>
              <a:off x="7536656" y="4125516"/>
              <a:ext cx="812420" cy="502332"/>
            </a:xfrm>
            <a:custGeom>
              <a:avLst/>
              <a:gdLst/>
              <a:ahLst/>
              <a:cxnLst/>
              <a:rect l="0" t="0" r="0" b="0"/>
              <a:pathLst>
                <a:path w="812420" h="502332">
                  <a:moveTo>
                    <a:pt x="0" y="26789"/>
                  </a:moveTo>
                  <a:lnTo>
                    <a:pt x="0" y="26789"/>
                  </a:lnTo>
                  <a:lnTo>
                    <a:pt x="9114" y="25797"/>
                  </a:lnTo>
                  <a:lnTo>
                    <a:pt x="42811" y="19721"/>
                  </a:lnTo>
                  <a:lnTo>
                    <a:pt x="87170" y="13486"/>
                  </a:lnTo>
                  <a:lnTo>
                    <a:pt x="128564" y="9829"/>
                  </a:lnTo>
                  <a:lnTo>
                    <a:pt x="161650" y="9329"/>
                  </a:lnTo>
                  <a:lnTo>
                    <a:pt x="205102" y="4308"/>
                  </a:lnTo>
                  <a:lnTo>
                    <a:pt x="247853" y="1276"/>
                  </a:lnTo>
                  <a:lnTo>
                    <a:pt x="287200" y="378"/>
                  </a:lnTo>
                  <a:lnTo>
                    <a:pt x="328733" y="112"/>
                  </a:lnTo>
                  <a:lnTo>
                    <a:pt x="367719" y="33"/>
                  </a:lnTo>
                  <a:lnTo>
                    <a:pt x="404405" y="10"/>
                  </a:lnTo>
                  <a:lnTo>
                    <a:pt x="440411" y="3"/>
                  </a:lnTo>
                  <a:lnTo>
                    <a:pt x="480955" y="0"/>
                  </a:lnTo>
                  <a:lnTo>
                    <a:pt x="519646" y="0"/>
                  </a:lnTo>
                  <a:lnTo>
                    <a:pt x="556247" y="0"/>
                  </a:lnTo>
                  <a:lnTo>
                    <a:pt x="588203" y="2645"/>
                  </a:lnTo>
                  <a:lnTo>
                    <a:pt x="621587" y="6136"/>
                  </a:lnTo>
                  <a:lnTo>
                    <a:pt x="659101" y="10086"/>
                  </a:lnTo>
                  <a:lnTo>
                    <a:pt x="698769" y="21950"/>
                  </a:lnTo>
                  <a:lnTo>
                    <a:pt x="729264" y="33182"/>
                  </a:lnTo>
                  <a:lnTo>
                    <a:pt x="750316" y="48637"/>
                  </a:lnTo>
                  <a:lnTo>
                    <a:pt x="770175" y="77524"/>
                  </a:lnTo>
                  <a:lnTo>
                    <a:pt x="781695" y="107366"/>
                  </a:lnTo>
                  <a:lnTo>
                    <a:pt x="792581" y="146600"/>
                  </a:lnTo>
                  <a:lnTo>
                    <a:pt x="802015" y="183273"/>
                  </a:lnTo>
                  <a:lnTo>
                    <a:pt x="809482" y="222366"/>
                  </a:lnTo>
                  <a:lnTo>
                    <a:pt x="811986" y="265659"/>
                  </a:lnTo>
                  <a:lnTo>
                    <a:pt x="812419" y="299310"/>
                  </a:lnTo>
                  <a:lnTo>
                    <a:pt x="809902" y="335408"/>
                  </a:lnTo>
                  <a:lnTo>
                    <a:pt x="797364" y="377323"/>
                  </a:lnTo>
                  <a:lnTo>
                    <a:pt x="780450" y="413861"/>
                  </a:lnTo>
                  <a:lnTo>
                    <a:pt x="749035" y="454261"/>
                  </a:lnTo>
                  <a:lnTo>
                    <a:pt x="727731" y="477121"/>
                  </a:lnTo>
                  <a:lnTo>
                    <a:pt x="699371" y="491721"/>
                  </a:lnTo>
                  <a:lnTo>
                    <a:pt x="665832" y="502331"/>
                  </a:lnTo>
                  <a:lnTo>
                    <a:pt x="626019" y="502277"/>
                  </a:lnTo>
                  <a:lnTo>
                    <a:pt x="582803" y="491238"/>
                  </a:lnTo>
                  <a:lnTo>
                    <a:pt x="548060" y="475399"/>
                  </a:lnTo>
                  <a:lnTo>
                    <a:pt x="503517" y="458406"/>
                  </a:lnTo>
                  <a:lnTo>
                    <a:pt x="462380" y="439615"/>
                  </a:lnTo>
                  <a:lnTo>
                    <a:pt x="428043" y="431881"/>
                  </a:lnTo>
                  <a:lnTo>
                    <a:pt x="392734" y="429590"/>
                  </a:lnTo>
                  <a:lnTo>
                    <a:pt x="357137" y="428910"/>
                  </a:lnTo>
                  <a:lnTo>
                    <a:pt x="285750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2" name="SMARTInkShape-5486"/>
            <p:cNvSpPr/>
            <p:nvPr>
              <p:custDataLst>
                <p:tags r:id="rId9"/>
              </p:custDataLst>
            </p:nvPr>
          </p:nvSpPr>
          <p:spPr bwMode="auto">
            <a:xfrm>
              <a:off x="7493884" y="4216025"/>
              <a:ext cx="42773" cy="351405"/>
            </a:xfrm>
            <a:custGeom>
              <a:avLst/>
              <a:gdLst/>
              <a:ahLst/>
              <a:cxnLst/>
              <a:rect l="0" t="0" r="0" b="0"/>
              <a:pathLst>
                <a:path w="42773" h="351405">
                  <a:moveTo>
                    <a:pt x="42772" y="34506"/>
                  </a:moveTo>
                  <a:lnTo>
                    <a:pt x="42772" y="34506"/>
                  </a:lnTo>
                  <a:lnTo>
                    <a:pt x="38031" y="29766"/>
                  </a:lnTo>
                  <a:lnTo>
                    <a:pt x="25390" y="0"/>
                  </a:lnTo>
                  <a:lnTo>
                    <a:pt x="18870" y="29527"/>
                  </a:lnTo>
                  <a:lnTo>
                    <a:pt x="16838" y="72057"/>
                  </a:lnTo>
                  <a:lnTo>
                    <a:pt x="15244" y="111668"/>
                  </a:lnTo>
                  <a:lnTo>
                    <a:pt x="9922" y="152398"/>
                  </a:lnTo>
                  <a:lnTo>
                    <a:pt x="7619" y="196479"/>
                  </a:lnTo>
                  <a:lnTo>
                    <a:pt x="7221" y="231326"/>
                  </a:lnTo>
                  <a:lnTo>
                    <a:pt x="4457" y="266787"/>
                  </a:lnTo>
                  <a:lnTo>
                    <a:pt x="0" y="302429"/>
                  </a:lnTo>
                  <a:lnTo>
                    <a:pt x="1325" y="332833"/>
                  </a:lnTo>
                  <a:lnTo>
                    <a:pt x="5922" y="351404"/>
                  </a:lnTo>
                  <a:lnTo>
                    <a:pt x="7291" y="349951"/>
                  </a:lnTo>
                  <a:lnTo>
                    <a:pt x="15983" y="3291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116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Shape 1595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96" name="Shape 159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5132" t="72527" r="36520" b="900"/>
          <a:stretch/>
        </p:blipFill>
        <p:spPr>
          <a:xfrm>
            <a:off x="1245065" y="2420301"/>
            <a:ext cx="7670335" cy="1542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15797BDD-CC4B-7342-B3B9-6A59195FC75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5854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715" b="13043"/>
          <a:stretch/>
        </p:blipFill>
        <p:spPr>
          <a:xfrm>
            <a:off x="4876800" y="1549400"/>
            <a:ext cx="2514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5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549400"/>
            <a:ext cx="3340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compute: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549400"/>
            <a:ext cx="33401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352800"/>
            <a:ext cx="298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98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Need to compute: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1614714"/>
            <a:ext cx="298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6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31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Does this happen in supervised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549400"/>
            <a:ext cx="3340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10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what about other kinds of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549400"/>
            <a:ext cx="3340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24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Score Function based Gradient Estimator </a:t>
            </a:r>
            <a:br>
              <a:rPr lang="en-US" dirty="0"/>
            </a:br>
            <a:r>
              <a:rPr lang="en-US" dirty="0"/>
              <a:t>aka REINFORCE (and variants)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Path Derivative Gradient Estimator </a:t>
            </a:r>
            <a:br>
              <a:rPr lang="en-US" dirty="0"/>
            </a:br>
            <a:r>
              <a:rPr lang="en-US" dirty="0"/>
              <a:t>aka “</a:t>
            </a:r>
            <a:r>
              <a:rPr lang="en-US" dirty="0" err="1"/>
              <a:t>reparameterization</a:t>
            </a:r>
            <a:r>
              <a:rPr lang="en-US" dirty="0"/>
              <a:t> trick”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7" y="1905000"/>
            <a:ext cx="5541433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35" y="4483100"/>
            <a:ext cx="7070165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Score Function based Gradient Estimator </a:t>
            </a:r>
            <a:br>
              <a:rPr lang="en-US" dirty="0"/>
            </a:br>
            <a:r>
              <a:rPr lang="en-US" dirty="0"/>
              <a:t>aka REINFORCE (and variants)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7" y="1905000"/>
            <a:ext cx="554143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0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7A40E-8ADB-324D-93E7-E1984E91CE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944290" y="2566346"/>
            <a:ext cx="2137515" cy="5181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2DA2F-8F4F-514F-9218-DC0C08E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Policy </a:t>
            </a:r>
            <a:r>
              <a:rPr lang="en-US" dirty="0"/>
              <a:t>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DF07-2C86-9F4E-9453-7C2CA60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2125266"/>
            <a:ext cx="2811156" cy="265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A09A4-75A6-ED44-ADC7-37408D38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291" y="3233395"/>
            <a:ext cx="2105128" cy="518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8C6D-C954-4747-A217-0F6F4E92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3" y="3900444"/>
            <a:ext cx="3037862" cy="55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73425-F099-8F49-B8C8-9AAF539E1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8144" y="4604627"/>
            <a:ext cx="3024907" cy="518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9BCD1F-6D2D-254A-9D29-6F0F16B8E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8144" y="5365398"/>
            <a:ext cx="2927747" cy="2655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B8F9F-03A8-3F44-89F9-3C6C50E23B03}"/>
              </a:ext>
            </a:extLst>
          </p:cNvPr>
          <p:cNvSpPr txBox="1"/>
          <p:nvPr/>
        </p:nvSpPr>
        <p:spPr>
          <a:xfrm>
            <a:off x="4650583" y="2685977"/>
            <a:ext cx="2496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Expand expectation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75118-18EE-9A4C-9412-A7F6BC156073}"/>
              </a:ext>
            </a:extLst>
          </p:cNvPr>
          <p:cNvSpPr txBox="1"/>
          <p:nvPr/>
        </p:nvSpPr>
        <p:spPr>
          <a:xfrm>
            <a:off x="4650581" y="3319076"/>
            <a:ext cx="29253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Exchange integration and expectation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D88E6-53FF-E248-BF42-8F0117995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1657" y="4604628"/>
            <a:ext cx="2265760" cy="5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1683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9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5983-67D7-6747-AF6E-882249C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Break!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9B7E-EB9D-E548-AB9D-252CD20F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VAE Demo</a:t>
            </a:r>
          </a:p>
          <a:p>
            <a:pPr lvl="1"/>
            <a:r>
              <a:rPr lang="en-US" dirty="0">
                <a:hlinkClick r:id="rId2"/>
              </a:rPr>
              <a:t>https://www.siarez.com/projects/variational-autoencoder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E04E6-C338-EC42-B104-E9631D6F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6F44-1399-6947-9EE5-EEEBC275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5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990600"/>
          </a:xfrm>
        </p:spPr>
        <p:txBody>
          <a:bodyPr/>
          <a:lstStyle/>
          <a:p>
            <a:r>
              <a:rPr lang="en-US" dirty="0"/>
              <a:t>Score Function based Gradient Estimator </a:t>
            </a:r>
            <a:br>
              <a:rPr lang="en-US" dirty="0"/>
            </a:br>
            <a:r>
              <a:rPr lang="en-US" dirty="0"/>
              <a:t>aka REINFORCE (and variants</a:t>
            </a:r>
            <a:r>
              <a:rPr lang="en-US"/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7" y="1905000"/>
            <a:ext cx="5541433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35" y="4495800"/>
            <a:ext cx="7070165" cy="1155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3733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Path Derivative Gradient Estimator </a:t>
            </a:r>
            <a:br>
              <a:rPr lang="en-US" dirty="0"/>
            </a:br>
            <a:r>
              <a:rPr lang="en-US" dirty="0"/>
              <a:t>aka “</a:t>
            </a:r>
            <a:r>
              <a:rPr lang="en-US" dirty="0" err="1"/>
              <a:t>reparameterization</a:t>
            </a:r>
            <a:r>
              <a:rPr lang="en-US" dirty="0"/>
              <a:t> trick”</a:t>
            </a:r>
          </a:p>
        </p:txBody>
      </p:sp>
    </p:spTree>
    <p:extLst>
      <p:ext uri="{BB962C8B-B14F-4D97-AF65-F5344CB8AC3E}">
        <p14:creationId xmlns:p14="http://schemas.microsoft.com/office/powerpoint/2010/main" val="3811715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35" y="1828800"/>
            <a:ext cx="7070165" cy="1155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066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Path Derivative Gradient Estimator </a:t>
            </a:r>
            <a:br>
              <a:rPr lang="en-US" dirty="0"/>
            </a:br>
            <a:r>
              <a:rPr lang="en-US" dirty="0"/>
              <a:t>aka “</a:t>
            </a:r>
            <a:r>
              <a:rPr lang="en-US" dirty="0" err="1"/>
              <a:t>reparameterization</a:t>
            </a:r>
            <a:r>
              <a:rPr lang="en-US" dirty="0"/>
              <a:t> trick”</a:t>
            </a:r>
          </a:p>
        </p:txBody>
      </p:sp>
    </p:spTree>
    <p:extLst>
      <p:ext uri="{BB962C8B-B14F-4D97-AF65-F5344CB8AC3E}">
        <p14:creationId xmlns:p14="http://schemas.microsoft.com/office/powerpoint/2010/main" val="29536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/>
        </p:nvSpPr>
        <p:spPr>
          <a:xfrm>
            <a:off x="1303650" y="2037850"/>
            <a:ext cx="65367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Variational Autoencoders (VAE)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6401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35" y="1828800"/>
            <a:ext cx="7070165" cy="1155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066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Path Derivative Gradient Estimator </a:t>
            </a:r>
            <a:br>
              <a:rPr lang="en-US" dirty="0"/>
            </a:br>
            <a:r>
              <a:rPr lang="en-US" dirty="0"/>
              <a:t>aka “</a:t>
            </a:r>
            <a:r>
              <a:rPr lang="en-US" dirty="0" err="1"/>
              <a:t>reparameterization</a:t>
            </a:r>
            <a:r>
              <a:rPr lang="en-US" dirty="0"/>
              <a:t> trick”</a:t>
            </a:r>
          </a:p>
        </p:txBody>
      </p:sp>
    </p:spTree>
    <p:extLst>
      <p:ext uri="{BB962C8B-B14F-4D97-AF65-F5344CB8AC3E}">
        <p14:creationId xmlns:p14="http://schemas.microsoft.com/office/powerpoint/2010/main" val="25406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Reparameterization</a:t>
            </a:r>
            <a:r>
              <a:rPr lang="en-US" dirty="0"/>
              <a:t> Intuition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050" name="Picture 2" descr="athDeriva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7"/>
          <a:stretch/>
        </p:blipFill>
        <p:spPr bwMode="auto">
          <a:xfrm>
            <a:off x="1981200" y="1447801"/>
            <a:ext cx="4876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5410200"/>
            <a:ext cx="2451100" cy="5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0" y="1358900"/>
            <a:ext cx="1651000" cy="469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6057900"/>
            <a:ext cx="431800" cy="4191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371600" y="6400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http://</a:t>
            </a:r>
            <a:r>
              <a:rPr lang="en-US" sz="1200" dirty="0" err="1"/>
              <a:t>blog.shakirm.com</a:t>
            </a:r>
            <a:r>
              <a:rPr lang="en-US" sz="1200" dirty="0"/>
              <a:t>/2015/10/machine-learning-trick-of-the-day-4-reparameterisation-tricks/</a:t>
            </a:r>
          </a:p>
        </p:txBody>
      </p:sp>
    </p:spTree>
    <p:extLst>
      <p:ext uri="{BB962C8B-B14F-4D97-AF65-F5344CB8AC3E}">
        <p14:creationId xmlns:p14="http://schemas.microsoft.com/office/powerpoint/2010/main" val="40669438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Reparameterization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026" name="Picture 2" descr="A variational autoencoder">
            <a:extLst>
              <a:ext uri="{FF2B5EF4-FFF2-40B4-BE49-F238E27FC236}">
                <a16:creationId xmlns:a16="http://schemas.microsoft.com/office/drawing/2014/main" id="{08D697BF-7269-6D4A-BBE2-CF233DF5F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7"/>
          <a:stretch/>
        </p:blipFill>
        <p:spPr bwMode="auto">
          <a:xfrm>
            <a:off x="0" y="985837"/>
            <a:ext cx="91440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B173CFF-544B-E14B-B6F2-5746D82D207B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www.kaggle.com</a:t>
            </a:r>
            <a:r>
              <a:rPr lang="en-US" sz="1200" dirty="0"/>
              <a:t>/</a:t>
            </a:r>
            <a:r>
              <a:rPr lang="en-US" sz="1200" dirty="0" err="1"/>
              <a:t>rvislaywade</a:t>
            </a:r>
            <a:r>
              <a:rPr lang="en-US" sz="1200" dirty="0"/>
              <a:t>/visualizing-</a:t>
            </a:r>
            <a:r>
              <a:rPr lang="en-US" sz="1200" dirty="0" err="1"/>
              <a:t>mnist</a:t>
            </a:r>
            <a:r>
              <a:rPr lang="en-US" sz="1200" dirty="0"/>
              <a:t>-using-a-variational-autoencoder</a:t>
            </a:r>
          </a:p>
        </p:txBody>
      </p:sp>
    </p:spTree>
    <p:extLst>
      <p:ext uri="{BB962C8B-B14F-4D97-AF65-F5344CB8AC3E}">
        <p14:creationId xmlns:p14="http://schemas.microsoft.com/office/powerpoint/2010/main" val="2415404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E30C-24A7-1D4C-90A5-9DC6C395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Reparameterization Intuition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D5E41-B899-9A47-AA61-6A06BDCD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06EB1-8ECB-DA47-8633-7EFDF2E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CA014C6F-D1EC-3D40-821C-AF968872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43050"/>
            <a:ext cx="81153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34C07E6-7DCE-CD4D-BA54-420531D92C12}"/>
              </a:ext>
            </a:extLst>
          </p:cNvPr>
          <p:cNvSpPr txBox="1">
            <a:spLocks/>
          </p:cNvSpPr>
          <p:nvPr/>
        </p:nvSpPr>
        <p:spPr bwMode="auto">
          <a:xfrm>
            <a:off x="1371600" y="6400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https://</a:t>
            </a:r>
            <a:r>
              <a:rPr lang="en-US" sz="1200" dirty="0" err="1"/>
              <a:t>stats.stackexchange.com</a:t>
            </a:r>
            <a:r>
              <a:rPr lang="en-US" sz="1200" dirty="0"/>
              <a:t>/questions/199605/how-does-the-reparameterization-trick-for-vaes-work-and-why-is-it-important</a:t>
            </a:r>
          </a:p>
        </p:txBody>
      </p:sp>
    </p:spTree>
    <p:extLst>
      <p:ext uri="{BB962C8B-B14F-4D97-AF65-F5344CB8AC3E}">
        <p14:creationId xmlns:p14="http://schemas.microsoft.com/office/powerpoint/2010/main" val="350330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2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990600"/>
          </a:xfrm>
        </p:spPr>
        <p:txBody>
          <a:bodyPr/>
          <a:lstStyle/>
          <a:p>
            <a:r>
              <a:rPr lang="en-US" dirty="0"/>
              <a:t>Score Function based Gradient Estimator </a:t>
            </a:r>
            <a:br>
              <a:rPr lang="en-US" dirty="0"/>
            </a:br>
            <a:r>
              <a:rPr lang="en-US" dirty="0"/>
              <a:t>aka REINFORCE (and variants</a:t>
            </a:r>
            <a:r>
              <a:rPr lang="en-US"/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7" y="1905000"/>
            <a:ext cx="5541433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35" y="4495800"/>
            <a:ext cx="7070165" cy="1155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3733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Path Derivative Gradient Estimator </a:t>
            </a:r>
            <a:br>
              <a:rPr lang="en-US" dirty="0"/>
            </a:br>
            <a:r>
              <a:rPr lang="en-US" dirty="0"/>
              <a:t>aka “</a:t>
            </a:r>
            <a:r>
              <a:rPr lang="en-US" dirty="0" err="1"/>
              <a:t>reparameterization</a:t>
            </a:r>
            <a:r>
              <a:rPr lang="en-US" dirty="0"/>
              <a:t> trick”</a:t>
            </a:r>
          </a:p>
        </p:txBody>
      </p:sp>
    </p:spTree>
    <p:extLst>
      <p:ext uri="{BB962C8B-B14F-4D97-AF65-F5344CB8AC3E}">
        <p14:creationId xmlns:p14="http://schemas.microsoft.com/office/powerpoint/2010/main" val="711128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4563075"/>
          </a:xfr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http://</a:t>
            </a:r>
            <a:r>
              <a:rPr lang="en-US" sz="1200" dirty="0" err="1"/>
              <a:t>gokererdogan.github.io</a:t>
            </a:r>
            <a:r>
              <a:rPr lang="en-US" sz="1200" dirty="0"/>
              <a:t>/2016/07/01/</a:t>
            </a:r>
            <a:r>
              <a:rPr lang="en-US" sz="1200" dirty="0" err="1"/>
              <a:t>reparameterization</a:t>
            </a:r>
            <a:r>
              <a:rPr lang="en-US" sz="1200" dirty="0"/>
              <a:t>-trick/</a:t>
            </a:r>
          </a:p>
        </p:txBody>
      </p:sp>
    </p:spTree>
    <p:extLst>
      <p:ext uri="{BB962C8B-B14F-4D97-AF65-F5344CB8AC3E}">
        <p14:creationId xmlns:p14="http://schemas.microsoft.com/office/powerpoint/2010/main" val="2815428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012916" cy="5257800"/>
          </a:xfrm>
        </p:spPr>
      </p:pic>
      <p:pic>
        <p:nvPicPr>
          <p:cNvPr id="1026" name="Picture 2" descr="ariance of naive gradient estimate vs. estimate with reparameterization tr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15" y="1524000"/>
            <a:ext cx="4835599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http://</a:t>
            </a:r>
            <a:r>
              <a:rPr lang="en-US" sz="1200" dirty="0" err="1"/>
              <a:t>gokererdogan.github.io</a:t>
            </a:r>
            <a:r>
              <a:rPr lang="en-US" sz="1200" dirty="0"/>
              <a:t>/2016/07/01/</a:t>
            </a:r>
            <a:r>
              <a:rPr lang="en-US" sz="1200" dirty="0" err="1"/>
              <a:t>reparameterization</a:t>
            </a:r>
            <a:r>
              <a:rPr lang="en-US" sz="1200" dirty="0"/>
              <a:t>-trick/</a:t>
            </a:r>
          </a:p>
        </p:txBody>
      </p:sp>
    </p:spTree>
    <p:extLst>
      <p:ext uri="{BB962C8B-B14F-4D97-AF65-F5344CB8AC3E}">
        <p14:creationId xmlns:p14="http://schemas.microsoft.com/office/powerpoint/2010/main" val="1691060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Gumbel </a:t>
            </a:r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the Gumbel </a:t>
            </a:r>
            <a:r>
              <a:rPr lang="en-US" dirty="0" err="1"/>
              <a:t>Softmax</a:t>
            </a:r>
            <a:r>
              <a:rPr lang="en-US" dirty="0"/>
              <a:t> “trick”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894"/>
            <a:ext cx="9144000" cy="25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8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Gumbel </a:t>
            </a:r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on the Simplex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508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2151"/>
            <a:ext cx="9144000" cy="13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6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66300" y="3194400"/>
            <a:ext cx="8406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VAEs define intractable density function with latent </a:t>
            </a:r>
            <a:r>
              <a:rPr lang="en" b="1" dirty="0">
                <a:solidFill>
                  <a:srgbClr val="0000FF"/>
                </a:solidFill>
              </a:rPr>
              <a:t>z</a:t>
            </a:r>
            <a:r>
              <a:rPr lang="en" dirty="0">
                <a:solidFill>
                  <a:srgbClr val="0000FF"/>
                </a:solidFill>
              </a:rPr>
              <a:t>:  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573" name="Shape 573"/>
          <p:cNvPicPr preferRelativeResize="0"/>
          <p:nvPr/>
        </p:nvPicPr>
        <p:blipFill>
          <a:blip r:embed="rId68">
            <a:alphaModFix/>
          </a:blip>
          <a:stretch>
            <a:fillRect/>
          </a:stretch>
        </p:blipFill>
        <p:spPr>
          <a:xfrm>
            <a:off x="1054950" y="3505200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69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grpSp>
        <p:nvGrpSpPr>
          <p:cNvPr id="570" name="SMARTInkShape-Group49"/>
          <p:cNvGrpSpPr/>
          <p:nvPr/>
        </p:nvGrpSpPr>
        <p:grpSpPr>
          <a:xfrm>
            <a:off x="2473523" y="4813551"/>
            <a:ext cx="589346" cy="436986"/>
            <a:chOff x="2473523" y="4813551"/>
            <a:chExt cx="589346" cy="436986"/>
          </a:xfrm>
        </p:grpSpPr>
        <p:sp>
          <p:nvSpPr>
            <p:cNvPr id="566" name="SMARTInkShape-186"/>
            <p:cNvSpPr/>
            <p:nvPr>
              <p:custDataLst>
                <p:tags r:id="rId62"/>
              </p:custDataLst>
            </p:nvPr>
          </p:nvSpPr>
          <p:spPr bwMode="auto">
            <a:xfrm>
              <a:off x="2518204" y="4875609"/>
              <a:ext cx="133756" cy="374928"/>
            </a:xfrm>
            <a:custGeom>
              <a:avLst/>
              <a:gdLst/>
              <a:ahLst/>
              <a:cxnLst/>
              <a:rect l="0" t="0" r="0" b="0"/>
              <a:pathLst>
                <a:path w="133756" h="374928">
                  <a:moveTo>
                    <a:pt x="8898" y="0"/>
                  </a:moveTo>
                  <a:lnTo>
                    <a:pt x="8898" y="0"/>
                  </a:lnTo>
                  <a:lnTo>
                    <a:pt x="336" y="0"/>
                  </a:lnTo>
                  <a:lnTo>
                    <a:pt x="0" y="17170"/>
                  </a:lnTo>
                  <a:lnTo>
                    <a:pt x="10993" y="58175"/>
                  </a:lnTo>
                  <a:lnTo>
                    <a:pt x="19873" y="100492"/>
                  </a:lnTo>
                  <a:lnTo>
                    <a:pt x="35866" y="144936"/>
                  </a:lnTo>
                  <a:lnTo>
                    <a:pt x="52369" y="179001"/>
                  </a:lnTo>
                  <a:lnTo>
                    <a:pt x="68962" y="214984"/>
                  </a:lnTo>
                  <a:lnTo>
                    <a:pt x="86210" y="258322"/>
                  </a:lnTo>
                  <a:lnTo>
                    <a:pt x="105051" y="298780"/>
                  </a:lnTo>
                  <a:lnTo>
                    <a:pt x="127839" y="340258"/>
                  </a:lnTo>
                  <a:lnTo>
                    <a:pt x="131214" y="347348"/>
                  </a:lnTo>
                  <a:lnTo>
                    <a:pt x="133676" y="358970"/>
                  </a:lnTo>
                  <a:lnTo>
                    <a:pt x="133755" y="361352"/>
                  </a:lnTo>
                  <a:lnTo>
                    <a:pt x="132816" y="362940"/>
                  </a:lnTo>
                  <a:lnTo>
                    <a:pt x="131197" y="363999"/>
                  </a:lnTo>
                  <a:lnTo>
                    <a:pt x="129126" y="364705"/>
                  </a:lnTo>
                  <a:lnTo>
                    <a:pt x="127745" y="366168"/>
                  </a:lnTo>
                  <a:lnTo>
                    <a:pt x="126211" y="370439"/>
                  </a:lnTo>
                  <a:lnTo>
                    <a:pt x="124810" y="371975"/>
                  </a:lnTo>
                  <a:lnTo>
                    <a:pt x="120607" y="373681"/>
                  </a:lnTo>
                  <a:lnTo>
                    <a:pt x="104025" y="374927"/>
                  </a:lnTo>
                  <a:lnTo>
                    <a:pt x="102081" y="373974"/>
                  </a:lnTo>
                  <a:lnTo>
                    <a:pt x="100786" y="372348"/>
                  </a:lnTo>
                  <a:lnTo>
                    <a:pt x="98354" y="367893"/>
                  </a:lnTo>
                  <a:lnTo>
                    <a:pt x="89265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7" name="SMARTInkShape-187"/>
            <p:cNvSpPr/>
            <p:nvPr>
              <p:custDataLst>
                <p:tags r:id="rId63"/>
              </p:custDataLst>
            </p:nvPr>
          </p:nvSpPr>
          <p:spPr bwMode="auto">
            <a:xfrm>
              <a:off x="2473523" y="4830961"/>
              <a:ext cx="125017" cy="89298"/>
            </a:xfrm>
            <a:custGeom>
              <a:avLst/>
              <a:gdLst/>
              <a:ahLst/>
              <a:cxnLst/>
              <a:rect l="0" t="0" r="0" b="0"/>
              <a:pathLst>
                <a:path w="125017" h="89298">
                  <a:moveTo>
                    <a:pt x="0" y="80367"/>
                  </a:moveTo>
                  <a:lnTo>
                    <a:pt x="0" y="80367"/>
                  </a:lnTo>
                  <a:lnTo>
                    <a:pt x="0" y="59116"/>
                  </a:lnTo>
                  <a:lnTo>
                    <a:pt x="2646" y="53394"/>
                  </a:lnTo>
                  <a:lnTo>
                    <a:pt x="6137" y="47543"/>
                  </a:lnTo>
                  <a:lnTo>
                    <a:pt x="9095" y="38671"/>
                  </a:lnTo>
                  <a:lnTo>
                    <a:pt x="14822" y="29758"/>
                  </a:lnTo>
                  <a:lnTo>
                    <a:pt x="16510" y="23809"/>
                  </a:lnTo>
                  <a:lnTo>
                    <a:pt x="17952" y="21826"/>
                  </a:lnTo>
                  <a:lnTo>
                    <a:pt x="19906" y="20503"/>
                  </a:lnTo>
                  <a:lnTo>
                    <a:pt x="22200" y="19622"/>
                  </a:lnTo>
                  <a:lnTo>
                    <a:pt x="23730" y="18042"/>
                  </a:lnTo>
                  <a:lnTo>
                    <a:pt x="28831" y="8378"/>
                  </a:lnTo>
                  <a:lnTo>
                    <a:pt x="31127" y="5585"/>
                  </a:lnTo>
                  <a:lnTo>
                    <a:pt x="36324" y="2482"/>
                  </a:lnTo>
                  <a:lnTo>
                    <a:pt x="44545" y="327"/>
                  </a:lnTo>
                  <a:lnTo>
                    <a:pt x="66870" y="0"/>
                  </a:lnTo>
                  <a:lnTo>
                    <a:pt x="72054" y="2646"/>
                  </a:lnTo>
                  <a:lnTo>
                    <a:pt x="74825" y="4740"/>
                  </a:lnTo>
                  <a:lnTo>
                    <a:pt x="77904" y="9713"/>
                  </a:lnTo>
                  <a:lnTo>
                    <a:pt x="80265" y="15231"/>
                  </a:lnTo>
                  <a:lnTo>
                    <a:pt x="86180" y="23916"/>
                  </a:lnTo>
                  <a:lnTo>
                    <a:pt x="97319" y="58706"/>
                  </a:lnTo>
                  <a:lnTo>
                    <a:pt x="97823" y="65118"/>
                  </a:lnTo>
                  <a:lnTo>
                    <a:pt x="100694" y="71275"/>
                  </a:lnTo>
                  <a:lnTo>
                    <a:pt x="110620" y="83311"/>
                  </a:lnTo>
                  <a:lnTo>
                    <a:pt x="116303" y="86637"/>
                  </a:lnTo>
                  <a:lnTo>
                    <a:pt x="125016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8" name="SMARTInkShape-188"/>
            <p:cNvSpPr/>
            <p:nvPr>
              <p:custDataLst>
                <p:tags r:id="rId64"/>
              </p:custDataLst>
            </p:nvPr>
          </p:nvSpPr>
          <p:spPr bwMode="auto">
            <a:xfrm>
              <a:off x="2794996" y="4911328"/>
              <a:ext cx="187521" cy="294554"/>
            </a:xfrm>
            <a:custGeom>
              <a:avLst/>
              <a:gdLst/>
              <a:ahLst/>
              <a:cxnLst/>
              <a:rect l="0" t="0" r="0" b="0"/>
              <a:pathLst>
                <a:path w="187521" h="294554">
                  <a:moveTo>
                    <a:pt x="187520" y="8930"/>
                  </a:moveTo>
                  <a:lnTo>
                    <a:pt x="187520" y="8930"/>
                  </a:lnTo>
                  <a:lnTo>
                    <a:pt x="187520" y="368"/>
                  </a:lnTo>
                  <a:lnTo>
                    <a:pt x="178591" y="0"/>
                  </a:lnTo>
                  <a:lnTo>
                    <a:pt x="178590" y="9481"/>
                  </a:lnTo>
                  <a:lnTo>
                    <a:pt x="175944" y="16782"/>
                  </a:lnTo>
                  <a:lnTo>
                    <a:pt x="146572" y="56861"/>
                  </a:lnTo>
                  <a:lnTo>
                    <a:pt x="122408" y="100890"/>
                  </a:lnTo>
                  <a:lnTo>
                    <a:pt x="94904" y="144218"/>
                  </a:lnTo>
                  <a:lnTo>
                    <a:pt x="71366" y="183085"/>
                  </a:lnTo>
                  <a:lnTo>
                    <a:pt x="56200" y="206714"/>
                  </a:lnTo>
                  <a:lnTo>
                    <a:pt x="32892" y="247851"/>
                  </a:lnTo>
                  <a:lnTo>
                    <a:pt x="14893" y="278103"/>
                  </a:lnTo>
                  <a:lnTo>
                    <a:pt x="8932" y="282351"/>
                  </a:lnTo>
                  <a:lnTo>
                    <a:pt x="5953" y="283484"/>
                  </a:lnTo>
                  <a:lnTo>
                    <a:pt x="3968" y="285232"/>
                  </a:lnTo>
                  <a:lnTo>
                    <a:pt x="42" y="294553"/>
                  </a:lnTo>
                  <a:lnTo>
                    <a:pt x="0" y="286980"/>
                  </a:lnTo>
                  <a:lnTo>
                    <a:pt x="4738" y="281374"/>
                  </a:lnTo>
                  <a:lnTo>
                    <a:pt x="7065" y="273552"/>
                  </a:lnTo>
                  <a:lnTo>
                    <a:pt x="11020" y="257993"/>
                  </a:lnTo>
                  <a:lnTo>
                    <a:pt x="17856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9" name="SMARTInkShape-189"/>
            <p:cNvSpPr/>
            <p:nvPr>
              <p:custDataLst>
                <p:tags r:id="rId65"/>
              </p:custDataLst>
            </p:nvPr>
          </p:nvSpPr>
          <p:spPr bwMode="auto">
            <a:xfrm>
              <a:off x="2893219" y="4813551"/>
              <a:ext cx="169650" cy="142427"/>
            </a:xfrm>
            <a:custGeom>
              <a:avLst/>
              <a:gdLst/>
              <a:ahLst/>
              <a:cxnLst/>
              <a:rect l="0" t="0" r="0" b="0"/>
              <a:pathLst>
                <a:path w="169650" h="142427">
                  <a:moveTo>
                    <a:pt x="0" y="142426"/>
                  </a:moveTo>
                  <a:lnTo>
                    <a:pt x="0" y="142426"/>
                  </a:lnTo>
                  <a:lnTo>
                    <a:pt x="4741" y="142426"/>
                  </a:lnTo>
                  <a:lnTo>
                    <a:pt x="6137" y="141433"/>
                  </a:lnTo>
                  <a:lnTo>
                    <a:pt x="7068" y="139780"/>
                  </a:lnTo>
                  <a:lnTo>
                    <a:pt x="8684" y="133332"/>
                  </a:lnTo>
                  <a:lnTo>
                    <a:pt x="8929" y="124566"/>
                  </a:lnTo>
                  <a:lnTo>
                    <a:pt x="16618" y="124566"/>
                  </a:lnTo>
                  <a:lnTo>
                    <a:pt x="56985" y="91556"/>
                  </a:lnTo>
                  <a:lnTo>
                    <a:pt x="98252" y="52939"/>
                  </a:lnTo>
                  <a:lnTo>
                    <a:pt x="139900" y="19134"/>
                  </a:lnTo>
                  <a:lnTo>
                    <a:pt x="149159" y="13216"/>
                  </a:lnTo>
                  <a:lnTo>
                    <a:pt x="159950" y="7238"/>
                  </a:lnTo>
                  <a:lnTo>
                    <a:pt x="169096" y="0"/>
                  </a:lnTo>
                  <a:lnTo>
                    <a:pt x="169649" y="25294"/>
                  </a:lnTo>
                  <a:lnTo>
                    <a:pt x="167011" y="33482"/>
                  </a:lnTo>
                  <a:lnTo>
                    <a:pt x="157234" y="51563"/>
                  </a:lnTo>
                  <a:lnTo>
                    <a:pt x="144993" y="93872"/>
                  </a:lnTo>
                  <a:lnTo>
                    <a:pt x="136421" y="113396"/>
                  </a:lnTo>
                  <a:lnTo>
                    <a:pt x="133988" y="137675"/>
                  </a:lnTo>
                  <a:lnTo>
                    <a:pt x="134966" y="138266"/>
                  </a:lnTo>
                  <a:lnTo>
                    <a:pt x="136610" y="137668"/>
                  </a:lnTo>
                  <a:lnTo>
                    <a:pt x="142875" y="1334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72" name="SMARTInkShape-190"/>
          <p:cNvSpPr/>
          <p:nvPr>
            <p:custDataLst>
              <p:tags r:id="rId1"/>
            </p:custDataLst>
          </p:nvPr>
        </p:nvSpPr>
        <p:spPr bwMode="auto">
          <a:xfrm>
            <a:off x="3107531" y="4848820"/>
            <a:ext cx="847993" cy="107158"/>
          </a:xfrm>
          <a:custGeom>
            <a:avLst/>
            <a:gdLst/>
            <a:ahLst/>
            <a:cxnLst/>
            <a:rect l="0" t="0" r="0" b="0"/>
            <a:pathLst>
              <a:path w="847993" h="107158">
                <a:moveTo>
                  <a:pt x="0" y="107157"/>
                </a:moveTo>
                <a:lnTo>
                  <a:pt x="0" y="107157"/>
                </a:lnTo>
                <a:lnTo>
                  <a:pt x="9481" y="107157"/>
                </a:lnTo>
                <a:lnTo>
                  <a:pt x="16782" y="104511"/>
                </a:lnTo>
                <a:lnTo>
                  <a:pt x="20118" y="102416"/>
                </a:lnTo>
                <a:lnTo>
                  <a:pt x="63990" y="92335"/>
                </a:lnTo>
                <a:lnTo>
                  <a:pt x="107352" y="84957"/>
                </a:lnTo>
                <a:lnTo>
                  <a:pt x="143906" y="74145"/>
                </a:lnTo>
                <a:lnTo>
                  <a:pt x="185670" y="65100"/>
                </a:lnTo>
                <a:lnTo>
                  <a:pt x="219055" y="60630"/>
                </a:lnTo>
                <a:lnTo>
                  <a:pt x="260367" y="55668"/>
                </a:lnTo>
                <a:lnTo>
                  <a:pt x="304026" y="51552"/>
                </a:lnTo>
                <a:lnTo>
                  <a:pt x="348381" y="44048"/>
                </a:lnTo>
                <a:lnTo>
                  <a:pt x="379071" y="38429"/>
                </a:lnTo>
                <a:lnTo>
                  <a:pt x="412554" y="32624"/>
                </a:lnTo>
                <a:lnTo>
                  <a:pt x="447279" y="26737"/>
                </a:lnTo>
                <a:lnTo>
                  <a:pt x="482556" y="21805"/>
                </a:lnTo>
                <a:lnTo>
                  <a:pt x="518079" y="19613"/>
                </a:lnTo>
                <a:lnTo>
                  <a:pt x="553711" y="15993"/>
                </a:lnTo>
                <a:lnTo>
                  <a:pt x="588398" y="12069"/>
                </a:lnTo>
                <a:lnTo>
                  <a:pt x="620352" y="10325"/>
                </a:lnTo>
                <a:lnTo>
                  <a:pt x="653736" y="6904"/>
                </a:lnTo>
                <a:lnTo>
                  <a:pt x="687424" y="3069"/>
                </a:lnTo>
                <a:lnTo>
                  <a:pt x="718933" y="1364"/>
                </a:lnTo>
                <a:lnTo>
                  <a:pt x="759823" y="404"/>
                </a:lnTo>
                <a:lnTo>
                  <a:pt x="801074" y="80"/>
                </a:lnTo>
                <a:lnTo>
                  <a:pt x="844575" y="3"/>
                </a:lnTo>
                <a:lnTo>
                  <a:pt x="847992" y="1"/>
                </a:lnTo>
                <a:lnTo>
                  <a:pt x="82153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76" name="SMARTInkShape-191"/>
          <p:cNvSpPr/>
          <p:nvPr>
            <p:custDataLst>
              <p:tags r:id="rId2"/>
            </p:custDataLst>
          </p:nvPr>
        </p:nvSpPr>
        <p:spPr bwMode="auto">
          <a:xfrm>
            <a:off x="2277070" y="4911332"/>
            <a:ext cx="508825" cy="80364"/>
          </a:xfrm>
          <a:custGeom>
            <a:avLst/>
            <a:gdLst/>
            <a:ahLst/>
            <a:cxnLst/>
            <a:rect l="0" t="0" r="0" b="0"/>
            <a:pathLst>
              <a:path w="508825" h="80364">
                <a:moveTo>
                  <a:pt x="0" y="80363"/>
                </a:moveTo>
                <a:lnTo>
                  <a:pt x="0" y="80363"/>
                </a:lnTo>
                <a:lnTo>
                  <a:pt x="0" y="71443"/>
                </a:lnTo>
                <a:lnTo>
                  <a:pt x="20991" y="71434"/>
                </a:lnTo>
                <a:lnTo>
                  <a:pt x="63049" y="79535"/>
                </a:lnTo>
                <a:lnTo>
                  <a:pt x="99670" y="80255"/>
                </a:lnTo>
                <a:lnTo>
                  <a:pt x="135223" y="74205"/>
                </a:lnTo>
                <a:lnTo>
                  <a:pt x="179434" y="71981"/>
                </a:lnTo>
                <a:lnTo>
                  <a:pt x="221645" y="66801"/>
                </a:lnTo>
                <a:lnTo>
                  <a:pt x="265775" y="56224"/>
                </a:lnTo>
                <a:lnTo>
                  <a:pt x="300888" y="48516"/>
                </a:lnTo>
                <a:lnTo>
                  <a:pt x="335435" y="44799"/>
                </a:lnTo>
                <a:lnTo>
                  <a:pt x="376924" y="37803"/>
                </a:lnTo>
                <a:lnTo>
                  <a:pt x="418302" y="31386"/>
                </a:lnTo>
                <a:lnTo>
                  <a:pt x="460723" y="14760"/>
                </a:lnTo>
                <a:lnTo>
                  <a:pt x="492289" y="1750"/>
                </a:lnTo>
                <a:lnTo>
                  <a:pt x="508824" y="9"/>
                </a:lnTo>
                <a:lnTo>
                  <a:pt x="504202" y="0"/>
                </a:lnTo>
                <a:lnTo>
                  <a:pt x="499257" y="2644"/>
                </a:lnTo>
                <a:lnTo>
                  <a:pt x="485074" y="14236"/>
                </a:lnTo>
                <a:lnTo>
                  <a:pt x="473253" y="19786"/>
                </a:lnTo>
                <a:lnTo>
                  <a:pt x="467311" y="23675"/>
                </a:lnTo>
                <a:lnTo>
                  <a:pt x="455414" y="267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79" name="SMARTInkShape-Group52"/>
          <p:cNvGrpSpPr/>
          <p:nvPr/>
        </p:nvGrpSpPr>
        <p:grpSpPr>
          <a:xfrm>
            <a:off x="938861" y="3466634"/>
            <a:ext cx="677414" cy="576547"/>
            <a:chOff x="938861" y="3466634"/>
            <a:chExt cx="677414" cy="576547"/>
          </a:xfrm>
        </p:grpSpPr>
        <p:sp>
          <p:nvSpPr>
            <p:cNvPr id="577" name="SMARTInkShape-192"/>
            <p:cNvSpPr/>
            <p:nvPr>
              <p:custDataLst>
                <p:tags r:id="rId60"/>
              </p:custDataLst>
            </p:nvPr>
          </p:nvSpPr>
          <p:spPr bwMode="auto">
            <a:xfrm>
              <a:off x="955477" y="3466634"/>
              <a:ext cx="660798" cy="516008"/>
            </a:xfrm>
            <a:custGeom>
              <a:avLst/>
              <a:gdLst/>
              <a:ahLst/>
              <a:cxnLst/>
              <a:rect l="0" t="0" r="0" b="0"/>
              <a:pathLst>
                <a:path w="660798" h="516008">
                  <a:moveTo>
                    <a:pt x="0" y="78452"/>
                  </a:moveTo>
                  <a:lnTo>
                    <a:pt x="0" y="78452"/>
                  </a:lnTo>
                  <a:lnTo>
                    <a:pt x="31217" y="77460"/>
                  </a:lnTo>
                  <a:lnTo>
                    <a:pt x="72741" y="63221"/>
                  </a:lnTo>
                  <a:lnTo>
                    <a:pt x="110059" y="51594"/>
                  </a:lnTo>
                  <a:lnTo>
                    <a:pt x="143735" y="42713"/>
                  </a:lnTo>
                  <a:lnTo>
                    <a:pt x="178848" y="33797"/>
                  </a:lnTo>
                  <a:lnTo>
                    <a:pt x="217034" y="27517"/>
                  </a:lnTo>
                  <a:lnTo>
                    <a:pt x="257121" y="23011"/>
                  </a:lnTo>
                  <a:lnTo>
                    <a:pt x="296780" y="18038"/>
                  </a:lnTo>
                  <a:lnTo>
                    <a:pt x="339950" y="13919"/>
                  </a:lnTo>
                  <a:lnTo>
                    <a:pt x="381515" y="9060"/>
                  </a:lnTo>
                  <a:lnTo>
                    <a:pt x="418966" y="7621"/>
                  </a:lnTo>
                  <a:lnTo>
                    <a:pt x="455198" y="4548"/>
                  </a:lnTo>
                  <a:lnTo>
                    <a:pt x="491068" y="0"/>
                  </a:lnTo>
                  <a:lnTo>
                    <a:pt x="524186" y="1298"/>
                  </a:lnTo>
                  <a:lnTo>
                    <a:pt x="562044" y="5885"/>
                  </a:lnTo>
                  <a:lnTo>
                    <a:pt x="597435" y="9511"/>
                  </a:lnTo>
                  <a:lnTo>
                    <a:pt x="620813" y="15097"/>
                  </a:lnTo>
                  <a:lnTo>
                    <a:pt x="636814" y="15833"/>
                  </a:lnTo>
                  <a:lnTo>
                    <a:pt x="638855" y="16862"/>
                  </a:lnTo>
                  <a:lnTo>
                    <a:pt x="640216" y="18540"/>
                  </a:lnTo>
                  <a:lnTo>
                    <a:pt x="642937" y="24873"/>
                  </a:lnTo>
                  <a:lnTo>
                    <a:pt x="647678" y="24874"/>
                  </a:lnTo>
                  <a:lnTo>
                    <a:pt x="649074" y="25866"/>
                  </a:lnTo>
                  <a:lnTo>
                    <a:pt x="650005" y="27519"/>
                  </a:lnTo>
                  <a:lnTo>
                    <a:pt x="651758" y="41124"/>
                  </a:lnTo>
                  <a:lnTo>
                    <a:pt x="651865" y="83427"/>
                  </a:lnTo>
                  <a:lnTo>
                    <a:pt x="651867" y="123755"/>
                  </a:lnTo>
                  <a:lnTo>
                    <a:pt x="646722" y="165085"/>
                  </a:lnTo>
                  <a:lnTo>
                    <a:pt x="650557" y="205587"/>
                  </a:lnTo>
                  <a:lnTo>
                    <a:pt x="651479" y="239814"/>
                  </a:lnTo>
                  <a:lnTo>
                    <a:pt x="651790" y="282195"/>
                  </a:lnTo>
                  <a:lnTo>
                    <a:pt x="652844" y="319229"/>
                  </a:lnTo>
                  <a:lnTo>
                    <a:pt x="659553" y="359419"/>
                  </a:lnTo>
                  <a:lnTo>
                    <a:pt x="660724" y="402791"/>
                  </a:lnTo>
                  <a:lnTo>
                    <a:pt x="660794" y="445778"/>
                  </a:lnTo>
                  <a:lnTo>
                    <a:pt x="660797" y="479010"/>
                  </a:lnTo>
                  <a:lnTo>
                    <a:pt x="659804" y="479436"/>
                  </a:lnTo>
                  <a:lnTo>
                    <a:pt x="653108" y="480175"/>
                  </a:lnTo>
                  <a:lnTo>
                    <a:pt x="644983" y="486403"/>
                  </a:lnTo>
                  <a:lnTo>
                    <a:pt x="639547" y="487966"/>
                  </a:lnTo>
                  <a:lnTo>
                    <a:pt x="615310" y="491698"/>
                  </a:lnTo>
                  <a:lnTo>
                    <a:pt x="602877" y="495281"/>
                  </a:lnTo>
                  <a:lnTo>
                    <a:pt x="561998" y="502510"/>
                  </a:lnTo>
                  <a:lnTo>
                    <a:pt x="518617" y="507167"/>
                  </a:lnTo>
                  <a:lnTo>
                    <a:pt x="464344" y="516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8" name="SMARTInkShape-193"/>
            <p:cNvSpPr/>
            <p:nvPr>
              <p:custDataLst>
                <p:tags r:id="rId61"/>
              </p:custDataLst>
            </p:nvPr>
          </p:nvSpPr>
          <p:spPr bwMode="auto">
            <a:xfrm>
              <a:off x="938861" y="3616523"/>
              <a:ext cx="43406" cy="426658"/>
            </a:xfrm>
            <a:custGeom>
              <a:avLst/>
              <a:gdLst/>
              <a:ahLst/>
              <a:cxnLst/>
              <a:rect l="0" t="0" r="0" b="0"/>
              <a:pathLst>
                <a:path w="43406" h="426658">
                  <a:moveTo>
                    <a:pt x="16616" y="0"/>
                  </a:moveTo>
                  <a:lnTo>
                    <a:pt x="16616" y="0"/>
                  </a:lnTo>
                  <a:lnTo>
                    <a:pt x="8927" y="7689"/>
                  </a:lnTo>
                  <a:lnTo>
                    <a:pt x="8054" y="13303"/>
                  </a:lnTo>
                  <a:lnTo>
                    <a:pt x="7689" y="52377"/>
                  </a:lnTo>
                  <a:lnTo>
                    <a:pt x="7686" y="90315"/>
                  </a:lnTo>
                  <a:lnTo>
                    <a:pt x="10332" y="116388"/>
                  </a:lnTo>
                  <a:lnTo>
                    <a:pt x="14754" y="148256"/>
                  </a:lnTo>
                  <a:lnTo>
                    <a:pt x="13418" y="186472"/>
                  </a:lnTo>
                  <a:lnTo>
                    <a:pt x="9384" y="225577"/>
                  </a:lnTo>
                  <a:lnTo>
                    <a:pt x="8189" y="265937"/>
                  </a:lnTo>
                  <a:lnTo>
                    <a:pt x="5189" y="303030"/>
                  </a:lnTo>
                  <a:lnTo>
                    <a:pt x="27" y="346380"/>
                  </a:lnTo>
                  <a:lnTo>
                    <a:pt x="0" y="382614"/>
                  </a:lnTo>
                  <a:lnTo>
                    <a:pt x="7580" y="426657"/>
                  </a:lnTo>
                  <a:lnTo>
                    <a:pt x="8608" y="426321"/>
                  </a:lnTo>
                  <a:lnTo>
                    <a:pt x="12395" y="423302"/>
                  </a:lnTo>
                  <a:lnTo>
                    <a:pt x="14740" y="416007"/>
                  </a:lnTo>
                  <a:lnTo>
                    <a:pt x="23498" y="381323"/>
                  </a:lnTo>
                  <a:lnTo>
                    <a:pt x="34658" y="338216"/>
                  </a:lnTo>
                  <a:lnTo>
                    <a:pt x="43405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80" name="SMARTInkShape-194"/>
          <p:cNvSpPr/>
          <p:nvPr>
            <p:custDataLst>
              <p:tags r:id="rId3"/>
            </p:custDataLst>
          </p:nvPr>
        </p:nvSpPr>
        <p:spPr bwMode="auto">
          <a:xfrm>
            <a:off x="3080778" y="4661307"/>
            <a:ext cx="89262" cy="133900"/>
          </a:xfrm>
          <a:custGeom>
            <a:avLst/>
            <a:gdLst/>
            <a:ahLst/>
            <a:cxnLst/>
            <a:rect l="0" t="0" r="0" b="0"/>
            <a:pathLst>
              <a:path w="89262" h="133900">
                <a:moveTo>
                  <a:pt x="26753" y="17849"/>
                </a:moveTo>
                <a:lnTo>
                  <a:pt x="26753" y="17849"/>
                </a:lnTo>
                <a:lnTo>
                  <a:pt x="26753" y="9028"/>
                </a:lnTo>
                <a:lnTo>
                  <a:pt x="22013" y="8952"/>
                </a:lnTo>
                <a:lnTo>
                  <a:pt x="20616" y="9933"/>
                </a:lnTo>
                <a:lnTo>
                  <a:pt x="19685" y="11579"/>
                </a:lnTo>
                <a:lnTo>
                  <a:pt x="19065" y="13670"/>
                </a:lnTo>
                <a:lnTo>
                  <a:pt x="8802" y="26699"/>
                </a:lnTo>
                <a:lnTo>
                  <a:pt x="4553" y="31043"/>
                </a:lnTo>
                <a:lnTo>
                  <a:pt x="2004" y="38926"/>
                </a:lnTo>
                <a:lnTo>
                  <a:pt x="0" y="74305"/>
                </a:lnTo>
                <a:lnTo>
                  <a:pt x="2626" y="80313"/>
                </a:lnTo>
                <a:lnTo>
                  <a:pt x="4715" y="83304"/>
                </a:lnTo>
                <a:lnTo>
                  <a:pt x="10989" y="105280"/>
                </a:lnTo>
                <a:lnTo>
                  <a:pt x="14786" y="112270"/>
                </a:lnTo>
                <a:lnTo>
                  <a:pt x="16474" y="118684"/>
                </a:lnTo>
                <a:lnTo>
                  <a:pt x="17916" y="120791"/>
                </a:lnTo>
                <a:lnTo>
                  <a:pt x="19869" y="122196"/>
                </a:lnTo>
                <a:lnTo>
                  <a:pt x="22164" y="123132"/>
                </a:lnTo>
                <a:lnTo>
                  <a:pt x="23694" y="124749"/>
                </a:lnTo>
                <a:lnTo>
                  <a:pt x="25393" y="129191"/>
                </a:lnTo>
                <a:lnTo>
                  <a:pt x="26839" y="130772"/>
                </a:lnTo>
                <a:lnTo>
                  <a:pt x="35280" y="133812"/>
                </a:lnTo>
                <a:lnTo>
                  <a:pt x="40304" y="133899"/>
                </a:lnTo>
                <a:lnTo>
                  <a:pt x="41740" y="132918"/>
                </a:lnTo>
                <a:lnTo>
                  <a:pt x="42698" y="131273"/>
                </a:lnTo>
                <a:lnTo>
                  <a:pt x="44234" y="126243"/>
                </a:lnTo>
                <a:lnTo>
                  <a:pt x="50675" y="118121"/>
                </a:lnTo>
                <a:lnTo>
                  <a:pt x="52693" y="109847"/>
                </a:lnTo>
                <a:lnTo>
                  <a:pt x="53165" y="104047"/>
                </a:lnTo>
                <a:lnTo>
                  <a:pt x="56020" y="98161"/>
                </a:lnTo>
                <a:lnTo>
                  <a:pt x="59605" y="92239"/>
                </a:lnTo>
                <a:lnTo>
                  <a:pt x="61906" y="80352"/>
                </a:lnTo>
                <a:lnTo>
                  <a:pt x="62462" y="37289"/>
                </a:lnTo>
                <a:lnTo>
                  <a:pt x="62471" y="15273"/>
                </a:lnTo>
                <a:lnTo>
                  <a:pt x="61479" y="13155"/>
                </a:lnTo>
                <a:lnTo>
                  <a:pt x="59826" y="11743"/>
                </a:lnTo>
                <a:lnTo>
                  <a:pt x="57731" y="10802"/>
                </a:lnTo>
                <a:lnTo>
                  <a:pt x="56335" y="9182"/>
                </a:lnTo>
                <a:lnTo>
                  <a:pt x="54784" y="4737"/>
                </a:lnTo>
                <a:lnTo>
                  <a:pt x="53378" y="3154"/>
                </a:lnTo>
                <a:lnTo>
                  <a:pt x="45963" y="407"/>
                </a:lnTo>
                <a:lnTo>
                  <a:pt x="23657" y="0"/>
                </a:lnTo>
                <a:lnTo>
                  <a:pt x="21712" y="989"/>
                </a:lnTo>
                <a:lnTo>
                  <a:pt x="20416" y="2640"/>
                </a:lnTo>
                <a:lnTo>
                  <a:pt x="17984" y="7121"/>
                </a:lnTo>
                <a:lnTo>
                  <a:pt x="12028" y="15222"/>
                </a:lnTo>
                <a:lnTo>
                  <a:pt x="8831" y="23905"/>
                </a:lnTo>
                <a:lnTo>
                  <a:pt x="3032" y="32763"/>
                </a:lnTo>
                <a:lnTo>
                  <a:pt x="873" y="41671"/>
                </a:lnTo>
                <a:lnTo>
                  <a:pt x="84" y="51805"/>
                </a:lnTo>
                <a:lnTo>
                  <a:pt x="7048" y="63050"/>
                </a:lnTo>
                <a:lnTo>
                  <a:pt x="7663" y="65842"/>
                </a:lnTo>
                <a:lnTo>
                  <a:pt x="9066" y="67704"/>
                </a:lnTo>
                <a:lnTo>
                  <a:pt x="13270" y="69772"/>
                </a:lnTo>
                <a:lnTo>
                  <a:pt x="38696" y="71384"/>
                </a:lnTo>
                <a:lnTo>
                  <a:pt x="44629" y="68762"/>
                </a:lnTo>
                <a:lnTo>
                  <a:pt x="50573" y="65282"/>
                </a:lnTo>
                <a:lnTo>
                  <a:pt x="59498" y="62330"/>
                </a:lnTo>
                <a:lnTo>
                  <a:pt x="68426" y="56605"/>
                </a:lnTo>
                <a:lnTo>
                  <a:pt x="78568" y="53968"/>
                </a:lnTo>
                <a:lnTo>
                  <a:pt x="89261" y="446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81" name="SMARTInkShape-195"/>
          <p:cNvSpPr/>
          <p:nvPr>
            <p:custDataLst>
              <p:tags r:id="rId4"/>
            </p:custDataLst>
          </p:nvPr>
        </p:nvSpPr>
        <p:spPr bwMode="auto">
          <a:xfrm>
            <a:off x="2402100" y="4709835"/>
            <a:ext cx="71424" cy="130056"/>
          </a:xfrm>
          <a:custGeom>
            <a:avLst/>
            <a:gdLst/>
            <a:ahLst/>
            <a:cxnLst/>
            <a:rect l="0" t="0" r="0" b="0"/>
            <a:pathLst>
              <a:path w="71424" h="130056">
                <a:moveTo>
                  <a:pt x="17845" y="22899"/>
                </a:moveTo>
                <a:lnTo>
                  <a:pt x="17845" y="22899"/>
                </a:lnTo>
                <a:lnTo>
                  <a:pt x="17845" y="27639"/>
                </a:lnTo>
                <a:lnTo>
                  <a:pt x="16853" y="29036"/>
                </a:lnTo>
                <a:lnTo>
                  <a:pt x="15199" y="29967"/>
                </a:lnTo>
                <a:lnTo>
                  <a:pt x="13105" y="30588"/>
                </a:lnTo>
                <a:lnTo>
                  <a:pt x="11708" y="31993"/>
                </a:lnTo>
                <a:lnTo>
                  <a:pt x="10157" y="36202"/>
                </a:lnTo>
                <a:lnTo>
                  <a:pt x="8937" y="80800"/>
                </a:lnTo>
                <a:lnTo>
                  <a:pt x="8918" y="97099"/>
                </a:lnTo>
                <a:lnTo>
                  <a:pt x="11563" y="103171"/>
                </a:lnTo>
                <a:lnTo>
                  <a:pt x="15053" y="109177"/>
                </a:lnTo>
                <a:lnTo>
                  <a:pt x="17294" y="121117"/>
                </a:lnTo>
                <a:lnTo>
                  <a:pt x="17478" y="124097"/>
                </a:lnTo>
                <a:lnTo>
                  <a:pt x="18592" y="126083"/>
                </a:lnTo>
                <a:lnTo>
                  <a:pt x="20328" y="127408"/>
                </a:lnTo>
                <a:lnTo>
                  <a:pt x="24902" y="128879"/>
                </a:lnTo>
                <a:lnTo>
                  <a:pt x="52287" y="130055"/>
                </a:lnTo>
                <a:lnTo>
                  <a:pt x="52713" y="129063"/>
                </a:lnTo>
                <a:lnTo>
                  <a:pt x="53452" y="117627"/>
                </a:lnTo>
                <a:lnTo>
                  <a:pt x="54482" y="115816"/>
                </a:lnTo>
                <a:lnTo>
                  <a:pt x="56160" y="114610"/>
                </a:lnTo>
                <a:lnTo>
                  <a:pt x="58271" y="113805"/>
                </a:lnTo>
                <a:lnTo>
                  <a:pt x="59679" y="111284"/>
                </a:lnTo>
                <a:lnTo>
                  <a:pt x="62652" y="99248"/>
                </a:lnTo>
                <a:lnTo>
                  <a:pt x="69397" y="85789"/>
                </a:lnTo>
                <a:lnTo>
                  <a:pt x="71388" y="42346"/>
                </a:lnTo>
                <a:lnTo>
                  <a:pt x="71413" y="30205"/>
                </a:lnTo>
                <a:lnTo>
                  <a:pt x="68773" y="23501"/>
                </a:lnTo>
                <a:lnTo>
                  <a:pt x="65285" y="17213"/>
                </a:lnTo>
                <a:lnTo>
                  <a:pt x="63734" y="11112"/>
                </a:lnTo>
                <a:lnTo>
                  <a:pt x="62329" y="9088"/>
                </a:lnTo>
                <a:lnTo>
                  <a:pt x="60399" y="7738"/>
                </a:lnTo>
                <a:lnTo>
                  <a:pt x="55610" y="6239"/>
                </a:lnTo>
                <a:lnTo>
                  <a:pt x="50174" y="5573"/>
                </a:lnTo>
                <a:lnTo>
                  <a:pt x="44451" y="2631"/>
                </a:lnTo>
                <a:lnTo>
                  <a:pt x="41535" y="457"/>
                </a:lnTo>
                <a:lnTo>
                  <a:pt x="38599" y="0"/>
                </a:lnTo>
                <a:lnTo>
                  <a:pt x="35650" y="688"/>
                </a:lnTo>
                <a:lnTo>
                  <a:pt x="28528" y="4180"/>
                </a:lnTo>
                <a:lnTo>
                  <a:pt x="19992" y="11007"/>
                </a:lnTo>
                <a:lnTo>
                  <a:pt x="11646" y="14084"/>
                </a:lnTo>
                <a:lnTo>
                  <a:pt x="5830" y="18320"/>
                </a:lnTo>
                <a:lnTo>
                  <a:pt x="2583" y="23510"/>
                </a:lnTo>
                <a:lnTo>
                  <a:pt x="328" y="31726"/>
                </a:lnTo>
                <a:lnTo>
                  <a:pt x="0" y="45088"/>
                </a:lnTo>
                <a:lnTo>
                  <a:pt x="987" y="46622"/>
                </a:lnTo>
                <a:lnTo>
                  <a:pt x="2638" y="47644"/>
                </a:lnTo>
                <a:lnTo>
                  <a:pt x="4730" y="48325"/>
                </a:lnTo>
                <a:lnTo>
                  <a:pt x="16237" y="57257"/>
                </a:lnTo>
                <a:lnTo>
                  <a:pt x="22109" y="58215"/>
                </a:lnTo>
                <a:lnTo>
                  <a:pt x="43535" y="58582"/>
                </a:lnTo>
                <a:lnTo>
                  <a:pt x="51753" y="55956"/>
                </a:lnTo>
                <a:lnTo>
                  <a:pt x="58712" y="52474"/>
                </a:lnTo>
                <a:lnTo>
                  <a:pt x="71423" y="496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86" name="SMARTInkShape-Group55"/>
          <p:cNvGrpSpPr/>
          <p:nvPr/>
        </p:nvGrpSpPr>
        <p:grpSpPr>
          <a:xfrm>
            <a:off x="5206073" y="4116770"/>
            <a:ext cx="1089358" cy="472511"/>
            <a:chOff x="5206073" y="4116770"/>
            <a:chExt cx="1089358" cy="472511"/>
          </a:xfrm>
        </p:grpSpPr>
        <p:sp>
          <p:nvSpPr>
            <p:cNvPr id="582" name="SMARTInkShape-196"/>
            <p:cNvSpPr/>
            <p:nvPr>
              <p:custDataLst>
                <p:tags r:id="rId56"/>
              </p:custDataLst>
            </p:nvPr>
          </p:nvSpPr>
          <p:spPr bwMode="auto">
            <a:xfrm>
              <a:off x="5429250" y="4295180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0" y="17859"/>
                  </a:moveTo>
                  <a:lnTo>
                    <a:pt x="0" y="17859"/>
                  </a:lnTo>
                  <a:lnTo>
                    <a:pt x="0" y="9297"/>
                  </a:lnTo>
                  <a:lnTo>
                    <a:pt x="4740" y="4298"/>
                  </a:lnTo>
                  <a:lnTo>
                    <a:pt x="12359" y="1910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3" name="SMARTInkShape-197"/>
            <p:cNvSpPr/>
            <p:nvPr>
              <p:custDataLst>
                <p:tags r:id="rId57"/>
              </p:custDataLst>
            </p:nvPr>
          </p:nvSpPr>
          <p:spPr bwMode="auto">
            <a:xfrm>
              <a:off x="5206073" y="4232689"/>
              <a:ext cx="370849" cy="356592"/>
            </a:xfrm>
            <a:custGeom>
              <a:avLst/>
              <a:gdLst/>
              <a:ahLst/>
              <a:cxnLst/>
              <a:rect l="0" t="0" r="0" b="0"/>
              <a:pathLst>
                <a:path w="370849" h="356592">
                  <a:moveTo>
                    <a:pt x="116022" y="169647"/>
                  </a:moveTo>
                  <a:lnTo>
                    <a:pt x="116022" y="169647"/>
                  </a:lnTo>
                  <a:lnTo>
                    <a:pt x="107459" y="169647"/>
                  </a:lnTo>
                  <a:lnTo>
                    <a:pt x="99435" y="161958"/>
                  </a:lnTo>
                  <a:lnTo>
                    <a:pt x="90584" y="160826"/>
                  </a:lnTo>
                  <a:lnTo>
                    <a:pt x="90133" y="159798"/>
                  </a:lnTo>
                  <a:lnTo>
                    <a:pt x="89632" y="156009"/>
                  </a:lnTo>
                  <a:lnTo>
                    <a:pt x="88507" y="154602"/>
                  </a:lnTo>
                  <a:lnTo>
                    <a:pt x="81579" y="152158"/>
                  </a:lnTo>
                  <a:lnTo>
                    <a:pt x="75940" y="151897"/>
                  </a:lnTo>
                  <a:lnTo>
                    <a:pt x="70757" y="154482"/>
                  </a:lnTo>
                  <a:lnTo>
                    <a:pt x="65146" y="157946"/>
                  </a:lnTo>
                  <a:lnTo>
                    <a:pt x="45760" y="165093"/>
                  </a:lnTo>
                  <a:lnTo>
                    <a:pt x="37499" y="172915"/>
                  </a:lnTo>
                  <a:lnTo>
                    <a:pt x="22006" y="193706"/>
                  </a:lnTo>
                  <a:lnTo>
                    <a:pt x="5530" y="238233"/>
                  </a:lnTo>
                  <a:lnTo>
                    <a:pt x="671" y="274958"/>
                  </a:lnTo>
                  <a:lnTo>
                    <a:pt x="0" y="319428"/>
                  </a:lnTo>
                  <a:lnTo>
                    <a:pt x="956" y="331466"/>
                  </a:lnTo>
                  <a:lnTo>
                    <a:pt x="4688" y="340124"/>
                  </a:lnTo>
                  <a:lnTo>
                    <a:pt x="12368" y="350576"/>
                  </a:lnTo>
                  <a:lnTo>
                    <a:pt x="18028" y="354240"/>
                  </a:lnTo>
                  <a:lnTo>
                    <a:pt x="26793" y="356302"/>
                  </a:lnTo>
                  <a:lnTo>
                    <a:pt x="29746" y="356591"/>
                  </a:lnTo>
                  <a:lnTo>
                    <a:pt x="35674" y="354267"/>
                  </a:lnTo>
                  <a:lnTo>
                    <a:pt x="77848" y="322614"/>
                  </a:lnTo>
                  <a:lnTo>
                    <a:pt x="90599" y="306031"/>
                  </a:lnTo>
                  <a:lnTo>
                    <a:pt x="106879" y="267019"/>
                  </a:lnTo>
                  <a:lnTo>
                    <a:pt x="113312" y="240831"/>
                  </a:lnTo>
                  <a:lnTo>
                    <a:pt x="120226" y="200575"/>
                  </a:lnTo>
                  <a:lnTo>
                    <a:pt x="123551" y="166133"/>
                  </a:lnTo>
                  <a:lnTo>
                    <a:pt x="124536" y="130792"/>
                  </a:lnTo>
                  <a:lnTo>
                    <a:pt x="124828" y="90446"/>
                  </a:lnTo>
                  <a:lnTo>
                    <a:pt x="124926" y="48609"/>
                  </a:lnTo>
                  <a:lnTo>
                    <a:pt x="124950" y="5037"/>
                  </a:lnTo>
                  <a:lnTo>
                    <a:pt x="124950" y="0"/>
                  </a:lnTo>
                  <a:lnTo>
                    <a:pt x="124950" y="4728"/>
                  </a:lnTo>
                  <a:lnTo>
                    <a:pt x="133053" y="39130"/>
                  </a:lnTo>
                  <a:lnTo>
                    <a:pt x="132642" y="57664"/>
                  </a:lnTo>
                  <a:lnTo>
                    <a:pt x="126764" y="92736"/>
                  </a:lnTo>
                  <a:lnTo>
                    <a:pt x="125309" y="132847"/>
                  </a:lnTo>
                  <a:lnTo>
                    <a:pt x="118885" y="175570"/>
                  </a:lnTo>
                  <a:lnTo>
                    <a:pt x="116586" y="213701"/>
                  </a:lnTo>
                  <a:lnTo>
                    <a:pt x="116071" y="258107"/>
                  </a:lnTo>
                  <a:lnTo>
                    <a:pt x="117035" y="269486"/>
                  </a:lnTo>
                  <a:lnTo>
                    <a:pt x="125117" y="290312"/>
                  </a:lnTo>
                  <a:lnTo>
                    <a:pt x="127046" y="291762"/>
                  </a:lnTo>
                  <a:lnTo>
                    <a:pt x="132530" y="294089"/>
                  </a:lnTo>
                  <a:lnTo>
                    <a:pt x="138221" y="294492"/>
                  </a:lnTo>
                  <a:lnTo>
                    <a:pt x="143416" y="291941"/>
                  </a:lnTo>
                  <a:lnTo>
                    <a:pt x="163681" y="273667"/>
                  </a:lnTo>
                  <a:lnTo>
                    <a:pt x="181509" y="248265"/>
                  </a:lnTo>
                  <a:lnTo>
                    <a:pt x="184813" y="236338"/>
                  </a:lnTo>
                  <a:lnTo>
                    <a:pt x="187275" y="223100"/>
                  </a:lnTo>
                  <a:lnTo>
                    <a:pt x="198413" y="196777"/>
                  </a:lnTo>
                  <a:lnTo>
                    <a:pt x="203954" y="189338"/>
                  </a:lnTo>
                  <a:lnTo>
                    <a:pt x="203416" y="187735"/>
                  </a:lnTo>
                  <a:lnTo>
                    <a:pt x="196417" y="178613"/>
                  </a:lnTo>
                  <a:lnTo>
                    <a:pt x="196388" y="222728"/>
                  </a:lnTo>
                  <a:lnTo>
                    <a:pt x="196388" y="225870"/>
                  </a:lnTo>
                  <a:lnTo>
                    <a:pt x="205482" y="255120"/>
                  </a:lnTo>
                  <a:lnTo>
                    <a:pt x="216293" y="269686"/>
                  </a:lnTo>
                  <a:lnTo>
                    <a:pt x="218588" y="272058"/>
                  </a:lnTo>
                  <a:lnTo>
                    <a:pt x="226429" y="274694"/>
                  </a:lnTo>
                  <a:lnTo>
                    <a:pt x="231298" y="275397"/>
                  </a:lnTo>
                  <a:lnTo>
                    <a:pt x="239354" y="273532"/>
                  </a:lnTo>
                  <a:lnTo>
                    <a:pt x="282854" y="244023"/>
                  </a:lnTo>
                  <a:lnTo>
                    <a:pt x="297524" y="234128"/>
                  </a:lnTo>
                  <a:lnTo>
                    <a:pt x="315050" y="207818"/>
                  </a:lnTo>
                  <a:lnTo>
                    <a:pt x="328223" y="171720"/>
                  </a:lnTo>
                  <a:lnTo>
                    <a:pt x="328927" y="168052"/>
                  </a:lnTo>
                  <a:lnTo>
                    <a:pt x="328403" y="164615"/>
                  </a:lnTo>
                  <a:lnTo>
                    <a:pt x="320632" y="143066"/>
                  </a:lnTo>
                  <a:lnTo>
                    <a:pt x="316761" y="138650"/>
                  </a:lnTo>
                  <a:lnTo>
                    <a:pt x="311734" y="136027"/>
                  </a:lnTo>
                  <a:lnTo>
                    <a:pt x="309004" y="135327"/>
                  </a:lnTo>
                  <a:lnTo>
                    <a:pt x="307184" y="135853"/>
                  </a:lnTo>
                  <a:lnTo>
                    <a:pt x="305971" y="137196"/>
                  </a:lnTo>
                  <a:lnTo>
                    <a:pt x="305162" y="139083"/>
                  </a:lnTo>
                  <a:lnTo>
                    <a:pt x="303629" y="140341"/>
                  </a:lnTo>
                  <a:lnTo>
                    <a:pt x="299283" y="141739"/>
                  </a:lnTo>
                  <a:lnTo>
                    <a:pt x="297727" y="143104"/>
                  </a:lnTo>
                  <a:lnTo>
                    <a:pt x="287729" y="160906"/>
                  </a:lnTo>
                  <a:lnTo>
                    <a:pt x="287048" y="163819"/>
                  </a:lnTo>
                  <a:lnTo>
                    <a:pt x="293493" y="189252"/>
                  </a:lnTo>
                  <a:lnTo>
                    <a:pt x="296762" y="195889"/>
                  </a:lnTo>
                  <a:lnTo>
                    <a:pt x="336294" y="238106"/>
                  </a:lnTo>
                  <a:lnTo>
                    <a:pt x="354147" y="254975"/>
                  </a:lnTo>
                  <a:lnTo>
                    <a:pt x="360100" y="257180"/>
                  </a:lnTo>
                  <a:lnTo>
                    <a:pt x="362084" y="258760"/>
                  </a:lnTo>
                  <a:lnTo>
                    <a:pt x="370270" y="271218"/>
                  </a:lnTo>
                  <a:lnTo>
                    <a:pt x="370848" y="273079"/>
                  </a:lnTo>
                  <a:lnTo>
                    <a:pt x="370242" y="274321"/>
                  </a:lnTo>
                  <a:lnTo>
                    <a:pt x="366879" y="276313"/>
                  </a:lnTo>
                  <a:lnTo>
                    <a:pt x="366125" y="284448"/>
                  </a:lnTo>
                  <a:lnTo>
                    <a:pt x="365109" y="284876"/>
                  </a:lnTo>
                  <a:lnTo>
                    <a:pt x="331501" y="285723"/>
                  </a:lnTo>
                  <a:lnTo>
                    <a:pt x="323245" y="283082"/>
                  </a:lnTo>
                  <a:lnTo>
                    <a:pt x="316269" y="279594"/>
                  </a:lnTo>
                  <a:lnTo>
                    <a:pt x="306763" y="276638"/>
                  </a:lnTo>
                  <a:lnTo>
                    <a:pt x="297663" y="270911"/>
                  </a:lnTo>
                  <a:lnTo>
                    <a:pt x="288683" y="267781"/>
                  </a:lnTo>
                  <a:lnTo>
                    <a:pt x="276755" y="2589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4" name="SMARTInkShape-198"/>
            <p:cNvSpPr/>
            <p:nvPr>
              <p:custDataLst>
                <p:tags r:id="rId58"/>
              </p:custDataLst>
            </p:nvPr>
          </p:nvSpPr>
          <p:spPr bwMode="auto">
            <a:xfrm>
              <a:off x="5652612" y="4116770"/>
              <a:ext cx="642819" cy="400220"/>
            </a:xfrm>
            <a:custGeom>
              <a:avLst/>
              <a:gdLst/>
              <a:ahLst/>
              <a:cxnLst/>
              <a:rect l="0" t="0" r="0" b="0"/>
              <a:pathLst>
                <a:path w="642819" h="400220">
                  <a:moveTo>
                    <a:pt x="35599" y="231988"/>
                  </a:moveTo>
                  <a:lnTo>
                    <a:pt x="35599" y="231988"/>
                  </a:lnTo>
                  <a:lnTo>
                    <a:pt x="35599" y="236728"/>
                  </a:lnTo>
                  <a:lnTo>
                    <a:pt x="34607" y="238124"/>
                  </a:lnTo>
                  <a:lnTo>
                    <a:pt x="32953" y="239056"/>
                  </a:lnTo>
                  <a:lnTo>
                    <a:pt x="27910" y="240549"/>
                  </a:lnTo>
                  <a:lnTo>
                    <a:pt x="22296" y="245549"/>
                  </a:lnTo>
                  <a:lnTo>
                    <a:pt x="19764" y="250583"/>
                  </a:lnTo>
                  <a:lnTo>
                    <a:pt x="19089" y="253314"/>
                  </a:lnTo>
                  <a:lnTo>
                    <a:pt x="10849" y="267771"/>
                  </a:lnTo>
                  <a:lnTo>
                    <a:pt x="149" y="310126"/>
                  </a:lnTo>
                  <a:lnTo>
                    <a:pt x="0" y="319963"/>
                  </a:lnTo>
                  <a:lnTo>
                    <a:pt x="2579" y="328304"/>
                  </a:lnTo>
                  <a:lnTo>
                    <a:pt x="6041" y="336311"/>
                  </a:lnTo>
                  <a:lnTo>
                    <a:pt x="8981" y="350982"/>
                  </a:lnTo>
                  <a:lnTo>
                    <a:pt x="15715" y="365332"/>
                  </a:lnTo>
                  <a:lnTo>
                    <a:pt x="16390" y="368509"/>
                  </a:lnTo>
                  <a:lnTo>
                    <a:pt x="22080" y="377720"/>
                  </a:lnTo>
                  <a:lnTo>
                    <a:pt x="27275" y="381094"/>
                  </a:lnTo>
                  <a:lnTo>
                    <a:pt x="47769" y="388582"/>
                  </a:lnTo>
                  <a:lnTo>
                    <a:pt x="86618" y="379297"/>
                  </a:lnTo>
                  <a:lnTo>
                    <a:pt x="127897" y="358899"/>
                  </a:lnTo>
                  <a:lnTo>
                    <a:pt x="170758" y="319913"/>
                  </a:lnTo>
                  <a:lnTo>
                    <a:pt x="190226" y="288160"/>
                  </a:lnTo>
                  <a:lnTo>
                    <a:pt x="194523" y="270570"/>
                  </a:lnTo>
                  <a:lnTo>
                    <a:pt x="194983" y="241703"/>
                  </a:lnTo>
                  <a:lnTo>
                    <a:pt x="187208" y="217696"/>
                  </a:lnTo>
                  <a:lnTo>
                    <a:pt x="183017" y="211415"/>
                  </a:lnTo>
                  <a:lnTo>
                    <a:pt x="177847" y="207962"/>
                  </a:lnTo>
                  <a:lnTo>
                    <a:pt x="169359" y="206017"/>
                  </a:lnTo>
                  <a:lnTo>
                    <a:pt x="157602" y="205360"/>
                  </a:lnTo>
                  <a:lnTo>
                    <a:pt x="151669" y="207916"/>
                  </a:lnTo>
                  <a:lnTo>
                    <a:pt x="145726" y="211367"/>
                  </a:lnTo>
                  <a:lnTo>
                    <a:pt x="136801" y="214302"/>
                  </a:lnTo>
                  <a:lnTo>
                    <a:pt x="130848" y="218505"/>
                  </a:lnTo>
                  <a:lnTo>
                    <a:pt x="127541" y="223681"/>
                  </a:lnTo>
                  <a:lnTo>
                    <a:pt x="125418" y="235087"/>
                  </a:lnTo>
                  <a:lnTo>
                    <a:pt x="124942" y="252834"/>
                  </a:lnTo>
                  <a:lnTo>
                    <a:pt x="127562" y="258782"/>
                  </a:lnTo>
                  <a:lnTo>
                    <a:pt x="147019" y="280854"/>
                  </a:lnTo>
                  <a:lnTo>
                    <a:pt x="152257" y="283472"/>
                  </a:lnTo>
                  <a:lnTo>
                    <a:pt x="161281" y="285484"/>
                  </a:lnTo>
                  <a:lnTo>
                    <a:pt x="165210" y="285530"/>
                  </a:lnTo>
                  <a:lnTo>
                    <a:pt x="166655" y="286534"/>
                  </a:lnTo>
                  <a:lnTo>
                    <a:pt x="167618" y="288195"/>
                  </a:lnTo>
                  <a:lnTo>
                    <a:pt x="169431" y="294127"/>
                  </a:lnTo>
                  <a:lnTo>
                    <a:pt x="193274" y="319217"/>
                  </a:lnTo>
                  <a:lnTo>
                    <a:pt x="194974" y="324665"/>
                  </a:lnTo>
                  <a:lnTo>
                    <a:pt x="196419" y="326515"/>
                  </a:lnTo>
                  <a:lnTo>
                    <a:pt x="214373" y="337066"/>
                  </a:lnTo>
                  <a:lnTo>
                    <a:pt x="217289" y="337758"/>
                  </a:lnTo>
                  <a:lnTo>
                    <a:pt x="219233" y="339212"/>
                  </a:lnTo>
                  <a:lnTo>
                    <a:pt x="220530" y="341174"/>
                  </a:lnTo>
                  <a:lnTo>
                    <a:pt x="221394" y="343474"/>
                  </a:lnTo>
                  <a:lnTo>
                    <a:pt x="222962" y="345007"/>
                  </a:lnTo>
                  <a:lnTo>
                    <a:pt x="227351" y="346711"/>
                  </a:lnTo>
                  <a:lnTo>
                    <a:pt x="229910" y="346173"/>
                  </a:lnTo>
                  <a:lnTo>
                    <a:pt x="241146" y="340827"/>
                  </a:lnTo>
                  <a:lnTo>
                    <a:pt x="255886" y="338373"/>
                  </a:lnTo>
                  <a:lnTo>
                    <a:pt x="270750" y="326744"/>
                  </a:lnTo>
                  <a:lnTo>
                    <a:pt x="281662" y="315234"/>
                  </a:lnTo>
                  <a:lnTo>
                    <a:pt x="287492" y="303406"/>
                  </a:lnTo>
                  <a:lnTo>
                    <a:pt x="306575" y="277847"/>
                  </a:lnTo>
                  <a:lnTo>
                    <a:pt x="319259" y="234565"/>
                  </a:lnTo>
                  <a:lnTo>
                    <a:pt x="321338" y="200994"/>
                  </a:lnTo>
                  <a:lnTo>
                    <a:pt x="320350" y="199419"/>
                  </a:lnTo>
                  <a:lnTo>
                    <a:pt x="318699" y="198369"/>
                  </a:lnTo>
                  <a:lnTo>
                    <a:pt x="313659" y="196684"/>
                  </a:lnTo>
                  <a:lnTo>
                    <a:pt x="302869" y="206037"/>
                  </a:lnTo>
                  <a:lnTo>
                    <a:pt x="282617" y="226084"/>
                  </a:lnTo>
                  <a:lnTo>
                    <a:pt x="279330" y="234655"/>
                  </a:lnTo>
                  <a:lnTo>
                    <a:pt x="276876" y="244087"/>
                  </a:lnTo>
                  <a:lnTo>
                    <a:pt x="270910" y="255968"/>
                  </a:lnTo>
                  <a:lnTo>
                    <a:pt x="268184" y="283003"/>
                  </a:lnTo>
                  <a:lnTo>
                    <a:pt x="276890" y="323293"/>
                  </a:lnTo>
                  <a:lnTo>
                    <a:pt x="281084" y="331438"/>
                  </a:lnTo>
                  <a:lnTo>
                    <a:pt x="309690" y="353924"/>
                  </a:lnTo>
                  <a:lnTo>
                    <a:pt x="325280" y="361934"/>
                  </a:lnTo>
                  <a:lnTo>
                    <a:pt x="366053" y="365699"/>
                  </a:lnTo>
                  <a:lnTo>
                    <a:pt x="377928" y="364837"/>
                  </a:lnTo>
                  <a:lnTo>
                    <a:pt x="394778" y="358773"/>
                  </a:lnTo>
                  <a:lnTo>
                    <a:pt x="402932" y="353490"/>
                  </a:lnTo>
                  <a:lnTo>
                    <a:pt x="422397" y="328432"/>
                  </a:lnTo>
                  <a:lnTo>
                    <a:pt x="425791" y="319169"/>
                  </a:lnTo>
                  <a:lnTo>
                    <a:pt x="435334" y="275667"/>
                  </a:lnTo>
                  <a:lnTo>
                    <a:pt x="438150" y="231860"/>
                  </a:lnTo>
                  <a:lnTo>
                    <a:pt x="444448" y="193598"/>
                  </a:lnTo>
                  <a:lnTo>
                    <a:pt x="445796" y="157113"/>
                  </a:lnTo>
                  <a:lnTo>
                    <a:pt x="446196" y="114883"/>
                  </a:lnTo>
                  <a:lnTo>
                    <a:pt x="448961" y="76243"/>
                  </a:lnTo>
                  <a:lnTo>
                    <a:pt x="454043" y="36520"/>
                  </a:lnTo>
                  <a:lnTo>
                    <a:pt x="455291" y="0"/>
                  </a:lnTo>
                  <a:lnTo>
                    <a:pt x="455293" y="4611"/>
                  </a:lnTo>
                  <a:lnTo>
                    <a:pt x="454301" y="5989"/>
                  </a:lnTo>
                  <a:lnTo>
                    <a:pt x="450553" y="7521"/>
                  </a:lnTo>
                  <a:lnTo>
                    <a:pt x="449157" y="9913"/>
                  </a:lnTo>
                  <a:lnTo>
                    <a:pt x="446733" y="33496"/>
                  </a:lnTo>
                  <a:lnTo>
                    <a:pt x="443767" y="65093"/>
                  </a:lnTo>
                  <a:lnTo>
                    <a:pt x="438269" y="107337"/>
                  </a:lnTo>
                  <a:lnTo>
                    <a:pt x="437545" y="151669"/>
                  </a:lnTo>
                  <a:lnTo>
                    <a:pt x="437457" y="188341"/>
                  </a:lnTo>
                  <a:lnTo>
                    <a:pt x="437439" y="230128"/>
                  </a:lnTo>
                  <a:lnTo>
                    <a:pt x="440082" y="255580"/>
                  </a:lnTo>
                  <a:lnTo>
                    <a:pt x="446530" y="294258"/>
                  </a:lnTo>
                  <a:lnTo>
                    <a:pt x="453249" y="313387"/>
                  </a:lnTo>
                  <a:lnTo>
                    <a:pt x="477382" y="351867"/>
                  </a:lnTo>
                  <a:lnTo>
                    <a:pt x="482640" y="354721"/>
                  </a:lnTo>
                  <a:lnTo>
                    <a:pt x="494100" y="356552"/>
                  </a:lnTo>
                  <a:lnTo>
                    <a:pt x="507692" y="352129"/>
                  </a:lnTo>
                  <a:lnTo>
                    <a:pt x="522934" y="341745"/>
                  </a:lnTo>
                  <a:lnTo>
                    <a:pt x="532441" y="332088"/>
                  </a:lnTo>
                  <a:lnTo>
                    <a:pt x="540550" y="318091"/>
                  </a:lnTo>
                  <a:lnTo>
                    <a:pt x="556862" y="279198"/>
                  </a:lnTo>
                  <a:lnTo>
                    <a:pt x="568783" y="242724"/>
                  </a:lnTo>
                  <a:lnTo>
                    <a:pt x="571367" y="198088"/>
                  </a:lnTo>
                  <a:lnTo>
                    <a:pt x="571376" y="192067"/>
                  </a:lnTo>
                  <a:lnTo>
                    <a:pt x="570386" y="190491"/>
                  </a:lnTo>
                  <a:lnTo>
                    <a:pt x="568733" y="189440"/>
                  </a:lnTo>
                  <a:lnTo>
                    <a:pt x="566639" y="188740"/>
                  </a:lnTo>
                  <a:lnTo>
                    <a:pt x="565243" y="189265"/>
                  </a:lnTo>
                  <a:lnTo>
                    <a:pt x="564312" y="190607"/>
                  </a:lnTo>
                  <a:lnTo>
                    <a:pt x="563691" y="192494"/>
                  </a:lnTo>
                  <a:lnTo>
                    <a:pt x="562285" y="193753"/>
                  </a:lnTo>
                  <a:lnTo>
                    <a:pt x="552900" y="198417"/>
                  </a:lnTo>
                  <a:lnTo>
                    <a:pt x="547292" y="204169"/>
                  </a:lnTo>
                  <a:lnTo>
                    <a:pt x="541492" y="213340"/>
                  </a:lnTo>
                  <a:lnTo>
                    <a:pt x="529866" y="252952"/>
                  </a:lnTo>
                  <a:lnTo>
                    <a:pt x="527007" y="294690"/>
                  </a:lnTo>
                  <a:lnTo>
                    <a:pt x="527748" y="332947"/>
                  </a:lnTo>
                  <a:lnTo>
                    <a:pt x="540035" y="373118"/>
                  </a:lnTo>
                  <a:lnTo>
                    <a:pt x="547982" y="385370"/>
                  </a:lnTo>
                  <a:lnTo>
                    <a:pt x="556350" y="389454"/>
                  </a:lnTo>
                  <a:lnTo>
                    <a:pt x="565693" y="392262"/>
                  </a:lnTo>
                  <a:lnTo>
                    <a:pt x="579774" y="399503"/>
                  </a:lnTo>
                  <a:lnTo>
                    <a:pt x="582929" y="400219"/>
                  </a:lnTo>
                  <a:lnTo>
                    <a:pt x="591727" y="398370"/>
                  </a:lnTo>
                  <a:lnTo>
                    <a:pt x="605191" y="391750"/>
                  </a:lnTo>
                  <a:lnTo>
                    <a:pt x="618628" y="380624"/>
                  </a:lnTo>
                  <a:lnTo>
                    <a:pt x="636831" y="350510"/>
                  </a:lnTo>
                  <a:lnTo>
                    <a:pt x="641044" y="333031"/>
                  </a:lnTo>
                  <a:lnTo>
                    <a:pt x="642818" y="2944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5" name="SMARTInkShape-199"/>
            <p:cNvSpPr/>
            <p:nvPr>
              <p:custDataLst>
                <p:tags r:id="rId59"/>
              </p:custDataLst>
            </p:nvPr>
          </p:nvSpPr>
          <p:spPr bwMode="auto">
            <a:xfrm>
              <a:off x="6072188" y="4295180"/>
              <a:ext cx="62508" cy="1"/>
            </a:xfrm>
            <a:custGeom>
              <a:avLst/>
              <a:gdLst/>
              <a:ahLst/>
              <a:cxnLst/>
              <a:rect l="0" t="0" r="0" b="0"/>
              <a:pathLst>
                <a:path w="62508" h="1">
                  <a:moveTo>
                    <a:pt x="0" y="0"/>
                  </a:moveTo>
                  <a:lnTo>
                    <a:pt x="0" y="0"/>
                  </a:lnTo>
                  <a:lnTo>
                    <a:pt x="38829" y="0"/>
                  </a:lnTo>
                  <a:lnTo>
                    <a:pt x="625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87" name="SMARTInkShape-200"/>
          <p:cNvSpPr/>
          <p:nvPr>
            <p:custDataLst>
              <p:tags r:id="rId5"/>
            </p:custDataLst>
          </p:nvPr>
        </p:nvSpPr>
        <p:spPr bwMode="auto">
          <a:xfrm>
            <a:off x="4723805" y="4420360"/>
            <a:ext cx="151791" cy="187357"/>
          </a:xfrm>
          <a:custGeom>
            <a:avLst/>
            <a:gdLst/>
            <a:ahLst/>
            <a:cxnLst/>
            <a:rect l="0" t="0" r="0" b="0"/>
            <a:pathLst>
              <a:path w="151791" h="187357">
                <a:moveTo>
                  <a:pt x="0" y="17695"/>
                </a:moveTo>
                <a:lnTo>
                  <a:pt x="0" y="17695"/>
                </a:lnTo>
                <a:lnTo>
                  <a:pt x="4740" y="12954"/>
                </a:lnTo>
                <a:lnTo>
                  <a:pt x="9713" y="10627"/>
                </a:lnTo>
                <a:lnTo>
                  <a:pt x="48809" y="2650"/>
                </a:lnTo>
                <a:lnTo>
                  <a:pt x="89366" y="0"/>
                </a:lnTo>
                <a:lnTo>
                  <a:pt x="112934" y="849"/>
                </a:lnTo>
                <a:lnTo>
                  <a:pt x="127830" y="6971"/>
                </a:lnTo>
                <a:lnTo>
                  <a:pt x="146970" y="21958"/>
                </a:lnTo>
                <a:lnTo>
                  <a:pt x="147589" y="24506"/>
                </a:lnTo>
                <a:lnTo>
                  <a:pt x="147010" y="27196"/>
                </a:lnTo>
                <a:lnTo>
                  <a:pt x="145631" y="29982"/>
                </a:lnTo>
                <a:lnTo>
                  <a:pt x="140592" y="51601"/>
                </a:lnTo>
                <a:lnTo>
                  <a:pt x="109879" y="86249"/>
                </a:lnTo>
                <a:lnTo>
                  <a:pt x="65358" y="126183"/>
                </a:lnTo>
                <a:lnTo>
                  <a:pt x="21764" y="157564"/>
                </a:lnTo>
                <a:lnTo>
                  <a:pt x="13173" y="166514"/>
                </a:lnTo>
                <a:lnTo>
                  <a:pt x="10816" y="172472"/>
                </a:lnTo>
                <a:lnTo>
                  <a:pt x="9195" y="174458"/>
                </a:lnTo>
                <a:lnTo>
                  <a:pt x="3165" y="178245"/>
                </a:lnTo>
                <a:lnTo>
                  <a:pt x="1407" y="182646"/>
                </a:lnTo>
                <a:lnTo>
                  <a:pt x="1930" y="184217"/>
                </a:lnTo>
                <a:lnTo>
                  <a:pt x="3271" y="185264"/>
                </a:lnTo>
                <a:lnTo>
                  <a:pt x="7812" y="186945"/>
                </a:lnTo>
                <a:lnTo>
                  <a:pt x="50791" y="187356"/>
                </a:lnTo>
                <a:lnTo>
                  <a:pt x="83621" y="186366"/>
                </a:lnTo>
                <a:lnTo>
                  <a:pt x="122386" y="178981"/>
                </a:lnTo>
                <a:lnTo>
                  <a:pt x="136402" y="178538"/>
                </a:lnTo>
                <a:lnTo>
                  <a:pt x="142644" y="175832"/>
                </a:lnTo>
                <a:lnTo>
                  <a:pt x="151790" y="169509"/>
                </a:lnTo>
                <a:lnTo>
                  <a:pt x="142875" y="16057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93" name="SMARTInkShape-Group57"/>
          <p:cNvGrpSpPr/>
          <p:nvPr/>
        </p:nvGrpSpPr>
        <p:grpSpPr>
          <a:xfrm>
            <a:off x="3348633" y="4170164"/>
            <a:ext cx="615617" cy="553642"/>
            <a:chOff x="3348633" y="4170164"/>
            <a:chExt cx="615617" cy="553642"/>
          </a:xfrm>
        </p:grpSpPr>
        <p:sp>
          <p:nvSpPr>
            <p:cNvPr id="588" name="SMARTInkShape-201"/>
            <p:cNvSpPr/>
            <p:nvPr>
              <p:custDataLst>
                <p:tags r:id="rId51"/>
              </p:custDataLst>
            </p:nvPr>
          </p:nvSpPr>
          <p:spPr bwMode="auto">
            <a:xfrm>
              <a:off x="3348633" y="4446984"/>
              <a:ext cx="71402" cy="124603"/>
            </a:xfrm>
            <a:custGeom>
              <a:avLst/>
              <a:gdLst/>
              <a:ahLst/>
              <a:cxnLst/>
              <a:rect l="0" t="0" r="0" b="0"/>
              <a:pathLst>
                <a:path w="71402" h="124603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8091" y="2646"/>
                  </a:lnTo>
                  <a:lnTo>
                    <a:pt x="32773" y="14239"/>
                  </a:lnTo>
                  <a:lnTo>
                    <a:pt x="44654" y="19790"/>
                  </a:lnTo>
                  <a:lnTo>
                    <a:pt x="56556" y="30147"/>
                  </a:lnTo>
                  <a:lnTo>
                    <a:pt x="59862" y="35888"/>
                  </a:lnTo>
                  <a:lnTo>
                    <a:pt x="62324" y="41747"/>
                  </a:lnTo>
                  <a:lnTo>
                    <a:pt x="70041" y="51824"/>
                  </a:lnTo>
                  <a:lnTo>
                    <a:pt x="71024" y="57799"/>
                  </a:lnTo>
                  <a:lnTo>
                    <a:pt x="71401" y="69783"/>
                  </a:lnTo>
                  <a:lnTo>
                    <a:pt x="65293" y="78240"/>
                  </a:lnTo>
                  <a:lnTo>
                    <a:pt x="62341" y="86572"/>
                  </a:lnTo>
                  <a:lnTo>
                    <a:pt x="41549" y="110143"/>
                  </a:lnTo>
                  <a:lnTo>
                    <a:pt x="35664" y="113445"/>
                  </a:lnTo>
                  <a:lnTo>
                    <a:pt x="29741" y="115904"/>
                  </a:lnTo>
                  <a:lnTo>
                    <a:pt x="19620" y="123620"/>
                  </a:lnTo>
                  <a:lnTo>
                    <a:pt x="13640" y="124602"/>
                  </a:lnTo>
                  <a:lnTo>
                    <a:pt x="12070" y="123748"/>
                  </a:lnTo>
                  <a:lnTo>
                    <a:pt x="11023" y="122186"/>
                  </a:lnTo>
                  <a:lnTo>
                    <a:pt x="9052" y="116443"/>
                  </a:lnTo>
                  <a:lnTo>
                    <a:pt x="893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9" name="SMARTInkShape-202"/>
            <p:cNvSpPr/>
            <p:nvPr>
              <p:custDataLst>
                <p:tags r:id="rId52"/>
              </p:custDataLst>
            </p:nvPr>
          </p:nvSpPr>
          <p:spPr bwMode="auto">
            <a:xfrm>
              <a:off x="3411551" y="4393406"/>
              <a:ext cx="97817" cy="142720"/>
            </a:xfrm>
            <a:custGeom>
              <a:avLst/>
              <a:gdLst/>
              <a:ahLst/>
              <a:cxnLst/>
              <a:rect l="0" t="0" r="0" b="0"/>
              <a:pathLst>
                <a:path w="97817" h="142720">
                  <a:moveTo>
                    <a:pt x="44238" y="0"/>
                  </a:moveTo>
                  <a:lnTo>
                    <a:pt x="44238" y="0"/>
                  </a:lnTo>
                  <a:lnTo>
                    <a:pt x="39498" y="0"/>
                  </a:lnTo>
                  <a:lnTo>
                    <a:pt x="34524" y="5292"/>
                  </a:lnTo>
                  <a:lnTo>
                    <a:pt x="29999" y="13266"/>
                  </a:lnTo>
                  <a:lnTo>
                    <a:pt x="19567" y="38737"/>
                  </a:lnTo>
                  <a:lnTo>
                    <a:pt x="12234" y="50724"/>
                  </a:lnTo>
                  <a:lnTo>
                    <a:pt x="976" y="95371"/>
                  </a:lnTo>
                  <a:lnTo>
                    <a:pt x="0" y="108405"/>
                  </a:lnTo>
                  <a:lnTo>
                    <a:pt x="2418" y="115318"/>
                  </a:lnTo>
                  <a:lnTo>
                    <a:pt x="5807" y="121698"/>
                  </a:lnTo>
                  <a:lnTo>
                    <a:pt x="8708" y="130867"/>
                  </a:lnTo>
                  <a:lnTo>
                    <a:pt x="12903" y="136877"/>
                  </a:lnTo>
                  <a:lnTo>
                    <a:pt x="18074" y="140209"/>
                  </a:lnTo>
                  <a:lnTo>
                    <a:pt x="29210" y="142085"/>
                  </a:lnTo>
                  <a:lnTo>
                    <a:pt x="46010" y="142719"/>
                  </a:lnTo>
                  <a:lnTo>
                    <a:pt x="52632" y="140160"/>
                  </a:lnTo>
                  <a:lnTo>
                    <a:pt x="97816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0" name="SMARTInkShape-203"/>
            <p:cNvSpPr/>
            <p:nvPr>
              <p:custDataLst>
                <p:tags r:id="rId53"/>
              </p:custDataLst>
            </p:nvPr>
          </p:nvSpPr>
          <p:spPr bwMode="auto">
            <a:xfrm>
              <a:off x="3795117" y="4170164"/>
              <a:ext cx="169133" cy="553642"/>
            </a:xfrm>
            <a:custGeom>
              <a:avLst/>
              <a:gdLst/>
              <a:ahLst/>
              <a:cxnLst/>
              <a:rect l="0" t="0" r="0" b="0"/>
              <a:pathLst>
                <a:path w="169133" h="553642">
                  <a:moveTo>
                    <a:pt x="44649" y="0"/>
                  </a:moveTo>
                  <a:lnTo>
                    <a:pt x="44649" y="0"/>
                  </a:lnTo>
                  <a:lnTo>
                    <a:pt x="35828" y="0"/>
                  </a:lnTo>
                  <a:lnTo>
                    <a:pt x="35751" y="4740"/>
                  </a:lnTo>
                  <a:lnTo>
                    <a:pt x="41025" y="9713"/>
                  </a:lnTo>
                  <a:lnTo>
                    <a:pt x="84478" y="48810"/>
                  </a:lnTo>
                  <a:lnTo>
                    <a:pt x="100547" y="66828"/>
                  </a:lnTo>
                  <a:lnTo>
                    <a:pt x="122712" y="110328"/>
                  </a:lnTo>
                  <a:lnTo>
                    <a:pt x="144569" y="152222"/>
                  </a:lnTo>
                  <a:lnTo>
                    <a:pt x="157505" y="188598"/>
                  </a:lnTo>
                  <a:lnTo>
                    <a:pt x="166968" y="230326"/>
                  </a:lnTo>
                  <a:lnTo>
                    <a:pt x="169132" y="267526"/>
                  </a:lnTo>
                  <a:lnTo>
                    <a:pt x="168567" y="309674"/>
                  </a:lnTo>
                  <a:lnTo>
                    <a:pt x="162576" y="347692"/>
                  </a:lnTo>
                  <a:lnTo>
                    <a:pt x="159569" y="365865"/>
                  </a:lnTo>
                  <a:lnTo>
                    <a:pt x="140725" y="405992"/>
                  </a:lnTo>
                  <a:lnTo>
                    <a:pt x="115411" y="447032"/>
                  </a:lnTo>
                  <a:lnTo>
                    <a:pt x="102888" y="463595"/>
                  </a:lnTo>
                  <a:lnTo>
                    <a:pt x="66686" y="501336"/>
                  </a:lnTo>
                  <a:lnTo>
                    <a:pt x="26164" y="535165"/>
                  </a:lnTo>
                  <a:lnTo>
                    <a:pt x="0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1" name="SMARTInkShape-204"/>
            <p:cNvSpPr/>
            <p:nvPr>
              <p:custDataLst>
                <p:tags r:id="rId54"/>
              </p:custDataLst>
            </p:nvPr>
          </p:nvSpPr>
          <p:spPr bwMode="auto">
            <a:xfrm>
              <a:off x="3652351" y="4411299"/>
              <a:ext cx="187416" cy="142839"/>
            </a:xfrm>
            <a:custGeom>
              <a:avLst/>
              <a:gdLst/>
              <a:ahLst/>
              <a:cxnLst/>
              <a:rect l="0" t="0" r="0" b="0"/>
              <a:pathLst>
                <a:path w="187416" h="142839">
                  <a:moveTo>
                    <a:pt x="8821" y="17826"/>
                  </a:moveTo>
                  <a:lnTo>
                    <a:pt x="8821" y="17826"/>
                  </a:lnTo>
                  <a:lnTo>
                    <a:pt x="0" y="17826"/>
                  </a:lnTo>
                  <a:lnTo>
                    <a:pt x="4664" y="13086"/>
                  </a:lnTo>
                  <a:lnTo>
                    <a:pt x="9619" y="10758"/>
                  </a:lnTo>
                  <a:lnTo>
                    <a:pt x="23809" y="8149"/>
                  </a:lnTo>
                  <a:lnTo>
                    <a:pt x="35631" y="1877"/>
                  </a:lnTo>
                  <a:lnTo>
                    <a:pt x="78678" y="0"/>
                  </a:lnTo>
                  <a:lnTo>
                    <a:pt x="87163" y="2627"/>
                  </a:lnTo>
                  <a:lnTo>
                    <a:pt x="95954" y="7658"/>
                  </a:lnTo>
                  <a:lnTo>
                    <a:pt x="104819" y="9644"/>
                  </a:lnTo>
                  <a:lnTo>
                    <a:pt x="114312" y="16552"/>
                  </a:lnTo>
                  <a:lnTo>
                    <a:pt x="115237" y="19906"/>
                  </a:lnTo>
                  <a:lnTo>
                    <a:pt x="115484" y="22189"/>
                  </a:lnTo>
                  <a:lnTo>
                    <a:pt x="113112" y="27372"/>
                  </a:lnTo>
                  <a:lnTo>
                    <a:pt x="91061" y="56729"/>
                  </a:lnTo>
                  <a:lnTo>
                    <a:pt x="73168" y="73503"/>
                  </a:lnTo>
                  <a:lnTo>
                    <a:pt x="42912" y="108458"/>
                  </a:lnTo>
                  <a:lnTo>
                    <a:pt x="13696" y="130839"/>
                  </a:lnTo>
                  <a:lnTo>
                    <a:pt x="9273" y="138844"/>
                  </a:lnTo>
                  <a:lnTo>
                    <a:pt x="315" y="142685"/>
                  </a:lnTo>
                  <a:lnTo>
                    <a:pt x="20893" y="142838"/>
                  </a:lnTo>
                  <a:lnTo>
                    <a:pt x="26754" y="140194"/>
                  </a:lnTo>
                  <a:lnTo>
                    <a:pt x="29706" y="138100"/>
                  </a:lnTo>
                  <a:lnTo>
                    <a:pt x="71563" y="124362"/>
                  </a:lnTo>
                  <a:lnTo>
                    <a:pt x="101125" y="111009"/>
                  </a:lnTo>
                  <a:lnTo>
                    <a:pt x="130864" y="102894"/>
                  </a:lnTo>
                  <a:lnTo>
                    <a:pt x="147544" y="91993"/>
                  </a:lnTo>
                  <a:lnTo>
                    <a:pt x="172486" y="68417"/>
                  </a:lnTo>
                  <a:lnTo>
                    <a:pt x="175819" y="62470"/>
                  </a:lnTo>
                  <a:lnTo>
                    <a:pt x="178292" y="56519"/>
                  </a:lnTo>
                  <a:lnTo>
                    <a:pt x="187415" y="446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2" name="SMARTInkShape-205"/>
            <p:cNvSpPr/>
            <p:nvPr>
              <p:custDataLst>
                <p:tags r:id="rId55"/>
              </p:custDataLst>
            </p:nvPr>
          </p:nvSpPr>
          <p:spPr bwMode="auto">
            <a:xfrm>
              <a:off x="3554049" y="4286250"/>
              <a:ext cx="26645" cy="294681"/>
            </a:xfrm>
            <a:custGeom>
              <a:avLst/>
              <a:gdLst/>
              <a:ahLst/>
              <a:cxnLst/>
              <a:rect l="0" t="0" r="0" b="0"/>
              <a:pathLst>
                <a:path w="26645" h="294681">
                  <a:moveTo>
                    <a:pt x="8896" y="0"/>
                  </a:moveTo>
                  <a:lnTo>
                    <a:pt x="8896" y="0"/>
                  </a:lnTo>
                  <a:lnTo>
                    <a:pt x="13637" y="4740"/>
                  </a:lnTo>
                  <a:lnTo>
                    <a:pt x="15964" y="9713"/>
                  </a:lnTo>
                  <a:lnTo>
                    <a:pt x="24845" y="51184"/>
                  </a:lnTo>
                  <a:lnTo>
                    <a:pt x="26644" y="94391"/>
                  </a:lnTo>
                  <a:lnTo>
                    <a:pt x="19673" y="134616"/>
                  </a:lnTo>
                  <a:lnTo>
                    <a:pt x="11933" y="178682"/>
                  </a:lnTo>
                  <a:lnTo>
                    <a:pt x="9296" y="218513"/>
                  </a:lnTo>
                  <a:lnTo>
                    <a:pt x="818" y="260843"/>
                  </a:lnTo>
                  <a:lnTo>
                    <a:pt x="0" y="288568"/>
                  </a:lnTo>
                  <a:lnTo>
                    <a:pt x="981" y="290605"/>
                  </a:lnTo>
                  <a:lnTo>
                    <a:pt x="2627" y="291963"/>
                  </a:lnTo>
                  <a:lnTo>
                    <a:pt x="7658" y="294143"/>
                  </a:lnTo>
                  <a:lnTo>
                    <a:pt x="17826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94" name="SMARTInkShape-206"/>
          <p:cNvSpPr/>
          <p:nvPr>
            <p:custDataLst>
              <p:tags r:id="rId6"/>
            </p:custDataLst>
          </p:nvPr>
        </p:nvSpPr>
        <p:spPr bwMode="auto">
          <a:xfrm>
            <a:off x="1919893" y="4911328"/>
            <a:ext cx="133936" cy="123772"/>
          </a:xfrm>
          <a:custGeom>
            <a:avLst/>
            <a:gdLst/>
            <a:ahLst/>
            <a:cxnLst/>
            <a:rect l="0" t="0" r="0" b="0"/>
            <a:pathLst>
              <a:path w="133936" h="123772">
                <a:moveTo>
                  <a:pt x="8920" y="8930"/>
                </a:moveTo>
                <a:lnTo>
                  <a:pt x="8920" y="8930"/>
                </a:lnTo>
                <a:lnTo>
                  <a:pt x="4179" y="8930"/>
                </a:lnTo>
                <a:lnTo>
                  <a:pt x="2783" y="7938"/>
                </a:lnTo>
                <a:lnTo>
                  <a:pt x="1852" y="6284"/>
                </a:lnTo>
                <a:lnTo>
                  <a:pt x="0" y="32"/>
                </a:lnTo>
                <a:lnTo>
                  <a:pt x="41692" y="0"/>
                </a:lnTo>
                <a:lnTo>
                  <a:pt x="69664" y="0"/>
                </a:lnTo>
                <a:lnTo>
                  <a:pt x="78961" y="7689"/>
                </a:lnTo>
                <a:lnTo>
                  <a:pt x="79736" y="11024"/>
                </a:lnTo>
                <a:lnTo>
                  <a:pt x="80321" y="22200"/>
                </a:lnTo>
                <a:lnTo>
                  <a:pt x="77695" y="27395"/>
                </a:lnTo>
                <a:lnTo>
                  <a:pt x="74213" y="33011"/>
                </a:lnTo>
                <a:lnTo>
                  <a:pt x="71261" y="41752"/>
                </a:lnTo>
                <a:lnTo>
                  <a:pt x="67054" y="47661"/>
                </a:lnTo>
                <a:lnTo>
                  <a:pt x="61877" y="50948"/>
                </a:lnTo>
                <a:lnTo>
                  <a:pt x="59107" y="51825"/>
                </a:lnTo>
                <a:lnTo>
                  <a:pt x="53384" y="58090"/>
                </a:lnTo>
                <a:lnTo>
                  <a:pt x="48525" y="66498"/>
                </a:lnTo>
                <a:lnTo>
                  <a:pt x="44798" y="76809"/>
                </a:lnTo>
                <a:lnTo>
                  <a:pt x="19236" y="105758"/>
                </a:lnTo>
                <a:lnTo>
                  <a:pt x="17860" y="115966"/>
                </a:lnTo>
                <a:lnTo>
                  <a:pt x="22593" y="116050"/>
                </a:lnTo>
                <a:lnTo>
                  <a:pt x="23988" y="117055"/>
                </a:lnTo>
                <a:lnTo>
                  <a:pt x="25539" y="120816"/>
                </a:lnTo>
                <a:lnTo>
                  <a:pt x="26944" y="122216"/>
                </a:lnTo>
                <a:lnTo>
                  <a:pt x="31152" y="123771"/>
                </a:lnTo>
                <a:lnTo>
                  <a:pt x="33663" y="123194"/>
                </a:lnTo>
                <a:lnTo>
                  <a:pt x="44822" y="117784"/>
                </a:lnTo>
                <a:lnTo>
                  <a:pt x="87426" y="113453"/>
                </a:lnTo>
                <a:lnTo>
                  <a:pt x="94413" y="109955"/>
                </a:lnTo>
                <a:lnTo>
                  <a:pt x="114280" y="107266"/>
                </a:lnTo>
                <a:lnTo>
                  <a:pt x="132279" y="107159"/>
                </a:lnTo>
                <a:lnTo>
                  <a:pt x="132831" y="106167"/>
                </a:lnTo>
                <a:lnTo>
                  <a:pt x="133935" y="9822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02" name="SMARTInkShape-Group59"/>
          <p:cNvGrpSpPr/>
          <p:nvPr/>
        </p:nvGrpSpPr>
        <p:grpSpPr>
          <a:xfrm>
            <a:off x="1857412" y="4295189"/>
            <a:ext cx="1428714" cy="588778"/>
            <a:chOff x="1857412" y="4295189"/>
            <a:chExt cx="1428714" cy="588778"/>
          </a:xfrm>
        </p:grpSpPr>
        <p:sp>
          <p:nvSpPr>
            <p:cNvPr id="595" name="SMARTInkShape-207"/>
            <p:cNvSpPr/>
            <p:nvPr>
              <p:custDataLst>
                <p:tags r:id="rId44"/>
              </p:custDataLst>
            </p:nvPr>
          </p:nvSpPr>
          <p:spPr bwMode="auto">
            <a:xfrm>
              <a:off x="3163277" y="4295189"/>
              <a:ext cx="122849" cy="361035"/>
            </a:xfrm>
            <a:custGeom>
              <a:avLst/>
              <a:gdLst/>
              <a:ahLst/>
              <a:cxnLst/>
              <a:rect l="0" t="0" r="0" b="0"/>
              <a:pathLst>
                <a:path w="122849" h="361035">
                  <a:moveTo>
                    <a:pt x="104989" y="8920"/>
                  </a:moveTo>
                  <a:lnTo>
                    <a:pt x="104989" y="8920"/>
                  </a:lnTo>
                  <a:lnTo>
                    <a:pt x="104989" y="4180"/>
                  </a:lnTo>
                  <a:lnTo>
                    <a:pt x="103996" y="2784"/>
                  </a:lnTo>
                  <a:lnTo>
                    <a:pt x="102343" y="1853"/>
                  </a:lnTo>
                  <a:lnTo>
                    <a:pt x="88738" y="99"/>
                  </a:lnTo>
                  <a:lnTo>
                    <a:pt x="74842" y="0"/>
                  </a:lnTo>
                  <a:lnTo>
                    <a:pt x="72984" y="989"/>
                  </a:lnTo>
                  <a:lnTo>
                    <a:pt x="71746" y="2641"/>
                  </a:lnTo>
                  <a:lnTo>
                    <a:pt x="69378" y="7121"/>
                  </a:lnTo>
                  <a:lnTo>
                    <a:pt x="65019" y="12421"/>
                  </a:lnTo>
                  <a:lnTo>
                    <a:pt x="62420" y="20729"/>
                  </a:lnTo>
                  <a:lnTo>
                    <a:pt x="58311" y="36562"/>
                  </a:lnTo>
                  <a:lnTo>
                    <a:pt x="45190" y="72716"/>
                  </a:lnTo>
                  <a:lnTo>
                    <a:pt x="30539" y="116246"/>
                  </a:lnTo>
                  <a:lnTo>
                    <a:pt x="21634" y="152397"/>
                  </a:lnTo>
                  <a:lnTo>
                    <a:pt x="12712" y="189787"/>
                  </a:lnTo>
                  <a:lnTo>
                    <a:pt x="3785" y="226001"/>
                  </a:lnTo>
                  <a:lnTo>
                    <a:pt x="0" y="266664"/>
                  </a:lnTo>
                  <a:lnTo>
                    <a:pt x="7778" y="300713"/>
                  </a:lnTo>
                  <a:lnTo>
                    <a:pt x="24711" y="336420"/>
                  </a:lnTo>
                  <a:lnTo>
                    <a:pt x="36546" y="350652"/>
                  </a:lnTo>
                  <a:lnTo>
                    <a:pt x="50203" y="359985"/>
                  </a:lnTo>
                  <a:lnTo>
                    <a:pt x="55567" y="361034"/>
                  </a:lnTo>
                  <a:lnTo>
                    <a:pt x="84072" y="356655"/>
                  </a:lnTo>
                  <a:lnTo>
                    <a:pt x="122848" y="339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6" name="SMARTInkShape-208"/>
            <p:cNvSpPr/>
            <p:nvPr>
              <p:custDataLst>
                <p:tags r:id="rId45"/>
              </p:custDataLst>
            </p:nvPr>
          </p:nvSpPr>
          <p:spPr bwMode="auto">
            <a:xfrm>
              <a:off x="2705727" y="4304109"/>
              <a:ext cx="159269" cy="383978"/>
            </a:xfrm>
            <a:custGeom>
              <a:avLst/>
              <a:gdLst/>
              <a:ahLst/>
              <a:cxnLst/>
              <a:rect l="0" t="0" r="0" b="0"/>
              <a:pathLst>
                <a:path w="159269" h="383978">
                  <a:moveTo>
                    <a:pt x="8898" y="0"/>
                  </a:moveTo>
                  <a:lnTo>
                    <a:pt x="8898" y="0"/>
                  </a:lnTo>
                  <a:lnTo>
                    <a:pt x="4158" y="0"/>
                  </a:lnTo>
                  <a:lnTo>
                    <a:pt x="2761" y="993"/>
                  </a:lnTo>
                  <a:lnTo>
                    <a:pt x="1830" y="2646"/>
                  </a:lnTo>
                  <a:lnTo>
                    <a:pt x="214" y="9094"/>
                  </a:lnTo>
                  <a:lnTo>
                    <a:pt x="0" y="21250"/>
                  </a:lnTo>
                  <a:lnTo>
                    <a:pt x="2629" y="26974"/>
                  </a:lnTo>
                  <a:lnTo>
                    <a:pt x="4718" y="29888"/>
                  </a:lnTo>
                  <a:lnTo>
                    <a:pt x="25129" y="47311"/>
                  </a:lnTo>
                  <a:lnTo>
                    <a:pt x="32979" y="56746"/>
                  </a:lnTo>
                  <a:lnTo>
                    <a:pt x="76018" y="87272"/>
                  </a:lnTo>
                  <a:lnTo>
                    <a:pt x="111952" y="116692"/>
                  </a:lnTo>
                  <a:lnTo>
                    <a:pt x="144339" y="157794"/>
                  </a:lnTo>
                  <a:lnTo>
                    <a:pt x="155861" y="198220"/>
                  </a:lnTo>
                  <a:lnTo>
                    <a:pt x="159268" y="219026"/>
                  </a:lnTo>
                  <a:lnTo>
                    <a:pt x="153446" y="259582"/>
                  </a:lnTo>
                  <a:lnTo>
                    <a:pt x="149623" y="283289"/>
                  </a:lnTo>
                  <a:lnTo>
                    <a:pt x="135615" y="321329"/>
                  </a:lnTo>
                  <a:lnTo>
                    <a:pt x="107660" y="363289"/>
                  </a:lnTo>
                  <a:lnTo>
                    <a:pt x="89265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7" name="SMARTInkShape-209"/>
            <p:cNvSpPr/>
            <p:nvPr>
              <p:custDataLst>
                <p:tags r:id="rId46"/>
              </p:custDataLst>
            </p:nvPr>
          </p:nvSpPr>
          <p:spPr bwMode="auto">
            <a:xfrm>
              <a:off x="3009483" y="4413167"/>
              <a:ext cx="159989" cy="424897"/>
            </a:xfrm>
            <a:custGeom>
              <a:avLst/>
              <a:gdLst/>
              <a:ahLst/>
              <a:cxnLst/>
              <a:rect l="0" t="0" r="0" b="0"/>
              <a:pathLst>
                <a:path w="159989" h="424897">
                  <a:moveTo>
                    <a:pt x="17681" y="33817"/>
                  </a:moveTo>
                  <a:lnTo>
                    <a:pt x="17681" y="33817"/>
                  </a:lnTo>
                  <a:lnTo>
                    <a:pt x="17681" y="26129"/>
                  </a:lnTo>
                  <a:lnTo>
                    <a:pt x="17681" y="29996"/>
                  </a:lnTo>
                  <a:lnTo>
                    <a:pt x="18673" y="31269"/>
                  </a:lnTo>
                  <a:lnTo>
                    <a:pt x="22421" y="32685"/>
                  </a:lnTo>
                  <a:lnTo>
                    <a:pt x="23818" y="34055"/>
                  </a:lnTo>
                  <a:lnTo>
                    <a:pt x="25370" y="38223"/>
                  </a:lnTo>
                  <a:lnTo>
                    <a:pt x="31319" y="81663"/>
                  </a:lnTo>
                  <a:lnTo>
                    <a:pt x="35170" y="124636"/>
                  </a:lnTo>
                  <a:lnTo>
                    <a:pt x="29330" y="166262"/>
                  </a:lnTo>
                  <a:lnTo>
                    <a:pt x="27417" y="200942"/>
                  </a:lnTo>
                  <a:lnTo>
                    <a:pt x="26850" y="236353"/>
                  </a:lnTo>
                  <a:lnTo>
                    <a:pt x="25689" y="271980"/>
                  </a:lnTo>
                  <a:lnTo>
                    <a:pt x="20495" y="307672"/>
                  </a:lnTo>
                  <a:lnTo>
                    <a:pt x="18515" y="342391"/>
                  </a:lnTo>
                  <a:lnTo>
                    <a:pt x="17791" y="385742"/>
                  </a:lnTo>
                  <a:lnTo>
                    <a:pt x="17682" y="424896"/>
                  </a:lnTo>
                  <a:lnTo>
                    <a:pt x="18674" y="424513"/>
                  </a:lnTo>
                  <a:lnTo>
                    <a:pt x="22422" y="421441"/>
                  </a:lnTo>
                  <a:lnTo>
                    <a:pt x="22826" y="418241"/>
                  </a:lnTo>
                  <a:lnTo>
                    <a:pt x="17940" y="375907"/>
                  </a:lnTo>
                  <a:lnTo>
                    <a:pt x="17715" y="333968"/>
                  </a:lnTo>
                  <a:lnTo>
                    <a:pt x="15046" y="300683"/>
                  </a:lnTo>
                  <a:lnTo>
                    <a:pt x="10616" y="263040"/>
                  </a:lnTo>
                  <a:lnTo>
                    <a:pt x="6658" y="220467"/>
                  </a:lnTo>
                  <a:lnTo>
                    <a:pt x="1847" y="176433"/>
                  </a:lnTo>
                  <a:lnTo>
                    <a:pt x="422" y="134613"/>
                  </a:lnTo>
                  <a:lnTo>
                    <a:pt x="0" y="99732"/>
                  </a:lnTo>
                  <a:lnTo>
                    <a:pt x="893" y="81964"/>
                  </a:lnTo>
                  <a:lnTo>
                    <a:pt x="9501" y="37867"/>
                  </a:lnTo>
                  <a:lnTo>
                    <a:pt x="15771" y="25100"/>
                  </a:lnTo>
                  <a:lnTo>
                    <a:pt x="16408" y="22052"/>
                  </a:lnTo>
                  <a:lnTo>
                    <a:pt x="17824" y="20021"/>
                  </a:lnTo>
                  <a:lnTo>
                    <a:pt x="19761" y="18666"/>
                  </a:lnTo>
                  <a:lnTo>
                    <a:pt x="24559" y="16170"/>
                  </a:lnTo>
                  <a:lnTo>
                    <a:pt x="29998" y="11752"/>
                  </a:lnTo>
                  <a:lnTo>
                    <a:pt x="38369" y="9128"/>
                  </a:lnTo>
                  <a:lnTo>
                    <a:pt x="54238" y="5004"/>
                  </a:lnTo>
                  <a:lnTo>
                    <a:pt x="71507" y="145"/>
                  </a:lnTo>
                  <a:lnTo>
                    <a:pt x="83276" y="0"/>
                  </a:lnTo>
                  <a:lnTo>
                    <a:pt x="124844" y="9176"/>
                  </a:lnTo>
                  <a:lnTo>
                    <a:pt x="130795" y="11437"/>
                  </a:lnTo>
                  <a:lnTo>
                    <a:pt x="140053" y="19240"/>
                  </a:lnTo>
                  <a:lnTo>
                    <a:pt x="156239" y="40019"/>
                  </a:lnTo>
                  <a:lnTo>
                    <a:pt x="159988" y="62244"/>
                  </a:lnTo>
                  <a:lnTo>
                    <a:pt x="150436" y="99572"/>
                  </a:lnTo>
                  <a:lnTo>
                    <a:pt x="122558" y="140990"/>
                  </a:lnTo>
                  <a:lnTo>
                    <a:pt x="83032" y="182646"/>
                  </a:lnTo>
                  <a:lnTo>
                    <a:pt x="66456" y="198337"/>
                  </a:lnTo>
                  <a:lnTo>
                    <a:pt x="59864" y="201195"/>
                  </a:lnTo>
                  <a:lnTo>
                    <a:pt x="50575" y="202804"/>
                  </a:lnTo>
                  <a:lnTo>
                    <a:pt x="48540" y="202038"/>
                  </a:lnTo>
                  <a:lnTo>
                    <a:pt x="47183" y="200534"/>
                  </a:lnTo>
                  <a:lnTo>
                    <a:pt x="44470" y="1945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8" name="SMARTInkShape-210"/>
            <p:cNvSpPr/>
            <p:nvPr>
              <p:custDataLst>
                <p:tags r:id="rId47"/>
              </p:custDataLst>
            </p:nvPr>
          </p:nvSpPr>
          <p:spPr bwMode="auto">
            <a:xfrm>
              <a:off x="1857412" y="4411266"/>
              <a:ext cx="285714" cy="436706"/>
            </a:xfrm>
            <a:custGeom>
              <a:avLst/>
              <a:gdLst/>
              <a:ahLst/>
              <a:cxnLst/>
              <a:rect l="0" t="0" r="0" b="0"/>
              <a:pathLst>
                <a:path w="285714" h="436706">
                  <a:moveTo>
                    <a:pt x="169627" y="8929"/>
                  </a:moveTo>
                  <a:lnTo>
                    <a:pt x="169627" y="8929"/>
                  </a:lnTo>
                  <a:lnTo>
                    <a:pt x="178557" y="0"/>
                  </a:lnTo>
                  <a:lnTo>
                    <a:pt x="173816" y="0"/>
                  </a:lnTo>
                  <a:lnTo>
                    <a:pt x="168843" y="2645"/>
                  </a:lnTo>
                  <a:lnTo>
                    <a:pt x="162306" y="7688"/>
                  </a:lnTo>
                  <a:lnTo>
                    <a:pt x="143669" y="13561"/>
                  </a:lnTo>
                  <a:lnTo>
                    <a:pt x="99416" y="38429"/>
                  </a:lnTo>
                  <a:lnTo>
                    <a:pt x="56589" y="65120"/>
                  </a:lnTo>
                  <a:lnTo>
                    <a:pt x="47289" y="73921"/>
                  </a:lnTo>
                  <a:lnTo>
                    <a:pt x="38856" y="83455"/>
                  </a:lnTo>
                  <a:lnTo>
                    <a:pt x="16244" y="100825"/>
                  </a:lnTo>
                  <a:lnTo>
                    <a:pt x="12160" y="106988"/>
                  </a:lnTo>
                  <a:lnTo>
                    <a:pt x="11071" y="110020"/>
                  </a:lnTo>
                  <a:lnTo>
                    <a:pt x="9353" y="112042"/>
                  </a:lnTo>
                  <a:lnTo>
                    <a:pt x="1396" y="115553"/>
                  </a:lnTo>
                  <a:lnTo>
                    <a:pt x="600" y="118495"/>
                  </a:lnTo>
                  <a:lnTo>
                    <a:pt x="0" y="124633"/>
                  </a:lnTo>
                  <a:lnTo>
                    <a:pt x="7655" y="132670"/>
                  </a:lnTo>
                  <a:lnTo>
                    <a:pt x="43154" y="133912"/>
                  </a:lnTo>
                  <a:lnTo>
                    <a:pt x="82227" y="126254"/>
                  </a:lnTo>
                  <a:lnTo>
                    <a:pt x="120807" y="125178"/>
                  </a:lnTo>
                  <a:lnTo>
                    <a:pt x="162941" y="125037"/>
                  </a:lnTo>
                  <a:lnTo>
                    <a:pt x="207344" y="126009"/>
                  </a:lnTo>
                  <a:lnTo>
                    <a:pt x="224900" y="132145"/>
                  </a:lnTo>
                  <a:lnTo>
                    <a:pt x="240223" y="140461"/>
                  </a:lnTo>
                  <a:lnTo>
                    <a:pt x="243480" y="141265"/>
                  </a:lnTo>
                  <a:lnTo>
                    <a:pt x="245652" y="142794"/>
                  </a:lnTo>
                  <a:lnTo>
                    <a:pt x="247099" y="144805"/>
                  </a:lnTo>
                  <a:lnTo>
                    <a:pt x="248708" y="150678"/>
                  </a:lnTo>
                  <a:lnTo>
                    <a:pt x="249825" y="171512"/>
                  </a:lnTo>
                  <a:lnTo>
                    <a:pt x="244628" y="180737"/>
                  </a:lnTo>
                  <a:lnTo>
                    <a:pt x="215697" y="220390"/>
                  </a:lnTo>
                  <a:lnTo>
                    <a:pt x="173709" y="255995"/>
                  </a:lnTo>
                  <a:lnTo>
                    <a:pt x="132242" y="291704"/>
                  </a:lnTo>
                  <a:lnTo>
                    <a:pt x="92613" y="327422"/>
                  </a:lnTo>
                  <a:lnTo>
                    <a:pt x="51579" y="362957"/>
                  </a:lnTo>
                  <a:lnTo>
                    <a:pt x="30079" y="388006"/>
                  </a:lnTo>
                  <a:lnTo>
                    <a:pt x="10670" y="400403"/>
                  </a:lnTo>
                  <a:lnTo>
                    <a:pt x="9683" y="403844"/>
                  </a:lnTo>
                  <a:lnTo>
                    <a:pt x="8897" y="418418"/>
                  </a:lnTo>
                  <a:lnTo>
                    <a:pt x="9888" y="418843"/>
                  </a:lnTo>
                  <a:lnTo>
                    <a:pt x="13634" y="419317"/>
                  </a:lnTo>
                  <a:lnTo>
                    <a:pt x="15030" y="420435"/>
                  </a:lnTo>
                  <a:lnTo>
                    <a:pt x="17455" y="427350"/>
                  </a:lnTo>
                  <a:lnTo>
                    <a:pt x="20305" y="428058"/>
                  </a:lnTo>
                  <a:lnTo>
                    <a:pt x="22454" y="428247"/>
                  </a:lnTo>
                  <a:lnTo>
                    <a:pt x="27488" y="431103"/>
                  </a:lnTo>
                  <a:lnTo>
                    <a:pt x="33032" y="434687"/>
                  </a:lnTo>
                  <a:lnTo>
                    <a:pt x="42724" y="436705"/>
                  </a:lnTo>
                  <a:lnTo>
                    <a:pt x="85232" y="436540"/>
                  </a:lnTo>
                  <a:lnTo>
                    <a:pt x="127210" y="423313"/>
                  </a:lnTo>
                  <a:lnTo>
                    <a:pt x="169745" y="412883"/>
                  </a:lnTo>
                  <a:lnTo>
                    <a:pt x="195852" y="404311"/>
                  </a:lnTo>
                  <a:lnTo>
                    <a:pt x="214108" y="399923"/>
                  </a:lnTo>
                  <a:lnTo>
                    <a:pt x="232085" y="394985"/>
                  </a:lnTo>
                  <a:lnTo>
                    <a:pt x="275668" y="392930"/>
                  </a:lnTo>
                  <a:lnTo>
                    <a:pt x="285580" y="392906"/>
                  </a:lnTo>
                  <a:lnTo>
                    <a:pt x="285713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9" name="SMARTInkShape-211"/>
            <p:cNvSpPr/>
            <p:nvPr>
              <p:custDataLst>
                <p:tags r:id="rId48"/>
              </p:custDataLst>
            </p:nvPr>
          </p:nvSpPr>
          <p:spPr bwMode="auto">
            <a:xfrm>
              <a:off x="2303979" y="4518458"/>
              <a:ext cx="142598" cy="365509"/>
            </a:xfrm>
            <a:custGeom>
              <a:avLst/>
              <a:gdLst/>
              <a:ahLst/>
              <a:cxnLst/>
              <a:rect l="0" t="0" r="0" b="0"/>
              <a:pathLst>
                <a:path w="142598" h="365509">
                  <a:moveTo>
                    <a:pt x="26669" y="26753"/>
                  </a:moveTo>
                  <a:lnTo>
                    <a:pt x="26669" y="26753"/>
                  </a:lnTo>
                  <a:lnTo>
                    <a:pt x="17849" y="26753"/>
                  </a:lnTo>
                  <a:lnTo>
                    <a:pt x="22513" y="31493"/>
                  </a:lnTo>
                  <a:lnTo>
                    <a:pt x="24822" y="36466"/>
                  </a:lnTo>
                  <a:lnTo>
                    <a:pt x="26561" y="76682"/>
                  </a:lnTo>
                  <a:lnTo>
                    <a:pt x="26655" y="119391"/>
                  </a:lnTo>
                  <a:lnTo>
                    <a:pt x="26665" y="152758"/>
                  </a:lnTo>
                  <a:lnTo>
                    <a:pt x="26668" y="187781"/>
                  </a:lnTo>
                  <a:lnTo>
                    <a:pt x="26669" y="223293"/>
                  </a:lnTo>
                  <a:lnTo>
                    <a:pt x="26669" y="266108"/>
                  </a:lnTo>
                  <a:lnTo>
                    <a:pt x="26669" y="309627"/>
                  </a:lnTo>
                  <a:lnTo>
                    <a:pt x="26669" y="352887"/>
                  </a:lnTo>
                  <a:lnTo>
                    <a:pt x="26669" y="365508"/>
                  </a:lnTo>
                  <a:lnTo>
                    <a:pt x="31410" y="361171"/>
                  </a:lnTo>
                  <a:lnTo>
                    <a:pt x="33737" y="356292"/>
                  </a:lnTo>
                  <a:lnTo>
                    <a:pt x="35490" y="323836"/>
                  </a:lnTo>
                  <a:lnTo>
                    <a:pt x="28517" y="282209"/>
                  </a:lnTo>
                  <a:lnTo>
                    <a:pt x="27035" y="242137"/>
                  </a:lnTo>
                  <a:lnTo>
                    <a:pt x="20605" y="198429"/>
                  </a:lnTo>
                  <a:lnTo>
                    <a:pt x="17597" y="163389"/>
                  </a:lnTo>
                  <a:lnTo>
                    <a:pt x="11854" y="127871"/>
                  </a:lnTo>
                  <a:lnTo>
                    <a:pt x="6766" y="85606"/>
                  </a:lnTo>
                  <a:lnTo>
                    <a:pt x="485" y="47721"/>
                  </a:lnTo>
                  <a:lnTo>
                    <a:pt x="0" y="33320"/>
                  </a:lnTo>
                  <a:lnTo>
                    <a:pt x="2579" y="27026"/>
                  </a:lnTo>
                  <a:lnTo>
                    <a:pt x="6041" y="20921"/>
                  </a:lnTo>
                  <a:lnTo>
                    <a:pt x="7580" y="14901"/>
                  </a:lnTo>
                  <a:lnTo>
                    <a:pt x="8982" y="12898"/>
                  </a:lnTo>
                  <a:lnTo>
                    <a:pt x="10909" y="11564"/>
                  </a:lnTo>
                  <a:lnTo>
                    <a:pt x="15696" y="9088"/>
                  </a:lnTo>
                  <a:lnTo>
                    <a:pt x="23969" y="3108"/>
                  </a:lnTo>
                  <a:lnTo>
                    <a:pt x="29769" y="1361"/>
                  </a:lnTo>
                  <a:lnTo>
                    <a:pt x="69741" y="0"/>
                  </a:lnTo>
                  <a:lnTo>
                    <a:pt x="109103" y="958"/>
                  </a:lnTo>
                  <a:lnTo>
                    <a:pt x="120768" y="7093"/>
                  </a:lnTo>
                  <a:lnTo>
                    <a:pt x="136651" y="20955"/>
                  </a:lnTo>
                  <a:lnTo>
                    <a:pt x="140042" y="26822"/>
                  </a:lnTo>
                  <a:lnTo>
                    <a:pt x="142219" y="38672"/>
                  </a:lnTo>
                  <a:lnTo>
                    <a:pt x="142597" y="47593"/>
                  </a:lnTo>
                  <a:lnTo>
                    <a:pt x="135053" y="73137"/>
                  </a:lnTo>
                  <a:lnTo>
                    <a:pt x="124708" y="87680"/>
                  </a:lnTo>
                  <a:lnTo>
                    <a:pt x="81901" y="126596"/>
                  </a:lnTo>
                  <a:lnTo>
                    <a:pt x="41475" y="156814"/>
                  </a:lnTo>
                  <a:lnTo>
                    <a:pt x="17740" y="1696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0" name="SMARTInkShape-212"/>
            <p:cNvSpPr/>
            <p:nvPr>
              <p:custDataLst>
                <p:tags r:id="rId49"/>
              </p:custDataLst>
            </p:nvPr>
          </p:nvSpPr>
          <p:spPr bwMode="auto">
            <a:xfrm>
              <a:off x="2465115" y="4357688"/>
              <a:ext cx="115566" cy="356505"/>
            </a:xfrm>
            <a:custGeom>
              <a:avLst/>
              <a:gdLst/>
              <a:ahLst/>
              <a:cxnLst/>
              <a:rect l="0" t="0" r="0" b="0"/>
              <a:pathLst>
                <a:path w="115566" h="356505">
                  <a:moveTo>
                    <a:pt x="97705" y="0"/>
                  </a:moveTo>
                  <a:lnTo>
                    <a:pt x="97705" y="0"/>
                  </a:lnTo>
                  <a:lnTo>
                    <a:pt x="75506" y="0"/>
                  </a:lnTo>
                  <a:lnTo>
                    <a:pt x="73976" y="992"/>
                  </a:lnTo>
                  <a:lnTo>
                    <a:pt x="72956" y="2645"/>
                  </a:lnTo>
                  <a:lnTo>
                    <a:pt x="72276" y="4740"/>
                  </a:lnTo>
                  <a:lnTo>
                    <a:pt x="70831" y="6136"/>
                  </a:lnTo>
                  <a:lnTo>
                    <a:pt x="66579" y="7688"/>
                  </a:lnTo>
                  <a:lnTo>
                    <a:pt x="65048" y="10086"/>
                  </a:lnTo>
                  <a:lnTo>
                    <a:pt x="59946" y="25548"/>
                  </a:lnTo>
                  <a:lnTo>
                    <a:pt x="57649" y="28938"/>
                  </a:lnTo>
                  <a:lnTo>
                    <a:pt x="47189" y="66776"/>
                  </a:lnTo>
                  <a:lnTo>
                    <a:pt x="42086" y="101715"/>
                  </a:lnTo>
                  <a:lnTo>
                    <a:pt x="34592" y="134978"/>
                  </a:lnTo>
                  <a:lnTo>
                    <a:pt x="26089" y="169970"/>
                  </a:lnTo>
                  <a:lnTo>
                    <a:pt x="14326" y="212609"/>
                  </a:lnTo>
                  <a:lnTo>
                    <a:pt x="3441" y="255831"/>
                  </a:lnTo>
                  <a:lnTo>
                    <a:pt x="0" y="298456"/>
                  </a:lnTo>
                  <a:lnTo>
                    <a:pt x="574" y="324015"/>
                  </a:lnTo>
                  <a:lnTo>
                    <a:pt x="6638" y="341184"/>
                  </a:lnTo>
                  <a:lnTo>
                    <a:pt x="11921" y="349413"/>
                  </a:lnTo>
                  <a:lnTo>
                    <a:pt x="17576" y="353732"/>
                  </a:lnTo>
                  <a:lnTo>
                    <a:pt x="24389" y="355651"/>
                  </a:lnTo>
                  <a:lnTo>
                    <a:pt x="34032" y="356504"/>
                  </a:lnTo>
                  <a:lnTo>
                    <a:pt x="50617" y="352244"/>
                  </a:lnTo>
                  <a:lnTo>
                    <a:pt x="73999" y="340924"/>
                  </a:lnTo>
                  <a:lnTo>
                    <a:pt x="115565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1" name="SMARTInkShape-213"/>
            <p:cNvSpPr/>
            <p:nvPr>
              <p:custDataLst>
                <p:tags r:id="rId50"/>
              </p:custDataLst>
            </p:nvPr>
          </p:nvSpPr>
          <p:spPr bwMode="auto">
            <a:xfrm>
              <a:off x="2562867" y="4477965"/>
              <a:ext cx="187478" cy="174392"/>
            </a:xfrm>
            <a:custGeom>
              <a:avLst/>
              <a:gdLst/>
              <a:ahLst/>
              <a:cxnLst/>
              <a:rect l="0" t="0" r="0" b="0"/>
              <a:pathLst>
                <a:path w="187478" h="174392">
                  <a:moveTo>
                    <a:pt x="26742" y="13668"/>
                  </a:moveTo>
                  <a:lnTo>
                    <a:pt x="26742" y="13668"/>
                  </a:lnTo>
                  <a:lnTo>
                    <a:pt x="9283" y="13668"/>
                  </a:lnTo>
                  <a:lnTo>
                    <a:pt x="9002" y="8927"/>
                  </a:lnTo>
                  <a:lnTo>
                    <a:pt x="9954" y="7531"/>
                  </a:lnTo>
                  <a:lnTo>
                    <a:pt x="11582" y="6600"/>
                  </a:lnTo>
                  <a:lnTo>
                    <a:pt x="17984" y="4983"/>
                  </a:lnTo>
                  <a:lnTo>
                    <a:pt x="62083" y="3752"/>
                  </a:lnTo>
                  <a:lnTo>
                    <a:pt x="71554" y="0"/>
                  </a:lnTo>
                  <a:lnTo>
                    <a:pt x="81716" y="317"/>
                  </a:lnTo>
                  <a:lnTo>
                    <a:pt x="112769" y="5558"/>
                  </a:lnTo>
                  <a:lnTo>
                    <a:pt x="123166" y="12404"/>
                  </a:lnTo>
                  <a:lnTo>
                    <a:pt x="124168" y="15752"/>
                  </a:lnTo>
                  <a:lnTo>
                    <a:pt x="124922" y="34626"/>
                  </a:lnTo>
                  <a:lnTo>
                    <a:pt x="122302" y="40511"/>
                  </a:lnTo>
                  <a:lnTo>
                    <a:pt x="108743" y="61484"/>
                  </a:lnTo>
                  <a:lnTo>
                    <a:pt x="91043" y="78272"/>
                  </a:lnTo>
                  <a:lnTo>
                    <a:pt x="72958" y="100402"/>
                  </a:lnTo>
                  <a:lnTo>
                    <a:pt x="29333" y="139251"/>
                  </a:lnTo>
                  <a:lnTo>
                    <a:pt x="15348" y="157868"/>
                  </a:lnTo>
                  <a:lnTo>
                    <a:pt x="9111" y="162092"/>
                  </a:lnTo>
                  <a:lnTo>
                    <a:pt x="6058" y="163219"/>
                  </a:lnTo>
                  <a:lnTo>
                    <a:pt x="4023" y="164962"/>
                  </a:lnTo>
                  <a:lnTo>
                    <a:pt x="0" y="174276"/>
                  </a:lnTo>
                  <a:lnTo>
                    <a:pt x="17127" y="174391"/>
                  </a:lnTo>
                  <a:lnTo>
                    <a:pt x="25115" y="171752"/>
                  </a:lnTo>
                  <a:lnTo>
                    <a:pt x="28634" y="169659"/>
                  </a:lnTo>
                  <a:lnTo>
                    <a:pt x="71581" y="155922"/>
                  </a:lnTo>
                  <a:lnTo>
                    <a:pt x="83382" y="151306"/>
                  </a:lnTo>
                  <a:lnTo>
                    <a:pt x="102173" y="146723"/>
                  </a:lnTo>
                  <a:lnTo>
                    <a:pt x="143988" y="124376"/>
                  </a:lnTo>
                  <a:lnTo>
                    <a:pt x="156291" y="116033"/>
                  </a:lnTo>
                  <a:lnTo>
                    <a:pt x="163033" y="113734"/>
                  </a:lnTo>
                  <a:lnTo>
                    <a:pt x="165228" y="112128"/>
                  </a:lnTo>
                  <a:lnTo>
                    <a:pt x="166691" y="110066"/>
                  </a:lnTo>
                  <a:lnTo>
                    <a:pt x="169309" y="105129"/>
                  </a:lnTo>
                  <a:lnTo>
                    <a:pt x="187477" y="851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03" name="SMARTInkShape-214"/>
          <p:cNvSpPr/>
          <p:nvPr>
            <p:custDataLst>
              <p:tags r:id="rId7"/>
            </p:custDataLst>
          </p:nvPr>
        </p:nvSpPr>
        <p:spPr bwMode="auto">
          <a:xfrm>
            <a:off x="2786063" y="3946922"/>
            <a:ext cx="433763" cy="17857"/>
          </a:xfrm>
          <a:custGeom>
            <a:avLst/>
            <a:gdLst/>
            <a:ahLst/>
            <a:cxnLst/>
            <a:rect l="0" t="0" r="0" b="0"/>
            <a:pathLst>
              <a:path w="433763" h="17857">
                <a:moveTo>
                  <a:pt x="0" y="0"/>
                </a:moveTo>
                <a:lnTo>
                  <a:pt x="0" y="0"/>
                </a:lnTo>
                <a:lnTo>
                  <a:pt x="34887" y="0"/>
                </a:lnTo>
                <a:lnTo>
                  <a:pt x="42956" y="2645"/>
                </a:lnTo>
                <a:lnTo>
                  <a:pt x="50841" y="6137"/>
                </a:lnTo>
                <a:lnTo>
                  <a:pt x="95375" y="8821"/>
                </a:lnTo>
                <a:lnTo>
                  <a:pt x="138489" y="15045"/>
                </a:lnTo>
                <a:lnTo>
                  <a:pt x="182205" y="17489"/>
                </a:lnTo>
                <a:lnTo>
                  <a:pt x="223718" y="17810"/>
                </a:lnTo>
                <a:lnTo>
                  <a:pt x="259054" y="17849"/>
                </a:lnTo>
                <a:lnTo>
                  <a:pt x="295258" y="17856"/>
                </a:lnTo>
                <a:lnTo>
                  <a:pt x="336686" y="11722"/>
                </a:lnTo>
                <a:lnTo>
                  <a:pt x="381001" y="9093"/>
                </a:lnTo>
                <a:lnTo>
                  <a:pt x="425401" y="8930"/>
                </a:lnTo>
                <a:lnTo>
                  <a:pt x="428587" y="8930"/>
                </a:lnTo>
                <a:lnTo>
                  <a:pt x="433762" y="3785"/>
                </a:lnTo>
                <a:lnTo>
                  <a:pt x="428625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06" name="SMARTInkShape-Group61"/>
          <p:cNvGrpSpPr/>
          <p:nvPr/>
        </p:nvGrpSpPr>
        <p:grpSpPr>
          <a:xfrm>
            <a:off x="1893094" y="3911203"/>
            <a:ext cx="633968" cy="183717"/>
            <a:chOff x="1893094" y="3911203"/>
            <a:chExt cx="633968" cy="183717"/>
          </a:xfrm>
        </p:grpSpPr>
        <p:sp>
          <p:nvSpPr>
            <p:cNvPr id="604" name="SMARTInkShape-215"/>
            <p:cNvSpPr/>
            <p:nvPr>
              <p:custDataLst>
                <p:tags r:id="rId42"/>
              </p:custDataLst>
            </p:nvPr>
          </p:nvSpPr>
          <p:spPr bwMode="auto">
            <a:xfrm>
              <a:off x="1893094" y="4071938"/>
              <a:ext cx="71438" cy="22982"/>
            </a:xfrm>
            <a:custGeom>
              <a:avLst/>
              <a:gdLst/>
              <a:ahLst/>
              <a:cxnLst/>
              <a:rect l="0" t="0" r="0" b="0"/>
              <a:pathLst>
                <a:path w="71438" h="22982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7688" y="8561"/>
                  </a:lnTo>
                  <a:lnTo>
                    <a:pt x="15813" y="14993"/>
                  </a:lnTo>
                  <a:lnTo>
                    <a:pt x="24088" y="17010"/>
                  </a:lnTo>
                  <a:lnTo>
                    <a:pt x="42688" y="18777"/>
                  </a:lnTo>
                  <a:lnTo>
                    <a:pt x="52376" y="22566"/>
                  </a:lnTo>
                  <a:lnTo>
                    <a:pt x="56746" y="22981"/>
                  </a:lnTo>
                  <a:lnTo>
                    <a:pt x="71437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5" name="SMARTInkShape-216"/>
            <p:cNvSpPr/>
            <p:nvPr>
              <p:custDataLst>
                <p:tags r:id="rId43"/>
              </p:custDataLst>
            </p:nvPr>
          </p:nvSpPr>
          <p:spPr bwMode="auto">
            <a:xfrm>
              <a:off x="2143125" y="3911203"/>
              <a:ext cx="383937" cy="44541"/>
            </a:xfrm>
            <a:custGeom>
              <a:avLst/>
              <a:gdLst/>
              <a:ahLst/>
              <a:cxnLst/>
              <a:rect l="0" t="0" r="0" b="0"/>
              <a:pathLst>
                <a:path w="383937" h="44541">
                  <a:moveTo>
                    <a:pt x="0" y="17860"/>
                  </a:moveTo>
                  <a:lnTo>
                    <a:pt x="0" y="17860"/>
                  </a:lnTo>
                  <a:lnTo>
                    <a:pt x="0" y="22600"/>
                  </a:lnTo>
                  <a:lnTo>
                    <a:pt x="992" y="23996"/>
                  </a:lnTo>
                  <a:lnTo>
                    <a:pt x="2646" y="24927"/>
                  </a:lnTo>
                  <a:lnTo>
                    <a:pt x="9094" y="26544"/>
                  </a:lnTo>
                  <a:lnTo>
                    <a:pt x="13302" y="26680"/>
                  </a:lnTo>
                  <a:lnTo>
                    <a:pt x="18480" y="29386"/>
                  </a:lnTo>
                  <a:lnTo>
                    <a:pt x="24088" y="32904"/>
                  </a:lnTo>
                  <a:lnTo>
                    <a:pt x="35773" y="35163"/>
                  </a:lnTo>
                  <a:lnTo>
                    <a:pt x="77955" y="35704"/>
                  </a:lnTo>
                  <a:lnTo>
                    <a:pt x="101069" y="36709"/>
                  </a:lnTo>
                  <a:lnTo>
                    <a:pt x="118117" y="42786"/>
                  </a:lnTo>
                  <a:lnTo>
                    <a:pt x="157877" y="44540"/>
                  </a:lnTo>
                  <a:lnTo>
                    <a:pt x="200965" y="36266"/>
                  </a:lnTo>
                  <a:lnTo>
                    <a:pt x="215326" y="34970"/>
                  </a:lnTo>
                  <a:lnTo>
                    <a:pt x="253828" y="26646"/>
                  </a:lnTo>
                  <a:lnTo>
                    <a:pt x="296814" y="17770"/>
                  </a:lnTo>
                  <a:lnTo>
                    <a:pt x="327311" y="10289"/>
                  </a:lnTo>
                  <a:lnTo>
                    <a:pt x="371516" y="8965"/>
                  </a:lnTo>
                  <a:lnTo>
                    <a:pt x="383936" y="8930"/>
                  </a:lnTo>
                  <a:lnTo>
                    <a:pt x="379224" y="8930"/>
                  </a:lnTo>
                  <a:lnTo>
                    <a:pt x="377832" y="7938"/>
                  </a:lnTo>
                  <a:lnTo>
                    <a:pt x="376903" y="6284"/>
                  </a:lnTo>
                  <a:lnTo>
                    <a:pt x="375414" y="1241"/>
                  </a:lnTo>
                  <a:lnTo>
                    <a:pt x="372564" y="552"/>
                  </a:lnTo>
                  <a:lnTo>
                    <a:pt x="3661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09" name="SMARTInkShape-Group62"/>
          <p:cNvGrpSpPr/>
          <p:nvPr/>
        </p:nvGrpSpPr>
        <p:grpSpPr>
          <a:xfrm>
            <a:off x="5366742" y="3402211"/>
            <a:ext cx="71439" cy="89298"/>
            <a:chOff x="5366742" y="3402211"/>
            <a:chExt cx="71439" cy="89298"/>
          </a:xfrm>
        </p:grpSpPr>
        <p:sp>
          <p:nvSpPr>
            <p:cNvPr id="607" name="SMARTInkShape-217"/>
            <p:cNvSpPr/>
            <p:nvPr>
              <p:custDataLst>
                <p:tags r:id="rId40"/>
              </p:custDataLst>
            </p:nvPr>
          </p:nvSpPr>
          <p:spPr bwMode="auto">
            <a:xfrm>
              <a:off x="5366742" y="3446859"/>
              <a:ext cx="44650" cy="44650"/>
            </a:xfrm>
            <a:custGeom>
              <a:avLst/>
              <a:gdLst/>
              <a:ahLst/>
              <a:cxnLst/>
              <a:rect l="0" t="0" r="0" b="0"/>
              <a:pathLst>
                <a:path w="44650" h="44650">
                  <a:moveTo>
                    <a:pt x="0" y="44649"/>
                  </a:moveTo>
                  <a:lnTo>
                    <a:pt x="0" y="44649"/>
                  </a:lnTo>
                  <a:lnTo>
                    <a:pt x="446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8" name="SMARTInkShape-218"/>
            <p:cNvSpPr/>
            <p:nvPr>
              <p:custDataLst>
                <p:tags r:id="rId41"/>
              </p:custDataLst>
            </p:nvPr>
          </p:nvSpPr>
          <p:spPr bwMode="auto">
            <a:xfrm>
              <a:off x="5415176" y="3402211"/>
              <a:ext cx="23005" cy="17857"/>
            </a:xfrm>
            <a:custGeom>
              <a:avLst/>
              <a:gdLst/>
              <a:ahLst/>
              <a:cxnLst/>
              <a:rect l="0" t="0" r="0" b="0"/>
              <a:pathLst>
                <a:path w="23005" h="17857">
                  <a:moveTo>
                    <a:pt x="5144" y="0"/>
                  </a:moveTo>
                  <a:lnTo>
                    <a:pt x="5144" y="0"/>
                  </a:lnTo>
                  <a:lnTo>
                    <a:pt x="5144" y="4740"/>
                  </a:lnTo>
                  <a:lnTo>
                    <a:pt x="4152" y="6137"/>
                  </a:lnTo>
                  <a:lnTo>
                    <a:pt x="2499" y="7068"/>
                  </a:lnTo>
                  <a:lnTo>
                    <a:pt x="404" y="7689"/>
                  </a:lnTo>
                  <a:lnTo>
                    <a:pt x="0" y="9094"/>
                  </a:lnTo>
                  <a:lnTo>
                    <a:pt x="5068" y="17741"/>
                  </a:lnTo>
                  <a:lnTo>
                    <a:pt x="18445" y="17856"/>
                  </a:lnTo>
                  <a:lnTo>
                    <a:pt x="19964" y="16865"/>
                  </a:lnTo>
                  <a:lnTo>
                    <a:pt x="20977" y="15212"/>
                  </a:lnTo>
                  <a:lnTo>
                    <a:pt x="23004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12" name="SMARTInkShape-Group63"/>
          <p:cNvGrpSpPr/>
          <p:nvPr/>
        </p:nvGrpSpPr>
        <p:grpSpPr>
          <a:xfrm>
            <a:off x="5652496" y="3545212"/>
            <a:ext cx="499937" cy="240818"/>
            <a:chOff x="5652496" y="3545212"/>
            <a:chExt cx="499937" cy="240818"/>
          </a:xfrm>
        </p:grpSpPr>
        <p:sp>
          <p:nvSpPr>
            <p:cNvPr id="610" name="SMARTInkShape-219"/>
            <p:cNvSpPr/>
            <p:nvPr>
              <p:custDataLst>
                <p:tags r:id="rId38"/>
              </p:custDataLst>
            </p:nvPr>
          </p:nvSpPr>
          <p:spPr bwMode="auto">
            <a:xfrm>
              <a:off x="5813346" y="3545212"/>
              <a:ext cx="339087" cy="240818"/>
            </a:xfrm>
            <a:custGeom>
              <a:avLst/>
              <a:gdLst/>
              <a:ahLst/>
              <a:cxnLst/>
              <a:rect l="0" t="0" r="0" b="0"/>
              <a:pathLst>
                <a:path w="339087" h="240818">
                  <a:moveTo>
                    <a:pt x="53459" y="107030"/>
                  </a:moveTo>
                  <a:lnTo>
                    <a:pt x="53459" y="107030"/>
                  </a:lnTo>
                  <a:lnTo>
                    <a:pt x="53459" y="77219"/>
                  </a:lnTo>
                  <a:lnTo>
                    <a:pt x="44602" y="44533"/>
                  </a:lnTo>
                  <a:lnTo>
                    <a:pt x="44539" y="36966"/>
                  </a:lnTo>
                  <a:lnTo>
                    <a:pt x="43543" y="36508"/>
                  </a:lnTo>
                  <a:lnTo>
                    <a:pt x="36842" y="35713"/>
                  </a:lnTo>
                  <a:lnTo>
                    <a:pt x="31227" y="40369"/>
                  </a:lnTo>
                  <a:lnTo>
                    <a:pt x="28695" y="45322"/>
                  </a:lnTo>
                  <a:lnTo>
                    <a:pt x="28020" y="48032"/>
                  </a:lnTo>
                  <a:lnTo>
                    <a:pt x="19779" y="62452"/>
                  </a:lnTo>
                  <a:lnTo>
                    <a:pt x="8725" y="101428"/>
                  </a:lnTo>
                  <a:lnTo>
                    <a:pt x="1241" y="130889"/>
                  </a:lnTo>
                  <a:lnTo>
                    <a:pt x="0" y="166565"/>
                  </a:lnTo>
                  <a:lnTo>
                    <a:pt x="8982" y="207241"/>
                  </a:lnTo>
                  <a:lnTo>
                    <a:pt x="15696" y="218964"/>
                  </a:lnTo>
                  <a:lnTo>
                    <a:pt x="24962" y="228721"/>
                  </a:lnTo>
                  <a:lnTo>
                    <a:pt x="38842" y="236903"/>
                  </a:lnTo>
                  <a:lnTo>
                    <a:pt x="52923" y="240171"/>
                  </a:lnTo>
                  <a:lnTo>
                    <a:pt x="65259" y="240817"/>
                  </a:lnTo>
                  <a:lnTo>
                    <a:pt x="71271" y="238259"/>
                  </a:lnTo>
                  <a:lnTo>
                    <a:pt x="83215" y="228533"/>
                  </a:lnTo>
                  <a:lnTo>
                    <a:pt x="86528" y="222877"/>
                  </a:lnTo>
                  <a:lnTo>
                    <a:pt x="97176" y="184063"/>
                  </a:lnTo>
                  <a:lnTo>
                    <a:pt x="97034" y="147678"/>
                  </a:lnTo>
                  <a:lnTo>
                    <a:pt x="90408" y="106503"/>
                  </a:lnTo>
                  <a:lnTo>
                    <a:pt x="84802" y="84825"/>
                  </a:lnTo>
                  <a:lnTo>
                    <a:pt x="68219" y="55328"/>
                  </a:lnTo>
                  <a:lnTo>
                    <a:pt x="62334" y="49325"/>
                  </a:lnTo>
                  <a:lnTo>
                    <a:pt x="56411" y="46657"/>
                  </a:lnTo>
                  <a:lnTo>
                    <a:pt x="41549" y="44803"/>
                  </a:lnTo>
                  <a:lnTo>
                    <a:pt x="35598" y="47293"/>
                  </a:lnTo>
                  <a:lnTo>
                    <a:pt x="14763" y="65520"/>
                  </a:lnTo>
                  <a:lnTo>
                    <a:pt x="11456" y="71383"/>
                  </a:lnTo>
                  <a:lnTo>
                    <a:pt x="9333" y="83232"/>
                  </a:lnTo>
                  <a:lnTo>
                    <a:pt x="11688" y="89177"/>
                  </a:lnTo>
                  <a:lnTo>
                    <a:pt x="15051" y="95127"/>
                  </a:lnTo>
                  <a:lnTo>
                    <a:pt x="17934" y="104054"/>
                  </a:lnTo>
                  <a:lnTo>
                    <a:pt x="30064" y="118936"/>
                  </a:lnTo>
                  <a:lnTo>
                    <a:pt x="38431" y="122244"/>
                  </a:lnTo>
                  <a:lnTo>
                    <a:pt x="81877" y="124844"/>
                  </a:lnTo>
                  <a:lnTo>
                    <a:pt x="112084" y="115792"/>
                  </a:lnTo>
                  <a:lnTo>
                    <a:pt x="124338" y="107430"/>
                  </a:lnTo>
                  <a:lnTo>
                    <a:pt x="129471" y="107148"/>
                  </a:lnTo>
                  <a:lnTo>
                    <a:pt x="130923" y="106117"/>
                  </a:lnTo>
                  <a:lnTo>
                    <a:pt x="131890" y="104437"/>
                  </a:lnTo>
                  <a:lnTo>
                    <a:pt x="133816" y="98133"/>
                  </a:lnTo>
                  <a:lnTo>
                    <a:pt x="133826" y="89171"/>
                  </a:lnTo>
                  <a:lnTo>
                    <a:pt x="133826" y="127879"/>
                  </a:lnTo>
                  <a:lnTo>
                    <a:pt x="136471" y="133825"/>
                  </a:lnTo>
                  <a:lnTo>
                    <a:pt x="154816" y="154656"/>
                  </a:lnTo>
                  <a:lnTo>
                    <a:pt x="160684" y="157963"/>
                  </a:lnTo>
                  <a:lnTo>
                    <a:pt x="172534" y="160086"/>
                  </a:lnTo>
                  <a:lnTo>
                    <a:pt x="178480" y="157730"/>
                  </a:lnTo>
                  <a:lnTo>
                    <a:pt x="184431" y="154368"/>
                  </a:lnTo>
                  <a:lnTo>
                    <a:pt x="190382" y="152874"/>
                  </a:lnTo>
                  <a:lnTo>
                    <a:pt x="192366" y="151483"/>
                  </a:lnTo>
                  <a:lnTo>
                    <a:pt x="193689" y="149564"/>
                  </a:lnTo>
                  <a:lnTo>
                    <a:pt x="196150" y="144786"/>
                  </a:lnTo>
                  <a:lnTo>
                    <a:pt x="202122" y="136518"/>
                  </a:lnTo>
                  <a:lnTo>
                    <a:pt x="205325" y="127784"/>
                  </a:lnTo>
                  <a:lnTo>
                    <a:pt x="211125" y="117919"/>
                  </a:lnTo>
                  <a:lnTo>
                    <a:pt x="214140" y="73336"/>
                  </a:lnTo>
                  <a:lnTo>
                    <a:pt x="214193" y="53501"/>
                  </a:lnTo>
                  <a:lnTo>
                    <a:pt x="214193" y="65885"/>
                  </a:lnTo>
                  <a:lnTo>
                    <a:pt x="216839" y="71546"/>
                  </a:lnTo>
                  <a:lnTo>
                    <a:pt x="218933" y="74444"/>
                  </a:lnTo>
                  <a:lnTo>
                    <a:pt x="227496" y="99850"/>
                  </a:lnTo>
                  <a:lnTo>
                    <a:pt x="244081" y="118829"/>
                  </a:lnTo>
                  <a:lnTo>
                    <a:pt x="249966" y="122196"/>
                  </a:lnTo>
                  <a:lnTo>
                    <a:pt x="261829" y="124357"/>
                  </a:lnTo>
                  <a:lnTo>
                    <a:pt x="279679" y="124843"/>
                  </a:lnTo>
                  <a:lnTo>
                    <a:pt x="293348" y="120135"/>
                  </a:lnTo>
                  <a:lnTo>
                    <a:pt x="296729" y="117751"/>
                  </a:lnTo>
                  <a:lnTo>
                    <a:pt x="309033" y="100973"/>
                  </a:lnTo>
                  <a:lnTo>
                    <a:pt x="312409" y="92116"/>
                  </a:lnTo>
                  <a:lnTo>
                    <a:pt x="318260" y="83208"/>
                  </a:lnTo>
                  <a:lnTo>
                    <a:pt x="320434" y="73293"/>
                  </a:lnTo>
                  <a:lnTo>
                    <a:pt x="320942" y="63593"/>
                  </a:lnTo>
                  <a:lnTo>
                    <a:pt x="312230" y="24575"/>
                  </a:lnTo>
                  <a:lnTo>
                    <a:pt x="304837" y="11076"/>
                  </a:lnTo>
                  <a:lnTo>
                    <a:pt x="295919" y="1315"/>
                  </a:lnTo>
                  <a:lnTo>
                    <a:pt x="292519" y="514"/>
                  </a:lnTo>
                  <a:lnTo>
                    <a:pt x="282251" y="0"/>
                  </a:lnTo>
                  <a:lnTo>
                    <a:pt x="280401" y="950"/>
                  </a:lnTo>
                  <a:lnTo>
                    <a:pt x="279167" y="2576"/>
                  </a:lnTo>
                  <a:lnTo>
                    <a:pt x="277797" y="7028"/>
                  </a:lnTo>
                  <a:lnTo>
                    <a:pt x="276845" y="20868"/>
                  </a:lnTo>
                  <a:lnTo>
                    <a:pt x="279411" y="26733"/>
                  </a:lnTo>
                  <a:lnTo>
                    <a:pt x="303560" y="68900"/>
                  </a:lnTo>
                  <a:lnTo>
                    <a:pt x="324330" y="99695"/>
                  </a:lnTo>
                  <a:lnTo>
                    <a:pt x="327635" y="109061"/>
                  </a:lnTo>
                  <a:lnTo>
                    <a:pt x="330096" y="118847"/>
                  </a:lnTo>
                  <a:lnTo>
                    <a:pt x="337115" y="133213"/>
                  </a:lnTo>
                  <a:lnTo>
                    <a:pt x="339086" y="149880"/>
                  </a:lnTo>
                  <a:lnTo>
                    <a:pt x="329478" y="161155"/>
                  </a:lnTo>
                  <a:lnTo>
                    <a:pt x="326769" y="163949"/>
                  </a:lnTo>
                  <a:lnTo>
                    <a:pt x="318467" y="167054"/>
                  </a:lnTo>
                  <a:lnTo>
                    <a:pt x="278757" y="169441"/>
                  </a:lnTo>
                  <a:lnTo>
                    <a:pt x="238578" y="168537"/>
                  </a:lnTo>
                  <a:lnTo>
                    <a:pt x="187404" y="1606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1" name="SMARTInkShape-220"/>
            <p:cNvSpPr/>
            <p:nvPr>
              <p:custDataLst>
                <p:tags r:id="rId39"/>
              </p:custDataLst>
            </p:nvPr>
          </p:nvSpPr>
          <p:spPr bwMode="auto">
            <a:xfrm>
              <a:off x="5652496" y="3580809"/>
              <a:ext cx="187521" cy="196404"/>
            </a:xfrm>
            <a:custGeom>
              <a:avLst/>
              <a:gdLst/>
              <a:ahLst/>
              <a:cxnLst/>
              <a:rect l="0" t="0" r="0" b="0"/>
              <a:pathLst>
                <a:path w="187521" h="196404">
                  <a:moveTo>
                    <a:pt x="8926" y="8925"/>
                  </a:moveTo>
                  <a:lnTo>
                    <a:pt x="8926" y="8925"/>
                  </a:lnTo>
                  <a:lnTo>
                    <a:pt x="1237" y="8925"/>
                  </a:lnTo>
                  <a:lnTo>
                    <a:pt x="5104" y="13666"/>
                  </a:lnTo>
                  <a:lnTo>
                    <a:pt x="5386" y="16054"/>
                  </a:lnTo>
                  <a:lnTo>
                    <a:pt x="3053" y="21354"/>
                  </a:lnTo>
                  <a:lnTo>
                    <a:pt x="3025" y="24156"/>
                  </a:lnTo>
                  <a:lnTo>
                    <a:pt x="5642" y="29916"/>
                  </a:lnTo>
                  <a:lnTo>
                    <a:pt x="5745" y="32841"/>
                  </a:lnTo>
                  <a:lnTo>
                    <a:pt x="949" y="52375"/>
                  </a:lnTo>
                  <a:lnTo>
                    <a:pt x="52" y="92373"/>
                  </a:lnTo>
                  <a:lnTo>
                    <a:pt x="0" y="133947"/>
                  </a:lnTo>
                  <a:lnTo>
                    <a:pt x="990" y="144858"/>
                  </a:lnTo>
                  <a:lnTo>
                    <a:pt x="7125" y="156578"/>
                  </a:lnTo>
                  <a:lnTo>
                    <a:pt x="12425" y="163184"/>
                  </a:lnTo>
                  <a:lnTo>
                    <a:pt x="18088" y="166782"/>
                  </a:lnTo>
                  <a:lnTo>
                    <a:pt x="23912" y="169373"/>
                  </a:lnTo>
                  <a:lnTo>
                    <a:pt x="32769" y="175418"/>
                  </a:lnTo>
                  <a:lnTo>
                    <a:pt x="38705" y="177179"/>
                  </a:lnTo>
                  <a:lnTo>
                    <a:pt x="41677" y="176657"/>
                  </a:lnTo>
                  <a:lnTo>
                    <a:pt x="50600" y="171182"/>
                  </a:lnTo>
                  <a:lnTo>
                    <a:pt x="85489" y="136715"/>
                  </a:lnTo>
                  <a:lnTo>
                    <a:pt x="94008" y="122085"/>
                  </a:lnTo>
                  <a:lnTo>
                    <a:pt x="105747" y="82935"/>
                  </a:lnTo>
                  <a:lnTo>
                    <a:pt x="107070" y="41644"/>
                  </a:lnTo>
                  <a:lnTo>
                    <a:pt x="106135" y="24793"/>
                  </a:lnTo>
                  <a:lnTo>
                    <a:pt x="98331" y="564"/>
                  </a:lnTo>
                  <a:lnTo>
                    <a:pt x="89403" y="0"/>
                  </a:lnTo>
                  <a:lnTo>
                    <a:pt x="89293" y="42669"/>
                  </a:lnTo>
                  <a:lnTo>
                    <a:pt x="90285" y="73767"/>
                  </a:lnTo>
                  <a:lnTo>
                    <a:pt x="96361" y="91223"/>
                  </a:lnTo>
                  <a:lnTo>
                    <a:pt x="100317" y="107724"/>
                  </a:lnTo>
                  <a:lnTo>
                    <a:pt x="105128" y="125181"/>
                  </a:lnTo>
                  <a:lnTo>
                    <a:pt x="109198" y="142921"/>
                  </a:lnTo>
                  <a:lnTo>
                    <a:pt x="116688" y="158099"/>
                  </a:lnTo>
                  <a:lnTo>
                    <a:pt x="121313" y="165514"/>
                  </a:lnTo>
                  <a:lnTo>
                    <a:pt x="124908" y="175266"/>
                  </a:lnTo>
                  <a:lnTo>
                    <a:pt x="137296" y="190450"/>
                  </a:lnTo>
                  <a:lnTo>
                    <a:pt x="143039" y="193783"/>
                  </a:lnTo>
                  <a:lnTo>
                    <a:pt x="158976" y="196293"/>
                  </a:lnTo>
                  <a:lnTo>
                    <a:pt x="164950" y="196403"/>
                  </a:lnTo>
                  <a:lnTo>
                    <a:pt x="170213" y="193782"/>
                  </a:lnTo>
                  <a:lnTo>
                    <a:pt x="187520" y="1785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16" name="SMARTInkShape-Group64"/>
          <p:cNvGrpSpPr/>
          <p:nvPr/>
        </p:nvGrpSpPr>
        <p:grpSpPr>
          <a:xfrm>
            <a:off x="4598789" y="3509414"/>
            <a:ext cx="1035845" cy="294634"/>
            <a:chOff x="4598789" y="3509414"/>
            <a:chExt cx="1035845" cy="294634"/>
          </a:xfrm>
        </p:grpSpPr>
        <p:sp>
          <p:nvSpPr>
            <p:cNvPr id="613" name="SMARTInkShape-221"/>
            <p:cNvSpPr/>
            <p:nvPr>
              <p:custDataLst>
                <p:tags r:id="rId35"/>
              </p:custDataLst>
            </p:nvPr>
          </p:nvSpPr>
          <p:spPr bwMode="auto">
            <a:xfrm>
              <a:off x="5116721" y="3509414"/>
              <a:ext cx="517913" cy="290476"/>
            </a:xfrm>
            <a:custGeom>
              <a:avLst/>
              <a:gdLst/>
              <a:ahLst/>
              <a:cxnLst/>
              <a:rect l="0" t="0" r="0" b="0"/>
              <a:pathLst>
                <a:path w="517913" h="290476">
                  <a:moveTo>
                    <a:pt x="44638" y="142828"/>
                  </a:moveTo>
                  <a:lnTo>
                    <a:pt x="44638" y="142828"/>
                  </a:lnTo>
                  <a:lnTo>
                    <a:pt x="35740" y="151726"/>
                  </a:lnTo>
                  <a:lnTo>
                    <a:pt x="26888" y="151757"/>
                  </a:lnTo>
                  <a:lnTo>
                    <a:pt x="26812" y="156498"/>
                  </a:lnTo>
                  <a:lnTo>
                    <a:pt x="11958" y="200344"/>
                  </a:lnTo>
                  <a:lnTo>
                    <a:pt x="1350" y="242305"/>
                  </a:lnTo>
                  <a:lnTo>
                    <a:pt x="0" y="283817"/>
                  </a:lnTo>
                  <a:lnTo>
                    <a:pt x="4733" y="289885"/>
                  </a:lnTo>
                  <a:lnTo>
                    <a:pt x="7121" y="290475"/>
                  </a:lnTo>
                  <a:lnTo>
                    <a:pt x="9705" y="289877"/>
                  </a:lnTo>
                  <a:lnTo>
                    <a:pt x="17769" y="285261"/>
                  </a:lnTo>
                  <a:lnTo>
                    <a:pt x="39960" y="263587"/>
                  </a:lnTo>
                  <a:lnTo>
                    <a:pt x="42559" y="255699"/>
                  </a:lnTo>
                  <a:lnTo>
                    <a:pt x="47102" y="229981"/>
                  </a:lnTo>
                  <a:lnTo>
                    <a:pt x="49257" y="224743"/>
                  </a:lnTo>
                  <a:lnTo>
                    <a:pt x="49006" y="213630"/>
                  </a:lnTo>
                  <a:lnTo>
                    <a:pt x="45021" y="178491"/>
                  </a:lnTo>
                  <a:lnTo>
                    <a:pt x="43816" y="166616"/>
                  </a:lnTo>
                  <a:lnTo>
                    <a:pt x="36083" y="139132"/>
                  </a:lnTo>
                  <a:lnTo>
                    <a:pt x="34966" y="137387"/>
                  </a:lnTo>
                  <a:lnTo>
                    <a:pt x="33229" y="136224"/>
                  </a:lnTo>
                  <a:lnTo>
                    <a:pt x="31080" y="135449"/>
                  </a:lnTo>
                  <a:lnTo>
                    <a:pt x="29645" y="135924"/>
                  </a:lnTo>
                  <a:lnTo>
                    <a:pt x="28690" y="137234"/>
                  </a:lnTo>
                  <a:lnTo>
                    <a:pt x="28053" y="139099"/>
                  </a:lnTo>
                  <a:lnTo>
                    <a:pt x="19879" y="152050"/>
                  </a:lnTo>
                  <a:lnTo>
                    <a:pt x="2456" y="194000"/>
                  </a:lnTo>
                  <a:lnTo>
                    <a:pt x="134" y="224790"/>
                  </a:lnTo>
                  <a:lnTo>
                    <a:pt x="1077" y="227235"/>
                  </a:lnTo>
                  <a:lnTo>
                    <a:pt x="2700" y="228865"/>
                  </a:lnTo>
                  <a:lnTo>
                    <a:pt x="9723" y="233805"/>
                  </a:lnTo>
                  <a:lnTo>
                    <a:pt x="16244" y="239623"/>
                  </a:lnTo>
                  <a:lnTo>
                    <a:pt x="26855" y="240630"/>
                  </a:lnTo>
                  <a:lnTo>
                    <a:pt x="34419" y="238220"/>
                  </a:lnTo>
                  <a:lnTo>
                    <a:pt x="51414" y="226791"/>
                  </a:lnTo>
                  <a:lnTo>
                    <a:pt x="69531" y="221259"/>
                  </a:lnTo>
                  <a:lnTo>
                    <a:pt x="73141" y="218928"/>
                  </a:lnTo>
                  <a:lnTo>
                    <a:pt x="77150" y="213692"/>
                  </a:lnTo>
                  <a:lnTo>
                    <a:pt x="78219" y="210907"/>
                  </a:lnTo>
                  <a:lnTo>
                    <a:pt x="79924" y="209050"/>
                  </a:lnTo>
                  <a:lnTo>
                    <a:pt x="98173" y="196442"/>
                  </a:lnTo>
                  <a:lnTo>
                    <a:pt x="102944" y="196417"/>
                  </a:lnTo>
                  <a:lnTo>
                    <a:pt x="104345" y="197405"/>
                  </a:lnTo>
                  <a:lnTo>
                    <a:pt x="105278" y="199057"/>
                  </a:lnTo>
                  <a:lnTo>
                    <a:pt x="106900" y="205501"/>
                  </a:lnTo>
                  <a:lnTo>
                    <a:pt x="107145" y="230481"/>
                  </a:lnTo>
                  <a:lnTo>
                    <a:pt x="99458" y="239669"/>
                  </a:lnTo>
                  <a:lnTo>
                    <a:pt x="98325" y="248621"/>
                  </a:lnTo>
                  <a:lnTo>
                    <a:pt x="98218" y="241153"/>
                  </a:lnTo>
                  <a:lnTo>
                    <a:pt x="105905" y="225687"/>
                  </a:lnTo>
                  <a:lnTo>
                    <a:pt x="107893" y="216558"/>
                  </a:lnTo>
                  <a:lnTo>
                    <a:pt x="113210" y="208110"/>
                  </a:lnTo>
                  <a:lnTo>
                    <a:pt x="116219" y="199323"/>
                  </a:lnTo>
                  <a:lnTo>
                    <a:pt x="123653" y="189233"/>
                  </a:lnTo>
                  <a:lnTo>
                    <a:pt x="124605" y="183256"/>
                  </a:lnTo>
                  <a:lnTo>
                    <a:pt x="125730" y="181687"/>
                  </a:lnTo>
                  <a:lnTo>
                    <a:pt x="127474" y="180640"/>
                  </a:lnTo>
                  <a:lnTo>
                    <a:pt x="129627" y="179942"/>
                  </a:lnTo>
                  <a:lnTo>
                    <a:pt x="131063" y="180469"/>
                  </a:lnTo>
                  <a:lnTo>
                    <a:pt x="132021" y="181813"/>
                  </a:lnTo>
                  <a:lnTo>
                    <a:pt x="133557" y="186358"/>
                  </a:lnTo>
                  <a:lnTo>
                    <a:pt x="139997" y="194385"/>
                  </a:lnTo>
                  <a:lnTo>
                    <a:pt x="143008" y="202642"/>
                  </a:lnTo>
                  <a:lnTo>
                    <a:pt x="148750" y="212365"/>
                  </a:lnTo>
                  <a:lnTo>
                    <a:pt x="152519" y="237258"/>
                  </a:lnTo>
                  <a:lnTo>
                    <a:pt x="161455" y="249822"/>
                  </a:lnTo>
                  <a:lnTo>
                    <a:pt x="174711" y="264846"/>
                  </a:lnTo>
                  <a:lnTo>
                    <a:pt x="176862" y="270811"/>
                  </a:lnTo>
                  <a:lnTo>
                    <a:pt x="178429" y="272798"/>
                  </a:lnTo>
                  <a:lnTo>
                    <a:pt x="195953" y="285289"/>
                  </a:lnTo>
                  <a:lnTo>
                    <a:pt x="204088" y="285667"/>
                  </a:lnTo>
                  <a:lnTo>
                    <a:pt x="209732" y="280952"/>
                  </a:lnTo>
                  <a:lnTo>
                    <a:pt x="212272" y="275984"/>
                  </a:lnTo>
                  <a:lnTo>
                    <a:pt x="216771" y="251777"/>
                  </a:lnTo>
                  <a:lnTo>
                    <a:pt x="226696" y="228952"/>
                  </a:lnTo>
                  <a:lnTo>
                    <a:pt x="231682" y="190697"/>
                  </a:lnTo>
                  <a:lnTo>
                    <a:pt x="238204" y="153423"/>
                  </a:lnTo>
                  <a:lnTo>
                    <a:pt x="243167" y="116368"/>
                  </a:lnTo>
                  <a:lnTo>
                    <a:pt x="249118" y="72426"/>
                  </a:lnTo>
                  <a:lnTo>
                    <a:pt x="249968" y="29623"/>
                  </a:lnTo>
                  <a:lnTo>
                    <a:pt x="250011" y="15405"/>
                  </a:lnTo>
                  <a:lnTo>
                    <a:pt x="247371" y="9136"/>
                  </a:lnTo>
                  <a:lnTo>
                    <a:pt x="241124" y="0"/>
                  </a:lnTo>
                  <a:lnTo>
                    <a:pt x="241102" y="4708"/>
                  </a:lnTo>
                  <a:lnTo>
                    <a:pt x="232990" y="32964"/>
                  </a:lnTo>
                  <a:lnTo>
                    <a:pt x="232235" y="71859"/>
                  </a:lnTo>
                  <a:lnTo>
                    <a:pt x="232172" y="108543"/>
                  </a:lnTo>
                  <a:lnTo>
                    <a:pt x="233156" y="142119"/>
                  </a:lnTo>
                  <a:lnTo>
                    <a:pt x="247607" y="184615"/>
                  </a:lnTo>
                  <a:lnTo>
                    <a:pt x="254285" y="203558"/>
                  </a:lnTo>
                  <a:lnTo>
                    <a:pt x="265405" y="222569"/>
                  </a:lnTo>
                  <a:lnTo>
                    <a:pt x="266230" y="225755"/>
                  </a:lnTo>
                  <a:lnTo>
                    <a:pt x="267772" y="227878"/>
                  </a:lnTo>
                  <a:lnTo>
                    <a:pt x="269793" y="229293"/>
                  </a:lnTo>
                  <a:lnTo>
                    <a:pt x="274684" y="230866"/>
                  </a:lnTo>
                  <a:lnTo>
                    <a:pt x="289991" y="232076"/>
                  </a:lnTo>
                  <a:lnTo>
                    <a:pt x="291550" y="231100"/>
                  </a:lnTo>
                  <a:lnTo>
                    <a:pt x="292590" y="229457"/>
                  </a:lnTo>
                  <a:lnTo>
                    <a:pt x="294053" y="222405"/>
                  </a:lnTo>
                  <a:lnTo>
                    <a:pt x="294259" y="219692"/>
                  </a:lnTo>
                  <a:lnTo>
                    <a:pt x="297133" y="214032"/>
                  </a:lnTo>
                  <a:lnTo>
                    <a:pt x="299288" y="211133"/>
                  </a:lnTo>
                  <a:lnTo>
                    <a:pt x="301683" y="202621"/>
                  </a:lnTo>
                  <a:lnTo>
                    <a:pt x="306077" y="169379"/>
                  </a:lnTo>
                  <a:lnTo>
                    <a:pt x="310617" y="151687"/>
                  </a:lnTo>
                  <a:lnTo>
                    <a:pt x="314609" y="133877"/>
                  </a:lnTo>
                  <a:lnTo>
                    <a:pt x="316892" y="127931"/>
                  </a:lnTo>
                  <a:lnTo>
                    <a:pt x="317422" y="122975"/>
                  </a:lnTo>
                  <a:lnTo>
                    <a:pt x="313370" y="104655"/>
                  </a:lnTo>
                  <a:lnTo>
                    <a:pt x="314081" y="102496"/>
                  </a:lnTo>
                  <a:lnTo>
                    <a:pt x="315548" y="101057"/>
                  </a:lnTo>
                  <a:lnTo>
                    <a:pt x="317518" y="100098"/>
                  </a:lnTo>
                  <a:lnTo>
                    <a:pt x="318832" y="98467"/>
                  </a:lnTo>
                  <a:lnTo>
                    <a:pt x="321428" y="89374"/>
                  </a:lnTo>
                  <a:lnTo>
                    <a:pt x="316709" y="94027"/>
                  </a:lnTo>
                  <a:lnTo>
                    <a:pt x="314387" y="98980"/>
                  </a:lnTo>
                  <a:lnTo>
                    <a:pt x="312562" y="132700"/>
                  </a:lnTo>
                  <a:lnTo>
                    <a:pt x="315189" y="140972"/>
                  </a:lnTo>
                  <a:lnTo>
                    <a:pt x="318672" y="148949"/>
                  </a:lnTo>
                  <a:lnTo>
                    <a:pt x="322206" y="174670"/>
                  </a:lnTo>
                  <a:lnTo>
                    <a:pt x="331124" y="187299"/>
                  </a:lnTo>
                  <a:lnTo>
                    <a:pt x="344376" y="202336"/>
                  </a:lnTo>
                  <a:lnTo>
                    <a:pt x="346527" y="208302"/>
                  </a:lnTo>
                  <a:lnTo>
                    <a:pt x="348093" y="210290"/>
                  </a:lnTo>
                  <a:lnTo>
                    <a:pt x="354044" y="214080"/>
                  </a:lnTo>
                  <a:lnTo>
                    <a:pt x="355785" y="218482"/>
                  </a:lnTo>
                  <a:lnTo>
                    <a:pt x="357241" y="219062"/>
                  </a:lnTo>
                  <a:lnTo>
                    <a:pt x="359204" y="218455"/>
                  </a:lnTo>
                  <a:lnTo>
                    <a:pt x="366830" y="213437"/>
                  </a:lnTo>
                  <a:lnTo>
                    <a:pt x="370729" y="209598"/>
                  </a:lnTo>
                  <a:lnTo>
                    <a:pt x="373122" y="204584"/>
                  </a:lnTo>
                  <a:lnTo>
                    <a:pt x="379744" y="163128"/>
                  </a:lnTo>
                  <a:lnTo>
                    <a:pt x="386447" y="123086"/>
                  </a:lnTo>
                  <a:lnTo>
                    <a:pt x="392519" y="100356"/>
                  </a:lnTo>
                  <a:lnTo>
                    <a:pt x="392893" y="89376"/>
                  </a:lnTo>
                  <a:lnTo>
                    <a:pt x="392895" y="94028"/>
                  </a:lnTo>
                  <a:lnTo>
                    <a:pt x="393888" y="95412"/>
                  </a:lnTo>
                  <a:lnTo>
                    <a:pt x="397636" y="96949"/>
                  </a:lnTo>
                  <a:lnTo>
                    <a:pt x="399033" y="98351"/>
                  </a:lnTo>
                  <a:lnTo>
                    <a:pt x="400584" y="102555"/>
                  </a:lnTo>
                  <a:lnTo>
                    <a:pt x="401990" y="104074"/>
                  </a:lnTo>
                  <a:lnTo>
                    <a:pt x="406198" y="105760"/>
                  </a:lnTo>
                  <a:lnTo>
                    <a:pt x="407717" y="107202"/>
                  </a:lnTo>
                  <a:lnTo>
                    <a:pt x="417646" y="125149"/>
                  </a:lnTo>
                  <a:lnTo>
                    <a:pt x="418326" y="128065"/>
                  </a:lnTo>
                  <a:lnTo>
                    <a:pt x="426574" y="142844"/>
                  </a:lnTo>
                  <a:lnTo>
                    <a:pt x="428212" y="154738"/>
                  </a:lnTo>
                  <a:lnTo>
                    <a:pt x="429338" y="156721"/>
                  </a:lnTo>
                  <a:lnTo>
                    <a:pt x="431081" y="158043"/>
                  </a:lnTo>
                  <a:lnTo>
                    <a:pt x="433236" y="158924"/>
                  </a:lnTo>
                  <a:lnTo>
                    <a:pt x="434672" y="160505"/>
                  </a:lnTo>
                  <a:lnTo>
                    <a:pt x="436268" y="164906"/>
                  </a:lnTo>
                  <a:lnTo>
                    <a:pt x="437432" y="176892"/>
                  </a:lnTo>
                  <a:lnTo>
                    <a:pt x="436478" y="177444"/>
                  </a:lnTo>
                  <a:lnTo>
                    <a:pt x="428723" y="178534"/>
                  </a:lnTo>
                  <a:lnTo>
                    <a:pt x="428616" y="148735"/>
                  </a:lnTo>
                  <a:lnTo>
                    <a:pt x="431261" y="142808"/>
                  </a:lnTo>
                  <a:lnTo>
                    <a:pt x="433355" y="139838"/>
                  </a:lnTo>
                  <a:lnTo>
                    <a:pt x="439639" y="117899"/>
                  </a:lnTo>
                  <a:lnTo>
                    <a:pt x="441918" y="114303"/>
                  </a:lnTo>
                  <a:lnTo>
                    <a:pt x="447094" y="110306"/>
                  </a:lnTo>
                  <a:lnTo>
                    <a:pt x="453763" y="107741"/>
                  </a:lnTo>
                  <a:lnTo>
                    <a:pt x="459658" y="102556"/>
                  </a:lnTo>
                  <a:lnTo>
                    <a:pt x="462209" y="102090"/>
                  </a:lnTo>
                  <a:lnTo>
                    <a:pt x="464902" y="102771"/>
                  </a:lnTo>
                  <a:lnTo>
                    <a:pt x="467689" y="104217"/>
                  </a:lnTo>
                  <a:lnTo>
                    <a:pt x="469547" y="106173"/>
                  </a:lnTo>
                  <a:lnTo>
                    <a:pt x="480113" y="125088"/>
                  </a:lnTo>
                  <a:lnTo>
                    <a:pt x="484656" y="149906"/>
                  </a:lnTo>
                  <a:lnTo>
                    <a:pt x="488249" y="156888"/>
                  </a:lnTo>
                  <a:lnTo>
                    <a:pt x="489845" y="163298"/>
                  </a:lnTo>
                  <a:lnTo>
                    <a:pt x="500225" y="177226"/>
                  </a:lnTo>
                  <a:lnTo>
                    <a:pt x="507736" y="182920"/>
                  </a:lnTo>
                  <a:lnTo>
                    <a:pt x="517912" y="1874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4" name="SMARTInkShape-222"/>
            <p:cNvSpPr/>
            <p:nvPr>
              <p:custDataLst>
                <p:tags r:id="rId36"/>
              </p:custDataLst>
            </p:nvPr>
          </p:nvSpPr>
          <p:spPr bwMode="auto">
            <a:xfrm>
              <a:off x="4992107" y="3616523"/>
              <a:ext cx="79957" cy="187525"/>
            </a:xfrm>
            <a:custGeom>
              <a:avLst/>
              <a:gdLst/>
              <a:ahLst/>
              <a:cxnLst/>
              <a:rect l="0" t="0" r="0" b="0"/>
              <a:pathLst>
                <a:path w="79957" h="187525">
                  <a:moveTo>
                    <a:pt x="79956" y="0"/>
                  </a:moveTo>
                  <a:lnTo>
                    <a:pt x="79956" y="0"/>
                  </a:lnTo>
                  <a:lnTo>
                    <a:pt x="58706" y="0"/>
                  </a:lnTo>
                  <a:lnTo>
                    <a:pt x="52982" y="2646"/>
                  </a:lnTo>
                  <a:lnTo>
                    <a:pt x="33115" y="15231"/>
                  </a:lnTo>
                  <a:lnTo>
                    <a:pt x="14211" y="43450"/>
                  </a:lnTo>
                  <a:lnTo>
                    <a:pt x="2714" y="84440"/>
                  </a:lnTo>
                  <a:lnTo>
                    <a:pt x="0" y="125552"/>
                  </a:lnTo>
                  <a:lnTo>
                    <a:pt x="662" y="152719"/>
                  </a:lnTo>
                  <a:lnTo>
                    <a:pt x="4366" y="161472"/>
                  </a:lnTo>
                  <a:lnTo>
                    <a:pt x="20582" y="181374"/>
                  </a:lnTo>
                  <a:lnTo>
                    <a:pt x="29093" y="184791"/>
                  </a:lnTo>
                  <a:lnTo>
                    <a:pt x="71026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5" name="SMARTInkShape-223"/>
            <p:cNvSpPr/>
            <p:nvPr>
              <p:custDataLst>
                <p:tags r:id="rId37"/>
              </p:custDataLst>
            </p:nvPr>
          </p:nvSpPr>
          <p:spPr bwMode="auto">
            <a:xfrm>
              <a:off x="4598789" y="3661172"/>
              <a:ext cx="160735" cy="142866"/>
            </a:xfrm>
            <a:custGeom>
              <a:avLst/>
              <a:gdLst/>
              <a:ahLst/>
              <a:cxnLst/>
              <a:rect l="0" t="0" r="0" b="0"/>
              <a:pathLst>
                <a:path w="160735" h="142866">
                  <a:moveTo>
                    <a:pt x="8930" y="0"/>
                  </a:moveTo>
                  <a:lnTo>
                    <a:pt x="8930" y="0"/>
                  </a:lnTo>
                  <a:lnTo>
                    <a:pt x="0" y="0"/>
                  </a:lnTo>
                  <a:lnTo>
                    <a:pt x="43449" y="0"/>
                  </a:lnTo>
                  <a:lnTo>
                    <a:pt x="81994" y="0"/>
                  </a:lnTo>
                  <a:lnTo>
                    <a:pt x="88697" y="2645"/>
                  </a:lnTo>
                  <a:lnTo>
                    <a:pt x="94983" y="6137"/>
                  </a:lnTo>
                  <a:lnTo>
                    <a:pt x="107104" y="8378"/>
                  </a:lnTo>
                  <a:lnTo>
                    <a:pt x="110098" y="8562"/>
                  </a:lnTo>
                  <a:lnTo>
                    <a:pt x="116070" y="11412"/>
                  </a:lnTo>
                  <a:lnTo>
                    <a:pt x="129232" y="22223"/>
                  </a:lnTo>
                  <a:lnTo>
                    <a:pt x="131851" y="27405"/>
                  </a:lnTo>
                  <a:lnTo>
                    <a:pt x="132549" y="30176"/>
                  </a:lnTo>
                  <a:lnTo>
                    <a:pt x="132022" y="32024"/>
                  </a:lnTo>
                  <a:lnTo>
                    <a:pt x="130679" y="33255"/>
                  </a:lnTo>
                  <a:lnTo>
                    <a:pt x="128791" y="34076"/>
                  </a:lnTo>
                  <a:lnTo>
                    <a:pt x="127533" y="35616"/>
                  </a:lnTo>
                  <a:lnTo>
                    <a:pt x="122867" y="45216"/>
                  </a:lnTo>
                  <a:lnTo>
                    <a:pt x="95213" y="74424"/>
                  </a:lnTo>
                  <a:lnTo>
                    <a:pt x="89280" y="77725"/>
                  </a:lnTo>
                  <a:lnTo>
                    <a:pt x="83336" y="80185"/>
                  </a:lnTo>
                  <a:lnTo>
                    <a:pt x="53578" y="104559"/>
                  </a:lnTo>
                  <a:lnTo>
                    <a:pt x="47625" y="106994"/>
                  </a:lnTo>
                  <a:lnTo>
                    <a:pt x="26789" y="122534"/>
                  </a:lnTo>
                  <a:lnTo>
                    <a:pt x="19623" y="124526"/>
                  </a:lnTo>
                  <a:lnTo>
                    <a:pt x="19035" y="125681"/>
                  </a:lnTo>
                  <a:lnTo>
                    <a:pt x="18382" y="129611"/>
                  </a:lnTo>
                  <a:lnTo>
                    <a:pt x="17216" y="131055"/>
                  </a:lnTo>
                  <a:lnTo>
                    <a:pt x="8963" y="133935"/>
                  </a:lnTo>
                  <a:lnTo>
                    <a:pt x="13680" y="133942"/>
                  </a:lnTo>
                  <a:lnTo>
                    <a:pt x="15073" y="134935"/>
                  </a:lnTo>
                  <a:lnTo>
                    <a:pt x="16002" y="136590"/>
                  </a:lnTo>
                  <a:lnTo>
                    <a:pt x="16621" y="138685"/>
                  </a:lnTo>
                  <a:lnTo>
                    <a:pt x="18026" y="140081"/>
                  </a:lnTo>
                  <a:lnTo>
                    <a:pt x="25439" y="142507"/>
                  </a:lnTo>
                  <a:lnTo>
                    <a:pt x="52485" y="142865"/>
                  </a:lnTo>
                  <a:lnTo>
                    <a:pt x="60699" y="140225"/>
                  </a:lnTo>
                  <a:lnTo>
                    <a:pt x="68649" y="136736"/>
                  </a:lnTo>
                  <a:lnTo>
                    <a:pt x="112016" y="133025"/>
                  </a:lnTo>
                  <a:lnTo>
                    <a:pt x="124800" y="126891"/>
                  </a:lnTo>
                  <a:lnTo>
                    <a:pt x="145839" y="125125"/>
                  </a:lnTo>
                  <a:lnTo>
                    <a:pt x="147827" y="124096"/>
                  </a:lnTo>
                  <a:lnTo>
                    <a:pt x="149153" y="122418"/>
                  </a:lnTo>
                  <a:lnTo>
                    <a:pt x="150037" y="120308"/>
                  </a:lnTo>
                  <a:lnTo>
                    <a:pt x="151618" y="118900"/>
                  </a:lnTo>
                  <a:lnTo>
                    <a:pt x="160612" y="116118"/>
                  </a:lnTo>
                  <a:lnTo>
                    <a:pt x="160710" y="121237"/>
                  </a:lnTo>
                  <a:lnTo>
                    <a:pt x="160734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17" name="SMARTInkShape-224"/>
          <p:cNvSpPr/>
          <p:nvPr>
            <p:custDataLst>
              <p:tags r:id="rId8"/>
            </p:custDataLst>
          </p:nvPr>
        </p:nvSpPr>
        <p:spPr bwMode="auto">
          <a:xfrm>
            <a:off x="3214688" y="3866555"/>
            <a:ext cx="116076" cy="17860"/>
          </a:xfrm>
          <a:custGeom>
            <a:avLst/>
            <a:gdLst/>
            <a:ahLst/>
            <a:cxnLst/>
            <a:rect l="0" t="0" r="0" b="0"/>
            <a:pathLst>
              <a:path w="116076" h="17860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992" y="6137"/>
                </a:lnTo>
                <a:lnTo>
                  <a:pt x="2645" y="7067"/>
                </a:lnTo>
                <a:lnTo>
                  <a:pt x="9094" y="8684"/>
                </a:lnTo>
                <a:lnTo>
                  <a:pt x="16509" y="8897"/>
                </a:lnTo>
                <a:lnTo>
                  <a:pt x="24721" y="15060"/>
                </a:lnTo>
                <a:lnTo>
                  <a:pt x="34074" y="17490"/>
                </a:lnTo>
                <a:lnTo>
                  <a:pt x="78636" y="17859"/>
                </a:lnTo>
                <a:lnTo>
                  <a:pt x="92643" y="17859"/>
                </a:lnTo>
                <a:lnTo>
                  <a:pt x="94505" y="16867"/>
                </a:lnTo>
                <a:lnTo>
                  <a:pt x="95745" y="15213"/>
                </a:lnTo>
                <a:lnTo>
                  <a:pt x="96572" y="13118"/>
                </a:lnTo>
                <a:lnTo>
                  <a:pt x="98116" y="11722"/>
                </a:lnTo>
                <a:lnTo>
                  <a:pt x="105769" y="9297"/>
                </a:lnTo>
                <a:lnTo>
                  <a:pt x="116075" y="8929"/>
                </a:lnTo>
                <a:lnTo>
                  <a:pt x="107156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8" name="SMARTInkShape-225"/>
          <p:cNvSpPr/>
          <p:nvPr>
            <p:custDataLst>
              <p:tags r:id="rId9"/>
            </p:custDataLst>
          </p:nvPr>
        </p:nvSpPr>
        <p:spPr bwMode="auto">
          <a:xfrm>
            <a:off x="1044774" y="3955852"/>
            <a:ext cx="419696" cy="35667"/>
          </a:xfrm>
          <a:custGeom>
            <a:avLst/>
            <a:gdLst/>
            <a:ahLst/>
            <a:cxnLst/>
            <a:rect l="0" t="0" r="0" b="0"/>
            <a:pathLst>
              <a:path w="419696" h="35667">
                <a:moveTo>
                  <a:pt x="0" y="8929"/>
                </a:moveTo>
                <a:lnTo>
                  <a:pt x="0" y="8929"/>
                </a:lnTo>
                <a:lnTo>
                  <a:pt x="30169" y="8929"/>
                </a:lnTo>
                <a:lnTo>
                  <a:pt x="35898" y="11575"/>
                </a:lnTo>
                <a:lnTo>
                  <a:pt x="41751" y="15066"/>
                </a:lnTo>
                <a:lnTo>
                  <a:pt x="51617" y="17031"/>
                </a:lnTo>
                <a:lnTo>
                  <a:pt x="65675" y="18606"/>
                </a:lnTo>
                <a:lnTo>
                  <a:pt x="105246" y="33689"/>
                </a:lnTo>
                <a:lnTo>
                  <a:pt x="149341" y="35666"/>
                </a:lnTo>
                <a:lnTo>
                  <a:pt x="189760" y="34724"/>
                </a:lnTo>
                <a:lnTo>
                  <a:pt x="223808" y="20272"/>
                </a:lnTo>
                <a:lnTo>
                  <a:pt x="261999" y="18000"/>
                </a:lnTo>
                <a:lnTo>
                  <a:pt x="288150" y="16895"/>
                </a:lnTo>
                <a:lnTo>
                  <a:pt x="331588" y="9298"/>
                </a:lnTo>
                <a:lnTo>
                  <a:pt x="374862" y="8934"/>
                </a:lnTo>
                <a:lnTo>
                  <a:pt x="419450" y="8929"/>
                </a:lnTo>
                <a:lnTo>
                  <a:pt x="419662" y="8929"/>
                </a:lnTo>
                <a:lnTo>
                  <a:pt x="41969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9" name="SMARTInkShape-226"/>
          <p:cNvSpPr/>
          <p:nvPr>
            <p:custDataLst>
              <p:tags r:id="rId10"/>
            </p:custDataLst>
          </p:nvPr>
        </p:nvSpPr>
        <p:spPr bwMode="auto">
          <a:xfrm>
            <a:off x="410766" y="3455789"/>
            <a:ext cx="455415" cy="62499"/>
          </a:xfrm>
          <a:custGeom>
            <a:avLst/>
            <a:gdLst/>
            <a:ahLst/>
            <a:cxnLst/>
            <a:rect l="0" t="0" r="0" b="0"/>
            <a:pathLst>
              <a:path w="455415" h="62499">
                <a:moveTo>
                  <a:pt x="0" y="0"/>
                </a:moveTo>
                <a:lnTo>
                  <a:pt x="0" y="0"/>
                </a:lnTo>
                <a:lnTo>
                  <a:pt x="13302" y="0"/>
                </a:lnTo>
                <a:lnTo>
                  <a:pt x="14821" y="992"/>
                </a:lnTo>
                <a:lnTo>
                  <a:pt x="15834" y="2646"/>
                </a:lnTo>
                <a:lnTo>
                  <a:pt x="16509" y="4740"/>
                </a:lnTo>
                <a:lnTo>
                  <a:pt x="17951" y="6137"/>
                </a:lnTo>
                <a:lnTo>
                  <a:pt x="27395" y="11024"/>
                </a:lnTo>
                <a:lnTo>
                  <a:pt x="33011" y="14821"/>
                </a:lnTo>
                <a:lnTo>
                  <a:pt x="42744" y="16959"/>
                </a:lnTo>
                <a:lnTo>
                  <a:pt x="68632" y="18773"/>
                </a:lnTo>
                <a:lnTo>
                  <a:pt x="90924" y="25537"/>
                </a:lnTo>
                <a:lnTo>
                  <a:pt x="132330" y="26756"/>
                </a:lnTo>
                <a:lnTo>
                  <a:pt x="171728" y="35882"/>
                </a:lnTo>
                <a:lnTo>
                  <a:pt x="179842" y="40091"/>
                </a:lnTo>
                <a:lnTo>
                  <a:pt x="184386" y="40618"/>
                </a:lnTo>
                <a:lnTo>
                  <a:pt x="224565" y="35968"/>
                </a:lnTo>
                <a:lnTo>
                  <a:pt x="265412" y="35729"/>
                </a:lnTo>
                <a:lnTo>
                  <a:pt x="306837" y="35719"/>
                </a:lnTo>
                <a:lnTo>
                  <a:pt x="351076" y="35719"/>
                </a:lnTo>
                <a:lnTo>
                  <a:pt x="363204" y="36711"/>
                </a:lnTo>
                <a:lnTo>
                  <a:pt x="389020" y="43821"/>
                </a:lnTo>
                <a:lnTo>
                  <a:pt x="413706" y="44616"/>
                </a:lnTo>
                <a:lnTo>
                  <a:pt x="419679" y="47280"/>
                </a:lnTo>
                <a:lnTo>
                  <a:pt x="425641" y="50779"/>
                </a:lnTo>
                <a:lnTo>
                  <a:pt x="437553" y="53025"/>
                </a:lnTo>
                <a:lnTo>
                  <a:pt x="440530" y="53209"/>
                </a:lnTo>
                <a:lnTo>
                  <a:pt x="442515" y="54324"/>
                </a:lnTo>
                <a:lnTo>
                  <a:pt x="443838" y="56060"/>
                </a:lnTo>
                <a:lnTo>
                  <a:pt x="444720" y="58209"/>
                </a:lnTo>
                <a:lnTo>
                  <a:pt x="446300" y="59642"/>
                </a:lnTo>
                <a:lnTo>
                  <a:pt x="455377" y="62498"/>
                </a:lnTo>
                <a:lnTo>
                  <a:pt x="455414" y="5357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0" name="SMARTInkShape-227"/>
          <p:cNvSpPr/>
          <p:nvPr>
            <p:custDataLst>
              <p:tags r:id="rId11"/>
            </p:custDataLst>
          </p:nvPr>
        </p:nvSpPr>
        <p:spPr bwMode="auto">
          <a:xfrm>
            <a:off x="991195" y="3991570"/>
            <a:ext cx="598291" cy="44049"/>
          </a:xfrm>
          <a:custGeom>
            <a:avLst/>
            <a:gdLst/>
            <a:ahLst/>
            <a:cxnLst/>
            <a:rect l="0" t="0" r="0" b="0"/>
            <a:pathLst>
              <a:path w="598291" h="44049">
                <a:moveTo>
                  <a:pt x="0" y="0"/>
                </a:moveTo>
                <a:lnTo>
                  <a:pt x="0" y="0"/>
                </a:lnTo>
                <a:lnTo>
                  <a:pt x="38739" y="0"/>
                </a:lnTo>
                <a:lnTo>
                  <a:pt x="44668" y="2646"/>
                </a:lnTo>
                <a:lnTo>
                  <a:pt x="50610" y="6137"/>
                </a:lnTo>
                <a:lnTo>
                  <a:pt x="91952" y="21326"/>
                </a:lnTo>
                <a:lnTo>
                  <a:pt x="112132" y="25170"/>
                </a:lnTo>
                <a:lnTo>
                  <a:pt x="149815" y="22154"/>
                </a:lnTo>
                <a:lnTo>
                  <a:pt x="188438" y="26179"/>
                </a:lnTo>
                <a:lnTo>
                  <a:pt x="226069" y="29314"/>
                </a:lnTo>
                <a:lnTo>
                  <a:pt x="269880" y="35868"/>
                </a:lnTo>
                <a:lnTo>
                  <a:pt x="309294" y="42620"/>
                </a:lnTo>
                <a:lnTo>
                  <a:pt x="347297" y="44048"/>
                </a:lnTo>
                <a:lnTo>
                  <a:pt x="390953" y="39789"/>
                </a:lnTo>
                <a:lnTo>
                  <a:pt x="433384" y="29394"/>
                </a:lnTo>
                <a:lnTo>
                  <a:pt x="468224" y="20432"/>
                </a:lnTo>
                <a:lnTo>
                  <a:pt x="507995" y="13627"/>
                </a:lnTo>
                <a:lnTo>
                  <a:pt x="544514" y="9858"/>
                </a:lnTo>
                <a:lnTo>
                  <a:pt x="584014" y="8019"/>
                </a:lnTo>
                <a:lnTo>
                  <a:pt x="59829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1" name="SMARTInkShape-228"/>
          <p:cNvSpPr/>
          <p:nvPr>
            <p:custDataLst>
              <p:tags r:id="rId12"/>
            </p:custDataLst>
          </p:nvPr>
        </p:nvSpPr>
        <p:spPr bwMode="auto">
          <a:xfrm>
            <a:off x="1857375" y="4071938"/>
            <a:ext cx="241103" cy="26523"/>
          </a:xfrm>
          <a:custGeom>
            <a:avLst/>
            <a:gdLst/>
            <a:ahLst/>
            <a:cxnLst/>
            <a:rect l="0" t="0" r="0" b="0"/>
            <a:pathLst>
              <a:path w="241103" h="26523">
                <a:moveTo>
                  <a:pt x="0" y="8929"/>
                </a:moveTo>
                <a:lnTo>
                  <a:pt x="0" y="8929"/>
                </a:lnTo>
                <a:lnTo>
                  <a:pt x="4741" y="8929"/>
                </a:lnTo>
                <a:lnTo>
                  <a:pt x="9714" y="11575"/>
                </a:lnTo>
                <a:lnTo>
                  <a:pt x="12429" y="13669"/>
                </a:lnTo>
                <a:lnTo>
                  <a:pt x="55141" y="24763"/>
                </a:lnTo>
                <a:lnTo>
                  <a:pt x="97808" y="26522"/>
                </a:lnTo>
                <a:lnTo>
                  <a:pt x="140734" y="24090"/>
                </a:lnTo>
                <a:lnTo>
                  <a:pt x="181105" y="11550"/>
                </a:lnTo>
                <a:lnTo>
                  <a:pt x="241102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2" name="SMARTInkShape-229"/>
          <p:cNvSpPr/>
          <p:nvPr>
            <p:custDataLst>
              <p:tags r:id="rId13"/>
            </p:custDataLst>
          </p:nvPr>
        </p:nvSpPr>
        <p:spPr bwMode="auto">
          <a:xfrm>
            <a:off x="2196703" y="3902273"/>
            <a:ext cx="267892" cy="40523"/>
          </a:xfrm>
          <a:custGeom>
            <a:avLst/>
            <a:gdLst/>
            <a:ahLst/>
            <a:cxnLst/>
            <a:rect l="0" t="0" r="0" b="0"/>
            <a:pathLst>
              <a:path w="267892" h="40523">
                <a:moveTo>
                  <a:pt x="0" y="0"/>
                </a:moveTo>
                <a:lnTo>
                  <a:pt x="0" y="0"/>
                </a:lnTo>
                <a:lnTo>
                  <a:pt x="26029" y="2646"/>
                </a:lnTo>
                <a:lnTo>
                  <a:pt x="65201" y="9094"/>
                </a:lnTo>
                <a:lnTo>
                  <a:pt x="107511" y="21250"/>
                </a:lnTo>
                <a:lnTo>
                  <a:pt x="135070" y="33128"/>
                </a:lnTo>
                <a:lnTo>
                  <a:pt x="169996" y="40522"/>
                </a:lnTo>
                <a:lnTo>
                  <a:pt x="206799" y="36548"/>
                </a:lnTo>
                <a:lnTo>
                  <a:pt x="267891" y="2679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3" name="SMARTInkShape-230"/>
          <p:cNvSpPr/>
          <p:nvPr>
            <p:custDataLst>
              <p:tags r:id="rId14"/>
            </p:custDataLst>
          </p:nvPr>
        </p:nvSpPr>
        <p:spPr bwMode="auto">
          <a:xfrm>
            <a:off x="1830586" y="5098852"/>
            <a:ext cx="187525" cy="8930"/>
          </a:xfrm>
          <a:custGeom>
            <a:avLst/>
            <a:gdLst/>
            <a:ahLst/>
            <a:cxnLst/>
            <a:rect l="0" t="0" r="0" b="0"/>
            <a:pathLst>
              <a:path w="187525" h="8930">
                <a:moveTo>
                  <a:pt x="0" y="0"/>
                </a:moveTo>
                <a:lnTo>
                  <a:pt x="0" y="0"/>
                </a:lnTo>
                <a:lnTo>
                  <a:pt x="14258" y="991"/>
                </a:lnTo>
                <a:lnTo>
                  <a:pt x="24858" y="4740"/>
                </a:lnTo>
                <a:lnTo>
                  <a:pt x="67851" y="1310"/>
                </a:lnTo>
                <a:lnTo>
                  <a:pt x="104022" y="258"/>
                </a:lnTo>
                <a:lnTo>
                  <a:pt x="187524" y="892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" name="SMARTInkShape-231">
            <a:extLst>
              <a:ext uri="{FF2B5EF4-FFF2-40B4-BE49-F238E27FC236}">
                <a16:creationId xmlns:a16="http://schemas.microsoft.com/office/drawing/2014/main" id="{E017EFBA-D85E-3A4B-AF6B-C55AC04EB530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7027784" y="3652242"/>
            <a:ext cx="839272" cy="303192"/>
          </a:xfrm>
          <a:custGeom>
            <a:avLst/>
            <a:gdLst/>
            <a:ahLst/>
            <a:cxnLst/>
            <a:rect l="0" t="0" r="0" b="0"/>
            <a:pathLst>
              <a:path w="839272" h="303192">
                <a:moveTo>
                  <a:pt x="44529" y="26789"/>
                </a:moveTo>
                <a:lnTo>
                  <a:pt x="44529" y="26789"/>
                </a:lnTo>
                <a:lnTo>
                  <a:pt x="35631" y="26789"/>
                </a:lnTo>
                <a:lnTo>
                  <a:pt x="35599" y="69029"/>
                </a:lnTo>
                <a:lnTo>
                  <a:pt x="35599" y="111918"/>
                </a:lnTo>
                <a:lnTo>
                  <a:pt x="33614" y="144808"/>
                </a:lnTo>
                <a:lnTo>
                  <a:pt x="21463" y="185848"/>
                </a:lnTo>
                <a:lnTo>
                  <a:pt x="12092" y="225814"/>
                </a:lnTo>
                <a:lnTo>
                  <a:pt x="2961" y="268925"/>
                </a:lnTo>
                <a:lnTo>
                  <a:pt x="0" y="292724"/>
                </a:lnTo>
                <a:lnTo>
                  <a:pt x="8445" y="303191"/>
                </a:lnTo>
                <a:lnTo>
                  <a:pt x="8701" y="298745"/>
                </a:lnTo>
                <a:lnTo>
                  <a:pt x="9729" y="297390"/>
                </a:lnTo>
                <a:lnTo>
                  <a:pt x="50676" y="270785"/>
                </a:lnTo>
                <a:lnTo>
                  <a:pt x="77236" y="258945"/>
                </a:lnTo>
                <a:lnTo>
                  <a:pt x="119425" y="248168"/>
                </a:lnTo>
                <a:lnTo>
                  <a:pt x="152368" y="242498"/>
                </a:lnTo>
                <a:lnTo>
                  <a:pt x="196423" y="241285"/>
                </a:lnTo>
                <a:lnTo>
                  <a:pt x="236810" y="241138"/>
                </a:lnTo>
                <a:lnTo>
                  <a:pt x="276869" y="241109"/>
                </a:lnTo>
                <a:lnTo>
                  <a:pt x="310374" y="241104"/>
                </a:lnTo>
                <a:lnTo>
                  <a:pt x="346429" y="241103"/>
                </a:lnTo>
                <a:lnTo>
                  <a:pt x="386106" y="242094"/>
                </a:lnTo>
                <a:lnTo>
                  <a:pt x="419581" y="248231"/>
                </a:lnTo>
                <a:lnTo>
                  <a:pt x="459044" y="255341"/>
                </a:lnTo>
                <a:lnTo>
                  <a:pt x="496313" y="258881"/>
                </a:lnTo>
                <a:lnTo>
                  <a:pt x="533483" y="264780"/>
                </a:lnTo>
                <a:lnTo>
                  <a:pt x="574483" y="266969"/>
                </a:lnTo>
                <a:lnTo>
                  <a:pt x="612207" y="268610"/>
                </a:lnTo>
                <a:lnTo>
                  <a:pt x="647528" y="273947"/>
                </a:lnTo>
                <a:lnTo>
                  <a:pt x="689278" y="276253"/>
                </a:lnTo>
                <a:lnTo>
                  <a:pt x="721076" y="274006"/>
                </a:lnTo>
                <a:lnTo>
                  <a:pt x="758486" y="269099"/>
                </a:lnTo>
                <a:lnTo>
                  <a:pt x="800016" y="260308"/>
                </a:lnTo>
                <a:lnTo>
                  <a:pt x="809587" y="256914"/>
                </a:lnTo>
                <a:lnTo>
                  <a:pt x="830087" y="240922"/>
                </a:lnTo>
                <a:lnTo>
                  <a:pt x="835189" y="235069"/>
                </a:lnTo>
                <a:lnTo>
                  <a:pt x="837456" y="229160"/>
                </a:lnTo>
                <a:lnTo>
                  <a:pt x="839269" y="186693"/>
                </a:lnTo>
                <a:lnTo>
                  <a:pt x="839271" y="167558"/>
                </a:lnTo>
                <a:lnTo>
                  <a:pt x="836625" y="161121"/>
                </a:lnTo>
                <a:lnTo>
                  <a:pt x="833134" y="154953"/>
                </a:lnTo>
                <a:lnTo>
                  <a:pt x="823457" y="130800"/>
                </a:lnTo>
                <a:lnTo>
                  <a:pt x="818021" y="123287"/>
                </a:lnTo>
                <a:lnTo>
                  <a:pt x="814123" y="103998"/>
                </a:lnTo>
                <a:lnTo>
                  <a:pt x="812578" y="60687"/>
                </a:lnTo>
                <a:lnTo>
                  <a:pt x="812485" y="25215"/>
                </a:lnTo>
                <a:lnTo>
                  <a:pt x="82141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3" name="SMARTInkShape-Group73">
            <a:extLst>
              <a:ext uri="{FF2B5EF4-FFF2-40B4-BE49-F238E27FC236}">
                <a16:creationId xmlns:a16="http://schemas.microsoft.com/office/drawing/2014/main" id="{5C300FA5-6107-C140-AD3F-36D05208C82E}"/>
              </a:ext>
            </a:extLst>
          </p:cNvPr>
          <p:cNvGrpSpPr/>
          <p:nvPr/>
        </p:nvGrpSpPr>
        <p:grpSpPr>
          <a:xfrm>
            <a:off x="8009975" y="3027164"/>
            <a:ext cx="1071140" cy="365949"/>
            <a:chOff x="8009975" y="3027164"/>
            <a:chExt cx="1071140" cy="365949"/>
          </a:xfrm>
        </p:grpSpPr>
        <p:sp>
          <p:nvSpPr>
            <p:cNvPr id="64" name="SMARTInkShape-232">
              <a:extLst>
                <a:ext uri="{FF2B5EF4-FFF2-40B4-BE49-F238E27FC236}">
                  <a16:creationId xmlns:a16="http://schemas.microsoft.com/office/drawing/2014/main" id="{248D29A5-032B-954E-8735-E97B11DD699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018984" y="3027164"/>
              <a:ext cx="62131" cy="214314"/>
            </a:xfrm>
            <a:custGeom>
              <a:avLst/>
              <a:gdLst/>
              <a:ahLst/>
              <a:cxnLst/>
              <a:rect l="0" t="0" r="0" b="0"/>
              <a:pathLst>
                <a:path w="62131" h="214314">
                  <a:moveTo>
                    <a:pt x="0" y="214313"/>
                  </a:moveTo>
                  <a:lnTo>
                    <a:pt x="0" y="214313"/>
                  </a:lnTo>
                  <a:lnTo>
                    <a:pt x="0" y="209572"/>
                  </a:lnTo>
                  <a:lnTo>
                    <a:pt x="2646" y="204599"/>
                  </a:lnTo>
                  <a:lnTo>
                    <a:pt x="12429" y="188581"/>
                  </a:lnTo>
                  <a:lnTo>
                    <a:pt x="19791" y="170195"/>
                  </a:lnTo>
                  <a:lnTo>
                    <a:pt x="35719" y="151805"/>
                  </a:lnTo>
                  <a:lnTo>
                    <a:pt x="26899" y="151805"/>
                  </a:lnTo>
                  <a:lnTo>
                    <a:pt x="18230" y="160367"/>
                  </a:lnTo>
                  <a:lnTo>
                    <a:pt x="17862" y="169552"/>
                  </a:lnTo>
                  <a:lnTo>
                    <a:pt x="25548" y="169654"/>
                  </a:lnTo>
                  <a:lnTo>
                    <a:pt x="25962" y="168665"/>
                  </a:lnTo>
                  <a:lnTo>
                    <a:pt x="26422" y="164921"/>
                  </a:lnTo>
                  <a:lnTo>
                    <a:pt x="29271" y="159949"/>
                  </a:lnTo>
                  <a:lnTo>
                    <a:pt x="31420" y="157234"/>
                  </a:lnTo>
                  <a:lnTo>
                    <a:pt x="33808" y="148926"/>
                  </a:lnTo>
                  <a:lnTo>
                    <a:pt x="35862" y="139611"/>
                  </a:lnTo>
                  <a:lnTo>
                    <a:pt x="41604" y="127797"/>
                  </a:lnTo>
                  <a:lnTo>
                    <a:pt x="50518" y="88835"/>
                  </a:lnTo>
                  <a:lnTo>
                    <a:pt x="56045" y="44796"/>
                  </a:lnTo>
                  <a:lnTo>
                    <a:pt x="60594" y="26833"/>
                  </a:lnTo>
                  <a:lnTo>
                    <a:pt x="62130" y="7726"/>
                  </a:lnTo>
                  <a:lnTo>
                    <a:pt x="61264" y="5150"/>
                  </a:lnTo>
                  <a:lnTo>
                    <a:pt x="59694" y="3434"/>
                  </a:lnTo>
                  <a:lnTo>
                    <a:pt x="5357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33">
              <a:extLst>
                <a:ext uri="{FF2B5EF4-FFF2-40B4-BE49-F238E27FC236}">
                  <a16:creationId xmlns:a16="http://schemas.microsoft.com/office/drawing/2014/main" id="{8449DDB9-3359-744F-8B13-CAA44541090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8367472" y="3054004"/>
              <a:ext cx="231405" cy="339109"/>
            </a:xfrm>
            <a:custGeom>
              <a:avLst/>
              <a:gdLst/>
              <a:ahLst/>
              <a:cxnLst/>
              <a:rect l="0" t="0" r="0" b="0"/>
              <a:pathLst>
                <a:path w="231405" h="339109">
                  <a:moveTo>
                    <a:pt x="124661" y="178543"/>
                  </a:moveTo>
                  <a:lnTo>
                    <a:pt x="124661" y="178543"/>
                  </a:lnTo>
                  <a:lnTo>
                    <a:pt x="119920" y="173802"/>
                  </a:lnTo>
                  <a:lnTo>
                    <a:pt x="117592" y="168829"/>
                  </a:lnTo>
                  <a:lnTo>
                    <a:pt x="116971" y="166114"/>
                  </a:lnTo>
                  <a:lnTo>
                    <a:pt x="111359" y="157552"/>
                  </a:lnTo>
                  <a:lnTo>
                    <a:pt x="106181" y="154331"/>
                  </a:lnTo>
                  <a:lnTo>
                    <a:pt x="100572" y="151907"/>
                  </a:lnTo>
                  <a:lnTo>
                    <a:pt x="94773" y="147522"/>
                  </a:lnTo>
                  <a:lnTo>
                    <a:pt x="91836" y="146949"/>
                  </a:lnTo>
                  <a:lnTo>
                    <a:pt x="88888" y="147558"/>
                  </a:lnTo>
                  <a:lnTo>
                    <a:pt x="64010" y="158453"/>
                  </a:lnTo>
                  <a:lnTo>
                    <a:pt x="57025" y="160684"/>
                  </a:lnTo>
                  <a:lnTo>
                    <a:pt x="36686" y="177722"/>
                  </a:lnTo>
                  <a:lnTo>
                    <a:pt x="11803" y="217365"/>
                  </a:lnTo>
                  <a:lnTo>
                    <a:pt x="3688" y="236127"/>
                  </a:lnTo>
                  <a:lnTo>
                    <a:pt x="0" y="278922"/>
                  </a:lnTo>
                  <a:lnTo>
                    <a:pt x="668" y="314400"/>
                  </a:lnTo>
                  <a:lnTo>
                    <a:pt x="4400" y="322598"/>
                  </a:lnTo>
                  <a:lnTo>
                    <a:pt x="12078" y="332792"/>
                  </a:lnTo>
                  <a:lnTo>
                    <a:pt x="20384" y="336395"/>
                  </a:lnTo>
                  <a:lnTo>
                    <a:pt x="46916" y="339108"/>
                  </a:lnTo>
                  <a:lnTo>
                    <a:pt x="53067" y="336556"/>
                  </a:lnTo>
                  <a:lnTo>
                    <a:pt x="65099" y="326833"/>
                  </a:lnTo>
                  <a:lnTo>
                    <a:pt x="74050" y="313542"/>
                  </a:lnTo>
                  <a:lnTo>
                    <a:pt x="78246" y="301776"/>
                  </a:lnTo>
                  <a:lnTo>
                    <a:pt x="79857" y="270399"/>
                  </a:lnTo>
                  <a:lnTo>
                    <a:pt x="70278" y="235704"/>
                  </a:lnTo>
                  <a:lnTo>
                    <a:pt x="56094" y="196066"/>
                  </a:lnTo>
                  <a:lnTo>
                    <a:pt x="41302" y="176306"/>
                  </a:lnTo>
                  <a:lnTo>
                    <a:pt x="35357" y="172588"/>
                  </a:lnTo>
                  <a:lnTo>
                    <a:pt x="23456" y="170201"/>
                  </a:lnTo>
                  <a:lnTo>
                    <a:pt x="9097" y="169628"/>
                  </a:lnTo>
                  <a:lnTo>
                    <a:pt x="8621" y="177303"/>
                  </a:lnTo>
                  <a:lnTo>
                    <a:pt x="16267" y="186122"/>
                  </a:lnTo>
                  <a:lnTo>
                    <a:pt x="51765" y="187437"/>
                  </a:lnTo>
                  <a:lnTo>
                    <a:pt x="60183" y="184811"/>
                  </a:lnTo>
                  <a:lnTo>
                    <a:pt x="97269" y="163260"/>
                  </a:lnTo>
                  <a:lnTo>
                    <a:pt x="103557" y="160836"/>
                  </a:lnTo>
                  <a:lnTo>
                    <a:pt x="109659" y="156452"/>
                  </a:lnTo>
                  <a:lnTo>
                    <a:pt x="113032" y="151196"/>
                  </a:lnTo>
                  <a:lnTo>
                    <a:pt x="115524" y="145553"/>
                  </a:lnTo>
                  <a:lnTo>
                    <a:pt x="119938" y="139737"/>
                  </a:lnTo>
                  <a:lnTo>
                    <a:pt x="122562" y="131200"/>
                  </a:lnTo>
                  <a:lnTo>
                    <a:pt x="130715" y="88129"/>
                  </a:lnTo>
                  <a:lnTo>
                    <a:pt x="131746" y="67969"/>
                  </a:lnTo>
                  <a:lnTo>
                    <a:pt x="125413" y="25630"/>
                  </a:lnTo>
                  <a:lnTo>
                    <a:pt x="124760" y="6540"/>
                  </a:lnTo>
                  <a:lnTo>
                    <a:pt x="123734" y="4343"/>
                  </a:lnTo>
                  <a:lnTo>
                    <a:pt x="122059" y="2878"/>
                  </a:lnTo>
                  <a:lnTo>
                    <a:pt x="115841" y="0"/>
                  </a:lnTo>
                  <a:lnTo>
                    <a:pt x="111023" y="4705"/>
                  </a:lnTo>
                  <a:lnTo>
                    <a:pt x="110608" y="7088"/>
                  </a:lnTo>
                  <a:lnTo>
                    <a:pt x="111324" y="9669"/>
                  </a:lnTo>
                  <a:lnTo>
                    <a:pt x="112793" y="12382"/>
                  </a:lnTo>
                  <a:lnTo>
                    <a:pt x="115344" y="36521"/>
                  </a:lnTo>
                  <a:lnTo>
                    <a:pt x="116672" y="65546"/>
                  </a:lnTo>
                  <a:lnTo>
                    <a:pt x="126751" y="109758"/>
                  </a:lnTo>
                  <a:lnTo>
                    <a:pt x="132690" y="151111"/>
                  </a:lnTo>
                  <a:lnTo>
                    <a:pt x="134315" y="171517"/>
                  </a:lnTo>
                  <a:lnTo>
                    <a:pt x="141244" y="202214"/>
                  </a:lnTo>
                  <a:lnTo>
                    <a:pt x="133656" y="246735"/>
                  </a:lnTo>
                  <a:lnTo>
                    <a:pt x="133593" y="249854"/>
                  </a:lnTo>
                  <a:lnTo>
                    <a:pt x="133591" y="237540"/>
                  </a:lnTo>
                  <a:lnTo>
                    <a:pt x="144614" y="196149"/>
                  </a:lnTo>
                  <a:lnTo>
                    <a:pt x="152070" y="181114"/>
                  </a:lnTo>
                  <a:lnTo>
                    <a:pt x="163479" y="167144"/>
                  </a:lnTo>
                  <a:lnTo>
                    <a:pt x="169364" y="163555"/>
                  </a:lnTo>
                  <a:lnTo>
                    <a:pt x="175286" y="160968"/>
                  </a:lnTo>
                  <a:lnTo>
                    <a:pt x="184199" y="154925"/>
                  </a:lnTo>
                  <a:lnTo>
                    <a:pt x="190148" y="153163"/>
                  </a:lnTo>
                  <a:lnTo>
                    <a:pt x="193123" y="153685"/>
                  </a:lnTo>
                  <a:lnTo>
                    <a:pt x="205028" y="159007"/>
                  </a:lnTo>
                  <a:lnTo>
                    <a:pt x="208005" y="159566"/>
                  </a:lnTo>
                  <a:lnTo>
                    <a:pt x="216934" y="165093"/>
                  </a:lnTo>
                  <a:lnTo>
                    <a:pt x="220241" y="172896"/>
                  </a:lnTo>
                  <a:lnTo>
                    <a:pt x="222703" y="181986"/>
                  </a:lnTo>
                  <a:lnTo>
                    <a:pt x="229723" y="195906"/>
                  </a:lnTo>
                  <a:lnTo>
                    <a:pt x="231404" y="208210"/>
                  </a:lnTo>
                  <a:lnTo>
                    <a:pt x="218504" y="248398"/>
                  </a:lnTo>
                  <a:lnTo>
                    <a:pt x="204843" y="267239"/>
                  </a:lnTo>
                  <a:lnTo>
                    <a:pt x="199985" y="273526"/>
                  </a:lnTo>
                  <a:lnTo>
                    <a:pt x="194221" y="285646"/>
                  </a:lnTo>
                  <a:lnTo>
                    <a:pt x="191869" y="288640"/>
                  </a:lnTo>
                  <a:lnTo>
                    <a:pt x="186612" y="291967"/>
                  </a:lnTo>
                  <a:lnTo>
                    <a:pt x="183822" y="292855"/>
                  </a:lnTo>
                  <a:lnTo>
                    <a:pt x="181960" y="294438"/>
                  </a:lnTo>
                  <a:lnTo>
                    <a:pt x="179342" y="299423"/>
                  </a:lnTo>
                  <a:lnTo>
                    <a:pt x="178975" y="298817"/>
                  </a:lnTo>
                  <a:lnTo>
                    <a:pt x="178239" y="294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34">
              <a:extLst>
                <a:ext uri="{FF2B5EF4-FFF2-40B4-BE49-F238E27FC236}">
                  <a16:creationId xmlns:a16="http://schemas.microsoft.com/office/drawing/2014/main" id="{3ACA7F7D-80BD-994F-B314-A32B6EFC45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8626124" y="3161154"/>
              <a:ext cx="392750" cy="222748"/>
            </a:xfrm>
            <a:custGeom>
              <a:avLst/>
              <a:gdLst/>
              <a:ahLst/>
              <a:cxnLst/>
              <a:rect l="0" t="0" r="0" b="0"/>
              <a:pathLst>
                <a:path w="392750" h="222748">
                  <a:moveTo>
                    <a:pt x="71392" y="53534"/>
                  </a:moveTo>
                  <a:lnTo>
                    <a:pt x="71392" y="53534"/>
                  </a:lnTo>
                  <a:lnTo>
                    <a:pt x="71392" y="48793"/>
                  </a:lnTo>
                  <a:lnTo>
                    <a:pt x="70399" y="47396"/>
                  </a:lnTo>
                  <a:lnTo>
                    <a:pt x="68745" y="46466"/>
                  </a:lnTo>
                  <a:lnTo>
                    <a:pt x="66651" y="45845"/>
                  </a:lnTo>
                  <a:lnTo>
                    <a:pt x="65254" y="44439"/>
                  </a:lnTo>
                  <a:lnTo>
                    <a:pt x="60367" y="35054"/>
                  </a:lnTo>
                  <a:lnTo>
                    <a:pt x="58089" y="32284"/>
                  </a:lnTo>
                  <a:lnTo>
                    <a:pt x="52912" y="29206"/>
                  </a:lnTo>
                  <a:lnTo>
                    <a:pt x="47303" y="26846"/>
                  </a:lnTo>
                  <a:lnTo>
                    <a:pt x="17808" y="2551"/>
                  </a:lnTo>
                  <a:lnTo>
                    <a:pt x="477" y="0"/>
                  </a:lnTo>
                  <a:lnTo>
                    <a:pt x="0" y="12388"/>
                  </a:lnTo>
                  <a:lnTo>
                    <a:pt x="2621" y="18049"/>
                  </a:lnTo>
                  <a:lnTo>
                    <a:pt x="34506" y="60887"/>
                  </a:lnTo>
                  <a:lnTo>
                    <a:pt x="69368" y="104520"/>
                  </a:lnTo>
                  <a:lnTo>
                    <a:pt x="92109" y="135484"/>
                  </a:lnTo>
                  <a:lnTo>
                    <a:pt x="95482" y="144857"/>
                  </a:lnTo>
                  <a:lnTo>
                    <a:pt x="97647" y="162303"/>
                  </a:lnTo>
                  <a:lnTo>
                    <a:pt x="95298" y="169013"/>
                  </a:lnTo>
                  <a:lnTo>
                    <a:pt x="91938" y="175303"/>
                  </a:lnTo>
                  <a:lnTo>
                    <a:pt x="84864" y="195161"/>
                  </a:lnTo>
                  <a:lnTo>
                    <a:pt x="81365" y="198553"/>
                  </a:lnTo>
                  <a:lnTo>
                    <a:pt x="54029" y="212009"/>
                  </a:lnTo>
                  <a:lnTo>
                    <a:pt x="29739" y="214180"/>
                  </a:lnTo>
                  <a:lnTo>
                    <a:pt x="23774" y="214229"/>
                  </a:lnTo>
                  <a:lnTo>
                    <a:pt x="17817" y="211604"/>
                  </a:lnTo>
                  <a:lnTo>
                    <a:pt x="14839" y="209515"/>
                  </a:lnTo>
                  <a:lnTo>
                    <a:pt x="11531" y="204549"/>
                  </a:lnTo>
                  <a:lnTo>
                    <a:pt x="10648" y="201835"/>
                  </a:lnTo>
                  <a:lnTo>
                    <a:pt x="11053" y="200026"/>
                  </a:lnTo>
                  <a:lnTo>
                    <a:pt x="12314" y="198820"/>
                  </a:lnTo>
                  <a:lnTo>
                    <a:pt x="14147" y="198016"/>
                  </a:lnTo>
                  <a:lnTo>
                    <a:pt x="15369" y="196488"/>
                  </a:lnTo>
                  <a:lnTo>
                    <a:pt x="16727" y="192144"/>
                  </a:lnTo>
                  <a:lnTo>
                    <a:pt x="19073" y="190589"/>
                  </a:lnTo>
                  <a:lnTo>
                    <a:pt x="34452" y="185447"/>
                  </a:lnTo>
                  <a:lnTo>
                    <a:pt x="68865" y="166524"/>
                  </a:lnTo>
                  <a:lnTo>
                    <a:pt x="86408" y="162418"/>
                  </a:lnTo>
                  <a:lnTo>
                    <a:pt x="116057" y="158271"/>
                  </a:lnTo>
                  <a:lnTo>
                    <a:pt x="133904" y="153689"/>
                  </a:lnTo>
                  <a:lnTo>
                    <a:pt x="151760" y="149686"/>
                  </a:lnTo>
                  <a:lnTo>
                    <a:pt x="166973" y="142216"/>
                  </a:lnTo>
                  <a:lnTo>
                    <a:pt x="170831" y="139444"/>
                  </a:lnTo>
                  <a:lnTo>
                    <a:pt x="180410" y="136364"/>
                  </a:lnTo>
                  <a:lnTo>
                    <a:pt x="190290" y="134003"/>
                  </a:lnTo>
                  <a:lnTo>
                    <a:pt x="197988" y="129647"/>
                  </a:lnTo>
                  <a:lnTo>
                    <a:pt x="202070" y="124403"/>
                  </a:lnTo>
                  <a:lnTo>
                    <a:pt x="204877" y="118766"/>
                  </a:lnTo>
                  <a:lnTo>
                    <a:pt x="212834" y="108843"/>
                  </a:lnTo>
                  <a:lnTo>
                    <a:pt x="214229" y="77604"/>
                  </a:lnTo>
                  <a:lnTo>
                    <a:pt x="199444" y="33756"/>
                  </a:lnTo>
                  <a:lnTo>
                    <a:pt x="197758" y="29861"/>
                  </a:lnTo>
                  <a:lnTo>
                    <a:pt x="196315" y="28822"/>
                  </a:lnTo>
                  <a:lnTo>
                    <a:pt x="188837" y="27018"/>
                  </a:lnTo>
                  <a:lnTo>
                    <a:pt x="183140" y="26825"/>
                  </a:lnTo>
                  <a:lnTo>
                    <a:pt x="181610" y="27790"/>
                  </a:lnTo>
                  <a:lnTo>
                    <a:pt x="180588" y="29426"/>
                  </a:lnTo>
                  <a:lnTo>
                    <a:pt x="179908" y="31509"/>
                  </a:lnTo>
                  <a:lnTo>
                    <a:pt x="164388" y="56798"/>
                  </a:lnTo>
                  <a:lnTo>
                    <a:pt x="161785" y="68612"/>
                  </a:lnTo>
                  <a:lnTo>
                    <a:pt x="160752" y="109943"/>
                  </a:lnTo>
                  <a:lnTo>
                    <a:pt x="161709" y="125237"/>
                  </a:lnTo>
                  <a:lnTo>
                    <a:pt x="171714" y="169461"/>
                  </a:lnTo>
                  <a:lnTo>
                    <a:pt x="179169" y="184786"/>
                  </a:lnTo>
                  <a:lnTo>
                    <a:pt x="193513" y="207152"/>
                  </a:lnTo>
                  <a:lnTo>
                    <a:pt x="208324" y="218071"/>
                  </a:lnTo>
                  <a:lnTo>
                    <a:pt x="216918" y="220919"/>
                  </a:lnTo>
                  <a:lnTo>
                    <a:pt x="233862" y="222747"/>
                  </a:lnTo>
                  <a:lnTo>
                    <a:pt x="240504" y="220352"/>
                  </a:lnTo>
                  <a:lnTo>
                    <a:pt x="261859" y="202195"/>
                  </a:lnTo>
                  <a:lnTo>
                    <a:pt x="279748" y="172058"/>
                  </a:lnTo>
                  <a:lnTo>
                    <a:pt x="283939" y="159318"/>
                  </a:lnTo>
                  <a:lnTo>
                    <a:pt x="285549" y="119877"/>
                  </a:lnTo>
                  <a:lnTo>
                    <a:pt x="285700" y="82631"/>
                  </a:lnTo>
                  <a:lnTo>
                    <a:pt x="284710" y="81862"/>
                  </a:lnTo>
                  <a:lnTo>
                    <a:pt x="276784" y="80324"/>
                  </a:lnTo>
                  <a:lnTo>
                    <a:pt x="276774" y="101572"/>
                  </a:lnTo>
                  <a:lnTo>
                    <a:pt x="277767" y="103418"/>
                  </a:lnTo>
                  <a:lnTo>
                    <a:pt x="279420" y="104650"/>
                  </a:lnTo>
                  <a:lnTo>
                    <a:pt x="283903" y="107010"/>
                  </a:lnTo>
                  <a:lnTo>
                    <a:pt x="311101" y="132514"/>
                  </a:lnTo>
                  <a:lnTo>
                    <a:pt x="316821" y="133490"/>
                  </a:lnTo>
                  <a:lnTo>
                    <a:pt x="318355" y="134619"/>
                  </a:lnTo>
                  <a:lnTo>
                    <a:pt x="321019" y="141553"/>
                  </a:lnTo>
                  <a:lnTo>
                    <a:pt x="323889" y="142262"/>
                  </a:lnTo>
                  <a:lnTo>
                    <a:pt x="329075" y="142718"/>
                  </a:lnTo>
                  <a:lnTo>
                    <a:pt x="329501" y="143748"/>
                  </a:lnTo>
                  <a:lnTo>
                    <a:pt x="330349" y="159416"/>
                  </a:lnTo>
                  <a:lnTo>
                    <a:pt x="338915" y="169218"/>
                  </a:lnTo>
                  <a:lnTo>
                    <a:pt x="348100" y="169616"/>
                  </a:lnTo>
                  <a:lnTo>
                    <a:pt x="348179" y="164878"/>
                  </a:lnTo>
                  <a:lnTo>
                    <a:pt x="349182" y="163482"/>
                  </a:lnTo>
                  <a:lnTo>
                    <a:pt x="352943" y="161931"/>
                  </a:lnTo>
                  <a:lnTo>
                    <a:pt x="354343" y="160525"/>
                  </a:lnTo>
                  <a:lnTo>
                    <a:pt x="355898" y="156317"/>
                  </a:lnTo>
                  <a:lnTo>
                    <a:pt x="358127" y="127113"/>
                  </a:lnTo>
                  <a:lnTo>
                    <a:pt x="363276" y="118771"/>
                  </a:lnTo>
                  <a:lnTo>
                    <a:pt x="365702" y="108843"/>
                  </a:lnTo>
                  <a:lnTo>
                    <a:pt x="365962" y="102884"/>
                  </a:lnTo>
                  <a:lnTo>
                    <a:pt x="366991" y="101317"/>
                  </a:lnTo>
                  <a:lnTo>
                    <a:pt x="368669" y="100272"/>
                  </a:lnTo>
                  <a:lnTo>
                    <a:pt x="373751" y="98595"/>
                  </a:lnTo>
                  <a:lnTo>
                    <a:pt x="392749" y="80435"/>
                  </a:lnTo>
                  <a:lnTo>
                    <a:pt x="388087" y="80356"/>
                  </a:lnTo>
                  <a:lnTo>
                    <a:pt x="386701" y="81337"/>
                  </a:lnTo>
                  <a:lnTo>
                    <a:pt x="385777" y="82983"/>
                  </a:lnTo>
                  <a:lnTo>
                    <a:pt x="385162" y="85073"/>
                  </a:lnTo>
                  <a:lnTo>
                    <a:pt x="383759" y="86466"/>
                  </a:lnTo>
                  <a:lnTo>
                    <a:pt x="379555" y="88014"/>
                  </a:lnTo>
                  <a:lnTo>
                    <a:pt x="368771" y="90000"/>
                  </a:lnTo>
                  <a:lnTo>
                    <a:pt x="357653" y="97804"/>
                  </a:lnTo>
                  <a:lnTo>
                    <a:pt x="357155" y="111475"/>
                  </a:lnTo>
                  <a:lnTo>
                    <a:pt x="359793" y="116657"/>
                  </a:lnTo>
                  <a:lnTo>
                    <a:pt x="371381" y="131005"/>
                  </a:lnTo>
                  <a:lnTo>
                    <a:pt x="373393" y="136913"/>
                  </a:lnTo>
                  <a:lnTo>
                    <a:pt x="374920" y="138886"/>
                  </a:lnTo>
                  <a:lnTo>
                    <a:pt x="383931" y="142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" name="SMARTInkShape-235">
              <a:extLst>
                <a:ext uri="{FF2B5EF4-FFF2-40B4-BE49-F238E27FC236}">
                  <a16:creationId xmlns:a16="http://schemas.microsoft.com/office/drawing/2014/main" id="{8642072F-E3FE-AB4C-A3E6-56880620A49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8009975" y="3232701"/>
              <a:ext cx="71393" cy="151493"/>
            </a:xfrm>
            <a:custGeom>
              <a:avLst/>
              <a:gdLst/>
              <a:ahLst/>
              <a:cxnLst/>
              <a:rect l="0" t="0" r="0" b="0"/>
              <a:pathLst>
                <a:path w="71393" h="151493">
                  <a:moveTo>
                    <a:pt x="71392" y="35565"/>
                  </a:moveTo>
                  <a:lnTo>
                    <a:pt x="71392" y="35565"/>
                  </a:lnTo>
                  <a:lnTo>
                    <a:pt x="66651" y="30824"/>
                  </a:lnTo>
                  <a:lnTo>
                    <a:pt x="64324" y="25851"/>
                  </a:lnTo>
                  <a:lnTo>
                    <a:pt x="61715" y="11649"/>
                  </a:lnTo>
                  <a:lnTo>
                    <a:pt x="53910" y="364"/>
                  </a:lnTo>
                  <a:lnTo>
                    <a:pt x="48904" y="0"/>
                  </a:lnTo>
                  <a:lnTo>
                    <a:pt x="47470" y="941"/>
                  </a:lnTo>
                  <a:lnTo>
                    <a:pt x="46515" y="2560"/>
                  </a:lnTo>
                  <a:lnTo>
                    <a:pt x="39974" y="17893"/>
                  </a:lnTo>
                  <a:lnTo>
                    <a:pt x="29172" y="35197"/>
                  </a:lnTo>
                  <a:lnTo>
                    <a:pt x="11607" y="74594"/>
                  </a:lnTo>
                  <a:lnTo>
                    <a:pt x="2551" y="95493"/>
                  </a:lnTo>
                  <a:lnTo>
                    <a:pt x="0" y="136355"/>
                  </a:lnTo>
                  <a:lnTo>
                    <a:pt x="2621" y="142538"/>
                  </a:lnTo>
                  <a:lnTo>
                    <a:pt x="4709" y="145575"/>
                  </a:lnTo>
                  <a:lnTo>
                    <a:pt x="9674" y="148950"/>
                  </a:lnTo>
                  <a:lnTo>
                    <a:pt x="18048" y="150850"/>
                  </a:lnTo>
                  <a:lnTo>
                    <a:pt x="34507" y="151492"/>
                  </a:lnTo>
                  <a:lnTo>
                    <a:pt x="71392" y="1427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SMARTInkShape-236">
              <a:extLst>
                <a:ext uri="{FF2B5EF4-FFF2-40B4-BE49-F238E27FC236}">
                  <a16:creationId xmlns:a16="http://schemas.microsoft.com/office/drawing/2014/main" id="{EC935D63-FBB6-AE44-A4C3-96564596085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8011481" y="3250784"/>
              <a:ext cx="275237" cy="115694"/>
            </a:xfrm>
            <a:custGeom>
              <a:avLst/>
              <a:gdLst/>
              <a:ahLst/>
              <a:cxnLst/>
              <a:rect l="0" t="0" r="0" b="0"/>
              <a:pathLst>
                <a:path w="275237" h="115694">
                  <a:moveTo>
                    <a:pt x="266339" y="44271"/>
                  </a:moveTo>
                  <a:lnTo>
                    <a:pt x="266339" y="44271"/>
                  </a:lnTo>
                  <a:lnTo>
                    <a:pt x="266339" y="39530"/>
                  </a:lnTo>
                  <a:lnTo>
                    <a:pt x="267332" y="38133"/>
                  </a:lnTo>
                  <a:lnTo>
                    <a:pt x="268985" y="37203"/>
                  </a:lnTo>
                  <a:lnTo>
                    <a:pt x="274028" y="35709"/>
                  </a:lnTo>
                  <a:lnTo>
                    <a:pt x="274717" y="32859"/>
                  </a:lnTo>
                  <a:lnTo>
                    <a:pt x="275236" y="26789"/>
                  </a:lnTo>
                  <a:lnTo>
                    <a:pt x="270519" y="26523"/>
                  </a:lnTo>
                  <a:lnTo>
                    <a:pt x="269126" y="25494"/>
                  </a:lnTo>
                  <a:lnTo>
                    <a:pt x="267578" y="21704"/>
                  </a:lnTo>
                  <a:lnTo>
                    <a:pt x="266173" y="20296"/>
                  </a:lnTo>
                  <a:lnTo>
                    <a:pt x="257317" y="16736"/>
                  </a:lnTo>
                  <a:lnTo>
                    <a:pt x="250547" y="11418"/>
                  </a:lnTo>
                  <a:lnTo>
                    <a:pt x="242258" y="9401"/>
                  </a:lnTo>
                  <a:lnTo>
                    <a:pt x="232525" y="7811"/>
                  </a:lnTo>
                  <a:lnTo>
                    <a:pt x="211015" y="897"/>
                  </a:lnTo>
                  <a:lnTo>
                    <a:pt x="196479" y="0"/>
                  </a:lnTo>
                  <a:lnTo>
                    <a:pt x="179604" y="4474"/>
                  </a:lnTo>
                  <a:lnTo>
                    <a:pt x="139523" y="20623"/>
                  </a:lnTo>
                  <a:lnTo>
                    <a:pt x="99084" y="42430"/>
                  </a:lnTo>
                  <a:lnTo>
                    <a:pt x="55144" y="72687"/>
                  </a:lnTo>
                  <a:lnTo>
                    <a:pt x="15324" y="102895"/>
                  </a:lnTo>
                  <a:lnTo>
                    <a:pt x="8740" y="111470"/>
                  </a:lnTo>
                  <a:lnTo>
                    <a:pt x="0" y="115150"/>
                  </a:lnTo>
                  <a:lnTo>
                    <a:pt x="475" y="115336"/>
                  </a:lnTo>
                  <a:lnTo>
                    <a:pt x="11791" y="115693"/>
                  </a:lnTo>
                  <a:lnTo>
                    <a:pt x="13297" y="114706"/>
                  </a:lnTo>
                  <a:lnTo>
                    <a:pt x="14300" y="113056"/>
                  </a:lnTo>
                  <a:lnTo>
                    <a:pt x="14970" y="110964"/>
                  </a:lnTo>
                  <a:lnTo>
                    <a:pt x="25238" y="97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9" name="SMARTInkShape-Group74">
            <a:extLst>
              <a:ext uri="{FF2B5EF4-FFF2-40B4-BE49-F238E27FC236}">
                <a16:creationId xmlns:a16="http://schemas.microsoft.com/office/drawing/2014/main" id="{214D4BC5-DF9B-A94A-83D7-EBC0B123F769}"/>
              </a:ext>
            </a:extLst>
          </p:cNvPr>
          <p:cNvGrpSpPr/>
          <p:nvPr/>
        </p:nvGrpSpPr>
        <p:grpSpPr>
          <a:xfrm>
            <a:off x="7921056" y="1697928"/>
            <a:ext cx="1169367" cy="418250"/>
            <a:chOff x="7921056" y="1697928"/>
            <a:chExt cx="1169367" cy="418250"/>
          </a:xfrm>
        </p:grpSpPr>
        <p:sp>
          <p:nvSpPr>
            <p:cNvPr id="70" name="SMARTInkShape-237">
              <a:extLst>
                <a:ext uri="{FF2B5EF4-FFF2-40B4-BE49-F238E27FC236}">
                  <a16:creationId xmlns:a16="http://schemas.microsoft.com/office/drawing/2014/main" id="{998E2F55-4319-7349-B48E-3C2CA3A5142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8590759" y="1768078"/>
              <a:ext cx="35320" cy="8931"/>
            </a:xfrm>
            <a:custGeom>
              <a:avLst/>
              <a:gdLst/>
              <a:ahLst/>
              <a:cxnLst/>
              <a:rect l="0" t="0" r="0" b="0"/>
              <a:pathLst>
                <a:path w="35320" h="8931">
                  <a:moveTo>
                    <a:pt x="17460" y="0"/>
                  </a:moveTo>
                  <a:lnTo>
                    <a:pt x="17460" y="0"/>
                  </a:lnTo>
                  <a:lnTo>
                    <a:pt x="951" y="0"/>
                  </a:lnTo>
                  <a:lnTo>
                    <a:pt x="500" y="992"/>
                  </a:lnTo>
                  <a:lnTo>
                    <a:pt x="0" y="4741"/>
                  </a:lnTo>
                  <a:lnTo>
                    <a:pt x="859" y="6137"/>
                  </a:lnTo>
                  <a:lnTo>
                    <a:pt x="2423" y="7068"/>
                  </a:lnTo>
                  <a:lnTo>
                    <a:pt x="9366" y="8378"/>
                  </a:lnTo>
                  <a:lnTo>
                    <a:pt x="3531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38">
              <a:extLst>
                <a:ext uri="{FF2B5EF4-FFF2-40B4-BE49-F238E27FC236}">
                  <a16:creationId xmlns:a16="http://schemas.microsoft.com/office/drawing/2014/main" id="{A4505EF5-C402-014A-AD6B-F61BA1E5CC2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8411767" y="1786046"/>
              <a:ext cx="258961" cy="244961"/>
            </a:xfrm>
            <a:custGeom>
              <a:avLst/>
              <a:gdLst/>
              <a:ahLst/>
              <a:cxnLst/>
              <a:rect l="0" t="0" r="0" b="0"/>
              <a:pathLst>
                <a:path w="258961" h="244961">
                  <a:moveTo>
                    <a:pt x="26788" y="8821"/>
                  </a:moveTo>
                  <a:lnTo>
                    <a:pt x="26788" y="8821"/>
                  </a:lnTo>
                  <a:lnTo>
                    <a:pt x="19098" y="8821"/>
                  </a:lnTo>
                  <a:lnTo>
                    <a:pt x="18685" y="7829"/>
                  </a:lnTo>
                  <a:lnTo>
                    <a:pt x="17890" y="259"/>
                  </a:lnTo>
                  <a:lnTo>
                    <a:pt x="22608" y="0"/>
                  </a:lnTo>
                  <a:lnTo>
                    <a:pt x="24000" y="956"/>
                  </a:lnTo>
                  <a:lnTo>
                    <a:pt x="24930" y="2586"/>
                  </a:lnTo>
                  <a:lnTo>
                    <a:pt x="26421" y="12330"/>
                  </a:lnTo>
                  <a:lnTo>
                    <a:pt x="26773" y="53723"/>
                  </a:lnTo>
                  <a:lnTo>
                    <a:pt x="25789" y="65488"/>
                  </a:lnTo>
                  <a:lnTo>
                    <a:pt x="17692" y="108234"/>
                  </a:lnTo>
                  <a:lnTo>
                    <a:pt x="5538" y="147112"/>
                  </a:lnTo>
                  <a:lnTo>
                    <a:pt x="728" y="178273"/>
                  </a:lnTo>
                  <a:lnTo>
                    <a:pt x="0" y="222674"/>
                  </a:lnTo>
                  <a:lnTo>
                    <a:pt x="7687" y="223093"/>
                  </a:lnTo>
                  <a:lnTo>
                    <a:pt x="13301" y="218381"/>
                  </a:lnTo>
                  <a:lnTo>
                    <a:pt x="38730" y="177071"/>
                  </a:lnTo>
                  <a:lnTo>
                    <a:pt x="56556" y="150098"/>
                  </a:lnTo>
                  <a:lnTo>
                    <a:pt x="62507" y="146025"/>
                  </a:lnTo>
                  <a:lnTo>
                    <a:pt x="65484" y="144939"/>
                  </a:lnTo>
                  <a:lnTo>
                    <a:pt x="67467" y="143222"/>
                  </a:lnTo>
                  <a:lnTo>
                    <a:pt x="69672" y="138670"/>
                  </a:lnTo>
                  <a:lnTo>
                    <a:pt x="71252" y="138051"/>
                  </a:lnTo>
                  <a:lnTo>
                    <a:pt x="73298" y="138631"/>
                  </a:lnTo>
                  <a:lnTo>
                    <a:pt x="82390" y="145049"/>
                  </a:lnTo>
                  <a:lnTo>
                    <a:pt x="84693" y="147265"/>
                  </a:lnTo>
                  <a:lnTo>
                    <a:pt x="87250" y="152373"/>
                  </a:lnTo>
                  <a:lnTo>
                    <a:pt x="90019" y="166668"/>
                  </a:lnTo>
                  <a:lnTo>
                    <a:pt x="95352" y="176527"/>
                  </a:lnTo>
                  <a:lnTo>
                    <a:pt x="98965" y="201473"/>
                  </a:lnTo>
                  <a:lnTo>
                    <a:pt x="107889" y="214041"/>
                  </a:lnTo>
                  <a:lnTo>
                    <a:pt x="136933" y="243967"/>
                  </a:lnTo>
                  <a:lnTo>
                    <a:pt x="139906" y="244960"/>
                  </a:lnTo>
                  <a:lnTo>
                    <a:pt x="142880" y="244630"/>
                  </a:lnTo>
                  <a:lnTo>
                    <a:pt x="151805" y="242071"/>
                  </a:lnTo>
                  <a:lnTo>
                    <a:pt x="158749" y="240480"/>
                  </a:lnTo>
                  <a:lnTo>
                    <a:pt x="176730" y="231374"/>
                  </a:lnTo>
                  <a:lnTo>
                    <a:pt x="190131" y="220021"/>
                  </a:lnTo>
                  <a:lnTo>
                    <a:pt x="193643" y="214143"/>
                  </a:lnTo>
                  <a:lnTo>
                    <a:pt x="207402" y="173743"/>
                  </a:lnTo>
                  <a:lnTo>
                    <a:pt x="212946" y="146570"/>
                  </a:lnTo>
                  <a:lnTo>
                    <a:pt x="214275" y="109356"/>
                  </a:lnTo>
                  <a:lnTo>
                    <a:pt x="205490" y="98245"/>
                  </a:lnTo>
                  <a:lnTo>
                    <a:pt x="200673" y="102896"/>
                  </a:lnTo>
                  <a:lnTo>
                    <a:pt x="198328" y="107848"/>
                  </a:lnTo>
                  <a:lnTo>
                    <a:pt x="191744" y="150130"/>
                  </a:lnTo>
                  <a:lnTo>
                    <a:pt x="187893" y="184562"/>
                  </a:lnTo>
                  <a:lnTo>
                    <a:pt x="195243" y="215428"/>
                  </a:lnTo>
                  <a:lnTo>
                    <a:pt x="196639" y="217996"/>
                  </a:lnTo>
                  <a:lnTo>
                    <a:pt x="198560" y="219709"/>
                  </a:lnTo>
                  <a:lnTo>
                    <a:pt x="200834" y="220850"/>
                  </a:lnTo>
                  <a:lnTo>
                    <a:pt x="202350" y="222604"/>
                  </a:lnTo>
                  <a:lnTo>
                    <a:pt x="204034" y="227198"/>
                  </a:lnTo>
                  <a:lnTo>
                    <a:pt x="205475" y="228820"/>
                  </a:lnTo>
                  <a:lnTo>
                    <a:pt x="219542" y="236923"/>
                  </a:lnTo>
                  <a:lnTo>
                    <a:pt x="220774" y="236295"/>
                  </a:lnTo>
                  <a:lnTo>
                    <a:pt x="221597" y="234885"/>
                  </a:lnTo>
                  <a:lnTo>
                    <a:pt x="223137" y="233944"/>
                  </a:lnTo>
                  <a:lnTo>
                    <a:pt x="230045" y="231628"/>
                  </a:lnTo>
                  <a:lnTo>
                    <a:pt x="244189" y="219708"/>
                  </a:lnTo>
                  <a:lnTo>
                    <a:pt x="253041" y="206354"/>
                  </a:lnTo>
                  <a:lnTo>
                    <a:pt x="258960" y="1784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39">
              <a:extLst>
                <a:ext uri="{FF2B5EF4-FFF2-40B4-BE49-F238E27FC236}">
                  <a16:creationId xmlns:a16="http://schemas.microsoft.com/office/drawing/2014/main" id="{47E60E65-59BB-AD4F-8921-6A7731DD41B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7921056" y="1955602"/>
              <a:ext cx="151383" cy="160576"/>
            </a:xfrm>
            <a:custGeom>
              <a:avLst/>
              <a:gdLst/>
              <a:ahLst/>
              <a:cxnLst/>
              <a:rect l="0" t="0" r="0" b="0"/>
              <a:pathLst>
                <a:path w="151383" h="160576">
                  <a:moveTo>
                    <a:pt x="88874" y="17859"/>
                  </a:moveTo>
                  <a:lnTo>
                    <a:pt x="88874" y="17859"/>
                  </a:lnTo>
                  <a:lnTo>
                    <a:pt x="81185" y="10170"/>
                  </a:lnTo>
                  <a:lnTo>
                    <a:pt x="79976" y="400"/>
                  </a:lnTo>
                  <a:lnTo>
                    <a:pt x="57744" y="0"/>
                  </a:lnTo>
                  <a:lnTo>
                    <a:pt x="55222" y="1985"/>
                  </a:lnTo>
                  <a:lnTo>
                    <a:pt x="19283" y="45337"/>
                  </a:lnTo>
                  <a:lnTo>
                    <a:pt x="13295" y="56861"/>
                  </a:lnTo>
                  <a:lnTo>
                    <a:pt x="1719" y="98244"/>
                  </a:lnTo>
                  <a:lnTo>
                    <a:pt x="0" y="122042"/>
                  </a:lnTo>
                  <a:lnTo>
                    <a:pt x="2411" y="131300"/>
                  </a:lnTo>
                  <a:lnTo>
                    <a:pt x="12043" y="145329"/>
                  </a:lnTo>
                  <a:lnTo>
                    <a:pt x="20579" y="154626"/>
                  </a:lnTo>
                  <a:lnTo>
                    <a:pt x="29085" y="158019"/>
                  </a:lnTo>
                  <a:lnTo>
                    <a:pt x="68197" y="160575"/>
                  </a:lnTo>
                  <a:lnTo>
                    <a:pt x="103582" y="159732"/>
                  </a:lnTo>
                  <a:lnTo>
                    <a:pt x="132902" y="149710"/>
                  </a:lnTo>
                  <a:lnTo>
                    <a:pt x="139199" y="145912"/>
                  </a:lnTo>
                  <a:lnTo>
                    <a:pt x="151382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40">
              <a:extLst>
                <a:ext uri="{FF2B5EF4-FFF2-40B4-BE49-F238E27FC236}">
                  <a16:creationId xmlns:a16="http://schemas.microsoft.com/office/drawing/2014/main" id="{E9D47F47-145C-7746-9624-624937607D5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7965395" y="1929795"/>
              <a:ext cx="339215" cy="111317"/>
            </a:xfrm>
            <a:custGeom>
              <a:avLst/>
              <a:gdLst/>
              <a:ahLst/>
              <a:cxnLst/>
              <a:rect l="0" t="0" r="0" b="0"/>
              <a:pathLst>
                <a:path w="339215" h="111317">
                  <a:moveTo>
                    <a:pt x="339214" y="7947"/>
                  </a:moveTo>
                  <a:lnTo>
                    <a:pt x="339214" y="7947"/>
                  </a:lnTo>
                  <a:lnTo>
                    <a:pt x="339214" y="2803"/>
                  </a:lnTo>
                  <a:lnTo>
                    <a:pt x="339214" y="4999"/>
                  </a:lnTo>
                  <a:lnTo>
                    <a:pt x="338222" y="4990"/>
                  </a:lnTo>
                  <a:lnTo>
                    <a:pt x="331525" y="0"/>
                  </a:lnTo>
                  <a:lnTo>
                    <a:pt x="328190" y="2100"/>
                  </a:lnTo>
                  <a:lnTo>
                    <a:pt x="325912" y="4049"/>
                  </a:lnTo>
                  <a:lnTo>
                    <a:pt x="320735" y="6215"/>
                  </a:lnTo>
                  <a:lnTo>
                    <a:pt x="278276" y="12658"/>
                  </a:lnTo>
                  <a:lnTo>
                    <a:pt x="240019" y="18967"/>
                  </a:lnTo>
                  <a:lnTo>
                    <a:pt x="196212" y="32035"/>
                  </a:lnTo>
                  <a:lnTo>
                    <a:pt x="151674" y="46679"/>
                  </a:lnTo>
                  <a:lnTo>
                    <a:pt x="114108" y="61530"/>
                  </a:lnTo>
                  <a:lnTo>
                    <a:pt x="77215" y="76409"/>
                  </a:lnTo>
                  <a:lnTo>
                    <a:pt x="34349" y="97244"/>
                  </a:lnTo>
                  <a:lnTo>
                    <a:pt x="20019" y="103528"/>
                  </a:lnTo>
                  <a:lnTo>
                    <a:pt x="1185" y="106160"/>
                  </a:lnTo>
                  <a:lnTo>
                    <a:pt x="752" y="107157"/>
                  </a:lnTo>
                  <a:lnTo>
                    <a:pt x="143" y="111316"/>
                  </a:lnTo>
                  <a:lnTo>
                    <a:pt x="0" y="109120"/>
                  </a:lnTo>
                  <a:lnTo>
                    <a:pt x="954" y="108138"/>
                  </a:lnTo>
                  <a:lnTo>
                    <a:pt x="4660" y="107047"/>
                  </a:lnTo>
                  <a:lnTo>
                    <a:pt x="6046" y="105764"/>
                  </a:lnTo>
                  <a:lnTo>
                    <a:pt x="10915" y="96575"/>
                  </a:lnTo>
                  <a:lnTo>
                    <a:pt x="17746" y="88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241">
              <a:extLst>
                <a:ext uri="{FF2B5EF4-FFF2-40B4-BE49-F238E27FC236}">
                  <a16:creationId xmlns:a16="http://schemas.microsoft.com/office/drawing/2014/main" id="{2987E961-F04C-6047-BF5E-0EBFD96F463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8672010" y="1705753"/>
              <a:ext cx="105874" cy="276115"/>
            </a:xfrm>
            <a:custGeom>
              <a:avLst/>
              <a:gdLst/>
              <a:ahLst/>
              <a:cxnLst/>
              <a:rect l="0" t="0" r="0" b="0"/>
              <a:pathLst>
                <a:path w="105874" h="276115">
                  <a:moveTo>
                    <a:pt x="105873" y="205200"/>
                  </a:moveTo>
                  <a:lnTo>
                    <a:pt x="105873" y="205200"/>
                  </a:lnTo>
                  <a:lnTo>
                    <a:pt x="105873" y="209941"/>
                  </a:lnTo>
                  <a:lnTo>
                    <a:pt x="104881" y="211337"/>
                  </a:lnTo>
                  <a:lnTo>
                    <a:pt x="103226" y="212268"/>
                  </a:lnTo>
                  <a:lnTo>
                    <a:pt x="101132" y="212888"/>
                  </a:lnTo>
                  <a:lnTo>
                    <a:pt x="99735" y="214295"/>
                  </a:lnTo>
                  <a:lnTo>
                    <a:pt x="98183" y="218502"/>
                  </a:lnTo>
                  <a:lnTo>
                    <a:pt x="96778" y="220022"/>
                  </a:lnTo>
                  <a:lnTo>
                    <a:pt x="92571" y="221709"/>
                  </a:lnTo>
                  <a:lnTo>
                    <a:pt x="84624" y="222659"/>
                  </a:lnTo>
                  <a:lnTo>
                    <a:pt x="82777" y="221801"/>
                  </a:lnTo>
                  <a:lnTo>
                    <a:pt x="81546" y="220236"/>
                  </a:lnTo>
                  <a:lnTo>
                    <a:pt x="80725" y="218200"/>
                  </a:lnTo>
                  <a:lnTo>
                    <a:pt x="79185" y="216844"/>
                  </a:lnTo>
                  <a:lnTo>
                    <a:pt x="74830" y="215336"/>
                  </a:lnTo>
                  <a:lnTo>
                    <a:pt x="63948" y="213376"/>
                  </a:lnTo>
                  <a:lnTo>
                    <a:pt x="58135" y="209495"/>
                  </a:lnTo>
                  <a:lnTo>
                    <a:pt x="54891" y="204463"/>
                  </a:lnTo>
                  <a:lnTo>
                    <a:pt x="52456" y="198920"/>
                  </a:lnTo>
                  <a:lnTo>
                    <a:pt x="36917" y="178392"/>
                  </a:lnTo>
                  <a:lnTo>
                    <a:pt x="36089" y="175422"/>
                  </a:lnTo>
                  <a:lnTo>
                    <a:pt x="34545" y="173442"/>
                  </a:lnTo>
                  <a:lnTo>
                    <a:pt x="25916" y="169636"/>
                  </a:lnTo>
                  <a:lnTo>
                    <a:pt x="20887" y="169527"/>
                  </a:lnTo>
                  <a:lnTo>
                    <a:pt x="15847" y="172147"/>
                  </a:lnTo>
                  <a:lnTo>
                    <a:pt x="13113" y="174235"/>
                  </a:lnTo>
                  <a:lnTo>
                    <a:pt x="10076" y="179201"/>
                  </a:lnTo>
                  <a:lnTo>
                    <a:pt x="0" y="220619"/>
                  </a:lnTo>
                  <a:lnTo>
                    <a:pt x="1932" y="229582"/>
                  </a:lnTo>
                  <a:lnTo>
                    <a:pt x="5953" y="240206"/>
                  </a:lnTo>
                  <a:lnTo>
                    <a:pt x="6518" y="243420"/>
                  </a:lnTo>
                  <a:lnTo>
                    <a:pt x="9790" y="249637"/>
                  </a:lnTo>
                  <a:lnTo>
                    <a:pt x="28607" y="270672"/>
                  </a:lnTo>
                  <a:lnTo>
                    <a:pt x="34490" y="273986"/>
                  </a:lnTo>
                  <a:lnTo>
                    <a:pt x="46352" y="276114"/>
                  </a:lnTo>
                  <a:lnTo>
                    <a:pt x="52299" y="273759"/>
                  </a:lnTo>
                  <a:lnTo>
                    <a:pt x="58249" y="270397"/>
                  </a:lnTo>
                  <a:lnTo>
                    <a:pt x="67178" y="267513"/>
                  </a:lnTo>
                  <a:lnTo>
                    <a:pt x="82060" y="255384"/>
                  </a:lnTo>
                  <a:lnTo>
                    <a:pt x="90990" y="242008"/>
                  </a:lnTo>
                  <a:lnTo>
                    <a:pt x="95179" y="230217"/>
                  </a:lnTo>
                  <a:lnTo>
                    <a:pt x="96788" y="189349"/>
                  </a:lnTo>
                  <a:lnTo>
                    <a:pt x="96912" y="151026"/>
                  </a:lnTo>
                  <a:lnTo>
                    <a:pt x="96934" y="117821"/>
                  </a:lnTo>
                  <a:lnTo>
                    <a:pt x="94295" y="73691"/>
                  </a:lnTo>
                  <a:lnTo>
                    <a:pt x="89254" y="36017"/>
                  </a:lnTo>
                  <a:lnTo>
                    <a:pt x="88016" y="0"/>
                  </a:lnTo>
                  <a:lnTo>
                    <a:pt x="88013" y="42059"/>
                  </a:lnTo>
                  <a:lnTo>
                    <a:pt x="95081" y="81043"/>
                  </a:lnTo>
                  <a:lnTo>
                    <a:pt x="97690" y="124946"/>
                  </a:lnTo>
                  <a:lnTo>
                    <a:pt x="105873" y="1605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" name="SMARTInkShape-242">
              <a:extLst>
                <a:ext uri="{FF2B5EF4-FFF2-40B4-BE49-F238E27FC236}">
                  <a16:creationId xmlns:a16="http://schemas.microsoft.com/office/drawing/2014/main" id="{70B5CFDA-45DB-D74A-A297-4E680D954B5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8814853" y="1697928"/>
              <a:ext cx="275570" cy="284464"/>
            </a:xfrm>
            <a:custGeom>
              <a:avLst/>
              <a:gdLst/>
              <a:ahLst/>
              <a:cxnLst/>
              <a:rect l="0" t="0" r="0" b="0"/>
              <a:pathLst>
                <a:path w="275570" h="284464">
                  <a:moveTo>
                    <a:pt x="79116" y="284463"/>
                  </a:moveTo>
                  <a:lnTo>
                    <a:pt x="79116" y="284463"/>
                  </a:lnTo>
                  <a:lnTo>
                    <a:pt x="72047" y="267681"/>
                  </a:lnTo>
                  <a:lnTo>
                    <a:pt x="65555" y="228661"/>
                  </a:lnTo>
                  <a:lnTo>
                    <a:pt x="50400" y="187165"/>
                  </a:lnTo>
                  <a:lnTo>
                    <a:pt x="46510" y="180696"/>
                  </a:lnTo>
                  <a:lnTo>
                    <a:pt x="44781" y="174513"/>
                  </a:lnTo>
                  <a:lnTo>
                    <a:pt x="43327" y="172468"/>
                  </a:lnTo>
                  <a:lnTo>
                    <a:pt x="41366" y="171104"/>
                  </a:lnTo>
                  <a:lnTo>
                    <a:pt x="39066" y="170195"/>
                  </a:lnTo>
                  <a:lnTo>
                    <a:pt x="37534" y="168597"/>
                  </a:lnTo>
                  <a:lnTo>
                    <a:pt x="35830" y="164175"/>
                  </a:lnTo>
                  <a:lnTo>
                    <a:pt x="34384" y="162599"/>
                  </a:lnTo>
                  <a:lnTo>
                    <a:pt x="26899" y="159862"/>
                  </a:lnTo>
                  <a:lnTo>
                    <a:pt x="17969" y="159483"/>
                  </a:lnTo>
                  <a:lnTo>
                    <a:pt x="17516" y="160463"/>
                  </a:lnTo>
                  <a:lnTo>
                    <a:pt x="17011" y="164198"/>
                  </a:lnTo>
                  <a:lnTo>
                    <a:pt x="14141" y="169165"/>
                  </a:lnTo>
                  <a:lnTo>
                    <a:pt x="11987" y="171879"/>
                  </a:lnTo>
                  <a:lnTo>
                    <a:pt x="9593" y="180186"/>
                  </a:lnTo>
                  <a:lnTo>
                    <a:pt x="5082" y="215514"/>
                  </a:lnTo>
                  <a:lnTo>
                    <a:pt x="0" y="232589"/>
                  </a:lnTo>
                  <a:lnTo>
                    <a:pt x="8447" y="272289"/>
                  </a:lnTo>
                  <a:lnTo>
                    <a:pt x="12319" y="278391"/>
                  </a:lnTo>
                  <a:lnTo>
                    <a:pt x="17348" y="281764"/>
                  </a:lnTo>
                  <a:lnTo>
                    <a:pt x="25756" y="283663"/>
                  </a:lnTo>
                  <a:lnTo>
                    <a:pt x="37487" y="284305"/>
                  </a:lnTo>
                  <a:lnTo>
                    <a:pt x="39457" y="283365"/>
                  </a:lnTo>
                  <a:lnTo>
                    <a:pt x="40770" y="281747"/>
                  </a:lnTo>
                  <a:lnTo>
                    <a:pt x="43222" y="277302"/>
                  </a:lnTo>
                  <a:lnTo>
                    <a:pt x="57533" y="260544"/>
                  </a:lnTo>
                  <a:lnTo>
                    <a:pt x="68106" y="230094"/>
                  </a:lnTo>
                  <a:lnTo>
                    <a:pt x="70904" y="193886"/>
                  </a:lnTo>
                  <a:lnTo>
                    <a:pt x="77838" y="150349"/>
                  </a:lnTo>
                  <a:lnTo>
                    <a:pt x="78863" y="109621"/>
                  </a:lnTo>
                  <a:lnTo>
                    <a:pt x="79093" y="67764"/>
                  </a:lnTo>
                  <a:lnTo>
                    <a:pt x="79113" y="42226"/>
                  </a:lnTo>
                  <a:lnTo>
                    <a:pt x="76468" y="35250"/>
                  </a:lnTo>
                  <a:lnTo>
                    <a:pt x="72978" y="28842"/>
                  </a:lnTo>
                  <a:lnTo>
                    <a:pt x="70737" y="16644"/>
                  </a:lnTo>
                  <a:lnTo>
                    <a:pt x="70295" y="9420"/>
                  </a:lnTo>
                  <a:lnTo>
                    <a:pt x="69267" y="8828"/>
                  </a:lnTo>
                  <a:lnTo>
                    <a:pt x="65478" y="8169"/>
                  </a:lnTo>
                  <a:lnTo>
                    <a:pt x="64071" y="7001"/>
                  </a:lnTo>
                  <a:lnTo>
                    <a:pt x="61627" y="0"/>
                  </a:lnTo>
                  <a:lnTo>
                    <a:pt x="61259" y="24713"/>
                  </a:lnTo>
                  <a:lnTo>
                    <a:pt x="70350" y="65317"/>
                  </a:lnTo>
                  <a:lnTo>
                    <a:pt x="77765" y="106408"/>
                  </a:lnTo>
                  <a:lnTo>
                    <a:pt x="86005" y="143520"/>
                  </a:lnTo>
                  <a:lnTo>
                    <a:pt x="90086" y="166303"/>
                  </a:lnTo>
                  <a:lnTo>
                    <a:pt x="95898" y="179361"/>
                  </a:lnTo>
                  <a:lnTo>
                    <a:pt x="126408" y="223131"/>
                  </a:lnTo>
                  <a:lnTo>
                    <a:pt x="137589" y="236482"/>
                  </a:lnTo>
                  <a:lnTo>
                    <a:pt x="139830" y="242633"/>
                  </a:lnTo>
                  <a:lnTo>
                    <a:pt x="141420" y="244670"/>
                  </a:lnTo>
                  <a:lnTo>
                    <a:pt x="149155" y="248207"/>
                  </a:lnTo>
                  <a:lnTo>
                    <a:pt x="154879" y="243845"/>
                  </a:lnTo>
                  <a:lnTo>
                    <a:pt x="157437" y="238960"/>
                  </a:lnTo>
                  <a:lnTo>
                    <a:pt x="159303" y="226302"/>
                  </a:lnTo>
                  <a:lnTo>
                    <a:pt x="159472" y="184204"/>
                  </a:lnTo>
                  <a:lnTo>
                    <a:pt x="150921" y="143976"/>
                  </a:lnTo>
                  <a:lnTo>
                    <a:pt x="149806" y="143180"/>
                  </a:lnTo>
                  <a:lnTo>
                    <a:pt x="143496" y="142059"/>
                  </a:lnTo>
                  <a:lnTo>
                    <a:pt x="138156" y="141797"/>
                  </a:lnTo>
                  <a:lnTo>
                    <a:pt x="136336" y="143712"/>
                  </a:lnTo>
                  <a:lnTo>
                    <a:pt x="130767" y="158397"/>
                  </a:lnTo>
                  <a:lnTo>
                    <a:pt x="126877" y="164933"/>
                  </a:lnTo>
                  <a:lnTo>
                    <a:pt x="123694" y="174191"/>
                  </a:lnTo>
                  <a:lnTo>
                    <a:pt x="117901" y="184211"/>
                  </a:lnTo>
                  <a:lnTo>
                    <a:pt x="116197" y="193935"/>
                  </a:lnTo>
                  <a:lnTo>
                    <a:pt x="118086" y="202225"/>
                  </a:lnTo>
                  <a:lnTo>
                    <a:pt x="121240" y="209217"/>
                  </a:lnTo>
                  <a:lnTo>
                    <a:pt x="124009" y="218732"/>
                  </a:lnTo>
                  <a:lnTo>
                    <a:pt x="136095" y="233829"/>
                  </a:lnTo>
                  <a:lnTo>
                    <a:pt x="141813" y="237154"/>
                  </a:lnTo>
                  <a:lnTo>
                    <a:pt x="153254" y="239026"/>
                  </a:lnTo>
                  <a:lnTo>
                    <a:pt x="184400" y="239801"/>
                  </a:lnTo>
                  <a:lnTo>
                    <a:pt x="190458" y="235070"/>
                  </a:lnTo>
                  <a:lnTo>
                    <a:pt x="193093" y="230099"/>
                  </a:lnTo>
                  <a:lnTo>
                    <a:pt x="193796" y="227384"/>
                  </a:lnTo>
                  <a:lnTo>
                    <a:pt x="202083" y="212956"/>
                  </a:lnTo>
                  <a:lnTo>
                    <a:pt x="204116" y="184374"/>
                  </a:lnTo>
                  <a:lnTo>
                    <a:pt x="204121" y="182018"/>
                  </a:lnTo>
                  <a:lnTo>
                    <a:pt x="205117" y="181439"/>
                  </a:lnTo>
                  <a:lnTo>
                    <a:pt x="206772" y="182046"/>
                  </a:lnTo>
                  <a:lnTo>
                    <a:pt x="212952" y="186163"/>
                  </a:lnTo>
                  <a:lnTo>
                    <a:pt x="213061" y="224945"/>
                  </a:lnTo>
                  <a:lnTo>
                    <a:pt x="215707" y="230890"/>
                  </a:lnTo>
                  <a:lnTo>
                    <a:pt x="219198" y="236840"/>
                  </a:lnTo>
                  <a:lnTo>
                    <a:pt x="221439" y="248744"/>
                  </a:lnTo>
                  <a:lnTo>
                    <a:pt x="221881" y="260650"/>
                  </a:lnTo>
                  <a:lnTo>
                    <a:pt x="222910" y="262635"/>
                  </a:lnTo>
                  <a:lnTo>
                    <a:pt x="224588" y="263957"/>
                  </a:lnTo>
                  <a:lnTo>
                    <a:pt x="230810" y="266557"/>
                  </a:lnTo>
                  <a:lnTo>
                    <a:pt x="235629" y="261849"/>
                  </a:lnTo>
                  <a:lnTo>
                    <a:pt x="240619" y="259529"/>
                  </a:lnTo>
                  <a:lnTo>
                    <a:pt x="243340" y="258911"/>
                  </a:lnTo>
                  <a:lnTo>
                    <a:pt x="245153" y="257506"/>
                  </a:lnTo>
                  <a:lnTo>
                    <a:pt x="255590" y="237370"/>
                  </a:lnTo>
                  <a:lnTo>
                    <a:pt x="262925" y="231814"/>
                  </a:lnTo>
                  <a:lnTo>
                    <a:pt x="264988" y="226998"/>
                  </a:lnTo>
                  <a:lnTo>
                    <a:pt x="266531" y="225317"/>
                  </a:lnTo>
                  <a:lnTo>
                    <a:pt x="275158" y="222086"/>
                  </a:lnTo>
                  <a:lnTo>
                    <a:pt x="275569" y="2666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6" name="SMARTInkShape-Group75">
            <a:extLst>
              <a:ext uri="{FF2B5EF4-FFF2-40B4-BE49-F238E27FC236}">
                <a16:creationId xmlns:a16="http://schemas.microsoft.com/office/drawing/2014/main" id="{25958697-49B0-AD48-B614-8014DCB27534}"/>
              </a:ext>
            </a:extLst>
          </p:cNvPr>
          <p:cNvGrpSpPr/>
          <p:nvPr/>
        </p:nvGrpSpPr>
        <p:grpSpPr>
          <a:xfrm>
            <a:off x="7286747" y="1903979"/>
            <a:ext cx="526662" cy="1774120"/>
            <a:chOff x="7286747" y="1903979"/>
            <a:chExt cx="526662" cy="1774120"/>
          </a:xfrm>
        </p:grpSpPr>
        <p:sp>
          <p:nvSpPr>
            <p:cNvPr id="77" name="SMARTInkShape-243">
              <a:extLst>
                <a:ext uri="{FF2B5EF4-FFF2-40B4-BE49-F238E27FC236}">
                  <a16:creationId xmlns:a16="http://schemas.microsoft.com/office/drawing/2014/main" id="{5A352113-642E-6640-AEB9-FB676B7E7A9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7420580" y="2821781"/>
              <a:ext cx="160726" cy="98228"/>
            </a:xfrm>
            <a:custGeom>
              <a:avLst/>
              <a:gdLst/>
              <a:ahLst/>
              <a:cxnLst/>
              <a:rect l="0" t="0" r="0" b="0"/>
              <a:pathLst>
                <a:path w="160726" h="98228">
                  <a:moveTo>
                    <a:pt x="8920" y="0"/>
                  </a:moveTo>
                  <a:lnTo>
                    <a:pt x="8920" y="0"/>
                  </a:lnTo>
                  <a:lnTo>
                    <a:pt x="1231" y="0"/>
                  </a:lnTo>
                  <a:lnTo>
                    <a:pt x="817" y="992"/>
                  </a:lnTo>
                  <a:lnTo>
                    <a:pt x="0" y="13561"/>
                  </a:lnTo>
                  <a:lnTo>
                    <a:pt x="989" y="14994"/>
                  </a:lnTo>
                  <a:lnTo>
                    <a:pt x="2640" y="15949"/>
                  </a:lnTo>
                  <a:lnTo>
                    <a:pt x="9705" y="17293"/>
                  </a:lnTo>
                  <a:lnTo>
                    <a:pt x="12420" y="17482"/>
                  </a:lnTo>
                  <a:lnTo>
                    <a:pt x="18082" y="20338"/>
                  </a:lnTo>
                  <a:lnTo>
                    <a:pt x="23907" y="23922"/>
                  </a:lnTo>
                  <a:lnTo>
                    <a:pt x="32763" y="26932"/>
                  </a:lnTo>
                  <a:lnTo>
                    <a:pt x="42664" y="32674"/>
                  </a:lnTo>
                  <a:lnTo>
                    <a:pt x="56732" y="35809"/>
                  </a:lnTo>
                  <a:lnTo>
                    <a:pt x="67625" y="42581"/>
                  </a:lnTo>
                  <a:lnTo>
                    <a:pt x="87966" y="56674"/>
                  </a:lnTo>
                  <a:lnTo>
                    <a:pt x="109746" y="66736"/>
                  </a:lnTo>
                  <a:lnTo>
                    <a:pt x="130937" y="85402"/>
                  </a:lnTo>
                  <a:lnTo>
                    <a:pt x="142861" y="91173"/>
                  </a:lnTo>
                  <a:lnTo>
                    <a:pt x="150030" y="96833"/>
                  </a:lnTo>
                  <a:lnTo>
                    <a:pt x="160725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44">
              <a:extLst>
                <a:ext uri="{FF2B5EF4-FFF2-40B4-BE49-F238E27FC236}">
                  <a16:creationId xmlns:a16="http://schemas.microsoft.com/office/drawing/2014/main" id="{7EA37F56-A215-9340-9A5B-EBC5E98C437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7545586" y="2786063"/>
              <a:ext cx="133946" cy="178594"/>
            </a:xfrm>
            <a:custGeom>
              <a:avLst/>
              <a:gdLst/>
              <a:ahLst/>
              <a:cxnLst/>
              <a:rect l="0" t="0" r="0" b="0"/>
              <a:pathLst>
                <a:path w="133946" h="178594">
                  <a:moveTo>
                    <a:pt x="133945" y="0"/>
                  </a:moveTo>
                  <a:lnTo>
                    <a:pt x="133945" y="0"/>
                  </a:lnTo>
                  <a:lnTo>
                    <a:pt x="128801" y="0"/>
                  </a:lnTo>
                  <a:lnTo>
                    <a:pt x="133686" y="0"/>
                  </a:lnTo>
                  <a:lnTo>
                    <a:pt x="125377" y="0"/>
                  </a:lnTo>
                  <a:lnTo>
                    <a:pt x="125123" y="4740"/>
                  </a:lnTo>
                  <a:lnTo>
                    <a:pt x="122417" y="9713"/>
                  </a:lnTo>
                  <a:lnTo>
                    <a:pt x="86630" y="51722"/>
                  </a:lnTo>
                  <a:lnTo>
                    <a:pt x="77198" y="59698"/>
                  </a:lnTo>
                  <a:lnTo>
                    <a:pt x="45970" y="104302"/>
                  </a:lnTo>
                  <a:lnTo>
                    <a:pt x="18027" y="144741"/>
                  </a:lnTo>
                  <a:lnTo>
                    <a:pt x="11626" y="158641"/>
                  </a:lnTo>
                  <a:lnTo>
                    <a:pt x="9136" y="165757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45">
              <a:extLst>
                <a:ext uri="{FF2B5EF4-FFF2-40B4-BE49-F238E27FC236}">
                  <a16:creationId xmlns:a16="http://schemas.microsoft.com/office/drawing/2014/main" id="{1F854C6D-BC77-9F42-A3CC-2BD3A60D454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7447359" y="3223994"/>
              <a:ext cx="115156" cy="213889"/>
            </a:xfrm>
            <a:custGeom>
              <a:avLst/>
              <a:gdLst/>
              <a:ahLst/>
              <a:cxnLst/>
              <a:rect l="0" t="0" r="0" b="0"/>
              <a:pathLst>
                <a:path w="115156" h="213889">
                  <a:moveTo>
                    <a:pt x="0" y="26412"/>
                  </a:moveTo>
                  <a:lnTo>
                    <a:pt x="0" y="26412"/>
                  </a:lnTo>
                  <a:lnTo>
                    <a:pt x="0" y="18724"/>
                  </a:lnTo>
                  <a:lnTo>
                    <a:pt x="993" y="18310"/>
                  </a:lnTo>
                  <a:lnTo>
                    <a:pt x="7689" y="17591"/>
                  </a:lnTo>
                  <a:lnTo>
                    <a:pt x="8378" y="14885"/>
                  </a:lnTo>
                  <a:lnTo>
                    <a:pt x="8562" y="12774"/>
                  </a:lnTo>
                  <a:lnTo>
                    <a:pt x="9677" y="11367"/>
                  </a:lnTo>
                  <a:lnTo>
                    <a:pt x="13562" y="9803"/>
                  </a:lnTo>
                  <a:lnTo>
                    <a:pt x="24140" y="7808"/>
                  </a:lnTo>
                  <a:lnTo>
                    <a:pt x="33832" y="2489"/>
                  </a:lnTo>
                  <a:lnTo>
                    <a:pt x="55326" y="0"/>
                  </a:lnTo>
                  <a:lnTo>
                    <a:pt x="61962" y="2437"/>
                  </a:lnTo>
                  <a:lnTo>
                    <a:pt x="68218" y="5834"/>
                  </a:lnTo>
                  <a:lnTo>
                    <a:pt x="77319" y="8739"/>
                  </a:lnTo>
                  <a:lnTo>
                    <a:pt x="101200" y="29512"/>
                  </a:lnTo>
                  <a:lnTo>
                    <a:pt x="104509" y="35397"/>
                  </a:lnTo>
                  <a:lnTo>
                    <a:pt x="115155" y="68251"/>
                  </a:lnTo>
                  <a:lnTo>
                    <a:pt x="114818" y="83898"/>
                  </a:lnTo>
                  <a:lnTo>
                    <a:pt x="102773" y="122940"/>
                  </a:lnTo>
                  <a:lnTo>
                    <a:pt x="89112" y="141882"/>
                  </a:lnTo>
                  <a:lnTo>
                    <a:pt x="52789" y="184717"/>
                  </a:lnTo>
                  <a:lnTo>
                    <a:pt x="18071" y="211227"/>
                  </a:lnTo>
                  <a:lnTo>
                    <a:pt x="9465" y="213777"/>
                  </a:lnTo>
                  <a:lnTo>
                    <a:pt x="4348" y="213888"/>
                  </a:lnTo>
                  <a:lnTo>
                    <a:pt x="2899" y="212912"/>
                  </a:lnTo>
                  <a:lnTo>
                    <a:pt x="1933" y="211269"/>
                  </a:lnTo>
                  <a:lnTo>
                    <a:pt x="1289" y="209181"/>
                  </a:lnTo>
                  <a:lnTo>
                    <a:pt x="1851" y="206797"/>
                  </a:lnTo>
                  <a:lnTo>
                    <a:pt x="8930" y="196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0" name="SMARTInkShape-246">
              <a:extLst>
                <a:ext uri="{FF2B5EF4-FFF2-40B4-BE49-F238E27FC236}">
                  <a16:creationId xmlns:a16="http://schemas.microsoft.com/office/drawing/2014/main" id="{1A0E99D0-2F1E-A745-82FC-F427422DC21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7456408" y="2053828"/>
              <a:ext cx="196335" cy="196454"/>
            </a:xfrm>
            <a:custGeom>
              <a:avLst/>
              <a:gdLst/>
              <a:ahLst/>
              <a:cxnLst/>
              <a:rect l="0" t="0" r="0" b="0"/>
              <a:pathLst>
                <a:path w="196335" h="196454">
                  <a:moveTo>
                    <a:pt x="62389" y="0"/>
                  </a:moveTo>
                  <a:lnTo>
                    <a:pt x="62389" y="0"/>
                  </a:lnTo>
                  <a:lnTo>
                    <a:pt x="53459" y="0"/>
                  </a:lnTo>
                  <a:lnTo>
                    <a:pt x="61148" y="0"/>
                  </a:lnTo>
                  <a:lnTo>
                    <a:pt x="69273" y="6137"/>
                  </a:lnTo>
                  <a:lnTo>
                    <a:pt x="77548" y="8102"/>
                  </a:lnTo>
                  <a:lnTo>
                    <a:pt x="118579" y="8920"/>
                  </a:lnTo>
                  <a:lnTo>
                    <a:pt x="160448" y="8930"/>
                  </a:lnTo>
                  <a:lnTo>
                    <a:pt x="163480" y="8930"/>
                  </a:lnTo>
                  <a:lnTo>
                    <a:pt x="169496" y="11576"/>
                  </a:lnTo>
                  <a:lnTo>
                    <a:pt x="175477" y="15067"/>
                  </a:lnTo>
                  <a:lnTo>
                    <a:pt x="185637" y="17492"/>
                  </a:lnTo>
                  <a:lnTo>
                    <a:pt x="195920" y="17850"/>
                  </a:lnTo>
                  <a:lnTo>
                    <a:pt x="196252" y="23002"/>
                  </a:lnTo>
                  <a:lnTo>
                    <a:pt x="196298" y="20807"/>
                  </a:lnTo>
                  <a:lnTo>
                    <a:pt x="196309" y="20816"/>
                  </a:lnTo>
                  <a:lnTo>
                    <a:pt x="196334" y="34477"/>
                  </a:lnTo>
                  <a:lnTo>
                    <a:pt x="195342" y="34891"/>
                  </a:lnTo>
                  <a:lnTo>
                    <a:pt x="191593" y="35351"/>
                  </a:lnTo>
                  <a:lnTo>
                    <a:pt x="190197" y="36466"/>
                  </a:lnTo>
                  <a:lnTo>
                    <a:pt x="183031" y="48115"/>
                  </a:lnTo>
                  <a:lnTo>
                    <a:pt x="177854" y="51150"/>
                  </a:lnTo>
                  <a:lnTo>
                    <a:pt x="172246" y="53491"/>
                  </a:lnTo>
                  <a:lnTo>
                    <a:pt x="142751" y="77772"/>
                  </a:lnTo>
                  <a:lnTo>
                    <a:pt x="136801" y="80206"/>
                  </a:lnTo>
                  <a:lnTo>
                    <a:pt x="130848" y="84595"/>
                  </a:lnTo>
                  <a:lnTo>
                    <a:pt x="118943" y="100642"/>
                  </a:lnTo>
                  <a:lnTo>
                    <a:pt x="74295" y="139914"/>
                  </a:lnTo>
                  <a:lnTo>
                    <a:pt x="47506" y="165696"/>
                  </a:lnTo>
                  <a:lnTo>
                    <a:pt x="35600" y="171526"/>
                  </a:lnTo>
                  <a:lnTo>
                    <a:pt x="10208" y="195067"/>
                  </a:lnTo>
                  <a:lnTo>
                    <a:pt x="0" y="196442"/>
                  </a:lnTo>
                  <a:lnTo>
                    <a:pt x="38620" y="196453"/>
                  </a:lnTo>
                  <a:lnTo>
                    <a:pt x="82731" y="185041"/>
                  </a:lnTo>
                  <a:lnTo>
                    <a:pt x="99811" y="179867"/>
                  </a:lnTo>
                  <a:lnTo>
                    <a:pt x="127983" y="177676"/>
                  </a:lnTo>
                  <a:lnTo>
                    <a:pt x="145354" y="170915"/>
                  </a:lnTo>
                  <a:lnTo>
                    <a:pt x="173760" y="169674"/>
                  </a:lnTo>
                  <a:lnTo>
                    <a:pt x="175332" y="168678"/>
                  </a:lnTo>
                  <a:lnTo>
                    <a:pt x="176380" y="167023"/>
                  </a:lnTo>
                  <a:lnTo>
                    <a:pt x="177078" y="164926"/>
                  </a:lnTo>
                  <a:lnTo>
                    <a:pt x="177543" y="164521"/>
                  </a:lnTo>
                  <a:lnTo>
                    <a:pt x="177854" y="165243"/>
                  </a:lnTo>
                  <a:lnTo>
                    <a:pt x="178061" y="166717"/>
                  </a:lnTo>
                  <a:lnTo>
                    <a:pt x="178199" y="166707"/>
                  </a:lnTo>
                  <a:lnTo>
                    <a:pt x="178438" y="161717"/>
                  </a:lnTo>
                  <a:lnTo>
                    <a:pt x="178468" y="166073"/>
                  </a:lnTo>
                  <a:lnTo>
                    <a:pt x="178475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1" name="SMARTInkShape-247">
              <a:extLst>
                <a:ext uri="{FF2B5EF4-FFF2-40B4-BE49-F238E27FC236}">
                  <a16:creationId xmlns:a16="http://schemas.microsoft.com/office/drawing/2014/main" id="{07CA28EA-D738-3743-ACBD-BB34CDF5521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7304588" y="1903979"/>
              <a:ext cx="508821" cy="520319"/>
            </a:xfrm>
            <a:custGeom>
              <a:avLst/>
              <a:gdLst/>
              <a:ahLst/>
              <a:cxnLst/>
              <a:rect l="0" t="0" r="0" b="0"/>
              <a:pathLst>
                <a:path w="508821" h="520319">
                  <a:moveTo>
                    <a:pt x="133842" y="33763"/>
                  </a:moveTo>
                  <a:lnTo>
                    <a:pt x="133842" y="33763"/>
                  </a:lnTo>
                  <a:lnTo>
                    <a:pt x="126153" y="33763"/>
                  </a:lnTo>
                  <a:lnTo>
                    <a:pt x="118028" y="39900"/>
                  </a:lnTo>
                  <a:lnTo>
                    <a:pt x="109753" y="42858"/>
                  </a:lnTo>
                  <a:lnTo>
                    <a:pt x="86009" y="58844"/>
                  </a:lnTo>
                  <a:lnTo>
                    <a:pt x="50877" y="98758"/>
                  </a:lnTo>
                  <a:lnTo>
                    <a:pt x="33890" y="120575"/>
                  </a:lnTo>
                  <a:lnTo>
                    <a:pt x="17920" y="159627"/>
                  </a:lnTo>
                  <a:lnTo>
                    <a:pt x="3887" y="203539"/>
                  </a:lnTo>
                  <a:lnTo>
                    <a:pt x="422" y="248090"/>
                  </a:lnTo>
                  <a:lnTo>
                    <a:pt x="0" y="289934"/>
                  </a:lnTo>
                  <a:lnTo>
                    <a:pt x="2563" y="330538"/>
                  </a:lnTo>
                  <a:lnTo>
                    <a:pt x="7589" y="371741"/>
                  </a:lnTo>
                  <a:lnTo>
                    <a:pt x="25445" y="414916"/>
                  </a:lnTo>
                  <a:lnTo>
                    <a:pt x="37893" y="434762"/>
                  </a:lnTo>
                  <a:lnTo>
                    <a:pt x="77420" y="477222"/>
                  </a:lnTo>
                  <a:lnTo>
                    <a:pt x="120706" y="500556"/>
                  </a:lnTo>
                  <a:lnTo>
                    <a:pt x="152634" y="511893"/>
                  </a:lnTo>
                  <a:lnTo>
                    <a:pt x="196472" y="515430"/>
                  </a:lnTo>
                  <a:lnTo>
                    <a:pt x="241013" y="520318"/>
                  </a:lnTo>
                  <a:lnTo>
                    <a:pt x="284657" y="516539"/>
                  </a:lnTo>
                  <a:lnTo>
                    <a:pt x="314297" y="513434"/>
                  </a:lnTo>
                  <a:lnTo>
                    <a:pt x="356337" y="499758"/>
                  </a:lnTo>
                  <a:lnTo>
                    <a:pt x="395452" y="474100"/>
                  </a:lnTo>
                  <a:lnTo>
                    <a:pt x="412549" y="458472"/>
                  </a:lnTo>
                  <a:lnTo>
                    <a:pt x="446926" y="417685"/>
                  </a:lnTo>
                  <a:lnTo>
                    <a:pt x="457537" y="404817"/>
                  </a:lnTo>
                  <a:lnTo>
                    <a:pt x="475656" y="363636"/>
                  </a:lnTo>
                  <a:lnTo>
                    <a:pt x="490965" y="326512"/>
                  </a:lnTo>
                  <a:lnTo>
                    <a:pt x="504911" y="283540"/>
                  </a:lnTo>
                  <a:lnTo>
                    <a:pt x="508365" y="239113"/>
                  </a:lnTo>
                  <a:lnTo>
                    <a:pt x="508820" y="201561"/>
                  </a:lnTo>
                  <a:lnTo>
                    <a:pt x="507887" y="165662"/>
                  </a:lnTo>
                  <a:lnTo>
                    <a:pt x="494649" y="122958"/>
                  </a:lnTo>
                  <a:lnTo>
                    <a:pt x="484218" y="83625"/>
                  </a:lnTo>
                  <a:lnTo>
                    <a:pt x="474900" y="60443"/>
                  </a:lnTo>
                  <a:lnTo>
                    <a:pt x="449170" y="23101"/>
                  </a:lnTo>
                  <a:lnTo>
                    <a:pt x="439022" y="14803"/>
                  </a:lnTo>
                  <a:lnTo>
                    <a:pt x="427897" y="10454"/>
                  </a:lnTo>
                  <a:lnTo>
                    <a:pt x="385680" y="212"/>
                  </a:lnTo>
                  <a:lnTo>
                    <a:pt x="370785" y="0"/>
                  </a:lnTo>
                  <a:lnTo>
                    <a:pt x="331531" y="5303"/>
                  </a:lnTo>
                  <a:lnTo>
                    <a:pt x="294820" y="11384"/>
                  </a:lnTo>
                  <a:lnTo>
                    <a:pt x="258378" y="19305"/>
                  </a:lnTo>
                  <a:lnTo>
                    <a:pt x="216871" y="31863"/>
                  </a:lnTo>
                  <a:lnTo>
                    <a:pt x="176008" y="57748"/>
                  </a:lnTo>
                  <a:lnTo>
                    <a:pt x="151701" y="784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248">
              <a:extLst>
                <a:ext uri="{FF2B5EF4-FFF2-40B4-BE49-F238E27FC236}">
                  <a16:creationId xmlns:a16="http://schemas.microsoft.com/office/drawing/2014/main" id="{0BEA2F6E-5851-D045-AD94-43D47D736ED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7518797" y="2437837"/>
              <a:ext cx="26790" cy="526406"/>
            </a:xfrm>
            <a:custGeom>
              <a:avLst/>
              <a:gdLst/>
              <a:ahLst/>
              <a:cxnLst/>
              <a:rect l="0" t="0" r="0" b="0"/>
              <a:pathLst>
                <a:path w="26790" h="526406">
                  <a:moveTo>
                    <a:pt x="26789" y="8897"/>
                  </a:moveTo>
                  <a:lnTo>
                    <a:pt x="26789" y="8897"/>
                  </a:lnTo>
                  <a:lnTo>
                    <a:pt x="22048" y="8897"/>
                  </a:lnTo>
                  <a:lnTo>
                    <a:pt x="20652" y="7905"/>
                  </a:lnTo>
                  <a:lnTo>
                    <a:pt x="19721" y="6251"/>
                  </a:lnTo>
                  <a:lnTo>
                    <a:pt x="17869" y="0"/>
                  </a:lnTo>
                  <a:lnTo>
                    <a:pt x="17859" y="37567"/>
                  </a:lnTo>
                  <a:lnTo>
                    <a:pt x="26237" y="80524"/>
                  </a:lnTo>
                  <a:lnTo>
                    <a:pt x="26716" y="117254"/>
                  </a:lnTo>
                  <a:lnTo>
                    <a:pt x="24129" y="152010"/>
                  </a:lnTo>
                  <a:lnTo>
                    <a:pt x="18410" y="195657"/>
                  </a:lnTo>
                  <a:lnTo>
                    <a:pt x="19096" y="208980"/>
                  </a:lnTo>
                  <a:lnTo>
                    <a:pt x="25580" y="250477"/>
                  </a:lnTo>
                  <a:lnTo>
                    <a:pt x="26629" y="287642"/>
                  </a:lnTo>
                  <a:lnTo>
                    <a:pt x="26768" y="324483"/>
                  </a:lnTo>
                  <a:lnTo>
                    <a:pt x="26787" y="368153"/>
                  </a:lnTo>
                  <a:lnTo>
                    <a:pt x="26789" y="410680"/>
                  </a:lnTo>
                  <a:lnTo>
                    <a:pt x="25797" y="422616"/>
                  </a:lnTo>
                  <a:lnTo>
                    <a:pt x="18227" y="465523"/>
                  </a:lnTo>
                  <a:lnTo>
                    <a:pt x="8189" y="505707"/>
                  </a:lnTo>
                  <a:lnTo>
                    <a:pt x="1274" y="516089"/>
                  </a:lnTo>
                  <a:lnTo>
                    <a:pt x="33" y="526405"/>
                  </a:lnTo>
                  <a:lnTo>
                    <a:pt x="0" y="505566"/>
                  </a:lnTo>
                  <a:lnTo>
                    <a:pt x="8930" y="4732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3" name="SMARTInkShape-249">
              <a:extLst>
                <a:ext uri="{FF2B5EF4-FFF2-40B4-BE49-F238E27FC236}">
                  <a16:creationId xmlns:a16="http://schemas.microsoft.com/office/drawing/2014/main" id="{06FCA951-D189-6F40-A680-E39320DDB9A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7286747" y="3045023"/>
              <a:ext cx="525462" cy="633076"/>
            </a:xfrm>
            <a:custGeom>
              <a:avLst/>
              <a:gdLst/>
              <a:ahLst/>
              <a:cxnLst/>
              <a:rect l="0" t="0" r="0" b="0"/>
              <a:pathLst>
                <a:path w="525462" h="633076">
                  <a:moveTo>
                    <a:pt x="107034" y="0"/>
                  </a:moveTo>
                  <a:lnTo>
                    <a:pt x="107034" y="0"/>
                  </a:lnTo>
                  <a:lnTo>
                    <a:pt x="107034" y="4741"/>
                  </a:lnTo>
                  <a:lnTo>
                    <a:pt x="106042" y="6137"/>
                  </a:lnTo>
                  <a:lnTo>
                    <a:pt x="104389" y="7068"/>
                  </a:lnTo>
                  <a:lnTo>
                    <a:pt x="102293" y="7689"/>
                  </a:lnTo>
                  <a:lnTo>
                    <a:pt x="100897" y="9095"/>
                  </a:lnTo>
                  <a:lnTo>
                    <a:pt x="96010" y="18480"/>
                  </a:lnTo>
                  <a:lnTo>
                    <a:pt x="92213" y="24089"/>
                  </a:lnTo>
                  <a:lnTo>
                    <a:pt x="90525" y="29889"/>
                  </a:lnTo>
                  <a:lnTo>
                    <a:pt x="89083" y="31832"/>
                  </a:lnTo>
                  <a:lnTo>
                    <a:pt x="87129" y="33128"/>
                  </a:lnTo>
                  <a:lnTo>
                    <a:pt x="84834" y="33991"/>
                  </a:lnTo>
                  <a:lnTo>
                    <a:pt x="83304" y="35560"/>
                  </a:lnTo>
                  <a:lnTo>
                    <a:pt x="79168" y="43499"/>
                  </a:lnTo>
                  <a:lnTo>
                    <a:pt x="66289" y="60811"/>
                  </a:lnTo>
                  <a:lnTo>
                    <a:pt x="47041" y="104699"/>
                  </a:lnTo>
                  <a:lnTo>
                    <a:pt x="35034" y="144227"/>
                  </a:lnTo>
                  <a:lnTo>
                    <a:pt x="23580" y="183602"/>
                  </a:lnTo>
                  <a:lnTo>
                    <a:pt x="12755" y="223460"/>
                  </a:lnTo>
                  <a:lnTo>
                    <a:pt x="6941" y="265876"/>
                  </a:lnTo>
                  <a:lnTo>
                    <a:pt x="1273" y="307952"/>
                  </a:lnTo>
                  <a:lnTo>
                    <a:pt x="291" y="342710"/>
                  </a:lnTo>
                  <a:lnTo>
                    <a:pt x="0" y="378144"/>
                  </a:lnTo>
                  <a:lnTo>
                    <a:pt x="894" y="419536"/>
                  </a:lnTo>
                  <a:lnTo>
                    <a:pt x="9597" y="462254"/>
                  </a:lnTo>
                  <a:lnTo>
                    <a:pt x="20870" y="499650"/>
                  </a:lnTo>
                  <a:lnTo>
                    <a:pt x="33643" y="534708"/>
                  </a:lnTo>
                  <a:lnTo>
                    <a:pt x="49680" y="555417"/>
                  </a:lnTo>
                  <a:lnTo>
                    <a:pt x="92420" y="591239"/>
                  </a:lnTo>
                  <a:lnTo>
                    <a:pt x="134250" y="609659"/>
                  </a:lnTo>
                  <a:lnTo>
                    <a:pt x="178528" y="622362"/>
                  </a:lnTo>
                  <a:lnTo>
                    <a:pt x="218942" y="629282"/>
                  </a:lnTo>
                  <a:lnTo>
                    <a:pt x="258013" y="633075"/>
                  </a:lnTo>
                  <a:lnTo>
                    <a:pt x="294394" y="631178"/>
                  </a:lnTo>
                  <a:lnTo>
                    <a:pt x="338192" y="624889"/>
                  </a:lnTo>
                  <a:lnTo>
                    <a:pt x="376164" y="612755"/>
                  </a:lnTo>
                  <a:lnTo>
                    <a:pt x="403759" y="594054"/>
                  </a:lnTo>
                  <a:lnTo>
                    <a:pt x="446308" y="550921"/>
                  </a:lnTo>
                  <a:lnTo>
                    <a:pt x="475129" y="508634"/>
                  </a:lnTo>
                  <a:lnTo>
                    <a:pt x="493463" y="464297"/>
                  </a:lnTo>
                  <a:lnTo>
                    <a:pt x="505790" y="427624"/>
                  </a:lnTo>
                  <a:lnTo>
                    <a:pt x="515133" y="385837"/>
                  </a:lnTo>
                  <a:lnTo>
                    <a:pt x="522014" y="343885"/>
                  </a:lnTo>
                  <a:lnTo>
                    <a:pt x="525333" y="309149"/>
                  </a:lnTo>
                  <a:lnTo>
                    <a:pt x="525461" y="268985"/>
                  </a:lnTo>
                  <a:lnTo>
                    <a:pt x="519608" y="229743"/>
                  </a:lnTo>
                  <a:lnTo>
                    <a:pt x="513416" y="188808"/>
                  </a:lnTo>
                  <a:lnTo>
                    <a:pt x="492687" y="150112"/>
                  </a:lnTo>
                  <a:lnTo>
                    <a:pt x="469220" y="107926"/>
                  </a:lnTo>
                  <a:lnTo>
                    <a:pt x="434372" y="68790"/>
                  </a:lnTo>
                  <a:lnTo>
                    <a:pt x="392593" y="33763"/>
                  </a:lnTo>
                  <a:lnTo>
                    <a:pt x="355669" y="15410"/>
                  </a:lnTo>
                  <a:lnTo>
                    <a:pt x="327208" y="10210"/>
                  </a:lnTo>
                  <a:lnTo>
                    <a:pt x="282565" y="9042"/>
                  </a:lnTo>
                  <a:lnTo>
                    <a:pt x="249304" y="11598"/>
                  </a:lnTo>
                  <a:lnTo>
                    <a:pt x="211318" y="23172"/>
                  </a:lnTo>
                  <a:lnTo>
                    <a:pt x="178472" y="267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SMARTInkShape-250">
              <a:extLst>
                <a:ext uri="{FF2B5EF4-FFF2-40B4-BE49-F238E27FC236}">
                  <a16:creationId xmlns:a16="http://schemas.microsoft.com/office/drawing/2014/main" id="{8D143EBA-0112-7E4F-B0EC-BC7AC13021F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7563445" y="3187898"/>
              <a:ext cx="116087" cy="232027"/>
            </a:xfrm>
            <a:custGeom>
              <a:avLst/>
              <a:gdLst/>
              <a:ahLst/>
              <a:cxnLst/>
              <a:rect l="0" t="0" r="0" b="0"/>
              <a:pathLst>
                <a:path w="116087" h="232027">
                  <a:moveTo>
                    <a:pt x="71438" y="0"/>
                  </a:moveTo>
                  <a:lnTo>
                    <a:pt x="71438" y="0"/>
                  </a:lnTo>
                  <a:lnTo>
                    <a:pt x="66697" y="0"/>
                  </a:lnTo>
                  <a:lnTo>
                    <a:pt x="61724" y="2646"/>
                  </a:lnTo>
                  <a:lnTo>
                    <a:pt x="55188" y="7689"/>
                  </a:lnTo>
                  <a:lnTo>
                    <a:pt x="46032" y="8821"/>
                  </a:lnTo>
                  <a:lnTo>
                    <a:pt x="37793" y="15045"/>
                  </a:lnTo>
                  <a:lnTo>
                    <a:pt x="32341" y="16609"/>
                  </a:lnTo>
                  <a:lnTo>
                    <a:pt x="30491" y="18018"/>
                  </a:lnTo>
                  <a:lnTo>
                    <a:pt x="11407" y="44703"/>
                  </a:lnTo>
                  <a:lnTo>
                    <a:pt x="617" y="82463"/>
                  </a:lnTo>
                  <a:lnTo>
                    <a:pt x="16" y="125622"/>
                  </a:lnTo>
                  <a:lnTo>
                    <a:pt x="1" y="168896"/>
                  </a:lnTo>
                  <a:lnTo>
                    <a:pt x="0" y="172129"/>
                  </a:lnTo>
                  <a:lnTo>
                    <a:pt x="2647" y="178366"/>
                  </a:lnTo>
                  <a:lnTo>
                    <a:pt x="33579" y="221020"/>
                  </a:lnTo>
                  <a:lnTo>
                    <a:pt x="41920" y="228427"/>
                  </a:lnTo>
                  <a:lnTo>
                    <a:pt x="50675" y="231062"/>
                  </a:lnTo>
                  <a:lnTo>
                    <a:pt x="65495" y="232026"/>
                  </a:lnTo>
                  <a:lnTo>
                    <a:pt x="79157" y="227388"/>
                  </a:lnTo>
                  <a:lnTo>
                    <a:pt x="91034" y="219730"/>
                  </a:lnTo>
                  <a:lnTo>
                    <a:pt x="103935" y="201125"/>
                  </a:lnTo>
                  <a:lnTo>
                    <a:pt x="116086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044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9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Shape 1463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4" name="Shape 1464"/>
          <p:cNvCxnSpPr>
            <a:stCxn id="1462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5" name="Shape 1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Shape 1466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67" name="Shape 1467"/>
          <p:cNvCxnSpPr>
            <a:stCxn id="1462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8" name="Shape 1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Shape 1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Shape 14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Shape 147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73" name="Shape 147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74" name="Shape 1474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AAA46B-B89D-F046-AB1E-F9AFEE5CB87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A05CFC-AC23-4702-977A-F48C4766F0B4}"/>
                  </a:ext>
                </a:extLst>
              </p14:cNvPr>
              <p14:cNvContentPartPr/>
              <p14:nvPr/>
            </p14:nvContentPartPr>
            <p14:xfrm>
              <a:off x="5719680" y="4107240"/>
              <a:ext cx="2395080" cy="52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A05CFC-AC23-4702-977A-F48C4766F0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0320" y="4097880"/>
                <a:ext cx="2413800" cy="5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7476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Shape 148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3" name="Shape 1483"/>
          <p:cNvCxnSpPr>
            <a:stCxn id="148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4" name="Shape 1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Shape 148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86" name="Shape 1486"/>
          <p:cNvCxnSpPr>
            <a:stCxn id="148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7" name="Shape 1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Shape 14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Shape 149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92" name="Shape 149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93" name="Shape 1493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4" name="Shape 1494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5" name="Shape 1495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4F6C349-88AE-D148-BEA1-DA8FD110DE5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0FC61D-5D13-4DF2-A9C0-DD0220B1780F}"/>
                  </a:ext>
                </a:extLst>
              </p14:cNvPr>
              <p14:cNvContentPartPr/>
              <p14:nvPr/>
            </p14:nvContentPartPr>
            <p14:xfrm>
              <a:off x="1773000" y="2338560"/>
              <a:ext cx="4041360" cy="203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0FC61D-5D13-4DF2-A9C0-DD0220B178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3640" y="2329200"/>
                <a:ext cx="4060080" cy="20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297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Shape 1502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Shape 1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Shape 1504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Shape 1505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6" name="Shape 1506"/>
          <p:cNvCxnSpPr>
            <a:stCxn id="1504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07" name="Shape 1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Shape 1508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09" name="Shape 1509"/>
          <p:cNvCxnSpPr>
            <a:stCxn id="1504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0" name="Shape 1510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1" name="Shape 1511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12" name="Shape 1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Shape 151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14" name="Shape 15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Shape 15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Shape 15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Shape 1517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19" name="Shape 1519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20" name="Shape 1520"/>
          <p:cNvPicPr preferRelativeResize="0"/>
          <p:nvPr/>
        </p:nvPicPr>
        <p:blipFill rotWithShape="1">
          <a:blip r:embed="rId9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1" name="Shape 152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2" name="Shape 1522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50BBDE9-01DA-EA45-ADC6-DF61094AE6A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657430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Shape 1529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0" name="Shape 1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Shape 153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Shape 153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3" name="Shape 1533"/>
          <p:cNvCxnSpPr>
            <a:stCxn id="153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34" name="Shape 1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Shape 153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36" name="Shape 1536"/>
          <p:cNvCxnSpPr>
            <a:stCxn id="153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7" name="Shape 1537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Shape 1538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Shape 1539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0" name="Shape 1540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41" name="Shape 15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Shape 154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43" name="Shape 154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44" name="Shape 15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Shape 15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Shape 15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Shape 15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Shape 15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Shape 15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Shape 155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1551" name="Shape 1551"/>
          <p:cNvCxnSpPr>
            <a:stCxn id="1528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2" name="Shape 1552"/>
          <p:cNvCxnSpPr>
            <a:stCxn id="1528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4" name="Shape 1554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55" name="Shape 1555"/>
          <p:cNvPicPr preferRelativeResize="0"/>
          <p:nvPr/>
        </p:nvPicPr>
        <p:blipFill rotWithShape="1">
          <a:blip r:embed="rId12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6" name="Shape 1556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7" name="Shape 155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74FAA0EE-E7DD-0F4B-884E-1161C9637E3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5013C4-8B13-4D0F-AAC5-4FF14B2FBFE8}"/>
                  </a:ext>
                </a:extLst>
              </p14:cNvPr>
              <p14:cNvContentPartPr/>
              <p14:nvPr/>
            </p14:nvContentPartPr>
            <p14:xfrm>
              <a:off x="4424040" y="2408760"/>
              <a:ext cx="4133520" cy="103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5013C4-8B13-4D0F-AAC5-4FF14B2FB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4680" y="2399400"/>
                <a:ext cx="4152240" cy="10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1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9" name="Shape 779"/>
          <p:cNvCxnSpPr>
            <a:stCxn id="777" idx="0"/>
            <a:endCxn id="778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0" name="Shape 780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783" name="Shape 78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Shape 78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Shape 785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2">
            <a:alphaModFix/>
          </a:blip>
          <a:srcRect b="60488"/>
          <a:stretch/>
        </p:blipFill>
        <p:spPr>
          <a:xfrm>
            <a:off x="6739522" y="3809876"/>
            <a:ext cx="2184977" cy="1478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Shape 788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9" name="Shape 789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Shape 79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32">
            <a:alphaModFix/>
          </a:blip>
          <a:srcRect t="51473" b="9899"/>
          <a:stretch/>
        </p:blipFill>
        <p:spPr>
          <a:xfrm>
            <a:off x="6752624" y="1339399"/>
            <a:ext cx="2141650" cy="141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 txBox="1"/>
          <p:nvPr/>
        </p:nvSpPr>
        <p:spPr>
          <a:xfrm>
            <a:off x="6860475" y="1049600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data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6690925" y="3574675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794" name="Shape 794"/>
          <p:cNvCxnSpPr/>
          <p:nvPr/>
        </p:nvCxnSpPr>
        <p:spPr>
          <a:xfrm rot="10800000">
            <a:off x="7840575" y="3456775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5" name="Shape 795"/>
          <p:cNvSpPr txBox="1"/>
          <p:nvPr/>
        </p:nvSpPr>
        <p:spPr>
          <a:xfrm>
            <a:off x="6584750" y="2986775"/>
            <a:ext cx="24774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conv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upconv</a:t>
            </a:r>
          </a:p>
        </p:txBody>
      </p:sp>
      <p:cxnSp>
        <p:nvCxnSpPr>
          <p:cNvPr id="796" name="Shape 796"/>
          <p:cNvCxnSpPr/>
          <p:nvPr/>
        </p:nvCxnSpPr>
        <p:spPr>
          <a:xfrm rot="10800000">
            <a:off x="7832000" y="2762400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7" name="Shape 797"/>
          <p:cNvSpPr txBox="1"/>
          <p:nvPr/>
        </p:nvSpPr>
        <p:spPr>
          <a:xfrm>
            <a:off x="2828275" y="1808062"/>
            <a:ext cx="2124300" cy="4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 Loss function: </a:t>
            </a:r>
          </a:p>
        </p:txBody>
      </p:sp>
      <p:pic>
        <p:nvPicPr>
          <p:cNvPr id="798" name="Shape 798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501773" y="2252751"/>
            <a:ext cx="847150" cy="269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Shape 799"/>
          <p:cNvCxnSpPr/>
          <p:nvPr/>
        </p:nvCxnSpPr>
        <p:spPr>
          <a:xfrm rot="10800000">
            <a:off x="3927760" y="2574325"/>
            <a:ext cx="0" cy="35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0" name="Shape 800"/>
          <p:cNvSpPr/>
          <p:nvPr/>
        </p:nvSpPr>
        <p:spPr>
          <a:xfrm>
            <a:off x="4527150" y="2368750"/>
            <a:ext cx="1085950" cy="2648800"/>
          </a:xfrm>
          <a:custGeom>
            <a:avLst/>
            <a:gdLst/>
            <a:ahLst/>
            <a:cxnLst/>
            <a:rect l="0" t="0" r="0" b="0"/>
            <a:pathLst>
              <a:path w="43438" h="105952" extrusionOk="0">
                <a:moveTo>
                  <a:pt x="16730" y="105952"/>
                </a:moveTo>
                <a:lnTo>
                  <a:pt x="43438" y="105952"/>
                </a:lnTo>
                <a:lnTo>
                  <a:pt x="43438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801" name="Shape 801"/>
          <p:cNvSpPr txBox="1"/>
          <p:nvPr/>
        </p:nvSpPr>
        <p:spPr>
          <a:xfrm>
            <a:off x="0" y="85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274925" y="1623175"/>
            <a:ext cx="2562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Train such that features can be used to reconstruct original data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 txBox="1"/>
          <p:nvPr/>
        </p:nvSpPr>
        <p:spPr>
          <a:xfrm>
            <a:off x="4770725" y="1623175"/>
            <a:ext cx="19203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Doesn’t use labels!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grpSp>
        <p:nvGrpSpPr>
          <p:cNvPr id="4" name="SMARTInkShape-Group173"/>
          <p:cNvGrpSpPr/>
          <p:nvPr/>
        </p:nvGrpSpPr>
        <p:grpSpPr>
          <a:xfrm>
            <a:off x="4348880" y="3268806"/>
            <a:ext cx="665365" cy="1597875"/>
            <a:chOff x="4348880" y="3268806"/>
            <a:chExt cx="665365" cy="1597875"/>
          </a:xfrm>
        </p:grpSpPr>
        <p:sp>
          <p:nvSpPr>
            <p:cNvPr id="2" name="SMARTInkShape-711"/>
            <p:cNvSpPr/>
            <p:nvPr>
              <p:custDataLst>
                <p:tags r:id="rId26"/>
              </p:custDataLst>
            </p:nvPr>
          </p:nvSpPr>
          <p:spPr bwMode="auto">
            <a:xfrm>
              <a:off x="4464847" y="3268806"/>
              <a:ext cx="549398" cy="695976"/>
            </a:xfrm>
            <a:custGeom>
              <a:avLst/>
              <a:gdLst/>
              <a:ahLst/>
              <a:cxnLst/>
              <a:rect l="0" t="0" r="0" b="0"/>
              <a:pathLst>
                <a:path w="549398" h="695976">
                  <a:moveTo>
                    <a:pt x="8926" y="695975"/>
                  </a:moveTo>
                  <a:lnTo>
                    <a:pt x="8926" y="695975"/>
                  </a:lnTo>
                  <a:lnTo>
                    <a:pt x="365" y="687413"/>
                  </a:lnTo>
                  <a:lnTo>
                    <a:pt x="0" y="673487"/>
                  </a:lnTo>
                  <a:lnTo>
                    <a:pt x="2644" y="668452"/>
                  </a:lnTo>
                  <a:lnTo>
                    <a:pt x="34626" y="626879"/>
                  </a:lnTo>
                  <a:lnTo>
                    <a:pt x="72467" y="587951"/>
                  </a:lnTo>
                  <a:lnTo>
                    <a:pt x="112098" y="552929"/>
                  </a:lnTo>
                  <a:lnTo>
                    <a:pt x="146431" y="521520"/>
                  </a:lnTo>
                  <a:lnTo>
                    <a:pt x="181740" y="487078"/>
                  </a:lnTo>
                  <a:lnTo>
                    <a:pt x="217337" y="446997"/>
                  </a:lnTo>
                  <a:lnTo>
                    <a:pt x="257760" y="403702"/>
                  </a:lnTo>
                  <a:lnTo>
                    <a:pt x="296417" y="359455"/>
                  </a:lnTo>
                  <a:lnTo>
                    <a:pt x="333005" y="314925"/>
                  </a:lnTo>
                  <a:lnTo>
                    <a:pt x="368982" y="270312"/>
                  </a:lnTo>
                  <a:lnTo>
                    <a:pt x="400037" y="230414"/>
                  </a:lnTo>
                  <a:lnTo>
                    <a:pt x="432830" y="188717"/>
                  </a:lnTo>
                  <a:lnTo>
                    <a:pt x="462942" y="149683"/>
                  </a:lnTo>
                  <a:lnTo>
                    <a:pt x="492654" y="108068"/>
                  </a:lnTo>
                  <a:lnTo>
                    <a:pt x="517632" y="71184"/>
                  </a:lnTo>
                  <a:lnTo>
                    <a:pt x="539525" y="34407"/>
                  </a:lnTo>
                  <a:lnTo>
                    <a:pt x="546330" y="18343"/>
                  </a:lnTo>
                  <a:lnTo>
                    <a:pt x="548766" y="15025"/>
                  </a:lnTo>
                  <a:lnTo>
                    <a:pt x="549397" y="11821"/>
                  </a:lnTo>
                  <a:lnTo>
                    <a:pt x="548826" y="8692"/>
                  </a:lnTo>
                  <a:lnTo>
                    <a:pt x="545521" y="1284"/>
                  </a:lnTo>
                  <a:lnTo>
                    <a:pt x="544258" y="675"/>
                  </a:lnTo>
                  <a:lnTo>
                    <a:pt x="540209" y="0"/>
                  </a:lnTo>
                  <a:lnTo>
                    <a:pt x="535101" y="2345"/>
                  </a:lnTo>
                  <a:lnTo>
                    <a:pt x="526848" y="83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712"/>
            <p:cNvSpPr/>
            <p:nvPr>
              <p:custDataLst>
                <p:tags r:id="rId27"/>
              </p:custDataLst>
            </p:nvPr>
          </p:nvSpPr>
          <p:spPr bwMode="auto">
            <a:xfrm>
              <a:off x="4348880" y="4125516"/>
              <a:ext cx="607098" cy="741165"/>
            </a:xfrm>
            <a:custGeom>
              <a:avLst/>
              <a:gdLst/>
              <a:ahLst/>
              <a:cxnLst/>
              <a:rect l="0" t="0" r="0" b="0"/>
              <a:pathLst>
                <a:path w="607098" h="741165">
                  <a:moveTo>
                    <a:pt x="607097" y="741164"/>
                  </a:moveTo>
                  <a:lnTo>
                    <a:pt x="607097" y="741164"/>
                  </a:lnTo>
                  <a:lnTo>
                    <a:pt x="599408" y="741164"/>
                  </a:lnTo>
                  <a:lnTo>
                    <a:pt x="598994" y="740172"/>
                  </a:lnTo>
                  <a:lnTo>
                    <a:pt x="598535" y="736423"/>
                  </a:lnTo>
                  <a:lnTo>
                    <a:pt x="595684" y="731450"/>
                  </a:lnTo>
                  <a:lnTo>
                    <a:pt x="565396" y="692353"/>
                  </a:lnTo>
                  <a:lnTo>
                    <a:pt x="545797" y="663617"/>
                  </a:lnTo>
                  <a:lnTo>
                    <a:pt x="511927" y="622092"/>
                  </a:lnTo>
                  <a:lnTo>
                    <a:pt x="487793" y="598287"/>
                  </a:lnTo>
                  <a:lnTo>
                    <a:pt x="444218" y="559924"/>
                  </a:lnTo>
                  <a:lnTo>
                    <a:pt x="399663" y="515827"/>
                  </a:lnTo>
                  <a:lnTo>
                    <a:pt x="356795" y="472997"/>
                  </a:lnTo>
                  <a:lnTo>
                    <a:pt x="317122" y="428588"/>
                  </a:lnTo>
                  <a:lnTo>
                    <a:pt x="284793" y="385769"/>
                  </a:lnTo>
                  <a:lnTo>
                    <a:pt x="259584" y="350884"/>
                  </a:lnTo>
                  <a:lnTo>
                    <a:pt x="238113" y="315411"/>
                  </a:lnTo>
                  <a:lnTo>
                    <a:pt x="214333" y="280758"/>
                  </a:lnTo>
                  <a:lnTo>
                    <a:pt x="188017" y="239233"/>
                  </a:lnTo>
                  <a:lnTo>
                    <a:pt x="158970" y="197847"/>
                  </a:lnTo>
                  <a:lnTo>
                    <a:pt x="131698" y="154872"/>
                  </a:lnTo>
                  <a:lnTo>
                    <a:pt x="107202" y="116692"/>
                  </a:lnTo>
                  <a:lnTo>
                    <a:pt x="71330" y="72274"/>
                  </a:lnTo>
                  <a:lnTo>
                    <a:pt x="30820" y="30974"/>
                  </a:lnTo>
                  <a:lnTo>
                    <a:pt x="0" y="122"/>
                  </a:lnTo>
                  <a:lnTo>
                    <a:pt x="88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" name="SMARTInkShape-Group174"/>
          <p:cNvGrpSpPr/>
          <p:nvPr/>
        </p:nvGrpSpPr>
        <p:grpSpPr>
          <a:xfrm>
            <a:off x="5339953" y="2439038"/>
            <a:ext cx="294681" cy="731002"/>
            <a:chOff x="5339953" y="2439038"/>
            <a:chExt cx="294681" cy="731002"/>
          </a:xfrm>
        </p:grpSpPr>
        <p:sp>
          <p:nvSpPr>
            <p:cNvPr id="5" name="SMARTInkShape-713"/>
            <p:cNvSpPr/>
            <p:nvPr>
              <p:custDataLst>
                <p:tags r:id="rId22"/>
              </p:custDataLst>
            </p:nvPr>
          </p:nvSpPr>
          <p:spPr bwMode="auto">
            <a:xfrm>
              <a:off x="5545372" y="2439038"/>
              <a:ext cx="89262" cy="292911"/>
            </a:xfrm>
            <a:custGeom>
              <a:avLst/>
              <a:gdLst/>
              <a:ahLst/>
              <a:cxnLst/>
              <a:rect l="0" t="0" r="0" b="0"/>
              <a:pathLst>
                <a:path w="89262" h="292911">
                  <a:moveTo>
                    <a:pt x="80331" y="177360"/>
                  </a:moveTo>
                  <a:lnTo>
                    <a:pt x="80331" y="177360"/>
                  </a:lnTo>
                  <a:lnTo>
                    <a:pt x="80331" y="164058"/>
                  </a:lnTo>
                  <a:lnTo>
                    <a:pt x="79339" y="162539"/>
                  </a:lnTo>
                  <a:lnTo>
                    <a:pt x="77686" y="161526"/>
                  </a:lnTo>
                  <a:lnTo>
                    <a:pt x="72642" y="159901"/>
                  </a:lnTo>
                  <a:lnTo>
                    <a:pt x="71953" y="157033"/>
                  </a:lnTo>
                  <a:lnTo>
                    <a:pt x="71510" y="151848"/>
                  </a:lnTo>
                  <a:lnTo>
                    <a:pt x="37098" y="150574"/>
                  </a:lnTo>
                  <a:lnTo>
                    <a:pt x="31361" y="155313"/>
                  </a:lnTo>
                  <a:lnTo>
                    <a:pt x="14729" y="179251"/>
                  </a:lnTo>
                  <a:lnTo>
                    <a:pt x="11487" y="191099"/>
                  </a:lnTo>
                  <a:lnTo>
                    <a:pt x="7016" y="211858"/>
                  </a:lnTo>
                  <a:lnTo>
                    <a:pt x="2053" y="230577"/>
                  </a:lnTo>
                  <a:lnTo>
                    <a:pt x="18" y="274794"/>
                  </a:lnTo>
                  <a:lnTo>
                    <a:pt x="0" y="278035"/>
                  </a:lnTo>
                  <a:lnTo>
                    <a:pt x="2626" y="284281"/>
                  </a:lnTo>
                  <a:lnTo>
                    <a:pt x="4716" y="287337"/>
                  </a:lnTo>
                  <a:lnTo>
                    <a:pt x="9683" y="290731"/>
                  </a:lnTo>
                  <a:lnTo>
                    <a:pt x="18057" y="292642"/>
                  </a:lnTo>
                  <a:lnTo>
                    <a:pt x="20956" y="292910"/>
                  </a:lnTo>
                  <a:lnTo>
                    <a:pt x="22888" y="292096"/>
                  </a:lnTo>
                  <a:lnTo>
                    <a:pt x="24176" y="290562"/>
                  </a:lnTo>
                  <a:lnTo>
                    <a:pt x="26600" y="286211"/>
                  </a:lnTo>
                  <a:lnTo>
                    <a:pt x="32550" y="278184"/>
                  </a:lnTo>
                  <a:lnTo>
                    <a:pt x="35747" y="269521"/>
                  </a:lnTo>
                  <a:lnTo>
                    <a:pt x="41544" y="259679"/>
                  </a:lnTo>
                  <a:lnTo>
                    <a:pt x="52634" y="215143"/>
                  </a:lnTo>
                  <a:lnTo>
                    <a:pt x="56008" y="187580"/>
                  </a:lnTo>
                  <a:lnTo>
                    <a:pt x="65935" y="153251"/>
                  </a:lnTo>
                  <a:lnTo>
                    <a:pt x="64185" y="115382"/>
                  </a:lnTo>
                  <a:lnTo>
                    <a:pt x="62810" y="76593"/>
                  </a:lnTo>
                  <a:lnTo>
                    <a:pt x="62538" y="35747"/>
                  </a:lnTo>
                  <a:lnTo>
                    <a:pt x="62473" y="0"/>
                  </a:lnTo>
                  <a:lnTo>
                    <a:pt x="62473" y="36962"/>
                  </a:lnTo>
                  <a:lnTo>
                    <a:pt x="62473" y="79460"/>
                  </a:lnTo>
                  <a:lnTo>
                    <a:pt x="72185" y="123825"/>
                  </a:lnTo>
                  <a:lnTo>
                    <a:pt x="80251" y="168436"/>
                  </a:lnTo>
                  <a:lnTo>
                    <a:pt x="89261" y="204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714"/>
            <p:cNvSpPr/>
            <p:nvPr>
              <p:custDataLst>
                <p:tags r:id="rId23"/>
              </p:custDataLst>
            </p:nvPr>
          </p:nvSpPr>
          <p:spPr bwMode="auto">
            <a:xfrm>
              <a:off x="5411916" y="2723991"/>
              <a:ext cx="151280" cy="312104"/>
            </a:xfrm>
            <a:custGeom>
              <a:avLst/>
              <a:gdLst/>
              <a:ahLst/>
              <a:cxnLst/>
              <a:rect l="0" t="0" r="0" b="0"/>
              <a:pathLst>
                <a:path w="151280" h="312104">
                  <a:moveTo>
                    <a:pt x="17334" y="44212"/>
                  </a:moveTo>
                  <a:lnTo>
                    <a:pt x="17334" y="44212"/>
                  </a:lnTo>
                  <a:lnTo>
                    <a:pt x="22074" y="39471"/>
                  </a:lnTo>
                  <a:lnTo>
                    <a:pt x="24402" y="34498"/>
                  </a:lnTo>
                  <a:lnTo>
                    <a:pt x="25023" y="31783"/>
                  </a:lnTo>
                  <a:lnTo>
                    <a:pt x="26428" y="29973"/>
                  </a:lnTo>
                  <a:lnTo>
                    <a:pt x="30637" y="27962"/>
                  </a:lnTo>
                  <a:lnTo>
                    <a:pt x="35813" y="21776"/>
                  </a:lnTo>
                  <a:lnTo>
                    <a:pt x="41422" y="14397"/>
                  </a:lnTo>
                  <a:lnTo>
                    <a:pt x="59030" y="2875"/>
                  </a:lnTo>
                  <a:lnTo>
                    <a:pt x="64969" y="1035"/>
                  </a:lnTo>
                  <a:lnTo>
                    <a:pt x="78632" y="0"/>
                  </a:lnTo>
                  <a:lnTo>
                    <a:pt x="86911" y="2403"/>
                  </a:lnTo>
                  <a:lnTo>
                    <a:pt x="94891" y="5787"/>
                  </a:lnTo>
                  <a:lnTo>
                    <a:pt x="105051" y="7290"/>
                  </a:lnTo>
                  <a:lnTo>
                    <a:pt x="109546" y="9675"/>
                  </a:lnTo>
                  <a:lnTo>
                    <a:pt x="127067" y="28505"/>
                  </a:lnTo>
                  <a:lnTo>
                    <a:pt x="130596" y="37562"/>
                  </a:lnTo>
                  <a:lnTo>
                    <a:pt x="133255" y="77088"/>
                  </a:lnTo>
                  <a:lnTo>
                    <a:pt x="123684" y="113805"/>
                  </a:lnTo>
                  <a:lnTo>
                    <a:pt x="103914" y="153852"/>
                  </a:lnTo>
                  <a:lnTo>
                    <a:pt x="77229" y="196852"/>
                  </a:lnTo>
                  <a:lnTo>
                    <a:pt x="59038" y="224353"/>
                  </a:lnTo>
                  <a:lnTo>
                    <a:pt x="45345" y="234289"/>
                  </a:lnTo>
                  <a:lnTo>
                    <a:pt x="17498" y="247484"/>
                  </a:lnTo>
                  <a:lnTo>
                    <a:pt x="0" y="249558"/>
                  </a:lnTo>
                  <a:lnTo>
                    <a:pt x="4371" y="254324"/>
                  </a:lnTo>
                  <a:lnTo>
                    <a:pt x="9257" y="256658"/>
                  </a:lnTo>
                  <a:lnTo>
                    <a:pt x="11949" y="257280"/>
                  </a:lnTo>
                  <a:lnTo>
                    <a:pt x="26339" y="265428"/>
                  </a:lnTo>
                  <a:lnTo>
                    <a:pt x="29290" y="266104"/>
                  </a:lnTo>
                  <a:lnTo>
                    <a:pt x="60123" y="285493"/>
                  </a:lnTo>
                  <a:lnTo>
                    <a:pt x="78262" y="297255"/>
                  </a:lnTo>
                  <a:lnTo>
                    <a:pt x="113521" y="310010"/>
                  </a:lnTo>
                  <a:lnTo>
                    <a:pt x="151279" y="3121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715"/>
            <p:cNvSpPr/>
            <p:nvPr>
              <p:custDataLst>
                <p:tags r:id="rId24"/>
              </p:custDataLst>
            </p:nvPr>
          </p:nvSpPr>
          <p:spPr bwMode="auto">
            <a:xfrm>
              <a:off x="5438180" y="2803925"/>
              <a:ext cx="8930" cy="345124"/>
            </a:xfrm>
            <a:custGeom>
              <a:avLst/>
              <a:gdLst/>
              <a:ahLst/>
              <a:cxnLst/>
              <a:rect l="0" t="0" r="0" b="0"/>
              <a:pathLst>
                <a:path w="8930" h="345124">
                  <a:moveTo>
                    <a:pt x="0" y="8927"/>
                  </a:moveTo>
                  <a:lnTo>
                    <a:pt x="0" y="8927"/>
                  </a:lnTo>
                  <a:lnTo>
                    <a:pt x="0" y="0"/>
                  </a:lnTo>
                  <a:lnTo>
                    <a:pt x="0" y="38826"/>
                  </a:lnTo>
                  <a:lnTo>
                    <a:pt x="992" y="80774"/>
                  </a:lnTo>
                  <a:lnTo>
                    <a:pt x="7067" y="118810"/>
                  </a:lnTo>
                  <a:lnTo>
                    <a:pt x="8377" y="152609"/>
                  </a:lnTo>
                  <a:lnTo>
                    <a:pt x="8821" y="194845"/>
                  </a:lnTo>
                  <a:lnTo>
                    <a:pt x="8908" y="237989"/>
                  </a:lnTo>
                  <a:lnTo>
                    <a:pt x="8925" y="276203"/>
                  </a:lnTo>
                  <a:lnTo>
                    <a:pt x="6282" y="300778"/>
                  </a:lnTo>
                  <a:lnTo>
                    <a:pt x="3784" y="313263"/>
                  </a:lnTo>
                  <a:lnTo>
                    <a:pt x="8670" y="345046"/>
                  </a:lnTo>
                  <a:lnTo>
                    <a:pt x="8757" y="345123"/>
                  </a:lnTo>
                  <a:lnTo>
                    <a:pt x="8929" y="339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716"/>
            <p:cNvSpPr/>
            <p:nvPr>
              <p:custDataLst>
                <p:tags r:id="rId25"/>
              </p:custDataLst>
            </p:nvPr>
          </p:nvSpPr>
          <p:spPr bwMode="auto">
            <a:xfrm>
              <a:off x="5339953" y="2759273"/>
              <a:ext cx="8563" cy="410767"/>
            </a:xfrm>
            <a:custGeom>
              <a:avLst/>
              <a:gdLst/>
              <a:ahLst/>
              <a:cxnLst/>
              <a:rect l="0" t="0" r="0" b="0"/>
              <a:pathLst>
                <a:path w="8563" h="410767">
                  <a:moveTo>
                    <a:pt x="0" y="0"/>
                  </a:moveTo>
                  <a:lnTo>
                    <a:pt x="0" y="0"/>
                  </a:lnTo>
                  <a:lnTo>
                    <a:pt x="0" y="39034"/>
                  </a:lnTo>
                  <a:lnTo>
                    <a:pt x="0" y="80804"/>
                  </a:lnTo>
                  <a:lnTo>
                    <a:pt x="4741" y="120913"/>
                  </a:lnTo>
                  <a:lnTo>
                    <a:pt x="7689" y="155330"/>
                  </a:lnTo>
                  <a:lnTo>
                    <a:pt x="8562" y="190663"/>
                  </a:lnTo>
                  <a:lnTo>
                    <a:pt x="4080" y="226267"/>
                  </a:lnTo>
                  <a:lnTo>
                    <a:pt x="1209" y="261952"/>
                  </a:lnTo>
                  <a:lnTo>
                    <a:pt x="357" y="297661"/>
                  </a:lnTo>
                  <a:lnTo>
                    <a:pt x="71" y="337161"/>
                  </a:lnTo>
                  <a:lnTo>
                    <a:pt x="6" y="377572"/>
                  </a:lnTo>
                  <a:lnTo>
                    <a:pt x="0" y="410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SMARTInkShape-Group175"/>
          <p:cNvGrpSpPr/>
          <p:nvPr/>
        </p:nvGrpSpPr>
        <p:grpSpPr>
          <a:xfrm>
            <a:off x="5295676" y="3723680"/>
            <a:ext cx="365747" cy="1602825"/>
            <a:chOff x="5295676" y="3723680"/>
            <a:chExt cx="365747" cy="1602825"/>
          </a:xfrm>
        </p:grpSpPr>
        <p:sp>
          <p:nvSpPr>
            <p:cNvPr id="10" name="SMARTInkShape-717"/>
            <p:cNvSpPr/>
            <p:nvPr>
              <p:custDataLst>
                <p:tags r:id="rId13"/>
              </p:custDataLst>
            </p:nvPr>
          </p:nvSpPr>
          <p:spPr bwMode="auto">
            <a:xfrm>
              <a:off x="5420357" y="3902395"/>
              <a:ext cx="169628" cy="267734"/>
            </a:xfrm>
            <a:custGeom>
              <a:avLst/>
              <a:gdLst/>
              <a:ahLst/>
              <a:cxnLst/>
              <a:rect l="0" t="0" r="0" b="0"/>
              <a:pathLst>
                <a:path w="169628" h="267734">
                  <a:moveTo>
                    <a:pt x="17823" y="53457"/>
                  </a:moveTo>
                  <a:lnTo>
                    <a:pt x="17823" y="53457"/>
                  </a:lnTo>
                  <a:lnTo>
                    <a:pt x="10134" y="45768"/>
                  </a:lnTo>
                  <a:lnTo>
                    <a:pt x="9261" y="40154"/>
                  </a:lnTo>
                  <a:lnTo>
                    <a:pt x="8896" y="14383"/>
                  </a:lnTo>
                  <a:lnTo>
                    <a:pt x="9887" y="12525"/>
                  </a:lnTo>
                  <a:lnTo>
                    <a:pt x="11540" y="11285"/>
                  </a:lnTo>
                  <a:lnTo>
                    <a:pt x="13635" y="10460"/>
                  </a:lnTo>
                  <a:lnTo>
                    <a:pt x="15031" y="8917"/>
                  </a:lnTo>
                  <a:lnTo>
                    <a:pt x="16582" y="4557"/>
                  </a:lnTo>
                  <a:lnTo>
                    <a:pt x="17989" y="2998"/>
                  </a:lnTo>
                  <a:lnTo>
                    <a:pt x="22196" y="1264"/>
                  </a:lnTo>
                  <a:lnTo>
                    <a:pt x="38781" y="0"/>
                  </a:lnTo>
                  <a:lnTo>
                    <a:pt x="44666" y="2578"/>
                  </a:lnTo>
                  <a:lnTo>
                    <a:pt x="47625" y="4655"/>
                  </a:lnTo>
                  <a:lnTo>
                    <a:pt x="64647" y="8980"/>
                  </a:lnTo>
                  <a:lnTo>
                    <a:pt x="66898" y="10907"/>
                  </a:lnTo>
                  <a:lnTo>
                    <a:pt x="76945" y="30104"/>
                  </a:lnTo>
                  <a:lnTo>
                    <a:pt x="87887" y="68764"/>
                  </a:lnTo>
                  <a:lnTo>
                    <a:pt x="80085" y="110036"/>
                  </a:lnTo>
                  <a:lnTo>
                    <a:pt x="62284" y="151685"/>
                  </a:lnTo>
                  <a:lnTo>
                    <a:pt x="50839" y="169543"/>
                  </a:lnTo>
                  <a:lnTo>
                    <a:pt x="24140" y="198786"/>
                  </a:lnTo>
                  <a:lnTo>
                    <a:pt x="17985" y="202383"/>
                  </a:lnTo>
                  <a:lnTo>
                    <a:pt x="14954" y="203342"/>
                  </a:lnTo>
                  <a:lnTo>
                    <a:pt x="12934" y="204974"/>
                  </a:lnTo>
                  <a:lnTo>
                    <a:pt x="9098" y="211019"/>
                  </a:lnTo>
                  <a:lnTo>
                    <a:pt x="0" y="214180"/>
                  </a:lnTo>
                  <a:lnTo>
                    <a:pt x="7655" y="214190"/>
                  </a:lnTo>
                  <a:lnTo>
                    <a:pt x="15777" y="220327"/>
                  </a:lnTo>
                  <a:lnTo>
                    <a:pt x="24052" y="223285"/>
                  </a:lnTo>
                  <a:lnTo>
                    <a:pt x="33779" y="229012"/>
                  </a:lnTo>
                  <a:lnTo>
                    <a:pt x="47796" y="232142"/>
                  </a:lnTo>
                  <a:lnTo>
                    <a:pt x="61924" y="241586"/>
                  </a:lnTo>
                  <a:lnTo>
                    <a:pt x="74269" y="253006"/>
                  </a:lnTo>
                  <a:lnTo>
                    <a:pt x="82928" y="256247"/>
                  </a:lnTo>
                  <a:lnTo>
                    <a:pt x="92399" y="258679"/>
                  </a:lnTo>
                  <a:lnTo>
                    <a:pt x="106563" y="265679"/>
                  </a:lnTo>
                  <a:lnTo>
                    <a:pt x="136875" y="267733"/>
                  </a:lnTo>
                  <a:lnTo>
                    <a:pt x="138863" y="266752"/>
                  </a:lnTo>
                  <a:lnTo>
                    <a:pt x="140188" y="265107"/>
                  </a:lnTo>
                  <a:lnTo>
                    <a:pt x="142653" y="260633"/>
                  </a:lnTo>
                  <a:lnTo>
                    <a:pt x="147055" y="255337"/>
                  </a:lnTo>
                  <a:lnTo>
                    <a:pt x="152319" y="252322"/>
                  </a:lnTo>
                  <a:lnTo>
                    <a:pt x="155112" y="251518"/>
                  </a:lnTo>
                  <a:lnTo>
                    <a:pt x="160861" y="245333"/>
                  </a:lnTo>
                  <a:lnTo>
                    <a:pt x="169627" y="232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718"/>
            <p:cNvSpPr/>
            <p:nvPr>
              <p:custDataLst>
                <p:tags r:id="rId14"/>
              </p:custDataLst>
            </p:nvPr>
          </p:nvSpPr>
          <p:spPr bwMode="auto">
            <a:xfrm>
              <a:off x="5420320" y="3902273"/>
              <a:ext cx="17861" cy="361022"/>
            </a:xfrm>
            <a:custGeom>
              <a:avLst/>
              <a:gdLst/>
              <a:ahLst/>
              <a:cxnLst/>
              <a:rect l="0" t="0" r="0" b="0"/>
              <a:pathLst>
                <a:path w="17861" h="361022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5145" y="65770"/>
                  </a:lnTo>
                  <a:lnTo>
                    <a:pt x="2957" y="84420"/>
                  </a:lnTo>
                  <a:lnTo>
                    <a:pt x="7948" y="125550"/>
                  </a:lnTo>
                  <a:lnTo>
                    <a:pt x="7744" y="161832"/>
                  </a:lnTo>
                  <a:lnTo>
                    <a:pt x="1824" y="203542"/>
                  </a:lnTo>
                  <a:lnTo>
                    <a:pt x="360" y="245478"/>
                  </a:lnTo>
                  <a:lnTo>
                    <a:pt x="71" y="284851"/>
                  </a:lnTo>
                  <a:lnTo>
                    <a:pt x="10" y="325540"/>
                  </a:lnTo>
                  <a:lnTo>
                    <a:pt x="3" y="339984"/>
                  </a:lnTo>
                  <a:lnTo>
                    <a:pt x="2647" y="347227"/>
                  </a:lnTo>
                  <a:lnTo>
                    <a:pt x="6138" y="353752"/>
                  </a:lnTo>
                  <a:lnTo>
                    <a:pt x="7689" y="359961"/>
                  </a:lnTo>
                  <a:lnTo>
                    <a:pt x="9095" y="361021"/>
                  </a:lnTo>
                  <a:lnTo>
                    <a:pt x="11024" y="360735"/>
                  </a:lnTo>
                  <a:lnTo>
                    <a:pt x="17860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719"/>
            <p:cNvSpPr/>
            <p:nvPr>
              <p:custDataLst>
                <p:tags r:id="rId15"/>
              </p:custDataLst>
            </p:nvPr>
          </p:nvSpPr>
          <p:spPr bwMode="auto">
            <a:xfrm>
              <a:off x="5331023" y="3964801"/>
              <a:ext cx="17861" cy="392888"/>
            </a:xfrm>
            <a:custGeom>
              <a:avLst/>
              <a:gdLst/>
              <a:ahLst/>
              <a:cxnLst/>
              <a:rect l="0" t="0" r="0" b="0"/>
              <a:pathLst>
                <a:path w="17861" h="392888">
                  <a:moveTo>
                    <a:pt x="17860" y="17840"/>
                  </a:moveTo>
                  <a:lnTo>
                    <a:pt x="17860" y="17840"/>
                  </a:lnTo>
                  <a:lnTo>
                    <a:pt x="8963" y="45"/>
                  </a:lnTo>
                  <a:lnTo>
                    <a:pt x="4199" y="0"/>
                  </a:lnTo>
                  <a:lnTo>
                    <a:pt x="2799" y="2970"/>
                  </a:lnTo>
                  <a:lnTo>
                    <a:pt x="246" y="45675"/>
                  </a:lnTo>
                  <a:lnTo>
                    <a:pt x="48" y="83200"/>
                  </a:lnTo>
                  <a:lnTo>
                    <a:pt x="15" y="116911"/>
                  </a:lnTo>
                  <a:lnTo>
                    <a:pt x="4" y="154681"/>
                  </a:lnTo>
                  <a:lnTo>
                    <a:pt x="2" y="197291"/>
                  </a:lnTo>
                  <a:lnTo>
                    <a:pt x="1" y="238690"/>
                  </a:lnTo>
                  <a:lnTo>
                    <a:pt x="0" y="278738"/>
                  </a:lnTo>
                  <a:lnTo>
                    <a:pt x="0" y="316731"/>
                  </a:lnTo>
                  <a:lnTo>
                    <a:pt x="0" y="358347"/>
                  </a:lnTo>
                  <a:lnTo>
                    <a:pt x="0" y="39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720"/>
            <p:cNvSpPr/>
            <p:nvPr>
              <p:custDataLst>
                <p:tags r:id="rId16"/>
              </p:custDataLst>
            </p:nvPr>
          </p:nvSpPr>
          <p:spPr bwMode="auto">
            <a:xfrm>
              <a:off x="5502084" y="4617014"/>
              <a:ext cx="159339" cy="301816"/>
            </a:xfrm>
            <a:custGeom>
              <a:avLst/>
              <a:gdLst/>
              <a:ahLst/>
              <a:cxnLst/>
              <a:rect l="0" t="0" r="0" b="0"/>
              <a:pathLst>
                <a:path w="159339" h="301816">
                  <a:moveTo>
                    <a:pt x="114689" y="196088"/>
                  </a:moveTo>
                  <a:lnTo>
                    <a:pt x="114689" y="196088"/>
                  </a:lnTo>
                  <a:lnTo>
                    <a:pt x="107001" y="188399"/>
                  </a:lnTo>
                  <a:lnTo>
                    <a:pt x="105770" y="178346"/>
                  </a:lnTo>
                  <a:lnTo>
                    <a:pt x="75590" y="178228"/>
                  </a:lnTo>
                  <a:lnTo>
                    <a:pt x="69861" y="180874"/>
                  </a:lnTo>
                  <a:lnTo>
                    <a:pt x="64008" y="184365"/>
                  </a:lnTo>
                  <a:lnTo>
                    <a:pt x="53935" y="186790"/>
                  </a:lnTo>
                  <a:lnTo>
                    <a:pt x="13476" y="225866"/>
                  </a:lnTo>
                  <a:lnTo>
                    <a:pt x="10174" y="231812"/>
                  </a:lnTo>
                  <a:lnTo>
                    <a:pt x="7715" y="237762"/>
                  </a:lnTo>
                  <a:lnTo>
                    <a:pt x="1744" y="246690"/>
                  </a:lnTo>
                  <a:lnTo>
                    <a:pt x="0" y="252643"/>
                  </a:lnTo>
                  <a:lnTo>
                    <a:pt x="526" y="255619"/>
                  </a:lnTo>
                  <a:lnTo>
                    <a:pt x="3758" y="261572"/>
                  </a:lnTo>
                  <a:lnTo>
                    <a:pt x="4024" y="265540"/>
                  </a:lnTo>
                  <a:lnTo>
                    <a:pt x="1643" y="279615"/>
                  </a:lnTo>
                  <a:lnTo>
                    <a:pt x="4254" y="287120"/>
                  </a:lnTo>
                  <a:lnTo>
                    <a:pt x="6339" y="289518"/>
                  </a:lnTo>
                  <a:lnTo>
                    <a:pt x="22573" y="300030"/>
                  </a:lnTo>
                  <a:lnTo>
                    <a:pt x="28438" y="301815"/>
                  </a:lnTo>
                  <a:lnTo>
                    <a:pt x="31391" y="301299"/>
                  </a:lnTo>
                  <a:lnTo>
                    <a:pt x="43260" y="295988"/>
                  </a:lnTo>
                  <a:lnTo>
                    <a:pt x="46235" y="295430"/>
                  </a:lnTo>
                  <a:lnTo>
                    <a:pt x="55160" y="289904"/>
                  </a:lnTo>
                  <a:lnTo>
                    <a:pt x="64089" y="281983"/>
                  </a:lnTo>
                  <a:lnTo>
                    <a:pt x="67395" y="276266"/>
                  </a:lnTo>
                  <a:lnTo>
                    <a:pt x="83297" y="233383"/>
                  </a:lnTo>
                  <a:lnTo>
                    <a:pt x="86537" y="221249"/>
                  </a:lnTo>
                  <a:lnTo>
                    <a:pt x="92521" y="180249"/>
                  </a:lnTo>
                  <a:lnTo>
                    <a:pt x="89842" y="142909"/>
                  </a:lnTo>
                  <a:lnTo>
                    <a:pt x="88284" y="106869"/>
                  </a:lnTo>
                  <a:lnTo>
                    <a:pt x="87976" y="66347"/>
                  </a:lnTo>
                  <a:lnTo>
                    <a:pt x="81779" y="28246"/>
                  </a:lnTo>
                  <a:lnTo>
                    <a:pt x="79002" y="0"/>
                  </a:lnTo>
                  <a:lnTo>
                    <a:pt x="79965" y="22016"/>
                  </a:lnTo>
                  <a:lnTo>
                    <a:pt x="86660" y="55180"/>
                  </a:lnTo>
                  <a:lnTo>
                    <a:pt x="90383" y="98120"/>
                  </a:lnTo>
                  <a:lnTo>
                    <a:pt x="95556" y="138371"/>
                  </a:lnTo>
                  <a:lnTo>
                    <a:pt x="103708" y="178403"/>
                  </a:lnTo>
                  <a:lnTo>
                    <a:pt x="114872" y="220853"/>
                  </a:lnTo>
                  <a:lnTo>
                    <a:pt x="121716" y="238845"/>
                  </a:lnTo>
                  <a:lnTo>
                    <a:pt x="159338" y="2853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721"/>
            <p:cNvSpPr/>
            <p:nvPr>
              <p:custDataLst>
                <p:tags r:id="rId17"/>
              </p:custDataLst>
            </p:nvPr>
          </p:nvSpPr>
          <p:spPr bwMode="auto">
            <a:xfrm>
              <a:off x="5393541" y="4897356"/>
              <a:ext cx="142865" cy="253711"/>
            </a:xfrm>
            <a:custGeom>
              <a:avLst/>
              <a:gdLst/>
              <a:ahLst/>
              <a:cxnLst/>
              <a:rect l="0" t="0" r="0" b="0"/>
              <a:pathLst>
                <a:path w="142865" h="253711">
                  <a:moveTo>
                    <a:pt x="8920" y="58621"/>
                  </a:moveTo>
                  <a:lnTo>
                    <a:pt x="8920" y="58621"/>
                  </a:lnTo>
                  <a:lnTo>
                    <a:pt x="4180" y="53880"/>
                  </a:lnTo>
                  <a:lnTo>
                    <a:pt x="1852" y="48906"/>
                  </a:lnTo>
                  <a:lnTo>
                    <a:pt x="0" y="19812"/>
                  </a:lnTo>
                  <a:lnTo>
                    <a:pt x="2640" y="13922"/>
                  </a:lnTo>
                  <a:lnTo>
                    <a:pt x="4733" y="10962"/>
                  </a:lnTo>
                  <a:lnTo>
                    <a:pt x="9705" y="7674"/>
                  </a:lnTo>
                  <a:lnTo>
                    <a:pt x="38900" y="0"/>
                  </a:lnTo>
                  <a:lnTo>
                    <a:pt x="56181" y="4182"/>
                  </a:lnTo>
                  <a:lnTo>
                    <a:pt x="58287" y="5461"/>
                  </a:lnTo>
                  <a:lnTo>
                    <a:pt x="59690" y="7306"/>
                  </a:lnTo>
                  <a:lnTo>
                    <a:pt x="62241" y="12001"/>
                  </a:lnTo>
                  <a:lnTo>
                    <a:pt x="68265" y="20223"/>
                  </a:lnTo>
                  <a:lnTo>
                    <a:pt x="70022" y="26011"/>
                  </a:lnTo>
                  <a:lnTo>
                    <a:pt x="71305" y="51438"/>
                  </a:lnTo>
                  <a:lnTo>
                    <a:pt x="61697" y="77102"/>
                  </a:lnTo>
                  <a:lnTo>
                    <a:pt x="57181" y="88662"/>
                  </a:lnTo>
                  <a:lnTo>
                    <a:pt x="53647" y="105335"/>
                  </a:lnTo>
                  <a:lnTo>
                    <a:pt x="35817" y="137875"/>
                  </a:lnTo>
                  <a:lnTo>
                    <a:pt x="28164" y="146399"/>
                  </a:lnTo>
                  <a:lnTo>
                    <a:pt x="24748" y="147242"/>
                  </a:lnTo>
                  <a:lnTo>
                    <a:pt x="17853" y="147917"/>
                  </a:lnTo>
                  <a:lnTo>
                    <a:pt x="17851" y="152658"/>
                  </a:lnTo>
                  <a:lnTo>
                    <a:pt x="18843" y="154053"/>
                  </a:lnTo>
                  <a:lnTo>
                    <a:pt x="20496" y="154985"/>
                  </a:lnTo>
                  <a:lnTo>
                    <a:pt x="22590" y="155606"/>
                  </a:lnTo>
                  <a:lnTo>
                    <a:pt x="35941" y="163751"/>
                  </a:lnTo>
                  <a:lnTo>
                    <a:pt x="38840" y="164427"/>
                  </a:lnTo>
                  <a:lnTo>
                    <a:pt x="47661" y="170117"/>
                  </a:lnTo>
                  <a:lnTo>
                    <a:pt x="68454" y="190661"/>
                  </a:lnTo>
                  <a:lnTo>
                    <a:pt x="78374" y="204679"/>
                  </a:lnTo>
                  <a:lnTo>
                    <a:pt x="92448" y="214566"/>
                  </a:lnTo>
                  <a:lnTo>
                    <a:pt x="106595" y="221054"/>
                  </a:lnTo>
                  <a:lnTo>
                    <a:pt x="109755" y="223465"/>
                  </a:lnTo>
                  <a:lnTo>
                    <a:pt x="113266" y="228788"/>
                  </a:lnTo>
                  <a:lnTo>
                    <a:pt x="114203" y="231597"/>
                  </a:lnTo>
                  <a:lnTo>
                    <a:pt x="115820" y="233469"/>
                  </a:lnTo>
                  <a:lnTo>
                    <a:pt x="132278" y="244757"/>
                  </a:lnTo>
                  <a:lnTo>
                    <a:pt x="133198" y="248173"/>
                  </a:lnTo>
                  <a:lnTo>
                    <a:pt x="133790" y="253710"/>
                  </a:lnTo>
                  <a:lnTo>
                    <a:pt x="133893" y="249929"/>
                  </a:lnTo>
                  <a:lnTo>
                    <a:pt x="134899" y="248667"/>
                  </a:lnTo>
                  <a:lnTo>
                    <a:pt x="142864" y="246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722"/>
            <p:cNvSpPr/>
            <p:nvPr>
              <p:custDataLst>
                <p:tags r:id="rId18"/>
              </p:custDataLst>
            </p:nvPr>
          </p:nvSpPr>
          <p:spPr bwMode="auto">
            <a:xfrm>
              <a:off x="5339953" y="4973836"/>
              <a:ext cx="44650" cy="339329"/>
            </a:xfrm>
            <a:custGeom>
              <a:avLst/>
              <a:gdLst/>
              <a:ahLst/>
              <a:cxnLst/>
              <a:rect l="0" t="0" r="0" b="0"/>
              <a:pathLst>
                <a:path w="44650" h="339329">
                  <a:moveTo>
                    <a:pt x="0" y="0"/>
                  </a:moveTo>
                  <a:lnTo>
                    <a:pt x="0" y="0"/>
                  </a:lnTo>
                  <a:lnTo>
                    <a:pt x="8821" y="0"/>
                  </a:lnTo>
                  <a:lnTo>
                    <a:pt x="8896" y="4740"/>
                  </a:lnTo>
                  <a:lnTo>
                    <a:pt x="11561" y="9713"/>
                  </a:lnTo>
                  <a:lnTo>
                    <a:pt x="15060" y="15231"/>
                  </a:lnTo>
                  <a:lnTo>
                    <a:pt x="17491" y="25071"/>
                  </a:lnTo>
                  <a:lnTo>
                    <a:pt x="17859" y="68467"/>
                  </a:lnTo>
                  <a:lnTo>
                    <a:pt x="18852" y="104344"/>
                  </a:lnTo>
                  <a:lnTo>
                    <a:pt x="25548" y="131382"/>
                  </a:lnTo>
                  <a:lnTo>
                    <a:pt x="27709" y="172665"/>
                  </a:lnTo>
                  <a:lnTo>
                    <a:pt x="34885" y="208361"/>
                  </a:lnTo>
                  <a:lnTo>
                    <a:pt x="35670" y="250031"/>
                  </a:lnTo>
                  <a:lnTo>
                    <a:pt x="35716" y="291703"/>
                  </a:lnTo>
                  <a:lnTo>
                    <a:pt x="36711" y="309380"/>
                  </a:lnTo>
                  <a:lnTo>
                    <a:pt x="44097" y="331639"/>
                  </a:lnTo>
                  <a:lnTo>
                    <a:pt x="44649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723"/>
            <p:cNvSpPr/>
            <p:nvPr>
              <p:custDataLst>
                <p:tags r:id="rId19"/>
              </p:custDataLst>
            </p:nvPr>
          </p:nvSpPr>
          <p:spPr bwMode="auto">
            <a:xfrm>
              <a:off x="5563208" y="3795117"/>
              <a:ext cx="89285" cy="89298"/>
            </a:xfrm>
            <a:custGeom>
              <a:avLst/>
              <a:gdLst/>
              <a:ahLst/>
              <a:cxnLst/>
              <a:rect l="0" t="0" r="0" b="0"/>
              <a:pathLst>
                <a:path w="89285" h="89298">
                  <a:moveTo>
                    <a:pt x="80355" y="0"/>
                  </a:moveTo>
                  <a:lnTo>
                    <a:pt x="80355" y="0"/>
                  </a:lnTo>
                  <a:lnTo>
                    <a:pt x="80355" y="8562"/>
                  </a:lnTo>
                  <a:lnTo>
                    <a:pt x="75614" y="8821"/>
                  </a:lnTo>
                  <a:lnTo>
                    <a:pt x="74218" y="9849"/>
                  </a:lnTo>
                  <a:lnTo>
                    <a:pt x="71793" y="16609"/>
                  </a:lnTo>
                  <a:lnTo>
                    <a:pt x="68942" y="17303"/>
                  </a:lnTo>
                  <a:lnTo>
                    <a:pt x="66793" y="17489"/>
                  </a:lnTo>
                  <a:lnTo>
                    <a:pt x="61760" y="20340"/>
                  </a:lnTo>
                  <a:lnTo>
                    <a:pt x="47515" y="32077"/>
                  </a:lnTo>
                  <a:lnTo>
                    <a:pt x="35687" y="37645"/>
                  </a:lnTo>
                  <a:lnTo>
                    <a:pt x="19609" y="51927"/>
                  </a:lnTo>
                  <a:lnTo>
                    <a:pt x="15985" y="52844"/>
                  </a:lnTo>
                  <a:lnTo>
                    <a:pt x="13628" y="53089"/>
                  </a:lnTo>
                  <a:lnTo>
                    <a:pt x="8365" y="56007"/>
                  </a:lnTo>
                  <a:lnTo>
                    <a:pt x="0" y="62498"/>
                  </a:lnTo>
                  <a:lnTo>
                    <a:pt x="4732" y="67246"/>
                  </a:lnTo>
                  <a:lnTo>
                    <a:pt x="9703" y="69574"/>
                  </a:lnTo>
                  <a:lnTo>
                    <a:pt x="23903" y="72185"/>
                  </a:lnTo>
                  <a:lnTo>
                    <a:pt x="35726" y="78457"/>
                  </a:lnTo>
                  <a:lnTo>
                    <a:pt x="77941" y="87385"/>
                  </a:lnTo>
                  <a:lnTo>
                    <a:pt x="89284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724"/>
            <p:cNvSpPr/>
            <p:nvPr>
              <p:custDataLst>
                <p:tags r:id="rId20"/>
              </p:custDataLst>
            </p:nvPr>
          </p:nvSpPr>
          <p:spPr bwMode="auto">
            <a:xfrm>
              <a:off x="5536405" y="3723680"/>
              <a:ext cx="8932" cy="160735"/>
            </a:xfrm>
            <a:custGeom>
              <a:avLst/>
              <a:gdLst/>
              <a:ahLst/>
              <a:cxnLst/>
              <a:rect l="0" t="0" r="0" b="0"/>
              <a:pathLst>
                <a:path w="8932" h="160735">
                  <a:moveTo>
                    <a:pt x="0" y="0"/>
                  </a:moveTo>
                  <a:lnTo>
                    <a:pt x="0" y="0"/>
                  </a:lnTo>
                  <a:lnTo>
                    <a:pt x="0" y="43449"/>
                  </a:lnTo>
                  <a:lnTo>
                    <a:pt x="0" y="86734"/>
                  </a:lnTo>
                  <a:lnTo>
                    <a:pt x="0" y="130627"/>
                  </a:lnTo>
                  <a:lnTo>
                    <a:pt x="0" y="136770"/>
                  </a:lnTo>
                  <a:lnTo>
                    <a:pt x="2647" y="142807"/>
                  </a:lnTo>
                  <a:lnTo>
                    <a:pt x="6138" y="148798"/>
                  </a:lnTo>
                  <a:lnTo>
                    <a:pt x="8931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725"/>
            <p:cNvSpPr/>
            <p:nvPr>
              <p:custDataLst>
                <p:tags r:id="rId21"/>
              </p:custDataLst>
            </p:nvPr>
          </p:nvSpPr>
          <p:spPr bwMode="auto">
            <a:xfrm>
              <a:off x="5295676" y="5000625"/>
              <a:ext cx="26420" cy="325880"/>
            </a:xfrm>
            <a:custGeom>
              <a:avLst/>
              <a:gdLst/>
              <a:ahLst/>
              <a:cxnLst/>
              <a:rect l="0" t="0" r="0" b="0"/>
              <a:pathLst>
                <a:path w="26420" h="325880">
                  <a:moveTo>
                    <a:pt x="26419" y="0"/>
                  </a:moveTo>
                  <a:lnTo>
                    <a:pt x="26419" y="0"/>
                  </a:lnTo>
                  <a:lnTo>
                    <a:pt x="25426" y="9113"/>
                  </a:lnTo>
                  <a:lnTo>
                    <a:pt x="18729" y="45848"/>
                  </a:lnTo>
                  <a:lnTo>
                    <a:pt x="17733" y="81596"/>
                  </a:lnTo>
                  <a:lnTo>
                    <a:pt x="14891" y="125847"/>
                  </a:lnTo>
                  <a:lnTo>
                    <a:pt x="10434" y="160980"/>
                  </a:lnTo>
                  <a:lnTo>
                    <a:pt x="8929" y="203667"/>
                  </a:lnTo>
                  <a:lnTo>
                    <a:pt x="7639" y="246900"/>
                  </a:lnTo>
                  <a:lnTo>
                    <a:pt x="881" y="289527"/>
                  </a:lnTo>
                  <a:lnTo>
                    <a:pt x="0" y="308918"/>
                  </a:lnTo>
                  <a:lnTo>
                    <a:pt x="868" y="313101"/>
                  </a:lnTo>
                  <a:lnTo>
                    <a:pt x="2439" y="315891"/>
                  </a:lnTo>
                  <a:lnTo>
                    <a:pt x="4479" y="317750"/>
                  </a:lnTo>
                  <a:lnTo>
                    <a:pt x="6745" y="322462"/>
                  </a:lnTo>
                  <a:lnTo>
                    <a:pt x="7350" y="325107"/>
                  </a:lnTo>
                  <a:lnTo>
                    <a:pt x="7753" y="325879"/>
                  </a:lnTo>
                  <a:lnTo>
                    <a:pt x="8020" y="325401"/>
                  </a:lnTo>
                  <a:lnTo>
                    <a:pt x="8558" y="3214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SMARTInkShape-726"/>
          <p:cNvSpPr/>
          <p:nvPr>
            <p:custDataLst>
              <p:tags r:id="rId1"/>
            </p:custDataLst>
          </p:nvPr>
        </p:nvSpPr>
        <p:spPr bwMode="auto">
          <a:xfrm>
            <a:off x="3812977" y="5161359"/>
            <a:ext cx="312540" cy="8931"/>
          </a:xfrm>
          <a:custGeom>
            <a:avLst/>
            <a:gdLst/>
            <a:ahLst/>
            <a:cxnLst/>
            <a:rect l="0" t="0" r="0" b="0"/>
            <a:pathLst>
              <a:path w="312540" h="8931">
                <a:moveTo>
                  <a:pt x="0" y="8930"/>
                </a:moveTo>
                <a:lnTo>
                  <a:pt x="0" y="8930"/>
                </a:lnTo>
                <a:lnTo>
                  <a:pt x="0" y="4190"/>
                </a:lnTo>
                <a:lnTo>
                  <a:pt x="992" y="2793"/>
                </a:lnTo>
                <a:lnTo>
                  <a:pt x="2646" y="1862"/>
                </a:lnTo>
                <a:lnTo>
                  <a:pt x="7688" y="369"/>
                </a:lnTo>
                <a:lnTo>
                  <a:pt x="15813" y="6210"/>
                </a:lnTo>
                <a:lnTo>
                  <a:pt x="25080" y="8124"/>
                </a:lnTo>
                <a:lnTo>
                  <a:pt x="64056" y="8859"/>
                </a:lnTo>
                <a:lnTo>
                  <a:pt x="103824" y="8916"/>
                </a:lnTo>
                <a:lnTo>
                  <a:pt x="141887" y="6280"/>
                </a:lnTo>
                <a:lnTo>
                  <a:pt x="180947" y="1862"/>
                </a:lnTo>
                <a:lnTo>
                  <a:pt x="218647" y="552"/>
                </a:lnTo>
                <a:lnTo>
                  <a:pt x="262794" y="109"/>
                </a:lnTo>
                <a:lnTo>
                  <a:pt x="312539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SMARTInkShape-727"/>
          <p:cNvSpPr/>
          <p:nvPr>
            <p:custDataLst>
              <p:tags r:id="rId2"/>
            </p:custDataLst>
          </p:nvPr>
        </p:nvSpPr>
        <p:spPr bwMode="auto">
          <a:xfrm>
            <a:off x="3795117" y="4125624"/>
            <a:ext cx="312540" cy="31579"/>
          </a:xfrm>
          <a:custGeom>
            <a:avLst/>
            <a:gdLst/>
            <a:ahLst/>
            <a:cxnLst/>
            <a:rect l="0" t="0" r="0" b="0"/>
            <a:pathLst>
              <a:path w="312540" h="31579">
                <a:moveTo>
                  <a:pt x="0" y="8821"/>
                </a:moveTo>
                <a:lnTo>
                  <a:pt x="0" y="8821"/>
                </a:lnTo>
                <a:lnTo>
                  <a:pt x="0" y="1133"/>
                </a:lnTo>
                <a:lnTo>
                  <a:pt x="20118" y="0"/>
                </a:lnTo>
                <a:lnTo>
                  <a:pt x="62712" y="10920"/>
                </a:lnTo>
                <a:lnTo>
                  <a:pt x="75497" y="14715"/>
                </a:lnTo>
                <a:lnTo>
                  <a:pt x="110604" y="17151"/>
                </a:lnTo>
                <a:lnTo>
                  <a:pt x="143897" y="17573"/>
                </a:lnTo>
                <a:lnTo>
                  <a:pt x="178897" y="20344"/>
                </a:lnTo>
                <a:lnTo>
                  <a:pt x="221538" y="25429"/>
                </a:lnTo>
                <a:lnTo>
                  <a:pt x="252488" y="31578"/>
                </a:lnTo>
                <a:lnTo>
                  <a:pt x="285523" y="27522"/>
                </a:lnTo>
                <a:lnTo>
                  <a:pt x="295902" y="21763"/>
                </a:lnTo>
                <a:lnTo>
                  <a:pt x="312539" y="882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" name="SMARTInkShape-Group178"/>
          <p:cNvGrpSpPr/>
          <p:nvPr/>
        </p:nvGrpSpPr>
        <p:grpSpPr>
          <a:xfrm>
            <a:off x="3795117" y="4741664"/>
            <a:ext cx="258779" cy="446485"/>
            <a:chOff x="3795117" y="4741664"/>
            <a:chExt cx="258779" cy="446485"/>
          </a:xfrm>
        </p:grpSpPr>
        <p:sp>
          <p:nvSpPr>
            <p:cNvPr id="22" name="SMARTInkShape-728"/>
            <p:cNvSpPr/>
            <p:nvPr>
              <p:custDataLst>
                <p:tags r:id="rId10"/>
              </p:custDataLst>
            </p:nvPr>
          </p:nvSpPr>
          <p:spPr bwMode="auto">
            <a:xfrm>
              <a:off x="3875484" y="5156214"/>
              <a:ext cx="169665" cy="29008"/>
            </a:xfrm>
            <a:custGeom>
              <a:avLst/>
              <a:gdLst/>
              <a:ahLst/>
              <a:cxnLst/>
              <a:rect l="0" t="0" r="0" b="0"/>
              <a:pathLst>
                <a:path w="169665" h="29008">
                  <a:moveTo>
                    <a:pt x="0" y="5145"/>
                  </a:moveTo>
                  <a:lnTo>
                    <a:pt x="0" y="5145"/>
                  </a:lnTo>
                  <a:lnTo>
                    <a:pt x="26532" y="0"/>
                  </a:lnTo>
                  <a:lnTo>
                    <a:pt x="68586" y="9012"/>
                  </a:lnTo>
                  <a:lnTo>
                    <a:pt x="110746" y="25349"/>
                  </a:lnTo>
                  <a:lnTo>
                    <a:pt x="122973" y="29007"/>
                  </a:lnTo>
                  <a:lnTo>
                    <a:pt x="139653" y="25342"/>
                  </a:lnTo>
                  <a:lnTo>
                    <a:pt x="169664" y="1407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729"/>
            <p:cNvSpPr/>
            <p:nvPr>
              <p:custDataLst>
                <p:tags r:id="rId11"/>
              </p:custDataLst>
            </p:nvPr>
          </p:nvSpPr>
          <p:spPr bwMode="auto">
            <a:xfrm>
              <a:off x="3795117" y="4796238"/>
              <a:ext cx="258779" cy="356193"/>
            </a:xfrm>
            <a:custGeom>
              <a:avLst/>
              <a:gdLst/>
              <a:ahLst/>
              <a:cxnLst/>
              <a:rect l="0" t="0" r="0" b="0"/>
              <a:pathLst>
                <a:path w="258779" h="356193">
                  <a:moveTo>
                    <a:pt x="0" y="79371"/>
                  </a:moveTo>
                  <a:lnTo>
                    <a:pt x="0" y="79371"/>
                  </a:lnTo>
                  <a:lnTo>
                    <a:pt x="0" y="74631"/>
                  </a:lnTo>
                  <a:lnTo>
                    <a:pt x="2646" y="69658"/>
                  </a:lnTo>
                  <a:lnTo>
                    <a:pt x="4741" y="66943"/>
                  </a:lnTo>
                  <a:lnTo>
                    <a:pt x="12360" y="63925"/>
                  </a:lnTo>
                  <a:lnTo>
                    <a:pt x="55716" y="60614"/>
                  </a:lnTo>
                  <a:lnTo>
                    <a:pt x="99223" y="52426"/>
                  </a:lnTo>
                  <a:lnTo>
                    <a:pt x="137085" y="31894"/>
                  </a:lnTo>
                  <a:lnTo>
                    <a:pt x="179007" y="6569"/>
                  </a:lnTo>
                  <a:lnTo>
                    <a:pt x="213816" y="0"/>
                  </a:lnTo>
                  <a:lnTo>
                    <a:pt x="216958" y="1652"/>
                  </a:lnTo>
                  <a:lnTo>
                    <a:pt x="219053" y="4738"/>
                  </a:lnTo>
                  <a:lnTo>
                    <a:pt x="222001" y="18563"/>
                  </a:lnTo>
                  <a:lnTo>
                    <a:pt x="224186" y="59410"/>
                  </a:lnTo>
                  <a:lnTo>
                    <a:pt x="235665" y="98130"/>
                  </a:lnTo>
                  <a:lnTo>
                    <a:pt x="246165" y="138272"/>
                  </a:lnTo>
                  <a:lnTo>
                    <a:pt x="254263" y="178495"/>
                  </a:lnTo>
                  <a:lnTo>
                    <a:pt x="257569" y="214134"/>
                  </a:lnTo>
                  <a:lnTo>
                    <a:pt x="258778" y="258759"/>
                  </a:lnTo>
                  <a:lnTo>
                    <a:pt x="257888" y="275185"/>
                  </a:lnTo>
                  <a:lnTo>
                    <a:pt x="250396" y="309115"/>
                  </a:lnTo>
                  <a:lnTo>
                    <a:pt x="249282" y="309925"/>
                  </a:lnTo>
                  <a:lnTo>
                    <a:pt x="241479" y="311480"/>
                  </a:lnTo>
                  <a:lnTo>
                    <a:pt x="226918" y="310539"/>
                  </a:lnTo>
                  <a:lnTo>
                    <a:pt x="199641" y="304473"/>
                  </a:lnTo>
                  <a:lnTo>
                    <a:pt x="158361" y="301866"/>
                  </a:lnTo>
                  <a:lnTo>
                    <a:pt x="134235" y="297541"/>
                  </a:lnTo>
                  <a:lnTo>
                    <a:pt x="96893" y="306490"/>
                  </a:lnTo>
                  <a:lnTo>
                    <a:pt x="66302" y="319527"/>
                  </a:lnTo>
                  <a:lnTo>
                    <a:pt x="26789" y="35619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730"/>
            <p:cNvSpPr/>
            <p:nvPr>
              <p:custDataLst>
                <p:tags r:id="rId12"/>
              </p:custDataLst>
            </p:nvPr>
          </p:nvSpPr>
          <p:spPr bwMode="auto">
            <a:xfrm>
              <a:off x="3804057" y="4741664"/>
              <a:ext cx="16609" cy="446485"/>
            </a:xfrm>
            <a:custGeom>
              <a:avLst/>
              <a:gdLst/>
              <a:ahLst/>
              <a:cxnLst/>
              <a:rect l="0" t="0" r="0" b="0"/>
              <a:pathLst>
                <a:path w="16609" h="446485">
                  <a:moveTo>
                    <a:pt x="8920" y="0"/>
                  </a:moveTo>
                  <a:lnTo>
                    <a:pt x="8920" y="0"/>
                  </a:lnTo>
                  <a:lnTo>
                    <a:pt x="13660" y="39079"/>
                  </a:lnTo>
                  <a:lnTo>
                    <a:pt x="16608" y="79268"/>
                  </a:lnTo>
                  <a:lnTo>
                    <a:pt x="12741" y="122595"/>
                  </a:lnTo>
                  <a:lnTo>
                    <a:pt x="10052" y="157371"/>
                  </a:lnTo>
                  <a:lnTo>
                    <a:pt x="9423" y="187682"/>
                  </a:lnTo>
                  <a:lnTo>
                    <a:pt x="9144" y="223313"/>
                  </a:lnTo>
                  <a:lnTo>
                    <a:pt x="9019" y="258992"/>
                  </a:lnTo>
                  <a:lnTo>
                    <a:pt x="4209" y="298327"/>
                  </a:lnTo>
                  <a:lnTo>
                    <a:pt x="1240" y="338314"/>
                  </a:lnTo>
                  <a:lnTo>
                    <a:pt x="360" y="376841"/>
                  </a:lnTo>
                  <a:lnTo>
                    <a:pt x="39" y="417971"/>
                  </a:lnTo>
                  <a:lnTo>
                    <a:pt x="0" y="438427"/>
                  </a:lnTo>
                  <a:lnTo>
                    <a:pt x="989" y="441113"/>
                  </a:lnTo>
                  <a:lnTo>
                    <a:pt x="8920" y="44648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" name="SMARTInkShape-Group179"/>
          <p:cNvGrpSpPr/>
          <p:nvPr/>
        </p:nvGrpSpPr>
        <p:grpSpPr>
          <a:xfrm>
            <a:off x="3795117" y="3786332"/>
            <a:ext cx="308482" cy="419552"/>
            <a:chOff x="3795117" y="3786332"/>
            <a:chExt cx="308482" cy="419552"/>
          </a:xfrm>
        </p:grpSpPr>
        <p:sp>
          <p:nvSpPr>
            <p:cNvPr id="26" name="SMARTInkShape-731"/>
            <p:cNvSpPr/>
            <p:nvPr>
              <p:custDataLst>
                <p:tags r:id="rId8"/>
              </p:custDataLst>
            </p:nvPr>
          </p:nvSpPr>
          <p:spPr bwMode="auto">
            <a:xfrm>
              <a:off x="3795117" y="3786332"/>
              <a:ext cx="308482" cy="419552"/>
            </a:xfrm>
            <a:custGeom>
              <a:avLst/>
              <a:gdLst/>
              <a:ahLst/>
              <a:cxnLst/>
              <a:rect l="0" t="0" r="0" b="0"/>
              <a:pathLst>
                <a:path w="308482" h="419552">
                  <a:moveTo>
                    <a:pt x="17860" y="71293"/>
                  </a:moveTo>
                  <a:lnTo>
                    <a:pt x="17860" y="71293"/>
                  </a:lnTo>
                  <a:lnTo>
                    <a:pt x="17860" y="66552"/>
                  </a:lnTo>
                  <a:lnTo>
                    <a:pt x="22600" y="54124"/>
                  </a:lnTo>
                  <a:lnTo>
                    <a:pt x="30219" y="46133"/>
                  </a:lnTo>
                  <a:lnTo>
                    <a:pt x="39228" y="40267"/>
                  </a:lnTo>
                  <a:lnTo>
                    <a:pt x="46539" y="37660"/>
                  </a:lnTo>
                  <a:lnTo>
                    <a:pt x="86214" y="33203"/>
                  </a:lnTo>
                  <a:lnTo>
                    <a:pt x="127770" y="21371"/>
                  </a:lnTo>
                  <a:lnTo>
                    <a:pt x="164307" y="17806"/>
                  </a:lnTo>
                  <a:lnTo>
                    <a:pt x="206971" y="8215"/>
                  </a:lnTo>
                  <a:lnTo>
                    <a:pt x="250865" y="956"/>
                  </a:lnTo>
                  <a:lnTo>
                    <a:pt x="277751" y="0"/>
                  </a:lnTo>
                  <a:lnTo>
                    <a:pt x="280417" y="2929"/>
                  </a:lnTo>
                  <a:lnTo>
                    <a:pt x="283380" y="14120"/>
                  </a:lnTo>
                  <a:lnTo>
                    <a:pt x="282051" y="26369"/>
                  </a:lnTo>
                  <a:lnTo>
                    <a:pt x="278370" y="49714"/>
                  </a:lnTo>
                  <a:lnTo>
                    <a:pt x="277127" y="88418"/>
                  </a:lnTo>
                  <a:lnTo>
                    <a:pt x="277873" y="131855"/>
                  </a:lnTo>
                  <a:lnTo>
                    <a:pt x="283967" y="166848"/>
                  </a:lnTo>
                  <a:lnTo>
                    <a:pt x="292270" y="208937"/>
                  </a:lnTo>
                  <a:lnTo>
                    <a:pt x="298944" y="246428"/>
                  </a:lnTo>
                  <a:lnTo>
                    <a:pt x="302227" y="285132"/>
                  </a:lnTo>
                  <a:lnTo>
                    <a:pt x="308481" y="314138"/>
                  </a:lnTo>
                  <a:lnTo>
                    <a:pt x="306436" y="322430"/>
                  </a:lnTo>
                  <a:lnTo>
                    <a:pt x="304502" y="325038"/>
                  </a:lnTo>
                  <a:lnTo>
                    <a:pt x="299707" y="327936"/>
                  </a:lnTo>
                  <a:lnTo>
                    <a:pt x="297039" y="327716"/>
                  </a:lnTo>
                  <a:lnTo>
                    <a:pt x="291429" y="324826"/>
                  </a:lnTo>
                  <a:lnTo>
                    <a:pt x="276784" y="307650"/>
                  </a:lnTo>
                  <a:lnTo>
                    <a:pt x="255426" y="299551"/>
                  </a:lnTo>
                  <a:lnTo>
                    <a:pt x="239531" y="299410"/>
                  </a:lnTo>
                  <a:lnTo>
                    <a:pt x="200399" y="310060"/>
                  </a:lnTo>
                  <a:lnTo>
                    <a:pt x="165431" y="319530"/>
                  </a:lnTo>
                  <a:lnTo>
                    <a:pt x="125944" y="337359"/>
                  </a:lnTo>
                  <a:lnTo>
                    <a:pt x="89480" y="355469"/>
                  </a:lnTo>
                  <a:lnTo>
                    <a:pt x="53615" y="378156"/>
                  </a:lnTo>
                  <a:lnTo>
                    <a:pt x="9117" y="411638"/>
                  </a:lnTo>
                  <a:lnTo>
                    <a:pt x="0" y="41955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732"/>
            <p:cNvSpPr/>
            <p:nvPr>
              <p:custDataLst>
                <p:tags r:id="rId9"/>
              </p:custDataLst>
            </p:nvPr>
          </p:nvSpPr>
          <p:spPr bwMode="auto">
            <a:xfrm>
              <a:off x="3812977" y="3804047"/>
              <a:ext cx="26790" cy="401837"/>
            </a:xfrm>
            <a:custGeom>
              <a:avLst/>
              <a:gdLst/>
              <a:ahLst/>
              <a:cxnLst/>
              <a:rect l="0" t="0" r="0" b="0"/>
              <a:pathLst>
                <a:path w="26790" h="401837">
                  <a:moveTo>
                    <a:pt x="26789" y="0"/>
                  </a:moveTo>
                  <a:lnTo>
                    <a:pt x="26789" y="0"/>
                  </a:lnTo>
                  <a:lnTo>
                    <a:pt x="18227" y="0"/>
                  </a:lnTo>
                  <a:lnTo>
                    <a:pt x="22708" y="4740"/>
                  </a:lnTo>
                  <a:lnTo>
                    <a:pt x="24975" y="12359"/>
                  </a:lnTo>
                  <a:lnTo>
                    <a:pt x="26550" y="51421"/>
                  </a:lnTo>
                  <a:lnTo>
                    <a:pt x="26741" y="89936"/>
                  </a:lnTo>
                  <a:lnTo>
                    <a:pt x="26768" y="120339"/>
                  </a:lnTo>
                  <a:lnTo>
                    <a:pt x="26779" y="153694"/>
                  </a:lnTo>
                  <a:lnTo>
                    <a:pt x="26786" y="191722"/>
                  </a:lnTo>
                  <a:lnTo>
                    <a:pt x="26788" y="236061"/>
                  </a:lnTo>
                  <a:lnTo>
                    <a:pt x="24143" y="266974"/>
                  </a:lnTo>
                  <a:lnTo>
                    <a:pt x="19721" y="306975"/>
                  </a:lnTo>
                  <a:lnTo>
                    <a:pt x="13486" y="347159"/>
                  </a:lnTo>
                  <a:lnTo>
                    <a:pt x="1094" y="390306"/>
                  </a:lnTo>
                  <a:lnTo>
                    <a:pt x="0" y="40183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1" name="SMARTInkShape-Group180"/>
          <p:cNvGrpSpPr/>
          <p:nvPr/>
        </p:nvGrpSpPr>
        <p:grpSpPr>
          <a:xfrm>
            <a:off x="3777258" y="2795532"/>
            <a:ext cx="357185" cy="505605"/>
            <a:chOff x="3777258" y="2795532"/>
            <a:chExt cx="357185" cy="505605"/>
          </a:xfrm>
        </p:grpSpPr>
        <p:sp>
          <p:nvSpPr>
            <p:cNvPr id="29" name="SMARTInkShape-733"/>
            <p:cNvSpPr/>
            <p:nvPr>
              <p:custDataLst>
                <p:tags r:id="rId6"/>
              </p:custDataLst>
            </p:nvPr>
          </p:nvSpPr>
          <p:spPr bwMode="auto">
            <a:xfrm>
              <a:off x="3795117" y="2795532"/>
              <a:ext cx="339326" cy="505605"/>
            </a:xfrm>
            <a:custGeom>
              <a:avLst/>
              <a:gdLst/>
              <a:ahLst/>
              <a:cxnLst/>
              <a:rect l="0" t="0" r="0" b="0"/>
              <a:pathLst>
                <a:path w="339326" h="505605">
                  <a:moveTo>
                    <a:pt x="35719" y="70898"/>
                  </a:moveTo>
                  <a:lnTo>
                    <a:pt x="35719" y="70898"/>
                  </a:lnTo>
                  <a:lnTo>
                    <a:pt x="40459" y="70898"/>
                  </a:lnTo>
                  <a:lnTo>
                    <a:pt x="64398" y="78586"/>
                  </a:lnTo>
                  <a:lnTo>
                    <a:pt x="83573" y="74719"/>
                  </a:lnTo>
                  <a:lnTo>
                    <a:pt x="124746" y="55856"/>
                  </a:lnTo>
                  <a:lnTo>
                    <a:pt x="160645" y="34192"/>
                  </a:lnTo>
                  <a:lnTo>
                    <a:pt x="200662" y="18301"/>
                  </a:lnTo>
                  <a:lnTo>
                    <a:pt x="245109" y="2192"/>
                  </a:lnTo>
                  <a:lnTo>
                    <a:pt x="265706" y="0"/>
                  </a:lnTo>
                  <a:lnTo>
                    <a:pt x="274526" y="2346"/>
                  </a:lnTo>
                  <a:lnTo>
                    <a:pt x="288274" y="11937"/>
                  </a:lnTo>
                  <a:lnTo>
                    <a:pt x="291833" y="17573"/>
                  </a:lnTo>
                  <a:lnTo>
                    <a:pt x="293414" y="26362"/>
                  </a:lnTo>
                  <a:lnTo>
                    <a:pt x="297076" y="64342"/>
                  </a:lnTo>
                  <a:lnTo>
                    <a:pt x="304320" y="101036"/>
                  </a:lnTo>
                  <a:lnTo>
                    <a:pt x="312749" y="138036"/>
                  </a:lnTo>
                  <a:lnTo>
                    <a:pt x="321531" y="175788"/>
                  </a:lnTo>
                  <a:lnTo>
                    <a:pt x="326458" y="207804"/>
                  </a:lnTo>
                  <a:lnTo>
                    <a:pt x="328647" y="241878"/>
                  </a:lnTo>
                  <a:lnTo>
                    <a:pt x="329879" y="280309"/>
                  </a:lnTo>
                  <a:lnTo>
                    <a:pt x="334985" y="315287"/>
                  </a:lnTo>
                  <a:lnTo>
                    <a:pt x="338042" y="355527"/>
                  </a:lnTo>
                  <a:lnTo>
                    <a:pt x="338947" y="389388"/>
                  </a:lnTo>
                  <a:lnTo>
                    <a:pt x="339253" y="433634"/>
                  </a:lnTo>
                  <a:lnTo>
                    <a:pt x="339313" y="472065"/>
                  </a:lnTo>
                  <a:lnTo>
                    <a:pt x="339325" y="498840"/>
                  </a:lnTo>
                  <a:lnTo>
                    <a:pt x="337342" y="502044"/>
                  </a:lnTo>
                  <a:lnTo>
                    <a:pt x="334036" y="504180"/>
                  </a:lnTo>
                  <a:lnTo>
                    <a:pt x="329847" y="505604"/>
                  </a:lnTo>
                  <a:lnTo>
                    <a:pt x="326062" y="505561"/>
                  </a:lnTo>
                  <a:lnTo>
                    <a:pt x="319211" y="502868"/>
                  </a:lnTo>
                  <a:lnTo>
                    <a:pt x="281475" y="469256"/>
                  </a:lnTo>
                  <a:lnTo>
                    <a:pt x="236941" y="433002"/>
                  </a:lnTo>
                  <a:lnTo>
                    <a:pt x="206245" y="411021"/>
                  </a:lnTo>
                  <a:lnTo>
                    <a:pt x="183607" y="401319"/>
                  </a:lnTo>
                  <a:lnTo>
                    <a:pt x="160317" y="398991"/>
                  </a:lnTo>
                  <a:lnTo>
                    <a:pt x="117768" y="405581"/>
                  </a:lnTo>
                  <a:lnTo>
                    <a:pt x="74305" y="426395"/>
                  </a:lnTo>
                  <a:lnTo>
                    <a:pt x="29776" y="448882"/>
                  </a:lnTo>
                  <a:lnTo>
                    <a:pt x="0" y="46380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734"/>
            <p:cNvSpPr/>
            <p:nvPr>
              <p:custDataLst>
                <p:tags r:id="rId7"/>
              </p:custDataLst>
            </p:nvPr>
          </p:nvSpPr>
          <p:spPr bwMode="auto">
            <a:xfrm>
              <a:off x="3777258" y="2866430"/>
              <a:ext cx="44649" cy="401837"/>
            </a:xfrm>
            <a:custGeom>
              <a:avLst/>
              <a:gdLst/>
              <a:ahLst/>
              <a:cxnLst/>
              <a:rect l="0" t="0" r="0" b="0"/>
              <a:pathLst>
                <a:path w="44649" h="401837">
                  <a:moveTo>
                    <a:pt x="44648" y="0"/>
                  </a:moveTo>
                  <a:lnTo>
                    <a:pt x="44648" y="0"/>
                  </a:lnTo>
                  <a:lnTo>
                    <a:pt x="39908" y="0"/>
                  </a:lnTo>
                  <a:lnTo>
                    <a:pt x="38511" y="992"/>
                  </a:lnTo>
                  <a:lnTo>
                    <a:pt x="37580" y="2645"/>
                  </a:lnTo>
                  <a:lnTo>
                    <a:pt x="21552" y="45284"/>
                  </a:lnTo>
                  <a:lnTo>
                    <a:pt x="18589" y="81558"/>
                  </a:lnTo>
                  <a:lnTo>
                    <a:pt x="17191" y="111654"/>
                  </a:lnTo>
                  <a:lnTo>
                    <a:pt x="13263" y="144874"/>
                  </a:lnTo>
                  <a:lnTo>
                    <a:pt x="10214" y="182824"/>
                  </a:lnTo>
                  <a:lnTo>
                    <a:pt x="9310" y="227141"/>
                  </a:lnTo>
                  <a:lnTo>
                    <a:pt x="9098" y="258048"/>
                  </a:lnTo>
                  <a:lnTo>
                    <a:pt x="8980" y="298047"/>
                  </a:lnTo>
                  <a:lnTo>
                    <a:pt x="8944" y="331396"/>
                  </a:lnTo>
                  <a:lnTo>
                    <a:pt x="8931" y="375803"/>
                  </a:lnTo>
                  <a:lnTo>
                    <a:pt x="8930" y="388943"/>
                  </a:lnTo>
                  <a:lnTo>
                    <a:pt x="7938" y="393240"/>
                  </a:lnTo>
                  <a:lnTo>
                    <a:pt x="0" y="40183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4" name="SMARTInkShape-735"/>
          <p:cNvSpPr/>
          <p:nvPr>
            <p:custDataLst>
              <p:tags r:id="rId3"/>
            </p:custDataLst>
          </p:nvPr>
        </p:nvSpPr>
        <p:spPr bwMode="auto">
          <a:xfrm>
            <a:off x="3393323" y="2492311"/>
            <a:ext cx="830420" cy="106229"/>
          </a:xfrm>
          <a:custGeom>
            <a:avLst/>
            <a:gdLst/>
            <a:ahLst/>
            <a:cxnLst/>
            <a:rect l="0" t="0" r="0" b="0"/>
            <a:pathLst>
              <a:path w="830420" h="106229">
                <a:moveTo>
                  <a:pt x="17818" y="106228"/>
                </a:moveTo>
                <a:lnTo>
                  <a:pt x="17818" y="106228"/>
                </a:lnTo>
                <a:lnTo>
                  <a:pt x="13077" y="106228"/>
                </a:lnTo>
                <a:lnTo>
                  <a:pt x="8104" y="103582"/>
                </a:lnTo>
                <a:lnTo>
                  <a:pt x="5389" y="101487"/>
                </a:lnTo>
                <a:lnTo>
                  <a:pt x="2372" y="96514"/>
                </a:lnTo>
                <a:lnTo>
                  <a:pt x="276" y="88449"/>
                </a:lnTo>
                <a:lnTo>
                  <a:pt x="0" y="80821"/>
                </a:lnTo>
                <a:lnTo>
                  <a:pt x="16184" y="58152"/>
                </a:lnTo>
                <a:lnTo>
                  <a:pt x="25691" y="50796"/>
                </a:lnTo>
                <a:lnTo>
                  <a:pt x="46939" y="45817"/>
                </a:lnTo>
                <a:lnTo>
                  <a:pt x="82771" y="44135"/>
                </a:lnTo>
                <a:lnTo>
                  <a:pt x="120517" y="44835"/>
                </a:lnTo>
                <a:lnTo>
                  <a:pt x="156285" y="48901"/>
                </a:lnTo>
                <a:lnTo>
                  <a:pt x="200832" y="45038"/>
                </a:lnTo>
                <a:lnTo>
                  <a:pt x="237078" y="41465"/>
                </a:lnTo>
                <a:lnTo>
                  <a:pt x="275992" y="36109"/>
                </a:lnTo>
                <a:lnTo>
                  <a:pt x="312342" y="27922"/>
                </a:lnTo>
                <a:lnTo>
                  <a:pt x="348185" y="16750"/>
                </a:lnTo>
                <a:lnTo>
                  <a:pt x="377642" y="10594"/>
                </a:lnTo>
                <a:lnTo>
                  <a:pt x="418411" y="3773"/>
                </a:lnTo>
                <a:lnTo>
                  <a:pt x="447544" y="1161"/>
                </a:lnTo>
                <a:lnTo>
                  <a:pt x="479674" y="0"/>
                </a:lnTo>
                <a:lnTo>
                  <a:pt x="514497" y="339"/>
                </a:lnTo>
                <a:lnTo>
                  <a:pt x="552931" y="6194"/>
                </a:lnTo>
                <a:lnTo>
                  <a:pt x="589186" y="12385"/>
                </a:lnTo>
                <a:lnTo>
                  <a:pt x="631303" y="26046"/>
                </a:lnTo>
                <a:lnTo>
                  <a:pt x="671474" y="37804"/>
                </a:lnTo>
                <a:lnTo>
                  <a:pt x="708028" y="41967"/>
                </a:lnTo>
                <a:lnTo>
                  <a:pt x="751083" y="36421"/>
                </a:lnTo>
                <a:lnTo>
                  <a:pt x="793844" y="35997"/>
                </a:lnTo>
                <a:lnTo>
                  <a:pt x="807880" y="39626"/>
                </a:lnTo>
                <a:lnTo>
                  <a:pt x="818087" y="47193"/>
                </a:lnTo>
                <a:lnTo>
                  <a:pt x="824938" y="56177"/>
                </a:lnTo>
                <a:lnTo>
                  <a:pt x="830419" y="7050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SMARTInkShape-736"/>
          <p:cNvSpPr/>
          <p:nvPr>
            <p:custDataLst>
              <p:tags r:id="rId4"/>
            </p:custDataLst>
          </p:nvPr>
        </p:nvSpPr>
        <p:spPr bwMode="auto">
          <a:xfrm>
            <a:off x="5054203" y="1911292"/>
            <a:ext cx="1205509" cy="79907"/>
          </a:xfrm>
          <a:custGeom>
            <a:avLst/>
            <a:gdLst/>
            <a:ahLst/>
            <a:cxnLst/>
            <a:rect l="0" t="0" r="0" b="0"/>
            <a:pathLst>
              <a:path w="1205509" h="79907">
                <a:moveTo>
                  <a:pt x="0" y="26450"/>
                </a:moveTo>
                <a:lnTo>
                  <a:pt x="0" y="26450"/>
                </a:lnTo>
                <a:lnTo>
                  <a:pt x="43728" y="11219"/>
                </a:lnTo>
                <a:lnTo>
                  <a:pt x="84436" y="1379"/>
                </a:lnTo>
                <a:lnTo>
                  <a:pt x="128171" y="0"/>
                </a:lnTo>
                <a:lnTo>
                  <a:pt x="166943" y="2374"/>
                </a:lnTo>
                <a:lnTo>
                  <a:pt x="201931" y="9395"/>
                </a:lnTo>
                <a:lnTo>
                  <a:pt x="239087" y="17759"/>
                </a:lnTo>
                <a:lnTo>
                  <a:pt x="282507" y="26521"/>
                </a:lnTo>
                <a:lnTo>
                  <a:pt x="317862" y="32755"/>
                </a:lnTo>
                <a:lnTo>
                  <a:pt x="361215" y="39602"/>
                </a:lnTo>
                <a:lnTo>
                  <a:pt x="396195" y="42915"/>
                </a:lnTo>
                <a:lnTo>
                  <a:pt x="431694" y="48637"/>
                </a:lnTo>
                <a:lnTo>
                  <a:pt x="467348" y="56616"/>
                </a:lnTo>
                <a:lnTo>
                  <a:pt x="507788" y="65264"/>
                </a:lnTo>
                <a:lnTo>
                  <a:pt x="546449" y="69370"/>
                </a:lnTo>
                <a:lnTo>
                  <a:pt x="587780" y="75327"/>
                </a:lnTo>
                <a:lnTo>
                  <a:pt x="626705" y="78635"/>
                </a:lnTo>
                <a:lnTo>
                  <a:pt x="668114" y="79616"/>
                </a:lnTo>
                <a:lnTo>
                  <a:pt x="711802" y="79906"/>
                </a:lnTo>
                <a:lnTo>
                  <a:pt x="756167" y="75251"/>
                </a:lnTo>
                <a:lnTo>
                  <a:pt x="800731" y="67589"/>
                </a:lnTo>
                <a:lnTo>
                  <a:pt x="845354" y="59034"/>
                </a:lnTo>
                <a:lnTo>
                  <a:pt x="877760" y="53169"/>
                </a:lnTo>
                <a:lnTo>
                  <a:pt x="910022" y="46263"/>
                </a:lnTo>
                <a:lnTo>
                  <a:pt x="951489" y="32210"/>
                </a:lnTo>
                <a:lnTo>
                  <a:pt x="993762" y="21322"/>
                </a:lnTo>
                <a:lnTo>
                  <a:pt x="1031864" y="11812"/>
                </a:lnTo>
                <a:lnTo>
                  <a:pt x="1070273" y="3702"/>
                </a:lnTo>
                <a:lnTo>
                  <a:pt x="1101747" y="1457"/>
                </a:lnTo>
                <a:lnTo>
                  <a:pt x="1132934" y="459"/>
                </a:lnTo>
                <a:lnTo>
                  <a:pt x="1205508" y="859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SMARTInkShape-737"/>
          <p:cNvSpPr/>
          <p:nvPr>
            <p:custDataLst>
              <p:tags r:id="rId5"/>
            </p:custDataLst>
          </p:nvPr>
        </p:nvSpPr>
        <p:spPr bwMode="auto">
          <a:xfrm>
            <a:off x="973336" y="2473894"/>
            <a:ext cx="383978" cy="17490"/>
          </a:xfrm>
          <a:custGeom>
            <a:avLst/>
            <a:gdLst/>
            <a:ahLst/>
            <a:cxnLst/>
            <a:rect l="0" t="0" r="0" b="0"/>
            <a:pathLst>
              <a:path w="383978" h="17490">
                <a:moveTo>
                  <a:pt x="0" y="17489"/>
                </a:moveTo>
                <a:lnTo>
                  <a:pt x="0" y="17489"/>
                </a:lnTo>
                <a:lnTo>
                  <a:pt x="33661" y="12344"/>
                </a:lnTo>
                <a:lnTo>
                  <a:pt x="65867" y="14531"/>
                </a:lnTo>
                <a:lnTo>
                  <a:pt x="99058" y="11875"/>
                </a:lnTo>
                <a:lnTo>
                  <a:pt x="137830" y="9542"/>
                </a:lnTo>
                <a:lnTo>
                  <a:pt x="172910" y="8850"/>
                </a:lnTo>
                <a:lnTo>
                  <a:pt x="208439" y="8645"/>
                </a:lnTo>
                <a:lnTo>
                  <a:pt x="244102" y="3844"/>
                </a:lnTo>
                <a:lnTo>
                  <a:pt x="279804" y="878"/>
                </a:lnTo>
                <a:lnTo>
                  <a:pt x="315518" y="0"/>
                </a:lnTo>
                <a:lnTo>
                  <a:pt x="355975" y="4480"/>
                </a:lnTo>
                <a:lnTo>
                  <a:pt x="383977" y="855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78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7" name="Shape 867"/>
          <p:cNvCxnSpPr>
            <a:stCxn id="865" idx="0"/>
            <a:endCxn id="866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8" name="Shape 868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871" name="Shape 871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Shape 873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cxnSp>
        <p:nvCxnSpPr>
          <p:cNvPr id="875" name="Shape 875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6" name="Shape 876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Shape 877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5677725" y="1858400"/>
            <a:ext cx="3198900" cy="16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Autoencoders can reconstruct data, and can learn features to initialize a supervised model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capture factors of variation in training data. Can we generate new images from an autoencoder?</a:t>
            </a:r>
          </a:p>
        </p:txBody>
      </p:sp>
      <p:sp>
        <p:nvSpPr>
          <p:cNvPr id="19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grpSp>
        <p:nvGrpSpPr>
          <p:cNvPr id="986" name="SMARTInkShape-Group608"/>
          <p:cNvGrpSpPr/>
          <p:nvPr/>
        </p:nvGrpSpPr>
        <p:grpSpPr>
          <a:xfrm>
            <a:off x="3723680" y="3777377"/>
            <a:ext cx="491085" cy="553522"/>
            <a:chOff x="3723680" y="3777377"/>
            <a:chExt cx="491085" cy="553522"/>
          </a:xfrm>
        </p:grpSpPr>
        <p:sp>
          <p:nvSpPr>
            <p:cNvPr id="984" name="SMARTInkShape-2288"/>
            <p:cNvSpPr/>
            <p:nvPr>
              <p:custDataLst>
                <p:tags r:id="rId46"/>
              </p:custDataLst>
            </p:nvPr>
          </p:nvSpPr>
          <p:spPr bwMode="auto">
            <a:xfrm>
              <a:off x="3723680" y="3884414"/>
              <a:ext cx="44649" cy="446485"/>
            </a:xfrm>
            <a:custGeom>
              <a:avLst/>
              <a:gdLst/>
              <a:ahLst/>
              <a:cxnLst/>
              <a:rect l="0" t="0" r="0" b="0"/>
              <a:pathLst>
                <a:path w="44649" h="446485">
                  <a:moveTo>
                    <a:pt x="44648" y="0"/>
                  </a:moveTo>
                  <a:lnTo>
                    <a:pt x="44648" y="0"/>
                  </a:lnTo>
                  <a:lnTo>
                    <a:pt x="35751" y="0"/>
                  </a:lnTo>
                  <a:lnTo>
                    <a:pt x="35718" y="21326"/>
                  </a:lnTo>
                  <a:lnTo>
                    <a:pt x="38364" y="27007"/>
                  </a:lnTo>
                  <a:lnTo>
                    <a:pt x="41855" y="32839"/>
                  </a:lnTo>
                  <a:lnTo>
                    <a:pt x="43821" y="42693"/>
                  </a:lnTo>
                  <a:lnTo>
                    <a:pt x="44616" y="86476"/>
                  </a:lnTo>
                  <a:lnTo>
                    <a:pt x="41998" y="118752"/>
                  </a:lnTo>
                  <a:lnTo>
                    <a:pt x="36270" y="162830"/>
                  </a:lnTo>
                  <a:lnTo>
                    <a:pt x="29654" y="204667"/>
                  </a:lnTo>
                  <a:lnTo>
                    <a:pt x="27166" y="242379"/>
                  </a:lnTo>
                  <a:lnTo>
                    <a:pt x="17125" y="278851"/>
                  </a:lnTo>
                  <a:lnTo>
                    <a:pt x="10549" y="308199"/>
                  </a:lnTo>
                  <a:lnTo>
                    <a:pt x="8032" y="351155"/>
                  </a:lnTo>
                  <a:lnTo>
                    <a:pt x="3813" y="368078"/>
                  </a:lnTo>
                  <a:lnTo>
                    <a:pt x="5980" y="381802"/>
                  </a:lnTo>
                  <a:lnTo>
                    <a:pt x="436" y="421169"/>
                  </a:lnTo>
                  <a:lnTo>
                    <a:pt x="0" y="446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5" name="SMARTInkShape-2289"/>
            <p:cNvSpPr/>
            <p:nvPr>
              <p:custDataLst>
                <p:tags r:id="rId47"/>
              </p:custDataLst>
            </p:nvPr>
          </p:nvSpPr>
          <p:spPr bwMode="auto">
            <a:xfrm>
              <a:off x="3786188" y="3777377"/>
              <a:ext cx="428577" cy="464226"/>
            </a:xfrm>
            <a:custGeom>
              <a:avLst/>
              <a:gdLst/>
              <a:ahLst/>
              <a:cxnLst/>
              <a:rect l="0" t="0" r="0" b="0"/>
              <a:pathLst>
                <a:path w="428577" h="464226">
                  <a:moveTo>
                    <a:pt x="0" y="80248"/>
                  </a:moveTo>
                  <a:lnTo>
                    <a:pt x="0" y="80248"/>
                  </a:lnTo>
                  <a:lnTo>
                    <a:pt x="13302" y="66946"/>
                  </a:lnTo>
                  <a:lnTo>
                    <a:pt x="18479" y="64414"/>
                  </a:lnTo>
                  <a:lnTo>
                    <a:pt x="32823" y="61663"/>
                  </a:lnTo>
                  <a:lnTo>
                    <a:pt x="44664" y="55374"/>
                  </a:lnTo>
                  <a:lnTo>
                    <a:pt x="69577" y="50981"/>
                  </a:lnTo>
                  <a:lnTo>
                    <a:pt x="76563" y="47397"/>
                  </a:lnTo>
                  <a:lnTo>
                    <a:pt x="87067" y="45379"/>
                  </a:lnTo>
                  <a:lnTo>
                    <a:pt x="102306" y="43789"/>
                  </a:lnTo>
                  <a:lnTo>
                    <a:pt x="142939" y="33520"/>
                  </a:lnTo>
                  <a:lnTo>
                    <a:pt x="155802" y="29715"/>
                  </a:lnTo>
                  <a:lnTo>
                    <a:pt x="198604" y="20800"/>
                  </a:lnTo>
                  <a:lnTo>
                    <a:pt x="241053" y="10851"/>
                  </a:lnTo>
                  <a:lnTo>
                    <a:pt x="258946" y="6770"/>
                  </a:lnTo>
                  <a:lnTo>
                    <a:pt x="276816" y="1922"/>
                  </a:lnTo>
                  <a:lnTo>
                    <a:pt x="310803" y="0"/>
                  </a:lnTo>
                  <a:lnTo>
                    <a:pt x="344177" y="8982"/>
                  </a:lnTo>
                  <a:lnTo>
                    <a:pt x="356969" y="15716"/>
                  </a:lnTo>
                  <a:lnTo>
                    <a:pt x="369050" y="17340"/>
                  </a:lnTo>
                  <a:lnTo>
                    <a:pt x="371049" y="18466"/>
                  </a:lnTo>
                  <a:lnTo>
                    <a:pt x="372381" y="20208"/>
                  </a:lnTo>
                  <a:lnTo>
                    <a:pt x="373270" y="22362"/>
                  </a:lnTo>
                  <a:lnTo>
                    <a:pt x="374854" y="23798"/>
                  </a:lnTo>
                  <a:lnTo>
                    <a:pt x="384526" y="28748"/>
                  </a:lnTo>
                  <a:lnTo>
                    <a:pt x="391251" y="34246"/>
                  </a:lnTo>
                  <a:lnTo>
                    <a:pt x="392170" y="37644"/>
                  </a:lnTo>
                  <a:lnTo>
                    <a:pt x="392415" y="39939"/>
                  </a:lnTo>
                  <a:lnTo>
                    <a:pt x="395334" y="45135"/>
                  </a:lnTo>
                  <a:lnTo>
                    <a:pt x="400551" y="51814"/>
                  </a:lnTo>
                  <a:lnTo>
                    <a:pt x="401582" y="60263"/>
                  </a:lnTo>
                  <a:lnTo>
                    <a:pt x="401833" y="104232"/>
                  </a:lnTo>
                  <a:lnTo>
                    <a:pt x="402827" y="119876"/>
                  </a:lnTo>
                  <a:lnTo>
                    <a:pt x="409938" y="154744"/>
                  </a:lnTo>
                  <a:lnTo>
                    <a:pt x="413362" y="198985"/>
                  </a:lnTo>
                  <a:lnTo>
                    <a:pt x="419139" y="243077"/>
                  </a:lnTo>
                  <a:lnTo>
                    <a:pt x="419646" y="285030"/>
                  </a:lnTo>
                  <a:lnTo>
                    <a:pt x="419691" y="323943"/>
                  </a:lnTo>
                  <a:lnTo>
                    <a:pt x="420685" y="338377"/>
                  </a:lnTo>
                  <a:lnTo>
                    <a:pt x="427383" y="363892"/>
                  </a:lnTo>
                  <a:lnTo>
                    <a:pt x="428576" y="403612"/>
                  </a:lnTo>
                  <a:lnTo>
                    <a:pt x="427611" y="413473"/>
                  </a:lnTo>
                  <a:lnTo>
                    <a:pt x="420933" y="431070"/>
                  </a:lnTo>
                  <a:lnTo>
                    <a:pt x="419698" y="454880"/>
                  </a:lnTo>
                  <a:lnTo>
                    <a:pt x="411133" y="463846"/>
                  </a:lnTo>
                  <a:lnTo>
                    <a:pt x="380956" y="464221"/>
                  </a:lnTo>
                  <a:lnTo>
                    <a:pt x="375027" y="461577"/>
                  </a:lnTo>
                  <a:lnTo>
                    <a:pt x="369085" y="458087"/>
                  </a:lnTo>
                  <a:lnTo>
                    <a:pt x="359169" y="456122"/>
                  </a:lnTo>
                  <a:lnTo>
                    <a:pt x="315360" y="455327"/>
                  </a:lnTo>
                  <a:lnTo>
                    <a:pt x="272842" y="454305"/>
                  </a:lnTo>
                  <a:lnTo>
                    <a:pt x="229029" y="447193"/>
                  </a:lnTo>
                  <a:lnTo>
                    <a:pt x="187109" y="446474"/>
                  </a:lnTo>
                  <a:lnTo>
                    <a:pt x="145466" y="446380"/>
                  </a:lnTo>
                  <a:lnTo>
                    <a:pt x="123137" y="449015"/>
                  </a:lnTo>
                  <a:lnTo>
                    <a:pt x="79567" y="454927"/>
                  </a:lnTo>
                  <a:lnTo>
                    <a:pt x="52034" y="455262"/>
                  </a:lnTo>
                  <a:lnTo>
                    <a:pt x="45284" y="457926"/>
                  </a:lnTo>
                  <a:lnTo>
                    <a:pt x="38978" y="461426"/>
                  </a:lnTo>
                  <a:lnTo>
                    <a:pt x="26789" y="4642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87" name="SMARTInkShape-2290"/>
          <p:cNvSpPr/>
          <p:nvPr>
            <p:custDataLst>
              <p:tags r:id="rId1"/>
            </p:custDataLst>
          </p:nvPr>
        </p:nvSpPr>
        <p:spPr bwMode="auto">
          <a:xfrm>
            <a:off x="3777258" y="5134570"/>
            <a:ext cx="294681" cy="62506"/>
          </a:xfrm>
          <a:custGeom>
            <a:avLst/>
            <a:gdLst/>
            <a:ahLst/>
            <a:cxnLst/>
            <a:rect l="0" t="0" r="0" b="0"/>
            <a:pathLst>
              <a:path w="294681" h="62506">
                <a:moveTo>
                  <a:pt x="0" y="44650"/>
                </a:moveTo>
                <a:lnTo>
                  <a:pt x="0" y="44650"/>
                </a:lnTo>
                <a:lnTo>
                  <a:pt x="13561" y="58210"/>
                </a:lnTo>
                <a:lnTo>
                  <a:pt x="18595" y="60598"/>
                </a:lnTo>
                <a:lnTo>
                  <a:pt x="55691" y="62458"/>
                </a:lnTo>
                <a:lnTo>
                  <a:pt x="100114" y="62505"/>
                </a:lnTo>
                <a:lnTo>
                  <a:pt x="143123" y="52794"/>
                </a:lnTo>
                <a:lnTo>
                  <a:pt x="186564" y="39585"/>
                </a:lnTo>
                <a:lnTo>
                  <a:pt x="224488" y="31488"/>
                </a:lnTo>
                <a:lnTo>
                  <a:pt x="268054" y="10626"/>
                </a:lnTo>
                <a:lnTo>
                  <a:pt x="29468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88" name="SMARTInkShape-2291"/>
          <p:cNvSpPr/>
          <p:nvPr>
            <p:custDataLst>
              <p:tags r:id="rId2"/>
            </p:custDataLst>
          </p:nvPr>
        </p:nvSpPr>
        <p:spPr bwMode="auto">
          <a:xfrm>
            <a:off x="3812977" y="4188023"/>
            <a:ext cx="205383" cy="44650"/>
          </a:xfrm>
          <a:custGeom>
            <a:avLst/>
            <a:gdLst/>
            <a:ahLst/>
            <a:cxnLst/>
            <a:rect l="0" t="0" r="0" b="0"/>
            <a:pathLst>
              <a:path w="205383" h="44650">
                <a:moveTo>
                  <a:pt x="0" y="44649"/>
                </a:moveTo>
                <a:lnTo>
                  <a:pt x="0" y="44649"/>
                </a:lnTo>
                <a:lnTo>
                  <a:pt x="39901" y="43657"/>
                </a:lnTo>
                <a:lnTo>
                  <a:pt x="74520" y="36546"/>
                </a:lnTo>
                <a:lnTo>
                  <a:pt x="108934" y="31088"/>
                </a:lnTo>
                <a:lnTo>
                  <a:pt x="152038" y="17642"/>
                </a:lnTo>
                <a:lnTo>
                  <a:pt x="193507" y="3941"/>
                </a:lnTo>
                <a:lnTo>
                  <a:pt x="20538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99" name="SMARTInkShape-Group611"/>
          <p:cNvGrpSpPr/>
          <p:nvPr/>
        </p:nvGrpSpPr>
        <p:grpSpPr>
          <a:xfrm>
            <a:off x="244887" y="437555"/>
            <a:ext cx="1378409" cy="884028"/>
            <a:chOff x="244887" y="437555"/>
            <a:chExt cx="1378409" cy="884028"/>
          </a:xfrm>
        </p:grpSpPr>
        <p:sp>
          <p:nvSpPr>
            <p:cNvPr id="989" name="SMARTInkShape-2292"/>
            <p:cNvSpPr/>
            <p:nvPr>
              <p:custDataLst>
                <p:tags r:id="rId36"/>
              </p:custDataLst>
            </p:nvPr>
          </p:nvSpPr>
          <p:spPr bwMode="auto">
            <a:xfrm>
              <a:off x="896784" y="581836"/>
              <a:ext cx="112272" cy="552235"/>
            </a:xfrm>
            <a:custGeom>
              <a:avLst/>
              <a:gdLst/>
              <a:ahLst/>
              <a:cxnLst/>
              <a:rect l="0" t="0" r="0" b="0"/>
              <a:pathLst>
                <a:path w="112272" h="552235">
                  <a:moveTo>
                    <a:pt x="94411" y="552234"/>
                  </a:moveTo>
                  <a:lnTo>
                    <a:pt x="94411" y="552234"/>
                  </a:lnTo>
                  <a:lnTo>
                    <a:pt x="94411" y="547494"/>
                  </a:lnTo>
                  <a:lnTo>
                    <a:pt x="93419" y="546097"/>
                  </a:lnTo>
                  <a:lnTo>
                    <a:pt x="91766" y="545167"/>
                  </a:lnTo>
                  <a:lnTo>
                    <a:pt x="89671" y="544546"/>
                  </a:lnTo>
                  <a:lnTo>
                    <a:pt x="88275" y="543140"/>
                  </a:lnTo>
                  <a:lnTo>
                    <a:pt x="86723" y="538932"/>
                  </a:lnTo>
                  <a:lnTo>
                    <a:pt x="84562" y="519410"/>
                  </a:lnTo>
                  <a:lnTo>
                    <a:pt x="79366" y="509546"/>
                  </a:lnTo>
                  <a:lnTo>
                    <a:pt x="70488" y="466967"/>
                  </a:lnTo>
                  <a:lnTo>
                    <a:pt x="63259" y="426573"/>
                  </a:lnTo>
                  <a:lnTo>
                    <a:pt x="52466" y="384243"/>
                  </a:lnTo>
                  <a:lnTo>
                    <a:pt x="43729" y="349442"/>
                  </a:lnTo>
                  <a:lnTo>
                    <a:pt x="34856" y="313003"/>
                  </a:lnTo>
                  <a:lnTo>
                    <a:pt x="25943" y="271228"/>
                  </a:lnTo>
                  <a:lnTo>
                    <a:pt x="17019" y="228423"/>
                  </a:lnTo>
                  <a:lnTo>
                    <a:pt x="9083" y="191156"/>
                  </a:lnTo>
                  <a:lnTo>
                    <a:pt x="5637" y="146873"/>
                  </a:lnTo>
                  <a:lnTo>
                    <a:pt x="4226" y="121112"/>
                  </a:lnTo>
                  <a:lnTo>
                    <a:pt x="0" y="102915"/>
                  </a:lnTo>
                  <a:lnTo>
                    <a:pt x="4857" y="59894"/>
                  </a:lnTo>
                  <a:lnTo>
                    <a:pt x="6056" y="45576"/>
                  </a:lnTo>
                  <a:lnTo>
                    <a:pt x="12229" y="31256"/>
                  </a:lnTo>
                  <a:lnTo>
                    <a:pt x="26103" y="13858"/>
                  </a:lnTo>
                  <a:lnTo>
                    <a:pt x="31972" y="10339"/>
                  </a:lnTo>
                  <a:lnTo>
                    <a:pt x="37887" y="7782"/>
                  </a:lnTo>
                  <a:lnTo>
                    <a:pt x="46795" y="1757"/>
                  </a:lnTo>
                  <a:lnTo>
                    <a:pt x="52744" y="0"/>
                  </a:lnTo>
                  <a:lnTo>
                    <a:pt x="55719" y="523"/>
                  </a:lnTo>
                  <a:lnTo>
                    <a:pt x="67623" y="5847"/>
                  </a:lnTo>
                  <a:lnTo>
                    <a:pt x="70599" y="6406"/>
                  </a:lnTo>
                  <a:lnTo>
                    <a:pt x="72583" y="7770"/>
                  </a:lnTo>
                  <a:lnTo>
                    <a:pt x="73906" y="9672"/>
                  </a:lnTo>
                  <a:lnTo>
                    <a:pt x="76368" y="14432"/>
                  </a:lnTo>
                  <a:lnTo>
                    <a:pt x="88826" y="33225"/>
                  </a:lnTo>
                  <a:lnTo>
                    <a:pt x="96322" y="51637"/>
                  </a:lnTo>
                  <a:lnTo>
                    <a:pt x="100221" y="57887"/>
                  </a:lnTo>
                  <a:lnTo>
                    <a:pt x="112271" y="8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0" name="SMARTInkShape-2293"/>
            <p:cNvSpPr/>
            <p:nvPr>
              <p:custDataLst>
                <p:tags r:id="rId37"/>
              </p:custDataLst>
            </p:nvPr>
          </p:nvSpPr>
          <p:spPr bwMode="auto">
            <a:xfrm>
              <a:off x="910828" y="866180"/>
              <a:ext cx="107157" cy="71438"/>
            </a:xfrm>
            <a:custGeom>
              <a:avLst/>
              <a:gdLst/>
              <a:ahLst/>
              <a:cxnLst/>
              <a:rect l="0" t="0" r="0" b="0"/>
              <a:pathLst>
                <a:path w="107157" h="71438">
                  <a:moveTo>
                    <a:pt x="0" y="71437"/>
                  </a:moveTo>
                  <a:lnTo>
                    <a:pt x="0" y="71437"/>
                  </a:lnTo>
                  <a:lnTo>
                    <a:pt x="0" y="66697"/>
                  </a:lnTo>
                  <a:lnTo>
                    <a:pt x="992" y="65300"/>
                  </a:lnTo>
                  <a:lnTo>
                    <a:pt x="2646" y="64369"/>
                  </a:lnTo>
                  <a:lnTo>
                    <a:pt x="4741" y="63749"/>
                  </a:lnTo>
                  <a:lnTo>
                    <a:pt x="18092" y="52957"/>
                  </a:lnTo>
                  <a:lnTo>
                    <a:pt x="50604" y="21821"/>
                  </a:lnTo>
                  <a:lnTo>
                    <a:pt x="62509" y="15996"/>
                  </a:lnTo>
                  <a:lnTo>
                    <a:pt x="74414" y="5585"/>
                  </a:lnTo>
                  <a:lnTo>
                    <a:pt x="83013" y="2482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1" name="SMARTInkShape-2294"/>
            <p:cNvSpPr/>
            <p:nvPr>
              <p:custDataLst>
                <p:tags r:id="rId38"/>
              </p:custDataLst>
            </p:nvPr>
          </p:nvSpPr>
          <p:spPr bwMode="auto">
            <a:xfrm>
              <a:off x="1071940" y="875109"/>
              <a:ext cx="97850" cy="174772"/>
            </a:xfrm>
            <a:custGeom>
              <a:avLst/>
              <a:gdLst/>
              <a:ahLst/>
              <a:cxnLst/>
              <a:rect l="0" t="0" r="0" b="0"/>
              <a:pathLst>
                <a:path w="97850" h="174772">
                  <a:moveTo>
                    <a:pt x="44271" y="35719"/>
                  </a:moveTo>
                  <a:lnTo>
                    <a:pt x="44271" y="35719"/>
                  </a:lnTo>
                  <a:lnTo>
                    <a:pt x="27685" y="35719"/>
                  </a:lnTo>
                  <a:lnTo>
                    <a:pt x="27261" y="36711"/>
                  </a:lnTo>
                  <a:lnTo>
                    <a:pt x="26789" y="40460"/>
                  </a:lnTo>
                  <a:lnTo>
                    <a:pt x="25671" y="41856"/>
                  </a:lnTo>
                  <a:lnTo>
                    <a:pt x="21783" y="43408"/>
                  </a:lnTo>
                  <a:lnTo>
                    <a:pt x="20349" y="44814"/>
                  </a:lnTo>
                  <a:lnTo>
                    <a:pt x="16742" y="53671"/>
                  </a:lnTo>
                  <a:lnTo>
                    <a:pt x="11420" y="60441"/>
                  </a:lnTo>
                  <a:lnTo>
                    <a:pt x="9402" y="68731"/>
                  </a:lnTo>
                  <a:lnTo>
                    <a:pt x="8930" y="74534"/>
                  </a:lnTo>
                  <a:lnTo>
                    <a:pt x="6074" y="80421"/>
                  </a:lnTo>
                  <a:lnTo>
                    <a:pt x="3924" y="83380"/>
                  </a:lnTo>
                  <a:lnTo>
                    <a:pt x="897" y="97025"/>
                  </a:lnTo>
                  <a:lnTo>
                    <a:pt x="0" y="108895"/>
                  </a:lnTo>
                  <a:lnTo>
                    <a:pt x="8194" y="150192"/>
                  </a:lnTo>
                  <a:lnTo>
                    <a:pt x="11039" y="158695"/>
                  </a:lnTo>
                  <a:lnTo>
                    <a:pt x="16209" y="167498"/>
                  </a:lnTo>
                  <a:lnTo>
                    <a:pt x="17626" y="168220"/>
                  </a:lnTo>
                  <a:lnTo>
                    <a:pt x="25059" y="169474"/>
                  </a:lnTo>
                  <a:lnTo>
                    <a:pt x="30751" y="174348"/>
                  </a:lnTo>
                  <a:lnTo>
                    <a:pt x="33274" y="174771"/>
                  </a:lnTo>
                  <a:lnTo>
                    <a:pt x="35947" y="174061"/>
                  </a:lnTo>
                  <a:lnTo>
                    <a:pt x="42627" y="170533"/>
                  </a:lnTo>
                  <a:lnTo>
                    <a:pt x="51075" y="168844"/>
                  </a:lnTo>
                  <a:lnTo>
                    <a:pt x="56556" y="165000"/>
                  </a:lnTo>
                  <a:lnTo>
                    <a:pt x="59653" y="159985"/>
                  </a:lnTo>
                  <a:lnTo>
                    <a:pt x="62021" y="154448"/>
                  </a:lnTo>
                  <a:lnTo>
                    <a:pt x="67941" y="145753"/>
                  </a:lnTo>
                  <a:lnTo>
                    <a:pt x="71128" y="136893"/>
                  </a:lnTo>
                  <a:lnTo>
                    <a:pt x="76923" y="127984"/>
                  </a:lnTo>
                  <a:lnTo>
                    <a:pt x="79081" y="118068"/>
                  </a:lnTo>
                  <a:lnTo>
                    <a:pt x="79983" y="74487"/>
                  </a:lnTo>
                  <a:lnTo>
                    <a:pt x="79989" y="47657"/>
                  </a:lnTo>
                  <a:lnTo>
                    <a:pt x="77344" y="43340"/>
                  </a:lnTo>
                  <a:lnTo>
                    <a:pt x="73853" y="38114"/>
                  </a:lnTo>
                  <a:lnTo>
                    <a:pt x="72301" y="32484"/>
                  </a:lnTo>
                  <a:lnTo>
                    <a:pt x="70895" y="30586"/>
                  </a:lnTo>
                  <a:lnTo>
                    <a:pt x="68966" y="29320"/>
                  </a:lnTo>
                  <a:lnTo>
                    <a:pt x="64176" y="26922"/>
                  </a:lnTo>
                  <a:lnTo>
                    <a:pt x="46396" y="11997"/>
                  </a:lnTo>
                  <a:lnTo>
                    <a:pt x="38066" y="9839"/>
                  </a:lnTo>
                  <a:lnTo>
                    <a:pt x="26925" y="8965"/>
                  </a:lnTo>
                  <a:lnTo>
                    <a:pt x="18768" y="16622"/>
                  </a:lnTo>
                  <a:lnTo>
                    <a:pt x="17595" y="25439"/>
                  </a:lnTo>
                  <a:lnTo>
                    <a:pt x="17492" y="39100"/>
                  </a:lnTo>
                  <a:lnTo>
                    <a:pt x="18481" y="40949"/>
                  </a:lnTo>
                  <a:lnTo>
                    <a:pt x="20132" y="42182"/>
                  </a:lnTo>
                  <a:lnTo>
                    <a:pt x="22225" y="43005"/>
                  </a:lnTo>
                  <a:lnTo>
                    <a:pt x="23621" y="44545"/>
                  </a:lnTo>
                  <a:lnTo>
                    <a:pt x="25171" y="48902"/>
                  </a:lnTo>
                  <a:lnTo>
                    <a:pt x="26577" y="50461"/>
                  </a:lnTo>
                  <a:lnTo>
                    <a:pt x="30785" y="52193"/>
                  </a:lnTo>
                  <a:lnTo>
                    <a:pt x="38732" y="53168"/>
                  </a:lnTo>
                  <a:lnTo>
                    <a:pt x="40578" y="52313"/>
                  </a:lnTo>
                  <a:lnTo>
                    <a:pt x="41809" y="50750"/>
                  </a:lnTo>
                  <a:lnTo>
                    <a:pt x="42630" y="48716"/>
                  </a:lnTo>
                  <a:lnTo>
                    <a:pt x="70677" y="24070"/>
                  </a:lnTo>
                  <a:lnTo>
                    <a:pt x="77835" y="14667"/>
                  </a:lnTo>
                  <a:lnTo>
                    <a:pt x="978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2" name="SMARTInkShape-2295"/>
            <p:cNvSpPr/>
            <p:nvPr>
              <p:custDataLst>
                <p:tags r:id="rId39"/>
              </p:custDataLst>
            </p:nvPr>
          </p:nvSpPr>
          <p:spPr bwMode="auto">
            <a:xfrm>
              <a:off x="1241233" y="526852"/>
              <a:ext cx="116081" cy="346703"/>
            </a:xfrm>
            <a:custGeom>
              <a:avLst/>
              <a:gdLst/>
              <a:ahLst/>
              <a:cxnLst/>
              <a:rect l="0" t="0" r="0" b="0"/>
              <a:pathLst>
                <a:path w="116081" h="346703">
                  <a:moveTo>
                    <a:pt x="44642" y="0"/>
                  </a:moveTo>
                  <a:lnTo>
                    <a:pt x="44642" y="0"/>
                  </a:lnTo>
                  <a:lnTo>
                    <a:pt x="36080" y="8561"/>
                  </a:lnTo>
                  <a:lnTo>
                    <a:pt x="28056" y="8897"/>
                  </a:lnTo>
                  <a:lnTo>
                    <a:pt x="27632" y="9900"/>
                  </a:lnTo>
                  <a:lnTo>
                    <a:pt x="27160" y="13660"/>
                  </a:lnTo>
                  <a:lnTo>
                    <a:pt x="24305" y="18639"/>
                  </a:lnTo>
                  <a:lnTo>
                    <a:pt x="19127" y="25179"/>
                  </a:lnTo>
                  <a:lnTo>
                    <a:pt x="17113" y="39737"/>
                  </a:lnTo>
                  <a:lnTo>
                    <a:pt x="11791" y="51020"/>
                  </a:lnTo>
                  <a:lnTo>
                    <a:pt x="6445" y="92141"/>
                  </a:lnTo>
                  <a:lnTo>
                    <a:pt x="843" y="134319"/>
                  </a:lnTo>
                  <a:lnTo>
                    <a:pt x="161" y="172383"/>
                  </a:lnTo>
                  <a:lnTo>
                    <a:pt x="27" y="213085"/>
                  </a:lnTo>
                  <a:lnTo>
                    <a:pt x="0" y="249789"/>
                  </a:lnTo>
                  <a:lnTo>
                    <a:pt x="2641" y="283056"/>
                  </a:lnTo>
                  <a:lnTo>
                    <a:pt x="20985" y="327264"/>
                  </a:lnTo>
                  <a:lnTo>
                    <a:pt x="26852" y="333966"/>
                  </a:lnTo>
                  <a:lnTo>
                    <a:pt x="44648" y="345925"/>
                  </a:lnTo>
                  <a:lnTo>
                    <a:pt x="47623" y="346702"/>
                  </a:lnTo>
                  <a:lnTo>
                    <a:pt x="56219" y="344920"/>
                  </a:lnTo>
                  <a:lnTo>
                    <a:pt x="82694" y="332935"/>
                  </a:lnTo>
                  <a:lnTo>
                    <a:pt x="11608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3" name="SMARTInkShape-2296"/>
            <p:cNvSpPr/>
            <p:nvPr>
              <p:custDataLst>
                <p:tags r:id="rId40"/>
              </p:custDataLst>
            </p:nvPr>
          </p:nvSpPr>
          <p:spPr bwMode="auto">
            <a:xfrm>
              <a:off x="1357313" y="634008"/>
              <a:ext cx="79957" cy="142876"/>
            </a:xfrm>
            <a:custGeom>
              <a:avLst/>
              <a:gdLst/>
              <a:ahLst/>
              <a:cxnLst/>
              <a:rect l="0" t="0" r="0" b="0"/>
              <a:pathLst>
                <a:path w="79957" h="142876">
                  <a:moveTo>
                    <a:pt x="0" y="0"/>
                  </a:moveTo>
                  <a:lnTo>
                    <a:pt x="0" y="0"/>
                  </a:lnTo>
                  <a:lnTo>
                    <a:pt x="38708" y="0"/>
                  </a:lnTo>
                  <a:lnTo>
                    <a:pt x="44654" y="2646"/>
                  </a:lnTo>
                  <a:lnTo>
                    <a:pt x="51815" y="7688"/>
                  </a:lnTo>
                  <a:lnTo>
                    <a:pt x="60359" y="9676"/>
                  </a:lnTo>
                  <a:lnTo>
                    <a:pt x="65852" y="13561"/>
                  </a:lnTo>
                  <a:lnTo>
                    <a:pt x="68955" y="18595"/>
                  </a:lnTo>
                  <a:lnTo>
                    <a:pt x="71326" y="24139"/>
                  </a:lnTo>
                  <a:lnTo>
                    <a:pt x="77247" y="32839"/>
                  </a:lnTo>
                  <a:lnTo>
                    <a:pt x="79443" y="41700"/>
                  </a:lnTo>
                  <a:lnTo>
                    <a:pt x="79956" y="47638"/>
                  </a:lnTo>
                  <a:lnTo>
                    <a:pt x="68950" y="91779"/>
                  </a:lnTo>
                  <a:lnTo>
                    <a:pt x="61771" y="105246"/>
                  </a:lnTo>
                  <a:lnTo>
                    <a:pt x="59040" y="108859"/>
                  </a:lnTo>
                  <a:lnTo>
                    <a:pt x="56005" y="118166"/>
                  </a:lnTo>
                  <a:lnTo>
                    <a:pt x="53664" y="127924"/>
                  </a:lnTo>
                  <a:lnTo>
                    <a:pt x="44648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4" name="SMARTInkShape-2297"/>
            <p:cNvSpPr/>
            <p:nvPr>
              <p:custDataLst>
                <p:tags r:id="rId41"/>
              </p:custDataLst>
            </p:nvPr>
          </p:nvSpPr>
          <p:spPr bwMode="auto">
            <a:xfrm>
              <a:off x="1421071" y="607219"/>
              <a:ext cx="79118" cy="123617"/>
            </a:xfrm>
            <a:custGeom>
              <a:avLst/>
              <a:gdLst/>
              <a:ahLst/>
              <a:cxnLst/>
              <a:rect l="0" t="0" r="0" b="0"/>
              <a:pathLst>
                <a:path w="79118" h="123617">
                  <a:moveTo>
                    <a:pt x="16609" y="0"/>
                  </a:moveTo>
                  <a:lnTo>
                    <a:pt x="16609" y="0"/>
                  </a:lnTo>
                  <a:lnTo>
                    <a:pt x="8920" y="7688"/>
                  </a:lnTo>
                  <a:lnTo>
                    <a:pt x="8047" y="13302"/>
                  </a:lnTo>
                  <a:lnTo>
                    <a:pt x="6760" y="25080"/>
                  </a:lnTo>
                  <a:lnTo>
                    <a:pt x="0" y="46420"/>
                  </a:lnTo>
                  <a:lnTo>
                    <a:pt x="576" y="49798"/>
                  </a:lnTo>
                  <a:lnTo>
                    <a:pt x="6548" y="65378"/>
                  </a:lnTo>
                  <a:lnTo>
                    <a:pt x="8605" y="94416"/>
                  </a:lnTo>
                  <a:lnTo>
                    <a:pt x="14789" y="103932"/>
                  </a:lnTo>
                  <a:lnTo>
                    <a:pt x="20099" y="110023"/>
                  </a:lnTo>
                  <a:lnTo>
                    <a:pt x="25767" y="113391"/>
                  </a:lnTo>
                  <a:lnTo>
                    <a:pt x="28667" y="114289"/>
                  </a:lnTo>
                  <a:lnTo>
                    <a:pt x="30601" y="115880"/>
                  </a:lnTo>
                  <a:lnTo>
                    <a:pt x="34314" y="121868"/>
                  </a:lnTo>
                  <a:lnTo>
                    <a:pt x="38699" y="123616"/>
                  </a:lnTo>
                  <a:lnTo>
                    <a:pt x="63103" y="117204"/>
                  </a:lnTo>
                  <a:lnTo>
                    <a:pt x="69684" y="113937"/>
                  </a:lnTo>
                  <a:lnTo>
                    <a:pt x="7911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5" name="SMARTInkShape-2298"/>
            <p:cNvSpPr/>
            <p:nvPr>
              <p:custDataLst>
                <p:tags r:id="rId42"/>
              </p:custDataLst>
            </p:nvPr>
          </p:nvSpPr>
          <p:spPr bwMode="auto">
            <a:xfrm>
              <a:off x="580430" y="1035844"/>
              <a:ext cx="133946" cy="71438"/>
            </a:xfrm>
            <a:custGeom>
              <a:avLst/>
              <a:gdLst/>
              <a:ahLst/>
              <a:cxnLst/>
              <a:rect l="0" t="0" r="0" b="0"/>
              <a:pathLst>
                <a:path w="133946" h="71438">
                  <a:moveTo>
                    <a:pt x="0" y="71437"/>
                  </a:moveTo>
                  <a:lnTo>
                    <a:pt x="0" y="71437"/>
                  </a:lnTo>
                  <a:lnTo>
                    <a:pt x="4740" y="71437"/>
                  </a:lnTo>
                  <a:lnTo>
                    <a:pt x="9713" y="68791"/>
                  </a:lnTo>
                  <a:lnTo>
                    <a:pt x="15231" y="65300"/>
                  </a:lnTo>
                  <a:lnTo>
                    <a:pt x="23916" y="62343"/>
                  </a:lnTo>
                  <a:lnTo>
                    <a:pt x="32773" y="56616"/>
                  </a:lnTo>
                  <a:lnTo>
                    <a:pt x="41681" y="54478"/>
                  </a:lnTo>
                  <a:lnTo>
                    <a:pt x="47629" y="53978"/>
                  </a:lnTo>
                  <a:lnTo>
                    <a:pt x="53580" y="51110"/>
                  </a:lnTo>
                  <a:lnTo>
                    <a:pt x="68461" y="39362"/>
                  </a:lnTo>
                  <a:lnTo>
                    <a:pt x="106604" y="24758"/>
                  </a:lnTo>
                  <a:lnTo>
                    <a:pt x="109765" y="22458"/>
                  </a:lnTo>
                  <a:lnTo>
                    <a:pt x="113276" y="17257"/>
                  </a:lnTo>
                  <a:lnTo>
                    <a:pt x="114213" y="14481"/>
                  </a:lnTo>
                  <a:lnTo>
                    <a:pt x="115829" y="12631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6" name="SMARTInkShape-2299"/>
            <p:cNvSpPr/>
            <p:nvPr>
              <p:custDataLst>
                <p:tags r:id="rId43"/>
              </p:custDataLst>
            </p:nvPr>
          </p:nvSpPr>
          <p:spPr bwMode="auto">
            <a:xfrm>
              <a:off x="544711" y="946547"/>
              <a:ext cx="133946" cy="62509"/>
            </a:xfrm>
            <a:custGeom>
              <a:avLst/>
              <a:gdLst/>
              <a:ahLst/>
              <a:cxnLst/>
              <a:rect l="0" t="0" r="0" b="0"/>
              <a:pathLst>
                <a:path w="133946" h="62509">
                  <a:moveTo>
                    <a:pt x="0" y="62508"/>
                  </a:moveTo>
                  <a:lnTo>
                    <a:pt x="0" y="62508"/>
                  </a:lnTo>
                  <a:lnTo>
                    <a:pt x="29888" y="62508"/>
                  </a:lnTo>
                  <a:lnTo>
                    <a:pt x="35773" y="59862"/>
                  </a:lnTo>
                  <a:lnTo>
                    <a:pt x="38732" y="57767"/>
                  </a:lnTo>
                  <a:lnTo>
                    <a:pt x="60651" y="51484"/>
                  </a:lnTo>
                  <a:lnTo>
                    <a:pt x="67636" y="47686"/>
                  </a:lnTo>
                  <a:lnTo>
                    <a:pt x="92385" y="37786"/>
                  </a:lnTo>
                  <a:lnTo>
                    <a:pt x="109756" y="23693"/>
                  </a:lnTo>
                  <a:lnTo>
                    <a:pt x="113272" y="17806"/>
                  </a:lnTo>
                  <a:lnTo>
                    <a:pt x="114210" y="14847"/>
                  </a:lnTo>
                  <a:lnTo>
                    <a:pt x="115828" y="12875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7" name="SMARTInkShape-2300"/>
            <p:cNvSpPr/>
            <p:nvPr>
              <p:custDataLst>
                <p:tags r:id="rId44"/>
              </p:custDataLst>
            </p:nvPr>
          </p:nvSpPr>
          <p:spPr bwMode="auto">
            <a:xfrm>
              <a:off x="244887" y="1035844"/>
              <a:ext cx="210528" cy="285739"/>
            </a:xfrm>
            <a:custGeom>
              <a:avLst/>
              <a:gdLst/>
              <a:ahLst/>
              <a:cxnLst/>
              <a:rect l="0" t="0" r="0" b="0"/>
              <a:pathLst>
                <a:path w="210528" h="285739">
                  <a:moveTo>
                    <a:pt x="5144" y="53578"/>
                  </a:moveTo>
                  <a:lnTo>
                    <a:pt x="5144" y="53578"/>
                  </a:lnTo>
                  <a:lnTo>
                    <a:pt x="5144" y="58723"/>
                  </a:lnTo>
                  <a:lnTo>
                    <a:pt x="5144" y="56526"/>
                  </a:lnTo>
                  <a:lnTo>
                    <a:pt x="5144" y="59192"/>
                  </a:lnTo>
                  <a:lnTo>
                    <a:pt x="4152" y="59305"/>
                  </a:lnTo>
                  <a:lnTo>
                    <a:pt x="404" y="56785"/>
                  </a:lnTo>
                  <a:lnTo>
                    <a:pt x="0" y="56708"/>
                  </a:lnTo>
                  <a:lnTo>
                    <a:pt x="5068" y="62423"/>
                  </a:lnTo>
                  <a:lnTo>
                    <a:pt x="9862" y="62483"/>
                  </a:lnTo>
                  <a:lnTo>
                    <a:pt x="14848" y="59851"/>
                  </a:lnTo>
                  <a:lnTo>
                    <a:pt x="20371" y="56366"/>
                  </a:lnTo>
                  <a:lnTo>
                    <a:pt x="29059" y="53412"/>
                  </a:lnTo>
                  <a:lnTo>
                    <a:pt x="52962" y="39411"/>
                  </a:lnTo>
                  <a:lnTo>
                    <a:pt x="91879" y="23434"/>
                  </a:lnTo>
                  <a:lnTo>
                    <a:pt x="111571" y="11525"/>
                  </a:lnTo>
                  <a:lnTo>
                    <a:pt x="127087" y="8279"/>
                  </a:lnTo>
                  <a:lnTo>
                    <a:pt x="138563" y="381"/>
                  </a:lnTo>
                  <a:lnTo>
                    <a:pt x="147906" y="3"/>
                  </a:lnTo>
                  <a:lnTo>
                    <a:pt x="139455" y="0"/>
                  </a:lnTo>
                  <a:lnTo>
                    <a:pt x="139122" y="7688"/>
                  </a:lnTo>
                  <a:lnTo>
                    <a:pt x="123277" y="48637"/>
                  </a:lnTo>
                  <a:lnTo>
                    <a:pt x="107258" y="83432"/>
                  </a:lnTo>
                  <a:lnTo>
                    <a:pt x="96583" y="125207"/>
                  </a:lnTo>
                  <a:lnTo>
                    <a:pt x="79485" y="164458"/>
                  </a:lnTo>
                  <a:lnTo>
                    <a:pt x="64666" y="205873"/>
                  </a:lnTo>
                  <a:lnTo>
                    <a:pt x="49792" y="237736"/>
                  </a:lnTo>
                  <a:lnTo>
                    <a:pt x="44831" y="245559"/>
                  </a:lnTo>
                  <a:lnTo>
                    <a:pt x="32864" y="275770"/>
                  </a:lnTo>
                  <a:lnTo>
                    <a:pt x="31944" y="285617"/>
                  </a:lnTo>
                  <a:lnTo>
                    <a:pt x="39623" y="285738"/>
                  </a:lnTo>
                  <a:lnTo>
                    <a:pt x="47747" y="279611"/>
                  </a:lnTo>
                  <a:lnTo>
                    <a:pt x="56022" y="277647"/>
                  </a:lnTo>
                  <a:lnTo>
                    <a:pt x="61822" y="277187"/>
                  </a:lnTo>
                  <a:lnTo>
                    <a:pt x="67707" y="274337"/>
                  </a:lnTo>
                  <a:lnTo>
                    <a:pt x="112138" y="232316"/>
                  </a:lnTo>
                  <a:lnTo>
                    <a:pt x="115168" y="229291"/>
                  </a:lnTo>
                  <a:lnTo>
                    <a:pt x="123828" y="225931"/>
                  </a:lnTo>
                  <a:lnTo>
                    <a:pt x="133299" y="223445"/>
                  </a:lnTo>
                  <a:lnTo>
                    <a:pt x="147463" y="213764"/>
                  </a:lnTo>
                  <a:lnTo>
                    <a:pt x="162829" y="200349"/>
                  </a:lnTo>
                  <a:lnTo>
                    <a:pt x="174794" y="194577"/>
                  </a:lnTo>
                  <a:lnTo>
                    <a:pt x="177775" y="192226"/>
                  </a:lnTo>
                  <a:lnTo>
                    <a:pt x="181088" y="186967"/>
                  </a:lnTo>
                  <a:lnTo>
                    <a:pt x="181971" y="184176"/>
                  </a:lnTo>
                  <a:lnTo>
                    <a:pt x="183552" y="182315"/>
                  </a:lnTo>
                  <a:lnTo>
                    <a:pt x="187955" y="180248"/>
                  </a:lnTo>
                  <a:lnTo>
                    <a:pt x="199942" y="178739"/>
                  </a:lnTo>
                  <a:lnTo>
                    <a:pt x="209141" y="170918"/>
                  </a:lnTo>
                  <a:lnTo>
                    <a:pt x="209911" y="167575"/>
                  </a:lnTo>
                  <a:lnTo>
                    <a:pt x="210527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8" name="SMARTInkShape-2301"/>
            <p:cNvSpPr/>
            <p:nvPr>
              <p:custDataLst>
                <p:tags r:id="rId45"/>
              </p:custDataLst>
            </p:nvPr>
          </p:nvSpPr>
          <p:spPr bwMode="auto">
            <a:xfrm>
              <a:off x="1455539" y="437555"/>
              <a:ext cx="167757" cy="366118"/>
            </a:xfrm>
            <a:custGeom>
              <a:avLst/>
              <a:gdLst/>
              <a:ahLst/>
              <a:cxnLst/>
              <a:rect l="0" t="0" r="0" b="0"/>
              <a:pathLst>
                <a:path w="167757" h="366118">
                  <a:moveTo>
                    <a:pt x="0" y="0"/>
                  </a:moveTo>
                  <a:lnTo>
                    <a:pt x="0" y="0"/>
                  </a:lnTo>
                  <a:lnTo>
                    <a:pt x="23916" y="22923"/>
                  </a:lnTo>
                  <a:lnTo>
                    <a:pt x="33765" y="27628"/>
                  </a:lnTo>
                  <a:lnTo>
                    <a:pt x="48810" y="38723"/>
                  </a:lnTo>
                  <a:lnTo>
                    <a:pt x="65836" y="44877"/>
                  </a:lnTo>
                  <a:lnTo>
                    <a:pt x="109977" y="78195"/>
                  </a:lnTo>
                  <a:lnTo>
                    <a:pt x="136408" y="113661"/>
                  </a:lnTo>
                  <a:lnTo>
                    <a:pt x="141540" y="117446"/>
                  </a:lnTo>
                  <a:lnTo>
                    <a:pt x="147243" y="126943"/>
                  </a:lnTo>
                  <a:lnTo>
                    <a:pt x="159226" y="166800"/>
                  </a:lnTo>
                  <a:lnTo>
                    <a:pt x="167604" y="206181"/>
                  </a:lnTo>
                  <a:lnTo>
                    <a:pt x="167756" y="222605"/>
                  </a:lnTo>
                  <a:lnTo>
                    <a:pt x="157115" y="260249"/>
                  </a:lnTo>
                  <a:lnTo>
                    <a:pt x="142790" y="303779"/>
                  </a:lnTo>
                  <a:lnTo>
                    <a:pt x="126212" y="344102"/>
                  </a:lnTo>
                  <a:lnTo>
                    <a:pt x="116086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13" name="SMARTInkShape-Group612"/>
          <p:cNvGrpSpPr/>
          <p:nvPr/>
        </p:nvGrpSpPr>
        <p:grpSpPr>
          <a:xfrm>
            <a:off x="401836" y="910828"/>
            <a:ext cx="1462540" cy="1009056"/>
            <a:chOff x="401836" y="910828"/>
            <a:chExt cx="1462540" cy="1009056"/>
          </a:xfrm>
        </p:grpSpPr>
        <p:sp>
          <p:nvSpPr>
            <p:cNvPr id="1000" name="SMARTInkShape-2302"/>
            <p:cNvSpPr/>
            <p:nvPr>
              <p:custDataLst>
                <p:tags r:id="rId23"/>
              </p:custDataLst>
            </p:nvPr>
          </p:nvSpPr>
          <p:spPr bwMode="auto">
            <a:xfrm>
              <a:off x="1169789" y="1821656"/>
              <a:ext cx="116087" cy="98228"/>
            </a:xfrm>
            <a:custGeom>
              <a:avLst/>
              <a:gdLst/>
              <a:ahLst/>
              <a:cxnLst/>
              <a:rect l="0" t="0" r="0" b="0"/>
              <a:pathLst>
                <a:path w="116087" h="98228">
                  <a:moveTo>
                    <a:pt x="0" y="98227"/>
                  </a:moveTo>
                  <a:lnTo>
                    <a:pt x="0" y="98227"/>
                  </a:lnTo>
                  <a:lnTo>
                    <a:pt x="42673" y="55554"/>
                  </a:lnTo>
                  <a:lnTo>
                    <a:pt x="68985" y="33982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1" name="SMARTInkShape-2303"/>
            <p:cNvSpPr/>
            <p:nvPr>
              <p:custDataLst>
                <p:tags r:id="rId24"/>
              </p:custDataLst>
            </p:nvPr>
          </p:nvSpPr>
          <p:spPr bwMode="auto">
            <a:xfrm>
              <a:off x="955477" y="1178719"/>
              <a:ext cx="98227" cy="62509"/>
            </a:xfrm>
            <a:custGeom>
              <a:avLst/>
              <a:gdLst/>
              <a:ahLst/>
              <a:cxnLst/>
              <a:rect l="0" t="0" r="0" b="0"/>
              <a:pathLst>
                <a:path w="98227" h="62509">
                  <a:moveTo>
                    <a:pt x="0" y="62508"/>
                  </a:moveTo>
                  <a:lnTo>
                    <a:pt x="0" y="62508"/>
                  </a:lnTo>
                  <a:lnTo>
                    <a:pt x="16805" y="46694"/>
                  </a:lnTo>
                  <a:lnTo>
                    <a:pt x="59475" y="20811"/>
                  </a:lnTo>
                  <a:lnTo>
                    <a:pt x="9822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2" name="SMARTInkShape-2304"/>
            <p:cNvSpPr/>
            <p:nvPr>
              <p:custDataLst>
                <p:tags r:id="rId25"/>
              </p:custDataLst>
            </p:nvPr>
          </p:nvSpPr>
          <p:spPr bwMode="auto">
            <a:xfrm>
              <a:off x="1652501" y="910828"/>
              <a:ext cx="211875" cy="553642"/>
            </a:xfrm>
            <a:custGeom>
              <a:avLst/>
              <a:gdLst/>
              <a:ahLst/>
              <a:cxnLst/>
              <a:rect l="0" t="0" r="0" b="0"/>
              <a:pathLst>
                <a:path w="211875" h="553642">
                  <a:moveTo>
                    <a:pt x="26280" y="0"/>
                  </a:moveTo>
                  <a:lnTo>
                    <a:pt x="26280" y="0"/>
                  </a:lnTo>
                  <a:lnTo>
                    <a:pt x="11049" y="14239"/>
                  </a:lnTo>
                  <a:lnTo>
                    <a:pt x="1209" y="17383"/>
                  </a:lnTo>
                  <a:lnTo>
                    <a:pt x="637" y="18534"/>
                  </a:lnTo>
                  <a:lnTo>
                    <a:pt x="0" y="22459"/>
                  </a:lnTo>
                  <a:lnTo>
                    <a:pt x="823" y="23902"/>
                  </a:lnTo>
                  <a:lnTo>
                    <a:pt x="2363" y="24864"/>
                  </a:lnTo>
                  <a:lnTo>
                    <a:pt x="4382" y="25506"/>
                  </a:lnTo>
                  <a:lnTo>
                    <a:pt x="17603" y="33688"/>
                  </a:lnTo>
                  <a:lnTo>
                    <a:pt x="20495" y="34365"/>
                  </a:lnTo>
                  <a:lnTo>
                    <a:pt x="64335" y="59611"/>
                  </a:lnTo>
                  <a:lnTo>
                    <a:pt x="104053" y="95776"/>
                  </a:lnTo>
                  <a:lnTo>
                    <a:pt x="137263" y="136953"/>
                  </a:lnTo>
                  <a:lnTo>
                    <a:pt x="171067" y="181241"/>
                  </a:lnTo>
                  <a:lnTo>
                    <a:pt x="192044" y="223591"/>
                  </a:lnTo>
                  <a:lnTo>
                    <a:pt x="202046" y="259030"/>
                  </a:lnTo>
                  <a:lnTo>
                    <a:pt x="206682" y="283125"/>
                  </a:lnTo>
                  <a:lnTo>
                    <a:pt x="210638" y="298474"/>
                  </a:lnTo>
                  <a:lnTo>
                    <a:pt x="211874" y="328436"/>
                  </a:lnTo>
                  <a:lnTo>
                    <a:pt x="203905" y="368375"/>
                  </a:lnTo>
                  <a:lnTo>
                    <a:pt x="192776" y="409448"/>
                  </a:lnTo>
                  <a:lnTo>
                    <a:pt x="174887" y="447216"/>
                  </a:lnTo>
                  <a:lnTo>
                    <a:pt x="162034" y="480325"/>
                  </a:lnTo>
                  <a:lnTo>
                    <a:pt x="134676" y="524423"/>
                  </a:lnTo>
                  <a:lnTo>
                    <a:pt x="115577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3" name="SMARTInkShape-2305"/>
            <p:cNvSpPr/>
            <p:nvPr>
              <p:custDataLst>
                <p:tags r:id="rId26"/>
              </p:custDataLst>
            </p:nvPr>
          </p:nvSpPr>
          <p:spPr bwMode="auto">
            <a:xfrm>
              <a:off x="1562696" y="1143403"/>
              <a:ext cx="151805" cy="222826"/>
            </a:xfrm>
            <a:custGeom>
              <a:avLst/>
              <a:gdLst/>
              <a:ahLst/>
              <a:cxnLst/>
              <a:rect l="0" t="0" r="0" b="0"/>
              <a:pathLst>
                <a:path w="151805" h="222826">
                  <a:moveTo>
                    <a:pt x="0" y="35316"/>
                  </a:moveTo>
                  <a:lnTo>
                    <a:pt x="0" y="35316"/>
                  </a:lnTo>
                  <a:lnTo>
                    <a:pt x="0" y="43004"/>
                  </a:lnTo>
                  <a:lnTo>
                    <a:pt x="0" y="36448"/>
                  </a:lnTo>
                  <a:lnTo>
                    <a:pt x="2645" y="35819"/>
                  </a:lnTo>
                  <a:lnTo>
                    <a:pt x="20990" y="35345"/>
                  </a:lnTo>
                  <a:lnTo>
                    <a:pt x="26857" y="32683"/>
                  </a:lnTo>
                  <a:lnTo>
                    <a:pt x="32772" y="29185"/>
                  </a:lnTo>
                  <a:lnTo>
                    <a:pt x="41680" y="26223"/>
                  </a:lnTo>
                  <a:lnTo>
                    <a:pt x="51596" y="20495"/>
                  </a:lnTo>
                  <a:lnTo>
                    <a:pt x="65668" y="17364"/>
                  </a:lnTo>
                  <a:lnTo>
                    <a:pt x="79815" y="10566"/>
                  </a:lnTo>
                  <a:lnTo>
                    <a:pt x="82975" y="9886"/>
                  </a:lnTo>
                  <a:lnTo>
                    <a:pt x="105382" y="0"/>
                  </a:lnTo>
                  <a:lnTo>
                    <a:pt x="114688" y="7321"/>
                  </a:lnTo>
                  <a:lnTo>
                    <a:pt x="114162" y="8715"/>
                  </a:lnTo>
                  <a:lnTo>
                    <a:pt x="109672" y="15417"/>
                  </a:lnTo>
                  <a:lnTo>
                    <a:pt x="98127" y="56525"/>
                  </a:lnTo>
                  <a:lnTo>
                    <a:pt x="80187" y="97845"/>
                  </a:lnTo>
                  <a:lnTo>
                    <a:pt x="62491" y="140612"/>
                  </a:lnTo>
                  <a:lnTo>
                    <a:pt x="41670" y="184035"/>
                  </a:lnTo>
                  <a:lnTo>
                    <a:pt x="33856" y="204181"/>
                  </a:lnTo>
                  <a:lnTo>
                    <a:pt x="29930" y="210578"/>
                  </a:lnTo>
                  <a:lnTo>
                    <a:pt x="26825" y="222680"/>
                  </a:lnTo>
                  <a:lnTo>
                    <a:pt x="39220" y="222825"/>
                  </a:lnTo>
                  <a:lnTo>
                    <a:pt x="41030" y="221838"/>
                  </a:lnTo>
                  <a:lnTo>
                    <a:pt x="42236" y="220187"/>
                  </a:lnTo>
                  <a:lnTo>
                    <a:pt x="43040" y="218095"/>
                  </a:lnTo>
                  <a:lnTo>
                    <a:pt x="86269" y="181158"/>
                  </a:lnTo>
                  <a:lnTo>
                    <a:pt x="98216" y="166613"/>
                  </a:lnTo>
                  <a:lnTo>
                    <a:pt x="116084" y="143023"/>
                  </a:lnTo>
                  <a:lnTo>
                    <a:pt x="138906" y="118681"/>
                  </a:lnTo>
                  <a:lnTo>
                    <a:pt x="144736" y="106758"/>
                  </a:lnTo>
                  <a:lnTo>
                    <a:pt x="151804" y="978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4" name="SMARTInkShape-2306"/>
            <p:cNvSpPr/>
            <p:nvPr>
              <p:custDataLst>
                <p:tags r:id="rId27"/>
              </p:custDataLst>
            </p:nvPr>
          </p:nvSpPr>
          <p:spPr bwMode="auto">
            <a:xfrm>
              <a:off x="1428800" y="1053812"/>
              <a:ext cx="89248" cy="428311"/>
            </a:xfrm>
            <a:custGeom>
              <a:avLst/>
              <a:gdLst/>
              <a:ahLst/>
              <a:cxnLst/>
              <a:rect l="0" t="0" r="0" b="0"/>
              <a:pathLst>
                <a:path w="89248" h="428311">
                  <a:moveTo>
                    <a:pt x="62458" y="8821"/>
                  </a:moveTo>
                  <a:lnTo>
                    <a:pt x="62458" y="8821"/>
                  </a:lnTo>
                  <a:lnTo>
                    <a:pt x="54770" y="1132"/>
                  </a:lnTo>
                  <a:lnTo>
                    <a:pt x="45949" y="0"/>
                  </a:lnTo>
                  <a:lnTo>
                    <a:pt x="45499" y="956"/>
                  </a:lnTo>
                  <a:lnTo>
                    <a:pt x="44999" y="4664"/>
                  </a:lnTo>
                  <a:lnTo>
                    <a:pt x="43873" y="6049"/>
                  </a:lnTo>
                  <a:lnTo>
                    <a:pt x="39977" y="7589"/>
                  </a:lnTo>
                  <a:lnTo>
                    <a:pt x="38541" y="8992"/>
                  </a:lnTo>
                  <a:lnTo>
                    <a:pt x="33590" y="18372"/>
                  </a:lnTo>
                  <a:lnTo>
                    <a:pt x="31307" y="21142"/>
                  </a:lnTo>
                  <a:lnTo>
                    <a:pt x="28769" y="29510"/>
                  </a:lnTo>
                  <a:lnTo>
                    <a:pt x="24695" y="45378"/>
                  </a:lnTo>
                  <a:lnTo>
                    <a:pt x="12579" y="82537"/>
                  </a:lnTo>
                  <a:lnTo>
                    <a:pt x="9611" y="125945"/>
                  </a:lnTo>
                  <a:lnTo>
                    <a:pt x="6450" y="163579"/>
                  </a:lnTo>
                  <a:lnTo>
                    <a:pt x="1876" y="206149"/>
                  </a:lnTo>
                  <a:lnTo>
                    <a:pt x="521" y="247536"/>
                  </a:lnTo>
                  <a:lnTo>
                    <a:pt x="119" y="284934"/>
                  </a:lnTo>
                  <a:lnTo>
                    <a:pt x="0" y="321150"/>
                  </a:lnTo>
                  <a:lnTo>
                    <a:pt x="4700" y="364203"/>
                  </a:lnTo>
                  <a:lnTo>
                    <a:pt x="20942" y="406999"/>
                  </a:lnTo>
                  <a:lnTo>
                    <a:pt x="29762" y="420597"/>
                  </a:lnTo>
                  <a:lnTo>
                    <a:pt x="35689" y="424997"/>
                  </a:lnTo>
                  <a:lnTo>
                    <a:pt x="44605" y="427473"/>
                  </a:lnTo>
                  <a:lnTo>
                    <a:pt x="56506" y="428310"/>
                  </a:lnTo>
                  <a:lnTo>
                    <a:pt x="62458" y="425779"/>
                  </a:lnTo>
                  <a:lnTo>
                    <a:pt x="65435" y="423715"/>
                  </a:lnTo>
                  <a:lnTo>
                    <a:pt x="77341" y="406144"/>
                  </a:lnTo>
                  <a:lnTo>
                    <a:pt x="89247" y="383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5" name="SMARTInkShape-2307"/>
            <p:cNvSpPr/>
            <p:nvPr>
              <p:custDataLst>
                <p:tags r:id="rId28"/>
              </p:custDataLst>
            </p:nvPr>
          </p:nvSpPr>
          <p:spPr bwMode="auto">
            <a:xfrm>
              <a:off x="1294805" y="1303734"/>
              <a:ext cx="53579" cy="348259"/>
            </a:xfrm>
            <a:custGeom>
              <a:avLst/>
              <a:gdLst/>
              <a:ahLst/>
              <a:cxnLst/>
              <a:rect l="0" t="0" r="0" b="0"/>
              <a:pathLst>
                <a:path w="53579" h="348259">
                  <a:moveTo>
                    <a:pt x="0" y="0"/>
                  </a:moveTo>
                  <a:lnTo>
                    <a:pt x="0" y="0"/>
                  </a:lnTo>
                  <a:lnTo>
                    <a:pt x="0" y="39902"/>
                  </a:lnTo>
                  <a:lnTo>
                    <a:pt x="992" y="80657"/>
                  </a:lnTo>
                  <a:lnTo>
                    <a:pt x="7688" y="117496"/>
                  </a:lnTo>
                  <a:lnTo>
                    <a:pt x="15834" y="160920"/>
                  </a:lnTo>
                  <a:lnTo>
                    <a:pt x="23729" y="205408"/>
                  </a:lnTo>
                  <a:lnTo>
                    <a:pt x="31126" y="250035"/>
                  </a:lnTo>
                  <a:lnTo>
                    <a:pt x="35315" y="291181"/>
                  </a:lnTo>
                  <a:lnTo>
                    <a:pt x="44789" y="326216"/>
                  </a:lnTo>
                  <a:lnTo>
                    <a:pt x="52225" y="337406"/>
                  </a:lnTo>
                  <a:lnTo>
                    <a:pt x="53578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6" name="SMARTInkShape-2308"/>
            <p:cNvSpPr/>
            <p:nvPr>
              <p:custDataLst>
                <p:tags r:id="rId29"/>
              </p:custDataLst>
            </p:nvPr>
          </p:nvSpPr>
          <p:spPr bwMode="auto">
            <a:xfrm>
              <a:off x="1268019" y="1437680"/>
              <a:ext cx="98102" cy="142720"/>
            </a:xfrm>
            <a:custGeom>
              <a:avLst/>
              <a:gdLst/>
              <a:ahLst/>
              <a:cxnLst/>
              <a:rect l="0" t="0" r="0" b="0"/>
              <a:pathLst>
                <a:path w="98102" h="142720">
                  <a:moveTo>
                    <a:pt x="26786" y="8929"/>
                  </a:moveTo>
                  <a:lnTo>
                    <a:pt x="26786" y="8929"/>
                  </a:lnTo>
                  <a:lnTo>
                    <a:pt x="26786" y="0"/>
                  </a:lnTo>
                  <a:lnTo>
                    <a:pt x="22045" y="0"/>
                  </a:lnTo>
                  <a:lnTo>
                    <a:pt x="20649" y="992"/>
                  </a:lnTo>
                  <a:lnTo>
                    <a:pt x="19718" y="2646"/>
                  </a:lnTo>
                  <a:lnTo>
                    <a:pt x="19097" y="4740"/>
                  </a:lnTo>
                  <a:lnTo>
                    <a:pt x="10952" y="18091"/>
                  </a:lnTo>
                  <a:lnTo>
                    <a:pt x="10277" y="20990"/>
                  </a:lnTo>
                  <a:lnTo>
                    <a:pt x="2036" y="35739"/>
                  </a:lnTo>
                  <a:lnTo>
                    <a:pt x="50" y="77954"/>
                  </a:lnTo>
                  <a:lnTo>
                    <a:pt x="0" y="108750"/>
                  </a:lnTo>
                  <a:lnTo>
                    <a:pt x="2644" y="115471"/>
                  </a:lnTo>
                  <a:lnTo>
                    <a:pt x="20988" y="136886"/>
                  </a:lnTo>
                  <a:lnTo>
                    <a:pt x="26855" y="140213"/>
                  </a:lnTo>
                  <a:lnTo>
                    <a:pt x="38706" y="142349"/>
                  </a:lnTo>
                  <a:lnTo>
                    <a:pt x="47626" y="142719"/>
                  </a:lnTo>
                  <a:lnTo>
                    <a:pt x="53577" y="140160"/>
                  </a:lnTo>
                  <a:lnTo>
                    <a:pt x="83341" y="113062"/>
                  </a:lnTo>
                  <a:lnTo>
                    <a:pt x="86648" y="107135"/>
                  </a:lnTo>
                  <a:lnTo>
                    <a:pt x="89110" y="101194"/>
                  </a:lnTo>
                  <a:lnTo>
                    <a:pt x="93511" y="95245"/>
                  </a:lnTo>
                  <a:lnTo>
                    <a:pt x="96129" y="86649"/>
                  </a:lnTo>
                  <a:lnTo>
                    <a:pt x="98101" y="59899"/>
                  </a:lnTo>
                  <a:lnTo>
                    <a:pt x="89122" y="30614"/>
                  </a:lnTo>
                  <a:lnTo>
                    <a:pt x="76973" y="14994"/>
                  </a:lnTo>
                  <a:lnTo>
                    <a:pt x="71250" y="11625"/>
                  </a:lnTo>
                  <a:lnTo>
                    <a:pt x="62664" y="9284"/>
                  </a:lnTo>
                  <a:lnTo>
                    <a:pt x="35716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7" name="SMARTInkShape-2309"/>
            <p:cNvSpPr/>
            <p:nvPr>
              <p:custDataLst>
                <p:tags r:id="rId30"/>
              </p:custDataLst>
            </p:nvPr>
          </p:nvSpPr>
          <p:spPr bwMode="auto">
            <a:xfrm>
              <a:off x="1071571" y="1334311"/>
              <a:ext cx="178583" cy="438564"/>
            </a:xfrm>
            <a:custGeom>
              <a:avLst/>
              <a:gdLst/>
              <a:ahLst/>
              <a:cxnLst/>
              <a:rect l="0" t="0" r="0" b="0"/>
              <a:pathLst>
                <a:path w="178583" h="438564">
                  <a:moveTo>
                    <a:pt x="71429" y="40861"/>
                  </a:moveTo>
                  <a:lnTo>
                    <a:pt x="71429" y="40861"/>
                  </a:lnTo>
                  <a:lnTo>
                    <a:pt x="66689" y="36120"/>
                  </a:lnTo>
                  <a:lnTo>
                    <a:pt x="64361" y="31147"/>
                  </a:lnTo>
                  <a:lnTo>
                    <a:pt x="62867" y="19870"/>
                  </a:lnTo>
                  <a:lnTo>
                    <a:pt x="61752" y="17937"/>
                  </a:lnTo>
                  <a:lnTo>
                    <a:pt x="60017" y="16649"/>
                  </a:lnTo>
                  <a:lnTo>
                    <a:pt x="55443" y="14225"/>
                  </a:lnTo>
                  <a:lnTo>
                    <a:pt x="46259" y="6534"/>
                  </a:lnTo>
                  <a:lnTo>
                    <a:pt x="37094" y="5264"/>
                  </a:lnTo>
                  <a:lnTo>
                    <a:pt x="28143" y="5153"/>
                  </a:lnTo>
                  <a:lnTo>
                    <a:pt x="22444" y="405"/>
                  </a:lnTo>
                  <a:lnTo>
                    <a:pt x="20913" y="0"/>
                  </a:lnTo>
                  <a:lnTo>
                    <a:pt x="19892" y="722"/>
                  </a:lnTo>
                  <a:lnTo>
                    <a:pt x="18254" y="4269"/>
                  </a:lnTo>
                  <a:lnTo>
                    <a:pt x="10802" y="5962"/>
                  </a:lnTo>
                  <a:lnTo>
                    <a:pt x="5458" y="9806"/>
                  </a:lnTo>
                  <a:lnTo>
                    <a:pt x="2421" y="17468"/>
                  </a:lnTo>
                  <a:lnTo>
                    <a:pt x="86" y="61829"/>
                  </a:lnTo>
                  <a:lnTo>
                    <a:pt x="0" y="103564"/>
                  </a:lnTo>
                  <a:lnTo>
                    <a:pt x="985" y="140828"/>
                  </a:lnTo>
                  <a:lnTo>
                    <a:pt x="4732" y="149121"/>
                  </a:lnTo>
                  <a:lnTo>
                    <a:pt x="12421" y="159368"/>
                  </a:lnTo>
                  <a:lnTo>
                    <a:pt x="18083" y="162984"/>
                  </a:lnTo>
                  <a:lnTo>
                    <a:pt x="26849" y="165019"/>
                  </a:lnTo>
                  <a:lnTo>
                    <a:pt x="38700" y="165707"/>
                  </a:lnTo>
                  <a:lnTo>
                    <a:pt x="44646" y="163155"/>
                  </a:lnTo>
                  <a:lnTo>
                    <a:pt x="74406" y="136064"/>
                  </a:lnTo>
                  <a:lnTo>
                    <a:pt x="77713" y="127491"/>
                  </a:lnTo>
                  <a:lnTo>
                    <a:pt x="80175" y="118058"/>
                  </a:lnTo>
                  <a:lnTo>
                    <a:pt x="86147" y="106178"/>
                  </a:lnTo>
                  <a:lnTo>
                    <a:pt x="89350" y="91523"/>
                  </a:lnTo>
                  <a:lnTo>
                    <a:pt x="95150" y="79464"/>
                  </a:lnTo>
                  <a:lnTo>
                    <a:pt x="97814" y="57103"/>
                  </a:lnTo>
                  <a:lnTo>
                    <a:pt x="89320" y="23192"/>
                  </a:lnTo>
                  <a:lnTo>
                    <a:pt x="81603" y="23018"/>
                  </a:lnTo>
                  <a:lnTo>
                    <a:pt x="81188" y="24005"/>
                  </a:lnTo>
                  <a:lnTo>
                    <a:pt x="80468" y="30691"/>
                  </a:lnTo>
                  <a:lnTo>
                    <a:pt x="86517" y="39807"/>
                  </a:lnTo>
                  <a:lnTo>
                    <a:pt x="90037" y="63928"/>
                  </a:lnTo>
                  <a:lnTo>
                    <a:pt x="95353" y="74374"/>
                  </a:lnTo>
                  <a:lnTo>
                    <a:pt x="105096" y="106674"/>
                  </a:lnTo>
                  <a:lnTo>
                    <a:pt x="120331" y="151035"/>
                  </a:lnTo>
                  <a:lnTo>
                    <a:pt x="137026" y="189431"/>
                  </a:lnTo>
                  <a:lnTo>
                    <a:pt x="149165" y="226488"/>
                  </a:lnTo>
                  <a:lnTo>
                    <a:pt x="158579" y="264037"/>
                  </a:lnTo>
                  <a:lnTo>
                    <a:pt x="167174" y="290291"/>
                  </a:lnTo>
                  <a:lnTo>
                    <a:pt x="171566" y="308573"/>
                  </a:lnTo>
                  <a:lnTo>
                    <a:pt x="176506" y="326558"/>
                  </a:lnTo>
                  <a:lnTo>
                    <a:pt x="178464" y="368280"/>
                  </a:lnTo>
                  <a:lnTo>
                    <a:pt x="178582" y="400870"/>
                  </a:lnTo>
                  <a:lnTo>
                    <a:pt x="175938" y="406909"/>
                  </a:lnTo>
                  <a:lnTo>
                    <a:pt x="164346" y="421852"/>
                  </a:lnTo>
                  <a:lnTo>
                    <a:pt x="162335" y="427810"/>
                  </a:lnTo>
                  <a:lnTo>
                    <a:pt x="160806" y="429796"/>
                  </a:lnTo>
                  <a:lnTo>
                    <a:pt x="148438" y="437985"/>
                  </a:lnTo>
                  <a:lnTo>
                    <a:pt x="145589" y="438563"/>
                  </a:lnTo>
                  <a:lnTo>
                    <a:pt x="142697" y="437957"/>
                  </a:lnTo>
                  <a:lnTo>
                    <a:pt x="136838" y="435629"/>
                  </a:lnTo>
                  <a:lnTo>
                    <a:pt x="127961" y="433327"/>
                  </a:lnTo>
                  <a:lnTo>
                    <a:pt x="113098" y="421411"/>
                  </a:lnTo>
                  <a:lnTo>
                    <a:pt x="95572" y="399851"/>
                  </a:lnTo>
                  <a:lnTo>
                    <a:pt x="90501" y="396273"/>
                  </a:lnTo>
                  <a:lnTo>
                    <a:pt x="87120" y="391904"/>
                  </a:lnTo>
                  <a:lnTo>
                    <a:pt x="73687" y="355860"/>
                  </a:lnTo>
                  <a:lnTo>
                    <a:pt x="71561" y="332708"/>
                  </a:lnTo>
                  <a:lnTo>
                    <a:pt x="74134" y="326675"/>
                  </a:lnTo>
                  <a:lnTo>
                    <a:pt x="76209" y="323677"/>
                  </a:lnTo>
                  <a:lnTo>
                    <a:pt x="82458" y="301689"/>
                  </a:lnTo>
                  <a:lnTo>
                    <a:pt x="84735" y="298090"/>
                  </a:lnTo>
                  <a:lnTo>
                    <a:pt x="124860" y="255739"/>
                  </a:lnTo>
                  <a:lnTo>
                    <a:pt x="133937" y="246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8" name="SMARTInkShape-2310"/>
            <p:cNvSpPr/>
            <p:nvPr>
              <p:custDataLst>
                <p:tags r:id="rId31"/>
              </p:custDataLst>
            </p:nvPr>
          </p:nvSpPr>
          <p:spPr bwMode="auto">
            <a:xfrm>
              <a:off x="767986" y="1669852"/>
              <a:ext cx="116054" cy="80332"/>
            </a:xfrm>
            <a:custGeom>
              <a:avLst/>
              <a:gdLst/>
              <a:ahLst/>
              <a:cxnLst/>
              <a:rect l="0" t="0" r="0" b="0"/>
              <a:pathLst>
                <a:path w="116054" h="80332">
                  <a:moveTo>
                    <a:pt x="8897" y="62507"/>
                  </a:moveTo>
                  <a:lnTo>
                    <a:pt x="8897" y="62507"/>
                  </a:lnTo>
                  <a:lnTo>
                    <a:pt x="4157" y="62507"/>
                  </a:lnTo>
                  <a:lnTo>
                    <a:pt x="2760" y="63500"/>
                  </a:lnTo>
                  <a:lnTo>
                    <a:pt x="1829" y="65153"/>
                  </a:lnTo>
                  <a:lnTo>
                    <a:pt x="212" y="71602"/>
                  </a:lnTo>
                  <a:lnTo>
                    <a:pt x="0" y="79016"/>
                  </a:lnTo>
                  <a:lnTo>
                    <a:pt x="981" y="79466"/>
                  </a:lnTo>
                  <a:lnTo>
                    <a:pt x="16218" y="80331"/>
                  </a:lnTo>
                  <a:lnTo>
                    <a:pt x="59276" y="47594"/>
                  </a:lnTo>
                  <a:lnTo>
                    <a:pt x="101525" y="12651"/>
                  </a:lnTo>
                  <a:lnTo>
                    <a:pt x="1160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9" name="SMARTInkShape-2311"/>
            <p:cNvSpPr/>
            <p:nvPr>
              <p:custDataLst>
                <p:tags r:id="rId32"/>
              </p:custDataLst>
            </p:nvPr>
          </p:nvSpPr>
          <p:spPr bwMode="auto">
            <a:xfrm>
              <a:off x="750094" y="1607344"/>
              <a:ext cx="80368" cy="44649"/>
            </a:xfrm>
            <a:custGeom>
              <a:avLst/>
              <a:gdLst/>
              <a:ahLst/>
              <a:cxnLst/>
              <a:rect l="0" t="0" r="0" b="0"/>
              <a:pathLst>
                <a:path w="80368" h="44649">
                  <a:moveTo>
                    <a:pt x="0" y="44648"/>
                  </a:moveTo>
                  <a:lnTo>
                    <a:pt x="0" y="44648"/>
                  </a:lnTo>
                  <a:lnTo>
                    <a:pt x="4740" y="44648"/>
                  </a:lnTo>
                  <a:lnTo>
                    <a:pt x="9713" y="42002"/>
                  </a:lnTo>
                  <a:lnTo>
                    <a:pt x="23916" y="30409"/>
                  </a:lnTo>
                  <a:lnTo>
                    <a:pt x="35739" y="24858"/>
                  </a:lnTo>
                  <a:lnTo>
                    <a:pt x="61296" y="5840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0" name="SMARTInkShape-2312"/>
            <p:cNvSpPr/>
            <p:nvPr>
              <p:custDataLst>
                <p:tags r:id="rId33"/>
              </p:custDataLst>
            </p:nvPr>
          </p:nvSpPr>
          <p:spPr bwMode="auto">
            <a:xfrm>
              <a:off x="446484" y="1526989"/>
              <a:ext cx="107158" cy="125004"/>
            </a:xfrm>
            <a:custGeom>
              <a:avLst/>
              <a:gdLst/>
              <a:ahLst/>
              <a:cxnLst/>
              <a:rect l="0" t="0" r="0" b="0"/>
              <a:pathLst>
                <a:path w="107158" h="125004">
                  <a:moveTo>
                    <a:pt x="0" y="125003"/>
                  </a:moveTo>
                  <a:lnTo>
                    <a:pt x="0" y="125003"/>
                  </a:lnTo>
                  <a:lnTo>
                    <a:pt x="0" y="111701"/>
                  </a:lnTo>
                  <a:lnTo>
                    <a:pt x="2646" y="106523"/>
                  </a:lnTo>
                  <a:lnTo>
                    <a:pt x="4741" y="103754"/>
                  </a:lnTo>
                  <a:lnTo>
                    <a:pt x="7068" y="95384"/>
                  </a:lnTo>
                  <a:lnTo>
                    <a:pt x="9901" y="51058"/>
                  </a:lnTo>
                  <a:lnTo>
                    <a:pt x="15061" y="37719"/>
                  </a:lnTo>
                  <a:lnTo>
                    <a:pt x="17491" y="13298"/>
                  </a:lnTo>
                  <a:lnTo>
                    <a:pt x="20342" y="8218"/>
                  </a:lnTo>
                  <a:lnTo>
                    <a:pt x="26780" y="0"/>
                  </a:lnTo>
                  <a:lnTo>
                    <a:pt x="26787" y="4732"/>
                  </a:lnTo>
                  <a:lnTo>
                    <a:pt x="27780" y="6127"/>
                  </a:lnTo>
                  <a:lnTo>
                    <a:pt x="29434" y="7057"/>
                  </a:lnTo>
                  <a:lnTo>
                    <a:pt x="31529" y="7677"/>
                  </a:lnTo>
                  <a:lnTo>
                    <a:pt x="39218" y="13290"/>
                  </a:lnTo>
                  <a:lnTo>
                    <a:pt x="42235" y="21113"/>
                  </a:lnTo>
                  <a:lnTo>
                    <a:pt x="46580" y="36674"/>
                  </a:lnTo>
                  <a:lnTo>
                    <a:pt x="51505" y="53852"/>
                  </a:lnTo>
                  <a:lnTo>
                    <a:pt x="52196" y="59710"/>
                  </a:lnTo>
                  <a:lnTo>
                    <a:pt x="53649" y="63615"/>
                  </a:lnTo>
                  <a:lnTo>
                    <a:pt x="55610" y="66218"/>
                  </a:lnTo>
                  <a:lnTo>
                    <a:pt x="57909" y="67954"/>
                  </a:lnTo>
                  <a:lnTo>
                    <a:pt x="65886" y="79877"/>
                  </a:lnTo>
                  <a:lnTo>
                    <a:pt x="75691" y="100888"/>
                  </a:lnTo>
                  <a:lnTo>
                    <a:pt x="80935" y="104363"/>
                  </a:lnTo>
                  <a:lnTo>
                    <a:pt x="86573" y="106900"/>
                  </a:lnTo>
                  <a:lnTo>
                    <a:pt x="95325" y="112914"/>
                  </a:lnTo>
                  <a:lnTo>
                    <a:pt x="107157" y="1160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1" name="SMARTInkShape-2313"/>
            <p:cNvSpPr/>
            <p:nvPr>
              <p:custDataLst>
                <p:tags r:id="rId34"/>
              </p:custDataLst>
            </p:nvPr>
          </p:nvSpPr>
          <p:spPr bwMode="auto">
            <a:xfrm>
              <a:off x="501904" y="1651992"/>
              <a:ext cx="87456" cy="178171"/>
            </a:xfrm>
            <a:custGeom>
              <a:avLst/>
              <a:gdLst/>
              <a:ahLst/>
              <a:cxnLst/>
              <a:rect l="0" t="0" r="0" b="0"/>
              <a:pathLst>
                <a:path w="87456" h="178171">
                  <a:moveTo>
                    <a:pt x="24948" y="0"/>
                  </a:moveTo>
                  <a:lnTo>
                    <a:pt x="24948" y="0"/>
                  </a:lnTo>
                  <a:lnTo>
                    <a:pt x="17259" y="7688"/>
                  </a:lnTo>
                  <a:lnTo>
                    <a:pt x="15271" y="15814"/>
                  </a:lnTo>
                  <a:lnTo>
                    <a:pt x="9954" y="24088"/>
                  </a:lnTo>
                  <a:lnTo>
                    <a:pt x="7937" y="32824"/>
                  </a:lnTo>
                  <a:lnTo>
                    <a:pt x="6348" y="42688"/>
                  </a:lnTo>
                  <a:lnTo>
                    <a:pt x="70" y="63297"/>
                  </a:lnTo>
                  <a:lnTo>
                    <a:pt x="0" y="74765"/>
                  </a:lnTo>
                  <a:lnTo>
                    <a:pt x="9232" y="116106"/>
                  </a:lnTo>
                  <a:lnTo>
                    <a:pt x="25555" y="158641"/>
                  </a:lnTo>
                  <a:lnTo>
                    <a:pt x="31171" y="164765"/>
                  </a:lnTo>
                  <a:lnTo>
                    <a:pt x="51753" y="176445"/>
                  </a:lnTo>
                  <a:lnTo>
                    <a:pt x="63646" y="178170"/>
                  </a:lnTo>
                  <a:lnTo>
                    <a:pt x="65629" y="177319"/>
                  </a:lnTo>
                  <a:lnTo>
                    <a:pt x="66952" y="175759"/>
                  </a:lnTo>
                  <a:lnTo>
                    <a:pt x="67833" y="173728"/>
                  </a:lnTo>
                  <a:lnTo>
                    <a:pt x="69413" y="172373"/>
                  </a:lnTo>
                  <a:lnTo>
                    <a:pt x="79078" y="167554"/>
                  </a:lnTo>
                  <a:lnTo>
                    <a:pt x="87455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2" name="SMARTInkShape-2314"/>
            <p:cNvSpPr/>
            <p:nvPr>
              <p:custDataLst>
                <p:tags r:id="rId35"/>
              </p:custDataLst>
            </p:nvPr>
          </p:nvSpPr>
          <p:spPr bwMode="auto">
            <a:xfrm>
              <a:off x="401836" y="1723585"/>
              <a:ext cx="114691" cy="185483"/>
            </a:xfrm>
            <a:custGeom>
              <a:avLst/>
              <a:gdLst/>
              <a:ahLst/>
              <a:cxnLst/>
              <a:rect l="0" t="0" r="0" b="0"/>
              <a:pathLst>
                <a:path w="114691" h="185483">
                  <a:moveTo>
                    <a:pt x="0" y="89142"/>
                  </a:moveTo>
                  <a:lnTo>
                    <a:pt x="0" y="89142"/>
                  </a:lnTo>
                  <a:lnTo>
                    <a:pt x="0" y="76713"/>
                  </a:lnTo>
                  <a:lnTo>
                    <a:pt x="9094" y="48267"/>
                  </a:lnTo>
                  <a:lnTo>
                    <a:pt x="21250" y="32692"/>
                  </a:lnTo>
                  <a:lnTo>
                    <a:pt x="59293" y="3815"/>
                  </a:lnTo>
                  <a:lnTo>
                    <a:pt x="68390" y="1021"/>
                  </a:lnTo>
                  <a:lnTo>
                    <a:pt x="83335" y="0"/>
                  </a:lnTo>
                  <a:lnTo>
                    <a:pt x="89293" y="2559"/>
                  </a:lnTo>
                  <a:lnTo>
                    <a:pt x="101202" y="12287"/>
                  </a:lnTo>
                  <a:lnTo>
                    <a:pt x="104510" y="17942"/>
                  </a:lnTo>
                  <a:lnTo>
                    <a:pt x="106972" y="23763"/>
                  </a:lnTo>
                  <a:lnTo>
                    <a:pt x="111374" y="29657"/>
                  </a:lnTo>
                  <a:lnTo>
                    <a:pt x="113992" y="38230"/>
                  </a:lnTo>
                  <a:lnTo>
                    <a:pt x="114690" y="43294"/>
                  </a:lnTo>
                  <a:lnTo>
                    <a:pt x="106910" y="83293"/>
                  </a:lnTo>
                  <a:lnTo>
                    <a:pt x="96176" y="124866"/>
                  </a:lnTo>
                  <a:lnTo>
                    <a:pt x="88689" y="140075"/>
                  </a:lnTo>
                  <a:lnTo>
                    <a:pt x="75326" y="163391"/>
                  </a:lnTo>
                  <a:lnTo>
                    <a:pt x="72206" y="177818"/>
                  </a:lnTo>
                  <a:lnTo>
                    <a:pt x="71589" y="185482"/>
                  </a:lnTo>
                  <a:lnTo>
                    <a:pt x="71438" y="178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014" name="SMARTInkShape-2315"/>
          <p:cNvSpPr/>
          <p:nvPr>
            <p:custDataLst>
              <p:tags r:id="rId3"/>
            </p:custDataLst>
          </p:nvPr>
        </p:nvSpPr>
        <p:spPr bwMode="auto">
          <a:xfrm>
            <a:off x="312539" y="1393031"/>
            <a:ext cx="80368" cy="44650"/>
          </a:xfrm>
          <a:custGeom>
            <a:avLst/>
            <a:gdLst/>
            <a:ahLst/>
            <a:cxnLst/>
            <a:rect l="0" t="0" r="0" b="0"/>
            <a:pathLst>
              <a:path w="80368" h="44650">
                <a:moveTo>
                  <a:pt x="0" y="44649"/>
                </a:moveTo>
                <a:lnTo>
                  <a:pt x="0" y="44649"/>
                </a:lnTo>
                <a:lnTo>
                  <a:pt x="0" y="39908"/>
                </a:lnTo>
                <a:lnTo>
                  <a:pt x="992" y="38512"/>
                </a:lnTo>
                <a:lnTo>
                  <a:pt x="2646" y="37581"/>
                </a:lnTo>
                <a:lnTo>
                  <a:pt x="4741" y="36960"/>
                </a:lnTo>
                <a:lnTo>
                  <a:pt x="6137" y="35554"/>
                </a:lnTo>
                <a:lnTo>
                  <a:pt x="11024" y="26169"/>
                </a:lnTo>
                <a:lnTo>
                  <a:pt x="13303" y="23399"/>
                </a:lnTo>
                <a:lnTo>
                  <a:pt x="21126" y="20321"/>
                </a:lnTo>
                <a:lnTo>
                  <a:pt x="30225" y="17962"/>
                </a:lnTo>
                <a:lnTo>
                  <a:pt x="57510" y="3717"/>
                </a:lnTo>
                <a:lnTo>
                  <a:pt x="803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15" name="SMARTInkShape-2316"/>
          <p:cNvSpPr/>
          <p:nvPr>
            <p:custDataLst>
              <p:tags r:id="rId4"/>
            </p:custDataLst>
          </p:nvPr>
        </p:nvSpPr>
        <p:spPr bwMode="auto">
          <a:xfrm>
            <a:off x="491133" y="1964531"/>
            <a:ext cx="80368" cy="40865"/>
          </a:xfrm>
          <a:custGeom>
            <a:avLst/>
            <a:gdLst/>
            <a:ahLst/>
            <a:cxnLst/>
            <a:rect l="0" t="0" r="0" b="0"/>
            <a:pathLst>
              <a:path w="80368" h="40865">
                <a:moveTo>
                  <a:pt x="0" y="35719"/>
                </a:moveTo>
                <a:lnTo>
                  <a:pt x="0" y="35719"/>
                </a:lnTo>
                <a:lnTo>
                  <a:pt x="4740" y="40459"/>
                </a:lnTo>
                <a:lnTo>
                  <a:pt x="7129" y="40864"/>
                </a:lnTo>
                <a:lnTo>
                  <a:pt x="9714" y="40141"/>
                </a:lnTo>
                <a:lnTo>
                  <a:pt x="39902" y="21652"/>
                </a:lnTo>
                <a:lnTo>
                  <a:pt x="56912" y="16999"/>
                </a:lnTo>
                <a:lnTo>
                  <a:pt x="803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25" name="SMARTInkShape-Group615"/>
          <p:cNvGrpSpPr/>
          <p:nvPr/>
        </p:nvGrpSpPr>
        <p:grpSpPr>
          <a:xfrm>
            <a:off x="2169914" y="991195"/>
            <a:ext cx="1267836" cy="875111"/>
            <a:chOff x="2169914" y="991195"/>
            <a:chExt cx="1267836" cy="875111"/>
          </a:xfrm>
        </p:grpSpPr>
        <p:sp>
          <p:nvSpPr>
            <p:cNvPr id="1016" name="SMARTInkShape-2317"/>
            <p:cNvSpPr/>
            <p:nvPr>
              <p:custDataLst>
                <p:tags r:id="rId14"/>
              </p:custDataLst>
            </p:nvPr>
          </p:nvSpPr>
          <p:spPr bwMode="auto">
            <a:xfrm>
              <a:off x="2375297" y="1528496"/>
              <a:ext cx="910829" cy="337810"/>
            </a:xfrm>
            <a:custGeom>
              <a:avLst/>
              <a:gdLst/>
              <a:ahLst/>
              <a:cxnLst/>
              <a:rect l="0" t="0" r="0" b="0"/>
              <a:pathLst>
                <a:path w="910829" h="337810">
                  <a:moveTo>
                    <a:pt x="0" y="337809"/>
                  </a:moveTo>
                  <a:lnTo>
                    <a:pt x="0" y="337809"/>
                  </a:lnTo>
                  <a:lnTo>
                    <a:pt x="0" y="333068"/>
                  </a:lnTo>
                  <a:lnTo>
                    <a:pt x="2646" y="328095"/>
                  </a:lnTo>
                  <a:lnTo>
                    <a:pt x="13302" y="315686"/>
                  </a:lnTo>
                  <a:lnTo>
                    <a:pt x="30225" y="305804"/>
                  </a:lnTo>
                  <a:lnTo>
                    <a:pt x="42910" y="303190"/>
                  </a:lnTo>
                  <a:lnTo>
                    <a:pt x="70212" y="299661"/>
                  </a:lnTo>
                  <a:lnTo>
                    <a:pt x="91580" y="295086"/>
                  </a:lnTo>
                  <a:lnTo>
                    <a:pt x="135238" y="287277"/>
                  </a:lnTo>
                  <a:lnTo>
                    <a:pt x="179437" y="282186"/>
                  </a:lnTo>
                  <a:lnTo>
                    <a:pt x="214562" y="274695"/>
                  </a:lnTo>
                  <a:lnTo>
                    <a:pt x="252751" y="266192"/>
                  </a:lnTo>
                  <a:lnTo>
                    <a:pt x="295486" y="254742"/>
                  </a:lnTo>
                  <a:lnTo>
                    <a:pt x="339567" y="238782"/>
                  </a:lnTo>
                  <a:lnTo>
                    <a:pt x="384047" y="221486"/>
                  </a:lnTo>
                  <a:lnTo>
                    <a:pt x="414766" y="209711"/>
                  </a:lnTo>
                  <a:lnTo>
                    <a:pt x="448262" y="197863"/>
                  </a:lnTo>
                  <a:lnTo>
                    <a:pt x="480347" y="185983"/>
                  </a:lnTo>
                  <a:lnTo>
                    <a:pt x="512136" y="173096"/>
                  </a:lnTo>
                  <a:lnTo>
                    <a:pt x="546108" y="157447"/>
                  </a:lnTo>
                  <a:lnTo>
                    <a:pt x="581051" y="140570"/>
                  </a:lnTo>
                  <a:lnTo>
                    <a:pt x="615432" y="124139"/>
                  </a:lnTo>
                  <a:lnTo>
                    <a:pt x="647249" y="110222"/>
                  </a:lnTo>
                  <a:lnTo>
                    <a:pt x="677927" y="94776"/>
                  </a:lnTo>
                  <a:lnTo>
                    <a:pt x="708098" y="78982"/>
                  </a:lnTo>
                  <a:lnTo>
                    <a:pt x="738044" y="65347"/>
                  </a:lnTo>
                  <a:lnTo>
                    <a:pt x="767889" y="52673"/>
                  </a:lnTo>
                  <a:lnTo>
                    <a:pt x="807291" y="37027"/>
                  </a:lnTo>
                  <a:lnTo>
                    <a:pt x="840463" y="23462"/>
                  </a:lnTo>
                  <a:lnTo>
                    <a:pt x="870135" y="12166"/>
                  </a:lnTo>
                  <a:lnTo>
                    <a:pt x="883813" y="8532"/>
                  </a:lnTo>
                  <a:lnTo>
                    <a:pt x="904061" y="0"/>
                  </a:lnTo>
                  <a:lnTo>
                    <a:pt x="906317" y="486"/>
                  </a:lnTo>
                  <a:lnTo>
                    <a:pt x="907820" y="1802"/>
                  </a:lnTo>
                  <a:lnTo>
                    <a:pt x="910828" y="7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7" name="SMARTInkShape-2318"/>
            <p:cNvSpPr/>
            <p:nvPr>
              <p:custDataLst>
                <p:tags r:id="rId15"/>
              </p:custDataLst>
            </p:nvPr>
          </p:nvSpPr>
          <p:spPr bwMode="auto">
            <a:xfrm>
              <a:off x="3205758" y="991195"/>
              <a:ext cx="231992" cy="580431"/>
            </a:xfrm>
            <a:custGeom>
              <a:avLst/>
              <a:gdLst/>
              <a:ahLst/>
              <a:cxnLst/>
              <a:rect l="0" t="0" r="0" b="0"/>
              <a:pathLst>
                <a:path w="231992" h="580431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4" y="2646"/>
                  </a:lnTo>
                  <a:lnTo>
                    <a:pt x="25731" y="12429"/>
                  </a:lnTo>
                  <a:lnTo>
                    <a:pt x="66589" y="25663"/>
                  </a:lnTo>
                  <a:lnTo>
                    <a:pt x="109315" y="50842"/>
                  </a:lnTo>
                  <a:lnTo>
                    <a:pt x="151756" y="89485"/>
                  </a:lnTo>
                  <a:lnTo>
                    <a:pt x="186709" y="126217"/>
                  </a:lnTo>
                  <a:lnTo>
                    <a:pt x="204046" y="163618"/>
                  </a:lnTo>
                  <a:lnTo>
                    <a:pt x="216562" y="197308"/>
                  </a:lnTo>
                  <a:lnTo>
                    <a:pt x="225234" y="220646"/>
                  </a:lnTo>
                  <a:lnTo>
                    <a:pt x="230116" y="256097"/>
                  </a:lnTo>
                  <a:lnTo>
                    <a:pt x="231563" y="291737"/>
                  </a:lnTo>
                  <a:lnTo>
                    <a:pt x="231991" y="327432"/>
                  </a:lnTo>
                  <a:lnTo>
                    <a:pt x="230134" y="363144"/>
                  </a:lnTo>
                  <a:lnTo>
                    <a:pt x="218890" y="399853"/>
                  </a:lnTo>
                  <a:lnTo>
                    <a:pt x="207841" y="440716"/>
                  </a:lnTo>
                  <a:lnTo>
                    <a:pt x="192441" y="478399"/>
                  </a:lnTo>
                  <a:lnTo>
                    <a:pt x="175310" y="513708"/>
                  </a:lnTo>
                  <a:lnTo>
                    <a:pt x="149098" y="552808"/>
                  </a:lnTo>
                  <a:lnTo>
                    <a:pt x="125015" y="580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8" name="SMARTInkShape-2319"/>
            <p:cNvSpPr/>
            <p:nvPr>
              <p:custDataLst>
                <p:tags r:id="rId16"/>
              </p:custDataLst>
            </p:nvPr>
          </p:nvSpPr>
          <p:spPr bwMode="auto">
            <a:xfrm>
              <a:off x="3164894" y="1232297"/>
              <a:ext cx="148021" cy="124374"/>
            </a:xfrm>
            <a:custGeom>
              <a:avLst/>
              <a:gdLst/>
              <a:ahLst/>
              <a:cxnLst/>
              <a:rect l="0" t="0" r="0" b="0"/>
              <a:pathLst>
                <a:path w="148021" h="124374">
                  <a:moveTo>
                    <a:pt x="5145" y="0"/>
                  </a:moveTo>
                  <a:lnTo>
                    <a:pt x="5145" y="0"/>
                  </a:lnTo>
                  <a:lnTo>
                    <a:pt x="4153" y="39902"/>
                  </a:lnTo>
                  <a:lnTo>
                    <a:pt x="0" y="55920"/>
                  </a:lnTo>
                  <a:lnTo>
                    <a:pt x="5555" y="83210"/>
                  </a:lnTo>
                  <a:lnTo>
                    <a:pt x="17497" y="105534"/>
                  </a:lnTo>
                  <a:lnTo>
                    <a:pt x="25848" y="114042"/>
                  </a:lnTo>
                  <a:lnTo>
                    <a:pt x="36175" y="120138"/>
                  </a:lnTo>
                  <a:lnTo>
                    <a:pt x="60103" y="124373"/>
                  </a:lnTo>
                  <a:lnTo>
                    <a:pt x="74897" y="120085"/>
                  </a:lnTo>
                  <a:lnTo>
                    <a:pt x="97674" y="108754"/>
                  </a:lnTo>
                  <a:lnTo>
                    <a:pt x="132168" y="77008"/>
                  </a:lnTo>
                  <a:lnTo>
                    <a:pt x="14802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9" name="SMARTInkShape-2320"/>
            <p:cNvSpPr/>
            <p:nvPr>
              <p:custDataLst>
                <p:tags r:id="rId17"/>
              </p:custDataLst>
            </p:nvPr>
          </p:nvSpPr>
          <p:spPr bwMode="auto">
            <a:xfrm>
              <a:off x="3071813" y="1259086"/>
              <a:ext cx="98181" cy="133946"/>
            </a:xfrm>
            <a:custGeom>
              <a:avLst/>
              <a:gdLst/>
              <a:ahLst/>
              <a:cxnLst/>
              <a:rect l="0" t="0" r="0" b="0"/>
              <a:pathLst>
                <a:path w="98181" h="133946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28938" y="7688"/>
                  </a:lnTo>
                  <a:lnTo>
                    <a:pt x="47645" y="9676"/>
                  </a:lnTo>
                  <a:lnTo>
                    <a:pt x="58655" y="15986"/>
                  </a:lnTo>
                  <a:lnTo>
                    <a:pt x="92263" y="47638"/>
                  </a:lnTo>
                  <a:lnTo>
                    <a:pt x="95576" y="53584"/>
                  </a:lnTo>
                  <a:lnTo>
                    <a:pt x="97702" y="65485"/>
                  </a:lnTo>
                  <a:lnTo>
                    <a:pt x="98180" y="83344"/>
                  </a:lnTo>
                  <a:lnTo>
                    <a:pt x="95560" y="89297"/>
                  </a:lnTo>
                  <a:lnTo>
                    <a:pt x="92080" y="95250"/>
                  </a:lnTo>
                  <a:lnTo>
                    <a:pt x="89129" y="104180"/>
                  </a:lnTo>
                  <a:lnTo>
                    <a:pt x="83404" y="113109"/>
                  </a:lnTo>
                  <a:lnTo>
                    <a:pt x="80274" y="122039"/>
                  </a:lnTo>
                  <a:lnTo>
                    <a:pt x="72797" y="132181"/>
                  </a:lnTo>
                  <a:lnTo>
                    <a:pt x="69396" y="133161"/>
                  </a:lnTo>
                  <a:lnTo>
                    <a:pt x="62507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0" name="SMARTInkShape-2321"/>
            <p:cNvSpPr/>
            <p:nvPr>
              <p:custDataLst>
                <p:tags r:id="rId18"/>
              </p:custDataLst>
            </p:nvPr>
          </p:nvSpPr>
          <p:spPr bwMode="auto">
            <a:xfrm>
              <a:off x="2911078" y="1134070"/>
              <a:ext cx="89298" cy="373493"/>
            </a:xfrm>
            <a:custGeom>
              <a:avLst/>
              <a:gdLst/>
              <a:ahLst/>
              <a:cxnLst/>
              <a:rect l="0" t="0" r="0" b="0"/>
              <a:pathLst>
                <a:path w="89298" h="373493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12429" y="20991"/>
                  </a:lnTo>
                  <a:lnTo>
                    <a:pt x="15446" y="29504"/>
                  </a:lnTo>
                  <a:lnTo>
                    <a:pt x="27361" y="72460"/>
                  </a:lnTo>
                  <a:lnTo>
                    <a:pt x="35610" y="116221"/>
                  </a:lnTo>
                  <a:lnTo>
                    <a:pt x="42569" y="154477"/>
                  </a:lnTo>
                  <a:lnTo>
                    <a:pt x="44033" y="188316"/>
                  </a:lnTo>
                  <a:lnTo>
                    <a:pt x="47112" y="223477"/>
                  </a:lnTo>
                  <a:lnTo>
                    <a:pt x="52301" y="266173"/>
                  </a:lnTo>
                  <a:lnTo>
                    <a:pt x="53410" y="309667"/>
                  </a:lnTo>
                  <a:lnTo>
                    <a:pt x="54496" y="323169"/>
                  </a:lnTo>
                  <a:lnTo>
                    <a:pt x="62343" y="367173"/>
                  </a:lnTo>
                  <a:lnTo>
                    <a:pt x="62398" y="369798"/>
                  </a:lnTo>
                  <a:lnTo>
                    <a:pt x="63427" y="371548"/>
                  </a:lnTo>
                  <a:lnTo>
                    <a:pt x="65105" y="372714"/>
                  </a:lnTo>
                  <a:lnTo>
                    <a:pt x="67216" y="373492"/>
                  </a:lnTo>
                  <a:lnTo>
                    <a:pt x="68623" y="373018"/>
                  </a:lnTo>
                  <a:lnTo>
                    <a:pt x="69561" y="371710"/>
                  </a:lnTo>
                  <a:lnTo>
                    <a:pt x="70187" y="369846"/>
                  </a:lnTo>
                  <a:lnTo>
                    <a:pt x="89297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1" name="SMARTInkShape-2322"/>
            <p:cNvSpPr/>
            <p:nvPr>
              <p:custDataLst>
                <p:tags r:id="rId19"/>
              </p:custDataLst>
            </p:nvPr>
          </p:nvSpPr>
          <p:spPr bwMode="auto">
            <a:xfrm>
              <a:off x="2634258" y="1303844"/>
              <a:ext cx="223243" cy="284354"/>
            </a:xfrm>
            <a:custGeom>
              <a:avLst/>
              <a:gdLst/>
              <a:ahLst/>
              <a:cxnLst/>
              <a:rect l="0" t="0" r="0" b="0"/>
              <a:pathLst>
                <a:path w="223243" h="284354">
                  <a:moveTo>
                    <a:pt x="0" y="62398"/>
                  </a:moveTo>
                  <a:lnTo>
                    <a:pt x="0" y="62398"/>
                  </a:lnTo>
                  <a:lnTo>
                    <a:pt x="0" y="54710"/>
                  </a:lnTo>
                  <a:lnTo>
                    <a:pt x="7688" y="45889"/>
                  </a:lnTo>
                  <a:lnTo>
                    <a:pt x="8562" y="40198"/>
                  </a:lnTo>
                  <a:lnTo>
                    <a:pt x="9677" y="38669"/>
                  </a:lnTo>
                  <a:lnTo>
                    <a:pt x="11412" y="37649"/>
                  </a:lnTo>
                  <a:lnTo>
                    <a:pt x="13561" y="36969"/>
                  </a:lnTo>
                  <a:lnTo>
                    <a:pt x="27007" y="28720"/>
                  </a:lnTo>
                  <a:lnTo>
                    <a:pt x="29911" y="28040"/>
                  </a:lnTo>
                  <a:lnTo>
                    <a:pt x="42693" y="20811"/>
                  </a:lnTo>
                  <a:lnTo>
                    <a:pt x="86476" y="10181"/>
                  </a:lnTo>
                  <a:lnTo>
                    <a:pt x="113762" y="7908"/>
                  </a:lnTo>
                  <a:lnTo>
                    <a:pt x="139041" y="725"/>
                  </a:lnTo>
                  <a:lnTo>
                    <a:pt x="149928" y="0"/>
                  </a:lnTo>
                  <a:lnTo>
                    <a:pt x="159328" y="7588"/>
                  </a:lnTo>
                  <a:lnTo>
                    <a:pt x="160109" y="10918"/>
                  </a:lnTo>
                  <a:lnTo>
                    <a:pt x="160731" y="33965"/>
                  </a:lnTo>
                  <a:lnTo>
                    <a:pt x="153604" y="48550"/>
                  </a:lnTo>
                  <a:lnTo>
                    <a:pt x="130923" y="86658"/>
                  </a:lnTo>
                  <a:lnTo>
                    <a:pt x="113105" y="129657"/>
                  </a:lnTo>
                  <a:lnTo>
                    <a:pt x="87561" y="171213"/>
                  </a:lnTo>
                  <a:lnTo>
                    <a:pt x="68570" y="210849"/>
                  </a:lnTo>
                  <a:lnTo>
                    <a:pt x="46415" y="252366"/>
                  </a:lnTo>
                  <a:lnTo>
                    <a:pt x="44662" y="276184"/>
                  </a:lnTo>
                  <a:lnTo>
                    <a:pt x="52338" y="284353"/>
                  </a:lnTo>
                  <a:lnTo>
                    <a:pt x="53743" y="283790"/>
                  </a:lnTo>
                  <a:lnTo>
                    <a:pt x="60462" y="279249"/>
                  </a:lnTo>
                  <a:lnTo>
                    <a:pt x="68737" y="276471"/>
                  </a:lnTo>
                  <a:lnTo>
                    <a:pt x="109255" y="249866"/>
                  </a:lnTo>
                  <a:lnTo>
                    <a:pt x="153421" y="220155"/>
                  </a:lnTo>
                  <a:lnTo>
                    <a:pt x="196274" y="190060"/>
                  </a:lnTo>
                  <a:lnTo>
                    <a:pt x="202326" y="187598"/>
                  </a:lnTo>
                  <a:lnTo>
                    <a:pt x="223242" y="169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2" name="SMARTInkShape-2323"/>
            <p:cNvSpPr/>
            <p:nvPr>
              <p:custDataLst>
                <p:tags r:id="rId20"/>
              </p:custDataLst>
            </p:nvPr>
          </p:nvSpPr>
          <p:spPr bwMode="auto">
            <a:xfrm>
              <a:off x="2473538" y="1160859"/>
              <a:ext cx="133932" cy="534371"/>
            </a:xfrm>
            <a:custGeom>
              <a:avLst/>
              <a:gdLst/>
              <a:ahLst/>
              <a:cxnLst/>
              <a:rect l="0" t="0" r="0" b="0"/>
              <a:pathLst>
                <a:path w="133932" h="534371">
                  <a:moveTo>
                    <a:pt x="53564" y="0"/>
                  </a:moveTo>
                  <a:lnTo>
                    <a:pt x="53564" y="0"/>
                  </a:lnTo>
                  <a:lnTo>
                    <a:pt x="40261" y="13303"/>
                  </a:lnTo>
                  <a:lnTo>
                    <a:pt x="37730" y="18480"/>
                  </a:lnTo>
                  <a:lnTo>
                    <a:pt x="26689" y="57920"/>
                  </a:lnTo>
                  <a:lnTo>
                    <a:pt x="12615" y="102393"/>
                  </a:lnTo>
                  <a:lnTo>
                    <a:pt x="9646" y="141640"/>
                  </a:lnTo>
                  <a:lnTo>
                    <a:pt x="6486" y="174590"/>
                  </a:lnTo>
                  <a:lnTo>
                    <a:pt x="1911" y="213127"/>
                  </a:lnTo>
                  <a:lnTo>
                    <a:pt x="556" y="252326"/>
                  </a:lnTo>
                  <a:lnTo>
                    <a:pt x="155" y="295360"/>
                  </a:lnTo>
                  <a:lnTo>
                    <a:pt x="36" y="336884"/>
                  </a:lnTo>
                  <a:lnTo>
                    <a:pt x="0" y="374323"/>
                  </a:lnTo>
                  <a:lnTo>
                    <a:pt x="2636" y="410551"/>
                  </a:lnTo>
                  <a:lnTo>
                    <a:pt x="12415" y="453608"/>
                  </a:lnTo>
                  <a:lnTo>
                    <a:pt x="29797" y="496405"/>
                  </a:lnTo>
                  <a:lnTo>
                    <a:pt x="38694" y="510003"/>
                  </a:lnTo>
                  <a:lnTo>
                    <a:pt x="52355" y="520316"/>
                  </a:lnTo>
                  <a:lnTo>
                    <a:pt x="91213" y="533665"/>
                  </a:lnTo>
                  <a:lnTo>
                    <a:pt x="96523" y="534370"/>
                  </a:lnTo>
                  <a:lnTo>
                    <a:pt x="133931" y="5268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3" name="SMARTInkShape-2324"/>
            <p:cNvSpPr/>
            <p:nvPr>
              <p:custDataLst>
                <p:tags r:id="rId21"/>
              </p:custDataLst>
            </p:nvPr>
          </p:nvSpPr>
          <p:spPr bwMode="auto">
            <a:xfrm>
              <a:off x="2169914" y="1357482"/>
              <a:ext cx="205150" cy="294511"/>
            </a:xfrm>
            <a:custGeom>
              <a:avLst/>
              <a:gdLst/>
              <a:ahLst/>
              <a:cxnLst/>
              <a:rect l="0" t="0" r="0" b="0"/>
              <a:pathLst>
                <a:path w="205150" h="294511">
                  <a:moveTo>
                    <a:pt x="0" y="151635"/>
                  </a:moveTo>
                  <a:lnTo>
                    <a:pt x="0" y="151635"/>
                  </a:lnTo>
                  <a:lnTo>
                    <a:pt x="0" y="125904"/>
                  </a:lnTo>
                  <a:lnTo>
                    <a:pt x="2646" y="117709"/>
                  </a:lnTo>
                  <a:lnTo>
                    <a:pt x="30451" y="78787"/>
                  </a:lnTo>
                  <a:lnTo>
                    <a:pt x="63907" y="36209"/>
                  </a:lnTo>
                  <a:lnTo>
                    <a:pt x="80782" y="20531"/>
                  </a:lnTo>
                  <a:lnTo>
                    <a:pt x="109195" y="4173"/>
                  </a:lnTo>
                  <a:lnTo>
                    <a:pt x="121872" y="1117"/>
                  </a:lnTo>
                  <a:lnTo>
                    <a:pt x="144458" y="0"/>
                  </a:lnTo>
                  <a:lnTo>
                    <a:pt x="159109" y="4621"/>
                  </a:lnTo>
                  <a:lnTo>
                    <a:pt x="174708" y="15072"/>
                  </a:lnTo>
                  <a:lnTo>
                    <a:pt x="193397" y="33596"/>
                  </a:lnTo>
                  <a:lnTo>
                    <a:pt x="201390" y="48641"/>
                  </a:lnTo>
                  <a:lnTo>
                    <a:pt x="205149" y="89197"/>
                  </a:lnTo>
                  <a:lnTo>
                    <a:pt x="204287" y="101064"/>
                  </a:lnTo>
                  <a:lnTo>
                    <a:pt x="194353" y="145353"/>
                  </a:lnTo>
                  <a:lnTo>
                    <a:pt x="181294" y="186710"/>
                  </a:lnTo>
                  <a:lnTo>
                    <a:pt x="162695" y="226724"/>
                  </a:lnTo>
                  <a:lnTo>
                    <a:pt x="138740" y="268850"/>
                  </a:lnTo>
                  <a:lnTo>
                    <a:pt x="132247" y="284627"/>
                  </a:lnTo>
                  <a:lnTo>
                    <a:pt x="125016" y="2945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4" name="SMARTInkShape-2325"/>
            <p:cNvSpPr/>
            <p:nvPr>
              <p:custDataLst>
                <p:tags r:id="rId22"/>
              </p:custDataLst>
            </p:nvPr>
          </p:nvSpPr>
          <p:spPr bwMode="auto">
            <a:xfrm>
              <a:off x="2196704" y="1509117"/>
              <a:ext cx="71438" cy="339329"/>
            </a:xfrm>
            <a:custGeom>
              <a:avLst/>
              <a:gdLst/>
              <a:ahLst/>
              <a:cxnLst/>
              <a:rect l="0" t="0" r="0" b="0"/>
              <a:pathLst>
                <a:path w="71438" h="339329">
                  <a:moveTo>
                    <a:pt x="8929" y="0"/>
                  </a:moveTo>
                  <a:lnTo>
                    <a:pt x="8929" y="0"/>
                  </a:lnTo>
                  <a:lnTo>
                    <a:pt x="2" y="0"/>
                  </a:lnTo>
                  <a:lnTo>
                    <a:pt x="0" y="4741"/>
                  </a:lnTo>
                  <a:lnTo>
                    <a:pt x="11023" y="47596"/>
                  </a:lnTo>
                  <a:lnTo>
                    <a:pt x="19904" y="91418"/>
                  </a:lnTo>
                  <a:lnTo>
                    <a:pt x="30169" y="130175"/>
                  </a:lnTo>
                  <a:lnTo>
                    <a:pt x="35614" y="168919"/>
                  </a:lnTo>
                  <a:lnTo>
                    <a:pt x="42569" y="205236"/>
                  </a:lnTo>
                  <a:lnTo>
                    <a:pt x="50511" y="249020"/>
                  </a:lnTo>
                  <a:lnTo>
                    <a:pt x="54300" y="288377"/>
                  </a:lnTo>
                  <a:lnTo>
                    <a:pt x="63247" y="327065"/>
                  </a:lnTo>
                  <a:lnTo>
                    <a:pt x="7143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35" name="SMARTInkShape-Group616"/>
          <p:cNvGrpSpPr/>
          <p:nvPr/>
        </p:nvGrpSpPr>
        <p:grpSpPr>
          <a:xfrm>
            <a:off x="2294930" y="1777008"/>
            <a:ext cx="1124973" cy="874492"/>
            <a:chOff x="2294930" y="1777008"/>
            <a:chExt cx="1124973" cy="874492"/>
          </a:xfrm>
        </p:grpSpPr>
        <p:sp>
          <p:nvSpPr>
            <p:cNvPr id="1026" name="SMARTInkShape-2326"/>
            <p:cNvSpPr/>
            <p:nvPr>
              <p:custDataLst>
                <p:tags r:id="rId5"/>
              </p:custDataLst>
            </p:nvPr>
          </p:nvSpPr>
          <p:spPr bwMode="auto">
            <a:xfrm>
              <a:off x="3205790" y="1777008"/>
              <a:ext cx="214113" cy="562571"/>
            </a:xfrm>
            <a:custGeom>
              <a:avLst/>
              <a:gdLst/>
              <a:ahLst/>
              <a:cxnLst/>
              <a:rect l="0" t="0" r="0" b="0"/>
              <a:pathLst>
                <a:path w="214113" h="562571">
                  <a:moveTo>
                    <a:pt x="8898" y="0"/>
                  </a:moveTo>
                  <a:lnTo>
                    <a:pt x="8898" y="0"/>
                  </a:lnTo>
                  <a:lnTo>
                    <a:pt x="4157" y="4740"/>
                  </a:lnTo>
                  <a:lnTo>
                    <a:pt x="1830" y="9714"/>
                  </a:lnTo>
                  <a:lnTo>
                    <a:pt x="0" y="25406"/>
                  </a:lnTo>
                  <a:lnTo>
                    <a:pt x="4718" y="31120"/>
                  </a:lnTo>
                  <a:lnTo>
                    <a:pt x="43082" y="56590"/>
                  </a:lnTo>
                  <a:lnTo>
                    <a:pt x="81309" y="81156"/>
                  </a:lnTo>
                  <a:lnTo>
                    <a:pt x="111506" y="104335"/>
                  </a:lnTo>
                  <a:lnTo>
                    <a:pt x="148658" y="147600"/>
                  </a:lnTo>
                  <a:lnTo>
                    <a:pt x="178544" y="190791"/>
                  </a:lnTo>
                  <a:lnTo>
                    <a:pt x="197630" y="231053"/>
                  </a:lnTo>
                  <a:lnTo>
                    <a:pt x="209963" y="273806"/>
                  </a:lnTo>
                  <a:lnTo>
                    <a:pt x="213428" y="314589"/>
                  </a:lnTo>
                  <a:lnTo>
                    <a:pt x="214112" y="355828"/>
                  </a:lnTo>
                  <a:lnTo>
                    <a:pt x="206126" y="399766"/>
                  </a:lnTo>
                  <a:lnTo>
                    <a:pt x="191910" y="434847"/>
                  </a:lnTo>
                  <a:lnTo>
                    <a:pt x="174138" y="471368"/>
                  </a:lnTo>
                  <a:lnTo>
                    <a:pt x="150462" y="512176"/>
                  </a:lnTo>
                  <a:lnTo>
                    <a:pt x="116054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7" name="SMARTInkShape-2327"/>
            <p:cNvSpPr/>
            <p:nvPr>
              <p:custDataLst>
                <p:tags r:id="rId6"/>
              </p:custDataLst>
            </p:nvPr>
          </p:nvSpPr>
          <p:spPr bwMode="auto">
            <a:xfrm>
              <a:off x="3062992" y="2053831"/>
              <a:ext cx="232064" cy="178587"/>
            </a:xfrm>
            <a:custGeom>
              <a:avLst/>
              <a:gdLst/>
              <a:ahLst/>
              <a:cxnLst/>
              <a:rect l="0" t="0" r="0" b="0"/>
              <a:pathLst>
                <a:path w="232064" h="178587">
                  <a:moveTo>
                    <a:pt x="8821" y="8927"/>
                  </a:moveTo>
                  <a:lnTo>
                    <a:pt x="8821" y="8927"/>
                  </a:lnTo>
                  <a:lnTo>
                    <a:pt x="0" y="8927"/>
                  </a:lnTo>
                  <a:lnTo>
                    <a:pt x="7589" y="16615"/>
                  </a:lnTo>
                  <a:lnTo>
                    <a:pt x="8992" y="16037"/>
                  </a:lnTo>
                  <a:lnTo>
                    <a:pt x="15707" y="11474"/>
                  </a:lnTo>
                  <a:lnTo>
                    <a:pt x="26864" y="9430"/>
                  </a:lnTo>
                  <a:lnTo>
                    <a:pt x="33707" y="8158"/>
                  </a:lnTo>
                  <a:lnTo>
                    <a:pt x="55215" y="1268"/>
                  </a:lnTo>
                  <a:lnTo>
                    <a:pt x="99453" y="30"/>
                  </a:lnTo>
                  <a:lnTo>
                    <a:pt x="118810" y="0"/>
                  </a:lnTo>
                  <a:lnTo>
                    <a:pt x="120842" y="991"/>
                  </a:lnTo>
                  <a:lnTo>
                    <a:pt x="122197" y="2644"/>
                  </a:lnTo>
                  <a:lnTo>
                    <a:pt x="124371" y="7686"/>
                  </a:lnTo>
                  <a:lnTo>
                    <a:pt x="124859" y="28935"/>
                  </a:lnTo>
                  <a:lnTo>
                    <a:pt x="120152" y="43188"/>
                  </a:lnTo>
                  <a:lnTo>
                    <a:pt x="99998" y="81464"/>
                  </a:lnTo>
                  <a:lnTo>
                    <a:pt x="69228" y="124903"/>
                  </a:lnTo>
                  <a:lnTo>
                    <a:pt x="35787" y="167564"/>
                  </a:lnTo>
                  <a:lnTo>
                    <a:pt x="28479" y="176413"/>
                  </a:lnTo>
                  <a:lnTo>
                    <a:pt x="24833" y="177623"/>
                  </a:lnTo>
                  <a:lnTo>
                    <a:pt x="21891" y="178161"/>
                  </a:lnTo>
                  <a:lnTo>
                    <a:pt x="26607" y="178586"/>
                  </a:lnTo>
                  <a:lnTo>
                    <a:pt x="43452" y="168877"/>
                  </a:lnTo>
                  <a:lnTo>
                    <a:pt x="87588" y="135142"/>
                  </a:lnTo>
                  <a:lnTo>
                    <a:pt x="111288" y="119884"/>
                  </a:lnTo>
                  <a:lnTo>
                    <a:pt x="140957" y="104670"/>
                  </a:lnTo>
                  <a:lnTo>
                    <a:pt x="184332" y="70077"/>
                  </a:lnTo>
                  <a:lnTo>
                    <a:pt x="232063" y="267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8" name="SMARTInkShape-2328"/>
            <p:cNvSpPr/>
            <p:nvPr>
              <p:custDataLst>
                <p:tags r:id="rId7"/>
              </p:custDataLst>
            </p:nvPr>
          </p:nvSpPr>
          <p:spPr bwMode="auto">
            <a:xfrm>
              <a:off x="2939105" y="1946672"/>
              <a:ext cx="34482" cy="392693"/>
            </a:xfrm>
            <a:custGeom>
              <a:avLst/>
              <a:gdLst/>
              <a:ahLst/>
              <a:cxnLst/>
              <a:rect l="0" t="0" r="0" b="0"/>
              <a:pathLst>
                <a:path w="34482" h="392693">
                  <a:moveTo>
                    <a:pt x="7692" y="0"/>
                  </a:moveTo>
                  <a:lnTo>
                    <a:pt x="7692" y="0"/>
                  </a:lnTo>
                  <a:lnTo>
                    <a:pt x="7692" y="4740"/>
                  </a:lnTo>
                  <a:lnTo>
                    <a:pt x="5046" y="9714"/>
                  </a:lnTo>
                  <a:lnTo>
                    <a:pt x="2951" y="12429"/>
                  </a:lnTo>
                  <a:lnTo>
                    <a:pt x="624" y="20737"/>
                  </a:lnTo>
                  <a:lnTo>
                    <a:pt x="0" y="51973"/>
                  </a:lnTo>
                  <a:lnTo>
                    <a:pt x="4972" y="91136"/>
                  </a:lnTo>
                  <a:lnTo>
                    <a:pt x="7155" y="132544"/>
                  </a:lnTo>
                  <a:lnTo>
                    <a:pt x="7586" y="174128"/>
                  </a:lnTo>
                  <a:lnTo>
                    <a:pt x="7660" y="208800"/>
                  </a:lnTo>
                  <a:lnTo>
                    <a:pt x="13823" y="249934"/>
                  </a:lnTo>
                  <a:lnTo>
                    <a:pt x="16069" y="289957"/>
                  </a:lnTo>
                  <a:lnTo>
                    <a:pt x="22686" y="330952"/>
                  </a:lnTo>
                  <a:lnTo>
                    <a:pt x="25174" y="370379"/>
                  </a:lnTo>
                  <a:lnTo>
                    <a:pt x="25541" y="392184"/>
                  </a:lnTo>
                  <a:lnTo>
                    <a:pt x="30289" y="392692"/>
                  </a:lnTo>
                  <a:lnTo>
                    <a:pt x="31686" y="391771"/>
                  </a:lnTo>
                  <a:lnTo>
                    <a:pt x="32618" y="390165"/>
                  </a:lnTo>
                  <a:lnTo>
                    <a:pt x="34481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9" name="SMARTInkShape-2329"/>
            <p:cNvSpPr/>
            <p:nvPr>
              <p:custDataLst>
                <p:tags r:id="rId8"/>
              </p:custDataLst>
            </p:nvPr>
          </p:nvSpPr>
          <p:spPr bwMode="auto">
            <a:xfrm>
              <a:off x="2696766" y="2000299"/>
              <a:ext cx="116087" cy="160686"/>
            </a:xfrm>
            <a:custGeom>
              <a:avLst/>
              <a:gdLst/>
              <a:ahLst/>
              <a:cxnLst/>
              <a:rect l="0" t="0" r="0" b="0"/>
              <a:pathLst>
                <a:path w="116087" h="160686">
                  <a:moveTo>
                    <a:pt x="0" y="160685"/>
                  </a:moveTo>
                  <a:lnTo>
                    <a:pt x="0" y="160685"/>
                  </a:lnTo>
                  <a:lnTo>
                    <a:pt x="0" y="155945"/>
                  </a:lnTo>
                  <a:lnTo>
                    <a:pt x="8102" y="127675"/>
                  </a:lnTo>
                  <a:lnTo>
                    <a:pt x="9676" y="113091"/>
                  </a:lnTo>
                  <a:lnTo>
                    <a:pt x="24361" y="79710"/>
                  </a:lnTo>
                  <a:lnTo>
                    <a:pt x="27461" y="51465"/>
                  </a:lnTo>
                  <a:lnTo>
                    <a:pt x="33793" y="33792"/>
                  </a:lnTo>
                  <a:lnTo>
                    <a:pt x="35855" y="23921"/>
                  </a:lnTo>
                  <a:lnTo>
                    <a:pt x="42617" y="9500"/>
                  </a:lnTo>
                  <a:lnTo>
                    <a:pt x="44638" y="0"/>
                  </a:lnTo>
                  <a:lnTo>
                    <a:pt x="44645" y="4706"/>
                  </a:lnTo>
                  <a:lnTo>
                    <a:pt x="47293" y="9671"/>
                  </a:lnTo>
                  <a:lnTo>
                    <a:pt x="49388" y="12384"/>
                  </a:lnTo>
                  <a:lnTo>
                    <a:pt x="51716" y="20690"/>
                  </a:lnTo>
                  <a:lnTo>
                    <a:pt x="55672" y="36523"/>
                  </a:lnTo>
                  <a:lnTo>
                    <a:pt x="61157" y="54910"/>
                  </a:lnTo>
                  <a:lnTo>
                    <a:pt x="63233" y="74234"/>
                  </a:lnTo>
                  <a:lnTo>
                    <a:pt x="84627" y="118610"/>
                  </a:lnTo>
                  <a:lnTo>
                    <a:pt x="92654" y="127823"/>
                  </a:lnTo>
                  <a:lnTo>
                    <a:pt x="98395" y="131197"/>
                  </a:lnTo>
                  <a:lnTo>
                    <a:pt x="104255" y="133689"/>
                  </a:lnTo>
                  <a:lnTo>
                    <a:pt x="116086" y="1428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0" name="SMARTInkShape-2330"/>
            <p:cNvSpPr/>
            <p:nvPr>
              <p:custDataLst>
                <p:tags r:id="rId9"/>
              </p:custDataLst>
            </p:nvPr>
          </p:nvSpPr>
          <p:spPr bwMode="auto">
            <a:xfrm>
              <a:off x="2750721" y="2169914"/>
              <a:ext cx="106780" cy="169464"/>
            </a:xfrm>
            <a:custGeom>
              <a:avLst/>
              <a:gdLst/>
              <a:ahLst/>
              <a:cxnLst/>
              <a:rect l="0" t="0" r="0" b="0"/>
              <a:pathLst>
                <a:path w="106780" h="169464">
                  <a:moveTo>
                    <a:pt x="17482" y="0"/>
                  </a:moveTo>
                  <a:lnTo>
                    <a:pt x="17482" y="0"/>
                  </a:lnTo>
                  <a:lnTo>
                    <a:pt x="17482" y="4740"/>
                  </a:lnTo>
                  <a:lnTo>
                    <a:pt x="14836" y="9714"/>
                  </a:lnTo>
                  <a:lnTo>
                    <a:pt x="12742" y="12429"/>
                  </a:lnTo>
                  <a:lnTo>
                    <a:pt x="10414" y="20737"/>
                  </a:lnTo>
                  <a:lnTo>
                    <a:pt x="2488" y="63631"/>
                  </a:lnTo>
                  <a:lnTo>
                    <a:pt x="0" y="95006"/>
                  </a:lnTo>
                  <a:lnTo>
                    <a:pt x="4475" y="113037"/>
                  </a:lnTo>
                  <a:lnTo>
                    <a:pt x="15083" y="142866"/>
                  </a:lnTo>
                  <a:lnTo>
                    <a:pt x="17408" y="153785"/>
                  </a:lnTo>
                  <a:lnTo>
                    <a:pt x="21749" y="161945"/>
                  </a:lnTo>
                  <a:lnTo>
                    <a:pt x="26985" y="166234"/>
                  </a:lnTo>
                  <a:lnTo>
                    <a:pt x="33612" y="168139"/>
                  </a:lnTo>
                  <a:lnTo>
                    <a:pt x="54970" y="169463"/>
                  </a:lnTo>
                  <a:lnTo>
                    <a:pt x="61594" y="166929"/>
                  </a:lnTo>
                  <a:lnTo>
                    <a:pt x="87676" y="143928"/>
                  </a:lnTo>
                  <a:lnTo>
                    <a:pt x="106779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1" name="SMARTInkShape-2331"/>
            <p:cNvSpPr/>
            <p:nvPr>
              <p:custDataLst>
                <p:tags r:id="rId10"/>
              </p:custDataLst>
            </p:nvPr>
          </p:nvSpPr>
          <p:spPr bwMode="auto">
            <a:xfrm>
              <a:off x="2669977" y="2224733"/>
              <a:ext cx="112190" cy="177354"/>
            </a:xfrm>
            <a:custGeom>
              <a:avLst/>
              <a:gdLst/>
              <a:ahLst/>
              <a:cxnLst/>
              <a:rect l="0" t="0" r="0" b="0"/>
              <a:pathLst>
                <a:path w="112190" h="177354">
                  <a:moveTo>
                    <a:pt x="0" y="7689"/>
                  </a:moveTo>
                  <a:lnTo>
                    <a:pt x="0" y="7689"/>
                  </a:lnTo>
                  <a:lnTo>
                    <a:pt x="0" y="2948"/>
                  </a:lnTo>
                  <a:lnTo>
                    <a:pt x="992" y="1552"/>
                  </a:lnTo>
                  <a:lnTo>
                    <a:pt x="2646" y="621"/>
                  </a:lnTo>
                  <a:lnTo>
                    <a:pt x="4740" y="0"/>
                  </a:lnTo>
                  <a:lnTo>
                    <a:pt x="7129" y="579"/>
                  </a:lnTo>
                  <a:lnTo>
                    <a:pt x="18091" y="5990"/>
                  </a:lnTo>
                  <a:lnTo>
                    <a:pt x="60931" y="12400"/>
                  </a:lnTo>
                  <a:lnTo>
                    <a:pt x="86835" y="25777"/>
                  </a:lnTo>
                  <a:lnTo>
                    <a:pt x="100716" y="37499"/>
                  </a:lnTo>
                  <a:lnTo>
                    <a:pt x="104294" y="46073"/>
                  </a:lnTo>
                  <a:lnTo>
                    <a:pt x="107771" y="66395"/>
                  </a:lnTo>
                  <a:lnTo>
                    <a:pt x="111729" y="72807"/>
                  </a:lnTo>
                  <a:lnTo>
                    <a:pt x="112189" y="76898"/>
                  </a:lnTo>
                  <a:lnTo>
                    <a:pt x="106736" y="108227"/>
                  </a:lnTo>
                  <a:lnTo>
                    <a:pt x="90983" y="136537"/>
                  </a:lnTo>
                  <a:lnTo>
                    <a:pt x="53578" y="177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2" name="SMARTInkShape-2332"/>
            <p:cNvSpPr/>
            <p:nvPr>
              <p:custDataLst>
                <p:tags r:id="rId11"/>
              </p:custDataLst>
            </p:nvPr>
          </p:nvSpPr>
          <p:spPr bwMode="auto">
            <a:xfrm>
              <a:off x="2473680" y="2018109"/>
              <a:ext cx="107001" cy="526853"/>
            </a:xfrm>
            <a:custGeom>
              <a:avLst/>
              <a:gdLst/>
              <a:ahLst/>
              <a:cxnLst/>
              <a:rect l="0" t="0" r="0" b="0"/>
              <a:pathLst>
                <a:path w="107001" h="526853">
                  <a:moveTo>
                    <a:pt x="107000" y="0"/>
                  </a:moveTo>
                  <a:lnTo>
                    <a:pt x="107000" y="0"/>
                  </a:lnTo>
                  <a:lnTo>
                    <a:pt x="102259" y="4741"/>
                  </a:lnTo>
                  <a:lnTo>
                    <a:pt x="99932" y="12360"/>
                  </a:lnTo>
                  <a:lnTo>
                    <a:pt x="99311" y="17170"/>
                  </a:lnTo>
                  <a:lnTo>
                    <a:pt x="93330" y="27805"/>
                  </a:lnTo>
                  <a:lnTo>
                    <a:pt x="81452" y="47596"/>
                  </a:lnTo>
                  <a:lnTo>
                    <a:pt x="63809" y="85690"/>
                  </a:lnTo>
                  <a:lnTo>
                    <a:pt x="47018" y="119758"/>
                  </a:lnTo>
                  <a:lnTo>
                    <a:pt x="34216" y="154987"/>
                  </a:lnTo>
                  <a:lnTo>
                    <a:pt x="24139" y="195302"/>
                  </a:lnTo>
                  <a:lnTo>
                    <a:pt x="14870" y="238666"/>
                  </a:lnTo>
                  <a:lnTo>
                    <a:pt x="5839" y="282934"/>
                  </a:lnTo>
                  <a:lnTo>
                    <a:pt x="1620" y="327470"/>
                  </a:lnTo>
                  <a:lnTo>
                    <a:pt x="370" y="367344"/>
                  </a:lnTo>
                  <a:lnTo>
                    <a:pt x="0" y="404294"/>
                  </a:lnTo>
                  <a:lnTo>
                    <a:pt x="7003" y="444214"/>
                  </a:lnTo>
                  <a:lnTo>
                    <a:pt x="20838" y="483276"/>
                  </a:lnTo>
                  <a:lnTo>
                    <a:pt x="38553" y="515758"/>
                  </a:lnTo>
                  <a:lnTo>
                    <a:pt x="42517" y="519456"/>
                  </a:lnTo>
                  <a:lnTo>
                    <a:pt x="52213" y="523565"/>
                  </a:lnTo>
                  <a:lnTo>
                    <a:pt x="71281" y="5268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3" name="SMARTInkShape-2333"/>
            <p:cNvSpPr/>
            <p:nvPr>
              <p:custDataLst>
                <p:tags r:id="rId12"/>
              </p:custDataLst>
            </p:nvPr>
          </p:nvSpPr>
          <p:spPr bwMode="auto">
            <a:xfrm>
              <a:off x="2294930" y="2223683"/>
              <a:ext cx="187333" cy="294490"/>
            </a:xfrm>
            <a:custGeom>
              <a:avLst/>
              <a:gdLst/>
              <a:ahLst/>
              <a:cxnLst/>
              <a:rect l="0" t="0" r="0" b="0"/>
              <a:pathLst>
                <a:path w="187333" h="294490">
                  <a:moveTo>
                    <a:pt x="0" y="89106"/>
                  </a:moveTo>
                  <a:lnTo>
                    <a:pt x="0" y="89106"/>
                  </a:lnTo>
                  <a:lnTo>
                    <a:pt x="0" y="84365"/>
                  </a:lnTo>
                  <a:lnTo>
                    <a:pt x="2646" y="79392"/>
                  </a:lnTo>
                  <a:lnTo>
                    <a:pt x="31044" y="42094"/>
                  </a:lnTo>
                  <a:lnTo>
                    <a:pt x="74158" y="10811"/>
                  </a:lnTo>
                  <a:lnTo>
                    <a:pt x="96386" y="3069"/>
                  </a:lnTo>
                  <a:lnTo>
                    <a:pt x="139790" y="0"/>
                  </a:lnTo>
                  <a:lnTo>
                    <a:pt x="149111" y="2540"/>
                  </a:lnTo>
                  <a:lnTo>
                    <a:pt x="180171" y="20805"/>
                  </a:lnTo>
                  <a:lnTo>
                    <a:pt x="184255" y="29315"/>
                  </a:lnTo>
                  <a:lnTo>
                    <a:pt x="187332" y="68429"/>
                  </a:lnTo>
                  <a:lnTo>
                    <a:pt x="177785" y="107770"/>
                  </a:lnTo>
                  <a:lnTo>
                    <a:pt x="163604" y="151720"/>
                  </a:lnTo>
                  <a:lnTo>
                    <a:pt x="144073" y="196276"/>
                  </a:lnTo>
                  <a:lnTo>
                    <a:pt x="125565" y="238267"/>
                  </a:lnTo>
                  <a:lnTo>
                    <a:pt x="109850" y="276397"/>
                  </a:lnTo>
                  <a:lnTo>
                    <a:pt x="107156" y="2944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4" name="SMARTInkShape-2334"/>
            <p:cNvSpPr/>
            <p:nvPr>
              <p:custDataLst>
                <p:tags r:id="rId13"/>
              </p:custDataLst>
            </p:nvPr>
          </p:nvSpPr>
          <p:spPr bwMode="auto">
            <a:xfrm>
              <a:off x="2303863" y="2277512"/>
              <a:ext cx="98224" cy="373988"/>
            </a:xfrm>
            <a:custGeom>
              <a:avLst/>
              <a:gdLst/>
              <a:ahLst/>
              <a:cxnLst/>
              <a:rect l="0" t="0" r="0" b="0"/>
              <a:pathLst>
                <a:path w="98224" h="373988">
                  <a:moveTo>
                    <a:pt x="17856" y="35277"/>
                  </a:moveTo>
                  <a:lnTo>
                    <a:pt x="17856" y="35277"/>
                  </a:lnTo>
                  <a:lnTo>
                    <a:pt x="10727" y="27156"/>
                  </a:lnTo>
                  <a:lnTo>
                    <a:pt x="1606" y="11338"/>
                  </a:lnTo>
                  <a:lnTo>
                    <a:pt x="38" y="0"/>
                  </a:lnTo>
                  <a:lnTo>
                    <a:pt x="0" y="7285"/>
                  </a:lnTo>
                  <a:lnTo>
                    <a:pt x="18088" y="47270"/>
                  </a:lnTo>
                  <a:lnTo>
                    <a:pt x="24208" y="71904"/>
                  </a:lnTo>
                  <a:lnTo>
                    <a:pt x="31017" y="111634"/>
                  </a:lnTo>
                  <a:lnTo>
                    <a:pt x="40924" y="151563"/>
                  </a:lnTo>
                  <a:lnTo>
                    <a:pt x="44535" y="186038"/>
                  </a:lnTo>
                  <a:lnTo>
                    <a:pt x="51447" y="225247"/>
                  </a:lnTo>
                  <a:lnTo>
                    <a:pt x="60026" y="268814"/>
                  </a:lnTo>
                  <a:lnTo>
                    <a:pt x="66755" y="310603"/>
                  </a:lnTo>
                  <a:lnTo>
                    <a:pt x="73464" y="351257"/>
                  </a:lnTo>
                  <a:lnTo>
                    <a:pt x="78319" y="364049"/>
                  </a:lnTo>
                  <a:lnTo>
                    <a:pt x="79001" y="367568"/>
                  </a:lnTo>
                  <a:lnTo>
                    <a:pt x="80447" y="369914"/>
                  </a:lnTo>
                  <a:lnTo>
                    <a:pt x="82404" y="371477"/>
                  </a:lnTo>
                  <a:lnTo>
                    <a:pt x="87932" y="373987"/>
                  </a:lnTo>
                  <a:lnTo>
                    <a:pt x="98223" y="3478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52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57428</TotalTime>
  <Words>1722</Words>
  <Application>Microsoft Macintosh PowerPoint</Application>
  <PresentationFormat>On-screen Show (4:3)</PresentationFormat>
  <Paragraphs>411</Paragraphs>
  <Slides>64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Arial Narrow</vt:lpstr>
      <vt:lpstr>Cambria Math</vt:lpstr>
      <vt:lpstr>Helvetica Neue</vt:lpstr>
      <vt:lpstr>Symbol</vt:lpstr>
      <vt:lpstr>Blank Presentation</vt:lpstr>
      <vt:lpstr>CS 4803 / 7643: Deep Learning</vt:lpstr>
      <vt:lpstr>Administrativia</vt:lpstr>
      <vt:lpstr>Administrativia</vt:lpstr>
      <vt:lpstr>PowerPoint Presentation</vt:lpstr>
      <vt:lpstr>PowerPoint Presentation</vt:lpstr>
      <vt:lpstr>So far...</vt:lpstr>
      <vt:lpstr>Variational Auto Encoders</vt:lpstr>
      <vt:lpstr>Autoencoders</vt:lpstr>
      <vt:lpstr>Autoencoders</vt:lpstr>
      <vt:lpstr>Variational Autoencoders</vt:lpstr>
      <vt:lpstr>Variational Auto Encoders</vt:lpstr>
      <vt:lpstr>Key problem</vt:lpstr>
      <vt:lpstr>What is Variational Inference?</vt:lpstr>
      <vt:lpstr>Intuition</vt:lpstr>
      <vt:lpstr>The general learning problem with missing data</vt:lpstr>
      <vt:lpstr>Jensen’s inequality</vt:lpstr>
      <vt:lpstr>Applying Jensen’s inequality</vt:lpstr>
      <vt:lpstr>Evidence Lower Bound</vt:lpstr>
      <vt:lpstr>ELBO: Factorization #1 (GMMs)</vt:lpstr>
      <vt:lpstr>ELBO: Factorization #2 (VAEs)</vt:lpstr>
      <vt:lpstr>Variational Auto Encoders</vt:lpstr>
      <vt:lpstr>Amortized Inference Neural Networks</vt:lpstr>
      <vt:lpstr>VAEs</vt:lpstr>
      <vt:lpstr>Variational Autoencoders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  <vt:lpstr>Variational Auto Encoders: Generating Data</vt:lpstr>
      <vt:lpstr>Variational Auto Encoders: Generating Data</vt:lpstr>
      <vt:lpstr>Plan for Today</vt:lpstr>
      <vt:lpstr>Variational Auto Encoders</vt:lpstr>
      <vt:lpstr>Variational Auto Encoders</vt:lpstr>
      <vt:lpstr>Variational Auto Encoders</vt:lpstr>
      <vt:lpstr>Basic Problem</vt:lpstr>
      <vt:lpstr>Basic Problem</vt:lpstr>
      <vt:lpstr>Basic Problem</vt:lpstr>
      <vt:lpstr>Basic Problem</vt:lpstr>
      <vt:lpstr>Example</vt:lpstr>
      <vt:lpstr>Does this happen in supervised learning?</vt:lpstr>
      <vt:lpstr>But what about other kinds of learning?</vt:lpstr>
      <vt:lpstr>Two Options</vt:lpstr>
      <vt:lpstr>Option 1</vt:lpstr>
      <vt:lpstr>Recall: Policy Gradients</vt:lpstr>
      <vt:lpstr>Example</vt:lpstr>
      <vt:lpstr>Mental Break!</vt:lpstr>
      <vt:lpstr>Two Options</vt:lpstr>
      <vt:lpstr>Option 2</vt:lpstr>
      <vt:lpstr>Option 2</vt:lpstr>
      <vt:lpstr>Reparameterization Intuition</vt:lpstr>
      <vt:lpstr>Reparameterization Intuition</vt:lpstr>
      <vt:lpstr>Reparameterization Intuition</vt:lpstr>
      <vt:lpstr>Example</vt:lpstr>
      <vt:lpstr>Two Options</vt:lpstr>
      <vt:lpstr>Example</vt:lpstr>
      <vt:lpstr>Example</vt:lpstr>
      <vt:lpstr>Aside: Gumbel Softmax</vt:lpstr>
      <vt:lpstr>Aside: Gumbel Softmax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3310</cp:revision>
  <cp:lastPrinted>2015-04-01T17:45:43Z</cp:lastPrinted>
  <dcterms:created xsi:type="dcterms:W3CDTF">2013-03-06T19:31:42Z</dcterms:created>
  <dcterms:modified xsi:type="dcterms:W3CDTF">2019-11-21T20:58:15Z</dcterms:modified>
  <cp:category/>
</cp:coreProperties>
</file>